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4"/>
  </p:sldMasterIdLst>
  <p:notesMasterIdLst>
    <p:notesMasterId r:id="rId22"/>
  </p:notesMasterIdLst>
  <p:handoutMasterIdLst>
    <p:handoutMasterId r:id="rId23"/>
  </p:handoutMasterIdLst>
  <p:sldIdLst>
    <p:sldId id="2147481343" r:id="rId5"/>
    <p:sldId id="2147481353" r:id="rId6"/>
    <p:sldId id="2147481346" r:id="rId7"/>
    <p:sldId id="2147481344" r:id="rId8"/>
    <p:sldId id="2147481345" r:id="rId9"/>
    <p:sldId id="256" r:id="rId10"/>
    <p:sldId id="2147481354" r:id="rId11"/>
    <p:sldId id="2147481351" r:id="rId12"/>
    <p:sldId id="2147481356" r:id="rId13"/>
    <p:sldId id="2147481358" r:id="rId14"/>
    <p:sldId id="2147481359" r:id="rId15"/>
    <p:sldId id="2147481360" r:id="rId16"/>
    <p:sldId id="2147481361" r:id="rId17"/>
    <p:sldId id="2147481362" r:id="rId18"/>
    <p:sldId id="2147481363" r:id="rId19"/>
    <p:sldId id="2147481364" r:id="rId20"/>
    <p:sldId id="214748135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76F3E-2B2C-D02E-A927-755D46376812}" name="Elicia Ferrer" initials="EF" userId="ac7d01b8666ae590" providerId="Windows Live"/>
  <p188:author id="{BEF8CA72-6AE8-8AD8-5B9A-8F576BAC3FD5}" name="Janiga, Jaimee" initials="JJ" userId="S::7nj@ornl.gov::c06abe94-9752-4f8c-96a2-49efdf1f63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A00"/>
    <a:srgbClr val="FF9E1B"/>
    <a:srgbClr val="7DC397"/>
    <a:srgbClr val="ECECEC"/>
    <a:srgbClr val="4E008E"/>
    <a:srgbClr val="B50094"/>
    <a:srgbClr val="FE5000"/>
    <a:srgbClr val="ED9634"/>
    <a:srgbClr val="005776"/>
    <a:srgbClr val="006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0AD81C-AE72-4699-A237-B6D7185770AE}" v="195" dt="2026-08-25T15:07:52.746"/>
    <p1510:client id="{772EE14F-0A07-48B3-B9C3-1FEB7A69ED50}" v="2" dt="2026-08-24T16:13:53.915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83503" autoAdjust="0"/>
  </p:normalViewPr>
  <p:slideViewPr>
    <p:cSldViewPr snapToGrid="0">
      <p:cViewPr varScale="1">
        <p:scale>
          <a:sx n="106" d="100"/>
          <a:sy n="106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05" d="100"/>
          <a:sy n="105" d="100"/>
        </p:scale>
        <p:origin x="4152" y="-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iswold, Justin" userId="68bb2d4a-1963-427b-a5ce-4757131ee266" providerId="ADAL" clId="{4FDBAE1F-9DB7-412B-82CF-B80967A9EA09}"/>
    <pc:docChg chg="undo redo custSel addSld delSld modSld sldOrd">
      <pc:chgData name="Griswold, Justin" userId="68bb2d4a-1963-427b-a5ce-4757131ee266" providerId="ADAL" clId="{4FDBAE1F-9DB7-412B-82CF-B80967A9EA09}" dt="2026-08-25T15:26:18.775" v="5702" actId="947"/>
      <pc:docMkLst>
        <pc:docMk/>
      </pc:docMkLst>
      <pc:sldChg chg="addSp delSp modSp add mod modNotesTx">
        <pc:chgData name="Griswold, Justin" userId="68bb2d4a-1963-427b-a5ce-4757131ee266" providerId="ADAL" clId="{4FDBAE1F-9DB7-412B-82CF-B80967A9EA09}" dt="2026-08-25T15:18:17.239" v="5689" actId="1076"/>
        <pc:sldMkLst>
          <pc:docMk/>
          <pc:sldMk cId="190333756" sldId="256"/>
        </pc:sldMkLst>
        <pc:spChg chg="mod">
          <ac:chgData name="Griswold, Justin" userId="68bb2d4a-1963-427b-a5ce-4757131ee266" providerId="ADAL" clId="{4FDBAE1F-9DB7-412B-82CF-B80967A9EA09}" dt="2026-08-25T01:06:14.348" v="1834" actId="20577"/>
          <ac:spMkLst>
            <pc:docMk/>
            <pc:sldMk cId="190333756" sldId="256"/>
            <ac:spMk id="2" creationId="{9F454538-7033-4083-B31C-9D13A266BC79}"/>
          </ac:spMkLst>
        </pc:spChg>
        <pc:spChg chg="mod">
          <ac:chgData name="Griswold, Justin" userId="68bb2d4a-1963-427b-a5ce-4757131ee266" providerId="ADAL" clId="{4FDBAE1F-9DB7-412B-82CF-B80967A9EA09}" dt="2026-08-25T01:06:09.865" v="1831"/>
          <ac:spMkLst>
            <pc:docMk/>
            <pc:sldMk cId="190333756" sldId="256"/>
            <ac:spMk id="4" creationId="{8C02E6B2-8264-4583-876D-F77B77E6D9DE}"/>
          </ac:spMkLst>
        </pc:spChg>
        <pc:spChg chg="del mod">
          <ac:chgData name="Griswold, Justin" userId="68bb2d4a-1963-427b-a5ce-4757131ee266" providerId="ADAL" clId="{4FDBAE1F-9DB7-412B-82CF-B80967A9EA09}" dt="2026-08-25T01:06:27.917" v="1836" actId="478"/>
          <ac:spMkLst>
            <pc:docMk/>
            <pc:sldMk cId="190333756" sldId="256"/>
            <ac:spMk id="5" creationId="{D4C98CD6-3A3E-471C-8B55-28AFFF1644C3}"/>
          </ac:spMkLst>
        </pc:spChg>
        <pc:spChg chg="mod">
          <ac:chgData name="Griswold, Justin" userId="68bb2d4a-1963-427b-a5ce-4757131ee266" providerId="ADAL" clId="{4FDBAE1F-9DB7-412B-82CF-B80967A9EA09}" dt="2026-08-24T21:10:14.412" v="1788" actId="1036"/>
          <ac:spMkLst>
            <pc:docMk/>
            <pc:sldMk cId="190333756" sldId="256"/>
            <ac:spMk id="6" creationId="{1FFFD89B-C558-4251-95A8-3820DF4C4122}"/>
          </ac:spMkLst>
        </pc:spChg>
        <pc:spChg chg="mod">
          <ac:chgData name="Griswold, Justin" userId="68bb2d4a-1963-427b-a5ce-4757131ee266" providerId="ADAL" clId="{4FDBAE1F-9DB7-412B-82CF-B80967A9EA09}" dt="2026-08-24T21:10:14.412" v="1788" actId="1036"/>
          <ac:spMkLst>
            <pc:docMk/>
            <pc:sldMk cId="190333756" sldId="256"/>
            <ac:spMk id="8" creationId="{2B5463E9-2E80-4E1F-9915-66EA63AD261C}"/>
          </ac:spMkLst>
        </pc:spChg>
        <pc:spChg chg="mod">
          <ac:chgData name="Griswold, Justin" userId="68bb2d4a-1963-427b-a5ce-4757131ee266" providerId="ADAL" clId="{4FDBAE1F-9DB7-412B-82CF-B80967A9EA09}" dt="2026-08-24T21:10:14.412" v="1788" actId="1036"/>
          <ac:spMkLst>
            <pc:docMk/>
            <pc:sldMk cId="190333756" sldId="256"/>
            <ac:spMk id="10" creationId="{CAA8B561-ABA7-4531-9B3B-1F1C8386A50B}"/>
          </ac:spMkLst>
        </pc:spChg>
        <pc:spChg chg="del">
          <ac:chgData name="Griswold, Justin" userId="68bb2d4a-1963-427b-a5ce-4757131ee266" providerId="ADAL" clId="{4FDBAE1F-9DB7-412B-82CF-B80967A9EA09}" dt="2026-08-24T20:17:03.773" v="831" actId="478"/>
          <ac:spMkLst>
            <pc:docMk/>
            <pc:sldMk cId="190333756" sldId="256"/>
            <ac:spMk id="12" creationId="{00EFC182-77BA-47C7-9CFC-79E54DBD10F0}"/>
          </ac:spMkLst>
        </pc:spChg>
        <pc:spChg chg="add mod">
          <ac:chgData name="Griswold, Justin" userId="68bb2d4a-1963-427b-a5ce-4757131ee266" providerId="ADAL" clId="{4FDBAE1F-9DB7-412B-82CF-B80967A9EA09}" dt="2026-08-25T15:18:17.239" v="5689" actId="1076"/>
          <ac:spMkLst>
            <pc:docMk/>
            <pc:sldMk cId="190333756" sldId="256"/>
            <ac:spMk id="12" creationId="{8807F198-03A6-0373-1F02-AFC786FE66B3}"/>
          </ac:spMkLst>
        </pc:spChg>
        <pc:spChg chg="add del mod">
          <ac:chgData name="Griswold, Justin" userId="68bb2d4a-1963-427b-a5ce-4757131ee266" providerId="ADAL" clId="{4FDBAE1F-9DB7-412B-82CF-B80967A9EA09}" dt="2026-08-24T20:16:38.330" v="830"/>
          <ac:spMkLst>
            <pc:docMk/>
            <pc:sldMk cId="190333756" sldId="256"/>
            <ac:spMk id="13" creationId="{A691825E-E18D-BA7A-5F28-FCC9A2F10F25}"/>
          </ac:spMkLst>
        </pc:spChg>
        <pc:spChg chg="add mod">
          <ac:chgData name="Griswold, Justin" userId="68bb2d4a-1963-427b-a5ce-4757131ee266" providerId="ADAL" clId="{4FDBAE1F-9DB7-412B-82CF-B80967A9EA09}" dt="2026-08-25T01:48:45.124" v="2330" actId="1076"/>
          <ac:spMkLst>
            <pc:docMk/>
            <pc:sldMk cId="190333756" sldId="256"/>
            <ac:spMk id="13" creationId="{E4CAABB2-AC9A-F2ED-4502-1F7CB4368CB8}"/>
          </ac:spMkLst>
        </pc:spChg>
        <pc:spChg chg="add mod">
          <ac:chgData name="Griswold, Justin" userId="68bb2d4a-1963-427b-a5ce-4757131ee266" providerId="ADAL" clId="{4FDBAE1F-9DB7-412B-82CF-B80967A9EA09}" dt="2026-08-25T01:06:00.959" v="1829" actId="6549"/>
          <ac:spMkLst>
            <pc:docMk/>
            <pc:sldMk cId="190333756" sldId="256"/>
            <ac:spMk id="14" creationId="{16DD6FB0-231E-6E73-D2F0-87510B2E52E1}"/>
          </ac:spMkLst>
        </pc:spChg>
        <pc:spChg chg="add mod">
          <ac:chgData name="Griswold, Justin" userId="68bb2d4a-1963-427b-a5ce-4757131ee266" providerId="ADAL" clId="{4FDBAE1F-9DB7-412B-82CF-B80967A9EA09}" dt="2026-08-25T01:06:42.481" v="1838" actId="1076"/>
          <ac:spMkLst>
            <pc:docMk/>
            <pc:sldMk cId="190333756" sldId="256"/>
            <ac:spMk id="15" creationId="{C68136EE-9327-FAB2-A105-99AFE7DEE79C}"/>
          </ac:spMkLst>
        </pc:spChg>
        <pc:spChg chg="add del mod">
          <ac:chgData name="Griswold, Justin" userId="68bb2d4a-1963-427b-a5ce-4757131ee266" providerId="ADAL" clId="{4FDBAE1F-9DB7-412B-82CF-B80967A9EA09}" dt="2026-08-24T20:33:48.610" v="1118" actId="478"/>
          <ac:spMkLst>
            <pc:docMk/>
            <pc:sldMk cId="190333756" sldId="256"/>
            <ac:spMk id="17" creationId="{2BD5D9A3-6FD4-67A7-3875-E93E754573CE}"/>
          </ac:spMkLst>
        </pc:spChg>
        <pc:spChg chg="add mod">
          <ac:chgData name="Griswold, Justin" userId="68bb2d4a-1963-427b-a5ce-4757131ee266" providerId="ADAL" clId="{4FDBAE1F-9DB7-412B-82CF-B80967A9EA09}" dt="2026-08-25T01:06:48.546" v="1839" actId="1076"/>
          <ac:spMkLst>
            <pc:docMk/>
            <pc:sldMk cId="190333756" sldId="256"/>
            <ac:spMk id="19" creationId="{55404138-D9BF-5446-6937-9EA979AD71D9}"/>
          </ac:spMkLst>
        </pc:spChg>
        <pc:spChg chg="add mod">
          <ac:chgData name="Griswold, Justin" userId="68bb2d4a-1963-427b-a5ce-4757131ee266" providerId="ADAL" clId="{4FDBAE1F-9DB7-412B-82CF-B80967A9EA09}" dt="2026-08-24T21:10:45.950" v="1792" actId="20577"/>
          <ac:spMkLst>
            <pc:docMk/>
            <pc:sldMk cId="190333756" sldId="256"/>
            <ac:spMk id="21" creationId="{ED95F625-DC84-53E2-B564-E46F3A6175C7}"/>
          </ac:spMkLst>
        </pc:spChg>
        <pc:spChg chg="add mod">
          <ac:chgData name="Griswold, Justin" userId="68bb2d4a-1963-427b-a5ce-4757131ee266" providerId="ADAL" clId="{4FDBAE1F-9DB7-412B-82CF-B80967A9EA09}" dt="2026-08-24T21:10:14.412" v="1788" actId="1036"/>
          <ac:spMkLst>
            <pc:docMk/>
            <pc:sldMk cId="190333756" sldId="256"/>
            <ac:spMk id="23" creationId="{51BE1835-74C0-BD49-E89F-184711E3331C}"/>
          </ac:spMkLst>
        </pc:spChg>
        <pc:spChg chg="add mod">
          <ac:chgData name="Griswold, Justin" userId="68bb2d4a-1963-427b-a5ce-4757131ee266" providerId="ADAL" clId="{4FDBAE1F-9DB7-412B-82CF-B80967A9EA09}" dt="2026-08-24T21:10:14.412" v="1788" actId="1036"/>
          <ac:spMkLst>
            <pc:docMk/>
            <pc:sldMk cId="190333756" sldId="256"/>
            <ac:spMk id="25" creationId="{BF10FA2E-166C-7179-7E08-C979CF99DEC5}"/>
          </ac:spMkLst>
        </pc:spChg>
        <pc:picChg chg="add mod modCrop">
          <ac:chgData name="Griswold, Justin" userId="68bb2d4a-1963-427b-a5ce-4757131ee266" providerId="ADAL" clId="{4FDBAE1F-9DB7-412B-82CF-B80967A9EA09}" dt="2026-08-25T01:06:55.604" v="1841" actId="1076"/>
          <ac:picMkLst>
            <pc:docMk/>
            <pc:sldMk cId="190333756" sldId="256"/>
            <ac:picMk id="27" creationId="{360B5C3E-0ADF-B513-08F3-09142882D3BE}"/>
          </ac:picMkLst>
        </pc:picChg>
      </pc:sldChg>
      <pc:sldChg chg="del">
        <pc:chgData name="Griswold, Justin" userId="68bb2d4a-1963-427b-a5ce-4757131ee266" providerId="ADAL" clId="{4FDBAE1F-9DB7-412B-82CF-B80967A9EA09}" dt="2026-08-24T17:40:24.623" v="138" actId="47"/>
        <pc:sldMkLst>
          <pc:docMk/>
          <pc:sldMk cId="1152901792" sldId="259"/>
        </pc:sldMkLst>
      </pc:sldChg>
      <pc:sldChg chg="add del ord setBg">
        <pc:chgData name="Griswold, Justin" userId="68bb2d4a-1963-427b-a5ce-4757131ee266" providerId="ADAL" clId="{4FDBAE1F-9DB7-412B-82CF-B80967A9EA09}" dt="2026-08-24T21:18:07.401" v="1815" actId="47"/>
        <pc:sldMkLst>
          <pc:docMk/>
          <pc:sldMk cId="77057860" sldId="260"/>
        </pc:sldMkLst>
      </pc:sldChg>
      <pc:sldChg chg="del">
        <pc:chgData name="Griswold, Justin" userId="68bb2d4a-1963-427b-a5ce-4757131ee266" providerId="ADAL" clId="{4FDBAE1F-9DB7-412B-82CF-B80967A9EA09}" dt="2026-08-24T17:40:25.527" v="139" actId="47"/>
        <pc:sldMkLst>
          <pc:docMk/>
          <pc:sldMk cId="179675732" sldId="260"/>
        </pc:sldMkLst>
      </pc:sldChg>
      <pc:sldChg chg="addSp delSp modSp add del mod setBg">
        <pc:chgData name="Griswold, Justin" userId="68bb2d4a-1963-427b-a5ce-4757131ee266" providerId="ADAL" clId="{4FDBAE1F-9DB7-412B-82CF-B80967A9EA09}" dt="2026-08-25T02:55:14.902" v="2613" actId="47"/>
        <pc:sldMkLst>
          <pc:docMk/>
          <pc:sldMk cId="1152901792" sldId="261"/>
        </pc:sldMkLst>
        <pc:spChg chg="mod">
          <ac:chgData name="Griswold, Justin" userId="68bb2d4a-1963-427b-a5ce-4757131ee266" providerId="ADAL" clId="{4FDBAE1F-9DB7-412B-82CF-B80967A9EA09}" dt="2026-08-25T01:56:16.646" v="2337" actId="1076"/>
          <ac:spMkLst>
            <pc:docMk/>
            <pc:sldMk cId="1152901792" sldId="261"/>
            <ac:spMk id="2" creationId="{A42496DF-0D76-49E4-B5F5-73F4B6391E4F}"/>
          </ac:spMkLst>
        </pc:spChg>
        <pc:spChg chg="del">
          <ac:chgData name="Griswold, Justin" userId="68bb2d4a-1963-427b-a5ce-4757131ee266" providerId="ADAL" clId="{4FDBAE1F-9DB7-412B-82CF-B80967A9EA09}" dt="2026-08-25T01:57:41.618" v="2340" actId="478"/>
          <ac:spMkLst>
            <pc:docMk/>
            <pc:sldMk cId="1152901792" sldId="261"/>
            <ac:spMk id="3" creationId="{7F1C87BF-BD31-4B45-B3DA-E7AF3A19BAC8}"/>
          </ac:spMkLst>
        </pc:spChg>
        <pc:spChg chg="mod">
          <ac:chgData name="Griswold, Justin" userId="68bb2d4a-1963-427b-a5ce-4757131ee266" providerId="ADAL" clId="{4FDBAE1F-9DB7-412B-82CF-B80967A9EA09}" dt="2026-08-25T01:57:52.807" v="2341" actId="1076"/>
          <ac:spMkLst>
            <pc:docMk/>
            <pc:sldMk cId="1152901792" sldId="261"/>
            <ac:spMk id="22" creationId="{BDAC2329-8248-4065-80BD-7985EF36570D}"/>
          </ac:spMkLst>
        </pc:spChg>
        <pc:spChg chg="del">
          <ac:chgData name="Griswold, Justin" userId="68bb2d4a-1963-427b-a5ce-4757131ee266" providerId="ADAL" clId="{4FDBAE1F-9DB7-412B-82CF-B80967A9EA09}" dt="2026-08-25T01:56:04.272" v="2331" actId="478"/>
          <ac:spMkLst>
            <pc:docMk/>
            <pc:sldMk cId="1152901792" sldId="261"/>
            <ac:spMk id="36" creationId="{87F24243-900A-4B9B-8F01-595170817989}"/>
          </ac:spMkLst>
        </pc:spChg>
        <pc:spChg chg="del">
          <ac:chgData name="Griswold, Justin" userId="68bb2d4a-1963-427b-a5ce-4757131ee266" providerId="ADAL" clId="{4FDBAE1F-9DB7-412B-82CF-B80967A9EA09}" dt="2026-08-24T21:17:41.821" v="1813" actId="478"/>
          <ac:spMkLst>
            <pc:docMk/>
            <pc:sldMk cId="1152901792" sldId="261"/>
            <ac:spMk id="37" creationId="{9097B288-EF33-48E0-9ED7-57B4E64CCBB4}"/>
          </ac:spMkLst>
        </pc:spChg>
        <pc:picChg chg="add del mod modCrop">
          <ac:chgData name="Griswold, Justin" userId="68bb2d4a-1963-427b-a5ce-4757131ee266" providerId="ADAL" clId="{4FDBAE1F-9DB7-412B-82CF-B80967A9EA09}" dt="2026-08-25T02:48:14.164" v="2342" actId="478"/>
          <ac:picMkLst>
            <pc:docMk/>
            <pc:sldMk cId="1152901792" sldId="261"/>
            <ac:picMk id="6" creationId="{BDF5F1FC-6E08-4ABE-9383-C6DD43FC9B9F}"/>
          </ac:picMkLst>
        </pc:picChg>
        <pc:picChg chg="add mod modCrop">
          <ac:chgData name="Griswold, Justin" userId="68bb2d4a-1963-427b-a5ce-4757131ee266" providerId="ADAL" clId="{4FDBAE1F-9DB7-412B-82CF-B80967A9EA09}" dt="2026-08-25T02:48:37.664" v="2347" actId="1076"/>
          <ac:picMkLst>
            <pc:docMk/>
            <pc:sldMk cId="1152901792" sldId="261"/>
            <ac:picMk id="7" creationId="{46D31A12-C34D-8F79-EEA8-82339A5F3AE6}"/>
          </ac:picMkLst>
        </pc:picChg>
      </pc:sldChg>
      <pc:sldChg chg="del">
        <pc:chgData name="Griswold, Justin" userId="68bb2d4a-1963-427b-a5ce-4757131ee266" providerId="ADAL" clId="{4FDBAE1F-9DB7-412B-82CF-B80967A9EA09}" dt="2026-08-24T17:40:27.083" v="140" actId="47"/>
        <pc:sldMkLst>
          <pc:docMk/>
          <pc:sldMk cId="2058699880" sldId="261"/>
        </pc:sldMkLst>
      </pc:sldChg>
      <pc:sldChg chg="delSp modSp add del mod setBg">
        <pc:chgData name="Griswold, Justin" userId="68bb2d4a-1963-427b-a5ce-4757131ee266" providerId="ADAL" clId="{4FDBAE1F-9DB7-412B-82CF-B80967A9EA09}" dt="2026-08-25T03:02:56.564" v="3033" actId="47"/>
        <pc:sldMkLst>
          <pc:docMk/>
          <pc:sldMk cId="2121738779" sldId="262"/>
        </pc:sldMkLst>
        <pc:spChg chg="mod">
          <ac:chgData name="Griswold, Justin" userId="68bb2d4a-1963-427b-a5ce-4757131ee266" providerId="ADAL" clId="{4FDBAE1F-9DB7-412B-82CF-B80967A9EA09}" dt="2026-08-24T19:48:10.050" v="738" actId="1076"/>
          <ac:spMkLst>
            <pc:docMk/>
            <pc:sldMk cId="2121738779" sldId="262"/>
            <ac:spMk id="5" creationId="{FB0EF333-BCB4-47F5-A6E0-03F64004FBBB}"/>
          </ac:spMkLst>
        </pc:spChg>
        <pc:spChg chg="del">
          <ac:chgData name="Griswold, Justin" userId="68bb2d4a-1963-427b-a5ce-4757131ee266" providerId="ADAL" clId="{4FDBAE1F-9DB7-412B-82CF-B80967A9EA09}" dt="2026-08-24T19:50:26.401" v="744" actId="478"/>
          <ac:spMkLst>
            <pc:docMk/>
            <pc:sldMk cId="2121738779" sldId="262"/>
            <ac:spMk id="21" creationId="{0BDF1A3B-8B7E-4DBE-AB8C-B85393C09B39}"/>
          </ac:spMkLst>
        </pc:spChg>
      </pc:sldChg>
      <pc:sldChg chg="del">
        <pc:chgData name="Griswold, Justin" userId="68bb2d4a-1963-427b-a5ce-4757131ee266" providerId="ADAL" clId="{4FDBAE1F-9DB7-412B-82CF-B80967A9EA09}" dt="2026-08-24T17:40:29.368" v="141" actId="47"/>
        <pc:sldMkLst>
          <pc:docMk/>
          <pc:sldMk cId="865777072" sldId="264"/>
        </pc:sldMkLst>
      </pc:sldChg>
      <pc:sldChg chg="del">
        <pc:chgData name="Griswold, Justin" userId="68bb2d4a-1963-427b-a5ce-4757131ee266" providerId="ADAL" clId="{4FDBAE1F-9DB7-412B-82CF-B80967A9EA09}" dt="2026-08-24T17:40:30.304" v="142" actId="47"/>
        <pc:sldMkLst>
          <pc:docMk/>
          <pc:sldMk cId="77057860" sldId="265"/>
        </pc:sldMkLst>
      </pc:sldChg>
      <pc:sldChg chg="del">
        <pc:chgData name="Griswold, Justin" userId="68bb2d4a-1963-427b-a5ce-4757131ee266" providerId="ADAL" clId="{4FDBAE1F-9DB7-412B-82CF-B80967A9EA09}" dt="2026-08-24T17:40:35.330" v="145" actId="47"/>
        <pc:sldMkLst>
          <pc:docMk/>
          <pc:sldMk cId="1672906664" sldId="266"/>
        </pc:sldMkLst>
      </pc:sldChg>
      <pc:sldChg chg="del">
        <pc:chgData name="Griswold, Justin" userId="68bb2d4a-1963-427b-a5ce-4757131ee266" providerId="ADAL" clId="{4FDBAE1F-9DB7-412B-82CF-B80967A9EA09}" dt="2026-08-24T17:40:33.284" v="144" actId="47"/>
        <pc:sldMkLst>
          <pc:docMk/>
          <pc:sldMk cId="786489747" sldId="267"/>
        </pc:sldMkLst>
      </pc:sldChg>
      <pc:sldChg chg="del">
        <pc:chgData name="Griswold, Justin" userId="68bb2d4a-1963-427b-a5ce-4757131ee266" providerId="ADAL" clId="{4FDBAE1F-9DB7-412B-82CF-B80967A9EA09}" dt="2026-08-24T17:40:31.987" v="143" actId="47"/>
        <pc:sldMkLst>
          <pc:docMk/>
          <pc:sldMk cId="1116276255" sldId="268"/>
        </pc:sldMkLst>
      </pc:sldChg>
      <pc:sldChg chg="modSp mod">
        <pc:chgData name="Griswold, Justin" userId="68bb2d4a-1963-427b-a5ce-4757131ee266" providerId="ADAL" clId="{4FDBAE1F-9DB7-412B-82CF-B80967A9EA09}" dt="2026-08-25T15:02:26.555" v="5507" actId="6549"/>
        <pc:sldMkLst>
          <pc:docMk/>
          <pc:sldMk cId="1662388997" sldId="2147481343"/>
        </pc:sldMkLst>
        <pc:spChg chg="mod">
          <ac:chgData name="Griswold, Justin" userId="68bb2d4a-1963-427b-a5ce-4757131ee266" providerId="ADAL" clId="{4FDBAE1F-9DB7-412B-82CF-B80967A9EA09}" dt="2026-08-25T15:02:26.555" v="5507" actId="6549"/>
          <ac:spMkLst>
            <pc:docMk/>
            <pc:sldMk cId="1662388997" sldId="2147481343"/>
            <ac:spMk id="4" creationId="{EE5888FB-709A-1E6E-8252-9A0B8B58737E}"/>
          </ac:spMkLst>
        </pc:spChg>
      </pc:sldChg>
      <pc:sldChg chg="modNotesTx">
        <pc:chgData name="Griswold, Justin" userId="68bb2d4a-1963-427b-a5ce-4757131ee266" providerId="ADAL" clId="{4FDBAE1F-9DB7-412B-82CF-B80967A9EA09}" dt="2026-08-25T15:10:21.500" v="5536" actId="20577"/>
        <pc:sldMkLst>
          <pc:docMk/>
          <pc:sldMk cId="2920642594" sldId="2147481344"/>
        </pc:sldMkLst>
      </pc:sldChg>
      <pc:sldChg chg="modSp mod modNotesTx">
        <pc:chgData name="Griswold, Justin" userId="68bb2d4a-1963-427b-a5ce-4757131ee266" providerId="ADAL" clId="{4FDBAE1F-9DB7-412B-82CF-B80967A9EA09}" dt="2026-08-25T14:33:13.440" v="5451"/>
        <pc:sldMkLst>
          <pc:docMk/>
          <pc:sldMk cId="2442112802" sldId="2147481345"/>
        </pc:sldMkLst>
        <pc:spChg chg="mod">
          <ac:chgData name="Griswold, Justin" userId="68bb2d4a-1963-427b-a5ce-4757131ee266" providerId="ADAL" clId="{4FDBAE1F-9DB7-412B-82CF-B80967A9EA09}" dt="2026-08-25T13:35:07.181" v="5444" actId="20577"/>
          <ac:spMkLst>
            <pc:docMk/>
            <pc:sldMk cId="2442112802" sldId="2147481345"/>
            <ac:spMk id="6" creationId="{ED229CDB-2532-957A-B384-AB8A751CBB39}"/>
          </ac:spMkLst>
        </pc:spChg>
        <pc:spChg chg="mod">
          <ac:chgData name="Griswold, Justin" userId="68bb2d4a-1963-427b-a5ce-4757131ee266" providerId="ADAL" clId="{4FDBAE1F-9DB7-412B-82CF-B80967A9EA09}" dt="2026-08-25T10:48:03.924" v="4156" actId="1036"/>
          <ac:spMkLst>
            <pc:docMk/>
            <pc:sldMk cId="2442112802" sldId="2147481345"/>
            <ac:spMk id="8" creationId="{15949371-95A9-D547-09F6-BF890852D2A7}"/>
          </ac:spMkLst>
        </pc:spChg>
        <pc:spChg chg="mod">
          <ac:chgData name="Griswold, Justin" userId="68bb2d4a-1963-427b-a5ce-4757131ee266" providerId="ADAL" clId="{4FDBAE1F-9DB7-412B-82CF-B80967A9EA09}" dt="2026-08-25T10:48:03.924" v="4156" actId="1036"/>
          <ac:spMkLst>
            <pc:docMk/>
            <pc:sldMk cId="2442112802" sldId="2147481345"/>
            <ac:spMk id="10" creationId="{28201F20-5DC0-3C71-F5E6-AA160315DFCB}"/>
          </ac:spMkLst>
        </pc:spChg>
        <pc:graphicFrameChg chg="mod modGraphic">
          <ac:chgData name="Griswold, Justin" userId="68bb2d4a-1963-427b-a5ce-4757131ee266" providerId="ADAL" clId="{4FDBAE1F-9DB7-412B-82CF-B80967A9EA09}" dt="2026-08-25T10:49:47.541" v="4209" actId="20577"/>
          <ac:graphicFrameMkLst>
            <pc:docMk/>
            <pc:sldMk cId="2442112802" sldId="2147481345"/>
            <ac:graphicFrameMk id="21" creationId="{6A096746-DE0B-F26B-FFF8-BF7DC7ACE96A}"/>
          </ac:graphicFrameMkLst>
        </pc:graphicFrameChg>
        <pc:picChg chg="mod">
          <ac:chgData name="Griswold, Justin" userId="68bb2d4a-1963-427b-a5ce-4757131ee266" providerId="ADAL" clId="{4FDBAE1F-9DB7-412B-82CF-B80967A9EA09}" dt="2026-08-25T10:48:03.924" v="4156" actId="1036"/>
          <ac:picMkLst>
            <pc:docMk/>
            <pc:sldMk cId="2442112802" sldId="2147481345"/>
            <ac:picMk id="4" creationId="{0DB45D59-C740-1A8C-9AFA-B455B927B392}"/>
          </ac:picMkLst>
        </pc:picChg>
        <pc:picChg chg="mod">
          <ac:chgData name="Griswold, Justin" userId="68bb2d4a-1963-427b-a5ce-4757131ee266" providerId="ADAL" clId="{4FDBAE1F-9DB7-412B-82CF-B80967A9EA09}" dt="2026-08-25T10:48:03.924" v="4156" actId="1036"/>
          <ac:picMkLst>
            <pc:docMk/>
            <pc:sldMk cId="2442112802" sldId="2147481345"/>
            <ac:picMk id="23" creationId="{89730817-730C-D6DE-BE38-6D769A408279}"/>
          </ac:picMkLst>
        </pc:picChg>
        <pc:picChg chg="mod">
          <ac:chgData name="Griswold, Justin" userId="68bb2d4a-1963-427b-a5ce-4757131ee266" providerId="ADAL" clId="{4FDBAE1F-9DB7-412B-82CF-B80967A9EA09}" dt="2026-08-25T10:48:03.924" v="4156" actId="1036"/>
          <ac:picMkLst>
            <pc:docMk/>
            <pc:sldMk cId="2442112802" sldId="2147481345"/>
            <ac:picMk id="25" creationId="{83696302-2813-9EF2-E1A3-46AD75FC5B0A}"/>
          </ac:picMkLst>
        </pc:picChg>
      </pc:sldChg>
      <pc:sldChg chg="addSp delSp modSp mod modNotesTx">
        <pc:chgData name="Griswold, Justin" userId="68bb2d4a-1963-427b-a5ce-4757131ee266" providerId="ADAL" clId="{4FDBAE1F-9DB7-412B-82CF-B80967A9EA09}" dt="2026-08-25T15:08:13.395" v="5517" actId="14100"/>
        <pc:sldMkLst>
          <pc:docMk/>
          <pc:sldMk cId="3729984527" sldId="2147481346"/>
        </pc:sldMkLst>
        <pc:spChg chg="mod">
          <ac:chgData name="Griswold, Justin" userId="68bb2d4a-1963-427b-a5ce-4757131ee266" providerId="ADAL" clId="{4FDBAE1F-9DB7-412B-82CF-B80967A9EA09}" dt="2026-08-24T17:39:02.728" v="132" actId="1076"/>
          <ac:spMkLst>
            <pc:docMk/>
            <pc:sldMk cId="3729984527" sldId="2147481346"/>
            <ac:spMk id="3" creationId="{7EBF632E-52B7-D868-E1A9-7FAE978A6AD8}"/>
          </ac:spMkLst>
        </pc:spChg>
        <pc:spChg chg="del">
          <ac:chgData name="Griswold, Justin" userId="68bb2d4a-1963-427b-a5ce-4757131ee266" providerId="ADAL" clId="{4FDBAE1F-9DB7-412B-82CF-B80967A9EA09}" dt="2026-08-24T17:34:10.378" v="0" actId="34307"/>
          <ac:spMkLst>
            <pc:docMk/>
            <pc:sldMk cId="3729984527" sldId="2147481346"/>
            <ac:spMk id="4" creationId="{D117D9BD-7645-BCDE-EDE4-3E092A98796E}"/>
          </ac:spMkLst>
        </pc:spChg>
        <pc:spChg chg="add mod">
          <ac:chgData name="Griswold, Justin" userId="68bb2d4a-1963-427b-a5ce-4757131ee266" providerId="ADAL" clId="{4FDBAE1F-9DB7-412B-82CF-B80967A9EA09}" dt="2026-08-24T17:39:09.112" v="134" actId="20577"/>
          <ac:spMkLst>
            <pc:docMk/>
            <pc:sldMk cId="3729984527" sldId="2147481346"/>
            <ac:spMk id="11" creationId="{4FC1208F-FA43-0096-8F36-70C4ACC64EAF}"/>
          </ac:spMkLst>
        </pc:spChg>
        <pc:spChg chg="add mod">
          <ac:chgData name="Griswold, Justin" userId="68bb2d4a-1963-427b-a5ce-4757131ee266" providerId="ADAL" clId="{4FDBAE1F-9DB7-412B-82CF-B80967A9EA09}" dt="2026-08-25T15:08:13.395" v="5517" actId="14100"/>
          <ac:spMkLst>
            <pc:docMk/>
            <pc:sldMk cId="3729984527" sldId="2147481346"/>
            <ac:spMk id="12" creationId="{A46131B9-C219-FFFD-FF72-94B07BFAE5B4}"/>
          </ac:spMkLst>
        </pc:spChg>
        <pc:spChg chg="add mod">
          <ac:chgData name="Griswold, Justin" userId="68bb2d4a-1963-427b-a5ce-4757131ee266" providerId="ADAL" clId="{4FDBAE1F-9DB7-412B-82CF-B80967A9EA09}" dt="2026-08-24T17:52:09.376" v="315" actId="20577"/>
          <ac:spMkLst>
            <pc:docMk/>
            <pc:sldMk cId="3729984527" sldId="2147481346"/>
            <ac:spMk id="18" creationId="{0A966B55-D9F4-E003-B533-840D1BB54FFC}"/>
          </ac:spMkLst>
        </pc:spChg>
        <pc:spChg chg="del mod">
          <ac:chgData name="Griswold, Justin" userId="68bb2d4a-1963-427b-a5ce-4757131ee266" providerId="ADAL" clId="{4FDBAE1F-9DB7-412B-82CF-B80967A9EA09}" dt="2026-08-24T17:45:22.665" v="258" actId="478"/>
          <ac:spMkLst>
            <pc:docMk/>
            <pc:sldMk cId="3729984527" sldId="2147481346"/>
            <ac:spMk id="30" creationId="{DAB6932D-C9E4-AF17-70D4-8188DAF7CC6C}"/>
          </ac:spMkLst>
        </pc:spChg>
        <pc:picChg chg="add del mod ord">
          <ac:chgData name="Griswold, Justin" userId="68bb2d4a-1963-427b-a5ce-4757131ee266" providerId="ADAL" clId="{4FDBAE1F-9DB7-412B-82CF-B80967A9EA09}" dt="2026-08-24T17:34:20.322" v="1" actId="478"/>
          <ac:picMkLst>
            <pc:docMk/>
            <pc:sldMk cId="3729984527" sldId="2147481346"/>
            <ac:picMk id="5" creationId="{A5A13326-0B7F-D955-6037-1EA114CF4198}"/>
          </ac:picMkLst>
        </pc:picChg>
        <pc:picChg chg="add mod">
          <ac:chgData name="Griswold, Justin" userId="68bb2d4a-1963-427b-a5ce-4757131ee266" providerId="ADAL" clId="{4FDBAE1F-9DB7-412B-82CF-B80967A9EA09}" dt="2026-08-24T17:51:43.656" v="266" actId="1076"/>
          <ac:picMkLst>
            <pc:docMk/>
            <pc:sldMk cId="3729984527" sldId="2147481346"/>
            <ac:picMk id="15" creationId="{87702250-7E62-4B9E-09D6-B6FE34017781}"/>
          </ac:picMkLst>
        </pc:picChg>
        <pc:picChg chg="del mod">
          <ac:chgData name="Griswold, Justin" userId="68bb2d4a-1963-427b-a5ce-4757131ee266" providerId="ADAL" clId="{4FDBAE1F-9DB7-412B-82CF-B80967A9EA09}" dt="2026-08-24T17:45:18.977" v="255" actId="478"/>
          <ac:picMkLst>
            <pc:docMk/>
            <pc:sldMk cId="3729984527" sldId="2147481346"/>
            <ac:picMk id="28" creationId="{2F0A5202-868B-C715-FECA-E3F6B7B6A2CD}"/>
          </ac:picMkLst>
        </pc:picChg>
      </pc:sldChg>
      <pc:sldChg chg="modSp del mod">
        <pc:chgData name="Griswold, Justin" userId="68bb2d4a-1963-427b-a5ce-4757131ee266" providerId="ADAL" clId="{4FDBAE1F-9DB7-412B-82CF-B80967A9EA09}" dt="2026-08-25T14:36:05.434" v="5459" actId="47"/>
        <pc:sldMkLst>
          <pc:docMk/>
          <pc:sldMk cId="2907766027" sldId="2147481347"/>
        </pc:sldMkLst>
        <pc:spChg chg="mod">
          <ac:chgData name="Griswold, Justin" userId="68bb2d4a-1963-427b-a5ce-4757131ee266" providerId="ADAL" clId="{4FDBAE1F-9DB7-412B-82CF-B80967A9EA09}" dt="2026-08-25T13:33:28.073" v="5429"/>
          <ac:spMkLst>
            <pc:docMk/>
            <pc:sldMk cId="2907766027" sldId="2147481347"/>
            <ac:spMk id="3" creationId="{5D45F4A2-769F-5AE7-66B9-5299590E2520}"/>
          </ac:spMkLst>
        </pc:spChg>
      </pc:sldChg>
      <pc:sldChg chg="del">
        <pc:chgData name="Griswold, Justin" userId="68bb2d4a-1963-427b-a5ce-4757131ee266" providerId="ADAL" clId="{4FDBAE1F-9DB7-412B-82CF-B80967A9EA09}" dt="2026-08-25T03:04:04.433" v="3053" actId="47"/>
        <pc:sldMkLst>
          <pc:docMk/>
          <pc:sldMk cId="471488664" sldId="2147481348"/>
        </pc:sldMkLst>
      </pc:sldChg>
      <pc:sldChg chg="modSp new del mod">
        <pc:chgData name="Griswold, Justin" userId="68bb2d4a-1963-427b-a5ce-4757131ee266" providerId="ADAL" clId="{4FDBAE1F-9DB7-412B-82CF-B80967A9EA09}" dt="2026-08-24T21:10:54.851" v="1793" actId="47"/>
        <pc:sldMkLst>
          <pc:docMk/>
          <pc:sldMk cId="1017272161" sldId="2147481349"/>
        </pc:sldMkLst>
        <pc:spChg chg="mod">
          <ac:chgData name="Griswold, Justin" userId="68bb2d4a-1963-427b-a5ce-4757131ee266" providerId="ADAL" clId="{4FDBAE1F-9DB7-412B-82CF-B80967A9EA09}" dt="2026-08-24T19:40:14.397" v="731" actId="404"/>
          <ac:spMkLst>
            <pc:docMk/>
            <pc:sldMk cId="1017272161" sldId="2147481349"/>
            <ac:spMk id="3" creationId="{D1788873-2BF1-727C-7210-044F211C0643}"/>
          </ac:spMkLst>
        </pc:spChg>
        <pc:spChg chg="mod">
          <ac:chgData name="Griswold, Justin" userId="68bb2d4a-1963-427b-a5ce-4757131ee266" providerId="ADAL" clId="{4FDBAE1F-9DB7-412B-82CF-B80967A9EA09}" dt="2026-08-24T19:39:34.179" v="729" actId="20577"/>
          <ac:spMkLst>
            <pc:docMk/>
            <pc:sldMk cId="1017272161" sldId="2147481349"/>
            <ac:spMk id="4" creationId="{97CF30A3-74B5-75D0-8C1C-1F1B9B0B8EDA}"/>
          </ac:spMkLst>
        </pc:spChg>
      </pc:sldChg>
      <pc:sldChg chg="add del">
        <pc:chgData name="Griswold, Justin" userId="68bb2d4a-1963-427b-a5ce-4757131ee266" providerId="ADAL" clId="{4FDBAE1F-9DB7-412B-82CF-B80967A9EA09}" dt="2026-08-24T19:30:15.721" v="322" actId="47"/>
        <pc:sldMkLst>
          <pc:docMk/>
          <pc:sldMk cId="3907189841" sldId="2147481349"/>
        </pc:sldMkLst>
      </pc:sldChg>
      <pc:sldChg chg="new del">
        <pc:chgData name="Griswold, Justin" userId="68bb2d4a-1963-427b-a5ce-4757131ee266" providerId="ADAL" clId="{4FDBAE1F-9DB7-412B-82CF-B80967A9EA09}" dt="2026-08-25T01:37:05.113" v="2303" actId="47"/>
        <pc:sldMkLst>
          <pc:docMk/>
          <pc:sldMk cId="3351544940" sldId="2147481350"/>
        </pc:sldMkLst>
      </pc:sldChg>
      <pc:sldChg chg="delSp modSp add del mod">
        <pc:chgData name="Griswold, Justin" userId="68bb2d4a-1963-427b-a5ce-4757131ee266" providerId="ADAL" clId="{4FDBAE1F-9DB7-412B-82CF-B80967A9EA09}" dt="2026-08-24T19:37:05.872" v="718" actId="47"/>
        <pc:sldMkLst>
          <pc:docMk/>
          <pc:sldMk cId="3361768670" sldId="2147481350"/>
        </pc:sldMkLst>
        <pc:spChg chg="mod">
          <ac:chgData name="Griswold, Justin" userId="68bb2d4a-1963-427b-a5ce-4757131ee266" providerId="ADAL" clId="{4FDBAE1F-9DB7-412B-82CF-B80967A9EA09}" dt="2026-08-24T19:31:58.673" v="577" actId="20577"/>
          <ac:spMkLst>
            <pc:docMk/>
            <pc:sldMk cId="3361768670" sldId="2147481350"/>
            <ac:spMk id="2" creationId="{F4FEA0FE-83CD-DB33-2865-4143972DE745}"/>
          </ac:spMkLst>
        </pc:spChg>
        <pc:spChg chg="del">
          <ac:chgData name="Griswold, Justin" userId="68bb2d4a-1963-427b-a5ce-4757131ee266" providerId="ADAL" clId="{4FDBAE1F-9DB7-412B-82CF-B80967A9EA09}" dt="2026-08-24T19:32:16.778" v="583" actId="478"/>
          <ac:spMkLst>
            <pc:docMk/>
            <pc:sldMk cId="3361768670" sldId="2147481350"/>
            <ac:spMk id="6" creationId="{5C607DC0-FAE1-F9A7-DAA8-BE6CBEAE33D9}"/>
          </ac:spMkLst>
        </pc:spChg>
        <pc:spChg chg="del">
          <ac:chgData name="Griswold, Justin" userId="68bb2d4a-1963-427b-a5ce-4757131ee266" providerId="ADAL" clId="{4FDBAE1F-9DB7-412B-82CF-B80967A9EA09}" dt="2026-08-24T19:32:14.810" v="582" actId="478"/>
          <ac:spMkLst>
            <pc:docMk/>
            <pc:sldMk cId="3361768670" sldId="2147481350"/>
            <ac:spMk id="8" creationId="{D83F327D-1A26-007B-CCDA-DE1D9BB2AB68}"/>
          </ac:spMkLst>
        </pc:spChg>
        <pc:spChg chg="del">
          <ac:chgData name="Griswold, Justin" userId="68bb2d4a-1963-427b-a5ce-4757131ee266" providerId="ADAL" clId="{4FDBAE1F-9DB7-412B-82CF-B80967A9EA09}" dt="2026-08-24T19:32:13.739" v="581" actId="478"/>
          <ac:spMkLst>
            <pc:docMk/>
            <pc:sldMk cId="3361768670" sldId="2147481350"/>
            <ac:spMk id="10" creationId="{21796A9E-164D-6B90-E394-9328B7CE8383}"/>
          </ac:spMkLst>
        </pc:spChg>
        <pc:picChg chg="del">
          <ac:chgData name="Griswold, Justin" userId="68bb2d4a-1963-427b-a5ce-4757131ee266" providerId="ADAL" clId="{4FDBAE1F-9DB7-412B-82CF-B80967A9EA09}" dt="2026-08-24T19:32:11.321" v="580" actId="478"/>
          <ac:picMkLst>
            <pc:docMk/>
            <pc:sldMk cId="3361768670" sldId="2147481350"/>
            <ac:picMk id="4" creationId="{A706B9E5-27FF-4557-5160-FCFBD6C23442}"/>
          </ac:picMkLst>
        </pc:picChg>
        <pc:picChg chg="del">
          <ac:chgData name="Griswold, Justin" userId="68bb2d4a-1963-427b-a5ce-4757131ee266" providerId="ADAL" clId="{4FDBAE1F-9DB7-412B-82CF-B80967A9EA09}" dt="2026-08-24T19:32:10.458" v="578" actId="478"/>
          <ac:picMkLst>
            <pc:docMk/>
            <pc:sldMk cId="3361768670" sldId="2147481350"/>
            <ac:picMk id="23" creationId="{C9E322D3-7A1D-8603-7C19-22EB99C7C6A9}"/>
          </ac:picMkLst>
        </pc:picChg>
        <pc:picChg chg="del">
          <ac:chgData name="Griswold, Justin" userId="68bb2d4a-1963-427b-a5ce-4757131ee266" providerId="ADAL" clId="{4FDBAE1F-9DB7-412B-82CF-B80967A9EA09}" dt="2026-08-24T19:32:10.954" v="579" actId="478"/>
          <ac:picMkLst>
            <pc:docMk/>
            <pc:sldMk cId="3361768670" sldId="2147481350"/>
            <ac:picMk id="25" creationId="{20B67BC9-14B8-C269-5431-EFD720EA763E}"/>
          </ac:picMkLst>
        </pc:picChg>
      </pc:sldChg>
      <pc:sldChg chg="addSp delSp modSp new mod modNotesTx">
        <pc:chgData name="Griswold, Justin" userId="68bb2d4a-1963-427b-a5ce-4757131ee266" providerId="ADAL" clId="{4FDBAE1F-9DB7-412B-82CF-B80967A9EA09}" dt="2026-08-25T14:34:07.783" v="5454"/>
        <pc:sldMkLst>
          <pc:docMk/>
          <pc:sldMk cId="2846668415" sldId="2147481351"/>
        </pc:sldMkLst>
        <pc:spChg chg="add del">
          <ac:chgData name="Griswold, Justin" userId="68bb2d4a-1963-427b-a5ce-4757131ee266" providerId="ADAL" clId="{4FDBAE1F-9DB7-412B-82CF-B80967A9EA09}" dt="2026-08-24T19:57:20.880" v="785" actId="931"/>
          <ac:spMkLst>
            <pc:docMk/>
            <pc:sldMk cId="2846668415" sldId="2147481351"/>
            <ac:spMk id="2" creationId="{53F96124-FBCD-3838-BAE5-FB224C145308}"/>
          </ac:spMkLst>
        </pc:spChg>
        <pc:spChg chg="del mod">
          <ac:chgData name="Griswold, Justin" userId="68bb2d4a-1963-427b-a5ce-4757131ee266" providerId="ADAL" clId="{4FDBAE1F-9DB7-412B-82CF-B80967A9EA09}" dt="2026-08-24T19:48:51.650" v="742" actId="478"/>
          <ac:spMkLst>
            <pc:docMk/>
            <pc:sldMk cId="2846668415" sldId="2147481351"/>
            <ac:spMk id="3" creationId="{2481F244-D02B-F55F-AB28-4D8B3971219B}"/>
          </ac:spMkLst>
        </pc:spChg>
        <pc:spChg chg="add mod">
          <ac:chgData name="Griswold, Justin" userId="68bb2d4a-1963-427b-a5ce-4757131ee266" providerId="ADAL" clId="{4FDBAE1F-9DB7-412B-82CF-B80967A9EA09}" dt="2026-08-25T03:00:22.583" v="2914" actId="14100"/>
          <ac:spMkLst>
            <pc:docMk/>
            <pc:sldMk cId="2846668415" sldId="2147481351"/>
            <ac:spMk id="3" creationId="{38900DF5-EDF8-5DAC-4BBE-C02A4162732A}"/>
          </ac:spMkLst>
        </pc:spChg>
        <pc:spChg chg="del">
          <ac:chgData name="Griswold, Justin" userId="68bb2d4a-1963-427b-a5ce-4757131ee266" providerId="ADAL" clId="{4FDBAE1F-9DB7-412B-82CF-B80967A9EA09}" dt="2026-08-24T20:09:44.687" v="824" actId="931"/>
          <ac:spMkLst>
            <pc:docMk/>
            <pc:sldMk cId="2846668415" sldId="2147481351"/>
            <ac:spMk id="4" creationId="{47979E9B-A518-0F8D-3E21-53AA2F671D70}"/>
          </ac:spMkLst>
        </pc:spChg>
        <pc:spChg chg="mod">
          <ac:chgData name="Griswold, Justin" userId="68bb2d4a-1963-427b-a5ce-4757131ee266" providerId="ADAL" clId="{4FDBAE1F-9DB7-412B-82CF-B80967A9EA09}" dt="2026-08-24T19:48:48.434" v="740"/>
          <ac:spMkLst>
            <pc:docMk/>
            <pc:sldMk cId="2846668415" sldId="2147481351"/>
            <ac:spMk id="5" creationId="{63D4009F-119A-8AB9-498E-E1B81E8A1122}"/>
          </ac:spMkLst>
        </pc:spChg>
        <pc:spChg chg="mod">
          <ac:chgData name="Griswold, Justin" userId="68bb2d4a-1963-427b-a5ce-4757131ee266" providerId="ADAL" clId="{4FDBAE1F-9DB7-412B-82CF-B80967A9EA09}" dt="2026-08-25T02:59:21.361" v="2898" actId="404"/>
          <ac:spMkLst>
            <pc:docMk/>
            <pc:sldMk cId="2846668415" sldId="2147481351"/>
            <ac:spMk id="6" creationId="{DEBEF639-A873-5972-5DD0-22C9F06F2F90}"/>
          </ac:spMkLst>
        </pc:spChg>
        <pc:spChg chg="add del mod">
          <ac:chgData name="Griswold, Justin" userId="68bb2d4a-1963-427b-a5ce-4757131ee266" providerId="ADAL" clId="{4FDBAE1F-9DB7-412B-82CF-B80967A9EA09}" dt="2026-08-25T03:01:31.204" v="2934" actId="478"/>
          <ac:spMkLst>
            <pc:docMk/>
            <pc:sldMk cId="2846668415" sldId="2147481351"/>
            <ac:spMk id="7" creationId="{00D0BBB5-5271-51D1-68F6-84A4A9CDF347}"/>
          </ac:spMkLst>
        </pc:spChg>
        <pc:spChg chg="del">
          <ac:chgData name="Griswold, Justin" userId="68bb2d4a-1963-427b-a5ce-4757131ee266" providerId="ADAL" clId="{4FDBAE1F-9DB7-412B-82CF-B80967A9EA09}" dt="2026-08-24T19:48:53.218" v="743" actId="478"/>
          <ac:spMkLst>
            <pc:docMk/>
            <pc:sldMk cId="2846668415" sldId="2147481351"/>
            <ac:spMk id="7" creationId="{F0464CB6-BFC5-8FAE-06EF-E7234639B71B}"/>
          </ac:spMkLst>
        </pc:spChg>
        <pc:spChg chg="mod">
          <ac:chgData name="Griswold, Justin" userId="68bb2d4a-1963-427b-a5ce-4757131ee266" providerId="ADAL" clId="{4FDBAE1F-9DB7-412B-82CF-B80967A9EA09}" dt="2026-08-25T02:59:37.723" v="2901" actId="14100"/>
          <ac:spMkLst>
            <pc:docMk/>
            <pc:sldMk cId="2846668415" sldId="2147481351"/>
            <ac:spMk id="8" creationId="{A7D620B0-5642-B84C-7055-7E7BC4EE57F5}"/>
          </ac:spMkLst>
        </pc:spChg>
        <pc:spChg chg="add mod">
          <ac:chgData name="Griswold, Justin" userId="68bb2d4a-1963-427b-a5ce-4757131ee266" providerId="ADAL" clId="{4FDBAE1F-9DB7-412B-82CF-B80967A9EA09}" dt="2026-08-25T03:02:39.624" v="3032" actId="1076"/>
          <ac:spMkLst>
            <pc:docMk/>
            <pc:sldMk cId="2846668415" sldId="2147481351"/>
            <ac:spMk id="9" creationId="{8291921C-65F3-B232-1190-8E84335328F3}"/>
          </ac:spMkLst>
        </pc:spChg>
        <pc:picChg chg="add del mod ord">
          <ac:chgData name="Griswold, Justin" userId="68bb2d4a-1963-427b-a5ce-4757131ee266" providerId="ADAL" clId="{4FDBAE1F-9DB7-412B-82CF-B80967A9EA09}" dt="2026-08-24T19:56:34.611" v="784" actId="931"/>
          <ac:picMkLst>
            <pc:docMk/>
            <pc:sldMk cId="2846668415" sldId="2147481351"/>
            <ac:picMk id="10" creationId="{9698A818-67E5-648C-A043-0CB6A7F839BA}"/>
          </ac:picMkLst>
        </pc:picChg>
        <pc:picChg chg="add mod ord">
          <ac:chgData name="Griswold, Justin" userId="68bb2d4a-1963-427b-a5ce-4757131ee266" providerId="ADAL" clId="{4FDBAE1F-9DB7-412B-82CF-B80967A9EA09}" dt="2026-08-25T02:56:49.201" v="2718" actId="1035"/>
          <ac:picMkLst>
            <pc:docMk/>
            <pc:sldMk cId="2846668415" sldId="2147481351"/>
            <ac:picMk id="12" creationId="{AFE0FE09-5A6E-E22A-3AC4-C242181CF5DC}"/>
          </ac:picMkLst>
        </pc:picChg>
        <pc:picChg chg="add del mod">
          <ac:chgData name="Griswold, Justin" userId="68bb2d4a-1963-427b-a5ce-4757131ee266" providerId="ADAL" clId="{4FDBAE1F-9DB7-412B-82CF-B80967A9EA09}" dt="2026-08-24T20:08:05.697" v="823" actId="478"/>
          <ac:picMkLst>
            <pc:docMk/>
            <pc:sldMk cId="2846668415" sldId="2147481351"/>
            <ac:picMk id="13" creationId="{A19E59CB-0EB2-3D7E-0F5B-F716B79000EB}"/>
          </ac:picMkLst>
        </pc:picChg>
        <pc:picChg chg="add mod ord">
          <ac:chgData name="Griswold, Justin" userId="68bb2d4a-1963-427b-a5ce-4757131ee266" providerId="ADAL" clId="{4FDBAE1F-9DB7-412B-82CF-B80967A9EA09}" dt="2026-08-25T02:57:10.103" v="2738" actId="14100"/>
          <ac:picMkLst>
            <pc:docMk/>
            <pc:sldMk cId="2846668415" sldId="2147481351"/>
            <ac:picMk id="15" creationId="{D048420D-522F-F5C9-95E4-1F9F5A83DC78}"/>
          </ac:picMkLst>
        </pc:picChg>
      </pc:sldChg>
      <pc:sldChg chg="add del">
        <pc:chgData name="Griswold, Justin" userId="68bb2d4a-1963-427b-a5ce-4757131ee266" providerId="ADAL" clId="{4FDBAE1F-9DB7-412B-82CF-B80967A9EA09}" dt="2026-08-24T19:37:02.717" v="717" actId="47"/>
        <pc:sldMkLst>
          <pc:docMk/>
          <pc:sldMk cId="3647675332" sldId="2147481351"/>
        </pc:sldMkLst>
      </pc:sldChg>
      <pc:sldChg chg="addSp modSp new del mod">
        <pc:chgData name="Griswold, Justin" userId="68bb2d4a-1963-427b-a5ce-4757131ee266" providerId="ADAL" clId="{4FDBAE1F-9DB7-412B-82CF-B80967A9EA09}" dt="2026-08-25T02:55:18.182" v="2614" actId="47"/>
        <pc:sldMkLst>
          <pc:docMk/>
          <pc:sldMk cId="752100868" sldId="2147481352"/>
        </pc:sldMkLst>
        <pc:graphicFrameChg chg="add mod modGraphic">
          <ac:chgData name="Griswold, Justin" userId="68bb2d4a-1963-427b-a5ce-4757131ee266" providerId="ADAL" clId="{4FDBAE1F-9DB7-412B-82CF-B80967A9EA09}" dt="2026-08-25T01:56:31.105" v="2339" actId="1076"/>
          <ac:graphicFrameMkLst>
            <pc:docMk/>
            <pc:sldMk cId="752100868" sldId="2147481352"/>
            <ac:graphicFrameMk id="2" creationId="{314987E5-96AC-4074-A88E-6A483938D5EB}"/>
          </ac:graphicFrameMkLst>
        </pc:graphicFrameChg>
      </pc:sldChg>
      <pc:sldChg chg="new del">
        <pc:chgData name="Griswold, Justin" userId="68bb2d4a-1963-427b-a5ce-4757131ee266" providerId="ADAL" clId="{4FDBAE1F-9DB7-412B-82CF-B80967A9EA09}" dt="2026-08-24T20:26:16.257" v="1000" actId="47"/>
        <pc:sldMkLst>
          <pc:docMk/>
          <pc:sldMk cId="1698892564" sldId="2147481352"/>
        </pc:sldMkLst>
      </pc:sldChg>
      <pc:sldChg chg="addSp delSp modSp new mod modAnim modNotesTx">
        <pc:chgData name="Griswold, Justin" userId="68bb2d4a-1963-427b-a5ce-4757131ee266" providerId="ADAL" clId="{4FDBAE1F-9DB7-412B-82CF-B80967A9EA09}" dt="2026-08-25T14:31:57.034" v="5445"/>
        <pc:sldMkLst>
          <pc:docMk/>
          <pc:sldMk cId="2064835098" sldId="2147481353"/>
        </pc:sldMkLst>
        <pc:spChg chg="add mod">
          <ac:chgData name="Griswold, Justin" userId="68bb2d4a-1963-427b-a5ce-4757131ee266" providerId="ADAL" clId="{4FDBAE1F-9DB7-412B-82CF-B80967A9EA09}" dt="2026-08-25T01:28:40.739" v="1933" actId="1036"/>
          <ac:spMkLst>
            <pc:docMk/>
            <pc:sldMk cId="2064835098" sldId="2147481353"/>
            <ac:spMk id="5" creationId="{772C4E02-7997-808C-B718-CF0515A6935A}"/>
          </ac:spMkLst>
        </pc:spChg>
        <pc:spChg chg="add mod">
          <ac:chgData name="Griswold, Justin" userId="68bb2d4a-1963-427b-a5ce-4757131ee266" providerId="ADAL" clId="{4FDBAE1F-9DB7-412B-82CF-B80967A9EA09}" dt="2026-08-25T01:28:40.739" v="1933" actId="1036"/>
          <ac:spMkLst>
            <pc:docMk/>
            <pc:sldMk cId="2064835098" sldId="2147481353"/>
            <ac:spMk id="7" creationId="{441D6053-5DA0-1BD1-1A49-9544D2E7535D}"/>
          </ac:spMkLst>
        </pc:spChg>
        <pc:spChg chg="add mod">
          <ac:chgData name="Griswold, Justin" userId="68bb2d4a-1963-427b-a5ce-4757131ee266" providerId="ADAL" clId="{4FDBAE1F-9DB7-412B-82CF-B80967A9EA09}" dt="2026-08-25T01:31:01.433" v="1961" actId="113"/>
          <ac:spMkLst>
            <pc:docMk/>
            <pc:sldMk cId="2064835098" sldId="2147481353"/>
            <ac:spMk id="8" creationId="{3766BCB2-0EC0-7A14-15B8-B60BD9F97E45}"/>
          </ac:spMkLst>
        </pc:spChg>
        <pc:spChg chg="add mod">
          <ac:chgData name="Griswold, Justin" userId="68bb2d4a-1963-427b-a5ce-4757131ee266" providerId="ADAL" clId="{4FDBAE1F-9DB7-412B-82CF-B80967A9EA09}" dt="2026-08-25T01:36:54.314" v="2302" actId="20577"/>
          <ac:spMkLst>
            <pc:docMk/>
            <pc:sldMk cId="2064835098" sldId="2147481353"/>
            <ac:spMk id="10" creationId="{57295085-7170-9F3E-DE7D-6DA98DDD906D}"/>
          </ac:spMkLst>
        </pc:spChg>
        <pc:picChg chg="add del mod">
          <ac:chgData name="Griswold, Justin" userId="68bb2d4a-1963-427b-a5ce-4757131ee266" providerId="ADAL" clId="{4FDBAE1F-9DB7-412B-82CF-B80967A9EA09}" dt="2026-08-25T01:25:40.561" v="1854" actId="478"/>
          <ac:picMkLst>
            <pc:docMk/>
            <pc:sldMk cId="2064835098" sldId="2147481353"/>
            <ac:picMk id="2" creationId="{0EF977E1-144A-3E9D-8672-F953162A1932}"/>
          </ac:picMkLst>
        </pc:picChg>
        <pc:picChg chg="add mod">
          <ac:chgData name="Griswold, Justin" userId="68bb2d4a-1963-427b-a5ce-4757131ee266" providerId="ADAL" clId="{4FDBAE1F-9DB7-412B-82CF-B80967A9EA09}" dt="2026-08-25T01:32:35.339" v="2008" actId="1076"/>
          <ac:picMkLst>
            <pc:docMk/>
            <pc:sldMk cId="2064835098" sldId="2147481353"/>
            <ac:picMk id="4" creationId="{16FF5821-4753-9094-6C7E-E9522D4722AD}"/>
          </ac:picMkLst>
        </pc:picChg>
        <pc:cxnChg chg="add mod">
          <ac:chgData name="Griswold, Justin" userId="68bb2d4a-1963-427b-a5ce-4757131ee266" providerId="ADAL" clId="{4FDBAE1F-9DB7-412B-82CF-B80967A9EA09}" dt="2026-08-25T01:32:18.195" v="2000" actId="208"/>
          <ac:cxnSpMkLst>
            <pc:docMk/>
            <pc:sldMk cId="2064835098" sldId="2147481353"/>
            <ac:cxnSpMk id="12" creationId="{A73013C2-1F36-885E-39C1-387275D0F8DD}"/>
          </ac:cxnSpMkLst>
        </pc:cxnChg>
        <pc:cxnChg chg="add mod">
          <ac:chgData name="Griswold, Justin" userId="68bb2d4a-1963-427b-a5ce-4757131ee266" providerId="ADAL" clId="{4FDBAE1F-9DB7-412B-82CF-B80967A9EA09}" dt="2026-08-25T01:32:39.178" v="2009" actId="14100"/>
          <ac:cxnSpMkLst>
            <pc:docMk/>
            <pc:sldMk cId="2064835098" sldId="2147481353"/>
            <ac:cxnSpMk id="15" creationId="{E1A593E8-1F29-6DAE-DAC6-3390DCA5BF41}"/>
          </ac:cxnSpMkLst>
        </pc:cxnChg>
        <pc:cxnChg chg="add mod">
          <ac:chgData name="Griswold, Justin" userId="68bb2d4a-1963-427b-a5ce-4757131ee266" providerId="ADAL" clId="{4FDBAE1F-9DB7-412B-82CF-B80967A9EA09}" dt="2026-08-25T01:33:41.752" v="2115" actId="14100"/>
          <ac:cxnSpMkLst>
            <pc:docMk/>
            <pc:sldMk cId="2064835098" sldId="2147481353"/>
            <ac:cxnSpMk id="18" creationId="{1824B252-BAF1-AC91-0863-C3564EB472F5}"/>
          </ac:cxnSpMkLst>
        </pc:cxnChg>
      </pc:sldChg>
      <pc:sldChg chg="addSp modSp new mod modNotesTx">
        <pc:chgData name="Griswold, Justin" userId="68bb2d4a-1963-427b-a5ce-4757131ee266" providerId="ADAL" clId="{4FDBAE1F-9DB7-412B-82CF-B80967A9EA09}" dt="2026-08-25T14:33:52.332" v="5453"/>
        <pc:sldMkLst>
          <pc:docMk/>
          <pc:sldMk cId="1463951389" sldId="2147481354"/>
        </pc:sldMkLst>
        <pc:spChg chg="mod">
          <ac:chgData name="Griswold, Justin" userId="68bb2d4a-1963-427b-a5ce-4757131ee266" providerId="ADAL" clId="{4FDBAE1F-9DB7-412B-82CF-B80967A9EA09}" dt="2026-08-25T02:54:56.146" v="2602" actId="1035"/>
          <ac:spMkLst>
            <pc:docMk/>
            <pc:sldMk cId="1463951389" sldId="2147481354"/>
            <ac:spMk id="2" creationId="{6F5D4BD7-F66A-573B-7DFD-1972A386050B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3" creationId="{1670838A-F2DA-06B9-413D-4E08B2EAF948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4" creationId="{CA7E7A70-11B9-7BA4-DB46-72081E574BA5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5" creationId="{2C57E8E3-51E2-BFAE-9DA7-BF892A234B27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6" creationId="{15CB575E-1724-62ED-0360-68F32041B191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7" creationId="{D50F8666-EAA9-55F1-EF84-8D50D097A2A7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8" creationId="{0A940B43-0742-F421-93BF-32CC3DB0764B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9" creationId="{3E19EA1D-4721-B31D-13F8-9326CCE7E8ED}"/>
          </ac:spMkLst>
        </pc:spChg>
        <pc:spChg chg="mod">
          <ac:chgData name="Griswold, Justin" userId="68bb2d4a-1963-427b-a5ce-4757131ee266" providerId="ADAL" clId="{4FDBAE1F-9DB7-412B-82CF-B80967A9EA09}" dt="2026-08-25T02:55:09.586" v="2612" actId="1036"/>
          <ac:spMkLst>
            <pc:docMk/>
            <pc:sldMk cId="1463951389" sldId="2147481354"/>
            <ac:spMk id="10" creationId="{F67369AB-1A4C-F18D-CA42-D547849EE3DF}"/>
          </ac:spMkLst>
        </pc:spChg>
        <pc:picChg chg="add mod">
          <ac:chgData name="Griswold, Justin" userId="68bb2d4a-1963-427b-a5ce-4757131ee266" providerId="ADAL" clId="{4FDBAE1F-9DB7-412B-82CF-B80967A9EA09}" dt="2026-08-25T02:53:15.349" v="2576" actId="1076"/>
          <ac:picMkLst>
            <pc:docMk/>
            <pc:sldMk cId="1463951389" sldId="2147481354"/>
            <ac:picMk id="12" creationId="{54A2F31B-E069-6FD8-4448-FD4940A2E306}"/>
          </ac:picMkLst>
        </pc:picChg>
      </pc:sldChg>
      <pc:sldChg chg="modSp new mod">
        <pc:chgData name="Griswold, Justin" userId="68bb2d4a-1963-427b-a5ce-4757131ee266" providerId="ADAL" clId="{4FDBAE1F-9DB7-412B-82CF-B80967A9EA09}" dt="2026-08-25T03:03:56.382" v="3052" actId="403"/>
        <pc:sldMkLst>
          <pc:docMk/>
          <pc:sldMk cId="1565995862" sldId="2147481355"/>
        </pc:sldMkLst>
        <pc:spChg chg="mod">
          <ac:chgData name="Griswold, Justin" userId="68bb2d4a-1963-427b-a5ce-4757131ee266" providerId="ADAL" clId="{4FDBAE1F-9DB7-412B-82CF-B80967A9EA09}" dt="2026-08-25T03:03:56.382" v="3052" actId="403"/>
          <ac:spMkLst>
            <pc:docMk/>
            <pc:sldMk cId="1565995862" sldId="2147481355"/>
            <ac:spMk id="2" creationId="{BB9C668B-8FF4-CB81-14F8-6D87C536BD66}"/>
          </ac:spMkLst>
        </pc:spChg>
      </pc:sldChg>
      <pc:sldChg chg="addSp delSp modSp new mod modNotesTx">
        <pc:chgData name="Griswold, Justin" userId="68bb2d4a-1963-427b-a5ce-4757131ee266" providerId="ADAL" clId="{4FDBAE1F-9DB7-412B-82CF-B80967A9EA09}" dt="2026-08-25T14:34:26.714" v="5455"/>
        <pc:sldMkLst>
          <pc:docMk/>
          <pc:sldMk cId="3434658301" sldId="2147481356"/>
        </pc:sldMkLst>
        <pc:spChg chg="mod">
          <ac:chgData name="Griswold, Justin" userId="68bb2d4a-1963-427b-a5ce-4757131ee266" providerId="ADAL" clId="{4FDBAE1F-9DB7-412B-82CF-B80967A9EA09}" dt="2026-08-25T03:04:54.622" v="3055"/>
          <ac:spMkLst>
            <pc:docMk/>
            <pc:sldMk cId="3434658301" sldId="2147481356"/>
            <ac:spMk id="2" creationId="{9B46963F-21AE-1CDA-AB4A-19A2CCFB7CEC}"/>
          </ac:spMkLst>
        </pc:spChg>
        <pc:spChg chg="mod">
          <ac:chgData name="Griswold, Justin" userId="68bb2d4a-1963-427b-a5ce-4757131ee266" providerId="ADAL" clId="{4FDBAE1F-9DB7-412B-82CF-B80967A9EA09}" dt="2026-08-25T03:30:27.661" v="3651" actId="1035"/>
          <ac:spMkLst>
            <pc:docMk/>
            <pc:sldMk cId="3434658301" sldId="2147481356"/>
            <ac:spMk id="3" creationId="{7E77F8E2-9077-FE57-12EA-63FC5EFBC13C}"/>
          </ac:spMkLst>
        </pc:spChg>
        <pc:spChg chg="mod">
          <ac:chgData name="Griswold, Justin" userId="68bb2d4a-1963-427b-a5ce-4757131ee266" providerId="ADAL" clId="{4FDBAE1F-9DB7-412B-82CF-B80967A9EA09}" dt="2026-08-25T03:18:29.291" v="3478" actId="20577"/>
          <ac:spMkLst>
            <pc:docMk/>
            <pc:sldMk cId="3434658301" sldId="2147481356"/>
            <ac:spMk id="4" creationId="{5C6BD147-B97A-A60F-512C-21EE76A5925F}"/>
          </ac:spMkLst>
        </pc:spChg>
        <pc:spChg chg="mod">
          <ac:chgData name="Griswold, Justin" userId="68bb2d4a-1963-427b-a5ce-4757131ee266" providerId="ADAL" clId="{4FDBAE1F-9DB7-412B-82CF-B80967A9EA09}" dt="2026-08-25T03:29:15.536" v="3612" actId="20577"/>
          <ac:spMkLst>
            <pc:docMk/>
            <pc:sldMk cId="3434658301" sldId="2147481356"/>
            <ac:spMk id="5" creationId="{E1FFA2A5-4598-DEA9-5957-EE0835250471}"/>
          </ac:spMkLst>
        </pc:spChg>
        <pc:spChg chg="del mod">
          <ac:chgData name="Griswold, Justin" userId="68bb2d4a-1963-427b-a5ce-4757131ee266" providerId="ADAL" clId="{4FDBAE1F-9DB7-412B-82CF-B80967A9EA09}" dt="2026-08-25T03:30:13.186" v="3622" actId="478"/>
          <ac:spMkLst>
            <pc:docMk/>
            <pc:sldMk cId="3434658301" sldId="2147481356"/>
            <ac:spMk id="6" creationId="{24D3D3F3-BC9F-A3DE-A497-89E5366D418D}"/>
          </ac:spMkLst>
        </pc:spChg>
        <pc:spChg chg="del mod">
          <ac:chgData name="Griswold, Justin" userId="68bb2d4a-1963-427b-a5ce-4757131ee266" providerId="ADAL" clId="{4FDBAE1F-9DB7-412B-82CF-B80967A9EA09}" dt="2026-08-25T03:29:59.331" v="3618" actId="478"/>
          <ac:spMkLst>
            <pc:docMk/>
            <pc:sldMk cId="3434658301" sldId="2147481356"/>
            <ac:spMk id="7" creationId="{32F440B3-8E31-7172-A226-37B7034520A3}"/>
          </ac:spMkLst>
        </pc:spChg>
        <pc:spChg chg="del mod">
          <ac:chgData name="Griswold, Justin" userId="68bb2d4a-1963-427b-a5ce-4757131ee266" providerId="ADAL" clId="{4FDBAE1F-9DB7-412B-82CF-B80967A9EA09}" dt="2026-08-25T03:29:51.779" v="3615" actId="478"/>
          <ac:spMkLst>
            <pc:docMk/>
            <pc:sldMk cId="3434658301" sldId="2147481356"/>
            <ac:spMk id="8" creationId="{059A025B-CD54-4AE8-8E3E-7E7E47FA2380}"/>
          </ac:spMkLst>
        </pc:spChg>
        <pc:spChg chg="add del mod">
          <ac:chgData name="Griswold, Justin" userId="68bb2d4a-1963-427b-a5ce-4757131ee266" providerId="ADAL" clId="{4FDBAE1F-9DB7-412B-82CF-B80967A9EA09}" dt="2026-08-25T03:29:53.712" v="3616" actId="478"/>
          <ac:spMkLst>
            <pc:docMk/>
            <pc:sldMk cId="3434658301" sldId="2147481356"/>
            <ac:spMk id="16" creationId="{19464D17-0EEB-9A32-EB38-D353AB339D57}"/>
          </ac:spMkLst>
        </pc:spChg>
        <pc:spChg chg="add mod">
          <ac:chgData name="Griswold, Justin" userId="68bb2d4a-1963-427b-a5ce-4757131ee266" providerId="ADAL" clId="{4FDBAE1F-9DB7-412B-82CF-B80967A9EA09}" dt="2026-08-25T03:34:40.750" v="3893" actId="1035"/>
          <ac:spMkLst>
            <pc:docMk/>
            <pc:sldMk cId="3434658301" sldId="2147481356"/>
            <ac:spMk id="18" creationId="{CBE385BB-BEED-4430-531D-0A08ACBC4B15}"/>
          </ac:spMkLst>
        </pc:spChg>
        <pc:spChg chg="add del mod">
          <ac:chgData name="Griswold, Justin" userId="68bb2d4a-1963-427b-a5ce-4757131ee266" providerId="ADAL" clId="{4FDBAE1F-9DB7-412B-82CF-B80967A9EA09}" dt="2026-08-25T03:30:18.384" v="3623" actId="478"/>
          <ac:spMkLst>
            <pc:docMk/>
            <pc:sldMk cId="3434658301" sldId="2147481356"/>
            <ac:spMk id="20" creationId="{7A6547FE-D73C-8CA3-9B3E-9A89D457C373}"/>
          </ac:spMkLst>
        </pc:spChg>
        <pc:spChg chg="add del mod">
          <ac:chgData name="Griswold, Justin" userId="68bb2d4a-1963-427b-a5ce-4757131ee266" providerId="ADAL" clId="{4FDBAE1F-9DB7-412B-82CF-B80967A9EA09}" dt="2026-08-25T03:32:12.487" v="3768"/>
          <ac:spMkLst>
            <pc:docMk/>
            <pc:sldMk cId="3434658301" sldId="2147481356"/>
            <ac:spMk id="21" creationId="{A7CB1285-55BA-D3BA-AFA8-A2CB794ECEE8}"/>
          </ac:spMkLst>
        </pc:spChg>
        <pc:spChg chg="add mod">
          <ac:chgData name="Griswold, Justin" userId="68bb2d4a-1963-427b-a5ce-4757131ee266" providerId="ADAL" clId="{4FDBAE1F-9DB7-412B-82CF-B80967A9EA09}" dt="2026-08-25T03:34:40.750" v="3893" actId="1035"/>
          <ac:spMkLst>
            <pc:docMk/>
            <pc:sldMk cId="3434658301" sldId="2147481356"/>
            <ac:spMk id="22" creationId="{D5C57B34-3AD8-C43D-2D5E-0E827A9E758D}"/>
          </ac:spMkLst>
        </pc:spChg>
        <pc:spChg chg="add mod">
          <ac:chgData name="Griswold, Justin" userId="68bb2d4a-1963-427b-a5ce-4757131ee266" providerId="ADAL" clId="{4FDBAE1F-9DB7-412B-82CF-B80967A9EA09}" dt="2026-08-25T03:34:40.750" v="3893" actId="1035"/>
          <ac:spMkLst>
            <pc:docMk/>
            <pc:sldMk cId="3434658301" sldId="2147481356"/>
            <ac:spMk id="24" creationId="{1911C019-3593-1C94-48B0-B14A50CF4B0B}"/>
          </ac:spMkLst>
        </pc:spChg>
        <pc:picChg chg="add mod modCrop">
          <ac:chgData name="Griswold, Justin" userId="68bb2d4a-1963-427b-a5ce-4757131ee266" providerId="ADAL" clId="{4FDBAE1F-9DB7-412B-82CF-B80967A9EA09}" dt="2026-08-25T03:30:54.431" v="3668" actId="1036"/>
          <ac:picMkLst>
            <pc:docMk/>
            <pc:sldMk cId="3434658301" sldId="2147481356"/>
            <ac:picMk id="10" creationId="{FA89A6DC-A0B3-626D-E04E-557A040D37BD}"/>
          </ac:picMkLst>
        </pc:picChg>
        <pc:picChg chg="add mod">
          <ac:chgData name="Griswold, Justin" userId="68bb2d4a-1963-427b-a5ce-4757131ee266" providerId="ADAL" clId="{4FDBAE1F-9DB7-412B-82CF-B80967A9EA09}" dt="2026-08-25T03:30:10.890" v="3621" actId="1076"/>
          <ac:picMkLst>
            <pc:docMk/>
            <pc:sldMk cId="3434658301" sldId="2147481356"/>
            <ac:picMk id="12" creationId="{FB3F566D-3711-23E5-8C91-CDB6AD336D31}"/>
          </ac:picMkLst>
        </pc:picChg>
        <pc:picChg chg="add mod">
          <ac:chgData name="Griswold, Justin" userId="68bb2d4a-1963-427b-a5ce-4757131ee266" providerId="ADAL" clId="{4FDBAE1F-9DB7-412B-82CF-B80967A9EA09}" dt="2026-08-25T03:29:57.396" v="3617" actId="1076"/>
          <ac:picMkLst>
            <pc:docMk/>
            <pc:sldMk cId="3434658301" sldId="2147481356"/>
            <ac:picMk id="14" creationId="{5AB63FD2-BC0F-A8A1-DBD5-9B8C4D36ED04}"/>
          </ac:picMkLst>
        </pc:picChg>
      </pc:sldChg>
      <pc:sldChg chg="addSp delSp modSp new del mod">
        <pc:chgData name="Griswold, Justin" userId="68bb2d4a-1963-427b-a5ce-4757131ee266" providerId="ADAL" clId="{4FDBAE1F-9DB7-412B-82CF-B80967A9EA09}" dt="2026-08-25T03:46:13.776" v="4092" actId="47"/>
        <pc:sldMkLst>
          <pc:docMk/>
          <pc:sldMk cId="2613025070" sldId="2147481357"/>
        </pc:sldMkLst>
        <pc:spChg chg="mod">
          <ac:chgData name="Griswold, Justin" userId="68bb2d4a-1963-427b-a5ce-4757131ee266" providerId="ADAL" clId="{4FDBAE1F-9DB7-412B-82CF-B80967A9EA09}" dt="2026-08-25T03:44:04.412" v="4056"/>
          <ac:spMkLst>
            <pc:docMk/>
            <pc:sldMk cId="2613025070" sldId="2147481357"/>
            <ac:spMk id="2" creationId="{E8C90385-742F-2B27-C553-111C7E1005FD}"/>
          </ac:spMkLst>
        </pc:spChg>
        <pc:spChg chg="del">
          <ac:chgData name="Griswold, Justin" userId="68bb2d4a-1963-427b-a5ce-4757131ee266" providerId="ADAL" clId="{4FDBAE1F-9DB7-412B-82CF-B80967A9EA09}" dt="2026-08-25T03:43:39.670" v="4052"/>
          <ac:spMkLst>
            <pc:docMk/>
            <pc:sldMk cId="2613025070" sldId="2147481357"/>
            <ac:spMk id="3" creationId="{D2599E9A-8B18-0513-41F3-705B380B1CCE}"/>
          </ac:spMkLst>
        </pc:spChg>
        <pc:spChg chg="mod">
          <ac:chgData name="Griswold, Justin" userId="68bb2d4a-1963-427b-a5ce-4757131ee266" providerId="ADAL" clId="{4FDBAE1F-9DB7-412B-82CF-B80967A9EA09}" dt="2026-08-25T03:40:24.368" v="3941" actId="20577"/>
          <ac:spMkLst>
            <pc:docMk/>
            <pc:sldMk cId="2613025070" sldId="2147481357"/>
            <ac:spMk id="6" creationId="{F807FC30-2285-1A4E-6A27-2AF3CB221261}"/>
          </ac:spMkLst>
        </pc:spChg>
        <pc:spChg chg="mod">
          <ac:chgData name="Griswold, Justin" userId="68bb2d4a-1963-427b-a5ce-4757131ee266" providerId="ADAL" clId="{4FDBAE1F-9DB7-412B-82CF-B80967A9EA09}" dt="2026-08-25T03:40:52.399" v="3973" actId="20577"/>
          <ac:spMkLst>
            <pc:docMk/>
            <pc:sldMk cId="2613025070" sldId="2147481357"/>
            <ac:spMk id="7" creationId="{1E15BCCF-1614-8E88-0140-EF316E47CAB4}"/>
          </ac:spMkLst>
        </pc:spChg>
        <pc:spChg chg="mod">
          <ac:chgData name="Griswold, Justin" userId="68bb2d4a-1963-427b-a5ce-4757131ee266" providerId="ADAL" clId="{4FDBAE1F-9DB7-412B-82CF-B80967A9EA09}" dt="2026-08-25T03:41:25.904" v="4050" actId="20577"/>
          <ac:spMkLst>
            <pc:docMk/>
            <pc:sldMk cId="2613025070" sldId="2147481357"/>
            <ac:spMk id="8" creationId="{0AB74891-5409-7DF8-D350-9825DE3450E5}"/>
          </ac:spMkLst>
        </pc:spChg>
        <pc:picChg chg="add mod ord">
          <ac:chgData name="Griswold, Justin" userId="68bb2d4a-1963-427b-a5ce-4757131ee266" providerId="ADAL" clId="{4FDBAE1F-9DB7-412B-82CF-B80967A9EA09}" dt="2026-08-25T03:43:44.816" v="4053" actId="1076"/>
          <ac:picMkLst>
            <pc:docMk/>
            <pc:sldMk cId="2613025070" sldId="2147481357"/>
            <ac:picMk id="10" creationId="{8D2F8617-BDD2-9410-0C64-BD8E9DF9A81D}"/>
          </ac:picMkLst>
        </pc:picChg>
      </pc:sldChg>
      <pc:sldChg chg="addSp delSp modSp new mod modNotesTx">
        <pc:chgData name="Griswold, Justin" userId="68bb2d4a-1963-427b-a5ce-4757131ee266" providerId="ADAL" clId="{4FDBAE1F-9DB7-412B-82CF-B80967A9EA09}" dt="2026-08-25T15:25:03.623" v="5694" actId="20577"/>
        <pc:sldMkLst>
          <pc:docMk/>
          <pc:sldMk cId="1778150402" sldId="2147481358"/>
        </pc:sldMkLst>
        <pc:spChg chg="mod">
          <ac:chgData name="Griswold, Justin" userId="68bb2d4a-1963-427b-a5ce-4757131ee266" providerId="ADAL" clId="{4FDBAE1F-9DB7-412B-82CF-B80967A9EA09}" dt="2026-08-25T03:44:09.135" v="4057"/>
          <ac:spMkLst>
            <pc:docMk/>
            <pc:sldMk cId="1778150402" sldId="2147481358"/>
            <ac:spMk id="2" creationId="{5005369D-A35B-D9E4-2D3D-90BD5ACAC9FE}"/>
          </ac:spMkLst>
        </pc:spChg>
        <pc:spChg chg="del">
          <ac:chgData name="Griswold, Justin" userId="68bb2d4a-1963-427b-a5ce-4757131ee266" providerId="ADAL" clId="{4FDBAE1F-9DB7-412B-82CF-B80967A9EA09}" dt="2026-08-25T03:43:58.561" v="4055" actId="478"/>
          <ac:spMkLst>
            <pc:docMk/>
            <pc:sldMk cId="1778150402" sldId="2147481358"/>
            <ac:spMk id="3" creationId="{ACF625E3-AF78-4758-94D9-27E6CB82ACE7}"/>
          </ac:spMkLst>
        </pc:spChg>
        <pc:spChg chg="add del">
          <ac:chgData name="Griswold, Justin" userId="68bb2d4a-1963-427b-a5ce-4757131ee266" providerId="ADAL" clId="{4FDBAE1F-9DB7-412B-82CF-B80967A9EA09}" dt="2026-08-25T03:45:36.418" v="4068" actId="22"/>
          <ac:spMkLst>
            <pc:docMk/>
            <pc:sldMk cId="1778150402" sldId="2147481358"/>
            <ac:spMk id="6" creationId="{468EF747-3F51-F0CB-8B5A-CAC911F98FB8}"/>
          </ac:spMkLst>
        </pc:spChg>
        <pc:spChg chg="add mod">
          <ac:chgData name="Griswold, Justin" userId="68bb2d4a-1963-427b-a5ce-4757131ee266" providerId="ADAL" clId="{4FDBAE1F-9DB7-412B-82CF-B80967A9EA09}" dt="2026-08-25T15:25:03.623" v="5694" actId="20577"/>
          <ac:spMkLst>
            <pc:docMk/>
            <pc:sldMk cId="1778150402" sldId="2147481358"/>
            <ac:spMk id="8" creationId="{4C561CA0-D4CB-0FEB-7259-953D62D9BE23}"/>
          </ac:spMkLst>
        </pc:spChg>
        <pc:picChg chg="add mod modCrop">
          <ac:chgData name="Griswold, Justin" userId="68bb2d4a-1963-427b-a5ce-4757131ee266" providerId="ADAL" clId="{4FDBAE1F-9DB7-412B-82CF-B80967A9EA09}" dt="2026-08-25T03:44:46.873" v="4066" actId="1076"/>
          <ac:picMkLst>
            <pc:docMk/>
            <pc:sldMk cId="1778150402" sldId="2147481358"/>
            <ac:picMk id="4" creationId="{71428304-FBE6-3ADD-22B2-813C58976814}"/>
          </ac:picMkLst>
        </pc:picChg>
      </pc:sldChg>
      <pc:sldChg chg="modSp new mod modNotesTx">
        <pc:chgData name="Griswold, Justin" userId="68bb2d4a-1963-427b-a5ce-4757131ee266" providerId="ADAL" clId="{4FDBAE1F-9DB7-412B-82CF-B80967A9EA09}" dt="2026-08-25T14:35:10.244" v="5457"/>
        <pc:sldMkLst>
          <pc:docMk/>
          <pc:sldMk cId="262843504" sldId="2147481359"/>
        </pc:sldMkLst>
        <pc:spChg chg="mod">
          <ac:chgData name="Griswold, Justin" userId="68bb2d4a-1963-427b-a5ce-4757131ee266" providerId="ADAL" clId="{4FDBAE1F-9DB7-412B-82CF-B80967A9EA09}" dt="2026-08-25T10:51:20.647" v="4236" actId="5793"/>
          <ac:spMkLst>
            <pc:docMk/>
            <pc:sldMk cId="262843504" sldId="2147481359"/>
            <ac:spMk id="2" creationId="{53CD95BE-257C-EFD3-0F18-BEEE2F88215F}"/>
          </ac:spMkLst>
        </pc:spChg>
        <pc:spChg chg="mod">
          <ac:chgData name="Griswold, Justin" userId="68bb2d4a-1963-427b-a5ce-4757131ee266" providerId="ADAL" clId="{4FDBAE1F-9DB7-412B-82CF-B80967A9EA09}" dt="2026-08-25T10:56:20.683" v="4850" actId="948"/>
          <ac:spMkLst>
            <pc:docMk/>
            <pc:sldMk cId="262843504" sldId="2147481359"/>
            <ac:spMk id="3" creationId="{E7F037ED-C94B-78C8-5A7B-5D88B22F26EE}"/>
          </ac:spMkLst>
        </pc:spChg>
      </pc:sldChg>
      <pc:sldChg chg="addSp delSp modSp new mod">
        <pc:chgData name="Griswold, Justin" userId="68bb2d4a-1963-427b-a5ce-4757131ee266" providerId="ADAL" clId="{4FDBAE1F-9DB7-412B-82CF-B80967A9EA09}" dt="2026-08-25T15:26:18.775" v="5702" actId="947"/>
        <pc:sldMkLst>
          <pc:docMk/>
          <pc:sldMk cId="3729852508" sldId="2147481360"/>
        </pc:sldMkLst>
        <pc:spChg chg="mod">
          <ac:chgData name="Griswold, Justin" userId="68bb2d4a-1963-427b-a5ce-4757131ee266" providerId="ADAL" clId="{4FDBAE1F-9DB7-412B-82CF-B80967A9EA09}" dt="2026-08-25T11:08:43.213" v="4896" actId="20577"/>
          <ac:spMkLst>
            <pc:docMk/>
            <pc:sldMk cId="3729852508" sldId="2147481360"/>
            <ac:spMk id="2" creationId="{CB992638-28A9-8069-B1FC-D7B01633773F}"/>
          </ac:spMkLst>
        </pc:spChg>
        <pc:spChg chg="mod">
          <ac:chgData name="Griswold, Justin" userId="68bb2d4a-1963-427b-a5ce-4757131ee266" providerId="ADAL" clId="{4FDBAE1F-9DB7-412B-82CF-B80967A9EA09}" dt="2026-08-25T15:26:18.775" v="5702" actId="947"/>
          <ac:spMkLst>
            <pc:docMk/>
            <pc:sldMk cId="3729852508" sldId="2147481360"/>
            <ac:spMk id="3" creationId="{3A0A6329-DF68-D3A9-7920-54EF4350BDAA}"/>
          </ac:spMkLst>
        </pc:spChg>
        <pc:spChg chg="add mod">
          <ac:chgData name="Griswold, Justin" userId="68bb2d4a-1963-427b-a5ce-4757131ee266" providerId="ADAL" clId="{4FDBAE1F-9DB7-412B-82CF-B80967A9EA09}" dt="2026-08-25T11:10:46.440" v="5072"/>
          <ac:spMkLst>
            <pc:docMk/>
            <pc:sldMk cId="3729852508" sldId="2147481360"/>
            <ac:spMk id="6" creationId="{C2878542-3D8D-4FE0-A0E1-4A0520FB7770}"/>
          </ac:spMkLst>
        </pc:spChg>
        <pc:spChg chg="add mod">
          <ac:chgData name="Griswold, Justin" userId="68bb2d4a-1963-427b-a5ce-4757131ee266" providerId="ADAL" clId="{4FDBAE1F-9DB7-412B-82CF-B80967A9EA09}" dt="2026-08-25T11:10:46.440" v="5072"/>
          <ac:spMkLst>
            <pc:docMk/>
            <pc:sldMk cId="3729852508" sldId="2147481360"/>
            <ac:spMk id="7" creationId="{76157042-8A84-2259-16B8-E46D66AE0589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12" creationId="{02294786-F24D-47D1-CF14-499E267FE092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13" creationId="{0860BD72-9772-8073-61F5-BDF56D39FAC6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14" creationId="{151576D9-5174-24E2-AD41-388BCD797752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15" creationId="{A201C33B-C3BE-2876-B429-30BF08D85B29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19" creationId="{4DA0CB93-7344-56F2-BCAD-C84E62B985DB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20" creationId="{2610A801-9EA1-126B-C816-9DD65459A158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21" creationId="{090E3245-AB97-7DA0-B442-89762B9B61C1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22" creationId="{F99D2F0D-1B03-006F-FBCF-A558E6F553DD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23" creationId="{68B0EFAF-9FDE-1B25-45F4-1F1BAB213677}"/>
          </ac:spMkLst>
        </pc:spChg>
        <pc:spChg chg="mod">
          <ac:chgData name="Griswold, Justin" userId="68bb2d4a-1963-427b-a5ce-4757131ee266" providerId="ADAL" clId="{4FDBAE1F-9DB7-412B-82CF-B80967A9EA09}" dt="2026-08-25T11:12:11.457" v="5099"/>
          <ac:spMkLst>
            <pc:docMk/>
            <pc:sldMk cId="3729852508" sldId="2147481360"/>
            <ac:spMk id="25" creationId="{CDAC68FD-FA51-5F0C-F6C1-A44E5DB994E6}"/>
          </ac:spMkLst>
        </pc:spChg>
        <pc:spChg chg="add mod">
          <ac:chgData name="Griswold, Justin" userId="68bb2d4a-1963-427b-a5ce-4757131ee266" providerId="ADAL" clId="{4FDBAE1F-9DB7-412B-82CF-B80967A9EA09}" dt="2026-08-25T11:17:06.560" v="5312" actId="20577"/>
          <ac:spMkLst>
            <pc:docMk/>
            <pc:sldMk cId="3729852508" sldId="2147481360"/>
            <ac:spMk id="33" creationId="{537E2536-2EFE-19E2-0B5C-EC067C15F7A0}"/>
          </ac:spMkLst>
        </pc:spChg>
        <pc:spChg chg="add mod">
          <ac:chgData name="Griswold, Justin" userId="68bb2d4a-1963-427b-a5ce-4757131ee266" providerId="ADAL" clId="{4FDBAE1F-9DB7-412B-82CF-B80967A9EA09}" dt="2026-08-25T11:16:49.923" v="5308" actId="6549"/>
          <ac:spMkLst>
            <pc:docMk/>
            <pc:sldMk cId="3729852508" sldId="2147481360"/>
            <ac:spMk id="35" creationId="{4CE4F01A-074F-8A3A-76E8-9335A97E0556}"/>
          </ac:spMkLst>
        </pc:spChg>
        <pc:spChg chg="add mod">
          <ac:chgData name="Griswold, Justin" userId="68bb2d4a-1963-427b-a5ce-4757131ee266" providerId="ADAL" clId="{4FDBAE1F-9DB7-412B-82CF-B80967A9EA09}" dt="2026-08-25T11:19:33.953" v="5424" actId="20577"/>
          <ac:spMkLst>
            <pc:docMk/>
            <pc:sldMk cId="3729852508" sldId="2147481360"/>
            <ac:spMk id="37" creationId="{545C0D12-D5F1-7053-B54A-8BC40EA0274C}"/>
          </ac:spMkLst>
        </pc:spChg>
        <pc:grpChg chg="add mod">
          <ac:chgData name="Griswold, Justin" userId="68bb2d4a-1963-427b-a5ce-4757131ee266" providerId="ADAL" clId="{4FDBAE1F-9DB7-412B-82CF-B80967A9EA09}" dt="2026-08-25T11:15:59.309" v="5215" actId="1076"/>
          <ac:grpSpMkLst>
            <pc:docMk/>
            <pc:sldMk cId="3729852508" sldId="2147481360"/>
            <ac:grpSpMk id="4" creationId="{E9B76D75-020A-F844-7FAD-984BEF0AD53F}"/>
          </ac:grpSpMkLst>
        </pc:grpChg>
        <pc:grpChg chg="del mod">
          <ac:chgData name="Griswold, Justin" userId="68bb2d4a-1963-427b-a5ce-4757131ee266" providerId="ADAL" clId="{4FDBAE1F-9DB7-412B-82CF-B80967A9EA09}" dt="2026-08-25T11:12:19.003" v="5101" actId="478"/>
          <ac:grpSpMkLst>
            <pc:docMk/>
            <pc:sldMk cId="3729852508" sldId="2147481360"/>
            <ac:grpSpMk id="9" creationId="{27E3FC45-EACE-D20E-71CA-98F450121ABB}"/>
          </ac:grpSpMkLst>
        </pc:grpChg>
        <pc:picChg chg="add mod">
          <ac:chgData name="Griswold, Justin" userId="68bb2d4a-1963-427b-a5ce-4757131ee266" providerId="ADAL" clId="{4FDBAE1F-9DB7-412B-82CF-B80967A9EA09}" dt="2026-08-25T11:10:46.440" v="5072"/>
          <ac:picMkLst>
            <pc:docMk/>
            <pc:sldMk cId="3729852508" sldId="2147481360"/>
            <ac:picMk id="5" creationId="{24BD66D0-E11D-519A-EFBC-10A3A7B8B59C}"/>
          </ac:picMkLst>
        </pc:picChg>
        <pc:picChg chg="add mod">
          <ac:chgData name="Griswold, Justin" userId="68bb2d4a-1963-427b-a5ce-4757131ee266" providerId="ADAL" clId="{4FDBAE1F-9DB7-412B-82CF-B80967A9EA09}" dt="2026-08-25T11:16:01.969" v="5216" actId="1076"/>
          <ac:picMkLst>
            <pc:docMk/>
            <pc:sldMk cId="3729852508" sldId="2147481360"/>
            <ac:picMk id="8" creationId="{3D3A2719-7325-550B-4B3D-D01162D89F54}"/>
          </ac:picMkLst>
        </pc:picChg>
        <pc:picChg chg="add mod">
          <ac:chgData name="Griswold, Justin" userId="68bb2d4a-1963-427b-a5ce-4757131ee266" providerId="ADAL" clId="{4FDBAE1F-9DB7-412B-82CF-B80967A9EA09}" dt="2026-08-25T11:15:08.785" v="5121" actId="1076"/>
          <ac:picMkLst>
            <pc:docMk/>
            <pc:sldMk cId="3729852508" sldId="2147481360"/>
            <ac:picMk id="29" creationId="{C3A6D2A3-C337-AB06-6A3F-0DD5E75B96A9}"/>
          </ac:picMkLst>
        </pc:picChg>
        <pc:picChg chg="add mod">
          <ac:chgData name="Griswold, Justin" userId="68bb2d4a-1963-427b-a5ce-4757131ee266" providerId="ADAL" clId="{4FDBAE1F-9DB7-412B-82CF-B80967A9EA09}" dt="2026-08-25T11:15:15.285" v="5123" actId="1076"/>
          <ac:picMkLst>
            <pc:docMk/>
            <pc:sldMk cId="3729852508" sldId="2147481360"/>
            <ac:picMk id="31" creationId="{E9ACB56A-A4B5-BB97-B4A6-68DA5BBB23C3}"/>
          </ac:picMkLst>
        </pc:picChg>
      </pc:sldChg>
      <pc:sldChg chg="modSp new mod">
        <pc:chgData name="Griswold, Justin" userId="68bb2d4a-1963-427b-a5ce-4757131ee266" providerId="ADAL" clId="{4FDBAE1F-9DB7-412B-82CF-B80967A9EA09}" dt="2026-08-25T14:37:38.087" v="5493" actId="21"/>
        <pc:sldMkLst>
          <pc:docMk/>
          <pc:sldMk cId="2155095485" sldId="2147481361"/>
        </pc:sldMkLst>
        <pc:spChg chg="mod">
          <ac:chgData name="Griswold, Justin" userId="68bb2d4a-1963-427b-a5ce-4757131ee266" providerId="ADAL" clId="{4FDBAE1F-9DB7-412B-82CF-B80967A9EA09}" dt="2026-08-25T14:36:18.683" v="5475" actId="20577"/>
          <ac:spMkLst>
            <pc:docMk/>
            <pc:sldMk cId="2155095485" sldId="2147481361"/>
            <ac:spMk id="2" creationId="{52BF21CD-1E26-E1B2-F961-4AA13348C39C}"/>
          </ac:spMkLst>
        </pc:spChg>
        <pc:spChg chg="mod">
          <ac:chgData name="Griswold, Justin" userId="68bb2d4a-1963-427b-a5ce-4757131ee266" providerId="ADAL" clId="{4FDBAE1F-9DB7-412B-82CF-B80967A9EA09}" dt="2026-08-25T14:37:38.087" v="5493" actId="21"/>
          <ac:spMkLst>
            <pc:docMk/>
            <pc:sldMk cId="2155095485" sldId="2147481361"/>
            <ac:spMk id="3" creationId="{7606EE80-4D41-3639-DC9A-A83FB83EE98E}"/>
          </ac:spMkLst>
        </pc:spChg>
      </pc:sldChg>
      <pc:sldChg chg="add del">
        <pc:chgData name="Griswold, Justin" userId="68bb2d4a-1963-427b-a5ce-4757131ee266" providerId="ADAL" clId="{4FDBAE1F-9DB7-412B-82CF-B80967A9EA09}" dt="2026-08-25T14:36:06.960" v="5460" actId="47"/>
        <pc:sldMkLst>
          <pc:docMk/>
          <pc:sldMk cId="3351651847" sldId="2147481361"/>
        </pc:sldMkLst>
      </pc:sldChg>
      <pc:sldChg chg="modSp add mod">
        <pc:chgData name="Griswold, Justin" userId="68bb2d4a-1963-427b-a5ce-4757131ee266" providerId="ADAL" clId="{4FDBAE1F-9DB7-412B-82CF-B80967A9EA09}" dt="2026-08-25T14:38:06.379" v="5497" actId="21"/>
        <pc:sldMkLst>
          <pc:docMk/>
          <pc:sldMk cId="629020568" sldId="2147481362"/>
        </pc:sldMkLst>
        <pc:spChg chg="mod">
          <ac:chgData name="Griswold, Justin" userId="68bb2d4a-1963-427b-a5ce-4757131ee266" providerId="ADAL" clId="{4FDBAE1F-9DB7-412B-82CF-B80967A9EA09}" dt="2026-08-25T14:38:06.379" v="5497" actId="21"/>
          <ac:spMkLst>
            <pc:docMk/>
            <pc:sldMk cId="629020568" sldId="2147481362"/>
            <ac:spMk id="3" creationId="{F26BFB89-F825-4E15-40ED-FD1B2F343DDD}"/>
          </ac:spMkLst>
        </pc:spChg>
      </pc:sldChg>
      <pc:sldChg chg="modSp add mod">
        <pc:chgData name="Griswold, Justin" userId="68bb2d4a-1963-427b-a5ce-4757131ee266" providerId="ADAL" clId="{4FDBAE1F-9DB7-412B-82CF-B80967A9EA09}" dt="2026-08-25T14:38:34.416" v="5501" actId="21"/>
        <pc:sldMkLst>
          <pc:docMk/>
          <pc:sldMk cId="793494250" sldId="2147481363"/>
        </pc:sldMkLst>
        <pc:spChg chg="mod">
          <ac:chgData name="Griswold, Justin" userId="68bb2d4a-1963-427b-a5ce-4757131ee266" providerId="ADAL" clId="{4FDBAE1F-9DB7-412B-82CF-B80967A9EA09}" dt="2026-08-25T14:38:34.416" v="5501" actId="21"/>
          <ac:spMkLst>
            <pc:docMk/>
            <pc:sldMk cId="793494250" sldId="2147481363"/>
            <ac:spMk id="3" creationId="{8F391F3F-4115-829C-6749-DE42ED212622}"/>
          </ac:spMkLst>
        </pc:spChg>
      </pc:sldChg>
      <pc:sldChg chg="modSp add mod">
        <pc:chgData name="Griswold, Justin" userId="68bb2d4a-1963-427b-a5ce-4757131ee266" providerId="ADAL" clId="{4FDBAE1F-9DB7-412B-82CF-B80967A9EA09}" dt="2026-08-25T14:38:48.389" v="5504" actId="14100"/>
        <pc:sldMkLst>
          <pc:docMk/>
          <pc:sldMk cId="3878794692" sldId="2147481364"/>
        </pc:sldMkLst>
        <pc:spChg chg="mod">
          <ac:chgData name="Griswold, Justin" userId="68bb2d4a-1963-427b-a5ce-4757131ee266" providerId="ADAL" clId="{4FDBAE1F-9DB7-412B-82CF-B80967A9EA09}" dt="2026-08-25T14:38:48.389" v="5504" actId="14100"/>
          <ac:spMkLst>
            <pc:docMk/>
            <pc:sldMk cId="3878794692" sldId="2147481364"/>
            <ac:spMk id="3" creationId="{8105C9FE-0B57-690C-6DFC-05B906895BAC}"/>
          </ac:spMkLst>
        </pc:spChg>
      </pc:sldChg>
      <pc:sldChg chg="add del">
        <pc:chgData name="Griswold, Justin" userId="68bb2d4a-1963-427b-a5ce-4757131ee266" providerId="ADAL" clId="{4FDBAE1F-9DB7-412B-82CF-B80967A9EA09}" dt="2026-08-25T14:38:52.905" v="5505" actId="47"/>
        <pc:sldMkLst>
          <pc:docMk/>
          <pc:sldMk cId="3363810310" sldId="2147481365"/>
        </pc:sldMkLst>
      </pc:sldChg>
      <pc:sldMasterChg chg="delSldLayout">
        <pc:chgData name="Griswold, Justin" userId="68bb2d4a-1963-427b-a5ce-4757131ee266" providerId="ADAL" clId="{4FDBAE1F-9DB7-412B-82CF-B80967A9EA09}" dt="2026-08-24T17:40:35.330" v="145" actId="47"/>
        <pc:sldMasterMkLst>
          <pc:docMk/>
          <pc:sldMasterMk cId="2196214776" sldId="2147483791"/>
        </pc:sldMasterMkLst>
        <pc:sldLayoutChg chg="del">
          <pc:chgData name="Griswold, Justin" userId="68bb2d4a-1963-427b-a5ce-4757131ee266" providerId="ADAL" clId="{4FDBAE1F-9DB7-412B-82CF-B80967A9EA09}" dt="2026-08-24T17:40:35.330" v="145" actId="47"/>
          <pc:sldLayoutMkLst>
            <pc:docMk/>
            <pc:sldMasterMk cId="2196214776" sldId="2147483791"/>
            <pc:sldLayoutMk cId="2666978232" sldId="2147483960"/>
          </pc:sldLayoutMkLst>
        </pc:sldLayoutChg>
      </pc:sldMasterChg>
    </pc:docChg>
  </pc:docChgLst>
  <pc:docChgLst>
    <pc:chgData name="Griswold, Justin" userId="68bb2d4a-1963-427b-a5ce-4757131ee266" providerId="ADAL" clId="{C030F37E-F41F-4EC3-8DC2-E6E5A00AE9BB}"/>
    <pc:docChg chg="undo custSel addSld modSld sldOrd">
      <pc:chgData name="Griswold, Justin" userId="68bb2d4a-1963-427b-a5ce-4757131ee266" providerId="ADAL" clId="{C030F37E-F41F-4EC3-8DC2-E6E5A00AE9BB}" dt="2026-08-24T16:13:53.915" v="514"/>
      <pc:docMkLst>
        <pc:docMk/>
      </pc:docMkLst>
      <pc:sldChg chg="addSp modSp mod">
        <pc:chgData name="Griswold, Justin" userId="68bb2d4a-1963-427b-a5ce-4757131ee266" providerId="ADAL" clId="{C030F37E-F41F-4EC3-8DC2-E6E5A00AE9BB}" dt="2026-08-24T15:15:48.510" v="434" actId="20577"/>
        <pc:sldMkLst>
          <pc:docMk/>
          <pc:sldMk cId="2442112802" sldId="2147481345"/>
        </pc:sldMkLst>
        <pc:spChg chg="add mod">
          <ac:chgData name="Griswold, Justin" userId="68bb2d4a-1963-427b-a5ce-4757131ee266" providerId="ADAL" clId="{C030F37E-F41F-4EC3-8DC2-E6E5A00AE9BB}" dt="2026-08-24T15:15:48.510" v="434" actId="20577"/>
          <ac:spMkLst>
            <pc:docMk/>
            <pc:sldMk cId="2442112802" sldId="2147481345"/>
            <ac:spMk id="6" creationId="{ED229CDB-2532-957A-B384-AB8A751CBB39}"/>
          </ac:spMkLst>
        </pc:spChg>
        <pc:spChg chg="add mod">
          <ac:chgData name="Griswold, Justin" userId="68bb2d4a-1963-427b-a5ce-4757131ee266" providerId="ADAL" clId="{C030F37E-F41F-4EC3-8DC2-E6E5A00AE9BB}" dt="2026-08-24T15:13:54.861" v="366" actId="1076"/>
          <ac:spMkLst>
            <pc:docMk/>
            <pc:sldMk cId="2442112802" sldId="2147481345"/>
            <ac:spMk id="8" creationId="{15949371-95A9-D547-09F6-BF890852D2A7}"/>
          </ac:spMkLst>
        </pc:spChg>
        <pc:spChg chg="add mod">
          <ac:chgData name="Griswold, Justin" userId="68bb2d4a-1963-427b-a5ce-4757131ee266" providerId="ADAL" clId="{C030F37E-F41F-4EC3-8DC2-E6E5A00AE9BB}" dt="2026-08-24T15:13:38.308" v="352" actId="1076"/>
          <ac:spMkLst>
            <pc:docMk/>
            <pc:sldMk cId="2442112802" sldId="2147481345"/>
            <ac:spMk id="10" creationId="{28201F20-5DC0-3C71-F5E6-AA160315DFCB}"/>
          </ac:spMkLst>
        </pc:spChg>
        <pc:picChg chg="add mod modCrop">
          <ac:chgData name="Griswold, Justin" userId="68bb2d4a-1963-427b-a5ce-4757131ee266" providerId="ADAL" clId="{C030F37E-F41F-4EC3-8DC2-E6E5A00AE9BB}" dt="2026-08-24T15:04:43.605" v="244" actId="1076"/>
          <ac:picMkLst>
            <pc:docMk/>
            <pc:sldMk cId="2442112802" sldId="2147481345"/>
            <ac:picMk id="4" creationId="{0DB45D59-C740-1A8C-9AFA-B455B927B392}"/>
          </ac:picMkLst>
        </pc:picChg>
        <pc:picChg chg="mod">
          <ac:chgData name="Griswold, Justin" userId="68bb2d4a-1963-427b-a5ce-4757131ee266" providerId="ADAL" clId="{C030F37E-F41F-4EC3-8DC2-E6E5A00AE9BB}" dt="2026-08-24T15:04:55.267" v="246" actId="1076"/>
          <ac:picMkLst>
            <pc:docMk/>
            <pc:sldMk cId="2442112802" sldId="2147481345"/>
            <ac:picMk id="23" creationId="{89730817-730C-D6DE-BE38-6D769A408279}"/>
          </ac:picMkLst>
        </pc:picChg>
        <pc:picChg chg="mod">
          <ac:chgData name="Griswold, Justin" userId="68bb2d4a-1963-427b-a5ce-4757131ee266" providerId="ADAL" clId="{C030F37E-F41F-4EC3-8DC2-E6E5A00AE9BB}" dt="2026-08-24T15:04:27.316" v="242" actId="2085"/>
          <ac:picMkLst>
            <pc:docMk/>
            <pc:sldMk cId="2442112802" sldId="2147481345"/>
            <ac:picMk id="25" creationId="{83696302-2813-9EF2-E1A3-46AD75FC5B0A}"/>
          </ac:picMkLst>
        </pc:picChg>
      </pc:sldChg>
      <pc:sldChg chg="addSp delSp modSp new mod">
        <pc:chgData name="Griswold, Justin" userId="68bb2d4a-1963-427b-a5ce-4757131ee266" providerId="ADAL" clId="{C030F37E-F41F-4EC3-8DC2-E6E5A00AE9BB}" dt="2026-08-24T16:13:39.894" v="513" actId="20577"/>
        <pc:sldMkLst>
          <pc:docMk/>
          <pc:sldMk cId="3729984527" sldId="2147481346"/>
        </pc:sldMkLst>
        <pc:spChg chg="mod">
          <ac:chgData name="Griswold, Justin" userId="68bb2d4a-1963-427b-a5ce-4757131ee266" providerId="ADAL" clId="{C030F37E-F41F-4EC3-8DC2-E6E5A00AE9BB}" dt="2026-08-24T14:30:40.703" v="4"/>
          <ac:spMkLst>
            <pc:docMk/>
            <pc:sldMk cId="3729984527" sldId="2147481346"/>
            <ac:spMk id="2" creationId="{43DDEB61-64D9-F66A-9CBC-313AD8A88E46}"/>
          </ac:spMkLst>
        </pc:spChg>
        <pc:spChg chg="add del mod">
          <ac:chgData name="Griswold, Justin" userId="68bb2d4a-1963-427b-a5ce-4757131ee266" providerId="ADAL" clId="{C030F37E-F41F-4EC3-8DC2-E6E5A00AE9BB}" dt="2026-08-24T14:55:48.197" v="221" actId="20577"/>
          <ac:spMkLst>
            <pc:docMk/>
            <pc:sldMk cId="3729984527" sldId="2147481346"/>
            <ac:spMk id="3" creationId="{7EBF632E-52B7-D868-E1A9-7FAE978A6AD8}"/>
          </ac:spMkLst>
        </pc:spChg>
        <pc:spChg chg="mod">
          <ac:chgData name="Griswold, Justin" userId="68bb2d4a-1963-427b-a5ce-4757131ee266" providerId="ADAL" clId="{C030F37E-F41F-4EC3-8DC2-E6E5A00AE9BB}" dt="2026-08-24T16:12:10.460" v="503" actId="1076"/>
          <ac:spMkLst>
            <pc:docMk/>
            <pc:sldMk cId="3729984527" sldId="2147481346"/>
            <ac:spMk id="4" creationId="{D117D9BD-7645-BCDE-EDE4-3E092A98796E}"/>
          </ac:spMkLst>
        </pc:spChg>
        <pc:spChg chg="del">
          <ac:chgData name="Griswold, Justin" userId="68bb2d4a-1963-427b-a5ce-4757131ee266" providerId="ADAL" clId="{C030F37E-F41F-4EC3-8DC2-E6E5A00AE9BB}" dt="2026-08-24T16:01:09.488" v="491" actId="34307"/>
          <ac:spMkLst>
            <pc:docMk/>
            <pc:sldMk cId="3729984527" sldId="2147481346"/>
            <ac:spMk id="5" creationId="{DD5C0C43-352D-7823-42BE-528B0F553A6C}"/>
          </ac:spMkLst>
        </pc:spChg>
        <pc:spChg chg="mod">
          <ac:chgData name="Griswold, Justin" userId="68bb2d4a-1963-427b-a5ce-4757131ee266" providerId="ADAL" clId="{C030F37E-F41F-4EC3-8DC2-E6E5A00AE9BB}" dt="2026-08-24T14:41:06.014" v="141" actId="1035"/>
          <ac:spMkLst>
            <pc:docMk/>
            <pc:sldMk cId="3729984527" sldId="2147481346"/>
            <ac:spMk id="6" creationId="{ABFF97C5-739E-E03C-0B56-21EA97FFDAA2}"/>
          </ac:spMkLst>
        </pc:spChg>
        <pc:spChg chg="mod">
          <ac:chgData name="Griswold, Justin" userId="68bb2d4a-1963-427b-a5ce-4757131ee266" providerId="ADAL" clId="{C030F37E-F41F-4EC3-8DC2-E6E5A00AE9BB}" dt="2026-08-24T15:24:09.758" v="474" actId="1076"/>
          <ac:spMkLst>
            <pc:docMk/>
            <pc:sldMk cId="3729984527" sldId="2147481346"/>
            <ac:spMk id="7" creationId="{52376262-4B23-780C-8A10-A34FEF07F3AB}"/>
          </ac:spMkLst>
        </pc:spChg>
        <pc:spChg chg="mod">
          <ac:chgData name="Griswold, Justin" userId="68bb2d4a-1963-427b-a5ce-4757131ee266" providerId="ADAL" clId="{C030F37E-F41F-4EC3-8DC2-E6E5A00AE9BB}" dt="2026-08-24T16:11:11.915" v="500" actId="1076"/>
          <ac:spMkLst>
            <pc:docMk/>
            <pc:sldMk cId="3729984527" sldId="2147481346"/>
            <ac:spMk id="8" creationId="{A946C8BF-00AB-6B71-2327-AAFD4C31ED7A}"/>
          </ac:spMkLst>
        </pc:spChg>
        <pc:spChg chg="add mod">
          <ac:chgData name="Griswold, Justin" userId="68bb2d4a-1963-427b-a5ce-4757131ee266" providerId="ADAL" clId="{C030F37E-F41F-4EC3-8DC2-E6E5A00AE9BB}" dt="2026-08-24T14:50:06.046" v="201" actId="1076"/>
          <ac:spMkLst>
            <pc:docMk/>
            <pc:sldMk cId="3729984527" sldId="2147481346"/>
            <ac:spMk id="10" creationId="{3DB1BEDC-1AA7-EA6F-6FE5-7249B89251D9}"/>
          </ac:spMkLst>
        </pc:spChg>
        <pc:spChg chg="add del mod">
          <ac:chgData name="Griswold, Justin" userId="68bb2d4a-1963-427b-a5ce-4757131ee266" providerId="ADAL" clId="{C030F37E-F41F-4EC3-8DC2-E6E5A00AE9BB}" dt="2026-08-24T16:00:28.409" v="485" actId="22"/>
          <ac:spMkLst>
            <pc:docMk/>
            <pc:sldMk cId="3729984527" sldId="2147481346"/>
            <ac:spMk id="18" creationId="{229F9B2F-B5D4-B913-E8F1-D910FA109D70}"/>
          </ac:spMkLst>
        </pc:spChg>
        <pc:spChg chg="add mod">
          <ac:chgData name="Griswold, Justin" userId="68bb2d4a-1963-427b-a5ce-4757131ee266" providerId="ADAL" clId="{C030F37E-F41F-4EC3-8DC2-E6E5A00AE9BB}" dt="2026-08-24T16:01:07.228" v="490" actId="1076"/>
          <ac:spMkLst>
            <pc:docMk/>
            <pc:sldMk cId="3729984527" sldId="2147481346"/>
            <ac:spMk id="20" creationId="{4D5CCA67-DFF6-4F52-CF00-71470825D87D}"/>
          </ac:spMkLst>
        </pc:spChg>
        <pc:spChg chg="add del mod">
          <ac:chgData name="Griswold, Justin" userId="68bb2d4a-1963-427b-a5ce-4757131ee266" providerId="ADAL" clId="{C030F37E-F41F-4EC3-8DC2-E6E5A00AE9BB}" dt="2026-08-24T16:01:31.303" v="493" actId="34307"/>
          <ac:spMkLst>
            <pc:docMk/>
            <pc:sldMk cId="3729984527" sldId="2147481346"/>
            <ac:spMk id="23" creationId="{CA2C6401-8E78-1F8C-63D3-C06463567937}"/>
          </ac:spMkLst>
        </pc:spChg>
        <pc:spChg chg="add del mod">
          <ac:chgData name="Griswold, Justin" userId="68bb2d4a-1963-427b-a5ce-4757131ee266" providerId="ADAL" clId="{C030F37E-F41F-4EC3-8DC2-E6E5A00AE9BB}" dt="2026-08-24T16:10:31.268" v="497" actId="478"/>
          <ac:spMkLst>
            <pc:docMk/>
            <pc:sldMk cId="3729984527" sldId="2147481346"/>
            <ac:spMk id="26" creationId="{6056ACDB-9D19-DB97-3AD3-BE2BA89A9F58}"/>
          </ac:spMkLst>
        </pc:spChg>
        <pc:spChg chg="add mod">
          <ac:chgData name="Griswold, Justin" userId="68bb2d4a-1963-427b-a5ce-4757131ee266" providerId="ADAL" clId="{C030F37E-F41F-4EC3-8DC2-E6E5A00AE9BB}" dt="2026-08-24T16:13:39.894" v="513" actId="20577"/>
          <ac:spMkLst>
            <pc:docMk/>
            <pc:sldMk cId="3729984527" sldId="2147481346"/>
            <ac:spMk id="30" creationId="{DAB6932D-C9E4-AF17-70D4-8188DAF7CC6C}"/>
          </ac:spMkLst>
        </pc:spChg>
        <pc:picChg chg="add del mod">
          <ac:chgData name="Griswold, Justin" userId="68bb2d4a-1963-427b-a5ce-4757131ee266" providerId="ADAL" clId="{C030F37E-F41F-4EC3-8DC2-E6E5A00AE9BB}" dt="2026-08-24T14:40:30.137" v="114" actId="22"/>
          <ac:picMkLst>
            <pc:docMk/>
            <pc:sldMk cId="3729984527" sldId="2147481346"/>
            <ac:picMk id="12" creationId="{7744371A-0546-2A0A-9388-C236B4D77549}"/>
          </ac:picMkLst>
        </pc:picChg>
        <pc:picChg chg="add mod">
          <ac:chgData name="Griswold, Justin" userId="68bb2d4a-1963-427b-a5ce-4757131ee266" providerId="ADAL" clId="{C030F37E-F41F-4EC3-8DC2-E6E5A00AE9BB}" dt="2026-08-24T14:50:09.408" v="219" actId="1036"/>
          <ac:picMkLst>
            <pc:docMk/>
            <pc:sldMk cId="3729984527" sldId="2147481346"/>
            <ac:picMk id="14" creationId="{FF48DAAD-052E-28E7-2B24-08A078CCD4C7}"/>
          </ac:picMkLst>
        </pc:picChg>
        <pc:picChg chg="add mod">
          <ac:chgData name="Griswold, Justin" userId="68bb2d4a-1963-427b-a5ce-4757131ee266" providerId="ADAL" clId="{C030F37E-F41F-4EC3-8DC2-E6E5A00AE9BB}" dt="2026-08-24T16:00:27.973" v="484" actId="1076"/>
          <ac:picMkLst>
            <pc:docMk/>
            <pc:sldMk cId="3729984527" sldId="2147481346"/>
            <ac:picMk id="16" creationId="{5A67DEC1-3B9F-77F7-8668-44BA8ABE12AD}"/>
          </ac:picMkLst>
        </pc:picChg>
        <pc:picChg chg="add del mod ord">
          <ac:chgData name="Griswold, Justin" userId="68bb2d4a-1963-427b-a5ce-4757131ee266" providerId="ADAL" clId="{C030F37E-F41F-4EC3-8DC2-E6E5A00AE9BB}" dt="2026-08-24T16:01:22.119" v="492" actId="478"/>
          <ac:picMkLst>
            <pc:docMk/>
            <pc:sldMk cId="3729984527" sldId="2147481346"/>
            <ac:picMk id="21" creationId="{33FA6989-C823-BA93-F6E4-121C172E3D95}"/>
          </ac:picMkLst>
        </pc:picChg>
        <pc:picChg chg="add del mod ord">
          <ac:chgData name="Griswold, Justin" userId="68bb2d4a-1963-427b-a5ce-4757131ee266" providerId="ADAL" clId="{C030F37E-F41F-4EC3-8DC2-E6E5A00AE9BB}" dt="2026-08-24T16:01:54.631" v="496" actId="478"/>
          <ac:picMkLst>
            <pc:docMk/>
            <pc:sldMk cId="3729984527" sldId="2147481346"/>
            <ac:picMk id="24" creationId="{161E86CE-5C8C-E3CE-33F2-1D9111F72ECF}"/>
          </ac:picMkLst>
        </pc:picChg>
        <pc:picChg chg="add mod">
          <ac:chgData name="Griswold, Justin" userId="68bb2d4a-1963-427b-a5ce-4757131ee266" providerId="ADAL" clId="{C030F37E-F41F-4EC3-8DC2-E6E5A00AE9BB}" dt="2026-08-24T16:13:30.703" v="505" actId="1076"/>
          <ac:picMkLst>
            <pc:docMk/>
            <pc:sldMk cId="3729984527" sldId="2147481346"/>
            <ac:picMk id="28" creationId="{2F0A5202-868B-C715-FECA-E3F6B7B6A2CD}"/>
          </ac:picMkLst>
        </pc:picChg>
      </pc:sldChg>
      <pc:sldChg chg="modSp new mod ord">
        <pc:chgData name="Griswold, Justin" userId="68bb2d4a-1963-427b-a5ce-4757131ee266" providerId="ADAL" clId="{C030F37E-F41F-4EC3-8DC2-E6E5A00AE9BB}" dt="2026-08-24T16:13:53.915" v="514"/>
        <pc:sldMkLst>
          <pc:docMk/>
          <pc:sldMk cId="2907766027" sldId="2147481347"/>
        </pc:sldMkLst>
        <pc:spChg chg="mod">
          <ac:chgData name="Griswold, Justin" userId="68bb2d4a-1963-427b-a5ce-4757131ee266" providerId="ADAL" clId="{C030F37E-F41F-4EC3-8DC2-E6E5A00AE9BB}" dt="2026-08-24T15:17:59.226" v="461" actId="20577"/>
          <ac:spMkLst>
            <pc:docMk/>
            <pc:sldMk cId="2907766027" sldId="2147481347"/>
            <ac:spMk id="2" creationId="{9D3F1922-B18A-7F99-8116-45D90DA210D5}"/>
          </ac:spMkLst>
        </pc:spChg>
        <pc:spChg chg="mod">
          <ac:chgData name="Griswold, Justin" userId="68bb2d4a-1963-427b-a5ce-4757131ee266" providerId="ADAL" clId="{C030F37E-F41F-4EC3-8DC2-E6E5A00AE9BB}" dt="2026-08-24T16:13:53.915" v="514"/>
          <ac:spMkLst>
            <pc:docMk/>
            <pc:sldMk cId="2907766027" sldId="2147481347"/>
            <ac:spMk id="3" creationId="{5D45F4A2-769F-5AE7-66B9-5299590E2520}"/>
          </ac:spMkLst>
        </pc:spChg>
      </pc:sldChg>
      <pc:sldChg chg="modSp new mod">
        <pc:chgData name="Griswold, Justin" userId="68bb2d4a-1963-427b-a5ce-4757131ee266" providerId="ADAL" clId="{C030F37E-F41F-4EC3-8DC2-E6E5A00AE9BB}" dt="2026-08-24T15:18:06.841" v="471" actId="20577"/>
        <pc:sldMkLst>
          <pc:docMk/>
          <pc:sldMk cId="471488664" sldId="2147481348"/>
        </pc:sldMkLst>
        <pc:spChg chg="mod">
          <ac:chgData name="Griswold, Justin" userId="68bb2d4a-1963-427b-a5ce-4757131ee266" providerId="ADAL" clId="{C030F37E-F41F-4EC3-8DC2-E6E5A00AE9BB}" dt="2026-08-24T15:18:06.841" v="471" actId="20577"/>
          <ac:spMkLst>
            <pc:docMk/>
            <pc:sldMk cId="471488664" sldId="2147481348"/>
            <ac:spMk id="2" creationId="{54F3AFC8-D630-D298-00A0-DF3DB9C14EF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>
                <a:latin typeface="Aptos" panose="020B0004020202020204" pitchFamily="34" charset="0"/>
              </a:rPr>
              <a:t>8/25/2026</a:t>
            </a:fld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>
                <a:latin typeface="Aptos" panose="020B0004020202020204" pitchFamily="34" charset="0"/>
              </a:rPr>
              <a:t>‹#›</a:t>
            </a:fld>
            <a:endParaRPr lang="en-US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9F2D4C33-E834-184F-A85B-4B1A7D742F82}" type="datetimeFigureOut">
              <a:rPr lang="en-US" smtClean="0"/>
              <a:pPr/>
              <a:t>8/25/2026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EEA2CD3-FB95-D94F-9F04-F9F995EAB8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Reactors are particularly effective for producing neutron-rich radionuclides, while accelerators provide access to many proton-rich radionuclides.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Exceptions to every rule. The distinction is not absolute, but it illustrates why reactors and accelerators provide complementary production capabilities.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Accelerators can access production pathways that are difficult or impossible to reach through reactor irradiation alone.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579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Begin with the end use: define the required purity, product form, quantity, geometry, and delivery time.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Use those requirements to work backward through the production route, target, irradiation, separation, qualification, and logistics.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 usable radioisotope product is engineered across the entire production chain.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 goal is not simply to make a radionuclide; it is to deliver the right radionuclide, in the right form, at the time and place where it can be used.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381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710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Producing the desired radionuclide is only the first step; the definition of a usable product depends on the experiment.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Na-22 can be fabricated as a transportable sealed source. Ho-163 must be integrated directly into specialized detectors. Short-lived K-37 requires production and separation at the experimental facility.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 isotope, final product form, production facility, and experiment must be treated as one connected system.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42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5B16-9B1A-58BE-16EF-C4F60191E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926AA-BF52-E0B8-B0D5-B94BE21B5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F97901-2516-F1D6-17F8-270234DB5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 DOE Isotope R&amp;D and Production Program supports a distributed network of national laboratory, academic, and user facilities.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Each facility provides different particles, energies, currents, target capabilities, and radiochemistry expertise.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Together, these facilities form a portfolio capable of supporting radionuclides and development needs that would not justify a dedicated facility individually.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EC7D8-2640-E9EB-46D7-0BAC80B54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73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Brookhaven and Los Alamos provide high-energy, high-current proton irradiation capabilities.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Argonne’s electron linac provides access to photonuclear production routes.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 usable capability includes much more than the accelerator: beam transport, target stations, cooling, shielding, remote operations, radiochemistry, quality control, and experienced personnel are all required.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326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Academic and user facilities provide flexible schedules, unusual particles, and opportunities for iterative research and development.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UAB provides high-current proton irradiation; Washington and Texas A&amp;M offer multiparticle capabilities; Wisconsin operates several medical and research cyclotrons; and FRIB enables isotope harvesting.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These facilities are well suited for cross-section measurements, target development, irradiation demonstrations, separation development, and workforce training.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Activity at end of bombardment is only the starting point.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Competing radionuclides reduce usable purity. Dissolution, transfers, and separations reduce recovery. Processing, decay, quality control, packaging, and transportation create additional losses and delays.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 meaningful quantity is the qualified activity delivered in the required form at the time of use.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322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 physics experiment may need only a small quantity, but production can still require national-scale capabilities.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Irregular demand and custom product specifications may require specialized beams, difficult targets, remote handling, shielded processing, complex chemistry, and qualification.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Shared, multipurpose infrastructure is often necessary because the production burden does not scale directly with the quantity requested.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580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Commercial organizations add production capacity, repeatable operations, quality systems, and distribution capabilities.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NorthStar, </a:t>
            </a:r>
            <a:r>
              <a:rPr lang="en-US" sz="12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Niowave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and </a:t>
            </a:r>
            <a:r>
              <a:rPr lang="en-US" sz="12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SpectronRx</a:t>
            </a: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illustrate several commercial accelerator approaches.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Commercial viability generally requires a demonstrated production route, stable specifications, predictable demand, and proven economics.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National laboratories and universities can reduce the technical risk before successful routes transition toward commercial scale.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296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Many of the most consequential R&amp;D challenges occur between major production steps.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Nuclear data must translate into a practical target. Irradiation conditions must account for recovery and processing. The purified isotope must satisfy the experiment’s product-form and delivery requirements.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These interfaces are natural points for collaboration, shared research, and cross-institution workforce development.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424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5-P07743 - Edited by Laddy Fields&#10;&#10;Drone Mission - Aerial view of ORNL's east Campus Quad facing southwest.&#10;&#10;This image has been reviewed by an ORNL Releasing Official and is approved for public release, May 19, 2025.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B0004020202020204" pitchFamily="34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9A2CD0-329A-AD66-9E82-A1DB6C6F93A4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CD3442-F157-B130-4C8C-C1C6563CA624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442A6DA9-8C3C-81D4-6B8A-D16A90DD9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240965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172851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08273-EAF5-86C7-7DA1-4B3A63FA40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C23A-F6F3-1406-A41C-A53D3176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990C39-D2EB-2C24-D563-540A447C898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550189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6746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54A7-39D8-F93F-8AB5-8AFDA80ABC3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33C006-27BF-E46C-6464-DF2AED8EF3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2DE149-7914-DD03-AF2A-717A4DBC4C4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563E755-9A43-BCF9-FC26-D2B9312D44A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3458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E50A6-F625-0BB9-2DA3-BD2A1D5A1C99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6153C1-920A-60DA-AB29-D732EC8AD9DD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2B8A78FF-CBBF-0925-0C04-834044AF1A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9461967E-4A3D-99FD-12D2-D204FBEBAF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B6C3CAB0-9F19-5F7D-262F-075849CDF9D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F6D66F89-B82D-509A-9415-1271514F009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5B2950D5-5445-9250-7264-D5F1C7CFF62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00EE450A-4A48-CD8F-195B-EFA7253FE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6D24BE53-367A-F7EE-4A10-86C720DD94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C5AB6D40-14EE-39E1-1C1E-DD4771CAD9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62FE7C8B-D853-CA32-F02A-E0E431FE2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25985483-66E5-0277-9E8E-8234D001A48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E1C6DB72-7F04-7416-51DB-F05F0035A59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D0DEB0A1-96DC-E93B-DFED-C24D86572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1A9B287A-BCA2-477B-B96F-5895AA394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058C8352-E125-59CC-3CDA-4422103AE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4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2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8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6146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43624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12370"/>
            <a:ext cx="1744662" cy="1485900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mage Series Col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6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accent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64967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mage Series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8581818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793375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86488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3-P05692: Jaimee edited &#10;&#10;Drone Mission - Aerial of ORNL East Campus facing west. May 9, 2023.&#10;">
            <a:extLst>
              <a:ext uri="{FF2B5EF4-FFF2-40B4-BE49-F238E27FC236}">
                <a16:creationId xmlns:a16="http://schemas.microsoft.com/office/drawing/2014/main" id="{29026065-7CE6-26BF-5E11-E2573F33E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89" b="20607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88" y="2258209"/>
            <a:ext cx="12081224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37" y="2922742"/>
            <a:ext cx="12063127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CONTENT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78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Hexa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 +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5-P08154: Drone Mission - Aerial of sunrise over ORNL east campus, April 3, 2023.  &#10;&#10;Electronic Reference Image – For more images in this series, please contact, creativeservices@ornl.gov&#10;This image has been reviewed by an ORNL Releasing Official and is approved for public release, January 4, 2023.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94" t="5003" r="5511" b="5003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215596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DAE593DB-8ADA-2B81-0837-94D520E63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Keep up with ORNL’s latest scientific discoveries, economic impacts, and solutions for energy and national security</a:t>
            </a:r>
          </a:p>
        </p:txBody>
      </p:sp>
    </p:spTree>
    <p:extLst>
      <p:ext uri="{BB962C8B-B14F-4D97-AF65-F5344CB8AC3E}">
        <p14:creationId xmlns:p14="http://schemas.microsoft.com/office/powerpoint/2010/main" val="287337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2EFFC1-8D00-2422-39D7-701FD30A5CDF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7F60E2-2A56-9EB3-6B56-9299A963E1A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10" name="Picture 9" descr="Text&#10;&#10;AI-generated content may be incorrect.">
              <a:extLst>
                <a:ext uri="{FF2B5EF4-FFF2-40B4-BE49-F238E27FC236}">
                  <a16:creationId xmlns:a16="http://schemas.microsoft.com/office/drawing/2014/main" id="{E05B343D-85E7-C42A-D96E-37A8AB109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BD199E-AAB8-C86C-7065-B0DAAC996DDA}"/>
              </a:ext>
            </a:extLst>
          </p:cNvPr>
          <p:cNvGrpSpPr/>
          <p:nvPr userDrawn="1"/>
        </p:nvGrpSpPr>
        <p:grpSpPr>
          <a:xfrm>
            <a:off x="4217981" y="6109219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197F97-DD05-46DC-A43C-9A85A489A4DD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8" name="Picture 7" descr="Text&#10;&#10;AI-generated content may be incorrect.">
              <a:extLst>
                <a:ext uri="{FF2B5EF4-FFF2-40B4-BE49-F238E27FC236}">
                  <a16:creationId xmlns:a16="http://schemas.microsoft.com/office/drawing/2014/main" id="{CCDFDBFA-B5E9-EA5B-FE47-B868EED9A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4174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-Column Green Bar" userDrawn="1">
  <p:cSld name="5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2191870"/>
            <a:ext cx="2157102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buNone/>
              <a:defRPr sz="1600"/>
            </a:lvl5pPr>
          </a:lstStyle>
          <a:p>
            <a:r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649326" y="2191870"/>
            <a:ext cx="2157102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buNone/>
              <a:defRPr sz="1600"/>
            </a:lvl5pPr>
          </a:lstStyle>
          <a:p>
            <a:r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83961" y="2191870"/>
            <a:ext cx="2157102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buNone/>
              <a:defRPr sz="1600"/>
            </a:lvl5pPr>
          </a:lstStyle>
          <a:p>
            <a:r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318595" y="2191870"/>
            <a:ext cx="2157102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buNone/>
              <a:defRPr sz="1600"/>
            </a:lvl5pPr>
          </a:lstStyle>
          <a:p>
            <a:r>
              <a:t>Place content here</a:t>
            </a:r>
          </a:p>
        </p:txBody>
      </p:sp>
      <p:sp>
        <p:nvSpPr>
          <p:cNvPr id="5000" name="Content Placeholder 6">
            <a:extLst>
              <a:ext uri="{FF2B5EF4-FFF2-40B4-BE49-F238E27FC236}">
                <a16:creationId xmlns:a16="http://schemas.microsoft.com/office/drawing/2014/main" id="{5C0A0000-0000-4000-8000-00000000500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653229" y="2191870"/>
            <a:ext cx="2157102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buNone/>
              <a:defRPr sz="1600"/>
            </a:lvl5pPr>
          </a:lstStyle>
          <a:p>
            <a:r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38396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A40F8-43C7-91B8-DB7E-DDD5E2408A38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52F9E3-A27C-53E8-B52E-49794F69B0D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Text&#10;&#10;AI-generated content may be incorrect.">
              <a:extLst>
                <a:ext uri="{FF2B5EF4-FFF2-40B4-BE49-F238E27FC236}">
                  <a16:creationId xmlns:a16="http://schemas.microsoft.com/office/drawing/2014/main" id="{DB53C206-3DA3-C765-EB66-A35BBF7054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 Text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Title: Best Title Option for Longer Presentation Titles (Text Size no larger than 36pt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8B2AD18-B7D9-77F5-D220-3EDA560B2C83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E0B571-503C-1E4E-4585-513FD2198B27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9" name="Picture 8" descr="Text&#10;&#10;AI-generated content may be incorrect.">
              <a:extLst>
                <a:ext uri="{FF2B5EF4-FFF2-40B4-BE49-F238E27FC236}">
                  <a16:creationId xmlns:a16="http://schemas.microsoft.com/office/drawing/2014/main" id="{2FD5B24E-06B1-CD75-BC26-A89AA432F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Hexagon Cu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Stacked 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i="0" smtClean="0">
                <a:solidFill>
                  <a:schemeClr val="bg2"/>
                </a:solidFill>
                <a:latin typeface="+mn-lt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 i="0" dirty="0">
              <a:solidFill>
                <a:schemeClr val="bg2"/>
              </a:solidFill>
              <a:latin typeface="+mn-lt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2"/>
                </a:solidFill>
                <a:latin typeface="Aptos Light" panose="020B0004020202020204" pitchFamily="34" charset="0"/>
                <a:ea typeface="Aptos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832" r:id="rId6"/>
    <p:sldLayoutId id="2147483894" r:id="rId7"/>
    <p:sldLayoutId id="2147483829" r:id="rId8"/>
    <p:sldLayoutId id="2147483897" r:id="rId9"/>
    <p:sldLayoutId id="2147483833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834" r:id="rId16"/>
    <p:sldLayoutId id="2147483940" r:id="rId17"/>
    <p:sldLayoutId id="2147483835" r:id="rId18"/>
    <p:sldLayoutId id="2147483928" r:id="rId19"/>
    <p:sldLayoutId id="2147483906" r:id="rId20"/>
    <p:sldLayoutId id="2147483905" r:id="rId21"/>
    <p:sldLayoutId id="2147483937" r:id="rId22"/>
    <p:sldLayoutId id="2147483947" r:id="rId23"/>
    <p:sldLayoutId id="2147483948" r:id="rId24"/>
    <p:sldLayoutId id="2147483951" r:id="rId25"/>
    <p:sldLayoutId id="2147483949" r:id="rId26"/>
    <p:sldLayoutId id="2147483959" r:id="rId27"/>
    <p:sldLayoutId id="2147483861" r:id="rId28"/>
    <p:sldLayoutId id="2147483958" r:id="rId29"/>
    <p:sldLayoutId id="2147483849" r:id="rId30"/>
    <p:sldLayoutId id="2147483960" r:id="rId31"/>
    <p:sldLayoutId id="2147483961" r:id="rId3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+mj-lt"/>
          <a:ea typeface="Aptos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iscoverourlab.triumf.ca/tour-our-lab/isac-2/?utm_source=chatgpt.com" TargetMode="External"/><Relationship Id="rId3" Type="http://schemas.openxmlformats.org/officeDocument/2006/relationships/hyperlink" Target="https://www.iaea.org/resources/databases/livechart-of-nuclides-advanced-version?utm_source=chatgpt.com" TargetMode="External"/><Relationship Id="rId7" Type="http://schemas.openxmlformats.org/officeDocument/2006/relationships/hyperlink" Target="https://journals.aps.org/prl/pdf/10.1103/lqkb-hylx?utm_source=chatgpt.com" TargetMode="External"/><Relationship Id="rId2" Type="http://schemas.openxmlformats.org/officeDocument/2006/relationships/hyperlink" Target="https://www.nndc.bnl.gov/nudat3/?utm_source=chatgpt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ndc.bnl.gov/ensnds/37/Ar/ec_decay_1.225_s.pdf?utm_source=chatgpt.com" TargetMode="External"/><Relationship Id="rId5" Type="http://schemas.openxmlformats.org/officeDocument/2006/relationships/hyperlink" Target="https://www.nndc.bnl.gov/ensnds/163/Dy/ec_decay_4570_y.pdf?utm_source=chatgpt.com" TargetMode="External"/><Relationship Id="rId10" Type="http://schemas.openxmlformats.org/officeDocument/2006/relationships/hyperlink" Target="https://www.isotopes.gov/production-network?utm_source=chatgpt.com" TargetMode="External"/><Relationship Id="rId4" Type="http://schemas.openxmlformats.org/officeDocument/2006/relationships/hyperlink" Target="https://www.nndc.bnl.gov/nudat3/getdecaydataset.jsp?dsid=22mg+ec+decay&amp;nucleus=22NA&amp;utm_source=chatgpt.com" TargetMode="External"/><Relationship Id="rId9" Type="http://schemas.openxmlformats.org/officeDocument/2006/relationships/hyperlink" Target="https://lin12.triumf.ca/text/public/text/design_notes/ISOLISAC.pdf?utm_source=chatgpt.com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yclotron.wisc.edu/radionuclide-distribution/?utm_source=chatgpt.com" TargetMode="External"/><Relationship Id="rId3" Type="http://schemas.openxmlformats.org/officeDocument/2006/relationships/hyperlink" Target="https://www.bnl.gov/mirp/?utm_source=chatgpt.com" TargetMode="External"/><Relationship Id="rId7" Type="http://schemas.openxmlformats.org/officeDocument/2006/relationships/hyperlink" Target="https://www.anl.gov/sites/www/files/2018-09/LEAFbrochure_R18.pdf?utm_source=chatgpt.com" TargetMode="External"/><Relationship Id="rId2" Type="http://schemas.openxmlformats.org/officeDocument/2006/relationships/hyperlink" Target="https://www.isotopes.gov/accelerator-facilities?utm_source=chatgpt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nl.gov/eof/lowenergy-accelerator-facility?utm_source=chatgpt.com" TargetMode="External"/><Relationship Id="rId11" Type="http://schemas.openxmlformats.org/officeDocument/2006/relationships/hyperlink" Target="https://frib.msu.edu/research-areas-and-capabilities/capabilities/isotope-harvesting?utm_source=chatgpt.com" TargetMode="External"/><Relationship Id="rId5" Type="http://schemas.openxmlformats.org/officeDocument/2006/relationships/hyperlink" Target="https://www.lanl.gov/science-engineering/science-facilities/lansce/facilities?utm_source=chatgpt.com" TargetMode="External"/><Relationship Id="rId10" Type="http://schemas.openxmlformats.org/officeDocument/2006/relationships/hyperlink" Target="https://cyclotron.tamu.edu/progress-reports/2019-2020/4%20Superconducting%20Cyclotron%20and%20Instrumentation/IV_61_63-sjy-Production%20of%20astatine-211%20at%20the%20Cyclotron%20Institute.pdf?utm_source=chatgpt.com" TargetMode="External"/><Relationship Id="rId4" Type="http://schemas.openxmlformats.org/officeDocument/2006/relationships/hyperlink" Target="https://www.lanl.gov/science-engineering/science-facilities/lansce/facilities/ipf?utm_source=chatgpt.com" TargetMode="External"/><Relationship Id="rId9" Type="http://schemas.openxmlformats.org/officeDocument/2006/relationships/hyperlink" Target="https://cyclotron.tamu.edu/progress-reports/2022-2023/4%20Superconducting%20Cyclotron%20and%20Instrumentation/IV_2-3_K150%20operations%20and%20development.pdf?utm_source=chatgpt.com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orthstarnm.com/northstar-medical-radioisotopes-confirms-successful-routine-commercial-scale-ac-225-production/?utm_source=chatgpt.com" TargetMode="External"/><Relationship Id="rId3" Type="http://schemas.openxmlformats.org/officeDocument/2006/relationships/hyperlink" Target="https://www.iaea.org/publications/15751/good-management-practices-of-cyclotron-based-gallium-68-radiopharmaceuticals?utm_source=chatgpt.com" TargetMode="External"/><Relationship Id="rId7" Type="http://schemas.openxmlformats.org/officeDocument/2006/relationships/hyperlink" Target="https://www.northstarnm.com/radiopharmaceutical-therapy/actinium-225/?utm_source=chatgpt.com" TargetMode="External"/><Relationship Id="rId2" Type="http://schemas.openxmlformats.org/officeDocument/2006/relationships/hyperlink" Target="https://www-pub.iaea.org/MTCD/Publications/PDF/trs465_web.pdf?utm_source=chatgpt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orthstarnm.com/radiopharmaceutical-therapy/copper-67/?utm_source=chatgpt.com" TargetMode="External"/><Relationship Id="rId5" Type="http://schemas.openxmlformats.org/officeDocument/2006/relationships/hyperlink" Target="https://science.osti.gov/Isotope-Research-Development-and-Production/-/media/Isotope-Research-Development-and-Production/pdf/brochures/IP_Brochure_05-26-16_FINAL.pdf?utm_source=chatgpt.com" TargetMode="External"/><Relationship Id="rId10" Type="http://schemas.openxmlformats.org/officeDocument/2006/relationships/hyperlink" Target="https://niowaveinc.com/science-engineering/?utm_source=chatgpt.com" TargetMode="External"/><Relationship Id="rId4" Type="http://schemas.openxmlformats.org/officeDocument/2006/relationships/hyperlink" Target="https://www.osti.gov/servlets/purl/1298983?utm_source=chatgpt.com" TargetMode="External"/><Relationship Id="rId9" Type="http://schemas.openxmlformats.org/officeDocument/2006/relationships/hyperlink" Target="https://www.iba-worldwide.com/northstar-medical-radioisotopes-and-iba-sign-agreement-two-additional-rhodotronr-electron-beam?utm_source=chatgpt.com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rnl.gov/content/b-roll?utm_source=chatgpt.com" TargetMode="External"/><Relationship Id="rId3" Type="http://schemas.openxmlformats.org/officeDocument/2006/relationships/hyperlink" Target="https://niowaveinc.com/niowave-marks-20-years-of-advancing-medical-radioisotope-production/?utm_source=chatgpt.com" TargetMode="External"/><Relationship Id="rId7" Type="http://schemas.openxmlformats.org/officeDocument/2006/relationships/hyperlink" Target="https://www.iba-radiopharmasolutions.com/en/media/325?utm_source=chatgpt.com" TargetMode="External"/><Relationship Id="rId2" Type="http://schemas.openxmlformats.org/officeDocument/2006/relationships/hyperlink" Target="https://niowaveinc.com/medical-isotopes/?utm_source=chatgpt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iba-radiopharmasolutions.com/en/cyclotrons/cyclone-70?utm_source=chatgpt.com" TargetMode="External"/><Relationship Id="rId5" Type="http://schemas.openxmlformats.org/officeDocument/2006/relationships/hyperlink" Target="https://www.spectronrx.com/wp-content/uploads/2023/10/SpectronRx-Brochure.pdf?utm_source=chatgpt.com" TargetMode="External"/><Relationship Id="rId4" Type="http://schemas.openxmlformats.org/officeDocument/2006/relationships/hyperlink" Target="https://www.spectronrx.com/?utm_source=chatgpt.com" TargetMode="External"/><Relationship Id="rId9" Type="http://schemas.openxmlformats.org/officeDocument/2006/relationships/hyperlink" Target="https://www.ornl.gov/content/ised-media-library?utm_source=chatgpt.co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5A93-4B93-58FD-9CE4-4ABC7A6D09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50" y="2254309"/>
            <a:ext cx="4517136" cy="1444112"/>
          </a:xfrm>
        </p:spPr>
        <p:txBody>
          <a:bodyPr/>
          <a:lstStyle/>
          <a:p>
            <a:r>
              <a:rPr lang="en-US" dirty="0"/>
              <a:t>Accelerator Production of Radioisotopes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ECC879-569B-D188-A664-DE577E1A5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5888FB-709A-1E6E-8252-9A0B8B5873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RADIS 2026, August 25,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4CBFE-C33F-1015-16D5-22CD0ECA8A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Justin Griswold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DA7669-A733-9F87-1B14-C2D4244FBC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Radioisotope Science and Technology Division</a:t>
            </a:r>
          </a:p>
        </p:txBody>
      </p:sp>
    </p:spTree>
    <p:extLst>
      <p:ext uri="{BB962C8B-B14F-4D97-AF65-F5344CB8AC3E}">
        <p14:creationId xmlns:p14="http://schemas.microsoft.com/office/powerpoint/2010/main" val="1662388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5369D-A35B-D9E4-2D3D-90BD5ACAC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most consequential R&amp;D </a:t>
            </a:r>
            <a:r>
              <a:rPr lang="en-US" strike="sngStrike" dirty="0"/>
              <a:t>problems</a:t>
            </a:r>
            <a:r>
              <a:rPr lang="en-US" dirty="0"/>
              <a:t> opportunities occur at the interfaces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Placeholder 9">
            <a:extLst>
              <a:ext uri="{FF2B5EF4-FFF2-40B4-BE49-F238E27FC236}">
                <a16:creationId xmlns:a16="http://schemas.microsoft.com/office/drawing/2014/main" id="{71428304-FBE6-3ADD-22B2-813C58976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8" t="12267" r="1038" b="13819"/>
          <a:stretch>
            <a:fillRect/>
          </a:stretch>
        </p:blipFill>
        <p:spPr>
          <a:xfrm>
            <a:off x="813753" y="1251522"/>
            <a:ext cx="10564494" cy="3784600"/>
          </a:xfrm>
          <a:prstGeom prst="rect">
            <a:avLst/>
          </a:prstGeom>
          <a:solidFill>
            <a:srgbClr val="DBDCDB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561CA0-D4CB-0FEB-7259-953D62D9BE23}"/>
              </a:ext>
            </a:extLst>
          </p:cNvPr>
          <p:cNvSpPr txBox="1"/>
          <p:nvPr/>
        </p:nvSpPr>
        <p:spPr>
          <a:xfrm>
            <a:off x="1754104" y="4913980"/>
            <a:ext cx="86837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These interface </a:t>
            </a:r>
            <a:r>
              <a:rPr lang="en-US" sz="2800" strike="sngStrike" dirty="0"/>
              <a:t>problems</a:t>
            </a:r>
            <a:r>
              <a:rPr lang="en-US" sz="2800" dirty="0"/>
              <a:t> opportunities are shared research questions, and natural points for cross-institution training.</a:t>
            </a:r>
          </a:p>
        </p:txBody>
      </p:sp>
    </p:spTree>
    <p:extLst>
      <p:ext uri="{BB962C8B-B14F-4D97-AF65-F5344CB8AC3E}">
        <p14:creationId xmlns:p14="http://schemas.microsoft.com/office/powerpoint/2010/main" val="1778150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D95BE-257C-EFD3-0F18-BEEE2F882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final thoughts…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037ED-C94B-78C8-5A7B-5D88B22F2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Begin with the end in mind – What is the required purity, product form, quantity, geometry, delivery time, </a:t>
            </a:r>
            <a:r>
              <a:rPr lang="en-US" sz="2400" dirty="0" err="1"/>
              <a:t>etc</a:t>
            </a:r>
            <a:r>
              <a:rPr lang="en-US" sz="2400" dirty="0"/>
              <a:t>…?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Those requirements can help define the production route, target, irradiation parameters, chemical/mass separation scheme, qualification, and logistics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 radioisotope is engineered across the entire production chain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National laboratories and academic facilities (primarily) provide complimentary capabilities across this chain </a:t>
            </a:r>
          </a:p>
        </p:txBody>
      </p:sp>
    </p:spTree>
    <p:extLst>
      <p:ext uri="{BB962C8B-B14F-4D97-AF65-F5344CB8AC3E}">
        <p14:creationId xmlns:p14="http://schemas.microsoft.com/office/powerpoint/2010/main" val="26284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92638-28A9-8069-B1FC-D7B016337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soon to an accelerator near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A6329-DF68-D3A9-7920-54EF4350B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332187"/>
            <a:ext cx="4273074" cy="45552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test station at SNS linac beam dump (1.3 GeV protons)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to 7 kW of beam (3.36 x 10</a:t>
            </a:r>
            <a:r>
              <a:rPr lang="en-US" baseline="30000" dirty="0"/>
              <a:t>15</a:t>
            </a:r>
            <a:r>
              <a:rPr lang="en-US" dirty="0"/>
              <a:t> protons/sec) will be available with a tunable beam spot size (nominal 4 mm x 4 mm)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Targeting first beam on target in 2027 or 2028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B76D75-020A-F844-7FAD-984BEF0AD53F}"/>
              </a:ext>
            </a:extLst>
          </p:cNvPr>
          <p:cNvGrpSpPr/>
          <p:nvPr/>
        </p:nvGrpSpPr>
        <p:grpSpPr>
          <a:xfrm>
            <a:off x="5275510" y="995578"/>
            <a:ext cx="3233296" cy="2433422"/>
            <a:chOff x="429767" y="3723830"/>
            <a:chExt cx="3233296" cy="24334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4BD66D0-E11D-519A-EFBC-10A3A7B8B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9767" y="3723830"/>
              <a:ext cx="3233296" cy="2433422"/>
            </a:xfrm>
            <a:prstGeom prst="rect">
              <a:avLst/>
            </a:prstGeom>
          </p:spPr>
        </p:pic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C2878542-3D8D-4FE0-A0E1-4A0520FB7770}"/>
                </a:ext>
              </a:extLst>
            </p:cNvPr>
            <p:cNvSpPr/>
            <p:nvPr/>
          </p:nvSpPr>
          <p:spPr>
            <a:xfrm>
              <a:off x="1603936" y="4389122"/>
              <a:ext cx="343056" cy="1768130"/>
            </a:xfrm>
            <a:custGeom>
              <a:avLst/>
              <a:gdLst>
                <a:gd name="csX0" fmla="*/ 0 w 863600"/>
                <a:gd name="csY0" fmla="*/ 0 h 1104900"/>
                <a:gd name="csX1" fmla="*/ 863600 w 863600"/>
                <a:gd name="csY1" fmla="*/ 0 h 1104900"/>
                <a:gd name="csX2" fmla="*/ 863600 w 863600"/>
                <a:gd name="csY2" fmla="*/ 1104900 h 1104900"/>
                <a:gd name="csX3" fmla="*/ 0 w 863600"/>
                <a:gd name="csY3" fmla="*/ 1104900 h 1104900"/>
                <a:gd name="csX4" fmla="*/ 0 w 863600"/>
                <a:gd name="csY4" fmla="*/ 0 h 1104900"/>
                <a:gd name="csX0" fmla="*/ 0 w 863600"/>
                <a:gd name="csY0" fmla="*/ 0 h 1104900"/>
                <a:gd name="csX1" fmla="*/ 825500 w 863600"/>
                <a:gd name="csY1" fmla="*/ 203200 h 1104900"/>
                <a:gd name="csX2" fmla="*/ 863600 w 863600"/>
                <a:gd name="csY2" fmla="*/ 1104900 h 1104900"/>
                <a:gd name="csX3" fmla="*/ 0 w 863600"/>
                <a:gd name="csY3" fmla="*/ 1104900 h 1104900"/>
                <a:gd name="csX4" fmla="*/ 0 w 863600"/>
                <a:gd name="csY4" fmla="*/ 0 h 1104900"/>
                <a:gd name="csX0" fmla="*/ 0 w 825500"/>
                <a:gd name="csY0" fmla="*/ 0 h 1104900"/>
                <a:gd name="csX1" fmla="*/ 825500 w 825500"/>
                <a:gd name="csY1" fmla="*/ 203200 h 1104900"/>
                <a:gd name="csX2" fmla="*/ 787400 w 825500"/>
                <a:gd name="csY2" fmla="*/ 711200 h 1104900"/>
                <a:gd name="csX3" fmla="*/ 0 w 825500"/>
                <a:gd name="csY3" fmla="*/ 1104900 h 1104900"/>
                <a:gd name="csX4" fmla="*/ 0 w 825500"/>
                <a:gd name="csY4" fmla="*/ 0 h 1104900"/>
                <a:gd name="csX0" fmla="*/ 0 w 825500"/>
                <a:gd name="csY0" fmla="*/ 0 h 1399867"/>
                <a:gd name="csX1" fmla="*/ 825500 w 825500"/>
                <a:gd name="csY1" fmla="*/ 203200 h 1399867"/>
                <a:gd name="csX2" fmla="*/ 787400 w 825500"/>
                <a:gd name="csY2" fmla="*/ 711200 h 1399867"/>
                <a:gd name="csX3" fmla="*/ 9832 w 825500"/>
                <a:gd name="csY3" fmla="*/ 1399867 h 1399867"/>
                <a:gd name="csX4" fmla="*/ 0 w 825500"/>
                <a:gd name="csY4" fmla="*/ 0 h 1399867"/>
                <a:gd name="csX0" fmla="*/ 0 w 796004"/>
                <a:gd name="csY0" fmla="*/ 0 h 1399867"/>
                <a:gd name="csX1" fmla="*/ 796004 w 796004"/>
                <a:gd name="csY1" fmla="*/ 95045 h 1399867"/>
                <a:gd name="csX2" fmla="*/ 787400 w 796004"/>
                <a:gd name="csY2" fmla="*/ 711200 h 1399867"/>
                <a:gd name="csX3" fmla="*/ 9832 w 796004"/>
                <a:gd name="csY3" fmla="*/ 1399867 h 1399867"/>
                <a:gd name="csX4" fmla="*/ 0 w 796004"/>
                <a:gd name="csY4" fmla="*/ 0 h 1399867"/>
                <a:gd name="csX0" fmla="*/ 448126 w 786190"/>
                <a:gd name="csY0" fmla="*/ 0 h 1370370"/>
                <a:gd name="csX1" fmla="*/ 786190 w 786190"/>
                <a:gd name="csY1" fmla="*/ 65548 h 1370370"/>
                <a:gd name="csX2" fmla="*/ 777586 w 786190"/>
                <a:gd name="csY2" fmla="*/ 681703 h 1370370"/>
                <a:gd name="csX3" fmla="*/ 18 w 786190"/>
                <a:gd name="csY3" fmla="*/ 1370370 h 1370370"/>
                <a:gd name="csX4" fmla="*/ 448126 w 786190"/>
                <a:gd name="csY4" fmla="*/ 0 h 1370370"/>
                <a:gd name="csX0" fmla="*/ 0 w 338064"/>
                <a:gd name="csY0" fmla="*/ 0 h 996744"/>
                <a:gd name="csX1" fmla="*/ 338064 w 338064"/>
                <a:gd name="csY1" fmla="*/ 65548 h 996744"/>
                <a:gd name="csX2" fmla="*/ 329460 w 338064"/>
                <a:gd name="csY2" fmla="*/ 681703 h 996744"/>
                <a:gd name="csX3" fmla="*/ 29744 w 338064"/>
                <a:gd name="csY3" fmla="*/ 996744 h 996744"/>
                <a:gd name="csX4" fmla="*/ 0 w 338064"/>
                <a:gd name="csY4" fmla="*/ 0 h 996744"/>
                <a:gd name="csX0" fmla="*/ 1054 w 339118"/>
                <a:gd name="csY0" fmla="*/ 0 h 1006576"/>
                <a:gd name="csX1" fmla="*/ 339118 w 339118"/>
                <a:gd name="csY1" fmla="*/ 65548 h 1006576"/>
                <a:gd name="csX2" fmla="*/ 330514 w 339118"/>
                <a:gd name="csY2" fmla="*/ 681703 h 1006576"/>
                <a:gd name="csX3" fmla="*/ 932 w 339118"/>
                <a:gd name="csY3" fmla="*/ 1006576 h 1006576"/>
                <a:gd name="csX4" fmla="*/ 1054 w 339118"/>
                <a:gd name="csY4" fmla="*/ 0 h 1006576"/>
                <a:gd name="csX0" fmla="*/ 1054 w 339118"/>
                <a:gd name="csY0" fmla="*/ 0 h 995493"/>
                <a:gd name="csX1" fmla="*/ 339118 w 339118"/>
                <a:gd name="csY1" fmla="*/ 65548 h 995493"/>
                <a:gd name="csX2" fmla="*/ 330514 w 339118"/>
                <a:gd name="csY2" fmla="*/ 681703 h 995493"/>
                <a:gd name="csX3" fmla="*/ 932 w 339118"/>
                <a:gd name="csY3" fmla="*/ 995493 h 995493"/>
                <a:gd name="csX4" fmla="*/ 1054 w 339118"/>
                <a:gd name="csY4" fmla="*/ 0 h 995493"/>
                <a:gd name="csX0" fmla="*/ 1054 w 407667"/>
                <a:gd name="csY0" fmla="*/ 0 h 995493"/>
                <a:gd name="csX1" fmla="*/ 339118 w 407667"/>
                <a:gd name="csY1" fmla="*/ 65548 h 995493"/>
                <a:gd name="csX2" fmla="*/ 407667 w 407667"/>
                <a:gd name="csY2" fmla="*/ 784668 h 995493"/>
                <a:gd name="csX3" fmla="*/ 932 w 407667"/>
                <a:gd name="csY3" fmla="*/ 995493 h 995493"/>
                <a:gd name="csX4" fmla="*/ 1054 w 407667"/>
                <a:gd name="csY4" fmla="*/ 0 h 995493"/>
                <a:gd name="csX0" fmla="*/ 1054 w 339118"/>
                <a:gd name="csY0" fmla="*/ 0 h 995493"/>
                <a:gd name="csX1" fmla="*/ 339118 w 339118"/>
                <a:gd name="csY1" fmla="*/ 65548 h 995493"/>
                <a:gd name="csX2" fmla="*/ 315083 w 339118"/>
                <a:gd name="csY2" fmla="*/ 818990 h 995493"/>
                <a:gd name="csX3" fmla="*/ 932 w 339118"/>
                <a:gd name="csY3" fmla="*/ 995493 h 995493"/>
                <a:gd name="csX4" fmla="*/ 1054 w 339118"/>
                <a:gd name="csY4" fmla="*/ 0 h 995493"/>
                <a:gd name="csX0" fmla="*/ 1054 w 392236"/>
                <a:gd name="csY0" fmla="*/ 0 h 995493"/>
                <a:gd name="csX1" fmla="*/ 339118 w 392236"/>
                <a:gd name="csY1" fmla="*/ 65548 h 995493"/>
                <a:gd name="csX2" fmla="*/ 392236 w 392236"/>
                <a:gd name="csY2" fmla="*/ 784668 h 995493"/>
                <a:gd name="csX3" fmla="*/ 932 w 392236"/>
                <a:gd name="csY3" fmla="*/ 995493 h 995493"/>
                <a:gd name="csX4" fmla="*/ 1054 w 392236"/>
                <a:gd name="csY4" fmla="*/ 0 h 995493"/>
                <a:gd name="csX0" fmla="*/ 1054 w 347347"/>
                <a:gd name="csY0" fmla="*/ 0 h 995493"/>
                <a:gd name="csX1" fmla="*/ 339118 w 347347"/>
                <a:gd name="csY1" fmla="*/ 65548 h 995493"/>
                <a:gd name="csX2" fmla="*/ 347347 w 347347"/>
                <a:gd name="csY2" fmla="*/ 834590 h 995493"/>
                <a:gd name="csX3" fmla="*/ 932 w 347347"/>
                <a:gd name="csY3" fmla="*/ 995493 h 995493"/>
                <a:gd name="csX4" fmla="*/ 1054 w 347347"/>
                <a:gd name="csY4" fmla="*/ 0 h 9954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47347" h="995493">
                  <a:moveTo>
                    <a:pt x="1054" y="0"/>
                  </a:moveTo>
                  <a:lnTo>
                    <a:pt x="339118" y="65548"/>
                  </a:lnTo>
                  <a:lnTo>
                    <a:pt x="347347" y="834590"/>
                  </a:lnTo>
                  <a:lnTo>
                    <a:pt x="932" y="995493"/>
                  </a:lnTo>
                  <a:cubicBezTo>
                    <a:pt x="-2345" y="528871"/>
                    <a:pt x="4331" y="466622"/>
                    <a:pt x="1054" y="0"/>
                  </a:cubicBezTo>
                  <a:close/>
                </a:path>
              </a:pathLst>
            </a:custGeom>
            <a:solidFill>
              <a:srgbClr val="FFFF00">
                <a:alpha val="4117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76157042-8A84-2259-16B8-E46D66AE0589}"/>
                </a:ext>
              </a:extLst>
            </p:cNvPr>
            <p:cNvSpPr/>
            <p:nvPr/>
          </p:nvSpPr>
          <p:spPr>
            <a:xfrm>
              <a:off x="1379140" y="4389120"/>
              <a:ext cx="226757" cy="1768130"/>
            </a:xfrm>
            <a:custGeom>
              <a:avLst/>
              <a:gdLst>
                <a:gd name="csX0" fmla="*/ 0 w 863600"/>
                <a:gd name="csY0" fmla="*/ 0 h 1104900"/>
                <a:gd name="csX1" fmla="*/ 863600 w 863600"/>
                <a:gd name="csY1" fmla="*/ 0 h 1104900"/>
                <a:gd name="csX2" fmla="*/ 863600 w 863600"/>
                <a:gd name="csY2" fmla="*/ 1104900 h 1104900"/>
                <a:gd name="csX3" fmla="*/ 0 w 863600"/>
                <a:gd name="csY3" fmla="*/ 1104900 h 1104900"/>
                <a:gd name="csX4" fmla="*/ 0 w 863600"/>
                <a:gd name="csY4" fmla="*/ 0 h 1104900"/>
                <a:gd name="csX0" fmla="*/ 0 w 863600"/>
                <a:gd name="csY0" fmla="*/ 0 h 1104900"/>
                <a:gd name="csX1" fmla="*/ 825500 w 863600"/>
                <a:gd name="csY1" fmla="*/ 203200 h 1104900"/>
                <a:gd name="csX2" fmla="*/ 863600 w 863600"/>
                <a:gd name="csY2" fmla="*/ 1104900 h 1104900"/>
                <a:gd name="csX3" fmla="*/ 0 w 863600"/>
                <a:gd name="csY3" fmla="*/ 1104900 h 1104900"/>
                <a:gd name="csX4" fmla="*/ 0 w 863600"/>
                <a:gd name="csY4" fmla="*/ 0 h 1104900"/>
                <a:gd name="csX0" fmla="*/ 0 w 825500"/>
                <a:gd name="csY0" fmla="*/ 0 h 1104900"/>
                <a:gd name="csX1" fmla="*/ 825500 w 825500"/>
                <a:gd name="csY1" fmla="*/ 203200 h 1104900"/>
                <a:gd name="csX2" fmla="*/ 787400 w 825500"/>
                <a:gd name="csY2" fmla="*/ 711200 h 1104900"/>
                <a:gd name="csX3" fmla="*/ 0 w 825500"/>
                <a:gd name="csY3" fmla="*/ 1104900 h 1104900"/>
                <a:gd name="csX4" fmla="*/ 0 w 825500"/>
                <a:gd name="csY4" fmla="*/ 0 h 1104900"/>
                <a:gd name="csX0" fmla="*/ 0 w 825500"/>
                <a:gd name="csY0" fmla="*/ 0 h 1399867"/>
                <a:gd name="csX1" fmla="*/ 825500 w 825500"/>
                <a:gd name="csY1" fmla="*/ 203200 h 1399867"/>
                <a:gd name="csX2" fmla="*/ 787400 w 825500"/>
                <a:gd name="csY2" fmla="*/ 711200 h 1399867"/>
                <a:gd name="csX3" fmla="*/ 9832 w 825500"/>
                <a:gd name="csY3" fmla="*/ 1399867 h 1399867"/>
                <a:gd name="csX4" fmla="*/ 0 w 825500"/>
                <a:gd name="csY4" fmla="*/ 0 h 1399867"/>
                <a:gd name="csX0" fmla="*/ 0 w 796004"/>
                <a:gd name="csY0" fmla="*/ 0 h 1399867"/>
                <a:gd name="csX1" fmla="*/ 796004 w 796004"/>
                <a:gd name="csY1" fmla="*/ 95045 h 1399867"/>
                <a:gd name="csX2" fmla="*/ 787400 w 796004"/>
                <a:gd name="csY2" fmla="*/ 711200 h 1399867"/>
                <a:gd name="csX3" fmla="*/ 9832 w 796004"/>
                <a:gd name="csY3" fmla="*/ 1399867 h 1399867"/>
                <a:gd name="csX4" fmla="*/ 0 w 796004"/>
                <a:gd name="csY4" fmla="*/ 0 h 1399867"/>
                <a:gd name="csX0" fmla="*/ 448126 w 786190"/>
                <a:gd name="csY0" fmla="*/ 0 h 1370370"/>
                <a:gd name="csX1" fmla="*/ 786190 w 786190"/>
                <a:gd name="csY1" fmla="*/ 65548 h 1370370"/>
                <a:gd name="csX2" fmla="*/ 777586 w 786190"/>
                <a:gd name="csY2" fmla="*/ 681703 h 1370370"/>
                <a:gd name="csX3" fmla="*/ 18 w 786190"/>
                <a:gd name="csY3" fmla="*/ 1370370 h 1370370"/>
                <a:gd name="csX4" fmla="*/ 448126 w 786190"/>
                <a:gd name="csY4" fmla="*/ 0 h 1370370"/>
                <a:gd name="csX0" fmla="*/ 0 w 338064"/>
                <a:gd name="csY0" fmla="*/ 0 h 996744"/>
                <a:gd name="csX1" fmla="*/ 338064 w 338064"/>
                <a:gd name="csY1" fmla="*/ 65548 h 996744"/>
                <a:gd name="csX2" fmla="*/ 329460 w 338064"/>
                <a:gd name="csY2" fmla="*/ 681703 h 996744"/>
                <a:gd name="csX3" fmla="*/ 29744 w 338064"/>
                <a:gd name="csY3" fmla="*/ 996744 h 996744"/>
                <a:gd name="csX4" fmla="*/ 0 w 338064"/>
                <a:gd name="csY4" fmla="*/ 0 h 996744"/>
                <a:gd name="csX0" fmla="*/ 1054 w 339118"/>
                <a:gd name="csY0" fmla="*/ 0 h 1006576"/>
                <a:gd name="csX1" fmla="*/ 339118 w 339118"/>
                <a:gd name="csY1" fmla="*/ 65548 h 1006576"/>
                <a:gd name="csX2" fmla="*/ 330514 w 339118"/>
                <a:gd name="csY2" fmla="*/ 681703 h 1006576"/>
                <a:gd name="csX3" fmla="*/ 932 w 339118"/>
                <a:gd name="csY3" fmla="*/ 1006576 h 1006576"/>
                <a:gd name="csX4" fmla="*/ 1054 w 339118"/>
                <a:gd name="csY4" fmla="*/ 0 h 1006576"/>
                <a:gd name="csX0" fmla="*/ 1054 w 339118"/>
                <a:gd name="csY0" fmla="*/ 0 h 995493"/>
                <a:gd name="csX1" fmla="*/ 339118 w 339118"/>
                <a:gd name="csY1" fmla="*/ 65548 h 995493"/>
                <a:gd name="csX2" fmla="*/ 330514 w 339118"/>
                <a:gd name="csY2" fmla="*/ 681703 h 995493"/>
                <a:gd name="csX3" fmla="*/ 932 w 339118"/>
                <a:gd name="csY3" fmla="*/ 995493 h 995493"/>
                <a:gd name="csX4" fmla="*/ 1054 w 339118"/>
                <a:gd name="csY4" fmla="*/ 0 h 995493"/>
                <a:gd name="csX0" fmla="*/ 228661 w 558120"/>
                <a:gd name="csY0" fmla="*/ 0 h 995493"/>
                <a:gd name="csX1" fmla="*/ 0 w 558120"/>
                <a:gd name="csY1" fmla="*/ 4588 h 995493"/>
                <a:gd name="csX2" fmla="*/ 558121 w 558120"/>
                <a:gd name="csY2" fmla="*/ 681703 h 995493"/>
                <a:gd name="csX3" fmla="*/ 228539 w 558120"/>
                <a:gd name="csY3" fmla="*/ 995493 h 995493"/>
                <a:gd name="csX4" fmla="*/ 228661 w 558120"/>
                <a:gd name="csY4" fmla="*/ 0 h 995493"/>
                <a:gd name="csX0" fmla="*/ 228661 w 229593"/>
                <a:gd name="csY0" fmla="*/ 0 h 995493"/>
                <a:gd name="csX1" fmla="*/ 0 w 229593"/>
                <a:gd name="csY1" fmla="*/ 4588 h 995493"/>
                <a:gd name="csX2" fmla="*/ 2619 w 229593"/>
                <a:gd name="csY2" fmla="*/ 942169 h 995493"/>
                <a:gd name="csX3" fmla="*/ 228539 w 229593"/>
                <a:gd name="csY3" fmla="*/ 995493 h 995493"/>
                <a:gd name="csX4" fmla="*/ 228661 w 229593"/>
                <a:gd name="csY4" fmla="*/ 0 h 9954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9593" h="995493">
                  <a:moveTo>
                    <a:pt x="228661" y="0"/>
                  </a:moveTo>
                  <a:lnTo>
                    <a:pt x="0" y="4588"/>
                  </a:lnTo>
                  <a:lnTo>
                    <a:pt x="2619" y="942169"/>
                  </a:lnTo>
                  <a:lnTo>
                    <a:pt x="228539" y="995493"/>
                  </a:lnTo>
                  <a:cubicBezTo>
                    <a:pt x="225262" y="528871"/>
                    <a:pt x="231938" y="466622"/>
                    <a:pt x="228661" y="0"/>
                  </a:cubicBezTo>
                  <a:close/>
                </a:path>
              </a:pathLst>
            </a:custGeom>
            <a:solidFill>
              <a:srgbClr val="FFFF00">
                <a:alpha val="4117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D3A2719-7325-550B-4B3D-D01162D89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764" y="159473"/>
            <a:ext cx="3038656" cy="400804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3A6D2A3-C337-AB06-6A3F-0DD5E75B9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75" y="3892949"/>
            <a:ext cx="5587162" cy="2455787"/>
          </a:xfrm>
          <a:prstGeom prst="rect">
            <a:avLst/>
          </a:prstGeom>
        </p:spPr>
      </p:pic>
      <p:pic>
        <p:nvPicPr>
          <p:cNvPr id="31" name="Picture 30" descr="Chart&#10;&#10;AI-generated content may be incorrect.">
            <a:extLst>
              <a:ext uri="{FF2B5EF4-FFF2-40B4-BE49-F238E27FC236}">
                <a16:creationId xmlns:a16="http://schemas.microsoft.com/office/drawing/2014/main" id="{E9ACB56A-A4B5-BB97-B4A6-68DA5BBB23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"/>
          <a:stretch>
            <a:fillRect/>
          </a:stretch>
        </p:blipFill>
        <p:spPr>
          <a:xfrm>
            <a:off x="5732237" y="4382815"/>
            <a:ext cx="3105527" cy="228599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37E2536-2EFE-19E2-0B5C-EC067C15F7A0}"/>
              </a:ext>
            </a:extLst>
          </p:cNvPr>
          <p:cNvSpPr txBox="1"/>
          <p:nvPr/>
        </p:nvSpPr>
        <p:spPr>
          <a:xfrm>
            <a:off x="5106761" y="3428998"/>
            <a:ext cx="33719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dirty="0"/>
              <a:t>Planned location of the new test station at the SNS Linac Beam dump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E4F01A-074F-8A3A-76E8-9335A97E0556}"/>
              </a:ext>
            </a:extLst>
          </p:cNvPr>
          <p:cNvSpPr txBox="1"/>
          <p:nvPr/>
        </p:nvSpPr>
        <p:spPr>
          <a:xfrm>
            <a:off x="9107418" y="4222696"/>
            <a:ext cx="24993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dirty="0"/>
              <a:t>Conceptual design of the target station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5C0D12-D5F1-7053-B54A-8BC40EA0274C}"/>
              </a:ext>
            </a:extLst>
          </p:cNvPr>
          <p:cNvSpPr txBox="1"/>
          <p:nvPr/>
        </p:nvSpPr>
        <p:spPr>
          <a:xfrm>
            <a:off x="9107418" y="5625845"/>
            <a:ext cx="24993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dirty="0"/>
              <a:t>Sample of nuclides generated with 1.3 GeV protons incident upon thorium target</a:t>
            </a:r>
          </a:p>
        </p:txBody>
      </p:sp>
    </p:spTree>
    <p:extLst>
      <p:ext uri="{BB962C8B-B14F-4D97-AF65-F5344CB8AC3E}">
        <p14:creationId xmlns:p14="http://schemas.microsoft.com/office/powerpoint/2010/main" val="3729852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F21CD-1E26-E1B2-F961-4AA13348C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6EE80-4D41-3639-DC9A-A83FB83EE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784" y="880532"/>
            <a:ext cx="11492432" cy="5476875"/>
          </a:xfrm>
        </p:spPr>
        <p:txBody>
          <a:bodyPr/>
          <a:lstStyle/>
          <a:p>
            <a:r>
              <a:rPr lang="en-US" dirty="0"/>
              <a:t>[1] National Nuclear Data Center, “</a:t>
            </a:r>
            <a:r>
              <a:rPr lang="en-US" dirty="0" err="1"/>
              <a:t>NuDat</a:t>
            </a:r>
            <a:r>
              <a:rPr lang="en-US" dirty="0"/>
              <a:t> 3.0: Nuclear Structure and Decay Data,” Brookhaven National Laboratory, </a:t>
            </a:r>
            <a:r>
              <a:rPr lang="en-US" u="sng" dirty="0">
                <a:hlinkClick r:id="rId2"/>
              </a:rPr>
              <a:t>NNDC </a:t>
            </a:r>
            <a:r>
              <a:rPr lang="en-US" u="sng" dirty="0" err="1">
                <a:hlinkClick r:id="rId2"/>
              </a:rPr>
              <a:t>NuDat</a:t>
            </a:r>
            <a:r>
              <a:rPr lang="en-US" u="sng" dirty="0">
                <a:hlinkClick r:id="rId2"/>
              </a:rPr>
              <a:t> 3.0</a:t>
            </a:r>
            <a:r>
              <a:rPr lang="en-US" dirty="0"/>
              <a:t>.</a:t>
            </a:r>
          </a:p>
          <a:p>
            <a:r>
              <a:rPr lang="en-US" dirty="0"/>
              <a:t>[2] International Atomic Energy Agency, “Live Chart of Nuclides—Advanced Version”, </a:t>
            </a:r>
            <a:r>
              <a:rPr lang="en-US" u="sng" dirty="0">
                <a:hlinkClick r:id="rId3"/>
              </a:rPr>
              <a:t>IAEA Live Chart</a:t>
            </a:r>
            <a:r>
              <a:rPr lang="en-US" dirty="0"/>
              <a:t>.</a:t>
            </a:r>
          </a:p>
          <a:p>
            <a:r>
              <a:rPr lang="en-US" dirty="0"/>
              <a:t>[3] National Nuclear Data Center, “Evaluated Nuclear Structure Data File: Na,” Brookhaven National Laboratory, including y, </a:t>
            </a:r>
            <a:r>
              <a:rPr lang="en-US" u="sng" dirty="0">
                <a:hlinkClick r:id="rId4"/>
              </a:rPr>
              <a:t>NNDC Na record</a:t>
            </a:r>
            <a:r>
              <a:rPr lang="en-US" dirty="0"/>
              <a:t>.</a:t>
            </a:r>
          </a:p>
          <a:p>
            <a:r>
              <a:rPr lang="en-US" dirty="0"/>
              <a:t>[4] National Nuclear Data Center, “Evaluated Nuclear Structure Data File: Ho electron-capture decay,” including y, </a:t>
            </a:r>
            <a:r>
              <a:rPr lang="en-US" u="sng" dirty="0">
                <a:hlinkClick r:id="rId5"/>
              </a:rPr>
              <a:t>ENSDF Ho evaluation</a:t>
            </a:r>
            <a:r>
              <a:rPr lang="en-US" dirty="0"/>
              <a:t>.</a:t>
            </a:r>
          </a:p>
          <a:p>
            <a:r>
              <a:rPr lang="en-US" dirty="0"/>
              <a:t>[5] National Nuclear Data Center, “Evaluated Nuclear Structure Data File: K decay,” including s, </a:t>
            </a:r>
            <a:r>
              <a:rPr lang="en-US" u="sng" dirty="0">
                <a:hlinkClick r:id="rId6"/>
              </a:rPr>
              <a:t>ENSDF K evaluation</a:t>
            </a:r>
            <a:r>
              <a:rPr lang="en-US" dirty="0"/>
              <a:t>.</a:t>
            </a:r>
          </a:p>
          <a:p>
            <a:r>
              <a:rPr lang="en-US" dirty="0"/>
              <a:t>[6] R. Krause-Rehberg, N. van der Walt, L. Büttner, and F. Börner, “A Na positron source for use in UHV,” </a:t>
            </a:r>
            <a:r>
              <a:rPr lang="en-US" dirty="0" err="1"/>
              <a:t>Nucl</a:t>
            </a:r>
            <a:r>
              <a:rPr lang="en-US" dirty="0"/>
              <a:t>. </a:t>
            </a:r>
            <a:r>
              <a:rPr lang="en-US" dirty="0" err="1"/>
              <a:t>Instrum</a:t>
            </a:r>
            <a:r>
              <a:rPr lang="en-US" dirty="0"/>
              <a:t>. Methods Phys. Res. B </a:t>
            </a:r>
            <a:r>
              <a:rPr lang="en-US" b="1" dirty="0"/>
              <a:t>221</a:t>
            </a:r>
            <a:r>
              <a:rPr lang="en-US" dirty="0"/>
              <a:t>, 165–167 (2004)</a:t>
            </a:r>
          </a:p>
          <a:p>
            <a:r>
              <a:rPr lang="en-US" dirty="0"/>
              <a:t>[7] F. Adam </a:t>
            </a:r>
            <a:r>
              <a:rPr lang="en-US" i="1" dirty="0"/>
              <a:t>et al.</a:t>
            </a:r>
            <a:r>
              <a:rPr lang="en-US" dirty="0"/>
              <a:t> (</a:t>
            </a:r>
            <a:r>
              <a:rPr lang="en-US" dirty="0" err="1"/>
              <a:t>ECHo</a:t>
            </a:r>
            <a:r>
              <a:rPr lang="en-US" dirty="0"/>
              <a:t> Collaboration), “Improved Limit on the Effective Electron Neutrino Mass with the ECHo-1k Experiment,” Phys. Rev. Lett. </a:t>
            </a:r>
            <a:r>
              <a:rPr lang="en-US" b="1" dirty="0"/>
              <a:t>136</a:t>
            </a:r>
            <a:r>
              <a:rPr lang="en-US" dirty="0"/>
              <a:t>, 121801 (2026), </a:t>
            </a:r>
            <a:r>
              <a:rPr lang="en-US" u="sng" dirty="0">
                <a:hlinkClick r:id="rId7"/>
              </a:rPr>
              <a:t>APS article</a:t>
            </a:r>
            <a:r>
              <a:rPr lang="en-US" dirty="0"/>
              <a:t>.</a:t>
            </a:r>
          </a:p>
          <a:p>
            <a:r>
              <a:rPr lang="en-US" dirty="0"/>
              <a:t>[8] TRIUMF, “ISAC-II—Isotope Separator and Accelerator,” </a:t>
            </a:r>
            <a:r>
              <a:rPr lang="en-US" u="sng" dirty="0">
                <a:hlinkClick r:id="rId8"/>
              </a:rPr>
              <a:t>TRIUMF virtual facility tour</a:t>
            </a:r>
            <a:r>
              <a:rPr lang="en-US" dirty="0"/>
              <a:t> </a:t>
            </a:r>
          </a:p>
          <a:p>
            <a:r>
              <a:rPr lang="en-US" dirty="0"/>
              <a:t>[9] J. M. D’Auria </a:t>
            </a:r>
            <a:r>
              <a:rPr lang="en-US" i="1" dirty="0"/>
              <a:t>et al.</a:t>
            </a:r>
            <a:r>
              <a:rPr lang="en-US" dirty="0"/>
              <a:t>, “The ISAC Radioactive Ion Beam Facility at TRIUMF,” </a:t>
            </a:r>
            <a:r>
              <a:rPr lang="en-US" u="sng" dirty="0">
                <a:hlinkClick r:id="rId9"/>
              </a:rPr>
              <a:t>TRIUMF ISOL/ISAC facility description</a:t>
            </a:r>
            <a:r>
              <a:rPr lang="en-US" dirty="0"/>
              <a:t>.</a:t>
            </a:r>
          </a:p>
          <a:p>
            <a:r>
              <a:rPr lang="en-US" dirty="0"/>
              <a:t>[10] U.S. Department of Energy Isotope Program, “Isotope Production Network,” National Isotope Development Center, </a:t>
            </a:r>
            <a:r>
              <a:rPr lang="en-US" u="sng" dirty="0">
                <a:hlinkClick r:id="rId10"/>
              </a:rPr>
              <a:t>DOE production-network map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95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52C6C-E670-1B10-7541-EFF2DE0D8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6D1CD-FD18-BC58-B10E-7AB9C3329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BFB89-F825-4E15-40ED-FD1B2F343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936979"/>
            <a:ext cx="11492432" cy="5294488"/>
          </a:xfrm>
        </p:spPr>
        <p:txBody>
          <a:bodyPr/>
          <a:lstStyle/>
          <a:p>
            <a:r>
              <a:rPr lang="en-US" dirty="0"/>
              <a:t>[11] U.S. Department of Energy Isotope Program, “Accelerator Facilities,” National Isotope Development Center, </a:t>
            </a:r>
            <a:r>
              <a:rPr lang="en-US" u="sng" dirty="0">
                <a:hlinkClick r:id="rId2"/>
              </a:rPr>
              <a:t>DOE accelerator-facility specifications</a:t>
            </a:r>
            <a:r>
              <a:rPr lang="en-US" dirty="0"/>
              <a:t> </a:t>
            </a:r>
          </a:p>
          <a:p>
            <a:r>
              <a:rPr lang="en-US" dirty="0"/>
              <a:t>[12] Brookhaven National Laboratory, “Medical Isotope Research and Production Program,” </a:t>
            </a:r>
            <a:r>
              <a:rPr lang="en-US" u="sng" dirty="0">
                <a:hlinkClick r:id="rId3"/>
              </a:rPr>
              <a:t>BNL MIRP/BLIP</a:t>
            </a:r>
            <a:endParaRPr lang="en-US" dirty="0"/>
          </a:p>
          <a:p>
            <a:r>
              <a:rPr lang="en-US" dirty="0"/>
              <a:t>[13] Los Alamos National Laboratory, “Isotope Production Facility,” </a:t>
            </a:r>
            <a:r>
              <a:rPr lang="en-US" u="sng" dirty="0">
                <a:hlinkClick r:id="rId4"/>
              </a:rPr>
              <a:t>LANL IPF</a:t>
            </a:r>
            <a:endParaRPr lang="en-US" dirty="0"/>
          </a:p>
          <a:p>
            <a:r>
              <a:rPr lang="en-US" dirty="0"/>
              <a:t>[14] Los Alamos National Laboratory, “LANSCE Facilities,” </a:t>
            </a:r>
            <a:r>
              <a:rPr lang="en-US" u="sng" dirty="0">
                <a:hlinkClick r:id="rId5"/>
              </a:rPr>
              <a:t>LANSCE accelerator and beamline overview</a:t>
            </a:r>
            <a:endParaRPr lang="en-US" dirty="0"/>
          </a:p>
          <a:p>
            <a:r>
              <a:rPr lang="en-US" dirty="0"/>
              <a:t>[15] Argonne National Laboratory, “Low-Energy Accelerator Facility,” </a:t>
            </a:r>
            <a:r>
              <a:rPr lang="en-US" u="sng" dirty="0">
                <a:hlinkClick r:id="rId6"/>
              </a:rPr>
              <a:t>LEAF facility page</a:t>
            </a:r>
            <a:r>
              <a:rPr lang="en-US" dirty="0"/>
              <a:t> and </a:t>
            </a:r>
            <a:r>
              <a:rPr lang="en-US" u="sng" dirty="0">
                <a:hlinkClick r:id="rId7"/>
              </a:rPr>
              <a:t>LEAF technical brochure</a:t>
            </a:r>
            <a:endParaRPr lang="en-US" dirty="0"/>
          </a:p>
          <a:p>
            <a:r>
              <a:rPr lang="en-US" dirty="0"/>
              <a:t>[16] University of Wisconsin–Madison Medical Physics, “Radionuclide Distribution,” </a:t>
            </a:r>
            <a:r>
              <a:rPr lang="en-US" u="sng" dirty="0">
                <a:hlinkClick r:id="rId8"/>
              </a:rPr>
              <a:t>UW cyclotron-produced radionuclides</a:t>
            </a:r>
            <a:endParaRPr lang="en-US" dirty="0"/>
          </a:p>
          <a:p>
            <a:r>
              <a:rPr lang="en-US" dirty="0"/>
              <a:t>[17] Texas A&amp;M University Cyclotron Institute, “K150 Operations and Development,” Progress Report 2022–2023, </a:t>
            </a:r>
            <a:r>
              <a:rPr lang="en-US" u="sng" dirty="0">
                <a:hlinkClick r:id="rId9"/>
              </a:rPr>
              <a:t>K150 operating report</a:t>
            </a:r>
            <a:r>
              <a:rPr lang="en-US" dirty="0"/>
              <a:t>.</a:t>
            </a:r>
          </a:p>
          <a:p>
            <a:r>
              <a:rPr lang="en-US" dirty="0"/>
              <a:t>[18] Texas A&amp;M University Cyclotron Institute, “Production of Astatine-211 at the Cyclotron Institute,” Progress Report 2019–2020, </a:t>
            </a:r>
            <a:r>
              <a:rPr lang="en-US" u="sng" dirty="0">
                <a:hlinkClick r:id="rId10"/>
              </a:rPr>
              <a:t>At-211 production report</a:t>
            </a:r>
            <a:r>
              <a:rPr lang="en-US" dirty="0"/>
              <a:t>.</a:t>
            </a:r>
          </a:p>
          <a:p>
            <a:r>
              <a:rPr lang="en-US" dirty="0"/>
              <a:t>[19] Facility for Rare Isotope Beams, “Isotope Harvesting,” Michigan State University, </a:t>
            </a:r>
            <a:r>
              <a:rPr lang="en-US" u="sng" dirty="0">
                <a:hlinkClick r:id="rId11"/>
              </a:rPr>
              <a:t>FRIB isotope-harvesting program</a:t>
            </a:r>
            <a:endParaRPr lang="en-US" dirty="0"/>
          </a:p>
          <a:p>
            <a:r>
              <a:rPr lang="en-US" dirty="0"/>
              <a:t>[20] E. P. Abel </a:t>
            </a:r>
            <a:r>
              <a:rPr lang="en-US" i="1" dirty="0"/>
              <a:t>et al.</a:t>
            </a:r>
            <a:r>
              <a:rPr lang="en-US" dirty="0"/>
              <a:t>, “Isotope harvesting at FRIB: Additional opportunities for scientific discovery,” J. Phys. G </a:t>
            </a:r>
            <a:r>
              <a:rPr lang="en-US" b="1" dirty="0"/>
              <a:t>46</a:t>
            </a:r>
            <a:r>
              <a:rPr lang="en-US" dirty="0"/>
              <a:t>, 100501 (2019), DOI: 10.1088/1361-6471/ab26cc.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020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13EEA-887B-DF95-3337-6AA8E0DAE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D5A5F-6E37-4DC1-2ACC-F4FD2122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91F3F-4115-829C-6749-DE42ED212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027289"/>
            <a:ext cx="11492432" cy="5350933"/>
          </a:xfrm>
        </p:spPr>
        <p:txBody>
          <a:bodyPr/>
          <a:lstStyle/>
          <a:p>
            <a:r>
              <a:rPr lang="en-US" dirty="0"/>
              <a:t>[21] International Atomic Energy Agency, </a:t>
            </a:r>
            <a:r>
              <a:rPr lang="en-US" i="1" dirty="0"/>
              <a:t>Cyclotron Produced Radionuclides: Principles and Practice</a:t>
            </a:r>
            <a:r>
              <a:rPr lang="en-US" dirty="0"/>
              <a:t>, Technical Reports Series No. 465 (IAEA, Vienna, 2008), </a:t>
            </a:r>
            <a:r>
              <a:rPr lang="en-US" u="sng" dirty="0">
                <a:hlinkClick r:id="rId2"/>
              </a:rPr>
              <a:t>full report</a:t>
            </a:r>
            <a:r>
              <a:rPr lang="en-US" dirty="0"/>
              <a:t>.</a:t>
            </a:r>
          </a:p>
          <a:p>
            <a:r>
              <a:rPr lang="en-US" dirty="0"/>
              <a:t>[22] International Atomic Energy Agency, </a:t>
            </a:r>
            <a:r>
              <a:rPr lang="en-US" i="1" dirty="0"/>
              <a:t>Good Management Practices of Cyclotron Based Gallium-68 Radiopharmaceuticals</a:t>
            </a:r>
            <a:r>
              <a:rPr lang="en-US" dirty="0"/>
              <a:t> (IAEA, Vienna, 2024), </a:t>
            </a:r>
            <a:r>
              <a:rPr lang="en-US" u="sng" dirty="0">
                <a:hlinkClick r:id="rId3"/>
              </a:rPr>
              <a:t>IAEA publication page</a:t>
            </a:r>
            <a:r>
              <a:rPr lang="en-US" dirty="0"/>
              <a:t>.</a:t>
            </a:r>
          </a:p>
          <a:p>
            <a:r>
              <a:rPr lang="en-US" dirty="0"/>
              <a:t>[23] Nuclear Science Advisory Committee Isotopes Subcommittee, </a:t>
            </a:r>
            <a:r>
              <a:rPr lang="en-US" i="1" dirty="0"/>
              <a:t>Meeting Isotope Needs and Capturing Opportunities for the Future: The 2015 Long Range Plan for the DOE-NP Isotope Program</a:t>
            </a:r>
            <a:r>
              <a:rPr lang="en-US" dirty="0"/>
              <a:t> (U.S. Department of Energy, 2015), </a:t>
            </a:r>
            <a:r>
              <a:rPr lang="en-US" u="sng" dirty="0">
                <a:hlinkClick r:id="rId4"/>
              </a:rPr>
              <a:t>full report</a:t>
            </a:r>
            <a:r>
              <a:rPr lang="en-US" dirty="0"/>
              <a:t>.</a:t>
            </a:r>
          </a:p>
          <a:p>
            <a:r>
              <a:rPr lang="en-US" dirty="0"/>
              <a:t>[24] U.S. Department of Energy Isotope Program, </a:t>
            </a:r>
            <a:r>
              <a:rPr lang="en-US" i="1" dirty="0"/>
              <a:t>Isotope Research, Development, and Production</a:t>
            </a:r>
            <a:r>
              <a:rPr lang="en-US" dirty="0"/>
              <a:t> (2016), </a:t>
            </a:r>
            <a:r>
              <a:rPr lang="en-US" u="sng" dirty="0">
                <a:hlinkClick r:id="rId5"/>
              </a:rPr>
              <a:t>DOE program brochure</a:t>
            </a:r>
            <a:r>
              <a:rPr lang="en-US" dirty="0"/>
              <a:t>.</a:t>
            </a:r>
          </a:p>
          <a:p>
            <a:r>
              <a:rPr lang="en-US" dirty="0"/>
              <a:t>[25] NorthStar Medical Radioisotopes, “Copper-67,” </a:t>
            </a:r>
            <a:r>
              <a:rPr lang="en-US" u="sng" dirty="0">
                <a:hlinkClick r:id="rId6"/>
              </a:rPr>
              <a:t>NorthStar Cu-67 program</a:t>
            </a:r>
            <a:endParaRPr lang="en-US" dirty="0"/>
          </a:p>
          <a:p>
            <a:r>
              <a:rPr lang="en-US" dirty="0"/>
              <a:t>[26] NorthStar Medical Radioisotopes, “Actinium-225,” </a:t>
            </a:r>
            <a:r>
              <a:rPr lang="en-US" u="sng" dirty="0">
                <a:hlinkClick r:id="rId7"/>
              </a:rPr>
              <a:t>NorthStar Ac-225 program</a:t>
            </a:r>
            <a:r>
              <a:rPr lang="en-US" dirty="0"/>
              <a:t> </a:t>
            </a:r>
          </a:p>
          <a:p>
            <a:r>
              <a:rPr lang="en-US" dirty="0"/>
              <a:t>[27] NorthStar Medical Radioisotopes, “NorthStar Confirms Successful Routine Commercial-Scale Ac-225 Production,” Jan. 2026, </a:t>
            </a:r>
            <a:r>
              <a:rPr lang="en-US" u="sng" dirty="0">
                <a:hlinkClick r:id="rId8"/>
              </a:rPr>
              <a:t>company announcement</a:t>
            </a:r>
            <a:r>
              <a:rPr lang="en-US" dirty="0"/>
              <a:t>.</a:t>
            </a:r>
          </a:p>
          <a:p>
            <a:r>
              <a:rPr lang="en-US" dirty="0"/>
              <a:t>[28] Ion Beam Applications, “NorthStar Medical Radioisotopes and IBA Sign Agreement for Two Additional </a:t>
            </a:r>
            <a:r>
              <a:rPr lang="en-US" dirty="0" err="1"/>
              <a:t>Rhodotron</a:t>
            </a:r>
            <a:r>
              <a:rPr lang="en-US" dirty="0"/>
              <a:t> Electron-Beam Accelerators,” </a:t>
            </a:r>
            <a:r>
              <a:rPr lang="en-US" u="sng" dirty="0">
                <a:hlinkClick r:id="rId9"/>
              </a:rPr>
              <a:t>IBA announcement</a:t>
            </a:r>
            <a:r>
              <a:rPr lang="en-US" dirty="0"/>
              <a:t>.</a:t>
            </a:r>
          </a:p>
          <a:p>
            <a:r>
              <a:rPr lang="en-US" dirty="0"/>
              <a:t>[29] </a:t>
            </a:r>
            <a:r>
              <a:rPr lang="en-US" dirty="0" err="1"/>
              <a:t>Niowave</a:t>
            </a:r>
            <a:r>
              <a:rPr lang="en-US" dirty="0"/>
              <a:t>, Inc., “Science and Engineering,” </a:t>
            </a:r>
            <a:r>
              <a:rPr lang="en-US" u="sng" dirty="0">
                <a:hlinkClick r:id="rId10"/>
              </a:rPr>
              <a:t>superconducting electron-linac and radiochemistry capabilities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494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8B60D-284F-1B16-67F9-6CD3AEF2B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71F4B-BF5F-1CF6-27F5-A7B17E7C7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5C9FE-0B57-690C-6DFC-05B906895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162755"/>
            <a:ext cx="11492432" cy="4724699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[30] </a:t>
            </a:r>
            <a:r>
              <a:rPr lang="en-US" dirty="0" err="1"/>
              <a:t>Niowave</a:t>
            </a:r>
            <a:r>
              <a:rPr lang="en-US" dirty="0"/>
              <a:t>, Inc., “Medical Isotopes,” </a:t>
            </a:r>
            <a:r>
              <a:rPr lang="en-US" u="sng" dirty="0" err="1">
                <a:hlinkClick r:id="rId2"/>
              </a:rPr>
              <a:t>Niowave</a:t>
            </a:r>
            <a:r>
              <a:rPr lang="en-US" u="sng" dirty="0">
                <a:hlinkClick r:id="rId2"/>
              </a:rPr>
              <a:t> isotope-production program</a:t>
            </a:r>
            <a:r>
              <a:rPr lang="en-US" dirty="0"/>
              <a:t> </a:t>
            </a:r>
          </a:p>
          <a:p>
            <a:r>
              <a:rPr lang="en-US" dirty="0"/>
              <a:t>[31] </a:t>
            </a:r>
            <a:r>
              <a:rPr lang="en-US" dirty="0" err="1"/>
              <a:t>Niowave</a:t>
            </a:r>
            <a:r>
              <a:rPr lang="en-US" dirty="0"/>
              <a:t>, Inc., “</a:t>
            </a:r>
            <a:r>
              <a:rPr lang="en-US" dirty="0" err="1"/>
              <a:t>Niowave</a:t>
            </a:r>
            <a:r>
              <a:rPr lang="en-US" dirty="0"/>
              <a:t> Marks 20 Years of Advancing Medical Radioisotope Production,” </a:t>
            </a:r>
            <a:r>
              <a:rPr lang="en-US" u="sng" dirty="0">
                <a:hlinkClick r:id="rId3"/>
              </a:rPr>
              <a:t>company history and Ac-225 production status</a:t>
            </a:r>
            <a:r>
              <a:rPr lang="en-US" dirty="0"/>
              <a:t>.</a:t>
            </a:r>
          </a:p>
          <a:p>
            <a:r>
              <a:rPr lang="en-US" dirty="0"/>
              <a:t>[32] </a:t>
            </a:r>
            <a:r>
              <a:rPr lang="en-US" dirty="0" err="1"/>
              <a:t>SpectronRx</a:t>
            </a:r>
            <a:r>
              <a:rPr lang="en-US" dirty="0"/>
              <a:t>, “</a:t>
            </a:r>
            <a:r>
              <a:rPr lang="en-US" dirty="0" err="1"/>
              <a:t>SpectronRx</a:t>
            </a:r>
            <a:r>
              <a:rPr lang="en-US" dirty="0"/>
              <a:t>—Radiopharmaceutical Development, Manufacturing, and Distribution,” </a:t>
            </a:r>
            <a:r>
              <a:rPr lang="en-US" u="sng" dirty="0">
                <a:hlinkClick r:id="rId4"/>
              </a:rPr>
              <a:t>official company site</a:t>
            </a:r>
            <a:r>
              <a:rPr lang="en-US" dirty="0"/>
              <a:t> and </a:t>
            </a:r>
            <a:r>
              <a:rPr lang="en-US" u="sng" dirty="0">
                <a:hlinkClick r:id="rId5"/>
              </a:rPr>
              <a:t>corporate capabilities brochure</a:t>
            </a:r>
            <a:endParaRPr lang="en-US" dirty="0"/>
          </a:p>
          <a:p>
            <a:r>
              <a:rPr lang="en-US" dirty="0"/>
              <a:t>[33] Ion Beam Applications, “Cyclone 70,” </a:t>
            </a:r>
            <a:r>
              <a:rPr lang="en-US" u="sng" dirty="0">
                <a:hlinkClick r:id="rId6"/>
              </a:rPr>
              <a:t>70-MeV cyclotron specifications</a:t>
            </a:r>
            <a:r>
              <a:rPr lang="en-US" dirty="0"/>
              <a:t> and </a:t>
            </a:r>
            <a:r>
              <a:rPr lang="en-US" u="sng" dirty="0">
                <a:hlinkClick r:id="rId7"/>
              </a:rPr>
              <a:t>Cyclone 70 brochure</a:t>
            </a:r>
            <a:endParaRPr lang="en-US" dirty="0"/>
          </a:p>
          <a:p>
            <a:r>
              <a:rPr lang="en-US" dirty="0"/>
              <a:t>[34] Oak Ridge National Laboratory, “ORNL B-Roll,” </a:t>
            </a:r>
            <a:r>
              <a:rPr lang="en-US" u="sng" dirty="0">
                <a:hlinkClick r:id="rId8"/>
              </a:rPr>
              <a:t>ORNL media collection</a:t>
            </a:r>
            <a:r>
              <a:rPr lang="en-US" dirty="0"/>
              <a:t> </a:t>
            </a:r>
          </a:p>
          <a:p>
            <a:r>
              <a:rPr lang="en-US" dirty="0"/>
              <a:t>[35] Oak Ridge National Laboratory, “Isotope Science and Engineering Directorate Media Library,” </a:t>
            </a:r>
            <a:r>
              <a:rPr lang="en-US" u="sng" dirty="0">
                <a:hlinkClick r:id="rId9"/>
              </a:rPr>
              <a:t>ORNL ISED media library</a:t>
            </a:r>
            <a:r>
              <a:rPr lang="en-US" dirty="0"/>
              <a:t> </a:t>
            </a:r>
          </a:p>
          <a:p>
            <a:r>
              <a:rPr lang="en-US" dirty="0"/>
              <a:t>[36] A. R. Burgoyne, “Ac-225 nitrate, 51.4 </a:t>
            </a:r>
            <a:r>
              <a:rPr lang="en-US" dirty="0" err="1"/>
              <a:t>mCi</a:t>
            </a:r>
            <a:r>
              <a:rPr lang="en-US" dirty="0"/>
              <a:t>,” Oak Ridge National Laboratory photograph.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794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C668B-8FF4-CB81-14F8-6D87C536B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57" y="841829"/>
            <a:ext cx="11045686" cy="2281338"/>
          </a:xfrm>
        </p:spPr>
        <p:txBody>
          <a:bodyPr/>
          <a:lstStyle/>
          <a:p>
            <a:r>
              <a:rPr lang="en-US" sz="7200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581A1-31E3-BD0E-5091-9F804D137D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9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FF5821-4753-9094-6C7E-E9522D472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346" y="751290"/>
            <a:ext cx="8027308" cy="60575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2C4E02-7997-808C-B718-CF0515A6935A}"/>
              </a:ext>
            </a:extLst>
          </p:cNvPr>
          <p:cNvSpPr txBox="1"/>
          <p:nvPr/>
        </p:nvSpPr>
        <p:spPr>
          <a:xfrm>
            <a:off x="3894364" y="1796141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Proton-rich → Accelerators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1D6053-5DA0-1BD1-1A49-9544D2E7535D}"/>
              </a:ext>
            </a:extLst>
          </p:cNvPr>
          <p:cNvSpPr txBox="1"/>
          <p:nvPr/>
        </p:nvSpPr>
        <p:spPr>
          <a:xfrm>
            <a:off x="7137854" y="430802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Neutron-rich → Reactors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66BCB2-0EC0-7A14-15B8-B60BD9F97E45}"/>
              </a:ext>
            </a:extLst>
          </p:cNvPr>
          <p:cNvSpPr txBox="1"/>
          <p:nvPr/>
        </p:nvSpPr>
        <p:spPr>
          <a:xfrm>
            <a:off x="3643312" y="155121"/>
            <a:ext cx="4905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The basics…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295085-7170-9F3E-DE7D-6DA98DDD906D}"/>
              </a:ext>
            </a:extLst>
          </p:cNvPr>
          <p:cNvSpPr txBox="1"/>
          <p:nvPr/>
        </p:nvSpPr>
        <p:spPr>
          <a:xfrm>
            <a:off x="585105" y="4814323"/>
            <a:ext cx="1913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Fusion…</a:t>
            </a:r>
          </a:p>
          <a:p>
            <a:r>
              <a:rPr lang="en-US" dirty="0"/>
              <a:t>Some day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73013C2-1F36-885E-39C1-387275D0F8DD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7298871" y="3502479"/>
            <a:ext cx="1324883" cy="8055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A593E8-1F29-6DAE-DAC6-3390DCA5BF41}"/>
              </a:ext>
            </a:extLst>
          </p:cNvPr>
          <p:cNvCxnSpPr>
            <a:cxnSpLocks/>
          </p:cNvCxnSpPr>
          <p:nvPr/>
        </p:nvCxnSpPr>
        <p:spPr>
          <a:xfrm>
            <a:off x="5380264" y="2165473"/>
            <a:ext cx="400051" cy="1043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824B252-BAF1-AC91-0863-C3564EB472F5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541688" y="5460654"/>
            <a:ext cx="1617891" cy="3441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83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DEB61-64D9-F66A-9CBC-313AD8A8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Physics experiments need more than an isotope - they need a usable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F632E-52B7-D868-E1A9-7FAE978A6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1" y="1986464"/>
            <a:ext cx="3650690" cy="74383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Longer-lived (t</a:t>
            </a:r>
            <a:r>
              <a:rPr lang="en-US" baseline="-25000" dirty="0"/>
              <a:t>1/2</a:t>
            </a:r>
            <a:r>
              <a:rPr lang="en-US" dirty="0"/>
              <a:t> = 2.6 y) sealed positron source.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FF97C5-739E-E03C-0B56-21EA97FFDA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4691" y="1444211"/>
            <a:ext cx="3646421" cy="433965"/>
          </a:xfrm>
        </p:spPr>
        <p:txBody>
          <a:bodyPr/>
          <a:lstStyle/>
          <a:p>
            <a:r>
              <a:rPr lang="en-US" dirty="0"/>
              <a:t>Na-22 Transportable Source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376262-4B23-780C-8A10-A34FEF07F3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28076" y="1447666"/>
            <a:ext cx="3646421" cy="433965"/>
          </a:xfrm>
        </p:spPr>
        <p:txBody>
          <a:bodyPr/>
          <a:lstStyle/>
          <a:p>
            <a:r>
              <a:rPr lang="en-US" dirty="0"/>
              <a:t>Ho-163 Detector-integrated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46C8BF-00AB-6B71-2327-AAFD4C31ED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59995" y="1446418"/>
            <a:ext cx="3646421" cy="433965"/>
          </a:xfrm>
        </p:spPr>
        <p:txBody>
          <a:bodyPr/>
          <a:lstStyle/>
          <a:p>
            <a:r>
              <a:rPr lang="en-US" dirty="0"/>
              <a:t>K-37 Facility coupled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B1BEDC-1AA7-EA6F-6FE5-7249B89251D9}"/>
              </a:ext>
            </a:extLst>
          </p:cNvPr>
          <p:cNvSpPr txBox="1"/>
          <p:nvPr/>
        </p:nvSpPr>
        <p:spPr>
          <a:xfrm>
            <a:off x="206395" y="5809129"/>
            <a:ext cx="38630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R. Krause-Rehberg et al. / </a:t>
            </a:r>
            <a:r>
              <a:rPr lang="en-US" sz="1400" dirty="0" err="1"/>
              <a:t>Nucl</a:t>
            </a:r>
            <a:r>
              <a:rPr lang="en-US" sz="1400" dirty="0"/>
              <a:t>. Instr. and Meth. in Phys. Res. B 221 (2004) 165–167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F48DAAD-052E-28E7-2B24-08A078CCD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91" y="2989638"/>
            <a:ext cx="3646421" cy="27685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67DEC1-3B9F-77F7-8668-44BA8ABE1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41" y="3429000"/>
            <a:ext cx="3587934" cy="21527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D5CCA67-DFF6-4F52-CF00-71470825D87D}"/>
              </a:ext>
            </a:extLst>
          </p:cNvPr>
          <p:cNvSpPr txBox="1"/>
          <p:nvPr/>
        </p:nvSpPr>
        <p:spPr>
          <a:xfrm>
            <a:off x="4370592" y="5809129"/>
            <a:ext cx="35151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dirty="0"/>
              <a:t>F. Adam et al. (</a:t>
            </a:r>
            <a:r>
              <a:rPr lang="en-US" dirty="0" err="1"/>
              <a:t>ECHo</a:t>
            </a:r>
            <a:r>
              <a:rPr lang="en-US" dirty="0"/>
              <a:t> Collaboration), Phys. Rev. Lett. 136 (2026) 121801.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FC1208F-FA43-0096-8F36-70C4ACC64EA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01550" y="1982202"/>
            <a:ext cx="3646421" cy="121516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long-lived source (t</a:t>
            </a:r>
            <a:r>
              <a:rPr lang="en-US" baseline="-25000" dirty="0"/>
              <a:t>1/2</a:t>
            </a:r>
            <a:r>
              <a:rPr lang="en-US" dirty="0"/>
              <a:t> = 4570 y) integrated into detectors for neutrino experiments.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A46131B9-C219-FFFD-FF72-94B07BFAE5B4}"/>
              </a:ext>
            </a:extLst>
          </p:cNvPr>
          <p:cNvSpPr txBox="1">
            <a:spLocks/>
          </p:cNvSpPr>
          <p:nvPr/>
        </p:nvSpPr>
        <p:spPr>
          <a:xfrm>
            <a:off x="8094358" y="1986464"/>
            <a:ext cx="3646421" cy="1210907"/>
          </a:xfrm>
          <a:prstGeom prst="rect">
            <a:avLst/>
          </a:prstGeom>
        </p:spPr>
        <p:txBody>
          <a:bodyPr vert="horz" lIns="18288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+mn-lt"/>
                <a:ea typeface="Aptos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Aptos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Aptos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Aptos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Aptos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short-lived source (t</a:t>
            </a:r>
            <a:r>
              <a:rPr lang="en-US" baseline="-25000" dirty="0"/>
              <a:t>1/2</a:t>
            </a:r>
            <a:r>
              <a:rPr lang="en-US" dirty="0"/>
              <a:t> = 1.2 s) that requires isotope separation online for various physics experiments.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702250-7E62-4B9E-09D6-B6FE340177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3519" y="3257582"/>
            <a:ext cx="3299371" cy="23242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A966B55-D9F4-E003-B533-840D1BB54FFC}"/>
              </a:ext>
            </a:extLst>
          </p:cNvPr>
          <p:cNvSpPr txBox="1"/>
          <p:nvPr/>
        </p:nvSpPr>
        <p:spPr>
          <a:xfrm>
            <a:off x="8225628" y="5809129"/>
            <a:ext cx="35151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dirty="0"/>
              <a:t>ISAC-I and ISAC-II Facility at TRIUMF</a:t>
            </a:r>
          </a:p>
        </p:txBody>
      </p:sp>
    </p:spTree>
    <p:extLst>
      <p:ext uri="{BB962C8B-B14F-4D97-AF65-F5344CB8AC3E}">
        <p14:creationId xmlns:p14="http://schemas.microsoft.com/office/powerpoint/2010/main" val="3729984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4770549-E816-AC23-6D9C-D06A5AAF4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86E5C8-4905-ECE4-8F8B-A7665B9F070A}"/>
              </a:ext>
            </a:extLst>
          </p:cNvPr>
          <p:cNvSpPr txBox="1"/>
          <p:nvPr/>
        </p:nvSpPr>
        <p:spPr>
          <a:xfrm>
            <a:off x="97972" y="8164"/>
            <a:ext cx="9462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Department of Energy Isotope R&amp;D and Production Program Accelerator Sites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EB2963-80DF-1519-A3AD-62DC3D207B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37" t="2494" b="3764"/>
          <a:stretch>
            <a:fillRect/>
          </a:stretch>
        </p:blipFill>
        <p:spPr>
          <a:xfrm>
            <a:off x="97972" y="8164"/>
            <a:ext cx="12085864" cy="68760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ABFE06-2F77-26BD-7E32-5A5E318C9B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8637" t="5216" r="4340" b="74935"/>
          <a:stretch>
            <a:fillRect/>
          </a:stretch>
        </p:blipFill>
        <p:spPr>
          <a:xfrm>
            <a:off x="9188837" y="4764919"/>
            <a:ext cx="2364072" cy="15348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618185-9CE3-B423-C2D1-178A49401266}"/>
              </a:ext>
            </a:extLst>
          </p:cNvPr>
          <p:cNvSpPr txBox="1"/>
          <p:nvPr/>
        </p:nvSpPr>
        <p:spPr>
          <a:xfrm>
            <a:off x="8561615" y="3159577"/>
            <a:ext cx="37827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Department of Energy Isotope R&amp;D and Production Program Accelerator Sites</a:t>
            </a:r>
          </a:p>
        </p:txBody>
      </p:sp>
    </p:spTree>
    <p:extLst>
      <p:ext uri="{BB962C8B-B14F-4D97-AF65-F5344CB8AC3E}">
        <p14:creationId xmlns:p14="http://schemas.microsoft.com/office/powerpoint/2010/main" val="292064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322E-B2C3-4493-1511-35476EC62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Isotope Production Accelerators at National Laboratories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A096746-DE0B-F26B-FFF8-BF7DC7ACE9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93612"/>
              </p:ext>
            </p:extLst>
          </p:nvPr>
        </p:nvGraphicFramePr>
        <p:xfrm>
          <a:off x="314692" y="890949"/>
          <a:ext cx="11588850" cy="25603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637284">
                  <a:extLst>
                    <a:ext uri="{9D8B030D-6E8A-4147-A177-3AD203B41FA5}">
                      <a16:colId xmlns:a16="http://schemas.microsoft.com/office/drawing/2014/main" val="3455862372"/>
                    </a:ext>
                  </a:extLst>
                </a:gridCol>
                <a:gridCol w="1341290">
                  <a:extLst>
                    <a:ext uri="{9D8B030D-6E8A-4147-A177-3AD203B41FA5}">
                      <a16:colId xmlns:a16="http://schemas.microsoft.com/office/drawing/2014/main" val="2100170985"/>
                    </a:ext>
                  </a:extLst>
                </a:gridCol>
                <a:gridCol w="1530820">
                  <a:extLst>
                    <a:ext uri="{9D8B030D-6E8A-4147-A177-3AD203B41FA5}">
                      <a16:colId xmlns:a16="http://schemas.microsoft.com/office/drawing/2014/main" val="983453946"/>
                    </a:ext>
                  </a:extLst>
                </a:gridCol>
                <a:gridCol w="2539728">
                  <a:extLst>
                    <a:ext uri="{9D8B030D-6E8A-4147-A177-3AD203B41FA5}">
                      <a16:colId xmlns:a16="http://schemas.microsoft.com/office/drawing/2014/main" val="319061908"/>
                    </a:ext>
                  </a:extLst>
                </a:gridCol>
                <a:gridCol w="2539728">
                  <a:extLst>
                    <a:ext uri="{9D8B030D-6E8A-4147-A177-3AD203B41FA5}">
                      <a16:colId xmlns:a16="http://schemas.microsoft.com/office/drawing/2014/main" val="3751588476"/>
                    </a:ext>
                  </a:extLst>
                </a:gridCol>
              </a:tblGrid>
              <a:tr h="402516">
                <a:tc>
                  <a:txBody>
                    <a:bodyPr/>
                    <a:lstStyle/>
                    <a:p>
                      <a:r>
                        <a:rPr lang="en-US" dirty="0"/>
                        <a:t>Facility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Particle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Beam 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Maximum Average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Isotopes Produced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4138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Brookhaven Linac Isotope Producer – BNL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66 - 200 MeV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165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Ti-44, Y-86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01446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Isotope Production Facility – LANL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 MeV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275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Ti-44, Cd-109, As-73, Si-32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03177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Low-Energy Accelerator Facility – ANL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Electron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 – 50 MeV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500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Sc-47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184504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89730817-730C-D6DE-BE38-6D769A408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76" y="3552771"/>
            <a:ext cx="3151129" cy="200569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3696302-2813-9EF2-E1A3-46AD75FC5B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08" y="3452135"/>
            <a:ext cx="3806563" cy="2106332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B45D59-C740-1A8C-9AFA-B455B927B3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628"/>
          <a:stretch>
            <a:fillRect/>
          </a:stretch>
        </p:blipFill>
        <p:spPr>
          <a:xfrm>
            <a:off x="7470524" y="3659995"/>
            <a:ext cx="4433017" cy="22361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229CDB-2532-957A-B384-AB8A751CBB39}"/>
              </a:ext>
            </a:extLst>
          </p:cNvPr>
          <p:cNvSpPr txBox="1"/>
          <p:nvPr/>
        </p:nvSpPr>
        <p:spPr>
          <a:xfrm>
            <a:off x="217576" y="5588328"/>
            <a:ext cx="3151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Brookhaven Linac </a:t>
            </a:r>
            <a:r>
              <a:rPr lang="en-US" b="1"/>
              <a:t>– supplies </a:t>
            </a:r>
            <a:r>
              <a:rPr lang="en-US" b="1" dirty="0"/>
              <a:t>BLIP, AGS, RHIC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949371-95A9-D547-09F6-BF890852D2A7}"/>
              </a:ext>
            </a:extLst>
          </p:cNvPr>
          <p:cNvSpPr txBox="1"/>
          <p:nvPr/>
        </p:nvSpPr>
        <p:spPr>
          <a:xfrm>
            <a:off x="3820440" y="5711439"/>
            <a:ext cx="3324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Schematic of IPF at LANSCE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201F20-5DC0-3C71-F5E6-AA160315DFCB}"/>
              </a:ext>
            </a:extLst>
          </p:cNvPr>
          <p:cNvSpPr txBox="1"/>
          <p:nvPr/>
        </p:nvSpPr>
        <p:spPr>
          <a:xfrm>
            <a:off x="8505513" y="5972123"/>
            <a:ext cx="26090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Electron linac at LEAF</a:t>
            </a:r>
          </a:p>
        </p:txBody>
      </p:sp>
    </p:spTree>
    <p:extLst>
      <p:ext uri="{BB962C8B-B14F-4D97-AF65-F5344CB8AC3E}">
        <p14:creationId xmlns:p14="http://schemas.microsoft.com/office/powerpoint/2010/main" val="2442112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ditable Green Column Title 1">
            <a:extLst>
              <a:ext uri="{FF2B5EF4-FFF2-40B4-BE49-F238E27FC236}">
                <a16:creationId xmlns:a16="http://schemas.microsoft.com/office/drawing/2014/main" id="{9F454538-7033-4083-B31C-9D13A266BC79}"/>
              </a:ext>
            </a:extLst>
          </p:cNvPr>
          <p:cNvSpPr>
            <a:spLocks noGrp="1"/>
          </p:cNvSpPr>
          <p:nvPr/>
        </p:nvSpPr>
        <p:spPr>
          <a:xfrm>
            <a:off x="314692" y="731375"/>
            <a:ext cx="2157102" cy="433965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</a:ln>
        </p:spPr>
        <p:txBody>
          <a:bodyPr lIns="182880" tIns="91440" rIns="91440" bIns="91440" anchor="ctr"/>
          <a:lstStyle/>
          <a:p>
            <a:pPr algn="ctr">
              <a:defRPr sz="1800" b="1">
                <a:solidFill>
                  <a:schemeClr val="bg1"/>
                </a:solidFill>
              </a:defRPr>
            </a:pPr>
            <a:r>
              <a:rPr lang="en-US" sz="1800" b="1" dirty="0">
                <a:solidFill>
                  <a:schemeClr val="bg1"/>
                </a:solidFill>
              </a:rPr>
              <a:t>UAB</a:t>
            </a:r>
            <a:endParaRPr sz="1800" b="1" dirty="0">
              <a:solidFill>
                <a:schemeClr val="bg1"/>
              </a:solidFill>
            </a:endParaRPr>
          </a:p>
        </p:txBody>
      </p:sp>
      <p:sp>
        <p:nvSpPr>
          <p:cNvPr id="3" name="Editable Column Content 1">
            <a:extLst>
              <a:ext uri="{FF2B5EF4-FFF2-40B4-BE49-F238E27FC236}">
                <a16:creationId xmlns:a16="http://schemas.microsoft.com/office/drawing/2014/main" id="{DDABEBBA-CEEE-4CD4-970E-BBC1BE471D6E}"/>
              </a:ext>
            </a:extLst>
          </p:cNvPr>
          <p:cNvSpPr>
            <a:spLocks noGrp="1"/>
          </p:cNvSpPr>
          <p:nvPr/>
        </p:nvSpPr>
        <p:spPr>
          <a:xfrm>
            <a:off x="314692" y="2191870"/>
            <a:ext cx="2157102" cy="361725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182880" tIns="91440" rIns="91440" bIns="91440" anchor="t"/>
          <a:lstStyle/>
          <a:p>
            <a:pPr>
              <a:defRPr sz="1800">
                <a:solidFill>
                  <a:schemeClr val="tx1"/>
                </a:solidFill>
              </a:defRPr>
            </a:pPr>
            <a:r>
              <a:rPr sz="1800">
                <a:solidFill>
                  <a:schemeClr val="tx1"/>
                </a:solidFill>
              </a:rPr>
              <a:t>​</a:t>
            </a:r>
          </a:p>
        </p:txBody>
      </p:sp>
      <p:sp>
        <p:nvSpPr>
          <p:cNvPr id="4" name="Editable Green Column Title 2">
            <a:extLst>
              <a:ext uri="{FF2B5EF4-FFF2-40B4-BE49-F238E27FC236}">
                <a16:creationId xmlns:a16="http://schemas.microsoft.com/office/drawing/2014/main" id="{8C02E6B2-8264-4583-876D-F77B77E6D9DE}"/>
              </a:ext>
            </a:extLst>
          </p:cNvPr>
          <p:cNvSpPr>
            <a:spLocks noGrp="1"/>
          </p:cNvSpPr>
          <p:nvPr/>
        </p:nvSpPr>
        <p:spPr>
          <a:xfrm>
            <a:off x="2649326" y="731375"/>
            <a:ext cx="2157102" cy="433965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</a:ln>
        </p:spPr>
        <p:txBody>
          <a:bodyPr lIns="182880" tIns="91440" rIns="91440" bIns="91440" anchor="ctr"/>
          <a:lstStyle/>
          <a:p>
            <a:pPr algn="ctr">
              <a:defRPr sz="1800" b="1">
                <a:solidFill>
                  <a:schemeClr val="bg1"/>
                </a:solidFill>
              </a:defRPr>
            </a:pPr>
            <a:r>
              <a:rPr lang="en-US" b="1" dirty="0">
                <a:solidFill>
                  <a:schemeClr val="bg1"/>
                </a:solidFill>
              </a:rPr>
              <a:t>​U. of Washington</a:t>
            </a:r>
          </a:p>
        </p:txBody>
      </p:sp>
      <p:sp>
        <p:nvSpPr>
          <p:cNvPr id="6" name="Editable Green Column Title 3">
            <a:extLst>
              <a:ext uri="{FF2B5EF4-FFF2-40B4-BE49-F238E27FC236}">
                <a16:creationId xmlns:a16="http://schemas.microsoft.com/office/drawing/2014/main" id="{1FFFD89B-C558-4251-95A8-3820DF4C4122}"/>
              </a:ext>
            </a:extLst>
          </p:cNvPr>
          <p:cNvSpPr>
            <a:spLocks noGrp="1"/>
          </p:cNvSpPr>
          <p:nvPr/>
        </p:nvSpPr>
        <p:spPr>
          <a:xfrm>
            <a:off x="4983961" y="731375"/>
            <a:ext cx="2157102" cy="433965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</a:ln>
        </p:spPr>
        <p:txBody>
          <a:bodyPr lIns="182880" tIns="91440" rIns="91440" bIns="91440" anchor="ctr"/>
          <a:lstStyle/>
          <a:p>
            <a:pPr algn="ctr">
              <a:defRPr sz="1800" b="1">
                <a:solidFill>
                  <a:schemeClr val="bg1"/>
                </a:solidFill>
              </a:defRPr>
            </a:pPr>
            <a:r>
              <a:rPr lang="en-US" sz="1800" b="1" dirty="0">
                <a:solidFill>
                  <a:schemeClr val="bg1"/>
                </a:solidFill>
              </a:rPr>
              <a:t>Texas A&amp;M</a:t>
            </a:r>
            <a:r>
              <a:rPr sz="1800" b="1" dirty="0">
                <a:solidFill>
                  <a:schemeClr val="bg1"/>
                </a:solidFill>
              </a:rPr>
              <a:t>​</a:t>
            </a:r>
          </a:p>
        </p:txBody>
      </p:sp>
      <p:sp>
        <p:nvSpPr>
          <p:cNvPr id="7" name="Editable Column Content 3">
            <a:extLst>
              <a:ext uri="{FF2B5EF4-FFF2-40B4-BE49-F238E27FC236}">
                <a16:creationId xmlns:a16="http://schemas.microsoft.com/office/drawing/2014/main" id="{617DCCDB-7DDC-43BE-B2E1-A31C293797E8}"/>
              </a:ext>
            </a:extLst>
          </p:cNvPr>
          <p:cNvSpPr>
            <a:spLocks noGrp="1"/>
          </p:cNvSpPr>
          <p:nvPr/>
        </p:nvSpPr>
        <p:spPr>
          <a:xfrm>
            <a:off x="4983961" y="2191870"/>
            <a:ext cx="2157102" cy="361725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182880" tIns="91440" rIns="91440" bIns="91440" anchor="t"/>
          <a:lstStyle/>
          <a:p>
            <a:pPr>
              <a:defRPr sz="1800">
                <a:solidFill>
                  <a:schemeClr val="tx1"/>
                </a:solidFill>
              </a:defRPr>
            </a:pPr>
            <a:r>
              <a:rPr sz="1800">
                <a:solidFill>
                  <a:schemeClr val="tx1"/>
                </a:solidFill>
              </a:rPr>
              <a:t>​</a:t>
            </a:r>
          </a:p>
        </p:txBody>
      </p:sp>
      <p:sp>
        <p:nvSpPr>
          <p:cNvPr id="8" name="Editable Green Column Title 4">
            <a:extLst>
              <a:ext uri="{FF2B5EF4-FFF2-40B4-BE49-F238E27FC236}">
                <a16:creationId xmlns:a16="http://schemas.microsoft.com/office/drawing/2014/main" id="{2B5463E9-2E80-4E1F-9915-66EA63AD261C}"/>
              </a:ext>
            </a:extLst>
          </p:cNvPr>
          <p:cNvSpPr>
            <a:spLocks noGrp="1"/>
          </p:cNvSpPr>
          <p:nvPr/>
        </p:nvSpPr>
        <p:spPr>
          <a:xfrm>
            <a:off x="7318595" y="731375"/>
            <a:ext cx="2157102" cy="433965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</a:ln>
        </p:spPr>
        <p:txBody>
          <a:bodyPr lIns="182880" tIns="91440" rIns="91440" bIns="91440" anchor="ctr"/>
          <a:lstStyle/>
          <a:p>
            <a:pPr>
              <a:defRPr sz="1800" b="1">
                <a:solidFill>
                  <a:schemeClr val="bg1"/>
                </a:solidFill>
              </a:defRPr>
            </a:pPr>
            <a:r>
              <a:rPr sz="1800" b="1" dirty="0">
                <a:solidFill>
                  <a:schemeClr val="bg1"/>
                </a:solidFill>
              </a:rPr>
              <a:t>​</a:t>
            </a:r>
            <a:r>
              <a:rPr lang="en-US" b="1" dirty="0">
                <a:solidFill>
                  <a:schemeClr val="bg1"/>
                </a:solidFill>
              </a:rPr>
              <a:t>U. of Wisconsin</a:t>
            </a:r>
            <a:endParaRPr sz="1800" b="1" dirty="0">
              <a:solidFill>
                <a:schemeClr val="bg1"/>
              </a:solidFill>
            </a:endParaRPr>
          </a:p>
        </p:txBody>
      </p:sp>
      <p:sp>
        <p:nvSpPr>
          <p:cNvPr id="9" name="Editable Column Content 4">
            <a:extLst>
              <a:ext uri="{FF2B5EF4-FFF2-40B4-BE49-F238E27FC236}">
                <a16:creationId xmlns:a16="http://schemas.microsoft.com/office/drawing/2014/main" id="{37062838-AED4-4DCC-A723-B992EABFFF4D}"/>
              </a:ext>
            </a:extLst>
          </p:cNvPr>
          <p:cNvSpPr>
            <a:spLocks noGrp="1"/>
          </p:cNvSpPr>
          <p:nvPr/>
        </p:nvSpPr>
        <p:spPr>
          <a:xfrm>
            <a:off x="7318595" y="2191870"/>
            <a:ext cx="2157102" cy="361725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182880" tIns="91440" rIns="91440" bIns="91440" anchor="t"/>
          <a:lstStyle/>
          <a:p>
            <a:pPr>
              <a:defRPr sz="1800">
                <a:solidFill>
                  <a:schemeClr val="tx1"/>
                </a:solidFill>
              </a:defRPr>
            </a:pPr>
            <a:r>
              <a:rPr sz="1800">
                <a:solidFill>
                  <a:schemeClr val="tx1"/>
                </a:solidFill>
              </a:rPr>
              <a:t>​</a:t>
            </a:r>
          </a:p>
        </p:txBody>
      </p:sp>
      <p:sp>
        <p:nvSpPr>
          <p:cNvPr id="10" name="Editable Green Column Title 5">
            <a:extLst>
              <a:ext uri="{FF2B5EF4-FFF2-40B4-BE49-F238E27FC236}">
                <a16:creationId xmlns:a16="http://schemas.microsoft.com/office/drawing/2014/main" id="{CAA8B561-ABA7-4531-9B3B-1F1C8386A50B}"/>
              </a:ext>
            </a:extLst>
          </p:cNvPr>
          <p:cNvSpPr>
            <a:spLocks noGrp="1"/>
          </p:cNvSpPr>
          <p:nvPr/>
        </p:nvSpPr>
        <p:spPr>
          <a:xfrm>
            <a:off x="9653229" y="731375"/>
            <a:ext cx="2157102" cy="433965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</a:ln>
        </p:spPr>
        <p:txBody>
          <a:bodyPr lIns="182880" tIns="91440" rIns="91440" bIns="91440" anchor="ctr"/>
          <a:lstStyle/>
          <a:p>
            <a:pPr algn="ctr">
              <a:defRPr sz="1800" b="1">
                <a:solidFill>
                  <a:schemeClr val="bg1"/>
                </a:solidFill>
              </a:defRPr>
            </a:pPr>
            <a:r>
              <a:rPr sz="1800" b="1" dirty="0">
                <a:solidFill>
                  <a:schemeClr val="bg1"/>
                </a:solidFill>
              </a:rPr>
              <a:t>​</a:t>
            </a:r>
            <a:r>
              <a:rPr lang="en-US" sz="1800" b="1" dirty="0">
                <a:solidFill>
                  <a:schemeClr val="bg1"/>
                </a:solidFill>
              </a:rPr>
              <a:t>MSU-FRIB</a:t>
            </a:r>
            <a:endParaRPr sz="1800" b="1" dirty="0">
              <a:solidFill>
                <a:schemeClr val="bg1"/>
              </a:solidFill>
            </a:endParaRPr>
          </a:p>
        </p:txBody>
      </p:sp>
      <p:sp>
        <p:nvSpPr>
          <p:cNvPr id="11" name="Editable Column Content 5">
            <a:extLst>
              <a:ext uri="{FF2B5EF4-FFF2-40B4-BE49-F238E27FC236}">
                <a16:creationId xmlns:a16="http://schemas.microsoft.com/office/drawing/2014/main" id="{BEBD11CE-79DA-44EE-A6FC-872C09474E69}"/>
              </a:ext>
            </a:extLst>
          </p:cNvPr>
          <p:cNvSpPr>
            <a:spLocks noGrp="1"/>
          </p:cNvSpPr>
          <p:nvPr/>
        </p:nvSpPr>
        <p:spPr>
          <a:xfrm>
            <a:off x="9653229" y="2191870"/>
            <a:ext cx="2157102" cy="361725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182880" tIns="91440" rIns="91440" bIns="91440" anchor="t"/>
          <a:lstStyle/>
          <a:p>
            <a:pPr>
              <a:defRPr sz="1800">
                <a:solidFill>
                  <a:schemeClr val="tx1"/>
                </a:solidFill>
              </a:defRPr>
            </a:pPr>
            <a:r>
              <a:rPr sz="1800">
                <a:solidFill>
                  <a:schemeClr val="tx1"/>
                </a:solidFill>
              </a:rPr>
              <a:t>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DD6FB0-231E-6E73-D2F0-87510B2E52E1}"/>
              </a:ext>
            </a:extLst>
          </p:cNvPr>
          <p:cNvSpPr txBox="1"/>
          <p:nvPr/>
        </p:nvSpPr>
        <p:spPr>
          <a:xfrm>
            <a:off x="0" y="14495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373A36"/>
                </a:solidFill>
              </a:rPr>
              <a:t>Academic and user facilities provide the isotope-production R&amp;D layer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8136EE-9327-FAB2-A105-99AFE7DEE79C}"/>
              </a:ext>
            </a:extLst>
          </p:cNvPr>
          <p:cNvSpPr txBox="1"/>
          <p:nvPr/>
        </p:nvSpPr>
        <p:spPr>
          <a:xfrm>
            <a:off x="2649309" y="1312760"/>
            <a:ext cx="21571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MC-50 cyclotron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p, d, He-3, alpha particles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Routinely produce At-211 (t</a:t>
            </a:r>
            <a:r>
              <a:rPr lang="en-US" baseline="-25000" dirty="0"/>
              <a:t>1/2</a:t>
            </a:r>
            <a:r>
              <a:rPr lang="en-US" dirty="0"/>
              <a:t> = 7.2 </a:t>
            </a:r>
            <a:r>
              <a:rPr lang="en-US" dirty="0" err="1"/>
              <a:t>hrs</a:t>
            </a:r>
            <a:r>
              <a:rPr lang="en-US" dirty="0"/>
              <a:t>) with 29 MeV alpha particles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Up to 50 </a:t>
            </a:r>
            <a:r>
              <a:rPr lang="el-GR" dirty="0"/>
              <a:t>μ</a:t>
            </a:r>
            <a:r>
              <a:rPr lang="en-US" dirty="0"/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404138-D9BF-5446-6937-9EA979AD71D9}"/>
              </a:ext>
            </a:extLst>
          </p:cNvPr>
          <p:cNvSpPr txBox="1"/>
          <p:nvPr/>
        </p:nvSpPr>
        <p:spPr>
          <a:xfrm>
            <a:off x="314661" y="1312760"/>
            <a:ext cx="21571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TR-24 cyclotron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16-24 MeV protons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Produce Pb-203, Sr-89, Cu-64, Sc-43/47, Co-55, Mn-52, among others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Up to 300 </a:t>
            </a:r>
            <a:r>
              <a:rPr lang="el-GR" dirty="0"/>
              <a:t>μ</a:t>
            </a:r>
            <a:r>
              <a:rPr lang="en-US" dirty="0"/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95F625-DC84-53E2-B564-E46F3A6175C7}"/>
              </a:ext>
            </a:extLst>
          </p:cNvPr>
          <p:cNvSpPr txBox="1"/>
          <p:nvPr/>
        </p:nvSpPr>
        <p:spPr>
          <a:xfrm>
            <a:off x="4983957" y="1312760"/>
            <a:ext cx="21571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K150 cyclotron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p, d, He-3, alpha, heavier ions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Routinely produce At-211 with 29 MeV alpha particles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Up to 50 </a:t>
            </a:r>
            <a:r>
              <a:rPr lang="el-GR" dirty="0"/>
              <a:t>μ</a:t>
            </a:r>
            <a:r>
              <a:rPr lang="en-US" dirty="0"/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BE1835-74C0-BD49-E89F-184711E3331C}"/>
              </a:ext>
            </a:extLst>
          </p:cNvPr>
          <p:cNvSpPr txBox="1"/>
          <p:nvPr/>
        </p:nvSpPr>
        <p:spPr>
          <a:xfrm>
            <a:off x="7318587" y="1312760"/>
            <a:ext cx="215710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RDS 112 and GE </a:t>
            </a:r>
            <a:r>
              <a:rPr lang="en-US" dirty="0" err="1"/>
              <a:t>PETtrace</a:t>
            </a:r>
            <a:r>
              <a:rPr lang="en-US" dirty="0"/>
              <a:t> cyclotrons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Protons up to 16 MeV and deuterons up to 8 MeV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Produce Mn-52, Cu-64, Y-86, As-72, Br-76/77, Zr-89, and various PET isotopes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10FA2E-166C-7179-7E08-C979CF99DEC5}"/>
              </a:ext>
            </a:extLst>
          </p:cNvPr>
          <p:cNvSpPr txBox="1"/>
          <p:nvPr/>
        </p:nvSpPr>
        <p:spPr>
          <a:xfrm>
            <a:off x="9653212" y="1312760"/>
            <a:ext cx="222409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Superconducting heavy-ion linac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Stable heavy ions up to U-238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200-300 MeV/u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Current dependent on ion species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Various by-product radionuclides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60B5C3E-0ADF-B513-08F3-09142882D3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873" b="13932"/>
          <a:stretch>
            <a:fillRect/>
          </a:stretch>
        </p:blipFill>
        <p:spPr>
          <a:xfrm>
            <a:off x="2716303" y="4455289"/>
            <a:ext cx="4222988" cy="21799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CAABB2-AC9A-F2ED-4502-1F7CB4368CB8}"/>
              </a:ext>
            </a:extLst>
          </p:cNvPr>
          <p:cNvSpPr txBox="1"/>
          <p:nvPr/>
        </p:nvSpPr>
        <p:spPr>
          <a:xfrm>
            <a:off x="365123" y="4909224"/>
            <a:ext cx="21494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dirty="0"/>
              <a:t>MC-50 Cyclotron beamlines at University of Washington Medical Center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07F198-03A6-0373-1F02-AFC786FE66B3}"/>
              </a:ext>
            </a:extLst>
          </p:cNvPr>
          <p:cNvSpPr txBox="1"/>
          <p:nvPr/>
        </p:nvSpPr>
        <p:spPr>
          <a:xfrm>
            <a:off x="7201924" y="5418739"/>
            <a:ext cx="49025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sz="2000" b="1" dirty="0"/>
              <a:t>These universities play a critical role in developing the workforce of the future.</a:t>
            </a:r>
          </a:p>
        </p:txBody>
      </p:sp>
    </p:spTree>
    <p:extLst>
      <p:ext uri="{BB962C8B-B14F-4D97-AF65-F5344CB8AC3E}">
        <p14:creationId xmlns:p14="http://schemas.microsoft.com/office/powerpoint/2010/main" val="190333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D4BD7-F66A-573B-7DFD-1972A3860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219984"/>
            <a:ext cx="11492432" cy="886397"/>
          </a:xfrm>
        </p:spPr>
        <p:txBody>
          <a:bodyPr/>
          <a:lstStyle/>
          <a:p>
            <a:r>
              <a:rPr lang="en-US" dirty="0">
                <a:solidFill>
                  <a:srgbClr val="373A36"/>
                </a:solidFill>
              </a:rPr>
              <a:t>A high production yield does not guarantee a usable isotope…</a:t>
            </a:r>
            <a:br>
              <a:rPr lang="en-US" dirty="0">
                <a:solidFill>
                  <a:srgbClr val="373A36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0838A-F2DA-06B9-413D-4E08B2EA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683" y="5351958"/>
            <a:ext cx="2743968" cy="1106502"/>
          </a:xfrm>
        </p:spPr>
        <p:txBody>
          <a:bodyPr/>
          <a:lstStyle/>
          <a:p>
            <a:r>
              <a:rPr lang="en-US" dirty="0"/>
              <a:t>Reduce radionuclidic purity and the usable fraction.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E7A70-11B9-7BA4-DB46-72081E574B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37701" y="5351958"/>
            <a:ext cx="2740760" cy="1106502"/>
          </a:xfrm>
        </p:spPr>
        <p:txBody>
          <a:bodyPr/>
          <a:lstStyle/>
          <a:p>
            <a:r>
              <a:rPr lang="en-US" dirty="0"/>
              <a:t>Target dissolution and transfers are not lossless.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57E8E3-51E2-BFAE-9DA7-BF892A234B27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44032" y="5351958"/>
            <a:ext cx="2741489" cy="1106502"/>
          </a:xfrm>
        </p:spPr>
        <p:txBody>
          <a:bodyPr/>
          <a:lstStyle/>
          <a:p>
            <a:r>
              <a:rPr lang="en-US" dirty="0"/>
              <a:t>Chemistry, assay, and decay reduce activity at delivery.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CB575E-1724-62ED-0360-68F32041B19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069571" y="5351958"/>
            <a:ext cx="2737553" cy="1106502"/>
          </a:xfrm>
        </p:spPr>
        <p:txBody>
          <a:bodyPr/>
          <a:lstStyle/>
          <a:p>
            <a:r>
              <a:rPr lang="en-US" dirty="0"/>
              <a:t>Sampling, release, packaging, and shipment consume time and material.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0F8666-EAA9-55F1-EF84-8D50D097A2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4692" y="4507818"/>
            <a:ext cx="2740760" cy="684867"/>
          </a:xfrm>
        </p:spPr>
        <p:txBody>
          <a:bodyPr/>
          <a:lstStyle/>
          <a:p>
            <a:pPr algn="ctr"/>
            <a:r>
              <a:rPr lang="en-US" dirty="0"/>
              <a:t>Competing Radionuclides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A940B43-0742-F421-93BF-32CC3DB076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37701" y="4507818"/>
            <a:ext cx="2740760" cy="684867"/>
          </a:xfrm>
        </p:spPr>
        <p:txBody>
          <a:bodyPr anchor="ctr"/>
          <a:lstStyle/>
          <a:p>
            <a:pPr algn="ctr"/>
            <a:r>
              <a:rPr lang="en-US" dirty="0"/>
              <a:t>Recovery Yield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19EA1D-4721-B31D-13F8-9326CCE7E8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4761" y="4507818"/>
            <a:ext cx="2740760" cy="684867"/>
          </a:xfrm>
        </p:spPr>
        <p:txBody>
          <a:bodyPr/>
          <a:lstStyle/>
          <a:p>
            <a:pPr algn="ctr"/>
            <a:r>
              <a:rPr lang="en-US" dirty="0"/>
              <a:t>Processing Time + Decay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67369AB-1A4C-F18D-CA42-D547849EE3D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69571" y="4507818"/>
            <a:ext cx="2740760" cy="684867"/>
          </a:xfrm>
        </p:spPr>
        <p:txBody>
          <a:bodyPr/>
          <a:lstStyle/>
          <a:p>
            <a:pPr algn="ctr"/>
            <a:r>
              <a:rPr lang="en-US" dirty="0"/>
              <a:t>Quality Control + Logistics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A2F31B-E069-6FD8-4448-FD4940A2E3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23" b="25513"/>
          <a:stretch>
            <a:fillRect/>
          </a:stretch>
        </p:blipFill>
        <p:spPr>
          <a:xfrm>
            <a:off x="0" y="833175"/>
            <a:ext cx="12192000" cy="346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5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FE0FE09-5A6E-E22A-3AC4-C242181CF5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5984" r="5984"/>
          <a:stretch>
            <a:fillRect/>
          </a:stretch>
        </p:blipFill>
        <p:spPr>
          <a:xfrm>
            <a:off x="1069848" y="1021807"/>
            <a:ext cx="2923908" cy="2926080"/>
          </a:xfrm>
          <a:prstGeom prst="rect">
            <a:avLst/>
          </a:prstGeom>
          <a:solidFill>
            <a:srgbClr val="DBDCDB"/>
          </a:solidFill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D048420D-522F-F5C9-95E4-1F9F5A83DC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4272" b="14272"/>
          <a:stretch>
            <a:fillRect/>
          </a:stretch>
        </p:blipFill>
        <p:spPr>
          <a:xfrm>
            <a:off x="8198246" y="1021807"/>
            <a:ext cx="2926080" cy="2926080"/>
          </a:xfrm>
          <a:prstGeom prst="rect">
            <a:avLst/>
          </a:prstGeom>
          <a:solidFill>
            <a:srgbClr val="DBDCDB"/>
          </a:solidFill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3D4009F-119A-8AB9-498E-E1B81E8A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73A36"/>
                </a:solidFill>
              </a:rPr>
              <a:t>Small demand can require large, specialized infrastructure</a:t>
            </a:r>
            <a:br>
              <a:rPr lang="en-US" dirty="0">
                <a:solidFill>
                  <a:srgbClr val="373A36"/>
                </a:solidFill>
              </a:rPr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EF639-A873-5972-5DD0-22C9F06F2F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35024" y="4103335"/>
            <a:ext cx="2393950" cy="1586266"/>
          </a:xfrm>
        </p:spPr>
        <p:txBody>
          <a:bodyPr/>
          <a:lstStyle/>
          <a:p>
            <a:r>
              <a:rPr lang="en-US" sz="2400" u="sng" dirty="0"/>
              <a:t>Physics Demand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Few sources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Irregular schedules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Custom purity/form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D620B0-5642-B84C-7055-7E7BC4EE57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54278" y="4103334"/>
            <a:ext cx="2667876" cy="2007179"/>
          </a:xfrm>
        </p:spPr>
        <p:txBody>
          <a:bodyPr/>
          <a:lstStyle/>
          <a:p>
            <a:r>
              <a:rPr lang="en-US" sz="2400" u="sng" dirty="0"/>
              <a:t>Production Burden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Specialized beam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Difficult targets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Remote handling, chemistry, potential QA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38900DF5-EDF8-5DAC-4BBE-C02A4162732A}"/>
              </a:ext>
            </a:extLst>
          </p:cNvPr>
          <p:cNvSpPr>
            <a:spLocks noGrp="1"/>
          </p:cNvSpPr>
          <p:nvPr/>
        </p:nvSpPr>
        <p:spPr>
          <a:xfrm>
            <a:off x="3737724" y="3947886"/>
            <a:ext cx="4716554" cy="886397"/>
          </a:xfrm>
          <a:prstGeom prst="chevron">
            <a:avLst/>
          </a:prstGeom>
          <a:solidFill>
            <a:schemeClr val="bg1"/>
          </a:solidFill>
          <a:ln w="0">
            <a:noFill/>
            <a:prstDash val="solid"/>
          </a:ln>
        </p:spPr>
        <p:txBody>
          <a:bodyPr/>
          <a:lstStyle/>
          <a:p>
            <a:pPr algn="ctr"/>
            <a:r>
              <a:rPr lang="en-US" sz="2400" b="1" dirty="0"/>
              <a:t>DOESN’T NECESSARILY SCALE WITH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91921C-65F3-B232-1190-8E84335328F3}"/>
              </a:ext>
            </a:extLst>
          </p:cNvPr>
          <p:cNvSpPr txBox="1"/>
          <p:nvPr/>
        </p:nvSpPr>
        <p:spPr>
          <a:xfrm>
            <a:off x="4369993" y="1180672"/>
            <a:ext cx="3381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amount requested may be small while the capability required is national in scale.</a:t>
            </a:r>
          </a:p>
        </p:txBody>
      </p:sp>
    </p:spTree>
    <p:extLst>
      <p:ext uri="{BB962C8B-B14F-4D97-AF65-F5344CB8AC3E}">
        <p14:creationId xmlns:p14="http://schemas.microsoft.com/office/powerpoint/2010/main" val="2846668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6963F-21AE-1CDA-AB4A-19A2CCFB7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73A36"/>
                </a:solidFill>
              </a:rPr>
              <a:t>Commercial accelerators add capability - but require a sustainable market</a:t>
            </a:r>
            <a:br>
              <a:rPr lang="en-US" dirty="0">
                <a:solidFill>
                  <a:srgbClr val="373A36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7F8E2-9077-FE57-12EA-63FC5EFBC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2" y="2699869"/>
            <a:ext cx="3650690" cy="110287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IBA </a:t>
            </a:r>
            <a:r>
              <a:rPr lang="en-US" dirty="0" err="1"/>
              <a:t>Rhodotron</a:t>
            </a:r>
            <a:r>
              <a:rPr lang="en-US" dirty="0"/>
              <a:t> electron beam accelerators to generate high energy photons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Currently focusing on Ac-225 and Cu-67 production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6BD147-B97A-A60F-512C-21EE76A5925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A36"/>
                </a:solidFill>
              </a:rPr>
              <a:t>Superconducting electron linacs producing high energy photons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A36"/>
                </a:solidFill>
              </a:rPr>
              <a:t>Integrated accelerator, target, radiochemistry, and distribution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A36"/>
                </a:solidFill>
              </a:rPr>
              <a:t>Early stages of Ac-225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373A36"/>
              </a:solidFill>
            </a:endParaRP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FFA2A5-4598-DEA9-5957-EE083525047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56060" y="2191870"/>
            <a:ext cx="3647391" cy="259545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A36"/>
                </a:solidFill>
              </a:rPr>
              <a:t>Up to 70 MeV cyclotrons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A36"/>
                </a:solidFill>
              </a:rPr>
              <a:t>Production, quality, regulatory, and logistics capabilities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A36"/>
                </a:solidFill>
              </a:rPr>
              <a:t>Currently producing Ac-225, Cu-64, and Ga-68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89A6DC-A0B3-626D-E04E-557A040D37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333"/>
          <a:stretch>
            <a:fillRect/>
          </a:stretch>
        </p:blipFill>
        <p:spPr>
          <a:xfrm>
            <a:off x="633647" y="1549712"/>
            <a:ext cx="3012779" cy="10042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3F566D-3711-23E5-8C91-CDB6AD336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160" y="1251522"/>
            <a:ext cx="2979678" cy="7392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B63FD2-BC0F-A8A1-DBD5-9B8C4D36ED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3366" y="1251522"/>
            <a:ext cx="3012778" cy="100426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BE385BB-BEED-4430-531D-0A08ACBC4B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14897" y="4998805"/>
            <a:ext cx="6573603" cy="1418546"/>
          </a:xfrm>
        </p:spPr>
        <p:txBody>
          <a:bodyPr/>
          <a:lstStyle/>
          <a:p>
            <a:r>
              <a:rPr lang="en-US" sz="2000" dirty="0"/>
              <a:t>Commercial viability generally requires: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C57B34-3AD8-C43D-2D5E-0E827A9E758D}"/>
              </a:ext>
            </a:extLst>
          </p:cNvPr>
          <p:cNvSpPr txBox="1"/>
          <p:nvPr/>
        </p:nvSpPr>
        <p:spPr>
          <a:xfrm>
            <a:off x="3237594" y="5464881"/>
            <a:ext cx="294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Demonstrated route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Stable specifications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11C019-3593-1C94-48B0-B14A50CF4B0B}"/>
              </a:ext>
            </a:extLst>
          </p:cNvPr>
          <p:cNvSpPr txBox="1"/>
          <p:nvPr/>
        </p:nvSpPr>
        <p:spPr>
          <a:xfrm>
            <a:off x="6406692" y="5464881"/>
            <a:ext cx="294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Predictable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Proven economics</a:t>
            </a:r>
          </a:p>
        </p:txBody>
      </p:sp>
    </p:spTree>
    <p:extLst>
      <p:ext uri="{BB962C8B-B14F-4D97-AF65-F5344CB8AC3E}">
        <p14:creationId xmlns:p14="http://schemas.microsoft.com/office/powerpoint/2010/main" val="3434658301"/>
      </p:ext>
    </p:extLst>
  </p:cSld>
  <p:clrMapOvr>
    <a:masterClrMapping/>
  </p:clrMapOvr>
</p:sld>
</file>

<file path=ppt/theme/theme1.xml><?xml version="1.0" encoding="utf-8"?>
<a:theme xmlns:a="http://schemas.openxmlformats.org/drawingml/2006/main" name="ORNL Presentation">
  <a:themeElements>
    <a:clrScheme name="ORNL Color TEST">
      <a:dk1>
        <a:srgbClr val="373A36"/>
      </a:dk1>
      <a:lt1>
        <a:srgbClr val="FFFFFF"/>
      </a:lt1>
      <a:dk2>
        <a:srgbClr val="00662C"/>
      </a:dk2>
      <a:lt2>
        <a:srgbClr val="DBDCDB"/>
      </a:lt2>
      <a:accent1>
        <a:srgbClr val="00454D"/>
      </a:accent1>
      <a:accent2>
        <a:srgbClr val="006BA6"/>
      </a:accent2>
      <a:accent3>
        <a:srgbClr val="00B38F"/>
      </a:accent3>
      <a:accent4>
        <a:srgbClr val="7DBA00"/>
      </a:accent4>
      <a:accent5>
        <a:srgbClr val="FF9E1B"/>
      </a:accent5>
      <a:accent6>
        <a:srgbClr val="B50093"/>
      </a:accent6>
      <a:hlink>
        <a:srgbClr val="00BDB5"/>
      </a:hlink>
      <a:folHlink>
        <a:srgbClr val="00662C"/>
      </a:folHlink>
    </a:clrScheme>
    <a:fontScheme name="aptos only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 Green">
      <a:srgbClr val="00662C"/>
    </a:custClr>
    <a:custClr name="Hale Navy">
      <a:srgbClr val="00454D"/>
    </a:custClr>
    <a:custClr name="Graphite">
      <a:srgbClr val="DBDCDB"/>
    </a:custClr>
    <a:custClr name="Polar">
      <a:srgbClr val="FFFFFF"/>
    </a:custClr>
    <a:custClr name="Dark Matter">
      <a:srgbClr val="373A36"/>
    </a:custClr>
    <a:custClr name="Energy">
      <a:srgbClr val="7DBA00"/>
    </a:custClr>
    <a:custClr name="Mist">
      <a:srgbClr val="8BFEBF"/>
    </a:custClr>
    <a:custClr name="Biome">
      <a:srgbClr val="00B38F"/>
    </a:custClr>
    <a:custClr name="Aqua">
      <a:srgbClr val="00BDB5"/>
    </a:custClr>
    <a:custClr name="Infinity">
      <a:srgbClr val="006BA6"/>
    </a:custClr>
    <a:custClr name="Hydro">
      <a:srgbClr val="005776"/>
    </a:custClr>
    <a:custClr name="Forge">
      <a:srgbClr val="FF9E1B"/>
    </a:custClr>
    <a:custClr name="Spark">
      <a:srgbClr val="FE5000"/>
    </a:custClr>
    <a:custClr name="Plasma">
      <a:srgbClr val="B50094"/>
    </a:custClr>
    <a:custClr name="Pulsar">
      <a:srgbClr val="4E008E"/>
    </a:custClr>
  </a:custClrLst>
  <a:extLst>
    <a:ext uri="{05A4C25C-085E-4340-85A3-A5531E510DB2}">
      <thm15:themeFamily xmlns:thm15="http://schemas.microsoft.com/office/thememl/2012/main" name="ORNL-Presentation-16x9-Template" id="{7046AE06-9846-7E4F-8310-1A5182779058}" vid="{9FE858FF-43F1-DB4C-AB9C-425F4E62A3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72f92a-ca92-4106-86ca-202c690e752a" xsi:nil="true"/>
    <lcf76f155ced4ddcb4097134ff3c332f xmlns="60419ff3-9ffe-4790-8bc3-eb5b65da348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DAA703D7B8D24BB1F7197EAD11B30A" ma:contentTypeVersion="13" ma:contentTypeDescription="Create a new document." ma:contentTypeScope="" ma:versionID="e5e054c0c15bdfb0a3691956fc9fab3c">
  <xsd:schema xmlns:xsd="http://www.w3.org/2001/XMLSchema" xmlns:xs="http://www.w3.org/2001/XMLSchema" xmlns:p="http://schemas.microsoft.com/office/2006/metadata/properties" xmlns:ns2="60419ff3-9ffe-4790-8bc3-eb5b65da3482" xmlns:ns3="e472f92a-ca92-4106-86ca-202c690e752a" targetNamespace="http://schemas.microsoft.com/office/2006/metadata/properties" ma:root="true" ma:fieldsID="d624be5094d9e8c0c1187440915043f5" ns2:_="" ns3:_="">
    <xsd:import namespace="60419ff3-9ffe-4790-8bc3-eb5b65da3482"/>
    <xsd:import namespace="e472f92a-ca92-4106-86ca-202c690e75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419ff3-9ffe-4790-8bc3-eb5b65da34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8ac8405-059b-47f8-b48a-bbaeae0205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72f92a-ca92-4106-86ca-202c690e75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be08b74-e17d-4e4f-a361-5d4db22a3012}" ma:internalName="TaxCatchAll" ma:showField="CatchAllData" ma:web="e472f92a-ca92-4106-86ca-202c690e75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0AF77A-DF5B-42FC-81A4-45C3C58197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603523-12E1-4473-A3D6-24CB4FC2123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255EDD1-071A-4204-9F99-BD6B47CEA668}"/>
</file>

<file path=docMetadata/LabelInfo.xml><?xml version="1.0" encoding="utf-8"?>
<clbl:labelList xmlns:clbl="http://schemas.microsoft.com/office/2020/mipLabelMetadata">
  <clbl:label id="{db3dbd43-4c4b-4544-9f8a-0553f9f5f25e}" enabled="0" method="" siteId="{db3dbd43-4c4b-4544-9f8a-0553f9f5f25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ORNL-Presentation-16x9-Template</Template>
  <TotalTime>1601</TotalTime>
  <Words>2393</Words>
  <Application>Microsoft Office PowerPoint</Application>
  <PresentationFormat>Widescreen</PresentationFormat>
  <Paragraphs>209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Light</vt:lpstr>
      <vt:lpstr>Arial</vt:lpstr>
      <vt:lpstr>Symbol</vt:lpstr>
      <vt:lpstr>Times New Roman</vt:lpstr>
      <vt:lpstr>ORNL Presentation</vt:lpstr>
      <vt:lpstr>Accelerator Production of Radioisotopes</vt:lpstr>
      <vt:lpstr>PowerPoint Presentation</vt:lpstr>
      <vt:lpstr>Physics experiments need more than an isotope - they need a usable product</vt:lpstr>
      <vt:lpstr>PowerPoint Presentation</vt:lpstr>
      <vt:lpstr>Isotope Production Accelerators at National Laboratories</vt:lpstr>
      <vt:lpstr>PowerPoint Presentation</vt:lpstr>
      <vt:lpstr>A high production yield does not guarantee a usable isotope… </vt:lpstr>
      <vt:lpstr>Small demand can require large, specialized infrastructure </vt:lpstr>
      <vt:lpstr>Commercial accelerators add capability - but require a sustainable market </vt:lpstr>
      <vt:lpstr>The most consequential R&amp;D problems opportunities occur at the interfaces </vt:lpstr>
      <vt:lpstr>Some final thoughts…</vt:lpstr>
      <vt:lpstr>Coming soon to an accelerator near you!</vt:lpstr>
      <vt:lpstr>References</vt:lpstr>
      <vt:lpstr>References</vt:lpstr>
      <vt:lpstr>References</vt:lpstr>
      <vt:lpstr>References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Griswold, Justin</dc:creator>
  <cp:keywords/>
  <dc:description/>
  <cp:lastModifiedBy>Griswold, Justin</cp:lastModifiedBy>
  <cp:revision>2</cp:revision>
  <dcterms:created xsi:type="dcterms:W3CDTF">2026-08-23T10:45:45Z</dcterms:created>
  <dcterms:modified xsi:type="dcterms:W3CDTF">2026-08-25T15:26:23Z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0x010100BEDAA703D7B8D24BB1F7197EAD11B30A</vt:lpwstr>
  </property>
</Properties>
</file>