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5"/>
  </p:notesMasterIdLst>
  <p:handoutMasterIdLst>
    <p:handoutMasterId r:id="rId6"/>
  </p:handoutMasterIdLst>
  <p:sldIdLst>
    <p:sldId id="2147481337" r:id="rId2"/>
    <p:sldId id="2147481328" r:id="rId3"/>
    <p:sldId id="2147481342" r:id="rId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p:restoredTop sz="82917"/>
  </p:normalViewPr>
  <p:slideViewPr>
    <p:cSldViewPr snapToGrid="0">
      <p:cViewPr varScale="1">
        <p:scale>
          <a:sx n="121" d="100"/>
          <a:sy n="121" d="100"/>
        </p:scale>
        <p:origin x="28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Jonathan" userId="32383795-89e3-4207-8dc4-0170ee5f169b" providerId="ADAL" clId="{FCE1D584-4C3C-5615-BCA7-78581BBE4C29}"/>
    <pc:docChg chg="modSld">
      <pc:chgData name="Wilson, Jonathan" userId="32383795-89e3-4207-8dc4-0170ee5f169b" providerId="ADAL" clId="{FCE1D584-4C3C-5615-BCA7-78581BBE4C29}" dt="2026-03-06T16:33:25.703" v="10" actId="1035"/>
      <pc:docMkLst>
        <pc:docMk/>
      </pc:docMkLst>
      <pc:sldChg chg="modSp mod">
        <pc:chgData name="Wilson, Jonathan" userId="32383795-89e3-4207-8dc4-0170ee5f169b" providerId="ADAL" clId="{FCE1D584-4C3C-5615-BCA7-78581BBE4C29}" dt="2026-03-06T16:33:25.703" v="10" actId="1035"/>
        <pc:sldMkLst>
          <pc:docMk/>
          <pc:sldMk cId="4106966003" sldId="2147481328"/>
        </pc:sldMkLst>
        <pc:spChg chg="mod">
          <ac:chgData name="Wilson, Jonathan" userId="32383795-89e3-4207-8dc4-0170ee5f169b" providerId="ADAL" clId="{FCE1D584-4C3C-5615-BCA7-78581BBE4C29}" dt="2026-03-06T16:33:25.703" v="10" actId="1035"/>
          <ac:spMkLst>
            <pc:docMk/>
            <pc:sldMk cId="4106966003" sldId="2147481328"/>
            <ac:spMk id="13" creationId="{072D46B4-017B-36CC-0B39-C5D063121D2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3/6/26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3/6/26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FF02E-C29D-F7EB-F743-00388C4C2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4E7D1-F6E3-BBE0-A3B1-774C9AEE8BD6}"/>
              </a:ext>
            </a:extLst>
          </p:cNvPr>
          <p:cNvSpPr>
            <a:spLocks noGrp="1" noRot="1" noChangeAspect="1"/>
          </p:cNvSpPr>
          <p:nvPr>
            <p:ph type="sldImg"/>
          </p:nvPr>
        </p:nvSpPr>
        <p:spPr>
          <a:xfrm>
            <a:off x="1371600" y="1143000"/>
            <a:ext cx="4114800" cy="3086100"/>
          </a:xfrm>
        </p:spPr>
        <p:txBody>
          <a:bodyPr/>
          <a:lstStyle/>
          <a:p>
            <a:endParaRPr lang="en-US"/>
          </a:p>
        </p:txBody>
      </p:sp>
      <p:sp>
        <p:nvSpPr>
          <p:cNvPr id="3" name="Notes Placeholder 2">
            <a:extLst>
              <a:ext uri="{FF2B5EF4-FFF2-40B4-BE49-F238E27FC236}">
                <a16:creationId xmlns:a16="http://schemas.microsoft.com/office/drawing/2014/main" id="{50381871-C06B-21BC-532F-F28C2D82A812}"/>
              </a:ext>
            </a:extLst>
          </p:cNvPr>
          <p:cNvSpPr>
            <a:spLocks noGrp="1"/>
          </p:cNvSpPr>
          <p:nvPr>
            <p:ph type="body" idx="1"/>
          </p:nvPr>
        </p:nvSpPr>
        <p:spPr>
          <a:xfrm>
            <a:off x="685800" y="4400549"/>
            <a:ext cx="5486400" cy="3774459"/>
          </a:xfrm>
        </p:spPr>
        <p:txBody>
          <a:bodyPr/>
          <a:lstStyle/>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What do we do with the increasingly aggressive validity period shortening?  -- Use the API!</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Are the dates outward definitely going to happen? – This is what has been discussed and approved by the IETF board.  Most likely it will be the case when those implementation dates come around.  ORNLs implementation is TBD – but I suspect compliance and implementation as warranted due to timelines.</a:t>
            </a:r>
          </a:p>
          <a:p>
            <a:pPr marL="171450" indent="-171450">
              <a:lnSpc>
                <a:spcPct val="90000"/>
              </a:lnSpc>
              <a:spcBef>
                <a:spcPts val="1200"/>
              </a:spcBef>
              <a:spcAft>
                <a:spcPts val="60"/>
              </a:spcAft>
              <a:buFont typeface="Arial" panose="020B0604020202020204" pitchFamily="34" charset="0"/>
              <a:buChar char="•"/>
            </a:pPr>
            <a:r>
              <a:rPr lang="en-US" sz="1200" dirty="0">
                <a:latin typeface="Aptos Light" panose="020B0004020202020204" pitchFamily="34" charset="0"/>
                <a:ea typeface="Aptos" panose="02000000000000000000" pitchFamily="2" charset="0"/>
              </a:rPr>
              <a:t>Who is impacted and how?  Researchers that have their own web servers or web applications that use SSL encryption (all should be in theory).   SSL Certs are used on webservers, applications, etc.  In essence, an SSL/TLS Certificate is a digital certificate used by the TLS protocol to authenticate systems and encrypt communications over a network.</a:t>
            </a:r>
          </a:p>
        </p:txBody>
      </p:sp>
      <p:sp>
        <p:nvSpPr>
          <p:cNvPr id="4" name="Slide Number Placeholder 3">
            <a:extLst>
              <a:ext uri="{FF2B5EF4-FFF2-40B4-BE49-F238E27FC236}">
                <a16:creationId xmlns:a16="http://schemas.microsoft.com/office/drawing/2014/main" id="{42F0B7DB-17D1-CF59-258D-F1E7B58FC7BD}"/>
              </a:ext>
            </a:extLst>
          </p:cNvPr>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369189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Link: https://</a:t>
            </a:r>
            <a:r>
              <a:rPr lang="en-US" dirty="0" err="1"/>
              <a:t>www.adaptivesecurity.com</a:t>
            </a:r>
            <a:r>
              <a:rPr lang="en-US" dirty="0"/>
              <a:t>/blog/vishing#:~:text=In%20early%202024%2C%20the%20engineering,behaviors%20in%20voice%E2%80%91enabled%20workflows.</a:t>
            </a:r>
          </a:p>
        </p:txBody>
      </p:sp>
      <p:sp>
        <p:nvSpPr>
          <p:cNvPr id="4" name="Slide Number Placeholder 3"/>
          <p:cNvSpPr>
            <a:spLocks noGrp="1"/>
          </p:cNvSpPr>
          <p:nvPr>
            <p:ph type="sldNum" sz="quarter" idx="5"/>
          </p:nvPr>
        </p:nvSpPr>
        <p:spPr/>
        <p:txBody>
          <a:bodyPr/>
          <a:lstStyle/>
          <a:p>
            <a:fld id="{CEEA2CD3-FB95-D94F-9F04-F9F995EAB822}" type="slidenum">
              <a:rPr lang="en-US" smtClean="0"/>
              <a:pPr/>
              <a:t>3</a:t>
            </a:fld>
            <a:endParaRPr lang="en-US" dirty="0"/>
          </a:p>
        </p:txBody>
      </p:sp>
    </p:spTree>
    <p:extLst>
      <p:ext uri="{BB962C8B-B14F-4D97-AF65-F5344CB8AC3E}">
        <p14:creationId xmlns:p14="http://schemas.microsoft.com/office/powerpoint/2010/main" val="938083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11" name="Picture 10" descr="2025-P07743_Edited by Laddy Fields">
            <a:extLst>
              <a:ext uri="{FF2B5EF4-FFF2-40B4-BE49-F238E27FC236}">
                <a16:creationId xmlns:a16="http://schemas.microsoft.com/office/drawing/2014/main" id="{67A9F7CF-46EE-7A3A-582A-AF06B679270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Rectangle 9">
            <a:extLst>
              <a:ext uri="{FF2B5EF4-FFF2-40B4-BE49-F238E27FC236}">
                <a16:creationId xmlns:a16="http://schemas.microsoft.com/office/drawing/2014/main" id="{8B6E5A5E-2C67-D407-ED55-56457B6A5BC0}"/>
              </a:ext>
            </a:extLst>
          </p:cNvPr>
          <p:cNvSpPr/>
          <p:nvPr userDrawn="1"/>
        </p:nvSpPr>
        <p:spPr>
          <a:xfrm>
            <a:off x="585216" y="841248"/>
            <a:ext cx="5202936" cy="5202936"/>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911588" y="2254309"/>
            <a:ext cx="4626864" cy="997196"/>
          </a:xfrm>
        </p:spPr>
        <p:txBody>
          <a:bodyPr wrap="square" anchor="t" anchorCtr="0">
            <a:noAutofit/>
          </a:bodyPr>
          <a:lstStyle>
            <a:lvl1pPr algn="l">
              <a:spcBef>
                <a:spcPts val="900"/>
              </a:spcBef>
              <a:spcAft>
                <a:spcPts val="45"/>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911588" y="4031053"/>
            <a:ext cx="4626864" cy="193899"/>
          </a:xfrm>
        </p:spPr>
        <p:txBody>
          <a:bodyPr wrap="square" anchor="t" anchorCtr="0">
            <a:noAutofit/>
          </a:bodyPr>
          <a:lstStyle>
            <a:lvl1pPr marL="0" indent="0" algn="l">
              <a:spcBef>
                <a:spcPts val="900"/>
              </a:spcBef>
              <a:spcAft>
                <a:spcPts val="45"/>
              </a:spcAft>
              <a:buNone/>
              <a:defRPr sz="1400" b="1" spc="113" baseline="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911588" y="1934671"/>
            <a:ext cx="4626864" cy="193899"/>
          </a:xfrm>
        </p:spPr>
        <p:txBody>
          <a:bodyPr wrap="square" anchor="t" anchorCtr="0">
            <a:noAutofit/>
          </a:bodyPr>
          <a:lstStyle>
            <a:lvl1pPr marL="0" indent="0" algn="l">
              <a:spcBef>
                <a:spcPts val="900"/>
              </a:spcBef>
              <a:spcAft>
                <a:spcPts val="45"/>
              </a:spcAft>
              <a:buNone/>
              <a:defRPr sz="1400" b="0" i="0" spc="113" baseline="0">
                <a:solidFill>
                  <a:schemeClr val="tx1"/>
                </a:solidFill>
                <a:latin typeface="+mn-lt"/>
                <a:ea typeface="Aptos Light" panose="02000000000000000000" pitchFamily="2" charset="0"/>
              </a:defRPr>
            </a:lvl1pPr>
            <a:lvl2pPr marL="342900" indent="0" algn="ctr">
              <a:buNone/>
              <a:defRPr sz="1050">
                <a:solidFill>
                  <a:schemeClr val="bg1"/>
                </a:solidFill>
              </a:defRPr>
            </a:lvl2pPr>
            <a:lvl3pPr marL="685800" indent="0" algn="ctr">
              <a:buNone/>
              <a:defRPr sz="105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MONTH XX, XXXX | LOCATION</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914400" y="3776472"/>
            <a:ext cx="850392"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911588" y="4798919"/>
            <a:ext cx="4626864" cy="246221"/>
          </a:xfrm>
        </p:spPr>
        <p:txBody>
          <a:bodyPr wrap="square" anchor="t" anchorCtr="0">
            <a:noAutofit/>
          </a:bodyPr>
          <a:lstStyle>
            <a:lvl1pPr marL="0" indent="0" algn="l">
              <a:lnSpc>
                <a:spcPct val="100000"/>
              </a:lnSpc>
              <a:spcBef>
                <a:spcPts val="900"/>
              </a:spcBef>
              <a:spcAft>
                <a:spcPts val="45"/>
              </a:spcAft>
              <a:buNone/>
              <a:defRPr sz="1600" b="0" i="0">
                <a:solidFill>
                  <a:schemeClr val="tx1"/>
                </a:solidFill>
                <a:latin typeface="+mn-lt"/>
                <a:ea typeface="Aptos Light" panose="02000000000000000000" pitchFamily="2" charset="0"/>
              </a:defRPr>
            </a:lvl1pPr>
            <a:lvl2pPr marL="342900" indent="0" algn="ctr">
              <a:buNone/>
              <a:defRPr sz="1200" b="0" i="0">
                <a:solidFill>
                  <a:schemeClr val="bg1"/>
                </a:solidFill>
                <a:latin typeface="Aptos Light" panose="02000000000000000000" pitchFamily="2" charset="0"/>
                <a:ea typeface="Aptos Light" panose="02000000000000000000" pitchFamily="2" charset="0"/>
              </a:defRPr>
            </a:lvl2pPr>
            <a:lvl3pPr marL="685800" indent="0" algn="ctr">
              <a:buNone/>
              <a:defRPr sz="1200" b="0" i="0">
                <a:solidFill>
                  <a:schemeClr val="bg1"/>
                </a:solidFill>
                <a:latin typeface="Aptos Light" panose="02000000000000000000" pitchFamily="2" charset="0"/>
                <a:ea typeface="Aptos Light" panose="02000000000000000000" pitchFamily="2" charset="0"/>
              </a:defRPr>
            </a:lvl3pPr>
            <a:lvl4pPr marL="1028700" indent="0" algn="ctr">
              <a:buNone/>
              <a:defRPr sz="1200" b="0" i="0">
                <a:solidFill>
                  <a:schemeClr val="bg1"/>
                </a:solidFill>
                <a:latin typeface="Aptos Light" panose="02000000000000000000" pitchFamily="2" charset="0"/>
                <a:ea typeface="Aptos Light" panose="02000000000000000000" pitchFamily="2" charset="0"/>
              </a:defRPr>
            </a:lvl4pPr>
            <a:lvl5pPr marL="1371600" indent="0" algn="ctr">
              <a:buNone/>
              <a:defRPr sz="12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8" name="Graphic 7">
            <a:extLst>
              <a:ext uri="{FF2B5EF4-FFF2-40B4-BE49-F238E27FC236}">
                <a16:creationId xmlns:a16="http://schemas.microsoft.com/office/drawing/2014/main" id="{9C0DE8B0-00F7-8DAF-901A-A1000D757C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827" y="1141396"/>
            <a:ext cx="1780479" cy="428014"/>
          </a:xfrm>
          <a:prstGeom prst="rect">
            <a:avLst/>
          </a:prstGeom>
        </p:spPr>
      </p:pic>
      <p:grpSp>
        <p:nvGrpSpPr>
          <p:cNvPr id="12" name="Group 11">
            <a:extLst>
              <a:ext uri="{FF2B5EF4-FFF2-40B4-BE49-F238E27FC236}">
                <a16:creationId xmlns:a16="http://schemas.microsoft.com/office/drawing/2014/main" id="{6D78D00F-D9AE-E1AF-0E47-34A8189E2E62}"/>
              </a:ext>
            </a:extLst>
          </p:cNvPr>
          <p:cNvGrpSpPr/>
          <p:nvPr userDrawn="1"/>
        </p:nvGrpSpPr>
        <p:grpSpPr>
          <a:xfrm>
            <a:off x="859581" y="5358242"/>
            <a:ext cx="4553667" cy="438406"/>
            <a:chOff x="859581" y="5358242"/>
            <a:chExt cx="45536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368296" y="5404104"/>
              <a:ext cx="304495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5" name="Picture 4" descr="Shape&#10;&#10;AI-generated content may be incorrect.">
              <a:extLst>
                <a:ext uri="{FF2B5EF4-FFF2-40B4-BE49-F238E27FC236}">
                  <a16:creationId xmlns:a16="http://schemas.microsoft.com/office/drawing/2014/main" id="{D47D5A10-ED5E-F8B2-A87C-B355D63D2FA3}"/>
                </a:ext>
              </a:extLst>
            </p:cNvPr>
            <p:cNvPicPr>
              <a:picLocks noChangeAspect="1"/>
            </p:cNvPicPr>
            <p:nvPr userDrawn="1"/>
          </p:nvPicPr>
          <p:blipFill>
            <a:blip r:embed="rId5"/>
            <a:stretch>
              <a:fillRect/>
            </a:stretch>
          </p:blipFill>
          <p:spPr>
            <a:xfrm>
              <a:off x="859581" y="5358242"/>
              <a:ext cx="1526303" cy="438406"/>
            </a:xfrm>
            <a:prstGeom prst="rect">
              <a:avLst/>
            </a:prstGeom>
          </p:spPr>
        </p:pic>
      </p:grpSp>
      <p:sp>
        <p:nvSpPr>
          <p:cNvPr id="4" name="Text Placeholder 3">
            <a:extLst>
              <a:ext uri="{FF2B5EF4-FFF2-40B4-BE49-F238E27FC236}">
                <a16:creationId xmlns:a16="http://schemas.microsoft.com/office/drawing/2014/main" id="{10248C0B-0CA2-3215-034A-F3F7983ABD3A}"/>
              </a:ext>
            </a:extLst>
          </p:cNvPr>
          <p:cNvSpPr>
            <a:spLocks noGrp="1"/>
          </p:cNvSpPr>
          <p:nvPr>
            <p:ph type="body" sz="quarter" idx="19" hasCustomPrompt="1"/>
          </p:nvPr>
        </p:nvSpPr>
        <p:spPr>
          <a:xfrm>
            <a:off x="914400" y="4379976"/>
            <a:ext cx="4626864" cy="329184"/>
          </a:xfrm>
        </p:spPr>
        <p:txBody>
          <a:bodyPr/>
          <a:lstStyle>
            <a:lvl1pPr>
              <a:defRPr sz="2400"/>
            </a:lvl1pPr>
          </a:lstStyle>
          <a:p>
            <a:pPr lvl="0"/>
            <a:r>
              <a:rPr lang="en-US" dirty="0"/>
              <a:t>First Name, Last Name</a:t>
            </a:r>
          </a:p>
        </p:txBody>
      </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29184" y="1472184"/>
            <a:ext cx="4123944" cy="4416552"/>
          </a:xfrm>
        </p:spPr>
        <p:txBody>
          <a:bodyPr/>
          <a:lstStyle>
            <a:lvl1pPr marL="0" indent="0">
              <a:spcBef>
                <a:spcPts val="9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4681728" y="1472184"/>
            <a:ext cx="4123944" cy="4434840"/>
          </a:xfrm>
        </p:spPr>
        <p:txBody>
          <a:bodyPr/>
          <a:lstStyle>
            <a:lvl1pPr marL="0" indent="0">
              <a:spcBef>
                <a:spcPts val="9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sz="1350"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29F88D73-7929-478A-E46D-64C57D87D2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19" y="6431818"/>
            <a:ext cx="1188988" cy="285824"/>
          </a:xfrm>
          <a:prstGeom prst="rect">
            <a:avLst/>
          </a:prstGeom>
        </p:spPr>
      </p:pic>
      <p:sp>
        <p:nvSpPr>
          <p:cNvPr id="9" name="Content Placeholder 2">
            <a:extLst>
              <a:ext uri="{FF2B5EF4-FFF2-40B4-BE49-F238E27FC236}">
                <a16:creationId xmlns:a16="http://schemas.microsoft.com/office/drawing/2014/main" id="{DC6EC752-742A-EF10-6EBC-05C702227347}"/>
              </a:ext>
            </a:extLst>
          </p:cNvPr>
          <p:cNvSpPr>
            <a:spLocks noGrp="1"/>
          </p:cNvSpPr>
          <p:nvPr>
            <p:ph sz="half" idx="1" hasCustomPrompt="1"/>
          </p:nvPr>
        </p:nvSpPr>
        <p:spPr>
          <a:xfrm>
            <a:off x="329184" y="1472184"/>
            <a:ext cx="4123944" cy="4416552"/>
          </a:xfrm>
        </p:spPr>
        <p:txBody>
          <a:bodyPr/>
          <a:lstStyle>
            <a:lvl1pPr marL="0" indent="0">
              <a:spcBef>
                <a:spcPts val="900"/>
              </a:spcBef>
              <a:buNone/>
              <a:defRPr sz="1800">
                <a:solidFill>
                  <a:schemeClr val="bg1"/>
                </a:solidFill>
              </a:defRPr>
            </a:lvl1pPr>
          </a:lstStyle>
          <a:p>
            <a:r>
              <a:rPr lang="en-US" dirty="0"/>
              <a:t>Place content here</a:t>
            </a:r>
          </a:p>
        </p:txBody>
      </p:sp>
      <p:sp>
        <p:nvSpPr>
          <p:cNvPr id="10" name="Content Placeholder 3">
            <a:extLst>
              <a:ext uri="{FF2B5EF4-FFF2-40B4-BE49-F238E27FC236}">
                <a16:creationId xmlns:a16="http://schemas.microsoft.com/office/drawing/2014/main" id="{D831A274-3172-9DE8-ECB9-E7E0A5EBAAC4}"/>
              </a:ext>
            </a:extLst>
          </p:cNvPr>
          <p:cNvSpPr>
            <a:spLocks noGrp="1"/>
          </p:cNvSpPr>
          <p:nvPr>
            <p:ph sz="half" idx="2" hasCustomPrompt="1"/>
          </p:nvPr>
        </p:nvSpPr>
        <p:spPr>
          <a:xfrm>
            <a:off x="4681728" y="1472184"/>
            <a:ext cx="4123944" cy="4434840"/>
          </a:xfrm>
        </p:spPr>
        <p:txBody>
          <a:bodyPr/>
          <a:lstStyle>
            <a:lvl1pPr marL="0" indent="0">
              <a:spcBef>
                <a:spcPts val="900"/>
              </a:spcBef>
              <a:buNone/>
              <a:defRPr sz="1800">
                <a:solidFill>
                  <a:schemeClr val="bg1"/>
                </a:solidFill>
              </a:defRPr>
            </a:lvl1pPr>
          </a:lstStyle>
          <a:p>
            <a:r>
              <a:rPr lang="en-US" dirty="0"/>
              <a:t>Place content here</a:t>
            </a:r>
          </a:p>
        </p:txBody>
      </p:sp>
      <p:sp>
        <p:nvSpPr>
          <p:cNvPr id="11" name="Title 1">
            <a:extLst>
              <a:ext uri="{FF2B5EF4-FFF2-40B4-BE49-F238E27FC236}">
                <a16:creationId xmlns:a16="http://schemas.microsoft.com/office/drawing/2014/main" id="{612AFF23-C09B-277F-3296-0E92BB604A9E}"/>
              </a:ext>
            </a:extLst>
          </p:cNvPr>
          <p:cNvSpPr>
            <a:spLocks noGrp="1"/>
          </p:cNvSpPr>
          <p:nvPr>
            <p:ph type="title" hasCustomPrompt="1"/>
          </p:nvPr>
        </p:nvSpPr>
        <p:spPr>
          <a:xfrm>
            <a:off x="329184" y="365760"/>
            <a:ext cx="8476488"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38328" y="1755648"/>
            <a:ext cx="2679192" cy="3813048"/>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55264" y="1755648"/>
            <a:ext cx="2679192" cy="3813048"/>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63056" y="1755648"/>
            <a:ext cx="2679192" cy="3813048"/>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4" name="Title 1">
            <a:extLst>
              <a:ext uri="{FF2B5EF4-FFF2-40B4-BE49-F238E27FC236}">
                <a16:creationId xmlns:a16="http://schemas.microsoft.com/office/drawing/2014/main" id="{8FDE1A3F-57DA-A071-6F2C-2F70888C760A}"/>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sz="1350"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F5597FA-CC1A-74DB-E2DA-D4589376F045}"/>
              </a:ext>
            </a:extLst>
          </p:cNvPr>
          <p:cNvSpPr>
            <a:spLocks noGrp="1"/>
          </p:cNvSpPr>
          <p:nvPr>
            <p:ph sz="half" idx="1" hasCustomPrompt="1"/>
          </p:nvPr>
        </p:nvSpPr>
        <p:spPr>
          <a:xfrm>
            <a:off x="338328" y="1755648"/>
            <a:ext cx="2679192" cy="3813048"/>
          </a:xfrm>
        </p:spPr>
        <p:txBody>
          <a:bodyPr lIns="182880" tIns="91440" rIns="91440" bIns="91440">
            <a:noAutofit/>
          </a:bodyPr>
          <a:lstStyle>
            <a:lvl1pPr marL="0" indent="0">
              <a:spcBef>
                <a:spcPts val="900"/>
              </a:spcBef>
              <a:spcAft>
                <a:spcPts val="45"/>
              </a:spcAft>
              <a:buNone/>
              <a:defRPr sz="1800">
                <a:solidFill>
                  <a:schemeClr val="bg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4" name="Content Placeholder 2">
            <a:extLst>
              <a:ext uri="{FF2B5EF4-FFF2-40B4-BE49-F238E27FC236}">
                <a16:creationId xmlns:a16="http://schemas.microsoft.com/office/drawing/2014/main" id="{F08D7AD6-B3DC-12B4-1226-7F9F9C74A834}"/>
              </a:ext>
            </a:extLst>
          </p:cNvPr>
          <p:cNvSpPr>
            <a:spLocks noGrp="1"/>
          </p:cNvSpPr>
          <p:nvPr>
            <p:ph sz="half" idx="14" hasCustomPrompt="1"/>
          </p:nvPr>
        </p:nvSpPr>
        <p:spPr>
          <a:xfrm>
            <a:off x="3255264" y="1755648"/>
            <a:ext cx="2679192" cy="3813048"/>
          </a:xfrm>
        </p:spPr>
        <p:txBody>
          <a:bodyPr lIns="182880" tIns="91440" rIns="91440" bIns="91440">
            <a:noAutofit/>
          </a:bodyPr>
          <a:lstStyle>
            <a:lvl1pPr marL="0" indent="0">
              <a:spcBef>
                <a:spcPts val="900"/>
              </a:spcBef>
              <a:spcAft>
                <a:spcPts val="45"/>
              </a:spcAft>
              <a:buNone/>
              <a:defRPr sz="1800">
                <a:solidFill>
                  <a:schemeClr val="bg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11" name="Content Placeholder 2">
            <a:extLst>
              <a:ext uri="{FF2B5EF4-FFF2-40B4-BE49-F238E27FC236}">
                <a16:creationId xmlns:a16="http://schemas.microsoft.com/office/drawing/2014/main" id="{D4741F20-83E5-40D4-70D7-9A93D2BF06E5}"/>
              </a:ext>
            </a:extLst>
          </p:cNvPr>
          <p:cNvSpPr>
            <a:spLocks noGrp="1"/>
          </p:cNvSpPr>
          <p:nvPr>
            <p:ph sz="half" idx="16" hasCustomPrompt="1"/>
          </p:nvPr>
        </p:nvSpPr>
        <p:spPr>
          <a:xfrm>
            <a:off x="6163056" y="1755648"/>
            <a:ext cx="2679192" cy="3813048"/>
          </a:xfrm>
        </p:spPr>
        <p:txBody>
          <a:bodyPr lIns="182880" tIns="91440" rIns="91440" bIns="91440">
            <a:noAutofit/>
          </a:bodyPr>
          <a:lstStyle>
            <a:lvl1pPr marL="0" indent="0">
              <a:spcBef>
                <a:spcPts val="900"/>
              </a:spcBef>
              <a:spcAft>
                <a:spcPts val="45"/>
              </a:spcAft>
              <a:buNone/>
              <a:defRPr sz="1800">
                <a:solidFill>
                  <a:schemeClr val="bg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12" name="Title 1">
            <a:extLst>
              <a:ext uri="{FF2B5EF4-FFF2-40B4-BE49-F238E27FC236}">
                <a16:creationId xmlns:a16="http://schemas.microsoft.com/office/drawing/2014/main" id="{96CAA851-6B6B-0A3A-0925-F9DC692553F6}"/>
              </a:ext>
            </a:extLst>
          </p:cNvPr>
          <p:cNvSpPr>
            <a:spLocks noGrp="1"/>
          </p:cNvSpPr>
          <p:nvPr>
            <p:ph type="title" hasCustomPrompt="1"/>
          </p:nvPr>
        </p:nvSpPr>
        <p:spPr>
          <a:xfrm>
            <a:off x="329184" y="365760"/>
            <a:ext cx="8476488" cy="886397"/>
          </a:xfrm>
        </p:spPr>
        <p:txBody>
          <a:bodyPr/>
          <a:lstStyle>
            <a:lvl1pPr>
              <a:defRPr>
                <a:solidFill>
                  <a:schemeClr val="bg1"/>
                </a:solidFill>
                <a:latin typeface="+mj-lt"/>
              </a:defRPr>
            </a:lvl1pPr>
          </a:lstStyle>
          <a:p>
            <a:r>
              <a:rPr lang="en-US" dirty="0"/>
              <a:t>One-sentence headline stating the main takeaway message</a:t>
            </a:r>
          </a:p>
        </p:txBody>
      </p:sp>
      <p:pic>
        <p:nvPicPr>
          <p:cNvPr id="13" name="Graphic 12">
            <a:extLst>
              <a:ext uri="{FF2B5EF4-FFF2-40B4-BE49-F238E27FC236}">
                <a16:creationId xmlns:a16="http://schemas.microsoft.com/office/drawing/2014/main" id="{FE25CFCD-32FF-7E51-245D-CF458B3D13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19" y="6431818"/>
            <a:ext cx="1188988" cy="285824"/>
          </a:xfrm>
          <a:prstGeom prst="rect">
            <a:avLst/>
          </a:prstGeom>
        </p:spPr>
      </p:pic>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274320" y="1764792"/>
            <a:ext cx="1947672" cy="3803904"/>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2496312" y="1764792"/>
            <a:ext cx="1947672" cy="3803904"/>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4718304" y="1764792"/>
            <a:ext cx="1947672" cy="3803904"/>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6912864" y="1764792"/>
            <a:ext cx="1947672" cy="3803904"/>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4" name="Title 1">
            <a:extLst>
              <a:ext uri="{FF2B5EF4-FFF2-40B4-BE49-F238E27FC236}">
                <a16:creationId xmlns:a16="http://schemas.microsoft.com/office/drawing/2014/main" id="{131B985A-03F7-AF94-964B-9309C7305750}"/>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sz="1350"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CA549449-73EE-AEBF-8648-F5FCF3FABFD3}"/>
              </a:ext>
            </a:extLst>
          </p:cNvPr>
          <p:cNvSpPr>
            <a:spLocks noGrp="1"/>
          </p:cNvSpPr>
          <p:nvPr>
            <p:ph sz="half" idx="1" hasCustomPrompt="1"/>
          </p:nvPr>
        </p:nvSpPr>
        <p:spPr>
          <a:xfrm>
            <a:off x="274320" y="1764792"/>
            <a:ext cx="1947672" cy="3803904"/>
          </a:xfrm>
        </p:spPr>
        <p:txBody>
          <a:bodyPr lIns="182880" tIns="91440" rIns="91440" bIns="91440">
            <a:noAutofit/>
          </a:bodyPr>
          <a:lstStyle>
            <a:lvl1pPr marL="0" indent="0">
              <a:spcBef>
                <a:spcPts val="900"/>
              </a:spcBef>
              <a:spcAft>
                <a:spcPts val="45"/>
              </a:spcAft>
              <a:buNone/>
              <a:defRPr sz="1800">
                <a:solidFill>
                  <a:schemeClr val="bg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9" name="Content Placeholder 2">
            <a:extLst>
              <a:ext uri="{FF2B5EF4-FFF2-40B4-BE49-F238E27FC236}">
                <a16:creationId xmlns:a16="http://schemas.microsoft.com/office/drawing/2014/main" id="{F1E6735A-54B5-8598-45A5-22C9A34AF443}"/>
              </a:ext>
            </a:extLst>
          </p:cNvPr>
          <p:cNvSpPr>
            <a:spLocks noGrp="1"/>
          </p:cNvSpPr>
          <p:nvPr>
            <p:ph sz="half" idx="14" hasCustomPrompt="1"/>
          </p:nvPr>
        </p:nvSpPr>
        <p:spPr>
          <a:xfrm>
            <a:off x="2496312" y="1764792"/>
            <a:ext cx="1947672" cy="3803904"/>
          </a:xfrm>
        </p:spPr>
        <p:txBody>
          <a:bodyPr lIns="182880" tIns="91440" rIns="91440" bIns="91440">
            <a:noAutofit/>
          </a:bodyPr>
          <a:lstStyle>
            <a:lvl1pPr marL="0" indent="0">
              <a:spcBef>
                <a:spcPts val="900"/>
              </a:spcBef>
              <a:spcAft>
                <a:spcPts val="45"/>
              </a:spcAft>
              <a:buNone/>
              <a:defRPr sz="1800">
                <a:solidFill>
                  <a:schemeClr val="bg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10" name="Content Placeholder 2">
            <a:extLst>
              <a:ext uri="{FF2B5EF4-FFF2-40B4-BE49-F238E27FC236}">
                <a16:creationId xmlns:a16="http://schemas.microsoft.com/office/drawing/2014/main" id="{0B3C868B-6567-13FF-E97C-A06FF5AEAA79}"/>
              </a:ext>
            </a:extLst>
          </p:cNvPr>
          <p:cNvSpPr>
            <a:spLocks noGrp="1"/>
          </p:cNvSpPr>
          <p:nvPr>
            <p:ph sz="half" idx="16" hasCustomPrompt="1"/>
          </p:nvPr>
        </p:nvSpPr>
        <p:spPr>
          <a:xfrm>
            <a:off x="4718304" y="1764792"/>
            <a:ext cx="1947672" cy="3803904"/>
          </a:xfrm>
        </p:spPr>
        <p:txBody>
          <a:bodyPr lIns="182880" tIns="91440" rIns="91440" bIns="91440">
            <a:noAutofit/>
          </a:bodyPr>
          <a:lstStyle>
            <a:lvl1pPr marL="0" indent="0">
              <a:spcBef>
                <a:spcPts val="900"/>
              </a:spcBef>
              <a:spcAft>
                <a:spcPts val="45"/>
              </a:spcAft>
              <a:buNone/>
              <a:defRPr sz="1800">
                <a:solidFill>
                  <a:schemeClr val="bg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13" name="Content Placeholder 2">
            <a:extLst>
              <a:ext uri="{FF2B5EF4-FFF2-40B4-BE49-F238E27FC236}">
                <a16:creationId xmlns:a16="http://schemas.microsoft.com/office/drawing/2014/main" id="{3060B959-0612-9B80-2C8A-6CA8A98297B7}"/>
              </a:ext>
            </a:extLst>
          </p:cNvPr>
          <p:cNvSpPr>
            <a:spLocks noGrp="1"/>
          </p:cNvSpPr>
          <p:nvPr>
            <p:ph sz="half" idx="18" hasCustomPrompt="1"/>
          </p:nvPr>
        </p:nvSpPr>
        <p:spPr>
          <a:xfrm>
            <a:off x="6912864" y="1764792"/>
            <a:ext cx="1947672" cy="3803904"/>
          </a:xfrm>
        </p:spPr>
        <p:txBody>
          <a:bodyPr lIns="182880" tIns="91440" rIns="91440" bIns="91440">
            <a:noAutofit/>
          </a:bodyPr>
          <a:lstStyle>
            <a:lvl1pPr marL="0" indent="0">
              <a:spcBef>
                <a:spcPts val="900"/>
              </a:spcBef>
              <a:spcAft>
                <a:spcPts val="45"/>
              </a:spcAft>
              <a:buNone/>
              <a:defRPr sz="1800">
                <a:solidFill>
                  <a:schemeClr val="bg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14" name="Title 1">
            <a:extLst>
              <a:ext uri="{FF2B5EF4-FFF2-40B4-BE49-F238E27FC236}">
                <a16:creationId xmlns:a16="http://schemas.microsoft.com/office/drawing/2014/main" id="{0F328C19-882D-ADE3-B4A7-2D9B282499F1}"/>
              </a:ext>
            </a:extLst>
          </p:cNvPr>
          <p:cNvSpPr>
            <a:spLocks noGrp="1"/>
          </p:cNvSpPr>
          <p:nvPr>
            <p:ph type="title" hasCustomPrompt="1"/>
          </p:nvPr>
        </p:nvSpPr>
        <p:spPr>
          <a:xfrm>
            <a:off x="329184" y="365760"/>
            <a:ext cx="8476488" cy="886397"/>
          </a:xfrm>
        </p:spPr>
        <p:txBody>
          <a:bodyPr/>
          <a:lstStyle>
            <a:lvl1pPr>
              <a:defRPr>
                <a:solidFill>
                  <a:schemeClr val="bg1"/>
                </a:solidFill>
                <a:latin typeface="+mj-lt"/>
              </a:defRPr>
            </a:lvl1pPr>
          </a:lstStyle>
          <a:p>
            <a:r>
              <a:rPr lang="en-US" dirty="0"/>
              <a:t>One-sentence headline stating the main takeaway message</a:t>
            </a:r>
          </a:p>
        </p:txBody>
      </p:sp>
      <p:pic>
        <p:nvPicPr>
          <p:cNvPr id="15" name="Graphic 14">
            <a:extLst>
              <a:ext uri="{FF2B5EF4-FFF2-40B4-BE49-F238E27FC236}">
                <a16:creationId xmlns:a16="http://schemas.microsoft.com/office/drawing/2014/main" id="{C964DF44-90B0-1353-4F9F-C1595FEC8C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19" y="6431818"/>
            <a:ext cx="1188988" cy="285824"/>
          </a:xfrm>
          <a:prstGeom prst="rect">
            <a:avLst/>
          </a:prstGeom>
        </p:spPr>
      </p:pic>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0896" y="1920240"/>
            <a:ext cx="4096512" cy="3805518"/>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4736592" y="1920240"/>
            <a:ext cx="4096512" cy="3805518"/>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0896" y="1408176"/>
            <a:ext cx="4096512"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4736592" y="1408176"/>
            <a:ext cx="4096512" cy="429768"/>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 here</a:t>
            </a:r>
          </a:p>
        </p:txBody>
      </p:sp>
      <p:sp>
        <p:nvSpPr>
          <p:cNvPr id="7" name="Title 1">
            <a:extLst>
              <a:ext uri="{FF2B5EF4-FFF2-40B4-BE49-F238E27FC236}">
                <a16:creationId xmlns:a16="http://schemas.microsoft.com/office/drawing/2014/main" id="{83ACDBE9-926D-48C7-D952-4C286286ABF5}"/>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0896" y="1947672"/>
            <a:ext cx="2679192" cy="3621024"/>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18688" y="1947672"/>
            <a:ext cx="2679192" cy="3621024"/>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26480" y="1947672"/>
            <a:ext cx="2679192" cy="3617259"/>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0896" y="1399032"/>
            <a:ext cx="2679192"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3218688" y="1399032"/>
            <a:ext cx="2679192" cy="429768"/>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6135624" y="1399032"/>
            <a:ext cx="2679192" cy="429768"/>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 here</a:t>
            </a:r>
          </a:p>
        </p:txBody>
      </p:sp>
      <p:sp>
        <p:nvSpPr>
          <p:cNvPr id="7" name="Title 1">
            <a:extLst>
              <a:ext uri="{FF2B5EF4-FFF2-40B4-BE49-F238E27FC236}">
                <a16:creationId xmlns:a16="http://schemas.microsoft.com/office/drawing/2014/main" id="{28B52FD8-0DF9-CE18-0FB2-6CB1D64BEB50}"/>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292608" y="1947672"/>
            <a:ext cx="1947672" cy="3617259"/>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2487168" y="1947672"/>
            <a:ext cx="1947672" cy="3617259"/>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4709160" y="1947672"/>
            <a:ext cx="1947672" cy="3617259"/>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6903720" y="1947672"/>
            <a:ext cx="1947672" cy="3617259"/>
          </a:xfrm>
        </p:spPr>
        <p:txBody>
          <a:bodyPr lIns="182880" tIns="91440" rIns="91440" bIns="91440">
            <a:noAutofit/>
          </a:bodyPr>
          <a:lstStyle>
            <a:lvl1pPr marL="0" indent="0">
              <a:spcBef>
                <a:spcPts val="900"/>
              </a:spcBef>
              <a:spcAft>
                <a:spcPts val="45"/>
              </a:spcAft>
              <a:buNone/>
              <a:defRPr sz="1800">
                <a:solidFill>
                  <a:schemeClr val="tx1"/>
                </a:solidFill>
              </a:defRPr>
            </a:lvl1pPr>
            <a:lvl2pPr>
              <a:spcBef>
                <a:spcPts val="900"/>
              </a:spcBef>
              <a:spcAft>
                <a:spcPts val="45"/>
              </a:spcAft>
              <a:defRPr sz="1200">
                <a:solidFill>
                  <a:schemeClr val="tx1"/>
                </a:solidFill>
              </a:defRPr>
            </a:lvl2pPr>
            <a:lvl3pPr>
              <a:spcBef>
                <a:spcPts val="900"/>
              </a:spcBef>
              <a:spcAft>
                <a:spcPts val="45"/>
              </a:spcAft>
              <a:defRPr sz="1200">
                <a:solidFill>
                  <a:schemeClr val="tx1"/>
                </a:solidFill>
              </a:defRPr>
            </a:lvl3pPr>
            <a:lvl4pPr>
              <a:spcBef>
                <a:spcPts val="900"/>
              </a:spcBef>
              <a:spcAft>
                <a:spcPts val="45"/>
              </a:spcAft>
              <a:defRPr sz="1200">
                <a:solidFill>
                  <a:schemeClr val="tx1"/>
                </a:solidFill>
              </a:defRPr>
            </a:lvl4pPr>
            <a:lvl5pPr>
              <a:spcBef>
                <a:spcPts val="900"/>
              </a:spcBef>
              <a:spcAft>
                <a:spcPts val="45"/>
              </a:spcAft>
              <a:defRPr sz="12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292608" y="1399032"/>
            <a:ext cx="1975104" cy="435568"/>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2487168" y="1399032"/>
            <a:ext cx="1975104" cy="429768"/>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4709160" y="1399032"/>
            <a:ext cx="1975104"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6903720" y="1399032"/>
            <a:ext cx="1975104"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r>
              <a:rPr lang="en-US" dirty="0"/>
              <a:t>Place content</a:t>
            </a:r>
          </a:p>
        </p:txBody>
      </p:sp>
      <p:sp>
        <p:nvSpPr>
          <p:cNvPr id="8" name="Title 1">
            <a:extLst>
              <a:ext uri="{FF2B5EF4-FFF2-40B4-BE49-F238E27FC236}">
                <a16:creationId xmlns:a16="http://schemas.microsoft.com/office/drawing/2014/main" id="{DF7E687F-A0D7-EA7D-1E0B-482587A66E3A}"/>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1"/>
            <a:ext cx="9144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sz="1350" dirty="0">
              <a:latin typeface="Aptos Light" panose="020B0004020202020204" pitchFamily="34" charset="0"/>
            </a:endParaRP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 name="Title 1">
            <a:extLst>
              <a:ext uri="{FF2B5EF4-FFF2-40B4-BE49-F238E27FC236}">
                <a16:creationId xmlns:a16="http://schemas.microsoft.com/office/drawing/2014/main" id="{B434A6DB-C53E-62E5-DBA4-18AABD8C50A5}"/>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pic>
        <p:nvPicPr>
          <p:cNvPr id="14" name="Graphic 13">
            <a:extLst>
              <a:ext uri="{FF2B5EF4-FFF2-40B4-BE49-F238E27FC236}">
                <a16:creationId xmlns:a16="http://schemas.microsoft.com/office/drawing/2014/main" id="{C185FED3-43C4-A63D-4E15-A06D8C4F35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19" y="6431818"/>
            <a:ext cx="1188988" cy="285824"/>
          </a:xfrm>
          <a:prstGeom prst="rect">
            <a:avLst/>
          </a:prstGeom>
        </p:spPr>
      </p:pic>
      <p:sp>
        <p:nvSpPr>
          <p:cNvPr id="2" name="Picture Placeholder 360">
            <a:extLst>
              <a:ext uri="{FF2B5EF4-FFF2-40B4-BE49-F238E27FC236}">
                <a16:creationId xmlns:a16="http://schemas.microsoft.com/office/drawing/2014/main" id="{3665992E-312E-7BFF-F763-03582AD7CA0C}"/>
              </a:ext>
            </a:extLst>
          </p:cNvPr>
          <p:cNvSpPr>
            <a:spLocks noGrp="1" noChangeAspect="1"/>
          </p:cNvSpPr>
          <p:nvPr>
            <p:ph type="pic" sz="quarter" idx="12"/>
          </p:nvPr>
        </p:nvSpPr>
        <p:spPr>
          <a:xfrm>
            <a:off x="329184" y="1645920"/>
            <a:ext cx="2649792" cy="265176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6AB432EB-7F86-04D9-D801-61DE7DDD1CDE}"/>
              </a:ext>
            </a:extLst>
          </p:cNvPr>
          <p:cNvSpPr>
            <a:spLocks noGrp="1" noChangeAspect="1"/>
          </p:cNvSpPr>
          <p:nvPr>
            <p:ph type="pic" sz="quarter" idx="13"/>
          </p:nvPr>
        </p:nvSpPr>
        <p:spPr>
          <a:xfrm>
            <a:off x="3241548" y="1645920"/>
            <a:ext cx="2651760" cy="2651760"/>
          </a:xfrm>
          <a:solidFill>
            <a:schemeClr val="bg2"/>
          </a:solidFill>
        </p:spPr>
        <p:txBody>
          <a:bodyPr/>
          <a:lstStyle>
            <a:lvl1pPr>
              <a:defRPr/>
            </a:lvl1pPr>
          </a:lstStyle>
          <a:p>
            <a:r>
              <a:rPr lang="en-US"/>
              <a:t>Click icon to add picture</a:t>
            </a:r>
            <a:endParaRPr lang="en-US" dirty="0"/>
          </a:p>
        </p:txBody>
      </p:sp>
      <p:sp>
        <p:nvSpPr>
          <p:cNvPr id="10" name="Picture Placeholder 360">
            <a:extLst>
              <a:ext uri="{FF2B5EF4-FFF2-40B4-BE49-F238E27FC236}">
                <a16:creationId xmlns:a16="http://schemas.microsoft.com/office/drawing/2014/main" id="{C41D3DE2-C649-2EDE-5EE2-90BA0BFBAB5F}"/>
              </a:ext>
            </a:extLst>
          </p:cNvPr>
          <p:cNvSpPr>
            <a:spLocks noGrp="1" noChangeAspect="1"/>
          </p:cNvSpPr>
          <p:nvPr>
            <p:ph type="pic" sz="quarter" idx="14"/>
          </p:nvPr>
        </p:nvSpPr>
        <p:spPr>
          <a:xfrm>
            <a:off x="6153912" y="1645920"/>
            <a:ext cx="2651760" cy="2651760"/>
          </a:xfrm>
          <a:solidFill>
            <a:schemeClr val="bg2"/>
          </a:solidFill>
        </p:spPr>
        <p:txBody>
          <a:bodyPr/>
          <a:lstStyle>
            <a:lvl1pPr>
              <a:defRPr/>
            </a:lvl1pPr>
          </a:lstStyle>
          <a:p>
            <a:r>
              <a:rPr lang="en-US"/>
              <a:t>Click icon to add picture</a:t>
            </a:r>
            <a:endParaRPr lang="en-US" dirty="0"/>
          </a:p>
        </p:txBody>
      </p:sp>
      <p:sp>
        <p:nvSpPr>
          <p:cNvPr id="11" name="Text Placeholder 364">
            <a:extLst>
              <a:ext uri="{FF2B5EF4-FFF2-40B4-BE49-F238E27FC236}">
                <a16:creationId xmlns:a16="http://schemas.microsoft.com/office/drawing/2014/main" id="{20B243FD-1F81-8B20-CABD-220B3373073D}"/>
              </a:ext>
            </a:extLst>
          </p:cNvPr>
          <p:cNvSpPr>
            <a:spLocks noGrp="1"/>
          </p:cNvSpPr>
          <p:nvPr>
            <p:ph type="body" sz="quarter" idx="18" hasCustomPrompt="1"/>
          </p:nvPr>
        </p:nvSpPr>
        <p:spPr>
          <a:xfrm>
            <a:off x="457105"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D8D46F80-C0FC-FBB8-B82E-14DE03A3D841}"/>
              </a:ext>
            </a:extLst>
          </p:cNvPr>
          <p:cNvSpPr>
            <a:spLocks noGrp="1"/>
          </p:cNvSpPr>
          <p:nvPr>
            <p:ph type="body" sz="quarter" idx="19" hasCustomPrompt="1"/>
          </p:nvPr>
        </p:nvSpPr>
        <p:spPr>
          <a:xfrm>
            <a:off x="3370453"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91B85E78-6040-0436-D377-B518FDAE077E}"/>
              </a:ext>
            </a:extLst>
          </p:cNvPr>
          <p:cNvSpPr>
            <a:spLocks noGrp="1"/>
          </p:cNvSpPr>
          <p:nvPr>
            <p:ph type="body" sz="quarter" idx="20" hasCustomPrompt="1"/>
          </p:nvPr>
        </p:nvSpPr>
        <p:spPr>
          <a:xfrm>
            <a:off x="6282817"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289322" y="6015039"/>
            <a:ext cx="5174715"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Aptos Light" panose="020B0004020202020204" pitchFamily="34" charset="0"/>
            </a:endParaRPr>
          </a:p>
        </p:txBody>
      </p:sp>
      <p:sp>
        <p:nvSpPr>
          <p:cNvPr id="12" name="Picture Placeholder 25">
            <a:extLst>
              <a:ext uri="{FF2B5EF4-FFF2-40B4-BE49-F238E27FC236}">
                <a16:creationId xmlns:a16="http://schemas.microsoft.com/office/drawing/2014/main" id="{4C945081-2E41-8958-47F9-766913401263}"/>
              </a:ext>
            </a:extLst>
          </p:cNvPr>
          <p:cNvSpPr>
            <a:spLocks noGrp="1"/>
          </p:cNvSpPr>
          <p:nvPr>
            <p:ph type="pic" sz="quarter" idx="21"/>
          </p:nvPr>
        </p:nvSpPr>
        <p:spPr>
          <a:xfrm>
            <a:off x="-27432" y="0"/>
            <a:ext cx="9166412" cy="6898341"/>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896615 w 12192000"/>
              <a:gd name="connsiteY4" fmla="*/ 829307 h 6858000"/>
              <a:gd name="connsiteX5" fmla="*/ 0 w 12192000"/>
              <a:gd name="connsiteY5" fmla="*/ 0 h 6858000"/>
              <a:gd name="connsiteX6" fmla="*/ 8413377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896615 w 12192000"/>
              <a:gd name="connsiteY0" fmla="*/ 842754 h 6871447"/>
              <a:gd name="connsiteX1" fmla="*/ 896615 w 12192000"/>
              <a:gd name="connsiteY1" fmla="*/ 6042139 h 6871447"/>
              <a:gd name="connsiteX2" fmla="*/ 6096000 w 12192000"/>
              <a:gd name="connsiteY2" fmla="*/ 6042139 h 6871447"/>
              <a:gd name="connsiteX3" fmla="*/ 6096000 w 12192000"/>
              <a:gd name="connsiteY3" fmla="*/ 842754 h 6871447"/>
              <a:gd name="connsiteX4" fmla="*/ 896615 w 12192000"/>
              <a:gd name="connsiteY4" fmla="*/ 842754 h 6871447"/>
              <a:gd name="connsiteX5" fmla="*/ 0 w 12192000"/>
              <a:gd name="connsiteY5" fmla="*/ 13447 h 6871447"/>
              <a:gd name="connsiteX6" fmla="*/ 9825318 w 12192000"/>
              <a:gd name="connsiteY6" fmla="*/ 0 h 6871447"/>
              <a:gd name="connsiteX7" fmla="*/ 12192000 w 12192000"/>
              <a:gd name="connsiteY7" fmla="*/ 6871447 h 6871447"/>
              <a:gd name="connsiteX8" fmla="*/ 0 w 12192000"/>
              <a:gd name="connsiteY8" fmla="*/ 6871447 h 6871447"/>
              <a:gd name="connsiteX9" fmla="*/ 0 w 12192000"/>
              <a:gd name="connsiteY9" fmla="*/ 13447 h 6871447"/>
              <a:gd name="connsiteX0" fmla="*/ 896615 w 9825318"/>
              <a:gd name="connsiteY0" fmla="*/ 842754 h 6871447"/>
              <a:gd name="connsiteX1" fmla="*/ 896615 w 9825318"/>
              <a:gd name="connsiteY1" fmla="*/ 6042139 h 6871447"/>
              <a:gd name="connsiteX2" fmla="*/ 6096000 w 9825318"/>
              <a:gd name="connsiteY2" fmla="*/ 6042139 h 6871447"/>
              <a:gd name="connsiteX3" fmla="*/ 6096000 w 9825318"/>
              <a:gd name="connsiteY3" fmla="*/ 842754 h 6871447"/>
              <a:gd name="connsiteX4" fmla="*/ 896615 w 9825318"/>
              <a:gd name="connsiteY4" fmla="*/ 842754 h 6871447"/>
              <a:gd name="connsiteX5" fmla="*/ 0 w 9825318"/>
              <a:gd name="connsiteY5" fmla="*/ 13447 h 6871447"/>
              <a:gd name="connsiteX6" fmla="*/ 9825318 w 9825318"/>
              <a:gd name="connsiteY6" fmla="*/ 0 h 6871447"/>
              <a:gd name="connsiteX7" fmla="*/ 8346141 w 9825318"/>
              <a:gd name="connsiteY7" fmla="*/ 6858000 h 6871447"/>
              <a:gd name="connsiteX8" fmla="*/ 0 w 9825318"/>
              <a:gd name="connsiteY8" fmla="*/ 6871447 h 6871447"/>
              <a:gd name="connsiteX9" fmla="*/ 0 w 9825318"/>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0 w 9879106"/>
              <a:gd name="connsiteY5" fmla="*/ 13447 h 6871447"/>
              <a:gd name="connsiteX6" fmla="*/ 9825318 w 9879106"/>
              <a:gd name="connsiteY6" fmla="*/ 0 h 6871447"/>
              <a:gd name="connsiteX7" fmla="*/ 9879106 w 9879106"/>
              <a:gd name="connsiteY7" fmla="*/ 6844553 h 6871447"/>
              <a:gd name="connsiteX8" fmla="*/ 0 w 9879106"/>
              <a:gd name="connsiteY8" fmla="*/ 6871447 h 6871447"/>
              <a:gd name="connsiteX9" fmla="*/ 0 w 9879106"/>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0 w 9879106"/>
              <a:gd name="connsiteY5" fmla="*/ 13447 h 6871447"/>
              <a:gd name="connsiteX6" fmla="*/ 9865659 w 9879106"/>
              <a:gd name="connsiteY6" fmla="*/ 0 h 6871447"/>
              <a:gd name="connsiteX7" fmla="*/ 9879106 w 9879106"/>
              <a:gd name="connsiteY7" fmla="*/ 6844553 h 6871447"/>
              <a:gd name="connsiteX8" fmla="*/ 0 w 9879106"/>
              <a:gd name="connsiteY8" fmla="*/ 6871447 h 6871447"/>
              <a:gd name="connsiteX9" fmla="*/ 0 w 9879106"/>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0 w 9879106"/>
              <a:gd name="connsiteY5" fmla="*/ 13447 h 6871447"/>
              <a:gd name="connsiteX6" fmla="*/ 9865659 w 9879106"/>
              <a:gd name="connsiteY6" fmla="*/ 0 h 6871447"/>
              <a:gd name="connsiteX7" fmla="*/ 9879106 w 9879106"/>
              <a:gd name="connsiteY7" fmla="*/ 6871447 h 6871447"/>
              <a:gd name="connsiteX8" fmla="*/ 0 w 9879106"/>
              <a:gd name="connsiteY8" fmla="*/ 6871447 h 6871447"/>
              <a:gd name="connsiteX9" fmla="*/ 0 w 9879106"/>
              <a:gd name="connsiteY9" fmla="*/ 13447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1331258 w 9879106"/>
              <a:gd name="connsiteY5" fmla="*/ 309282 h 6871447"/>
              <a:gd name="connsiteX6" fmla="*/ 9865659 w 9879106"/>
              <a:gd name="connsiteY6" fmla="*/ 0 h 6871447"/>
              <a:gd name="connsiteX7" fmla="*/ 9879106 w 9879106"/>
              <a:gd name="connsiteY7" fmla="*/ 6871447 h 6871447"/>
              <a:gd name="connsiteX8" fmla="*/ 0 w 9879106"/>
              <a:gd name="connsiteY8" fmla="*/ 6871447 h 6871447"/>
              <a:gd name="connsiteX9" fmla="*/ 1331258 w 9879106"/>
              <a:gd name="connsiteY9" fmla="*/ 309282 h 6871447"/>
              <a:gd name="connsiteX0" fmla="*/ 896615 w 9879106"/>
              <a:gd name="connsiteY0" fmla="*/ 842754 h 6871447"/>
              <a:gd name="connsiteX1" fmla="*/ 896615 w 9879106"/>
              <a:gd name="connsiteY1" fmla="*/ 6042139 h 6871447"/>
              <a:gd name="connsiteX2" fmla="*/ 6096000 w 9879106"/>
              <a:gd name="connsiteY2" fmla="*/ 6042139 h 6871447"/>
              <a:gd name="connsiteX3" fmla="*/ 6096000 w 9879106"/>
              <a:gd name="connsiteY3" fmla="*/ 842754 h 6871447"/>
              <a:gd name="connsiteX4" fmla="*/ 896615 w 9879106"/>
              <a:gd name="connsiteY4" fmla="*/ 842754 h 6871447"/>
              <a:gd name="connsiteX5" fmla="*/ 255494 w 9879106"/>
              <a:gd name="connsiteY5" fmla="*/ 0 h 6871447"/>
              <a:gd name="connsiteX6" fmla="*/ 9865659 w 9879106"/>
              <a:gd name="connsiteY6" fmla="*/ 0 h 6871447"/>
              <a:gd name="connsiteX7" fmla="*/ 9879106 w 9879106"/>
              <a:gd name="connsiteY7" fmla="*/ 6871447 h 6871447"/>
              <a:gd name="connsiteX8" fmla="*/ 0 w 9879106"/>
              <a:gd name="connsiteY8" fmla="*/ 6871447 h 6871447"/>
              <a:gd name="connsiteX9" fmla="*/ 255494 w 9879106"/>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524435 w 9623612"/>
              <a:gd name="connsiteY8" fmla="*/ 6535270 h 6871447"/>
              <a:gd name="connsiteX9" fmla="*/ 0 w 9623612"/>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67235 w 9623612"/>
              <a:gd name="connsiteY8" fmla="*/ 6831105 h 6871447"/>
              <a:gd name="connsiteX9" fmla="*/ 0 w 9623612"/>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53788 w 9623612"/>
              <a:gd name="connsiteY8" fmla="*/ 6615952 h 6871447"/>
              <a:gd name="connsiteX9" fmla="*/ 0 w 9623612"/>
              <a:gd name="connsiteY9" fmla="*/ 0 h 6871447"/>
              <a:gd name="connsiteX0" fmla="*/ 641121 w 9623612"/>
              <a:gd name="connsiteY0" fmla="*/ 842754 h 6871447"/>
              <a:gd name="connsiteX1" fmla="*/ 641121 w 9623612"/>
              <a:gd name="connsiteY1" fmla="*/ 6042139 h 6871447"/>
              <a:gd name="connsiteX2" fmla="*/ 5840506 w 9623612"/>
              <a:gd name="connsiteY2" fmla="*/ 6042139 h 6871447"/>
              <a:gd name="connsiteX3" fmla="*/ 5840506 w 9623612"/>
              <a:gd name="connsiteY3" fmla="*/ 842754 h 6871447"/>
              <a:gd name="connsiteX4" fmla="*/ 641121 w 9623612"/>
              <a:gd name="connsiteY4" fmla="*/ 842754 h 6871447"/>
              <a:gd name="connsiteX5" fmla="*/ 0 w 9623612"/>
              <a:gd name="connsiteY5" fmla="*/ 0 h 6871447"/>
              <a:gd name="connsiteX6" fmla="*/ 9610165 w 9623612"/>
              <a:gd name="connsiteY6" fmla="*/ 0 h 6871447"/>
              <a:gd name="connsiteX7" fmla="*/ 9623612 w 9623612"/>
              <a:gd name="connsiteY7" fmla="*/ 6871447 h 6871447"/>
              <a:gd name="connsiteX8" fmla="*/ 26894 w 9623612"/>
              <a:gd name="connsiteY8" fmla="*/ 6871446 h 6871447"/>
              <a:gd name="connsiteX9" fmla="*/ 0 w 9623612"/>
              <a:gd name="connsiteY9" fmla="*/ 0 h 6871447"/>
              <a:gd name="connsiteX0" fmla="*/ 614227 w 9596718"/>
              <a:gd name="connsiteY0" fmla="*/ 842754 h 6871447"/>
              <a:gd name="connsiteX1" fmla="*/ 614227 w 9596718"/>
              <a:gd name="connsiteY1" fmla="*/ 6042139 h 6871447"/>
              <a:gd name="connsiteX2" fmla="*/ 5813612 w 9596718"/>
              <a:gd name="connsiteY2" fmla="*/ 6042139 h 6871447"/>
              <a:gd name="connsiteX3" fmla="*/ 5813612 w 9596718"/>
              <a:gd name="connsiteY3" fmla="*/ 842754 h 6871447"/>
              <a:gd name="connsiteX4" fmla="*/ 614227 w 9596718"/>
              <a:gd name="connsiteY4" fmla="*/ 842754 h 6871447"/>
              <a:gd name="connsiteX5" fmla="*/ 537882 w 9596718"/>
              <a:gd name="connsiteY5" fmla="*/ 26894 h 6871447"/>
              <a:gd name="connsiteX6" fmla="*/ 9583271 w 9596718"/>
              <a:gd name="connsiteY6" fmla="*/ 0 h 6871447"/>
              <a:gd name="connsiteX7" fmla="*/ 9596718 w 9596718"/>
              <a:gd name="connsiteY7" fmla="*/ 6871447 h 6871447"/>
              <a:gd name="connsiteX8" fmla="*/ 0 w 9596718"/>
              <a:gd name="connsiteY8" fmla="*/ 6871446 h 6871447"/>
              <a:gd name="connsiteX9" fmla="*/ 537882 w 9596718"/>
              <a:gd name="connsiteY9" fmla="*/ 26894 h 6871447"/>
              <a:gd name="connsiteX0" fmla="*/ 614227 w 9596718"/>
              <a:gd name="connsiteY0" fmla="*/ 842754 h 6871447"/>
              <a:gd name="connsiteX1" fmla="*/ 614227 w 9596718"/>
              <a:gd name="connsiteY1" fmla="*/ 6042139 h 6871447"/>
              <a:gd name="connsiteX2" fmla="*/ 5813612 w 9596718"/>
              <a:gd name="connsiteY2" fmla="*/ 6042139 h 6871447"/>
              <a:gd name="connsiteX3" fmla="*/ 5813612 w 9596718"/>
              <a:gd name="connsiteY3" fmla="*/ 842754 h 6871447"/>
              <a:gd name="connsiteX4" fmla="*/ 614227 w 9596718"/>
              <a:gd name="connsiteY4" fmla="*/ 842754 h 6871447"/>
              <a:gd name="connsiteX5" fmla="*/ 40341 w 9596718"/>
              <a:gd name="connsiteY5" fmla="*/ 0 h 6871447"/>
              <a:gd name="connsiteX6" fmla="*/ 9583271 w 9596718"/>
              <a:gd name="connsiteY6" fmla="*/ 0 h 6871447"/>
              <a:gd name="connsiteX7" fmla="*/ 9596718 w 9596718"/>
              <a:gd name="connsiteY7" fmla="*/ 6871447 h 6871447"/>
              <a:gd name="connsiteX8" fmla="*/ 0 w 9596718"/>
              <a:gd name="connsiteY8" fmla="*/ 6871446 h 6871447"/>
              <a:gd name="connsiteX9" fmla="*/ 40341 w 9596718"/>
              <a:gd name="connsiteY9" fmla="*/ 0 h 6871447"/>
              <a:gd name="connsiteX0" fmla="*/ 614227 w 9583285"/>
              <a:gd name="connsiteY0" fmla="*/ 842754 h 6884894"/>
              <a:gd name="connsiteX1" fmla="*/ 614227 w 9583285"/>
              <a:gd name="connsiteY1" fmla="*/ 6042139 h 6884894"/>
              <a:gd name="connsiteX2" fmla="*/ 5813612 w 9583285"/>
              <a:gd name="connsiteY2" fmla="*/ 6042139 h 6884894"/>
              <a:gd name="connsiteX3" fmla="*/ 5813612 w 9583285"/>
              <a:gd name="connsiteY3" fmla="*/ 842754 h 6884894"/>
              <a:gd name="connsiteX4" fmla="*/ 614227 w 9583285"/>
              <a:gd name="connsiteY4" fmla="*/ 842754 h 6884894"/>
              <a:gd name="connsiteX5" fmla="*/ 40341 w 9583285"/>
              <a:gd name="connsiteY5" fmla="*/ 0 h 6884894"/>
              <a:gd name="connsiteX6" fmla="*/ 9583271 w 9583285"/>
              <a:gd name="connsiteY6" fmla="*/ 0 h 6884894"/>
              <a:gd name="connsiteX7" fmla="*/ 8588188 w 9583285"/>
              <a:gd name="connsiteY7" fmla="*/ 6884894 h 6884894"/>
              <a:gd name="connsiteX8" fmla="*/ 0 w 9583285"/>
              <a:gd name="connsiteY8" fmla="*/ 6871446 h 6884894"/>
              <a:gd name="connsiteX9" fmla="*/ 40341 w 9583285"/>
              <a:gd name="connsiteY9" fmla="*/ 0 h 6884894"/>
              <a:gd name="connsiteX0" fmla="*/ 614227 w 9583304"/>
              <a:gd name="connsiteY0" fmla="*/ 842754 h 6871447"/>
              <a:gd name="connsiteX1" fmla="*/ 614227 w 9583304"/>
              <a:gd name="connsiteY1" fmla="*/ 6042139 h 6871447"/>
              <a:gd name="connsiteX2" fmla="*/ 5813612 w 9583304"/>
              <a:gd name="connsiteY2" fmla="*/ 6042139 h 6871447"/>
              <a:gd name="connsiteX3" fmla="*/ 5813612 w 9583304"/>
              <a:gd name="connsiteY3" fmla="*/ 842754 h 6871447"/>
              <a:gd name="connsiteX4" fmla="*/ 614227 w 9583304"/>
              <a:gd name="connsiteY4" fmla="*/ 842754 h 6871447"/>
              <a:gd name="connsiteX5" fmla="*/ 40341 w 9583304"/>
              <a:gd name="connsiteY5" fmla="*/ 0 h 6871447"/>
              <a:gd name="connsiteX6" fmla="*/ 9583271 w 9583304"/>
              <a:gd name="connsiteY6" fmla="*/ 0 h 6871447"/>
              <a:gd name="connsiteX7" fmla="*/ 9139518 w 9583304"/>
              <a:gd name="connsiteY7" fmla="*/ 6871447 h 6871447"/>
              <a:gd name="connsiteX8" fmla="*/ 0 w 9583304"/>
              <a:gd name="connsiteY8" fmla="*/ 6871446 h 6871447"/>
              <a:gd name="connsiteX9" fmla="*/ 40341 w 9583304"/>
              <a:gd name="connsiteY9" fmla="*/ 0 h 6871447"/>
              <a:gd name="connsiteX0" fmla="*/ 614227 w 9139518"/>
              <a:gd name="connsiteY0" fmla="*/ 842754 h 6871447"/>
              <a:gd name="connsiteX1" fmla="*/ 614227 w 9139518"/>
              <a:gd name="connsiteY1" fmla="*/ 6042139 h 6871447"/>
              <a:gd name="connsiteX2" fmla="*/ 5813612 w 9139518"/>
              <a:gd name="connsiteY2" fmla="*/ 6042139 h 6871447"/>
              <a:gd name="connsiteX3" fmla="*/ 5813612 w 9139518"/>
              <a:gd name="connsiteY3" fmla="*/ 842754 h 6871447"/>
              <a:gd name="connsiteX4" fmla="*/ 614227 w 9139518"/>
              <a:gd name="connsiteY4" fmla="*/ 842754 h 6871447"/>
              <a:gd name="connsiteX5" fmla="*/ 40341 w 9139518"/>
              <a:gd name="connsiteY5" fmla="*/ 0 h 6871447"/>
              <a:gd name="connsiteX6" fmla="*/ 8373035 w 9139518"/>
              <a:gd name="connsiteY6" fmla="*/ 40341 h 6871447"/>
              <a:gd name="connsiteX7" fmla="*/ 9139518 w 9139518"/>
              <a:gd name="connsiteY7" fmla="*/ 6871447 h 6871447"/>
              <a:gd name="connsiteX8" fmla="*/ 0 w 9139518"/>
              <a:gd name="connsiteY8" fmla="*/ 6871446 h 6871447"/>
              <a:gd name="connsiteX9" fmla="*/ 40341 w 9139518"/>
              <a:gd name="connsiteY9" fmla="*/ 0 h 6871447"/>
              <a:gd name="connsiteX0" fmla="*/ 614227 w 9153561"/>
              <a:gd name="connsiteY0" fmla="*/ 842754 h 6871447"/>
              <a:gd name="connsiteX1" fmla="*/ 614227 w 9153561"/>
              <a:gd name="connsiteY1" fmla="*/ 6042139 h 6871447"/>
              <a:gd name="connsiteX2" fmla="*/ 5813612 w 9153561"/>
              <a:gd name="connsiteY2" fmla="*/ 6042139 h 6871447"/>
              <a:gd name="connsiteX3" fmla="*/ 5813612 w 9153561"/>
              <a:gd name="connsiteY3" fmla="*/ 842754 h 6871447"/>
              <a:gd name="connsiteX4" fmla="*/ 614227 w 9153561"/>
              <a:gd name="connsiteY4" fmla="*/ 842754 h 6871447"/>
              <a:gd name="connsiteX5" fmla="*/ 40341 w 9153561"/>
              <a:gd name="connsiteY5" fmla="*/ 0 h 6871447"/>
              <a:gd name="connsiteX6" fmla="*/ 9152965 w 9153561"/>
              <a:gd name="connsiteY6" fmla="*/ 13447 h 6871447"/>
              <a:gd name="connsiteX7" fmla="*/ 9139518 w 9153561"/>
              <a:gd name="connsiteY7" fmla="*/ 6871447 h 6871447"/>
              <a:gd name="connsiteX8" fmla="*/ 0 w 9153561"/>
              <a:gd name="connsiteY8" fmla="*/ 6871446 h 6871447"/>
              <a:gd name="connsiteX9" fmla="*/ 40341 w 9153561"/>
              <a:gd name="connsiteY9" fmla="*/ 0 h 6871447"/>
              <a:gd name="connsiteX0" fmla="*/ 614227 w 9166412"/>
              <a:gd name="connsiteY0" fmla="*/ 842754 h 6898341"/>
              <a:gd name="connsiteX1" fmla="*/ 614227 w 9166412"/>
              <a:gd name="connsiteY1" fmla="*/ 6042139 h 6898341"/>
              <a:gd name="connsiteX2" fmla="*/ 5813612 w 9166412"/>
              <a:gd name="connsiteY2" fmla="*/ 6042139 h 6898341"/>
              <a:gd name="connsiteX3" fmla="*/ 5813612 w 9166412"/>
              <a:gd name="connsiteY3" fmla="*/ 842754 h 6898341"/>
              <a:gd name="connsiteX4" fmla="*/ 614227 w 9166412"/>
              <a:gd name="connsiteY4" fmla="*/ 842754 h 6898341"/>
              <a:gd name="connsiteX5" fmla="*/ 40341 w 9166412"/>
              <a:gd name="connsiteY5" fmla="*/ 0 h 6898341"/>
              <a:gd name="connsiteX6" fmla="*/ 9152965 w 9166412"/>
              <a:gd name="connsiteY6" fmla="*/ 13447 h 6898341"/>
              <a:gd name="connsiteX7" fmla="*/ 9166412 w 9166412"/>
              <a:gd name="connsiteY7" fmla="*/ 6898341 h 6898341"/>
              <a:gd name="connsiteX8" fmla="*/ 0 w 9166412"/>
              <a:gd name="connsiteY8" fmla="*/ 6871446 h 6898341"/>
              <a:gd name="connsiteX9" fmla="*/ 40341 w 9166412"/>
              <a:gd name="connsiteY9" fmla="*/ 0 h 68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6412" h="6898341">
                <a:moveTo>
                  <a:pt x="614227" y="842754"/>
                </a:moveTo>
                <a:lnTo>
                  <a:pt x="614227" y="6042139"/>
                </a:lnTo>
                <a:lnTo>
                  <a:pt x="5813612" y="6042139"/>
                </a:lnTo>
                <a:lnTo>
                  <a:pt x="5813612" y="842754"/>
                </a:lnTo>
                <a:lnTo>
                  <a:pt x="614227" y="842754"/>
                </a:lnTo>
                <a:close/>
                <a:moveTo>
                  <a:pt x="40341" y="0"/>
                </a:moveTo>
                <a:lnTo>
                  <a:pt x="9152965" y="13447"/>
                </a:lnTo>
                <a:cubicBezTo>
                  <a:pt x="9157447" y="2294965"/>
                  <a:pt x="9161930" y="4616823"/>
                  <a:pt x="9166412" y="6898341"/>
                </a:cubicBezTo>
                <a:lnTo>
                  <a:pt x="0" y="6871446"/>
                </a:lnTo>
                <a:lnTo>
                  <a:pt x="40341" y="0"/>
                </a:lnTo>
                <a:close/>
              </a:path>
            </a:pathLst>
          </a:custGeom>
          <a:solidFill>
            <a:schemeClr val="bg1">
              <a:lumMod val="95000"/>
            </a:schemeClr>
          </a:solidFill>
        </p:spPr>
        <p:txBody>
          <a:bodyPr wrap="square">
            <a:noAutofit/>
          </a:bodyPr>
          <a:lstStyle>
            <a:lvl1pPr marL="0" indent="0">
              <a:buNone/>
              <a:defRPr>
                <a:latin typeface="+mn-lt"/>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911588" y="2254309"/>
            <a:ext cx="4626864" cy="997196"/>
          </a:xfrm>
        </p:spPr>
        <p:txBody>
          <a:bodyPr wrap="square" anchor="t" anchorCtr="0">
            <a:noAutofit/>
          </a:bodyPr>
          <a:lstStyle>
            <a:lvl1pPr algn="l">
              <a:spcBef>
                <a:spcPts val="900"/>
              </a:spcBef>
              <a:spcAft>
                <a:spcPts val="45"/>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911588" y="1934671"/>
            <a:ext cx="4626864" cy="193899"/>
          </a:xfrm>
        </p:spPr>
        <p:txBody>
          <a:bodyPr wrap="square" anchor="t" anchorCtr="0">
            <a:noAutofit/>
          </a:bodyPr>
          <a:lstStyle>
            <a:lvl1pPr marL="0" indent="0" algn="l">
              <a:spcBef>
                <a:spcPts val="900"/>
              </a:spcBef>
              <a:spcAft>
                <a:spcPts val="45"/>
              </a:spcAft>
              <a:buNone/>
              <a:defRPr sz="1400" b="0" i="0" spc="113" baseline="0">
                <a:solidFill>
                  <a:schemeClr val="tx1"/>
                </a:solidFill>
                <a:latin typeface="+mn-lt"/>
                <a:ea typeface="Aptos Light" panose="02000000000000000000" pitchFamily="2" charset="0"/>
              </a:defRPr>
            </a:lvl1pPr>
            <a:lvl2pPr marL="342900" indent="0" algn="ctr">
              <a:buNone/>
              <a:defRPr sz="1050">
                <a:solidFill>
                  <a:schemeClr val="bg1"/>
                </a:solidFill>
              </a:defRPr>
            </a:lvl2pPr>
            <a:lvl3pPr marL="685800" indent="0" algn="ctr">
              <a:buNone/>
              <a:defRPr sz="105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911588" y="4383196"/>
            <a:ext cx="4626864" cy="332399"/>
          </a:xfrm>
        </p:spPr>
        <p:txBody>
          <a:bodyPr wrap="square" anchor="t" anchorCtr="0">
            <a:noAutofit/>
          </a:bodyPr>
          <a:lstStyle>
            <a:lvl1pPr marL="0" indent="0" algn="l">
              <a:spcBef>
                <a:spcPts val="900"/>
              </a:spcBef>
              <a:spcAft>
                <a:spcPts val="45"/>
              </a:spcAft>
              <a:buNone/>
              <a:defRPr sz="2400" b="0" i="0">
                <a:solidFill>
                  <a:schemeClr val="tx1"/>
                </a:solidFill>
                <a:latin typeface="+mn-lt"/>
                <a:ea typeface="Aptos Light" panose="02000000000000000000" pitchFamily="2" charset="0"/>
              </a:defRPr>
            </a:lvl1pPr>
            <a:lvl2pPr marL="342900" indent="0" algn="ctr">
              <a:buNone/>
              <a:defRPr sz="1800">
                <a:solidFill>
                  <a:schemeClr val="bg1"/>
                </a:solidFill>
              </a:defRPr>
            </a:lvl2pPr>
            <a:lvl3pPr marL="685800" indent="0" algn="ctr">
              <a:buNone/>
              <a:defRPr sz="1800">
                <a:solidFill>
                  <a:schemeClr val="bg1"/>
                </a:solidFill>
              </a:defRPr>
            </a:lvl3pPr>
            <a:lvl4pPr marL="1028700" indent="0" algn="ctr">
              <a:buNone/>
              <a:defRPr sz="1800">
                <a:solidFill>
                  <a:schemeClr val="bg1"/>
                </a:solidFill>
              </a:defRPr>
            </a:lvl4pPr>
            <a:lvl5pPr marL="1371600" indent="0" algn="ctr">
              <a:buNone/>
              <a:defRPr sz="18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911588" y="4798919"/>
            <a:ext cx="4626864" cy="246221"/>
          </a:xfrm>
        </p:spPr>
        <p:txBody>
          <a:bodyPr wrap="square" anchor="t" anchorCtr="0">
            <a:noAutofit/>
          </a:bodyPr>
          <a:lstStyle>
            <a:lvl1pPr marL="0" indent="0" algn="l">
              <a:lnSpc>
                <a:spcPct val="100000"/>
              </a:lnSpc>
              <a:spcBef>
                <a:spcPts val="900"/>
              </a:spcBef>
              <a:spcAft>
                <a:spcPts val="45"/>
              </a:spcAft>
              <a:buNone/>
              <a:defRPr sz="1600" b="0" i="0">
                <a:solidFill>
                  <a:schemeClr val="tx1"/>
                </a:solidFill>
                <a:latin typeface="+mn-lt"/>
                <a:ea typeface="Aptos Light" panose="02000000000000000000" pitchFamily="2" charset="0"/>
              </a:defRPr>
            </a:lvl1pPr>
            <a:lvl2pPr marL="342900" indent="0" algn="ctr">
              <a:buNone/>
              <a:defRPr sz="1200" b="0" i="0">
                <a:solidFill>
                  <a:schemeClr val="bg1"/>
                </a:solidFill>
                <a:latin typeface="Aptos Light" panose="02000000000000000000" pitchFamily="2" charset="0"/>
                <a:ea typeface="Aptos Light" panose="02000000000000000000" pitchFamily="2" charset="0"/>
              </a:defRPr>
            </a:lvl2pPr>
            <a:lvl3pPr marL="685800" indent="0" algn="ctr">
              <a:buNone/>
              <a:defRPr sz="1200" b="0" i="0">
                <a:solidFill>
                  <a:schemeClr val="bg1"/>
                </a:solidFill>
                <a:latin typeface="Aptos Light" panose="02000000000000000000" pitchFamily="2" charset="0"/>
                <a:ea typeface="Aptos Light" panose="02000000000000000000" pitchFamily="2" charset="0"/>
              </a:defRPr>
            </a:lvl3pPr>
            <a:lvl4pPr marL="1028700" indent="0" algn="ctr">
              <a:buNone/>
              <a:defRPr sz="1200" b="0" i="0">
                <a:solidFill>
                  <a:schemeClr val="bg1"/>
                </a:solidFill>
                <a:latin typeface="Aptos Light" panose="02000000000000000000" pitchFamily="2" charset="0"/>
                <a:ea typeface="Aptos Light" panose="02000000000000000000" pitchFamily="2" charset="0"/>
              </a:defRPr>
            </a:lvl4pPr>
            <a:lvl5pPr marL="1371600" indent="0" algn="ctr">
              <a:buNone/>
              <a:defRPr sz="12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911587" y="3780793"/>
            <a:ext cx="850392"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74748"/>
              </a:solidFill>
              <a:latin typeface="Aptos Light" panose="020B0004020202020204" pitchFamily="34" charset="0"/>
            </a:endParaRPr>
          </a:p>
        </p:txBody>
      </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911588" y="4031053"/>
            <a:ext cx="4626864" cy="193899"/>
          </a:xfrm>
        </p:spPr>
        <p:txBody>
          <a:bodyPr wrap="square" anchor="t" anchorCtr="0">
            <a:noAutofit/>
          </a:bodyPr>
          <a:lstStyle>
            <a:lvl1pPr marL="0" indent="0" algn="l">
              <a:spcBef>
                <a:spcPts val="900"/>
              </a:spcBef>
              <a:spcAft>
                <a:spcPts val="45"/>
              </a:spcAft>
              <a:buNone/>
              <a:defRPr sz="1400" b="1" spc="113" baseline="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a:t>
            </a:r>
          </a:p>
        </p:txBody>
      </p:sp>
      <p:pic>
        <p:nvPicPr>
          <p:cNvPr id="6" name="Graphic 5">
            <a:extLst>
              <a:ext uri="{FF2B5EF4-FFF2-40B4-BE49-F238E27FC236}">
                <a16:creationId xmlns:a16="http://schemas.microsoft.com/office/drawing/2014/main" id="{440122A2-F85B-52C3-58C8-CD4C29B673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828" y="1143000"/>
            <a:ext cx="1780479" cy="428014"/>
          </a:xfrm>
          <a:prstGeom prst="rect">
            <a:avLst/>
          </a:prstGeom>
        </p:spPr>
      </p:pic>
      <p:grpSp>
        <p:nvGrpSpPr>
          <p:cNvPr id="14" name="Group 13">
            <a:extLst>
              <a:ext uri="{FF2B5EF4-FFF2-40B4-BE49-F238E27FC236}">
                <a16:creationId xmlns:a16="http://schemas.microsoft.com/office/drawing/2014/main" id="{7907DE83-962E-2709-40E7-EEF3C0A01EF0}"/>
              </a:ext>
            </a:extLst>
          </p:cNvPr>
          <p:cNvGrpSpPr/>
          <p:nvPr userDrawn="1"/>
        </p:nvGrpSpPr>
        <p:grpSpPr>
          <a:xfrm>
            <a:off x="859581" y="5358242"/>
            <a:ext cx="4553667" cy="438406"/>
            <a:chOff x="859581" y="5358242"/>
            <a:chExt cx="4553667" cy="438406"/>
          </a:xfrm>
        </p:grpSpPr>
        <p:sp>
          <p:nvSpPr>
            <p:cNvPr id="9" name="TextBox 8">
              <a:extLst>
                <a:ext uri="{FF2B5EF4-FFF2-40B4-BE49-F238E27FC236}">
                  <a16:creationId xmlns:a16="http://schemas.microsoft.com/office/drawing/2014/main" id="{66CEAC16-9074-4C00-ED52-587DFD8E880C}"/>
                </a:ext>
              </a:extLst>
            </p:cNvPr>
            <p:cNvSpPr txBox="1"/>
            <p:nvPr userDrawn="1"/>
          </p:nvSpPr>
          <p:spPr>
            <a:xfrm>
              <a:off x="2368296" y="5404104"/>
              <a:ext cx="304495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11" name="Picture 10" descr="Shape&#10;&#10;AI-generated content may be incorrect.">
              <a:extLst>
                <a:ext uri="{FF2B5EF4-FFF2-40B4-BE49-F238E27FC236}">
                  <a16:creationId xmlns:a16="http://schemas.microsoft.com/office/drawing/2014/main" id="{93CC2986-A9BB-981F-987F-7A1D45462E80}"/>
                </a:ext>
              </a:extLst>
            </p:cNvPr>
            <p:cNvPicPr>
              <a:picLocks noChangeAspect="1"/>
            </p:cNvPicPr>
            <p:nvPr userDrawn="1"/>
          </p:nvPicPr>
          <p:blipFill>
            <a:blip r:embed="rId4"/>
            <a:stretch>
              <a:fillRect/>
            </a:stretch>
          </p:blipFill>
          <p:spPr>
            <a:xfrm>
              <a:off x="859581" y="5358242"/>
              <a:ext cx="1526303" cy="438406"/>
            </a:xfrm>
            <a:prstGeom prst="rect">
              <a:avLst/>
            </a:prstGeom>
          </p:spPr>
        </p:pic>
      </p:gr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9" name="Graphic 285">
            <a:extLst>
              <a:ext uri="{FF2B5EF4-FFF2-40B4-BE49-F238E27FC236}">
                <a16:creationId xmlns:a16="http://schemas.microsoft.com/office/drawing/2014/main" id="{BC20BEE7-5DF5-C9CC-6294-A2D3C6AC3255}"/>
              </a:ext>
            </a:extLst>
          </p:cNvPr>
          <p:cNvPicPr>
            <a:picLocks noChangeAspect="1"/>
          </p:cNvPicPr>
          <p:nvPr userDrawn="1"/>
        </p:nvPicPr>
        <p:blipFill>
          <a:blip r:embed="rId2"/>
          <a:srcRect l="6162" r="18837"/>
          <a:stretch>
            <a:fillRect/>
          </a:stretch>
        </p:blipFill>
        <p:spPr>
          <a:xfrm rot="10800000">
            <a:off x="-1" y="0"/>
            <a:ext cx="9144000" cy="6858000"/>
          </a:xfrm>
          <a:prstGeom prst="rect">
            <a:avLst/>
          </a:prstGeom>
        </p:spPr>
      </p:pic>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5" name="Graphic 4">
            <a:extLst>
              <a:ext uri="{FF2B5EF4-FFF2-40B4-BE49-F238E27FC236}">
                <a16:creationId xmlns:a16="http://schemas.microsoft.com/office/drawing/2014/main" id="{0DFF061F-90B4-9BB2-0647-909F3FCF3B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19" y="6431818"/>
            <a:ext cx="1188988" cy="285824"/>
          </a:xfrm>
          <a:prstGeom prst="rect">
            <a:avLst/>
          </a:prstGeom>
        </p:spPr>
      </p:pic>
      <p:sp>
        <p:nvSpPr>
          <p:cNvPr id="20" name="Title 1">
            <a:extLst>
              <a:ext uri="{FF2B5EF4-FFF2-40B4-BE49-F238E27FC236}">
                <a16:creationId xmlns:a16="http://schemas.microsoft.com/office/drawing/2014/main" id="{B3A1E8F7-F4BE-724E-3D6D-277B000EC9C2}"/>
              </a:ext>
            </a:extLst>
          </p:cNvPr>
          <p:cNvSpPr>
            <a:spLocks noGrp="1"/>
          </p:cNvSpPr>
          <p:nvPr>
            <p:ph type="title" hasCustomPrompt="1"/>
          </p:nvPr>
        </p:nvSpPr>
        <p:spPr>
          <a:xfrm>
            <a:off x="329184" y="365760"/>
            <a:ext cx="8476488"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Picture Placeholder 360">
            <a:extLst>
              <a:ext uri="{FF2B5EF4-FFF2-40B4-BE49-F238E27FC236}">
                <a16:creationId xmlns:a16="http://schemas.microsoft.com/office/drawing/2014/main" id="{BA65795A-F41E-052B-C842-6E55E78844AD}"/>
              </a:ext>
            </a:extLst>
          </p:cNvPr>
          <p:cNvSpPr>
            <a:spLocks noGrp="1" noChangeAspect="1"/>
          </p:cNvSpPr>
          <p:nvPr>
            <p:ph type="pic" sz="quarter" idx="12"/>
          </p:nvPr>
        </p:nvSpPr>
        <p:spPr>
          <a:xfrm>
            <a:off x="329184" y="1645920"/>
            <a:ext cx="2649792" cy="2651760"/>
          </a:xfrm>
          <a:solidFill>
            <a:schemeClr val="bg2"/>
          </a:solidFill>
        </p:spPr>
        <p:txBody>
          <a:bodyPr/>
          <a:lstStyle>
            <a:lvl1pPr>
              <a:defRPr/>
            </a:lvl1pPr>
          </a:lstStyle>
          <a:p>
            <a:r>
              <a:rPr lang="en-US"/>
              <a:t>Click icon to add picture</a:t>
            </a:r>
            <a:endParaRPr lang="en-US" dirty="0"/>
          </a:p>
        </p:txBody>
      </p:sp>
      <p:sp>
        <p:nvSpPr>
          <p:cNvPr id="3" name="Picture Placeholder 360">
            <a:extLst>
              <a:ext uri="{FF2B5EF4-FFF2-40B4-BE49-F238E27FC236}">
                <a16:creationId xmlns:a16="http://schemas.microsoft.com/office/drawing/2014/main" id="{6CEC22AE-1045-FAEC-B537-12B556B8447F}"/>
              </a:ext>
            </a:extLst>
          </p:cNvPr>
          <p:cNvSpPr>
            <a:spLocks noGrp="1" noChangeAspect="1"/>
          </p:cNvSpPr>
          <p:nvPr>
            <p:ph type="pic" sz="quarter" idx="13"/>
          </p:nvPr>
        </p:nvSpPr>
        <p:spPr>
          <a:xfrm>
            <a:off x="3241548" y="1645920"/>
            <a:ext cx="2651760" cy="2651760"/>
          </a:xfrm>
          <a:solidFill>
            <a:schemeClr val="bg2"/>
          </a:solidFill>
        </p:spPr>
        <p:txBody>
          <a:bodyPr/>
          <a:lstStyle>
            <a:lvl1pPr>
              <a:defRPr/>
            </a:lvl1pPr>
          </a:lstStyle>
          <a:p>
            <a:r>
              <a:rPr lang="en-US"/>
              <a:t>Click icon to add picture</a:t>
            </a:r>
            <a:endParaRPr lang="en-US" dirty="0"/>
          </a:p>
        </p:txBody>
      </p:sp>
      <p:sp>
        <p:nvSpPr>
          <p:cNvPr id="6" name="Picture Placeholder 360">
            <a:extLst>
              <a:ext uri="{FF2B5EF4-FFF2-40B4-BE49-F238E27FC236}">
                <a16:creationId xmlns:a16="http://schemas.microsoft.com/office/drawing/2014/main" id="{0D725C7B-4F18-4408-97EB-A5975E1048B5}"/>
              </a:ext>
            </a:extLst>
          </p:cNvPr>
          <p:cNvSpPr>
            <a:spLocks noGrp="1" noChangeAspect="1"/>
          </p:cNvSpPr>
          <p:nvPr>
            <p:ph type="pic" sz="quarter" idx="14"/>
          </p:nvPr>
        </p:nvSpPr>
        <p:spPr>
          <a:xfrm>
            <a:off x="6153912" y="1645920"/>
            <a:ext cx="2651760" cy="2651760"/>
          </a:xfrm>
          <a:solidFill>
            <a:schemeClr val="bg2"/>
          </a:solidFill>
        </p:spPr>
        <p:txBody>
          <a:bodyPr/>
          <a:lstStyle>
            <a:lvl1pPr>
              <a:defRPr/>
            </a:lvl1pPr>
          </a:lstStyle>
          <a:p>
            <a:r>
              <a:rPr lang="en-US"/>
              <a:t>Click icon to add picture</a:t>
            </a:r>
            <a:endParaRPr lang="en-US" dirty="0"/>
          </a:p>
        </p:txBody>
      </p:sp>
      <p:sp>
        <p:nvSpPr>
          <p:cNvPr id="7" name="Text Placeholder 364">
            <a:extLst>
              <a:ext uri="{FF2B5EF4-FFF2-40B4-BE49-F238E27FC236}">
                <a16:creationId xmlns:a16="http://schemas.microsoft.com/office/drawing/2014/main" id="{29105790-EA12-C642-EA83-4748D55EB957}"/>
              </a:ext>
            </a:extLst>
          </p:cNvPr>
          <p:cNvSpPr>
            <a:spLocks noGrp="1"/>
          </p:cNvSpPr>
          <p:nvPr>
            <p:ph type="body" sz="quarter" idx="18" hasCustomPrompt="1"/>
          </p:nvPr>
        </p:nvSpPr>
        <p:spPr>
          <a:xfrm>
            <a:off x="457105"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8" name="Text Placeholder 364">
            <a:extLst>
              <a:ext uri="{FF2B5EF4-FFF2-40B4-BE49-F238E27FC236}">
                <a16:creationId xmlns:a16="http://schemas.microsoft.com/office/drawing/2014/main" id="{F66C8A10-1F09-B88C-1926-8F1D1A050E33}"/>
              </a:ext>
            </a:extLst>
          </p:cNvPr>
          <p:cNvSpPr>
            <a:spLocks noGrp="1"/>
          </p:cNvSpPr>
          <p:nvPr>
            <p:ph type="body" sz="quarter" idx="19" hasCustomPrompt="1"/>
          </p:nvPr>
        </p:nvSpPr>
        <p:spPr>
          <a:xfrm>
            <a:off x="3370453"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9" name="Text Placeholder 364">
            <a:extLst>
              <a:ext uri="{FF2B5EF4-FFF2-40B4-BE49-F238E27FC236}">
                <a16:creationId xmlns:a16="http://schemas.microsoft.com/office/drawing/2014/main" id="{267986BE-9CE7-AEF5-72DD-1BE77960C6FD}"/>
              </a:ext>
            </a:extLst>
          </p:cNvPr>
          <p:cNvSpPr>
            <a:spLocks noGrp="1"/>
          </p:cNvSpPr>
          <p:nvPr>
            <p:ph type="body" sz="quarter" idx="20" hasCustomPrompt="1"/>
          </p:nvPr>
        </p:nvSpPr>
        <p:spPr>
          <a:xfrm>
            <a:off x="6282817"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sz="1350"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2131E114-1051-4620-29B9-99F66CEAE86B}"/>
              </a:ext>
            </a:extLst>
          </p:cNvPr>
          <p:cNvSpPr>
            <a:spLocks noGrp="1"/>
          </p:cNvSpPr>
          <p:nvPr>
            <p:ph type="title" hasCustomPrompt="1"/>
          </p:nvPr>
        </p:nvSpPr>
        <p:spPr>
          <a:xfrm>
            <a:off x="329184" y="365760"/>
            <a:ext cx="8476488" cy="886397"/>
          </a:xfrm>
        </p:spPr>
        <p:txBody>
          <a:bodyPr/>
          <a:lstStyle>
            <a:lvl1pPr>
              <a:defRPr>
                <a:solidFill>
                  <a:schemeClr val="bg1"/>
                </a:solidFill>
                <a:latin typeface="+mj-lt"/>
              </a:defRPr>
            </a:lvl1pPr>
          </a:lstStyle>
          <a:p>
            <a:r>
              <a:rPr lang="en-US" dirty="0"/>
              <a:t>One-sentence headline stating the main takeaway message</a:t>
            </a:r>
          </a:p>
        </p:txBody>
      </p:sp>
      <p:pic>
        <p:nvPicPr>
          <p:cNvPr id="18" name="Graphic 17">
            <a:extLst>
              <a:ext uri="{FF2B5EF4-FFF2-40B4-BE49-F238E27FC236}">
                <a16:creationId xmlns:a16="http://schemas.microsoft.com/office/drawing/2014/main" id="{8C23491C-932E-A2F9-1621-A23A5E44DC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19" y="6431818"/>
            <a:ext cx="1188988" cy="285824"/>
          </a:xfrm>
          <a:prstGeom prst="rect">
            <a:avLst/>
          </a:prstGeom>
        </p:spPr>
      </p:pic>
      <p:sp>
        <p:nvSpPr>
          <p:cNvPr id="2" name="Picture Placeholder 360">
            <a:extLst>
              <a:ext uri="{FF2B5EF4-FFF2-40B4-BE49-F238E27FC236}">
                <a16:creationId xmlns:a16="http://schemas.microsoft.com/office/drawing/2014/main" id="{481688D3-FB14-BAC4-3002-008996CB8E89}"/>
              </a:ext>
            </a:extLst>
          </p:cNvPr>
          <p:cNvSpPr>
            <a:spLocks noGrp="1" noChangeAspect="1"/>
          </p:cNvSpPr>
          <p:nvPr>
            <p:ph type="pic" sz="quarter" idx="12"/>
          </p:nvPr>
        </p:nvSpPr>
        <p:spPr>
          <a:xfrm>
            <a:off x="329184" y="1645920"/>
            <a:ext cx="2649792" cy="2651760"/>
          </a:xfrm>
          <a:solidFill>
            <a:schemeClr val="bg2"/>
          </a:solidFill>
        </p:spPr>
        <p:txBody>
          <a:bodyPr/>
          <a:lstStyle>
            <a:lvl1pPr>
              <a:defRPr/>
            </a:lvl1pPr>
          </a:lstStyle>
          <a:p>
            <a:r>
              <a:rPr lang="en-US"/>
              <a:t>Click icon to add picture</a:t>
            </a:r>
            <a:endParaRPr lang="en-US" dirty="0"/>
          </a:p>
        </p:txBody>
      </p:sp>
      <p:sp>
        <p:nvSpPr>
          <p:cNvPr id="3" name="Picture Placeholder 360">
            <a:extLst>
              <a:ext uri="{FF2B5EF4-FFF2-40B4-BE49-F238E27FC236}">
                <a16:creationId xmlns:a16="http://schemas.microsoft.com/office/drawing/2014/main" id="{DD13B680-2CFE-1CB6-C384-08A09E0F38CA}"/>
              </a:ext>
            </a:extLst>
          </p:cNvPr>
          <p:cNvSpPr>
            <a:spLocks noGrp="1" noChangeAspect="1"/>
          </p:cNvSpPr>
          <p:nvPr>
            <p:ph type="pic" sz="quarter" idx="13"/>
          </p:nvPr>
        </p:nvSpPr>
        <p:spPr>
          <a:xfrm>
            <a:off x="3241548" y="1645920"/>
            <a:ext cx="2651760" cy="2651760"/>
          </a:xfrm>
          <a:solidFill>
            <a:schemeClr val="bg2"/>
          </a:solidFill>
        </p:spPr>
        <p:txBody>
          <a:bodyPr/>
          <a:lstStyle>
            <a:lvl1pPr>
              <a:defRPr/>
            </a:lvl1pPr>
          </a:lstStyle>
          <a:p>
            <a:r>
              <a:rPr lang="en-US"/>
              <a:t>Click icon to add picture</a:t>
            </a:r>
            <a:endParaRPr lang="en-US" dirty="0"/>
          </a:p>
        </p:txBody>
      </p:sp>
      <p:sp>
        <p:nvSpPr>
          <p:cNvPr id="6" name="Picture Placeholder 360">
            <a:extLst>
              <a:ext uri="{FF2B5EF4-FFF2-40B4-BE49-F238E27FC236}">
                <a16:creationId xmlns:a16="http://schemas.microsoft.com/office/drawing/2014/main" id="{A001E7A0-F185-3FF9-3A29-DD6B2542AF93}"/>
              </a:ext>
            </a:extLst>
          </p:cNvPr>
          <p:cNvSpPr>
            <a:spLocks noGrp="1" noChangeAspect="1"/>
          </p:cNvSpPr>
          <p:nvPr>
            <p:ph type="pic" sz="quarter" idx="14"/>
          </p:nvPr>
        </p:nvSpPr>
        <p:spPr>
          <a:xfrm>
            <a:off x="6153912" y="1645920"/>
            <a:ext cx="2651760" cy="2651760"/>
          </a:xfrm>
          <a:solidFill>
            <a:schemeClr val="bg2"/>
          </a:solidFill>
        </p:spPr>
        <p:txBody>
          <a:bodyPr/>
          <a:lstStyle>
            <a:lvl1pPr>
              <a:defRPr/>
            </a:lvl1pPr>
          </a:lstStyle>
          <a:p>
            <a:r>
              <a:rPr lang="en-US"/>
              <a:t>Click icon to add picture</a:t>
            </a:r>
            <a:endParaRPr lang="en-US" dirty="0"/>
          </a:p>
        </p:txBody>
      </p:sp>
      <p:sp>
        <p:nvSpPr>
          <p:cNvPr id="7" name="Text Placeholder 364">
            <a:extLst>
              <a:ext uri="{FF2B5EF4-FFF2-40B4-BE49-F238E27FC236}">
                <a16:creationId xmlns:a16="http://schemas.microsoft.com/office/drawing/2014/main" id="{6D36DA2B-F6C6-1684-91B8-71924CC80F03}"/>
              </a:ext>
            </a:extLst>
          </p:cNvPr>
          <p:cNvSpPr>
            <a:spLocks noGrp="1"/>
          </p:cNvSpPr>
          <p:nvPr>
            <p:ph type="body" sz="quarter" idx="18" hasCustomPrompt="1"/>
          </p:nvPr>
        </p:nvSpPr>
        <p:spPr>
          <a:xfrm>
            <a:off x="457105"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8" name="Text Placeholder 364">
            <a:extLst>
              <a:ext uri="{FF2B5EF4-FFF2-40B4-BE49-F238E27FC236}">
                <a16:creationId xmlns:a16="http://schemas.microsoft.com/office/drawing/2014/main" id="{7D063193-395E-D43C-079C-44E272027A50}"/>
              </a:ext>
            </a:extLst>
          </p:cNvPr>
          <p:cNvSpPr>
            <a:spLocks noGrp="1"/>
          </p:cNvSpPr>
          <p:nvPr>
            <p:ph type="body" sz="quarter" idx="19" hasCustomPrompt="1"/>
          </p:nvPr>
        </p:nvSpPr>
        <p:spPr>
          <a:xfrm>
            <a:off x="3370453"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9" name="Text Placeholder 364">
            <a:extLst>
              <a:ext uri="{FF2B5EF4-FFF2-40B4-BE49-F238E27FC236}">
                <a16:creationId xmlns:a16="http://schemas.microsoft.com/office/drawing/2014/main" id="{972F2340-6B9D-8FB4-0888-84578EEE61AD}"/>
              </a:ext>
            </a:extLst>
          </p:cNvPr>
          <p:cNvSpPr>
            <a:spLocks noGrp="1"/>
          </p:cNvSpPr>
          <p:nvPr>
            <p:ph type="body" sz="quarter" idx="20" hasCustomPrompt="1"/>
          </p:nvPr>
        </p:nvSpPr>
        <p:spPr>
          <a:xfrm>
            <a:off x="6282817" y="4468264"/>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914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sz="1350"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20" y="6431818"/>
            <a:ext cx="891741" cy="285824"/>
          </a:xfrm>
          <a:prstGeom prst="rect">
            <a:avLst/>
          </a:prstGeom>
        </p:spPr>
      </p:pic>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2258568" y="1645920"/>
            <a:ext cx="2642616" cy="1280160"/>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749808" y="1645920"/>
            <a:ext cx="1499616" cy="1280160"/>
          </a:xfrm>
          <a:solidFill>
            <a:schemeClr val="accent5"/>
          </a:solidFill>
        </p:spPr>
        <p:txBody>
          <a:bodyPr lIns="91440" tIns="182880" rIns="91440" bIns="182880">
            <a:noAutofit/>
          </a:bodyPr>
          <a:lstStyle>
            <a:lvl1pPr marL="0" indent="0" algn="l">
              <a:buNone/>
              <a:defRPr sz="1800" b="1" i="0">
                <a:solidFill>
                  <a:schemeClr val="tx1"/>
                </a:solidFill>
                <a:latin typeface="+mj-lt"/>
              </a:defRPr>
            </a:lvl1pPr>
            <a:lvl2pPr marL="342900" indent="0">
              <a:buNone/>
              <a:defRPr sz="1200">
                <a:solidFill>
                  <a:schemeClr val="bg1"/>
                </a:solidFill>
              </a:defRPr>
            </a:lvl2pPr>
            <a:lvl3pPr marL="685800" indent="0">
              <a:buNone/>
              <a:defRPr sz="120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2496312" y="3172968"/>
            <a:ext cx="1499616" cy="1280160"/>
          </a:xfrm>
          <a:solidFill>
            <a:schemeClr val="accent4"/>
          </a:solidFill>
        </p:spPr>
        <p:txBody>
          <a:bodyPr lIns="91440" tIns="182880" rIns="91440" bIns="182880">
            <a:noAutofit/>
          </a:bodyPr>
          <a:lstStyle>
            <a:lvl1pPr marL="0" indent="0" algn="l">
              <a:buNone/>
              <a:defRPr sz="1800" b="1" i="0">
                <a:solidFill>
                  <a:schemeClr val="tx1"/>
                </a:solidFill>
                <a:latin typeface="+mj-lt"/>
              </a:defRPr>
            </a:lvl1pPr>
            <a:lvl2pPr marL="342900" indent="0">
              <a:buNone/>
              <a:defRPr sz="1200">
                <a:solidFill>
                  <a:schemeClr val="bg1"/>
                </a:solidFill>
              </a:defRPr>
            </a:lvl2pPr>
            <a:lvl3pPr marL="685800" indent="0">
              <a:buNone/>
              <a:defRPr sz="120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4242816" y="4727448"/>
            <a:ext cx="1499616" cy="1280160"/>
          </a:xfrm>
          <a:solidFill>
            <a:schemeClr val="accent3"/>
          </a:solidFill>
        </p:spPr>
        <p:txBody>
          <a:bodyPr lIns="91440" tIns="182880" rIns="91440" bIns="182880">
            <a:noAutofit/>
          </a:bodyPr>
          <a:lstStyle>
            <a:lvl1pPr marL="0" indent="0" algn="l">
              <a:buNone/>
              <a:defRPr sz="1800" b="1" i="0">
                <a:solidFill>
                  <a:schemeClr val="tx1"/>
                </a:solidFill>
                <a:latin typeface="+mj-lt"/>
              </a:defRPr>
            </a:lvl1pPr>
            <a:lvl2pPr marL="342900" indent="0">
              <a:buNone/>
              <a:defRPr sz="1200">
                <a:solidFill>
                  <a:schemeClr val="bg1"/>
                </a:solidFill>
              </a:defRPr>
            </a:lvl2pPr>
            <a:lvl3pPr marL="685800" indent="0">
              <a:buNone/>
              <a:defRPr sz="120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r>
              <a:rPr lang="en-US" dirty="0"/>
              <a:t>Place content here</a:t>
            </a:r>
          </a:p>
        </p:txBody>
      </p:sp>
      <p:sp>
        <p:nvSpPr>
          <p:cNvPr id="5" name="Title 1">
            <a:extLst>
              <a:ext uri="{FF2B5EF4-FFF2-40B4-BE49-F238E27FC236}">
                <a16:creationId xmlns:a16="http://schemas.microsoft.com/office/drawing/2014/main" id="{7DE9E79B-6FB1-5ED5-35E4-04F5A25AE4DB}"/>
              </a:ext>
            </a:extLst>
          </p:cNvPr>
          <p:cNvSpPr>
            <a:spLocks noGrp="1"/>
          </p:cNvSpPr>
          <p:nvPr>
            <p:ph type="title" hasCustomPrompt="1"/>
          </p:nvPr>
        </p:nvSpPr>
        <p:spPr>
          <a:xfrm>
            <a:off x="329184" y="365760"/>
            <a:ext cx="8476488" cy="886397"/>
          </a:xfrm>
        </p:spPr>
        <p:txBody>
          <a:bodyPr/>
          <a:lstStyle>
            <a:lvl1pPr>
              <a:defRPr>
                <a:solidFill>
                  <a:schemeClr val="bg1"/>
                </a:solidFill>
                <a:latin typeface="+mj-lt"/>
              </a:defRPr>
            </a:lvl1pPr>
          </a:lstStyle>
          <a:p>
            <a:r>
              <a:rPr lang="en-US" dirty="0"/>
              <a:t>One-sentence headline stating the main takeaway message</a:t>
            </a:r>
          </a:p>
        </p:txBody>
      </p:sp>
      <p:sp>
        <p:nvSpPr>
          <p:cNvPr id="7" name="Picture Placeholder 122">
            <a:extLst>
              <a:ext uri="{FF2B5EF4-FFF2-40B4-BE49-F238E27FC236}">
                <a16:creationId xmlns:a16="http://schemas.microsoft.com/office/drawing/2014/main" id="{BF9AC4A2-F540-5BE7-FE14-F2DC7D6A9D51}"/>
              </a:ext>
            </a:extLst>
          </p:cNvPr>
          <p:cNvSpPr>
            <a:spLocks noGrp="1"/>
          </p:cNvSpPr>
          <p:nvPr>
            <p:ph type="pic" sz="quarter" idx="23"/>
          </p:nvPr>
        </p:nvSpPr>
        <p:spPr>
          <a:xfrm>
            <a:off x="4005072" y="3182112"/>
            <a:ext cx="2642616" cy="1280160"/>
          </a:xfrm>
          <a:solidFill>
            <a:schemeClr val="bg2"/>
          </a:solidFill>
        </p:spPr>
        <p:txBody>
          <a:bodyPr/>
          <a:lstStyle>
            <a:lvl1pPr>
              <a:defRPr/>
            </a:lvl1pPr>
          </a:lstStyle>
          <a:p>
            <a:r>
              <a:rPr lang="en-US"/>
              <a:t>Click icon to add picture</a:t>
            </a:r>
            <a:endParaRPr lang="en-US" dirty="0"/>
          </a:p>
        </p:txBody>
      </p:sp>
      <p:sp>
        <p:nvSpPr>
          <p:cNvPr id="10" name="Picture Placeholder 122">
            <a:extLst>
              <a:ext uri="{FF2B5EF4-FFF2-40B4-BE49-F238E27FC236}">
                <a16:creationId xmlns:a16="http://schemas.microsoft.com/office/drawing/2014/main" id="{78B2C2B5-E689-3EC1-F19E-0E4C3270C939}"/>
              </a:ext>
            </a:extLst>
          </p:cNvPr>
          <p:cNvSpPr>
            <a:spLocks noGrp="1"/>
          </p:cNvSpPr>
          <p:nvPr>
            <p:ph type="pic" sz="quarter" idx="24"/>
          </p:nvPr>
        </p:nvSpPr>
        <p:spPr>
          <a:xfrm>
            <a:off x="5751576" y="4727448"/>
            <a:ext cx="2642616" cy="1280160"/>
          </a:xfrm>
          <a:solidFill>
            <a:schemeClr val="bg2"/>
          </a:solidFill>
        </p:spPr>
        <p:txBody>
          <a:bodyPr/>
          <a:lstStyle>
            <a:lvl1pPr>
              <a:defRPr/>
            </a:lvl1pPr>
          </a:lstStyle>
          <a:p>
            <a:r>
              <a:rPr lang="en-US"/>
              <a:t>Click icon to add picture</a:t>
            </a:r>
            <a:endParaRPr lang="en-US" dirty="0"/>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2441448" y="1892808"/>
            <a:ext cx="1837943" cy="1554480"/>
          </a:xfrm>
          <a:solidFill>
            <a:schemeClr val="bg2"/>
          </a:solidFill>
        </p:spPr>
        <p:txBody>
          <a:bodyPr/>
          <a:lstStyle>
            <a:lvl1pPr>
              <a:defRPr/>
            </a:lvl1pPr>
          </a:lstStyle>
          <a:p>
            <a:r>
              <a:rPr lang="en-US"/>
              <a:t>Click icon to add picture</a:t>
            </a:r>
            <a:endParaRPr lang="en-US" dirty="0"/>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630936" y="3785616"/>
            <a:ext cx="1810512" cy="1545336"/>
          </a:xfrm>
          <a:solidFill>
            <a:schemeClr val="accent6"/>
          </a:solidFill>
        </p:spPr>
        <p:txBody>
          <a:bodyPr lIns="182880" tIns="182880" rIns="182880"/>
          <a:lstStyle>
            <a:lvl1pPr marL="0" indent="0">
              <a:buNone/>
              <a:defRPr sz="1800" b="1" i="0">
                <a:solidFill>
                  <a:schemeClr val="bg1"/>
                </a:solidFill>
                <a:latin typeface="+mj-lt"/>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4636008" y="1892808"/>
            <a:ext cx="1810512" cy="1545336"/>
          </a:xfrm>
          <a:solidFill>
            <a:schemeClr val="accent2"/>
          </a:solidFill>
        </p:spPr>
        <p:txBody>
          <a:bodyPr lIns="182880" tIns="182880" rIns="182880"/>
          <a:lstStyle>
            <a:lvl1pPr marL="0" indent="0">
              <a:buNone/>
              <a:defRPr sz="1800" b="1" i="0">
                <a:solidFill>
                  <a:schemeClr val="bg1"/>
                </a:solidFill>
                <a:latin typeface="+mj-lt"/>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4636008" y="3785616"/>
            <a:ext cx="1810512" cy="1545336"/>
          </a:xfrm>
          <a:solidFill>
            <a:schemeClr val="accent4"/>
          </a:solidFill>
        </p:spPr>
        <p:txBody>
          <a:bodyPr lIns="182880" tIns="182880" rIns="182880"/>
          <a:lstStyle>
            <a:lvl1pPr marL="0" indent="0">
              <a:buNone/>
              <a:defRPr sz="1800" b="1" i="0">
                <a:solidFill>
                  <a:schemeClr val="tx1"/>
                </a:solidFill>
                <a:latin typeface="+mj-lt"/>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630936" y="1892808"/>
            <a:ext cx="1810512" cy="1545336"/>
          </a:xfrm>
          <a:solidFill>
            <a:schemeClr val="tx2"/>
          </a:solidFill>
        </p:spPr>
        <p:txBody>
          <a:bodyPr lIns="182880" tIns="182880" rIns="182880"/>
          <a:lstStyle>
            <a:lvl1pPr marL="0" indent="0">
              <a:buNone/>
              <a:defRPr sz="1800" b="1" i="0">
                <a:solidFill>
                  <a:schemeClr val="bg1"/>
                </a:solidFill>
                <a:latin typeface="+mj-lt"/>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r>
              <a:rPr lang="en-US" dirty="0"/>
              <a:t>Place content here</a:t>
            </a:r>
          </a:p>
        </p:txBody>
      </p:sp>
      <p:sp>
        <p:nvSpPr>
          <p:cNvPr id="4" name="Title 1">
            <a:extLst>
              <a:ext uri="{FF2B5EF4-FFF2-40B4-BE49-F238E27FC236}">
                <a16:creationId xmlns:a16="http://schemas.microsoft.com/office/drawing/2014/main" id="{B8578AC9-D7CB-DD21-863B-206499CA3D57}"/>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
        <p:nvSpPr>
          <p:cNvPr id="5" name="Picture Placeholder 360">
            <a:extLst>
              <a:ext uri="{FF2B5EF4-FFF2-40B4-BE49-F238E27FC236}">
                <a16:creationId xmlns:a16="http://schemas.microsoft.com/office/drawing/2014/main" id="{55896471-6DC1-85F4-7D59-B7F21A535773}"/>
              </a:ext>
            </a:extLst>
          </p:cNvPr>
          <p:cNvSpPr>
            <a:spLocks noGrp="1"/>
          </p:cNvSpPr>
          <p:nvPr>
            <p:ph type="pic" sz="quarter" idx="20"/>
          </p:nvPr>
        </p:nvSpPr>
        <p:spPr>
          <a:xfrm>
            <a:off x="2441448" y="3785616"/>
            <a:ext cx="1837943" cy="1554480"/>
          </a:xfrm>
          <a:solidFill>
            <a:schemeClr val="bg2"/>
          </a:solidFill>
        </p:spPr>
        <p:txBody>
          <a:bodyPr/>
          <a:lstStyle>
            <a:lvl1pPr>
              <a:defRPr/>
            </a:lvl1pPr>
          </a:lstStyle>
          <a:p>
            <a:r>
              <a:rPr lang="en-US"/>
              <a:t>Click icon to add picture</a:t>
            </a:r>
            <a:endParaRPr lang="en-US" dirty="0"/>
          </a:p>
        </p:txBody>
      </p:sp>
      <p:sp>
        <p:nvSpPr>
          <p:cNvPr id="6" name="Picture Placeholder 360">
            <a:extLst>
              <a:ext uri="{FF2B5EF4-FFF2-40B4-BE49-F238E27FC236}">
                <a16:creationId xmlns:a16="http://schemas.microsoft.com/office/drawing/2014/main" id="{5D039D5F-BCC4-EB79-D4F4-6D771CE33087}"/>
              </a:ext>
            </a:extLst>
          </p:cNvPr>
          <p:cNvSpPr>
            <a:spLocks noGrp="1"/>
          </p:cNvSpPr>
          <p:nvPr>
            <p:ph type="pic" sz="quarter" idx="21"/>
          </p:nvPr>
        </p:nvSpPr>
        <p:spPr>
          <a:xfrm>
            <a:off x="6455664" y="1892808"/>
            <a:ext cx="1837943" cy="155448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F21A1E1D-C8DE-3D6D-035A-6C38299B7F78}"/>
              </a:ext>
            </a:extLst>
          </p:cNvPr>
          <p:cNvSpPr>
            <a:spLocks noGrp="1"/>
          </p:cNvSpPr>
          <p:nvPr>
            <p:ph type="pic" sz="quarter" idx="22"/>
          </p:nvPr>
        </p:nvSpPr>
        <p:spPr>
          <a:xfrm>
            <a:off x="6455664" y="3785616"/>
            <a:ext cx="1837943" cy="1554480"/>
          </a:xfrm>
          <a:solidFill>
            <a:schemeClr val="bg2"/>
          </a:solidFill>
        </p:spPr>
        <p:txBody>
          <a:bodyPr/>
          <a:lstStyle>
            <a:lvl1pPr>
              <a:defRPr/>
            </a:lvl1pPr>
          </a:lstStyle>
          <a:p>
            <a:r>
              <a:rPr lang="en-US"/>
              <a:t>Click icon to add picture</a:t>
            </a:r>
            <a:endParaRPr lang="en-US" dirty="0"/>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AF27A3-463A-0DC9-698B-82A251DC9E0B}"/>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
        <p:nvSpPr>
          <p:cNvPr id="4" name="Picture Placeholder 360">
            <a:extLst>
              <a:ext uri="{FF2B5EF4-FFF2-40B4-BE49-F238E27FC236}">
                <a16:creationId xmlns:a16="http://schemas.microsoft.com/office/drawing/2014/main" id="{B6AF17DC-31CC-E6C8-B8DD-E2D39163C8DE}"/>
              </a:ext>
            </a:extLst>
          </p:cNvPr>
          <p:cNvSpPr>
            <a:spLocks noGrp="1"/>
          </p:cNvSpPr>
          <p:nvPr>
            <p:ph type="pic" sz="quarter" idx="12"/>
          </p:nvPr>
        </p:nvSpPr>
        <p:spPr>
          <a:xfrm>
            <a:off x="325120" y="1538382"/>
            <a:ext cx="2642616" cy="1535018"/>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5" name="Picture Placeholder 360">
            <a:extLst>
              <a:ext uri="{FF2B5EF4-FFF2-40B4-BE49-F238E27FC236}">
                <a16:creationId xmlns:a16="http://schemas.microsoft.com/office/drawing/2014/main" id="{11EBACC9-C54B-B446-28B0-5BC1B50D626C}"/>
              </a:ext>
            </a:extLst>
          </p:cNvPr>
          <p:cNvSpPr>
            <a:spLocks noGrp="1"/>
          </p:cNvSpPr>
          <p:nvPr>
            <p:ph type="pic" sz="quarter" idx="17"/>
          </p:nvPr>
        </p:nvSpPr>
        <p:spPr>
          <a:xfrm>
            <a:off x="3255147" y="1538382"/>
            <a:ext cx="2642616" cy="1535018"/>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6" name="Picture Placeholder 360">
            <a:extLst>
              <a:ext uri="{FF2B5EF4-FFF2-40B4-BE49-F238E27FC236}">
                <a16:creationId xmlns:a16="http://schemas.microsoft.com/office/drawing/2014/main" id="{15ECDC0E-96E7-2A8E-F9B7-6EA1FF6E8D11}"/>
              </a:ext>
            </a:extLst>
          </p:cNvPr>
          <p:cNvSpPr>
            <a:spLocks noGrp="1"/>
          </p:cNvSpPr>
          <p:nvPr>
            <p:ph type="pic" sz="quarter" idx="18"/>
          </p:nvPr>
        </p:nvSpPr>
        <p:spPr>
          <a:xfrm>
            <a:off x="6185174" y="1538382"/>
            <a:ext cx="2642616" cy="1535018"/>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8C72655B-7836-5643-2157-D113E9EB034A}"/>
              </a:ext>
            </a:extLst>
          </p:cNvPr>
          <p:cNvSpPr>
            <a:spLocks noGrp="1"/>
          </p:cNvSpPr>
          <p:nvPr>
            <p:ph type="pic" sz="quarter" idx="21"/>
          </p:nvPr>
        </p:nvSpPr>
        <p:spPr>
          <a:xfrm>
            <a:off x="325120" y="3863180"/>
            <a:ext cx="2642616" cy="1535018"/>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C249B6CD-0BE1-694B-9244-CB7B062096B1}"/>
              </a:ext>
            </a:extLst>
          </p:cNvPr>
          <p:cNvSpPr>
            <a:spLocks noGrp="1"/>
          </p:cNvSpPr>
          <p:nvPr>
            <p:ph type="pic" sz="quarter" idx="23"/>
          </p:nvPr>
        </p:nvSpPr>
        <p:spPr>
          <a:xfrm>
            <a:off x="3255147" y="3863180"/>
            <a:ext cx="2642616" cy="1535018"/>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10" name="Picture Placeholder 360">
            <a:extLst>
              <a:ext uri="{FF2B5EF4-FFF2-40B4-BE49-F238E27FC236}">
                <a16:creationId xmlns:a16="http://schemas.microsoft.com/office/drawing/2014/main" id="{FE18E5B9-3E7F-513C-2B5D-B54B8414EED4}"/>
              </a:ext>
            </a:extLst>
          </p:cNvPr>
          <p:cNvSpPr>
            <a:spLocks noGrp="1"/>
          </p:cNvSpPr>
          <p:nvPr>
            <p:ph type="pic" sz="quarter" idx="24"/>
          </p:nvPr>
        </p:nvSpPr>
        <p:spPr>
          <a:xfrm>
            <a:off x="6185174" y="3863180"/>
            <a:ext cx="2642616" cy="1535018"/>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13" name="Text Placeholder 22">
            <a:extLst>
              <a:ext uri="{FF2B5EF4-FFF2-40B4-BE49-F238E27FC236}">
                <a16:creationId xmlns:a16="http://schemas.microsoft.com/office/drawing/2014/main" id="{A0550589-6604-77BB-C42B-3494C92F721B}"/>
              </a:ext>
            </a:extLst>
          </p:cNvPr>
          <p:cNvSpPr>
            <a:spLocks noGrp="1"/>
          </p:cNvSpPr>
          <p:nvPr>
            <p:ph type="body" sz="quarter" idx="16" hasCustomPrompt="1"/>
          </p:nvPr>
        </p:nvSpPr>
        <p:spPr>
          <a:xfrm>
            <a:off x="325120" y="3073400"/>
            <a:ext cx="2641600" cy="502920"/>
          </a:xfrm>
          <a:solidFill>
            <a:schemeClr val="tx2"/>
          </a:solidFill>
        </p:spPr>
        <p:txBody>
          <a:bodyPr lIns="91440" tIns="91440" rIns="91440" bIns="91440">
            <a:noAutofit/>
          </a:bodyPr>
          <a:lstStyle>
            <a:lvl1pPr marL="0" indent="0" algn="ctr">
              <a:buNone/>
              <a:defRPr sz="1800" b="1" i="0">
                <a:solidFill>
                  <a:schemeClr val="bg1"/>
                </a:solidFill>
                <a:latin typeface="+mj-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4" name="Text Placeholder 22">
            <a:extLst>
              <a:ext uri="{FF2B5EF4-FFF2-40B4-BE49-F238E27FC236}">
                <a16:creationId xmlns:a16="http://schemas.microsoft.com/office/drawing/2014/main" id="{4DCAA021-24E8-A603-0A30-0C88EA037891}"/>
              </a:ext>
            </a:extLst>
          </p:cNvPr>
          <p:cNvSpPr>
            <a:spLocks noGrp="1"/>
          </p:cNvSpPr>
          <p:nvPr>
            <p:ph type="body" sz="quarter" idx="19" hasCustomPrompt="1"/>
          </p:nvPr>
        </p:nvSpPr>
        <p:spPr>
          <a:xfrm>
            <a:off x="3255147" y="3073400"/>
            <a:ext cx="2641600" cy="502920"/>
          </a:xfrm>
          <a:solidFill>
            <a:schemeClr val="accent3"/>
          </a:solidFill>
        </p:spPr>
        <p:txBody>
          <a:bodyPr lIns="91440" tIns="91440" rIns="91440" bIns="91440">
            <a:noAutofit/>
          </a:bodyPr>
          <a:lstStyle>
            <a:lvl1pPr marL="0" indent="0" algn="ctr">
              <a:buNone/>
              <a:defRPr sz="1800" b="1" i="0">
                <a:solidFill>
                  <a:schemeClr val="bg1"/>
                </a:solidFill>
                <a:latin typeface="+mj-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5" name="Text Placeholder 22">
            <a:extLst>
              <a:ext uri="{FF2B5EF4-FFF2-40B4-BE49-F238E27FC236}">
                <a16:creationId xmlns:a16="http://schemas.microsoft.com/office/drawing/2014/main" id="{18BD0567-B72D-FB6F-2648-881AF44435EB}"/>
              </a:ext>
            </a:extLst>
          </p:cNvPr>
          <p:cNvSpPr>
            <a:spLocks noGrp="1"/>
          </p:cNvSpPr>
          <p:nvPr>
            <p:ph type="body" sz="quarter" idx="20" hasCustomPrompt="1"/>
          </p:nvPr>
        </p:nvSpPr>
        <p:spPr>
          <a:xfrm>
            <a:off x="6185174" y="3073400"/>
            <a:ext cx="2641600" cy="502920"/>
          </a:xfrm>
          <a:solidFill>
            <a:schemeClr val="accent6"/>
          </a:solidFill>
        </p:spPr>
        <p:txBody>
          <a:bodyPr lIns="91440" tIns="91440" rIns="91440" bIns="91440">
            <a:noAutofit/>
          </a:bodyPr>
          <a:lstStyle>
            <a:lvl1pPr marL="0" indent="0" algn="ctr">
              <a:buNone/>
              <a:defRPr sz="1800" b="1" i="0">
                <a:solidFill>
                  <a:schemeClr val="bg1"/>
                </a:solidFill>
                <a:latin typeface="+mj-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4" name="Text Placeholder 22">
            <a:extLst>
              <a:ext uri="{FF2B5EF4-FFF2-40B4-BE49-F238E27FC236}">
                <a16:creationId xmlns:a16="http://schemas.microsoft.com/office/drawing/2014/main" id="{64442872-DB4C-672A-7405-62AD84851EF7}"/>
              </a:ext>
            </a:extLst>
          </p:cNvPr>
          <p:cNvSpPr>
            <a:spLocks noGrp="1"/>
          </p:cNvSpPr>
          <p:nvPr>
            <p:ph type="body" sz="quarter" idx="22" hasCustomPrompt="1"/>
          </p:nvPr>
        </p:nvSpPr>
        <p:spPr>
          <a:xfrm>
            <a:off x="325120" y="5398198"/>
            <a:ext cx="2641600" cy="502920"/>
          </a:xfrm>
          <a:solidFill>
            <a:schemeClr val="accent5"/>
          </a:solidFill>
        </p:spPr>
        <p:txBody>
          <a:bodyPr lIns="91440" tIns="91440" rIns="91440" bIns="91440">
            <a:noAutofit/>
          </a:bodyPr>
          <a:lstStyle>
            <a:lvl1pPr marL="0" indent="0" algn="ctr">
              <a:buNone/>
              <a:defRPr sz="1800" b="1" i="0">
                <a:solidFill>
                  <a:schemeClr val="tx1"/>
                </a:solidFill>
                <a:latin typeface="+mj-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6" name="Text Placeholder 22">
            <a:extLst>
              <a:ext uri="{FF2B5EF4-FFF2-40B4-BE49-F238E27FC236}">
                <a16:creationId xmlns:a16="http://schemas.microsoft.com/office/drawing/2014/main" id="{8D8EA365-46F1-8F00-486F-C2772A7D13FC}"/>
              </a:ext>
            </a:extLst>
          </p:cNvPr>
          <p:cNvSpPr>
            <a:spLocks noGrp="1"/>
          </p:cNvSpPr>
          <p:nvPr>
            <p:ph type="body" sz="quarter" idx="25" hasCustomPrompt="1"/>
          </p:nvPr>
        </p:nvSpPr>
        <p:spPr>
          <a:xfrm>
            <a:off x="3255147" y="5398198"/>
            <a:ext cx="2641600" cy="502920"/>
          </a:xfrm>
          <a:solidFill>
            <a:schemeClr val="accent4"/>
          </a:solidFill>
        </p:spPr>
        <p:txBody>
          <a:bodyPr lIns="91440" tIns="91440" rIns="91440" bIns="91440">
            <a:noAutofit/>
          </a:bodyPr>
          <a:lstStyle>
            <a:lvl1pPr marL="0" indent="0" algn="ctr">
              <a:buNone/>
              <a:defRPr sz="1800" b="1" i="0">
                <a:solidFill>
                  <a:schemeClr val="tx1"/>
                </a:solidFill>
                <a:latin typeface="+mj-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7AD3F1B4-EE36-7EF8-D775-375D6C24357A}"/>
              </a:ext>
            </a:extLst>
          </p:cNvPr>
          <p:cNvSpPr>
            <a:spLocks noGrp="1"/>
          </p:cNvSpPr>
          <p:nvPr>
            <p:ph type="body" sz="quarter" idx="26" hasCustomPrompt="1"/>
          </p:nvPr>
        </p:nvSpPr>
        <p:spPr>
          <a:xfrm>
            <a:off x="6185174" y="5398198"/>
            <a:ext cx="2641600" cy="502920"/>
          </a:xfrm>
          <a:solidFill>
            <a:schemeClr val="tx1"/>
          </a:solidFill>
        </p:spPr>
        <p:txBody>
          <a:bodyPr lIns="91440" tIns="91440" rIns="91440" bIns="91440">
            <a:noAutofit/>
          </a:bodyPr>
          <a:lstStyle>
            <a:lvl1pPr marL="0" indent="0" algn="ctr">
              <a:buNone/>
              <a:defRPr sz="1800" b="1" i="0">
                <a:solidFill>
                  <a:schemeClr val="bg1"/>
                </a:solidFill>
                <a:latin typeface="+mj-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417B61F-C64F-B68C-E2F7-7BF9D68766E6}"/>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
        <p:nvSpPr>
          <p:cNvPr id="22" name="Picture Placeholder 360">
            <a:extLst>
              <a:ext uri="{FF2B5EF4-FFF2-40B4-BE49-F238E27FC236}">
                <a16:creationId xmlns:a16="http://schemas.microsoft.com/office/drawing/2014/main" id="{57E3D138-63BF-55EB-C890-68FDEDCC2EE0}"/>
              </a:ext>
            </a:extLst>
          </p:cNvPr>
          <p:cNvSpPr>
            <a:spLocks noGrp="1" noChangeAspect="1"/>
          </p:cNvSpPr>
          <p:nvPr>
            <p:ph type="pic" sz="quarter" idx="12"/>
          </p:nvPr>
        </p:nvSpPr>
        <p:spPr>
          <a:xfrm>
            <a:off x="821827" y="1655380"/>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23" name="Text Placeholder 4">
            <a:extLst>
              <a:ext uri="{FF2B5EF4-FFF2-40B4-BE49-F238E27FC236}">
                <a16:creationId xmlns:a16="http://schemas.microsoft.com/office/drawing/2014/main" id="{8C418B6C-3575-832B-AC6D-B2E9B10B2E50}"/>
              </a:ext>
            </a:extLst>
          </p:cNvPr>
          <p:cNvSpPr>
            <a:spLocks noGrp="1"/>
          </p:cNvSpPr>
          <p:nvPr>
            <p:ph type="body" sz="quarter" idx="13" hasCustomPrompt="1"/>
          </p:nvPr>
        </p:nvSpPr>
        <p:spPr>
          <a:xfrm>
            <a:off x="822188" y="2963206"/>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5" name="Picture Placeholder 360">
            <a:extLst>
              <a:ext uri="{FF2B5EF4-FFF2-40B4-BE49-F238E27FC236}">
                <a16:creationId xmlns:a16="http://schemas.microsoft.com/office/drawing/2014/main" id="{8A6EB3F9-0E75-A794-938D-F70B5B6658F5}"/>
              </a:ext>
            </a:extLst>
          </p:cNvPr>
          <p:cNvSpPr>
            <a:spLocks noGrp="1" noChangeAspect="1"/>
          </p:cNvSpPr>
          <p:nvPr>
            <p:ph type="pic" sz="quarter" idx="14"/>
          </p:nvPr>
        </p:nvSpPr>
        <p:spPr>
          <a:xfrm>
            <a:off x="2376307" y="1655380"/>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27" name="Text Placeholder 4">
            <a:extLst>
              <a:ext uri="{FF2B5EF4-FFF2-40B4-BE49-F238E27FC236}">
                <a16:creationId xmlns:a16="http://schemas.microsoft.com/office/drawing/2014/main" id="{64013E73-C263-491E-C817-C09AA768BE9F}"/>
              </a:ext>
            </a:extLst>
          </p:cNvPr>
          <p:cNvSpPr>
            <a:spLocks noGrp="1"/>
          </p:cNvSpPr>
          <p:nvPr>
            <p:ph type="body" sz="quarter" idx="15" hasCustomPrompt="1"/>
          </p:nvPr>
        </p:nvSpPr>
        <p:spPr>
          <a:xfrm>
            <a:off x="2376668" y="2963206"/>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8" name="Picture Placeholder 360">
            <a:extLst>
              <a:ext uri="{FF2B5EF4-FFF2-40B4-BE49-F238E27FC236}">
                <a16:creationId xmlns:a16="http://schemas.microsoft.com/office/drawing/2014/main" id="{BEEE16DA-3614-7F1C-6A5D-831E194F17E0}"/>
              </a:ext>
            </a:extLst>
          </p:cNvPr>
          <p:cNvSpPr>
            <a:spLocks noGrp="1" noChangeAspect="1"/>
          </p:cNvSpPr>
          <p:nvPr>
            <p:ph type="pic" sz="quarter" idx="16"/>
          </p:nvPr>
        </p:nvSpPr>
        <p:spPr>
          <a:xfrm>
            <a:off x="3930787" y="1655380"/>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29" name="Text Placeholder 4">
            <a:extLst>
              <a:ext uri="{FF2B5EF4-FFF2-40B4-BE49-F238E27FC236}">
                <a16:creationId xmlns:a16="http://schemas.microsoft.com/office/drawing/2014/main" id="{5D8E81C8-4B97-BA4F-3D1C-6B023DC40078}"/>
              </a:ext>
            </a:extLst>
          </p:cNvPr>
          <p:cNvSpPr>
            <a:spLocks noGrp="1"/>
          </p:cNvSpPr>
          <p:nvPr>
            <p:ph type="body" sz="quarter" idx="17" hasCustomPrompt="1"/>
          </p:nvPr>
        </p:nvSpPr>
        <p:spPr>
          <a:xfrm>
            <a:off x="3931148" y="2963206"/>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0" name="Picture Placeholder 360">
            <a:extLst>
              <a:ext uri="{FF2B5EF4-FFF2-40B4-BE49-F238E27FC236}">
                <a16:creationId xmlns:a16="http://schemas.microsoft.com/office/drawing/2014/main" id="{89BAB257-43EE-74D2-6F5C-E76BC9558C1C}"/>
              </a:ext>
            </a:extLst>
          </p:cNvPr>
          <p:cNvSpPr>
            <a:spLocks noGrp="1" noChangeAspect="1"/>
          </p:cNvSpPr>
          <p:nvPr>
            <p:ph type="pic" sz="quarter" idx="18"/>
          </p:nvPr>
        </p:nvSpPr>
        <p:spPr>
          <a:xfrm>
            <a:off x="5485267" y="1655380"/>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31" name="Text Placeholder 4">
            <a:extLst>
              <a:ext uri="{FF2B5EF4-FFF2-40B4-BE49-F238E27FC236}">
                <a16:creationId xmlns:a16="http://schemas.microsoft.com/office/drawing/2014/main" id="{028CB3A6-7C8B-48D3-4F4D-993272F84594}"/>
              </a:ext>
            </a:extLst>
          </p:cNvPr>
          <p:cNvSpPr>
            <a:spLocks noGrp="1"/>
          </p:cNvSpPr>
          <p:nvPr>
            <p:ph type="body" sz="quarter" idx="19" hasCustomPrompt="1"/>
          </p:nvPr>
        </p:nvSpPr>
        <p:spPr>
          <a:xfrm>
            <a:off x="5485628" y="2963206"/>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2" name="Picture Placeholder 360">
            <a:extLst>
              <a:ext uri="{FF2B5EF4-FFF2-40B4-BE49-F238E27FC236}">
                <a16:creationId xmlns:a16="http://schemas.microsoft.com/office/drawing/2014/main" id="{9050E6B7-4F22-F862-7DDA-0809D6581B78}"/>
              </a:ext>
            </a:extLst>
          </p:cNvPr>
          <p:cNvSpPr>
            <a:spLocks noGrp="1" noChangeAspect="1"/>
          </p:cNvSpPr>
          <p:nvPr>
            <p:ph type="pic" sz="quarter" idx="20"/>
          </p:nvPr>
        </p:nvSpPr>
        <p:spPr>
          <a:xfrm>
            <a:off x="7039747" y="1655380"/>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33" name="Text Placeholder 4">
            <a:extLst>
              <a:ext uri="{FF2B5EF4-FFF2-40B4-BE49-F238E27FC236}">
                <a16:creationId xmlns:a16="http://schemas.microsoft.com/office/drawing/2014/main" id="{10F5B311-1976-B925-862E-2525AF71F02D}"/>
              </a:ext>
            </a:extLst>
          </p:cNvPr>
          <p:cNvSpPr>
            <a:spLocks noGrp="1"/>
          </p:cNvSpPr>
          <p:nvPr>
            <p:ph type="body" sz="quarter" idx="21" hasCustomPrompt="1"/>
          </p:nvPr>
        </p:nvSpPr>
        <p:spPr>
          <a:xfrm>
            <a:off x="7040108" y="2963206"/>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4" name="Picture Placeholder 360">
            <a:extLst>
              <a:ext uri="{FF2B5EF4-FFF2-40B4-BE49-F238E27FC236}">
                <a16:creationId xmlns:a16="http://schemas.microsoft.com/office/drawing/2014/main" id="{AD767BE8-15D3-3375-2C64-BF12C5BAC6C5}"/>
              </a:ext>
            </a:extLst>
          </p:cNvPr>
          <p:cNvSpPr>
            <a:spLocks noGrp="1" noChangeAspect="1"/>
          </p:cNvSpPr>
          <p:nvPr>
            <p:ph type="pic" sz="quarter" idx="22"/>
          </p:nvPr>
        </p:nvSpPr>
        <p:spPr>
          <a:xfrm>
            <a:off x="821827" y="3920194"/>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35" name="Text Placeholder 4">
            <a:extLst>
              <a:ext uri="{FF2B5EF4-FFF2-40B4-BE49-F238E27FC236}">
                <a16:creationId xmlns:a16="http://schemas.microsoft.com/office/drawing/2014/main" id="{ADAE5FC4-6338-49EF-F871-F3FDE487E614}"/>
              </a:ext>
            </a:extLst>
          </p:cNvPr>
          <p:cNvSpPr>
            <a:spLocks noGrp="1"/>
          </p:cNvSpPr>
          <p:nvPr>
            <p:ph type="body" sz="quarter" idx="23" hasCustomPrompt="1"/>
          </p:nvPr>
        </p:nvSpPr>
        <p:spPr>
          <a:xfrm>
            <a:off x="822188" y="5228020"/>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6" name="Picture Placeholder 360">
            <a:extLst>
              <a:ext uri="{FF2B5EF4-FFF2-40B4-BE49-F238E27FC236}">
                <a16:creationId xmlns:a16="http://schemas.microsoft.com/office/drawing/2014/main" id="{0423B283-7E50-1D91-6C47-FDE8B2006908}"/>
              </a:ext>
            </a:extLst>
          </p:cNvPr>
          <p:cNvSpPr>
            <a:spLocks noGrp="1" noChangeAspect="1"/>
          </p:cNvSpPr>
          <p:nvPr>
            <p:ph type="pic" sz="quarter" idx="24"/>
          </p:nvPr>
        </p:nvSpPr>
        <p:spPr>
          <a:xfrm>
            <a:off x="2376307" y="3920194"/>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37" name="Text Placeholder 4">
            <a:extLst>
              <a:ext uri="{FF2B5EF4-FFF2-40B4-BE49-F238E27FC236}">
                <a16:creationId xmlns:a16="http://schemas.microsoft.com/office/drawing/2014/main" id="{E6CC9C40-9054-6590-B56B-E98D0FF951E6}"/>
              </a:ext>
            </a:extLst>
          </p:cNvPr>
          <p:cNvSpPr>
            <a:spLocks noGrp="1"/>
          </p:cNvSpPr>
          <p:nvPr>
            <p:ph type="body" sz="quarter" idx="25" hasCustomPrompt="1"/>
          </p:nvPr>
        </p:nvSpPr>
        <p:spPr>
          <a:xfrm>
            <a:off x="2376668" y="5228020"/>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38" name="Picture Placeholder 360">
            <a:extLst>
              <a:ext uri="{FF2B5EF4-FFF2-40B4-BE49-F238E27FC236}">
                <a16:creationId xmlns:a16="http://schemas.microsoft.com/office/drawing/2014/main" id="{32139702-C331-8A27-F1E0-82384F7D4CA0}"/>
              </a:ext>
            </a:extLst>
          </p:cNvPr>
          <p:cNvSpPr>
            <a:spLocks noGrp="1" noChangeAspect="1"/>
          </p:cNvSpPr>
          <p:nvPr>
            <p:ph type="pic" sz="quarter" idx="26"/>
          </p:nvPr>
        </p:nvSpPr>
        <p:spPr>
          <a:xfrm>
            <a:off x="3930787" y="3920194"/>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39" name="Text Placeholder 4">
            <a:extLst>
              <a:ext uri="{FF2B5EF4-FFF2-40B4-BE49-F238E27FC236}">
                <a16:creationId xmlns:a16="http://schemas.microsoft.com/office/drawing/2014/main" id="{A59DCBFD-82C6-1EB3-9DFD-8CBC207AA432}"/>
              </a:ext>
            </a:extLst>
          </p:cNvPr>
          <p:cNvSpPr>
            <a:spLocks noGrp="1"/>
          </p:cNvSpPr>
          <p:nvPr>
            <p:ph type="body" sz="quarter" idx="27" hasCustomPrompt="1"/>
          </p:nvPr>
        </p:nvSpPr>
        <p:spPr>
          <a:xfrm>
            <a:off x="3931148" y="5228020"/>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40" name="Picture Placeholder 360">
            <a:extLst>
              <a:ext uri="{FF2B5EF4-FFF2-40B4-BE49-F238E27FC236}">
                <a16:creationId xmlns:a16="http://schemas.microsoft.com/office/drawing/2014/main" id="{2F5ADDAC-EB1D-8DDA-5E06-699389BD0E82}"/>
              </a:ext>
            </a:extLst>
          </p:cNvPr>
          <p:cNvSpPr>
            <a:spLocks noGrp="1" noChangeAspect="1"/>
          </p:cNvSpPr>
          <p:nvPr>
            <p:ph type="pic" sz="quarter" idx="28"/>
          </p:nvPr>
        </p:nvSpPr>
        <p:spPr>
          <a:xfrm>
            <a:off x="5485267" y="3920194"/>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41" name="Text Placeholder 4">
            <a:extLst>
              <a:ext uri="{FF2B5EF4-FFF2-40B4-BE49-F238E27FC236}">
                <a16:creationId xmlns:a16="http://schemas.microsoft.com/office/drawing/2014/main" id="{730F76E7-C69C-50AA-3453-1ABBF65DDEFF}"/>
              </a:ext>
            </a:extLst>
          </p:cNvPr>
          <p:cNvSpPr>
            <a:spLocks noGrp="1"/>
          </p:cNvSpPr>
          <p:nvPr>
            <p:ph type="body" sz="quarter" idx="29" hasCustomPrompt="1"/>
          </p:nvPr>
        </p:nvSpPr>
        <p:spPr>
          <a:xfrm>
            <a:off x="5485628" y="5228020"/>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42" name="Picture Placeholder 360">
            <a:extLst>
              <a:ext uri="{FF2B5EF4-FFF2-40B4-BE49-F238E27FC236}">
                <a16:creationId xmlns:a16="http://schemas.microsoft.com/office/drawing/2014/main" id="{EC23E720-1F43-6BCE-E6EF-DC3C1939C9B6}"/>
              </a:ext>
            </a:extLst>
          </p:cNvPr>
          <p:cNvSpPr>
            <a:spLocks noGrp="1" noChangeAspect="1"/>
          </p:cNvSpPr>
          <p:nvPr>
            <p:ph type="pic" sz="quarter" idx="30"/>
          </p:nvPr>
        </p:nvSpPr>
        <p:spPr>
          <a:xfrm>
            <a:off x="7039747" y="3920194"/>
            <a:ext cx="1282426" cy="1282426"/>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43" name="Text Placeholder 4">
            <a:extLst>
              <a:ext uri="{FF2B5EF4-FFF2-40B4-BE49-F238E27FC236}">
                <a16:creationId xmlns:a16="http://schemas.microsoft.com/office/drawing/2014/main" id="{F2CC5C01-02D0-EFC6-5CC2-A2324C472DFF}"/>
              </a:ext>
            </a:extLst>
          </p:cNvPr>
          <p:cNvSpPr>
            <a:spLocks noGrp="1"/>
          </p:cNvSpPr>
          <p:nvPr>
            <p:ph type="body" sz="quarter" idx="31" hasCustomPrompt="1"/>
          </p:nvPr>
        </p:nvSpPr>
        <p:spPr>
          <a:xfrm>
            <a:off x="7040108" y="5228020"/>
            <a:ext cx="1282065"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6BCF81-CD00-1991-F97C-1183147036AC}"/>
              </a:ext>
            </a:extLst>
          </p:cNvPr>
          <p:cNvSpPr>
            <a:spLocks noGrp="1"/>
          </p:cNvSpPr>
          <p:nvPr>
            <p:ph type="title" hasCustomPrompt="1"/>
          </p:nvPr>
        </p:nvSpPr>
        <p:spPr>
          <a:xfrm>
            <a:off x="329184" y="365760"/>
            <a:ext cx="8476488" cy="886397"/>
          </a:xfrm>
        </p:spPr>
        <p:txBody>
          <a:bodyPr/>
          <a:lstStyle>
            <a:lvl1pPr>
              <a:defRPr>
                <a:latin typeface="+mj-lt"/>
              </a:defRPr>
            </a:lvl1pPr>
          </a:lstStyle>
          <a:p>
            <a:r>
              <a:rPr lang="en-US" dirty="0"/>
              <a:t>One-sentence headline stating the main takeaway message</a:t>
            </a:r>
          </a:p>
        </p:txBody>
      </p:sp>
      <p:sp>
        <p:nvSpPr>
          <p:cNvPr id="4" name="Picture Placeholder 360">
            <a:extLst>
              <a:ext uri="{FF2B5EF4-FFF2-40B4-BE49-F238E27FC236}">
                <a16:creationId xmlns:a16="http://schemas.microsoft.com/office/drawing/2014/main" id="{7D7F2390-A128-B167-76B3-542BD8582674}"/>
              </a:ext>
            </a:extLst>
          </p:cNvPr>
          <p:cNvSpPr>
            <a:spLocks noGrp="1" noChangeAspect="1"/>
          </p:cNvSpPr>
          <p:nvPr>
            <p:ph type="pic" sz="quarter" idx="12"/>
          </p:nvPr>
        </p:nvSpPr>
        <p:spPr>
          <a:xfrm>
            <a:off x="333014" y="172110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6" name="Text Placeholder 4">
            <a:extLst>
              <a:ext uri="{FF2B5EF4-FFF2-40B4-BE49-F238E27FC236}">
                <a16:creationId xmlns:a16="http://schemas.microsoft.com/office/drawing/2014/main" id="{18ED57BF-5BDD-6808-C03F-44099859EBEF}"/>
              </a:ext>
            </a:extLst>
          </p:cNvPr>
          <p:cNvSpPr>
            <a:spLocks noGrp="1"/>
          </p:cNvSpPr>
          <p:nvPr>
            <p:ph type="body" sz="quarter" idx="13" hasCustomPrompt="1"/>
          </p:nvPr>
        </p:nvSpPr>
        <p:spPr>
          <a:xfrm>
            <a:off x="333375" y="286281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9" name="Picture Placeholder 360">
            <a:extLst>
              <a:ext uri="{FF2B5EF4-FFF2-40B4-BE49-F238E27FC236}">
                <a16:creationId xmlns:a16="http://schemas.microsoft.com/office/drawing/2014/main" id="{114F48B4-48EB-DBA1-F4F3-103D82E7DC51}"/>
              </a:ext>
            </a:extLst>
          </p:cNvPr>
          <p:cNvSpPr>
            <a:spLocks noGrp="1" noChangeAspect="1"/>
          </p:cNvSpPr>
          <p:nvPr>
            <p:ph type="pic" sz="quarter" idx="14"/>
          </p:nvPr>
        </p:nvSpPr>
        <p:spPr>
          <a:xfrm>
            <a:off x="1804447" y="172110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11" name="Text Placeholder 4">
            <a:extLst>
              <a:ext uri="{FF2B5EF4-FFF2-40B4-BE49-F238E27FC236}">
                <a16:creationId xmlns:a16="http://schemas.microsoft.com/office/drawing/2014/main" id="{9E39E17B-4ACD-EFEE-C81D-C0E136161605}"/>
              </a:ext>
            </a:extLst>
          </p:cNvPr>
          <p:cNvSpPr>
            <a:spLocks noGrp="1"/>
          </p:cNvSpPr>
          <p:nvPr>
            <p:ph type="body" sz="quarter" idx="15" hasCustomPrompt="1"/>
          </p:nvPr>
        </p:nvSpPr>
        <p:spPr>
          <a:xfrm>
            <a:off x="1804808" y="286281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16" name="Picture Placeholder 360">
            <a:extLst>
              <a:ext uri="{FF2B5EF4-FFF2-40B4-BE49-F238E27FC236}">
                <a16:creationId xmlns:a16="http://schemas.microsoft.com/office/drawing/2014/main" id="{683084AF-A2C5-1217-7118-1265EE495E13}"/>
              </a:ext>
            </a:extLst>
          </p:cNvPr>
          <p:cNvSpPr>
            <a:spLocks noGrp="1" noChangeAspect="1"/>
          </p:cNvSpPr>
          <p:nvPr>
            <p:ph type="pic" sz="quarter" idx="16"/>
          </p:nvPr>
        </p:nvSpPr>
        <p:spPr>
          <a:xfrm>
            <a:off x="3275880" y="172110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17" name="Text Placeholder 4">
            <a:extLst>
              <a:ext uri="{FF2B5EF4-FFF2-40B4-BE49-F238E27FC236}">
                <a16:creationId xmlns:a16="http://schemas.microsoft.com/office/drawing/2014/main" id="{9586B66E-1ADB-D654-C462-CBD87E169329}"/>
              </a:ext>
            </a:extLst>
          </p:cNvPr>
          <p:cNvSpPr>
            <a:spLocks noGrp="1"/>
          </p:cNvSpPr>
          <p:nvPr>
            <p:ph type="body" sz="quarter" idx="17" hasCustomPrompt="1"/>
          </p:nvPr>
        </p:nvSpPr>
        <p:spPr>
          <a:xfrm>
            <a:off x="3276241" y="286281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18" name="Picture Placeholder 360">
            <a:extLst>
              <a:ext uri="{FF2B5EF4-FFF2-40B4-BE49-F238E27FC236}">
                <a16:creationId xmlns:a16="http://schemas.microsoft.com/office/drawing/2014/main" id="{EAC780F9-1600-745C-320D-72F6C3E13C44}"/>
              </a:ext>
            </a:extLst>
          </p:cNvPr>
          <p:cNvSpPr>
            <a:spLocks noGrp="1" noChangeAspect="1"/>
          </p:cNvSpPr>
          <p:nvPr>
            <p:ph type="pic" sz="quarter" idx="18"/>
          </p:nvPr>
        </p:nvSpPr>
        <p:spPr>
          <a:xfrm>
            <a:off x="4747313" y="172110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19" name="Text Placeholder 4">
            <a:extLst>
              <a:ext uri="{FF2B5EF4-FFF2-40B4-BE49-F238E27FC236}">
                <a16:creationId xmlns:a16="http://schemas.microsoft.com/office/drawing/2014/main" id="{51AA3571-703F-B84A-0F46-F694C340D65D}"/>
              </a:ext>
            </a:extLst>
          </p:cNvPr>
          <p:cNvSpPr>
            <a:spLocks noGrp="1"/>
          </p:cNvSpPr>
          <p:nvPr>
            <p:ph type="body" sz="quarter" idx="19" hasCustomPrompt="1"/>
          </p:nvPr>
        </p:nvSpPr>
        <p:spPr>
          <a:xfrm>
            <a:off x="4747674" y="286281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0" name="Picture Placeholder 360">
            <a:extLst>
              <a:ext uri="{FF2B5EF4-FFF2-40B4-BE49-F238E27FC236}">
                <a16:creationId xmlns:a16="http://schemas.microsoft.com/office/drawing/2014/main" id="{1745587E-498B-892D-B299-9E313C05CAD0}"/>
              </a:ext>
            </a:extLst>
          </p:cNvPr>
          <p:cNvSpPr>
            <a:spLocks noGrp="1" noChangeAspect="1"/>
          </p:cNvSpPr>
          <p:nvPr>
            <p:ph type="pic" sz="quarter" idx="20"/>
          </p:nvPr>
        </p:nvSpPr>
        <p:spPr>
          <a:xfrm>
            <a:off x="6218746" y="172110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21" name="Text Placeholder 4">
            <a:extLst>
              <a:ext uri="{FF2B5EF4-FFF2-40B4-BE49-F238E27FC236}">
                <a16:creationId xmlns:a16="http://schemas.microsoft.com/office/drawing/2014/main" id="{51DC0CDC-1A69-2E08-803A-8801715FF896}"/>
              </a:ext>
            </a:extLst>
          </p:cNvPr>
          <p:cNvSpPr>
            <a:spLocks noGrp="1"/>
          </p:cNvSpPr>
          <p:nvPr>
            <p:ph type="body" sz="quarter" idx="21" hasCustomPrompt="1"/>
          </p:nvPr>
        </p:nvSpPr>
        <p:spPr>
          <a:xfrm>
            <a:off x="6219107" y="286281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2" name="Picture Placeholder 360">
            <a:extLst>
              <a:ext uri="{FF2B5EF4-FFF2-40B4-BE49-F238E27FC236}">
                <a16:creationId xmlns:a16="http://schemas.microsoft.com/office/drawing/2014/main" id="{0E8DEC86-F6AE-9148-D3F0-30B5F2099062}"/>
              </a:ext>
            </a:extLst>
          </p:cNvPr>
          <p:cNvSpPr>
            <a:spLocks noGrp="1" noChangeAspect="1"/>
          </p:cNvSpPr>
          <p:nvPr>
            <p:ph type="pic" sz="quarter" idx="22"/>
          </p:nvPr>
        </p:nvSpPr>
        <p:spPr>
          <a:xfrm>
            <a:off x="7690179" y="172110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23" name="Text Placeholder 4">
            <a:extLst>
              <a:ext uri="{FF2B5EF4-FFF2-40B4-BE49-F238E27FC236}">
                <a16:creationId xmlns:a16="http://schemas.microsoft.com/office/drawing/2014/main" id="{F1A8EDC9-92FF-06AD-0AA5-D9704663E388}"/>
              </a:ext>
            </a:extLst>
          </p:cNvPr>
          <p:cNvSpPr>
            <a:spLocks noGrp="1"/>
          </p:cNvSpPr>
          <p:nvPr>
            <p:ph type="body" sz="quarter" idx="23" hasCustomPrompt="1"/>
          </p:nvPr>
        </p:nvSpPr>
        <p:spPr>
          <a:xfrm>
            <a:off x="7690540" y="286281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25" name="Picture Placeholder 360">
            <a:extLst>
              <a:ext uri="{FF2B5EF4-FFF2-40B4-BE49-F238E27FC236}">
                <a16:creationId xmlns:a16="http://schemas.microsoft.com/office/drawing/2014/main" id="{10B2B513-00DB-5F50-0726-FE18AD5E1711}"/>
              </a:ext>
            </a:extLst>
          </p:cNvPr>
          <p:cNvSpPr>
            <a:spLocks noGrp="1" noChangeAspect="1"/>
          </p:cNvSpPr>
          <p:nvPr>
            <p:ph type="pic" sz="quarter" idx="24"/>
          </p:nvPr>
        </p:nvSpPr>
        <p:spPr>
          <a:xfrm>
            <a:off x="333014" y="382157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45" name="Text Placeholder 4">
            <a:extLst>
              <a:ext uri="{FF2B5EF4-FFF2-40B4-BE49-F238E27FC236}">
                <a16:creationId xmlns:a16="http://schemas.microsoft.com/office/drawing/2014/main" id="{E8EAB8B5-D2BB-37BF-057E-F725A567C345}"/>
              </a:ext>
            </a:extLst>
          </p:cNvPr>
          <p:cNvSpPr>
            <a:spLocks noGrp="1"/>
          </p:cNvSpPr>
          <p:nvPr>
            <p:ph type="body" sz="quarter" idx="25" hasCustomPrompt="1"/>
          </p:nvPr>
        </p:nvSpPr>
        <p:spPr>
          <a:xfrm>
            <a:off x="333375" y="496328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46" name="Picture Placeholder 360">
            <a:extLst>
              <a:ext uri="{FF2B5EF4-FFF2-40B4-BE49-F238E27FC236}">
                <a16:creationId xmlns:a16="http://schemas.microsoft.com/office/drawing/2014/main" id="{77F8BCE6-9724-43B5-BEAB-9A8D55323AD3}"/>
              </a:ext>
            </a:extLst>
          </p:cNvPr>
          <p:cNvSpPr>
            <a:spLocks noGrp="1" noChangeAspect="1"/>
          </p:cNvSpPr>
          <p:nvPr>
            <p:ph type="pic" sz="quarter" idx="26"/>
          </p:nvPr>
        </p:nvSpPr>
        <p:spPr>
          <a:xfrm>
            <a:off x="1804447" y="382157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47" name="Text Placeholder 4">
            <a:extLst>
              <a:ext uri="{FF2B5EF4-FFF2-40B4-BE49-F238E27FC236}">
                <a16:creationId xmlns:a16="http://schemas.microsoft.com/office/drawing/2014/main" id="{BEAD62C9-663E-C8D8-796F-E37B64E749B3}"/>
              </a:ext>
            </a:extLst>
          </p:cNvPr>
          <p:cNvSpPr>
            <a:spLocks noGrp="1"/>
          </p:cNvSpPr>
          <p:nvPr>
            <p:ph type="body" sz="quarter" idx="27" hasCustomPrompt="1"/>
          </p:nvPr>
        </p:nvSpPr>
        <p:spPr>
          <a:xfrm>
            <a:off x="1804808" y="496328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48" name="Picture Placeholder 360">
            <a:extLst>
              <a:ext uri="{FF2B5EF4-FFF2-40B4-BE49-F238E27FC236}">
                <a16:creationId xmlns:a16="http://schemas.microsoft.com/office/drawing/2014/main" id="{3E4DA151-58BA-AFA5-1BB7-AFCD31451AFE}"/>
              </a:ext>
            </a:extLst>
          </p:cNvPr>
          <p:cNvSpPr>
            <a:spLocks noGrp="1" noChangeAspect="1"/>
          </p:cNvSpPr>
          <p:nvPr>
            <p:ph type="pic" sz="quarter" idx="28"/>
          </p:nvPr>
        </p:nvSpPr>
        <p:spPr>
          <a:xfrm>
            <a:off x="3275880" y="382157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49" name="Text Placeholder 4">
            <a:extLst>
              <a:ext uri="{FF2B5EF4-FFF2-40B4-BE49-F238E27FC236}">
                <a16:creationId xmlns:a16="http://schemas.microsoft.com/office/drawing/2014/main" id="{6FD9AB91-D5D1-894F-05FE-FB37A8E556F7}"/>
              </a:ext>
            </a:extLst>
          </p:cNvPr>
          <p:cNvSpPr>
            <a:spLocks noGrp="1"/>
          </p:cNvSpPr>
          <p:nvPr>
            <p:ph type="body" sz="quarter" idx="29" hasCustomPrompt="1"/>
          </p:nvPr>
        </p:nvSpPr>
        <p:spPr>
          <a:xfrm>
            <a:off x="3276241" y="496328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50" name="Picture Placeholder 360">
            <a:extLst>
              <a:ext uri="{FF2B5EF4-FFF2-40B4-BE49-F238E27FC236}">
                <a16:creationId xmlns:a16="http://schemas.microsoft.com/office/drawing/2014/main" id="{637DF00A-387D-2A7C-BBC0-DC67A7766D7B}"/>
              </a:ext>
            </a:extLst>
          </p:cNvPr>
          <p:cNvSpPr>
            <a:spLocks noGrp="1" noChangeAspect="1"/>
          </p:cNvSpPr>
          <p:nvPr>
            <p:ph type="pic" sz="quarter" idx="30"/>
          </p:nvPr>
        </p:nvSpPr>
        <p:spPr>
          <a:xfrm>
            <a:off x="4747313" y="382157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51" name="Text Placeholder 4">
            <a:extLst>
              <a:ext uri="{FF2B5EF4-FFF2-40B4-BE49-F238E27FC236}">
                <a16:creationId xmlns:a16="http://schemas.microsoft.com/office/drawing/2014/main" id="{D8CD22A5-B78B-6705-F64D-E9AAB0ECE6F3}"/>
              </a:ext>
            </a:extLst>
          </p:cNvPr>
          <p:cNvSpPr>
            <a:spLocks noGrp="1"/>
          </p:cNvSpPr>
          <p:nvPr>
            <p:ph type="body" sz="quarter" idx="31" hasCustomPrompt="1"/>
          </p:nvPr>
        </p:nvSpPr>
        <p:spPr>
          <a:xfrm>
            <a:off x="4747674" y="496328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52" name="Picture Placeholder 360">
            <a:extLst>
              <a:ext uri="{FF2B5EF4-FFF2-40B4-BE49-F238E27FC236}">
                <a16:creationId xmlns:a16="http://schemas.microsoft.com/office/drawing/2014/main" id="{D35338CD-B4A9-10B6-DA35-BAB24944AD28}"/>
              </a:ext>
            </a:extLst>
          </p:cNvPr>
          <p:cNvSpPr>
            <a:spLocks noGrp="1" noChangeAspect="1"/>
          </p:cNvSpPr>
          <p:nvPr>
            <p:ph type="pic" sz="quarter" idx="32"/>
          </p:nvPr>
        </p:nvSpPr>
        <p:spPr>
          <a:xfrm>
            <a:off x="6218746" y="382157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53" name="Text Placeholder 4">
            <a:extLst>
              <a:ext uri="{FF2B5EF4-FFF2-40B4-BE49-F238E27FC236}">
                <a16:creationId xmlns:a16="http://schemas.microsoft.com/office/drawing/2014/main" id="{F9929604-807E-4CD9-D5EA-6EAB66402807}"/>
              </a:ext>
            </a:extLst>
          </p:cNvPr>
          <p:cNvSpPr>
            <a:spLocks noGrp="1"/>
          </p:cNvSpPr>
          <p:nvPr>
            <p:ph type="body" sz="quarter" idx="33" hasCustomPrompt="1"/>
          </p:nvPr>
        </p:nvSpPr>
        <p:spPr>
          <a:xfrm>
            <a:off x="6219107" y="496328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
        <p:nvSpPr>
          <p:cNvPr id="54" name="Picture Placeholder 360">
            <a:extLst>
              <a:ext uri="{FF2B5EF4-FFF2-40B4-BE49-F238E27FC236}">
                <a16:creationId xmlns:a16="http://schemas.microsoft.com/office/drawing/2014/main" id="{BE0E1DFF-8832-F0C1-7552-FE8F40BC1AA1}"/>
              </a:ext>
            </a:extLst>
          </p:cNvPr>
          <p:cNvSpPr>
            <a:spLocks noGrp="1" noChangeAspect="1"/>
          </p:cNvSpPr>
          <p:nvPr>
            <p:ph type="pic" sz="quarter" idx="34"/>
          </p:nvPr>
        </p:nvSpPr>
        <p:spPr>
          <a:xfrm>
            <a:off x="7690179" y="3821572"/>
            <a:ext cx="1128460" cy="1128460"/>
          </a:xfrm>
          <a:solidFill>
            <a:schemeClr val="bg2"/>
          </a:solidFill>
        </p:spPr>
        <p:txBody>
          <a:bodyPr/>
          <a:lstStyle>
            <a:lvl1pPr marL="0" indent="0">
              <a:buNone/>
              <a:defRPr>
                <a:latin typeface="+mn-lt"/>
              </a:defRPr>
            </a:lvl1pPr>
          </a:lstStyle>
          <a:p>
            <a:r>
              <a:rPr lang="en-US"/>
              <a:t>Click icon to add picture</a:t>
            </a:r>
            <a:endParaRPr lang="en-US" dirty="0"/>
          </a:p>
        </p:txBody>
      </p:sp>
      <p:sp>
        <p:nvSpPr>
          <p:cNvPr id="55" name="Text Placeholder 4">
            <a:extLst>
              <a:ext uri="{FF2B5EF4-FFF2-40B4-BE49-F238E27FC236}">
                <a16:creationId xmlns:a16="http://schemas.microsoft.com/office/drawing/2014/main" id="{3E1A703E-E2A8-D392-DB45-46C0972C4F56}"/>
              </a:ext>
            </a:extLst>
          </p:cNvPr>
          <p:cNvSpPr>
            <a:spLocks noGrp="1"/>
          </p:cNvSpPr>
          <p:nvPr>
            <p:ph type="body" sz="quarter" idx="35" hasCustomPrompt="1"/>
          </p:nvPr>
        </p:nvSpPr>
        <p:spPr>
          <a:xfrm>
            <a:off x="7690540" y="4963284"/>
            <a:ext cx="1128099" cy="579438"/>
          </a:xfrm>
        </p:spPr>
        <p:txBody>
          <a:bodyPr tIns="91440"/>
          <a:lstStyle>
            <a:lvl1pPr marL="0" indent="0">
              <a:buNone/>
              <a:defRPr sz="1600" b="0">
                <a:latin typeface="+mn-lt"/>
              </a:defRPr>
            </a:lvl1pPr>
            <a:lvl2pPr marL="342900" indent="0">
              <a:buNone/>
              <a:defRPr sz="1600"/>
            </a:lvl2pPr>
            <a:lvl3pPr marL="685800" indent="0">
              <a:buNone/>
              <a:defRPr sz="1600"/>
            </a:lvl3pPr>
            <a:lvl4pPr marL="1028700" indent="0">
              <a:buNone/>
              <a:defRPr sz="1600"/>
            </a:lvl4pPr>
            <a:lvl5pPr marL="1371600" indent="0">
              <a:buNone/>
              <a:defRPr sz="1600"/>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5" name="Picture 4" descr="2023-P05692: Jaimee edited &#10;&#10;Drone Mission - Aerial of ORNL East Campus facing west. May 9, 2023.&#10;">
            <a:extLst>
              <a:ext uri="{FF2B5EF4-FFF2-40B4-BE49-F238E27FC236}">
                <a16:creationId xmlns:a16="http://schemas.microsoft.com/office/drawing/2014/main" id="{1D5AF1DA-B42D-B50D-7B1A-B7ED68F954A4}"/>
              </a:ext>
            </a:extLst>
          </p:cNvPr>
          <p:cNvPicPr>
            <a:picLocks noChangeAspect="1"/>
          </p:cNvPicPr>
          <p:nvPr userDrawn="1"/>
        </p:nvPicPr>
        <p:blipFill>
          <a:blip r:embed="rId2"/>
          <a:srcRect l="33908" t="14533" b="23514"/>
          <a:stretch>
            <a:fillRect/>
          </a:stretch>
        </p:blipFill>
        <p:spPr>
          <a:xfrm>
            <a:off x="0" y="414"/>
            <a:ext cx="9144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39496" y="2258568"/>
            <a:ext cx="8065008" cy="530352"/>
          </a:xfrm>
        </p:spPr>
        <p:txBody>
          <a:bodyPr anchor="t" anchorCtr="0">
            <a:noAutofit/>
          </a:bodyPr>
          <a:lstStyle>
            <a:lvl1pPr algn="ctr">
              <a:spcBef>
                <a:spcPts val="900"/>
              </a:spcBef>
              <a:spcAft>
                <a:spcPts val="45"/>
              </a:spcAft>
              <a:defRPr sz="36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539496" y="2926080"/>
            <a:ext cx="8065008" cy="310896"/>
          </a:xfrm>
        </p:spPr>
        <p:txBody>
          <a:bodyPr tIns="0" anchor="t" anchorCtr="0">
            <a:noAutofit/>
          </a:bodyPr>
          <a:lstStyle>
            <a:lvl1pPr marL="0" indent="0" algn="ctr">
              <a:spcBef>
                <a:spcPts val="900"/>
              </a:spcBef>
              <a:spcAft>
                <a:spcPts val="45"/>
              </a:spcAft>
              <a:buNone/>
              <a:defRPr sz="2200" b="1" i="0" spc="3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4142232" y="3465576"/>
            <a:ext cx="850392"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8" name="Graphic 285">
            <a:extLst>
              <a:ext uri="{FF2B5EF4-FFF2-40B4-BE49-F238E27FC236}">
                <a16:creationId xmlns:a16="http://schemas.microsoft.com/office/drawing/2014/main" id="{591BB715-8005-D4FA-5492-D116699DD00C}"/>
              </a:ext>
            </a:extLst>
          </p:cNvPr>
          <p:cNvPicPr>
            <a:picLocks noChangeAspect="1"/>
          </p:cNvPicPr>
          <p:nvPr userDrawn="1"/>
        </p:nvPicPr>
        <p:blipFill>
          <a:blip r:embed="rId2"/>
          <a:srcRect l="6162" r="18837"/>
          <a:stretch>
            <a:fillRect/>
          </a:stretch>
        </p:blipFill>
        <p:spPr>
          <a:xfrm>
            <a:off x="-1" y="0"/>
            <a:ext cx="9144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704088" y="2624328"/>
            <a:ext cx="7744968" cy="498598"/>
          </a:xfrm>
        </p:spPr>
        <p:txBody>
          <a:bodyPr anchor="t" anchorCtr="0">
            <a:noAutofit/>
          </a:bodyPr>
          <a:lstStyle>
            <a:lvl1pPr algn="ctr">
              <a:defRPr sz="3200">
                <a:solidFill>
                  <a:schemeClr val="bg1"/>
                </a:solidFill>
                <a:latin typeface="+mj-lt"/>
              </a:defRPr>
            </a:lvl1pPr>
          </a:lstStyle>
          <a:p>
            <a:r>
              <a:rPr lang="en-US" dirty="0"/>
              <a:t>One-sentence headline</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704088" y="3694176"/>
            <a:ext cx="7744968" cy="249299"/>
          </a:xfrm>
        </p:spPr>
        <p:txBody>
          <a:bodyPr anchor="t" anchorCtr="0">
            <a:noAutofit/>
          </a:bodyPr>
          <a:lstStyle>
            <a:lvl1pPr marL="0" indent="0" algn="ctr">
              <a:spcBef>
                <a:spcPts val="900"/>
              </a:spcBef>
              <a:spcAft>
                <a:spcPts val="45"/>
              </a:spcAft>
              <a:buNone/>
              <a:defRPr sz="1600" b="0" i="0">
                <a:solidFill>
                  <a:schemeClr val="bg1"/>
                </a:solidFill>
                <a:latin typeface="+mn-lt"/>
                <a:ea typeface="Aptos Light" panose="02000000000000000000" pitchFamily="2" charset="0"/>
              </a:defRPr>
            </a:lvl1pPr>
            <a:lvl2pPr marL="342900" indent="0">
              <a:buNone/>
              <a:defRPr sz="1200">
                <a:solidFill>
                  <a:schemeClr val="bg1"/>
                </a:solidFill>
              </a:defRPr>
            </a:lvl2pPr>
            <a:lvl3pPr marL="685800" indent="0">
              <a:buNone/>
              <a:defRPr sz="120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4142232" y="3392424"/>
            <a:ext cx="850392"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350"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A747B74-2011-1277-FF8A-E191EFEE27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6019"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3" name="Picture 2"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0F7D9CEE-28F6-5556-FDD8-AD158E2D64D1}"/>
              </a:ext>
            </a:extLst>
          </p:cNvPr>
          <p:cNvPicPr>
            <a:picLocks noChangeAspect="1"/>
          </p:cNvPicPr>
          <p:nvPr userDrawn="1"/>
        </p:nvPicPr>
        <p:blipFill>
          <a:blip r:embed="rId2"/>
          <a:srcRect l="4494" t="5003" r="28010" b="5003"/>
          <a:stretch>
            <a:fillRect/>
          </a:stretch>
        </p:blipFill>
        <p:spPr>
          <a:xfrm>
            <a:off x="0" y="828"/>
            <a:ext cx="9144000" cy="6857172"/>
          </a:xfrm>
          <a:prstGeom prst="rect">
            <a:avLst/>
          </a:prstGeom>
        </p:spPr>
      </p:pic>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29184" y="365760"/>
            <a:ext cx="8476488" cy="1325880"/>
          </a:xfrm>
        </p:spPr>
        <p:txBody>
          <a:bodyPr/>
          <a:lstStyle>
            <a:lvl1pPr>
              <a:defRPr>
                <a:latin typeface="+mj-lt"/>
              </a:defRPr>
            </a:lvl1pPr>
          </a:lstStyle>
          <a:p>
            <a:r>
              <a:rPr lang="en-US" dirty="0"/>
              <a:t>Keep up with ORNL’s latest scientific discoveries, economic impacts, and solutions for energy and national security</a:t>
            </a:r>
          </a:p>
        </p:txBody>
      </p:sp>
      <p:grpSp>
        <p:nvGrpSpPr>
          <p:cNvPr id="4" name="Group 3">
            <a:extLst>
              <a:ext uri="{FF2B5EF4-FFF2-40B4-BE49-F238E27FC236}">
                <a16:creationId xmlns:a16="http://schemas.microsoft.com/office/drawing/2014/main" id="{AE667E3C-A4C2-20E5-FC74-3C225DC33D5B}"/>
              </a:ext>
            </a:extLst>
          </p:cNvPr>
          <p:cNvGrpSpPr/>
          <p:nvPr userDrawn="1"/>
        </p:nvGrpSpPr>
        <p:grpSpPr>
          <a:xfrm>
            <a:off x="1289915" y="2172959"/>
            <a:ext cx="6564170" cy="1001983"/>
            <a:chOff x="2419238" y="1689595"/>
            <a:chExt cx="7333183" cy="1119369"/>
          </a:xfrm>
        </p:grpSpPr>
        <p:sp>
          <p:nvSpPr>
            <p:cNvPr id="5" name="Freeform 4">
              <a:extLst>
                <a:ext uri="{FF2B5EF4-FFF2-40B4-BE49-F238E27FC236}">
                  <a16:creationId xmlns:a16="http://schemas.microsoft.com/office/drawing/2014/main" id="{D43D969F-BFCF-DF4E-DE40-50B264888A9F}"/>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13CC1C2-CBC9-C939-C05F-F6829FD4B54D}"/>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7D7BA2C-20EC-0CF0-7970-0F8078CF08E0}"/>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9DFA8BB-3CE6-9B47-F33E-67E6FB28CAE0}"/>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72F87FC-D08E-D82E-F968-55B6BA824E9C}"/>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91D75EE-B69F-059F-5177-4606BC60824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B85C919-ECDC-EE42-8B8E-1AA4D9307257}"/>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C8C2195-308E-BED5-7C43-5025AE627624}"/>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0694B5-73DE-2F4C-C267-F32F72ACCC5A}"/>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C33D5A-C39E-33F6-0616-412A17B152C1}"/>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A9D6211-28B6-CB86-CA60-BF5D5506C9AA}"/>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3F124ED-6632-898A-692B-A0F80450F019}"/>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FB52FC2-A5BC-9D2E-D29E-CD7BA0ADA71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119ADD7-9FB3-00F9-B41F-7139407E2829}"/>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A0E05FE-69FF-BE1F-883A-AA7511BA10BA}"/>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9AA7D10-63DB-D44B-F6F1-50DF518B3F2D}"/>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9E9A36A-EA2E-16A6-944B-1906CD8402EA}"/>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7337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13" name="Graphic 285">
            <a:extLst>
              <a:ext uri="{FF2B5EF4-FFF2-40B4-BE49-F238E27FC236}">
                <a16:creationId xmlns:a16="http://schemas.microsoft.com/office/drawing/2014/main" id="{86093AA1-AE09-DC4C-8D75-DFCAFD70C2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2" y="0"/>
            <a:ext cx="5145208"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6112" y="2292076"/>
            <a:ext cx="3877056" cy="997196"/>
          </a:xfrm>
        </p:spPr>
        <p:txBody>
          <a:bodyPr wrap="square" anchor="t" anchorCtr="0">
            <a:noAutofit/>
          </a:bodyPr>
          <a:lstStyle>
            <a:lvl1pPr algn="l">
              <a:spcBef>
                <a:spcPts val="900"/>
              </a:spcBef>
              <a:spcAft>
                <a:spcPts val="45"/>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6112" y="4019392"/>
            <a:ext cx="3877056" cy="193899"/>
          </a:xfrm>
        </p:spPr>
        <p:txBody>
          <a:bodyPr wrap="square" anchor="t" anchorCtr="0">
            <a:noAutofit/>
          </a:bodyPr>
          <a:lstStyle>
            <a:lvl1pPr marL="0" indent="0" algn="l">
              <a:spcBef>
                <a:spcPts val="900"/>
              </a:spcBef>
              <a:spcAft>
                <a:spcPts val="45"/>
              </a:spcAft>
              <a:buNone/>
              <a:defRPr sz="1400" b="1" spc="113" baseline="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6112" y="1880998"/>
            <a:ext cx="3877056" cy="193899"/>
          </a:xfrm>
        </p:spPr>
        <p:txBody>
          <a:bodyPr wrap="square" anchor="t" anchorCtr="0">
            <a:noAutofit/>
          </a:bodyPr>
          <a:lstStyle>
            <a:lvl1pPr marL="0" indent="0" algn="l">
              <a:spcBef>
                <a:spcPts val="900"/>
              </a:spcBef>
              <a:spcAft>
                <a:spcPts val="45"/>
              </a:spcAft>
              <a:buNone/>
              <a:defRPr sz="1400" b="0" i="0" spc="113" baseline="0">
                <a:solidFill>
                  <a:schemeClr val="bg1"/>
                </a:solidFill>
                <a:latin typeface="+mn-lt"/>
                <a:ea typeface="Aptos Light" panose="02000000000000000000" pitchFamily="2" charset="0"/>
              </a:defRPr>
            </a:lvl1pPr>
            <a:lvl2pPr marL="342900" indent="0" algn="ctr">
              <a:buNone/>
              <a:defRPr sz="1050">
                <a:solidFill>
                  <a:schemeClr val="bg1"/>
                </a:solidFill>
              </a:defRPr>
            </a:lvl2pPr>
            <a:lvl3pPr marL="685800" indent="0" algn="ctr">
              <a:buNone/>
              <a:defRPr sz="105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6112" y="4371535"/>
            <a:ext cx="3877056" cy="332399"/>
          </a:xfrm>
        </p:spPr>
        <p:txBody>
          <a:bodyPr wrap="square" anchor="t" anchorCtr="0">
            <a:noAutofit/>
          </a:bodyPr>
          <a:lstStyle>
            <a:lvl1pPr marL="0" indent="0" algn="l">
              <a:spcBef>
                <a:spcPts val="900"/>
              </a:spcBef>
              <a:spcAft>
                <a:spcPts val="45"/>
              </a:spcAft>
              <a:buNone/>
              <a:defRPr sz="2400" b="0" i="0">
                <a:solidFill>
                  <a:schemeClr val="bg1"/>
                </a:solidFill>
                <a:latin typeface="+mn-lt"/>
                <a:ea typeface="Aptos Light" panose="02000000000000000000" pitchFamily="2" charset="0"/>
              </a:defRPr>
            </a:lvl1pPr>
            <a:lvl2pPr marL="342900" indent="0" algn="ctr">
              <a:buNone/>
              <a:defRPr sz="1800">
                <a:solidFill>
                  <a:schemeClr val="bg1"/>
                </a:solidFill>
              </a:defRPr>
            </a:lvl2pPr>
            <a:lvl3pPr marL="685800" indent="0" algn="ctr">
              <a:buNone/>
              <a:defRPr sz="1800">
                <a:solidFill>
                  <a:schemeClr val="bg1"/>
                </a:solidFill>
              </a:defRPr>
            </a:lvl3pPr>
            <a:lvl4pPr marL="1028700" indent="0" algn="ctr">
              <a:buNone/>
              <a:defRPr sz="1800">
                <a:solidFill>
                  <a:schemeClr val="bg1"/>
                </a:solidFill>
              </a:defRPr>
            </a:lvl4pPr>
            <a:lvl5pPr marL="1371600" indent="0" algn="ctr">
              <a:buNone/>
              <a:defRPr sz="18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6111" y="3793882"/>
            <a:ext cx="850392"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6112" y="4881014"/>
            <a:ext cx="3877056" cy="246221"/>
          </a:xfrm>
        </p:spPr>
        <p:txBody>
          <a:bodyPr wrap="square" anchor="t" anchorCtr="0">
            <a:noAutofit/>
          </a:bodyPr>
          <a:lstStyle>
            <a:lvl1pPr marL="0" indent="0" algn="l">
              <a:lnSpc>
                <a:spcPct val="100000"/>
              </a:lnSpc>
              <a:spcBef>
                <a:spcPts val="900"/>
              </a:spcBef>
              <a:spcAft>
                <a:spcPts val="45"/>
              </a:spcAft>
              <a:buNone/>
              <a:defRPr sz="1600" b="0" i="0">
                <a:solidFill>
                  <a:schemeClr val="bg1"/>
                </a:solidFill>
                <a:latin typeface="+mn-lt"/>
                <a:ea typeface="Aptos Light" panose="02000000000000000000" pitchFamily="2" charset="0"/>
              </a:defRPr>
            </a:lvl1pPr>
            <a:lvl2pPr marL="342900" indent="0" algn="ctr">
              <a:buNone/>
              <a:defRPr sz="1200" b="0" i="0">
                <a:solidFill>
                  <a:schemeClr val="bg1"/>
                </a:solidFill>
                <a:latin typeface="Aptos Light" panose="02000000000000000000" pitchFamily="2" charset="0"/>
                <a:ea typeface="Aptos Light" panose="02000000000000000000" pitchFamily="2" charset="0"/>
              </a:defRPr>
            </a:lvl2pPr>
            <a:lvl3pPr marL="685800" indent="0" algn="ctr">
              <a:buNone/>
              <a:defRPr sz="1200" b="0" i="0">
                <a:solidFill>
                  <a:schemeClr val="bg1"/>
                </a:solidFill>
                <a:latin typeface="Aptos Light" panose="02000000000000000000" pitchFamily="2" charset="0"/>
                <a:ea typeface="Aptos Light" panose="02000000000000000000" pitchFamily="2" charset="0"/>
              </a:defRPr>
            </a:lvl3pPr>
            <a:lvl4pPr marL="1028700" indent="0" algn="ctr">
              <a:buNone/>
              <a:defRPr sz="1200" b="0" i="0">
                <a:solidFill>
                  <a:schemeClr val="bg1"/>
                </a:solidFill>
                <a:latin typeface="Aptos Light" panose="02000000000000000000" pitchFamily="2" charset="0"/>
                <a:ea typeface="Aptos Light" panose="02000000000000000000" pitchFamily="2" charset="0"/>
              </a:defRPr>
            </a:lvl4pPr>
            <a:lvl5pPr marL="1371600" indent="0" algn="ctr">
              <a:buNone/>
              <a:defRPr sz="12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129784" y="0"/>
            <a:ext cx="4014215" cy="6858000"/>
          </a:xfrm>
        </p:spPr>
        <p:txBody>
          <a:bodyPr/>
          <a:lstStyle>
            <a:lvl1pPr>
              <a:defRPr/>
            </a:lvl1pPr>
          </a:lstStyle>
          <a:p>
            <a:r>
              <a:rPr lang="en-US"/>
              <a:t>Click icon to add picture</a:t>
            </a:r>
            <a:endParaRPr lang="en-US" dirty="0"/>
          </a:p>
        </p:txBody>
      </p:sp>
      <p:pic>
        <p:nvPicPr>
          <p:cNvPr id="11" name="Graphic 10">
            <a:extLst>
              <a:ext uri="{FF2B5EF4-FFF2-40B4-BE49-F238E27FC236}">
                <a16:creationId xmlns:a16="http://schemas.microsoft.com/office/drawing/2014/main" id="{3B2A75EE-2060-2B81-10CC-3592A134BA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4" name="Group 3">
            <a:extLst>
              <a:ext uri="{FF2B5EF4-FFF2-40B4-BE49-F238E27FC236}">
                <a16:creationId xmlns:a16="http://schemas.microsoft.com/office/drawing/2014/main" id="{98F8FCF1-FC55-9B7A-79E9-CDAE719BFF49}"/>
              </a:ext>
            </a:extLst>
          </p:cNvPr>
          <p:cNvGrpSpPr/>
          <p:nvPr userDrawn="1"/>
        </p:nvGrpSpPr>
        <p:grpSpPr>
          <a:xfrm>
            <a:off x="859536" y="6108192"/>
            <a:ext cx="3913632" cy="438912"/>
            <a:chOff x="859536" y="6108192"/>
            <a:chExt cx="3913632" cy="438912"/>
          </a:xfrm>
        </p:grpSpPr>
        <p:pic>
          <p:nvPicPr>
            <p:cNvPr id="12" name="Picture 11" descr="Text&#10;&#10;AI-generated content may be incorrect.">
              <a:extLst>
                <a:ext uri="{FF2B5EF4-FFF2-40B4-BE49-F238E27FC236}">
                  <a16:creationId xmlns:a16="http://schemas.microsoft.com/office/drawing/2014/main" id="{AF705930-3E3C-0226-6A9B-913C58FB5261}"/>
                </a:ext>
              </a:extLst>
            </p:cNvPr>
            <p:cNvPicPr>
              <a:picLocks noChangeAspect="1"/>
            </p:cNvPicPr>
            <p:nvPr userDrawn="1"/>
          </p:nvPicPr>
          <p:blipFill>
            <a:blip r:embed="rId5"/>
            <a:stretch>
              <a:fillRect/>
            </a:stretch>
          </p:blipFill>
          <p:spPr>
            <a:xfrm>
              <a:off x="859536" y="6108192"/>
              <a:ext cx="1528065" cy="438912"/>
            </a:xfrm>
            <a:prstGeom prst="rect">
              <a:avLst/>
            </a:prstGeom>
          </p:spPr>
        </p:pic>
        <p:sp>
          <p:nvSpPr>
            <p:cNvPr id="14" name="TextBox 13">
              <a:extLst>
                <a:ext uri="{FF2B5EF4-FFF2-40B4-BE49-F238E27FC236}">
                  <a16:creationId xmlns:a16="http://schemas.microsoft.com/office/drawing/2014/main" id="{6A6364E2-59F3-6CEA-9389-61A9390C7B34}"/>
                </a:ext>
              </a:extLst>
            </p:cNvPr>
            <p:cNvSpPr txBox="1"/>
            <p:nvPr userDrawn="1"/>
          </p:nvSpPr>
          <p:spPr>
            <a:xfrm>
              <a:off x="2368296" y="6153912"/>
              <a:ext cx="240487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grpSp>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2" name="Graphic 285">
            <a:extLst>
              <a:ext uri="{FF2B5EF4-FFF2-40B4-BE49-F238E27FC236}">
                <a16:creationId xmlns:a16="http://schemas.microsoft.com/office/drawing/2014/main" id="{8F55ECF5-8695-A762-07C6-D4E4FA392CFE}"/>
              </a:ext>
            </a:extLst>
          </p:cNvPr>
          <p:cNvPicPr>
            <a:picLocks noChangeAspect="1"/>
          </p:cNvPicPr>
          <p:nvPr userDrawn="1"/>
        </p:nvPicPr>
        <p:blipFill>
          <a:blip r:embed="rId2"/>
          <a:srcRect l="6162" r="18837"/>
          <a:stretch>
            <a:fillRect/>
          </a:stretch>
        </p:blipFill>
        <p:spPr>
          <a:xfrm>
            <a:off x="-1" y="0"/>
            <a:ext cx="9144000" cy="6858000"/>
          </a:xfrm>
          <a:prstGeom prst="rect">
            <a:avLst/>
          </a:prstGeom>
        </p:spPr>
      </p:pic>
      <p:pic>
        <p:nvPicPr>
          <p:cNvPr id="5" name="Graphic 4">
            <a:extLst>
              <a:ext uri="{FF2B5EF4-FFF2-40B4-BE49-F238E27FC236}">
                <a16:creationId xmlns:a16="http://schemas.microsoft.com/office/drawing/2014/main" id="{CD317F55-FBB0-60FC-BF94-40DF5C0483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9726" y="2834684"/>
            <a:ext cx="4944549" cy="1188633"/>
          </a:xfrm>
          <a:prstGeom prst="rect">
            <a:avLst/>
          </a:prstGeom>
        </p:spPr>
      </p:pic>
      <p:grpSp>
        <p:nvGrpSpPr>
          <p:cNvPr id="6" name="Group 5">
            <a:extLst>
              <a:ext uri="{FF2B5EF4-FFF2-40B4-BE49-F238E27FC236}">
                <a16:creationId xmlns:a16="http://schemas.microsoft.com/office/drawing/2014/main" id="{E40810C3-6BEE-6F17-8A9F-A5E989606BB1}"/>
              </a:ext>
            </a:extLst>
          </p:cNvPr>
          <p:cNvGrpSpPr/>
          <p:nvPr userDrawn="1"/>
        </p:nvGrpSpPr>
        <p:grpSpPr>
          <a:xfrm>
            <a:off x="2615183" y="5961888"/>
            <a:ext cx="3913632" cy="438912"/>
            <a:chOff x="859536" y="6108192"/>
            <a:chExt cx="3913632" cy="438912"/>
          </a:xfrm>
        </p:grpSpPr>
        <p:pic>
          <p:nvPicPr>
            <p:cNvPr id="9" name="Picture 8" descr="Text&#10;&#10;AI-generated content may be incorrect.">
              <a:extLst>
                <a:ext uri="{FF2B5EF4-FFF2-40B4-BE49-F238E27FC236}">
                  <a16:creationId xmlns:a16="http://schemas.microsoft.com/office/drawing/2014/main" id="{D1583339-6F25-44D0-89CC-9E8E516DEA4F}"/>
                </a:ext>
              </a:extLst>
            </p:cNvPr>
            <p:cNvPicPr>
              <a:picLocks noChangeAspect="1"/>
            </p:cNvPicPr>
            <p:nvPr userDrawn="1"/>
          </p:nvPicPr>
          <p:blipFill>
            <a:blip r:embed="rId5"/>
            <a:stretch>
              <a:fillRect/>
            </a:stretch>
          </p:blipFill>
          <p:spPr>
            <a:xfrm>
              <a:off x="859536" y="6108192"/>
              <a:ext cx="1528065" cy="438912"/>
            </a:xfrm>
            <a:prstGeom prst="rect">
              <a:avLst/>
            </a:prstGeom>
          </p:spPr>
        </p:pic>
        <p:sp>
          <p:nvSpPr>
            <p:cNvPr id="10" name="TextBox 9">
              <a:extLst>
                <a:ext uri="{FF2B5EF4-FFF2-40B4-BE49-F238E27FC236}">
                  <a16:creationId xmlns:a16="http://schemas.microsoft.com/office/drawing/2014/main" id="{3C63C050-DFCE-EE6A-6F9A-50551392A4FD}"/>
                </a:ext>
              </a:extLst>
            </p:cNvPr>
            <p:cNvSpPr txBox="1"/>
            <p:nvPr userDrawn="1"/>
          </p:nvSpPr>
          <p:spPr>
            <a:xfrm>
              <a:off x="2368296" y="6153912"/>
              <a:ext cx="240487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182205C2-BBCB-B1DC-D60B-1F699D3CF6B8}"/>
              </a:ext>
            </a:extLst>
          </p:cNvPr>
          <p:cNvSpPr/>
          <p:nvPr userDrawn="1"/>
        </p:nvSpPr>
        <p:spPr>
          <a:xfrm>
            <a:off x="-1"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5011000 w 9144000"/>
              <a:gd name="connsiteY5" fmla="*/ 2027365 h 6858000"/>
              <a:gd name="connsiteX6" fmla="*/ 5011000 w 9144000"/>
              <a:gd name="connsiteY6" fmla="*/ 4830635 h 6858000"/>
              <a:gd name="connsiteX7" fmla="*/ 8748693 w 9144000"/>
              <a:gd name="connsiteY7" fmla="*/ 4830635 h 6858000"/>
              <a:gd name="connsiteX8" fmla="*/ 8748693 w 9144000"/>
              <a:gd name="connsiteY8" fmla="*/ 2027365 h 6858000"/>
              <a:gd name="connsiteX9" fmla="*/ 5011000 w 9144000"/>
              <a:gd name="connsiteY9" fmla="*/ 20273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5011000" y="2027365"/>
                </a:moveTo>
                <a:lnTo>
                  <a:pt x="5011000" y="4830635"/>
                </a:lnTo>
                <a:lnTo>
                  <a:pt x="8748693" y="4830635"/>
                </a:lnTo>
                <a:lnTo>
                  <a:pt x="8748693" y="2027365"/>
                </a:lnTo>
                <a:lnTo>
                  <a:pt x="5011000" y="2027365"/>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6112" y="2292076"/>
            <a:ext cx="3877056" cy="997196"/>
          </a:xfrm>
        </p:spPr>
        <p:txBody>
          <a:bodyPr wrap="square" anchor="t" anchorCtr="0">
            <a:noAutofit/>
          </a:bodyPr>
          <a:lstStyle>
            <a:lvl1pPr algn="l">
              <a:spcBef>
                <a:spcPts val="900"/>
              </a:spcBef>
              <a:spcAft>
                <a:spcPts val="45"/>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6112" y="4019392"/>
            <a:ext cx="3877056" cy="193899"/>
          </a:xfrm>
        </p:spPr>
        <p:txBody>
          <a:bodyPr wrap="square" anchor="t" anchorCtr="0">
            <a:noAutofit/>
          </a:bodyPr>
          <a:lstStyle>
            <a:lvl1pPr marL="0" indent="0" algn="l">
              <a:spcBef>
                <a:spcPts val="900"/>
              </a:spcBef>
              <a:spcAft>
                <a:spcPts val="45"/>
              </a:spcAft>
              <a:buNone/>
              <a:defRPr sz="1400" b="1" spc="113" baseline="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6112" y="1880998"/>
            <a:ext cx="3877056" cy="193899"/>
          </a:xfrm>
        </p:spPr>
        <p:txBody>
          <a:bodyPr wrap="square" anchor="t" anchorCtr="0">
            <a:noAutofit/>
          </a:bodyPr>
          <a:lstStyle>
            <a:lvl1pPr marL="0" indent="0" algn="l">
              <a:spcBef>
                <a:spcPts val="900"/>
              </a:spcBef>
              <a:spcAft>
                <a:spcPts val="45"/>
              </a:spcAft>
              <a:buNone/>
              <a:defRPr sz="1400" b="0" i="0" spc="113" baseline="0">
                <a:solidFill>
                  <a:schemeClr val="bg1"/>
                </a:solidFill>
                <a:latin typeface="+mn-lt"/>
                <a:ea typeface="Aptos Light" panose="02000000000000000000" pitchFamily="2" charset="0"/>
              </a:defRPr>
            </a:lvl1pPr>
            <a:lvl2pPr marL="342900" indent="0" algn="ctr">
              <a:buNone/>
              <a:defRPr sz="1050">
                <a:solidFill>
                  <a:schemeClr val="bg1"/>
                </a:solidFill>
              </a:defRPr>
            </a:lvl2pPr>
            <a:lvl3pPr marL="685800" indent="0" algn="ctr">
              <a:buNone/>
              <a:defRPr sz="105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6112" y="4371535"/>
            <a:ext cx="3877056" cy="332399"/>
          </a:xfrm>
        </p:spPr>
        <p:txBody>
          <a:bodyPr wrap="square" anchor="t" anchorCtr="0">
            <a:noAutofit/>
          </a:bodyPr>
          <a:lstStyle>
            <a:lvl1pPr marL="0" indent="0" algn="l">
              <a:spcBef>
                <a:spcPts val="900"/>
              </a:spcBef>
              <a:spcAft>
                <a:spcPts val="45"/>
              </a:spcAft>
              <a:buNone/>
              <a:defRPr sz="2400" b="0" i="0">
                <a:solidFill>
                  <a:schemeClr val="bg1"/>
                </a:solidFill>
                <a:latin typeface="+mn-lt"/>
                <a:ea typeface="Aptos Light" panose="02000000000000000000" pitchFamily="2" charset="0"/>
              </a:defRPr>
            </a:lvl1pPr>
            <a:lvl2pPr marL="342900" indent="0" algn="ctr">
              <a:buNone/>
              <a:defRPr sz="1800">
                <a:solidFill>
                  <a:schemeClr val="bg1"/>
                </a:solidFill>
              </a:defRPr>
            </a:lvl2pPr>
            <a:lvl3pPr marL="685800" indent="0" algn="ctr">
              <a:buNone/>
              <a:defRPr sz="1800">
                <a:solidFill>
                  <a:schemeClr val="bg1"/>
                </a:solidFill>
              </a:defRPr>
            </a:lvl3pPr>
            <a:lvl4pPr marL="1028700" indent="0" algn="ctr">
              <a:buNone/>
              <a:defRPr sz="1800">
                <a:solidFill>
                  <a:schemeClr val="bg1"/>
                </a:solidFill>
              </a:defRPr>
            </a:lvl4pPr>
            <a:lvl5pPr marL="1371600" indent="0" algn="ctr">
              <a:buNone/>
              <a:defRPr sz="18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6111" y="3793882"/>
            <a:ext cx="850392"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6112" y="4881014"/>
            <a:ext cx="3877056" cy="246221"/>
          </a:xfrm>
        </p:spPr>
        <p:txBody>
          <a:bodyPr wrap="square" anchor="t" anchorCtr="0">
            <a:noAutofit/>
          </a:bodyPr>
          <a:lstStyle>
            <a:lvl1pPr marL="0" indent="0" algn="l">
              <a:lnSpc>
                <a:spcPct val="100000"/>
              </a:lnSpc>
              <a:spcBef>
                <a:spcPts val="900"/>
              </a:spcBef>
              <a:spcAft>
                <a:spcPts val="45"/>
              </a:spcAft>
              <a:buNone/>
              <a:defRPr sz="1600" b="0" i="0">
                <a:solidFill>
                  <a:schemeClr val="bg1"/>
                </a:solidFill>
                <a:latin typeface="+mn-lt"/>
                <a:ea typeface="Aptos Light" panose="02000000000000000000" pitchFamily="2" charset="0"/>
              </a:defRPr>
            </a:lvl1pPr>
            <a:lvl2pPr marL="342900" indent="0" algn="ctr">
              <a:buNone/>
              <a:defRPr sz="1200" b="0" i="0">
                <a:solidFill>
                  <a:schemeClr val="bg1"/>
                </a:solidFill>
                <a:latin typeface="Aptos Light" panose="02000000000000000000" pitchFamily="2" charset="0"/>
                <a:ea typeface="Aptos Light" panose="02000000000000000000" pitchFamily="2" charset="0"/>
              </a:defRPr>
            </a:lvl2pPr>
            <a:lvl3pPr marL="685800" indent="0" algn="ctr">
              <a:buNone/>
              <a:defRPr sz="1200" b="0" i="0">
                <a:solidFill>
                  <a:schemeClr val="bg1"/>
                </a:solidFill>
                <a:latin typeface="Aptos Light" panose="02000000000000000000" pitchFamily="2" charset="0"/>
                <a:ea typeface="Aptos Light" panose="02000000000000000000" pitchFamily="2" charset="0"/>
              </a:defRPr>
            </a:lvl3pPr>
            <a:lvl4pPr marL="1028700" indent="0" algn="ctr">
              <a:buNone/>
              <a:defRPr sz="1200" b="0" i="0">
                <a:solidFill>
                  <a:schemeClr val="bg1"/>
                </a:solidFill>
                <a:latin typeface="Aptos Light" panose="02000000000000000000" pitchFamily="2" charset="0"/>
                <a:ea typeface="Aptos Light" panose="02000000000000000000" pitchFamily="2" charset="0"/>
              </a:defRPr>
            </a:lvl4pPr>
            <a:lvl5pPr marL="1371600" indent="0" algn="ctr">
              <a:buNone/>
              <a:defRPr sz="12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4983480" y="1984248"/>
            <a:ext cx="3767328" cy="2898648"/>
          </a:xfrm>
        </p:spPr>
        <p:txBody>
          <a:bodyPr/>
          <a:lstStyle>
            <a:lvl1pPr>
              <a:defRPr/>
            </a:lvl1pPr>
          </a:lstStyle>
          <a:p>
            <a:r>
              <a:rPr lang="en-US"/>
              <a:t>Click icon to add picture</a:t>
            </a:r>
            <a:endParaRPr lang="en-US" dirty="0"/>
          </a:p>
        </p:txBody>
      </p:sp>
      <p:pic>
        <p:nvPicPr>
          <p:cNvPr id="11" name="Graphic 10">
            <a:extLst>
              <a:ext uri="{FF2B5EF4-FFF2-40B4-BE49-F238E27FC236}">
                <a16:creationId xmlns:a16="http://schemas.microsoft.com/office/drawing/2014/main" id="{D25A1CEB-C7FF-9665-1C04-924FD6255D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13" name="Group 12">
            <a:extLst>
              <a:ext uri="{FF2B5EF4-FFF2-40B4-BE49-F238E27FC236}">
                <a16:creationId xmlns:a16="http://schemas.microsoft.com/office/drawing/2014/main" id="{C63FAF96-2ABF-702F-C975-AAFA373CA9B1}"/>
              </a:ext>
            </a:extLst>
          </p:cNvPr>
          <p:cNvGrpSpPr/>
          <p:nvPr userDrawn="1"/>
        </p:nvGrpSpPr>
        <p:grpSpPr>
          <a:xfrm>
            <a:off x="859536" y="6108192"/>
            <a:ext cx="3913632" cy="438912"/>
            <a:chOff x="859536" y="6108192"/>
            <a:chExt cx="3913632" cy="438912"/>
          </a:xfrm>
        </p:grpSpPr>
        <p:pic>
          <p:nvPicPr>
            <p:cNvPr id="14" name="Picture 13" descr="Text&#10;&#10;AI-generated content may be incorrect.">
              <a:extLst>
                <a:ext uri="{FF2B5EF4-FFF2-40B4-BE49-F238E27FC236}">
                  <a16:creationId xmlns:a16="http://schemas.microsoft.com/office/drawing/2014/main" id="{026DBDC8-8438-B461-1958-F9B97F4DB28E}"/>
                </a:ext>
              </a:extLst>
            </p:cNvPr>
            <p:cNvPicPr>
              <a:picLocks noChangeAspect="1"/>
            </p:cNvPicPr>
            <p:nvPr userDrawn="1"/>
          </p:nvPicPr>
          <p:blipFill>
            <a:blip r:embed="rId5"/>
            <a:stretch>
              <a:fillRect/>
            </a:stretch>
          </p:blipFill>
          <p:spPr>
            <a:xfrm>
              <a:off x="859536" y="6108192"/>
              <a:ext cx="1528065" cy="438912"/>
            </a:xfrm>
            <a:prstGeom prst="rect">
              <a:avLst/>
            </a:prstGeom>
          </p:spPr>
        </p:pic>
        <p:sp>
          <p:nvSpPr>
            <p:cNvPr id="15" name="TextBox 14">
              <a:extLst>
                <a:ext uri="{FF2B5EF4-FFF2-40B4-BE49-F238E27FC236}">
                  <a16:creationId xmlns:a16="http://schemas.microsoft.com/office/drawing/2014/main" id="{06CAFA4A-6862-70F5-C130-21CD5EA20EFB}"/>
                </a:ext>
              </a:extLst>
            </p:cNvPr>
            <p:cNvSpPr txBox="1"/>
            <p:nvPr userDrawn="1"/>
          </p:nvSpPr>
          <p:spPr>
            <a:xfrm>
              <a:off x="2368296" y="6153912"/>
              <a:ext cx="240487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grpSp>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253FF91-2D17-B3DD-D1A4-312EC58F33DE}"/>
              </a:ext>
            </a:extLst>
          </p:cNvPr>
          <p:cNvPicPr>
            <a:picLocks noChangeAspect="1"/>
          </p:cNvPicPr>
          <p:nvPr userDrawn="1"/>
        </p:nvPicPr>
        <p:blipFill>
          <a:blip r:embed="rId2"/>
          <a:srcRect l="6162" r="18837"/>
          <a:stretch>
            <a:fillRect/>
          </a:stretch>
        </p:blipFill>
        <p:spPr>
          <a:xfrm rot="10800000">
            <a:off x="-1" y="0"/>
            <a:ext cx="9144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6112" y="2292076"/>
            <a:ext cx="7370064" cy="997196"/>
          </a:xfrm>
        </p:spPr>
        <p:txBody>
          <a:bodyPr wrap="square" anchor="t" anchorCtr="0">
            <a:noAutofit/>
          </a:bodyPr>
          <a:lstStyle>
            <a:lvl1pPr algn="l">
              <a:spcBef>
                <a:spcPts val="900"/>
              </a:spcBef>
              <a:spcAft>
                <a:spcPts val="45"/>
              </a:spcAft>
              <a:defRPr sz="3600" b="1">
                <a:solidFill>
                  <a:schemeClr val="bg1"/>
                </a:solidFill>
                <a:latin typeface="+mj-lt"/>
              </a:defRPr>
            </a:lvl1pPr>
          </a:lstStyle>
          <a:p>
            <a:r>
              <a:rPr lang="en-US" dirty="0"/>
              <a:t>Presentation Title: Best Title Option for Longer Presentation Titles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6112" y="4019392"/>
            <a:ext cx="7370064" cy="193899"/>
          </a:xfrm>
        </p:spPr>
        <p:txBody>
          <a:bodyPr wrap="square" anchor="t" anchorCtr="0">
            <a:noAutofit/>
          </a:bodyPr>
          <a:lstStyle>
            <a:lvl1pPr marL="0" indent="0" algn="l">
              <a:spcBef>
                <a:spcPts val="900"/>
              </a:spcBef>
              <a:spcAft>
                <a:spcPts val="45"/>
              </a:spcAft>
              <a:buNone/>
              <a:defRPr sz="1400" b="1" spc="113" baseline="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6112" y="1880998"/>
            <a:ext cx="7370064" cy="193899"/>
          </a:xfrm>
        </p:spPr>
        <p:txBody>
          <a:bodyPr wrap="square" anchor="t" anchorCtr="0">
            <a:noAutofit/>
          </a:bodyPr>
          <a:lstStyle>
            <a:lvl1pPr marL="0" indent="0" algn="l">
              <a:spcBef>
                <a:spcPts val="900"/>
              </a:spcBef>
              <a:spcAft>
                <a:spcPts val="45"/>
              </a:spcAft>
              <a:buNone/>
              <a:defRPr sz="1400" b="0" i="0" spc="113" baseline="0">
                <a:solidFill>
                  <a:schemeClr val="bg1"/>
                </a:solidFill>
                <a:latin typeface="+mn-lt"/>
                <a:ea typeface="Aptos Light" panose="02000000000000000000" pitchFamily="2" charset="0"/>
              </a:defRPr>
            </a:lvl1pPr>
            <a:lvl2pPr marL="342900" indent="0" algn="ctr">
              <a:buNone/>
              <a:defRPr sz="1050">
                <a:solidFill>
                  <a:schemeClr val="bg1"/>
                </a:solidFill>
              </a:defRPr>
            </a:lvl2pPr>
            <a:lvl3pPr marL="685800" indent="0" algn="ctr">
              <a:buNone/>
              <a:defRPr sz="105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6112" y="4371535"/>
            <a:ext cx="7370064" cy="332399"/>
          </a:xfrm>
        </p:spPr>
        <p:txBody>
          <a:bodyPr wrap="square" anchor="t" anchorCtr="0">
            <a:noAutofit/>
          </a:bodyPr>
          <a:lstStyle>
            <a:lvl1pPr marL="0" indent="0" algn="l">
              <a:spcBef>
                <a:spcPts val="900"/>
              </a:spcBef>
              <a:spcAft>
                <a:spcPts val="45"/>
              </a:spcAft>
              <a:buNone/>
              <a:defRPr sz="2400" b="0" i="0">
                <a:solidFill>
                  <a:schemeClr val="bg1"/>
                </a:solidFill>
                <a:latin typeface="+mn-lt"/>
                <a:ea typeface="Aptos Light" panose="02000000000000000000" pitchFamily="2" charset="0"/>
              </a:defRPr>
            </a:lvl1pPr>
            <a:lvl2pPr marL="342900" indent="0" algn="ctr">
              <a:buNone/>
              <a:defRPr sz="1800">
                <a:solidFill>
                  <a:schemeClr val="bg1"/>
                </a:solidFill>
              </a:defRPr>
            </a:lvl2pPr>
            <a:lvl3pPr marL="685800" indent="0" algn="ctr">
              <a:buNone/>
              <a:defRPr sz="1800">
                <a:solidFill>
                  <a:schemeClr val="bg1"/>
                </a:solidFill>
              </a:defRPr>
            </a:lvl3pPr>
            <a:lvl4pPr marL="1028700" indent="0" algn="ctr">
              <a:buNone/>
              <a:defRPr sz="1800">
                <a:solidFill>
                  <a:schemeClr val="bg1"/>
                </a:solidFill>
              </a:defRPr>
            </a:lvl4pPr>
            <a:lvl5pPr marL="1371600" indent="0" algn="ctr">
              <a:buNone/>
              <a:defRPr sz="18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6112" y="3793882"/>
            <a:ext cx="850392"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6112" y="4881014"/>
            <a:ext cx="7370064" cy="246221"/>
          </a:xfrm>
        </p:spPr>
        <p:txBody>
          <a:bodyPr wrap="square" anchor="t" anchorCtr="0">
            <a:noAutofit/>
          </a:bodyPr>
          <a:lstStyle>
            <a:lvl1pPr marL="0" indent="0" algn="l">
              <a:lnSpc>
                <a:spcPct val="100000"/>
              </a:lnSpc>
              <a:spcBef>
                <a:spcPts val="900"/>
              </a:spcBef>
              <a:spcAft>
                <a:spcPts val="45"/>
              </a:spcAft>
              <a:buNone/>
              <a:defRPr sz="1600" b="0" i="0">
                <a:solidFill>
                  <a:schemeClr val="bg1"/>
                </a:solidFill>
                <a:latin typeface="+mn-lt"/>
                <a:ea typeface="Aptos Light" panose="02000000000000000000" pitchFamily="2" charset="0"/>
              </a:defRPr>
            </a:lvl1pPr>
            <a:lvl2pPr marL="342900" indent="0" algn="ctr">
              <a:buNone/>
              <a:defRPr sz="1200" b="0" i="0">
                <a:solidFill>
                  <a:schemeClr val="bg1"/>
                </a:solidFill>
                <a:latin typeface="Aptos Light" panose="02000000000000000000" pitchFamily="2" charset="0"/>
                <a:ea typeface="Aptos Light" panose="02000000000000000000" pitchFamily="2" charset="0"/>
              </a:defRPr>
            </a:lvl2pPr>
            <a:lvl3pPr marL="685800" indent="0" algn="ctr">
              <a:buNone/>
              <a:defRPr sz="1200" b="0" i="0">
                <a:solidFill>
                  <a:schemeClr val="bg1"/>
                </a:solidFill>
                <a:latin typeface="Aptos Light" panose="02000000000000000000" pitchFamily="2" charset="0"/>
                <a:ea typeface="Aptos Light" panose="02000000000000000000" pitchFamily="2" charset="0"/>
              </a:defRPr>
            </a:lvl3pPr>
            <a:lvl4pPr marL="1028700" indent="0" algn="ctr">
              <a:buNone/>
              <a:defRPr sz="1200" b="0" i="0">
                <a:solidFill>
                  <a:schemeClr val="bg1"/>
                </a:solidFill>
                <a:latin typeface="Aptos Light" panose="02000000000000000000" pitchFamily="2" charset="0"/>
                <a:ea typeface="Aptos Light" panose="02000000000000000000" pitchFamily="2" charset="0"/>
              </a:defRPr>
            </a:lvl4pPr>
            <a:lvl5pPr marL="1371600" indent="0" algn="ctr">
              <a:buNone/>
              <a:defRPr sz="12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10" name="Group 9">
            <a:extLst>
              <a:ext uri="{FF2B5EF4-FFF2-40B4-BE49-F238E27FC236}">
                <a16:creationId xmlns:a16="http://schemas.microsoft.com/office/drawing/2014/main" id="{5BC58F74-3A5E-F620-420D-5EEAB9AB74E1}"/>
              </a:ext>
            </a:extLst>
          </p:cNvPr>
          <p:cNvGrpSpPr/>
          <p:nvPr userDrawn="1"/>
        </p:nvGrpSpPr>
        <p:grpSpPr>
          <a:xfrm>
            <a:off x="859536" y="6108192"/>
            <a:ext cx="3913632" cy="438912"/>
            <a:chOff x="859536" y="6108192"/>
            <a:chExt cx="3913632" cy="438912"/>
          </a:xfrm>
        </p:grpSpPr>
        <p:pic>
          <p:nvPicPr>
            <p:cNvPr id="11" name="Picture 10" descr="Text&#10;&#10;AI-generated content may be incorrect.">
              <a:extLst>
                <a:ext uri="{FF2B5EF4-FFF2-40B4-BE49-F238E27FC236}">
                  <a16:creationId xmlns:a16="http://schemas.microsoft.com/office/drawing/2014/main" id="{FAED7F04-4018-37AD-1413-4F12AD3538C8}"/>
                </a:ext>
              </a:extLst>
            </p:cNvPr>
            <p:cNvPicPr>
              <a:picLocks noChangeAspect="1"/>
            </p:cNvPicPr>
            <p:nvPr userDrawn="1"/>
          </p:nvPicPr>
          <p:blipFill>
            <a:blip r:embed="rId3"/>
            <a:stretch>
              <a:fillRect/>
            </a:stretch>
          </p:blipFill>
          <p:spPr>
            <a:xfrm>
              <a:off x="859536" y="6108192"/>
              <a:ext cx="1528065" cy="438912"/>
            </a:xfrm>
            <a:prstGeom prst="rect">
              <a:avLst/>
            </a:prstGeom>
          </p:spPr>
        </p:pic>
        <p:sp>
          <p:nvSpPr>
            <p:cNvPr id="12" name="TextBox 11">
              <a:extLst>
                <a:ext uri="{FF2B5EF4-FFF2-40B4-BE49-F238E27FC236}">
                  <a16:creationId xmlns:a16="http://schemas.microsoft.com/office/drawing/2014/main" id="{DBE73836-5008-E549-FB3A-1E42A69C5E63}"/>
                </a:ext>
              </a:extLst>
            </p:cNvPr>
            <p:cNvSpPr txBox="1"/>
            <p:nvPr userDrawn="1"/>
          </p:nvSpPr>
          <p:spPr>
            <a:xfrm>
              <a:off x="2368296" y="6153912"/>
              <a:ext cx="240487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grpSp>
      <p:pic>
        <p:nvPicPr>
          <p:cNvPr id="13" name="Graphic 12">
            <a:extLst>
              <a:ext uri="{FF2B5EF4-FFF2-40B4-BE49-F238E27FC236}">
                <a16:creationId xmlns:a16="http://schemas.microsoft.com/office/drawing/2014/main" id="{AFDA9FEF-5F92-48E1-218B-AD1470B7E1C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236019" y="365125"/>
            <a:ext cx="8619324"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236019" y="1825626"/>
            <a:ext cx="8619324" cy="4061829"/>
          </a:xfrm>
        </p:spPr>
        <p:txBody>
          <a:bodyPr/>
          <a:lstStyle>
            <a:lvl1pPr marL="0" indent="0">
              <a:spcBef>
                <a:spcPts val="9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350913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Aptos Light" panose="020B0004020202020204" pitchFamily="34" charset="0"/>
            </a:endParaRP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3508773" y="0"/>
            <a:ext cx="5635228" cy="6858000"/>
          </a:xfrm>
        </p:spPr>
        <p:txBody>
          <a:bodyPr/>
          <a:lstStyle>
            <a:lvl1pPr>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13670E88-C0FF-E8E8-AD64-9E26061BCD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6019" y="6431818"/>
            <a:ext cx="1188988" cy="285824"/>
          </a:xfrm>
          <a:prstGeom prst="rect">
            <a:avLst/>
          </a:prstGeom>
        </p:spPr>
      </p:pic>
      <p:sp>
        <p:nvSpPr>
          <p:cNvPr id="8" name="Title 1">
            <a:extLst>
              <a:ext uri="{FF2B5EF4-FFF2-40B4-BE49-F238E27FC236}">
                <a16:creationId xmlns:a16="http://schemas.microsoft.com/office/drawing/2014/main" id="{3DC8E763-21B1-B59C-D466-C13089A563AA}"/>
              </a:ext>
            </a:extLst>
          </p:cNvPr>
          <p:cNvSpPr>
            <a:spLocks noGrp="1"/>
          </p:cNvSpPr>
          <p:nvPr>
            <p:ph type="title" hasCustomPrompt="1"/>
          </p:nvPr>
        </p:nvSpPr>
        <p:spPr>
          <a:xfrm>
            <a:off x="329184" y="365125"/>
            <a:ext cx="2862072" cy="2212848"/>
          </a:xfrm>
        </p:spPr>
        <p:txBody>
          <a:bodyPr anchor="t" anchorCtr="0">
            <a:noAutofit/>
          </a:bodyPr>
          <a:lstStyle>
            <a:lvl1pPr>
              <a:defRPr>
                <a:latin typeface="+mj-lt"/>
              </a:defRPr>
            </a:lvl1pPr>
          </a:lstStyle>
          <a:p>
            <a:r>
              <a:rPr lang="en-US" dirty="0"/>
              <a:t>One-sentence headline stating the main takeaway message</a:t>
            </a:r>
          </a:p>
        </p:txBody>
      </p:sp>
      <p:sp>
        <p:nvSpPr>
          <p:cNvPr id="9" name="Content Placeholder 2">
            <a:extLst>
              <a:ext uri="{FF2B5EF4-FFF2-40B4-BE49-F238E27FC236}">
                <a16:creationId xmlns:a16="http://schemas.microsoft.com/office/drawing/2014/main" id="{7A40420D-FFBC-8FFA-1946-3EE8DA32A923}"/>
              </a:ext>
            </a:extLst>
          </p:cNvPr>
          <p:cNvSpPr>
            <a:spLocks noGrp="1"/>
          </p:cNvSpPr>
          <p:nvPr>
            <p:ph sz="half" idx="1" hasCustomPrompt="1"/>
          </p:nvPr>
        </p:nvSpPr>
        <p:spPr>
          <a:xfrm>
            <a:off x="329184" y="2871216"/>
            <a:ext cx="2862072" cy="3008376"/>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29184" y="365125"/>
            <a:ext cx="2862072" cy="2212848"/>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29184" y="2871216"/>
            <a:ext cx="2862072" cy="3008376"/>
          </a:xfrm>
        </p:spPr>
        <p:txBody>
          <a:bodyPr anchor="t" anchorCtr="0">
            <a:noAutofit/>
          </a:bodyPr>
          <a:lstStyle>
            <a:lvl1pPr marL="0" indent="0">
              <a:buNone/>
              <a:defRPr sz="1800"/>
            </a:lvl1pPr>
          </a:lstStyle>
          <a:p>
            <a:r>
              <a:rPr lang="en-US" dirty="0"/>
              <a:t>Place content here</a:t>
            </a:r>
          </a:p>
        </p:txBody>
      </p:sp>
      <p:sp>
        <p:nvSpPr>
          <p:cNvPr id="4" name="Picture Placeholder 21">
            <a:extLst>
              <a:ext uri="{FF2B5EF4-FFF2-40B4-BE49-F238E27FC236}">
                <a16:creationId xmlns:a16="http://schemas.microsoft.com/office/drawing/2014/main" id="{3BFC11CF-2456-08BB-EC7E-7BE026408681}"/>
              </a:ext>
            </a:extLst>
          </p:cNvPr>
          <p:cNvSpPr>
            <a:spLocks noGrp="1"/>
          </p:cNvSpPr>
          <p:nvPr>
            <p:ph type="pic" sz="quarter" idx="10"/>
          </p:nvPr>
        </p:nvSpPr>
        <p:spPr>
          <a:xfrm>
            <a:off x="3374515" y="2"/>
            <a:ext cx="5626610" cy="6857999"/>
          </a:xfrm>
          <a:custGeom>
            <a:avLst/>
            <a:gdLst>
              <a:gd name="connsiteX0" fmla="*/ 3979905 w 5626610"/>
              <a:gd name="connsiteY0" fmla="*/ 6705918 h 6857999"/>
              <a:gd name="connsiteX1" fmla="*/ 5077844 w 5626610"/>
              <a:gd name="connsiteY1" fmla="*/ 6705918 h 6857999"/>
              <a:gd name="connsiteX2" fmla="*/ 5165645 w 5626610"/>
              <a:gd name="connsiteY2" fmla="*/ 6857999 h 6857999"/>
              <a:gd name="connsiteX3" fmla="*/ 3892095 w 5626610"/>
              <a:gd name="connsiteY3" fmla="*/ 6857999 h 6857999"/>
              <a:gd name="connsiteX4" fmla="*/ 2265672 w 5626610"/>
              <a:gd name="connsiteY4" fmla="*/ 5709537 h 6857999"/>
              <a:gd name="connsiteX5" fmla="*/ 3363611 w 5626610"/>
              <a:gd name="connsiteY5" fmla="*/ 5709537 h 6857999"/>
              <a:gd name="connsiteX6" fmla="*/ 3912554 w 5626610"/>
              <a:gd name="connsiteY6" fmla="*/ 6660364 h 6857999"/>
              <a:gd name="connsiteX7" fmla="*/ 3798457 w 5626610"/>
              <a:gd name="connsiteY7" fmla="*/ 6857999 h 6857999"/>
              <a:gd name="connsiteX8" fmla="*/ 1830775 w 5626610"/>
              <a:gd name="connsiteY8" fmla="*/ 6857999 h 6857999"/>
              <a:gd name="connsiteX9" fmla="*/ 1716675 w 5626610"/>
              <a:gd name="connsiteY9" fmla="*/ 6660364 h 6857999"/>
              <a:gd name="connsiteX10" fmla="*/ 3979905 w 5626610"/>
              <a:gd name="connsiteY10" fmla="*/ 4725830 h 6857999"/>
              <a:gd name="connsiteX11" fmla="*/ 5077844 w 5626610"/>
              <a:gd name="connsiteY11" fmla="*/ 4725830 h 6857999"/>
              <a:gd name="connsiteX12" fmla="*/ 5626610 w 5626610"/>
              <a:gd name="connsiteY12" fmla="*/ 5676351 h 6857999"/>
              <a:gd name="connsiteX13" fmla="*/ 5626610 w 5626610"/>
              <a:gd name="connsiteY13" fmla="*/ 5676964 h 6857999"/>
              <a:gd name="connsiteX14" fmla="*/ 5077844 w 5626610"/>
              <a:gd name="connsiteY14" fmla="*/ 6627482 h 6857999"/>
              <a:gd name="connsiteX15" fmla="*/ 3979905 w 5626610"/>
              <a:gd name="connsiteY15" fmla="*/ 6627482 h 6857999"/>
              <a:gd name="connsiteX16" fmla="*/ 3430908 w 5626610"/>
              <a:gd name="connsiteY16" fmla="*/ 5676657 h 6857999"/>
              <a:gd name="connsiteX17" fmla="*/ 2265672 w 5626610"/>
              <a:gd name="connsiteY17" fmla="*/ 3732737 h 6857999"/>
              <a:gd name="connsiteX18" fmla="*/ 3363611 w 5626610"/>
              <a:gd name="connsiteY18" fmla="*/ 3732737 h 6857999"/>
              <a:gd name="connsiteX19" fmla="*/ 3912554 w 5626610"/>
              <a:gd name="connsiteY19" fmla="*/ 4683563 h 6857999"/>
              <a:gd name="connsiteX20" fmla="*/ 3363611 w 5626610"/>
              <a:gd name="connsiteY20" fmla="*/ 5634389 h 6857999"/>
              <a:gd name="connsiteX21" fmla="*/ 2265672 w 5626610"/>
              <a:gd name="connsiteY21" fmla="*/ 5634389 h 6857999"/>
              <a:gd name="connsiteX22" fmla="*/ 1716675 w 5626610"/>
              <a:gd name="connsiteY22" fmla="*/ 4683563 h 6857999"/>
              <a:gd name="connsiteX23" fmla="*/ 3979905 w 5626610"/>
              <a:gd name="connsiteY23" fmla="*/ 2748978 h 6857999"/>
              <a:gd name="connsiteX24" fmla="*/ 5077844 w 5626610"/>
              <a:gd name="connsiteY24" fmla="*/ 2748978 h 6857999"/>
              <a:gd name="connsiteX25" fmla="*/ 5626610 w 5626610"/>
              <a:gd name="connsiteY25" fmla="*/ 3699552 h 6857999"/>
              <a:gd name="connsiteX26" fmla="*/ 5626610 w 5626610"/>
              <a:gd name="connsiteY26" fmla="*/ 3700165 h 6857999"/>
              <a:gd name="connsiteX27" fmla="*/ 5077844 w 5626610"/>
              <a:gd name="connsiteY27" fmla="*/ 4650683 h 6857999"/>
              <a:gd name="connsiteX28" fmla="*/ 3979905 w 5626610"/>
              <a:gd name="connsiteY28" fmla="*/ 4650683 h 6857999"/>
              <a:gd name="connsiteX29" fmla="*/ 3430908 w 5626610"/>
              <a:gd name="connsiteY29" fmla="*/ 3699858 h 6857999"/>
              <a:gd name="connsiteX30" fmla="*/ 548943 w 5626610"/>
              <a:gd name="connsiteY30" fmla="*/ 2748978 h 6857999"/>
              <a:gd name="connsiteX31" fmla="*/ 1646884 w 5626610"/>
              <a:gd name="connsiteY31" fmla="*/ 2748978 h 6857999"/>
              <a:gd name="connsiteX32" fmla="*/ 2195880 w 5626610"/>
              <a:gd name="connsiteY32" fmla="*/ 3699858 h 6857999"/>
              <a:gd name="connsiteX33" fmla="*/ 1646884 w 5626610"/>
              <a:gd name="connsiteY33" fmla="*/ 4650683 h 6857999"/>
              <a:gd name="connsiteX34" fmla="*/ 548943 w 5626610"/>
              <a:gd name="connsiteY34" fmla="*/ 4650683 h 6857999"/>
              <a:gd name="connsiteX35" fmla="*/ 0 w 5626610"/>
              <a:gd name="connsiteY35" fmla="*/ 3699858 h 6857999"/>
              <a:gd name="connsiteX36" fmla="*/ 2265672 w 5626610"/>
              <a:gd name="connsiteY36" fmla="*/ 1765166 h 6857999"/>
              <a:gd name="connsiteX37" fmla="*/ 3363611 w 5626610"/>
              <a:gd name="connsiteY37" fmla="*/ 1765166 h 6857999"/>
              <a:gd name="connsiteX38" fmla="*/ 3912554 w 5626610"/>
              <a:gd name="connsiteY38" fmla="*/ 2715991 h 6857999"/>
              <a:gd name="connsiteX39" fmla="*/ 3363611 w 5626610"/>
              <a:gd name="connsiteY39" fmla="*/ 3666817 h 6857999"/>
              <a:gd name="connsiteX40" fmla="*/ 2265672 w 5626610"/>
              <a:gd name="connsiteY40" fmla="*/ 3666817 h 6857999"/>
              <a:gd name="connsiteX41" fmla="*/ 1716675 w 5626610"/>
              <a:gd name="connsiteY41" fmla="*/ 2715991 h 6857999"/>
              <a:gd name="connsiteX42" fmla="*/ 548996 w 5626610"/>
              <a:gd name="connsiteY42" fmla="*/ 780613 h 6857999"/>
              <a:gd name="connsiteX43" fmla="*/ 1646936 w 5626610"/>
              <a:gd name="connsiteY43" fmla="*/ 780613 h 6857999"/>
              <a:gd name="connsiteX44" fmla="*/ 2195879 w 5626610"/>
              <a:gd name="connsiteY44" fmla="*/ 1731438 h 6857999"/>
              <a:gd name="connsiteX45" fmla="*/ 1646936 w 5626610"/>
              <a:gd name="connsiteY45" fmla="*/ 2682265 h 6857999"/>
              <a:gd name="connsiteX46" fmla="*/ 548996 w 5626610"/>
              <a:gd name="connsiteY46" fmla="*/ 2682265 h 6857999"/>
              <a:gd name="connsiteX47" fmla="*/ 0 w 5626610"/>
              <a:gd name="connsiteY47" fmla="*/ 1731438 h 6857999"/>
              <a:gd name="connsiteX48" fmla="*/ 2148347 w 5626610"/>
              <a:gd name="connsiteY48" fmla="*/ 0 h 6857999"/>
              <a:gd name="connsiteX49" fmla="*/ 3480925 w 5626610"/>
              <a:gd name="connsiteY49" fmla="*/ 0 h 6857999"/>
              <a:gd name="connsiteX50" fmla="*/ 3912554 w 5626610"/>
              <a:gd name="connsiteY50" fmla="*/ 747626 h 6857999"/>
              <a:gd name="connsiteX51" fmla="*/ 3363611 w 5626610"/>
              <a:gd name="connsiteY51" fmla="*/ 1698452 h 6857999"/>
              <a:gd name="connsiteX52" fmla="*/ 2265672 w 5626610"/>
              <a:gd name="connsiteY52" fmla="*/ 1698452 h 6857999"/>
              <a:gd name="connsiteX53" fmla="*/ 1716675 w 5626610"/>
              <a:gd name="connsiteY53" fmla="*/ 747626 h 6857999"/>
              <a:gd name="connsiteX54" fmla="*/ 139379 w 5626610"/>
              <a:gd name="connsiteY54" fmla="*/ 0 h 6857999"/>
              <a:gd name="connsiteX55" fmla="*/ 2058294 w 5626610"/>
              <a:gd name="connsiteY55" fmla="*/ 0 h 6857999"/>
              <a:gd name="connsiteX56" fmla="*/ 1647786 w 5626610"/>
              <a:gd name="connsiteY56" fmla="*/ 710978 h 6857999"/>
              <a:gd name="connsiteX57" fmla="*/ 549847 w 5626610"/>
              <a:gd name="connsiteY57" fmla="*/ 7109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26610" h="6857999">
                <a:moveTo>
                  <a:pt x="3979905" y="6705918"/>
                </a:moveTo>
                <a:lnTo>
                  <a:pt x="5077844" y="6705918"/>
                </a:lnTo>
                <a:lnTo>
                  <a:pt x="5165645" y="6857999"/>
                </a:lnTo>
                <a:lnTo>
                  <a:pt x="3892095" y="6857999"/>
                </a:lnTo>
                <a:close/>
                <a:moveTo>
                  <a:pt x="2265672" y="5709537"/>
                </a:moveTo>
                <a:lnTo>
                  <a:pt x="3363611" y="5709537"/>
                </a:lnTo>
                <a:lnTo>
                  <a:pt x="3912554" y="6660364"/>
                </a:lnTo>
                <a:lnTo>
                  <a:pt x="3798457" y="6857999"/>
                </a:lnTo>
                <a:lnTo>
                  <a:pt x="1830775" y="6857999"/>
                </a:lnTo>
                <a:lnTo>
                  <a:pt x="1716675" y="6660364"/>
                </a:lnTo>
                <a:close/>
                <a:moveTo>
                  <a:pt x="3979905" y="4725830"/>
                </a:moveTo>
                <a:lnTo>
                  <a:pt x="5077844" y="4725830"/>
                </a:lnTo>
                <a:lnTo>
                  <a:pt x="5626610" y="5676351"/>
                </a:lnTo>
                <a:lnTo>
                  <a:pt x="5626610" y="5676964"/>
                </a:lnTo>
                <a:lnTo>
                  <a:pt x="5077844" y="6627482"/>
                </a:lnTo>
                <a:lnTo>
                  <a:pt x="3979905" y="6627482"/>
                </a:lnTo>
                <a:lnTo>
                  <a:pt x="3430908" y="5676657"/>
                </a:lnTo>
                <a:close/>
                <a:moveTo>
                  <a:pt x="2265672" y="3732737"/>
                </a:moveTo>
                <a:lnTo>
                  <a:pt x="3363611" y="3732737"/>
                </a:lnTo>
                <a:lnTo>
                  <a:pt x="3912554" y="4683563"/>
                </a:lnTo>
                <a:lnTo>
                  <a:pt x="3363611" y="5634389"/>
                </a:lnTo>
                <a:lnTo>
                  <a:pt x="2265672" y="5634389"/>
                </a:lnTo>
                <a:lnTo>
                  <a:pt x="1716675" y="4683563"/>
                </a:lnTo>
                <a:close/>
                <a:moveTo>
                  <a:pt x="3979905" y="2748978"/>
                </a:moveTo>
                <a:lnTo>
                  <a:pt x="5077844" y="2748978"/>
                </a:lnTo>
                <a:lnTo>
                  <a:pt x="5626610" y="3699552"/>
                </a:lnTo>
                <a:lnTo>
                  <a:pt x="5626610" y="3700165"/>
                </a:lnTo>
                <a:lnTo>
                  <a:pt x="5077844" y="4650683"/>
                </a:lnTo>
                <a:lnTo>
                  <a:pt x="3979905" y="4650683"/>
                </a:lnTo>
                <a:lnTo>
                  <a:pt x="3430908" y="3699858"/>
                </a:lnTo>
                <a:close/>
                <a:moveTo>
                  <a:pt x="548943" y="2748978"/>
                </a:moveTo>
                <a:lnTo>
                  <a:pt x="1646884" y="2748978"/>
                </a:lnTo>
                <a:lnTo>
                  <a:pt x="2195880" y="3699858"/>
                </a:lnTo>
                <a:lnTo>
                  <a:pt x="1646884" y="4650683"/>
                </a:lnTo>
                <a:lnTo>
                  <a:pt x="548943" y="4650683"/>
                </a:lnTo>
                <a:lnTo>
                  <a:pt x="0" y="3699858"/>
                </a:lnTo>
                <a:close/>
                <a:moveTo>
                  <a:pt x="2265672" y="1765166"/>
                </a:moveTo>
                <a:lnTo>
                  <a:pt x="3363611" y="1765166"/>
                </a:lnTo>
                <a:lnTo>
                  <a:pt x="3912554" y="2715991"/>
                </a:lnTo>
                <a:lnTo>
                  <a:pt x="3363611" y="3666817"/>
                </a:lnTo>
                <a:lnTo>
                  <a:pt x="2265672" y="3666817"/>
                </a:lnTo>
                <a:lnTo>
                  <a:pt x="1716675" y="2715991"/>
                </a:lnTo>
                <a:close/>
                <a:moveTo>
                  <a:pt x="548996" y="780613"/>
                </a:moveTo>
                <a:lnTo>
                  <a:pt x="1646936" y="780613"/>
                </a:lnTo>
                <a:lnTo>
                  <a:pt x="2195879" y="1731438"/>
                </a:lnTo>
                <a:lnTo>
                  <a:pt x="1646936" y="2682265"/>
                </a:lnTo>
                <a:lnTo>
                  <a:pt x="548996" y="2682265"/>
                </a:lnTo>
                <a:lnTo>
                  <a:pt x="0" y="1731438"/>
                </a:lnTo>
                <a:close/>
                <a:moveTo>
                  <a:pt x="2148347" y="0"/>
                </a:moveTo>
                <a:lnTo>
                  <a:pt x="3480925" y="0"/>
                </a:lnTo>
                <a:lnTo>
                  <a:pt x="3912554" y="747626"/>
                </a:lnTo>
                <a:lnTo>
                  <a:pt x="3363611" y="1698452"/>
                </a:lnTo>
                <a:lnTo>
                  <a:pt x="2265672" y="1698452"/>
                </a:lnTo>
                <a:lnTo>
                  <a:pt x="1716675" y="747626"/>
                </a:lnTo>
                <a:close/>
                <a:moveTo>
                  <a:pt x="139379" y="0"/>
                </a:moveTo>
                <a:lnTo>
                  <a:pt x="2058294" y="0"/>
                </a:lnTo>
                <a:lnTo>
                  <a:pt x="1647786" y="710978"/>
                </a:lnTo>
                <a:lnTo>
                  <a:pt x="549847" y="710978"/>
                </a:lnTo>
                <a:close/>
              </a:path>
            </a:pathLst>
          </a:custGeom>
        </p:spPr>
        <p:txBody>
          <a:bodyPr wrap="square">
            <a:noAutofit/>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5734050" y="-6350"/>
            <a:ext cx="340995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5734050" y="2352676"/>
            <a:ext cx="340995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5734050" y="4703764"/>
            <a:ext cx="340995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29184" y="365760"/>
            <a:ext cx="4983480" cy="1325880"/>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29184" y="2350008"/>
            <a:ext cx="4983480" cy="3538728"/>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75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75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236019" y="365125"/>
            <a:ext cx="8619324"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236019" y="1817556"/>
            <a:ext cx="8619324"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8645043" y="6576851"/>
            <a:ext cx="2103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825" b="1" i="0" smtClean="0">
                <a:solidFill>
                  <a:schemeClr val="bg2"/>
                </a:solidFill>
                <a:latin typeface="+mn-lt"/>
                <a:ea typeface="Aptos" panose="02000000000000000000" pitchFamily="2" charset="0"/>
                <a:cs typeface="Times New Roman" panose="02020603050405020304" pitchFamily="18" charset="0"/>
              </a:rPr>
              <a:pPr algn="ctr" defTabSz="129779">
                <a:lnSpc>
                  <a:spcPct val="90000"/>
                </a:lnSpc>
                <a:tabLst>
                  <a:tab pos="172641" algn="l"/>
                </a:tabLst>
                <a:defRPr/>
              </a:pPr>
              <a:t>‹#›</a:t>
            </a:fld>
            <a:endParaRPr lang="en-US" sz="825"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5699598" y="6576851"/>
            <a:ext cx="2895600" cy="152400"/>
          </a:xfrm>
          <a:prstGeom prst="rect">
            <a:avLst/>
          </a:prstGeom>
          <a:ln/>
        </p:spPr>
        <p:txBody>
          <a:bodyPr anchor="ctr"/>
          <a:lstStyle/>
          <a:p>
            <a:pPr algn="r"/>
            <a:r>
              <a:rPr lang="en-US" sz="75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5" name="Graphic 4">
            <a:extLst>
              <a:ext uri="{FF2B5EF4-FFF2-40B4-BE49-F238E27FC236}">
                <a16:creationId xmlns:a16="http://schemas.microsoft.com/office/drawing/2014/main" id="{EF955172-D148-304E-F8B7-5FF05C4C1A1B}"/>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236019"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959" r:id="rId27"/>
    <p:sldLayoutId id="2147483861" r:id="rId28"/>
    <p:sldLayoutId id="2147483958" r:id="rId29"/>
    <p:sldLayoutId id="2147483849" r:id="rId30"/>
  </p:sldLayoutIdLst>
  <p:hf hdr="0" dt="0"/>
  <p:txStyles>
    <p:titleStyle>
      <a:lvl1pPr algn="l" defTabSz="6858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685800" rtl="0" eaLnBrk="1" latinLnBrk="0" hangingPunct="1">
        <a:lnSpc>
          <a:spcPct val="90000"/>
        </a:lnSpc>
        <a:spcBef>
          <a:spcPts val="900"/>
        </a:spcBef>
        <a:spcAft>
          <a:spcPts val="45"/>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514350" indent="-171450" algn="l" defTabSz="685800" rtl="0" eaLnBrk="1" latinLnBrk="0" hangingPunct="1">
        <a:lnSpc>
          <a:spcPct val="90000"/>
        </a:lnSpc>
        <a:spcBef>
          <a:spcPts val="900"/>
        </a:spcBef>
        <a:spcAft>
          <a:spcPts val="45"/>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857250" indent="-171450" algn="l" defTabSz="685800" rtl="0" eaLnBrk="1" latinLnBrk="0" hangingPunct="1">
        <a:lnSpc>
          <a:spcPct val="90000"/>
        </a:lnSpc>
        <a:spcBef>
          <a:spcPts val="900"/>
        </a:spcBef>
        <a:spcAft>
          <a:spcPts val="45"/>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200150" indent="-171450" algn="l" defTabSz="685800" rtl="0" eaLnBrk="1" latinLnBrk="0" hangingPunct="1">
        <a:lnSpc>
          <a:spcPct val="90000"/>
        </a:lnSpc>
        <a:spcBef>
          <a:spcPts val="900"/>
        </a:spcBef>
        <a:spcAft>
          <a:spcPts val="45"/>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1543050" indent="-171450" algn="l" defTabSz="685800" rtl="0" eaLnBrk="1" latinLnBrk="0" hangingPunct="1">
        <a:lnSpc>
          <a:spcPct val="90000"/>
        </a:lnSpc>
        <a:spcBef>
          <a:spcPts val="900"/>
        </a:spcBef>
        <a:spcAft>
          <a:spcPts val="45"/>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weforum.org/stories/2025/02/deepfake-ai-cybercrime-arup/"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BBF3CA2-15F9-F606-CD43-7D8ECAFF1A4B}"/>
              </a:ext>
            </a:extLst>
          </p:cNvPr>
          <p:cNvSpPr>
            <a:spLocks noGrp="1"/>
          </p:cNvSpPr>
          <p:nvPr>
            <p:ph type="ctrTitle"/>
          </p:nvPr>
        </p:nvSpPr>
        <p:spPr/>
        <p:txBody>
          <a:bodyPr/>
          <a:lstStyle/>
          <a:p>
            <a:r>
              <a:rPr lang="en-US" dirty="0"/>
              <a:t>ITSD Updates</a:t>
            </a:r>
            <a:br>
              <a:rPr lang="en-US" dirty="0"/>
            </a:br>
            <a:r>
              <a:rPr lang="en-US" dirty="0"/>
              <a:t>Phishing &amp; SSL Certs</a:t>
            </a:r>
          </a:p>
        </p:txBody>
      </p:sp>
      <p:sp>
        <p:nvSpPr>
          <p:cNvPr id="13" name="Subtitle 12">
            <a:extLst>
              <a:ext uri="{FF2B5EF4-FFF2-40B4-BE49-F238E27FC236}">
                <a16:creationId xmlns:a16="http://schemas.microsoft.com/office/drawing/2014/main" id="{9516F32F-2521-E377-91CC-6A3F6687B1F9}"/>
              </a:ext>
            </a:extLst>
          </p:cNvPr>
          <p:cNvSpPr>
            <a:spLocks noGrp="1"/>
          </p:cNvSpPr>
          <p:nvPr>
            <p:ph type="subTitle" idx="1"/>
          </p:nvPr>
        </p:nvSpPr>
        <p:spPr/>
        <p:txBody>
          <a:bodyPr/>
          <a:lstStyle/>
          <a:p>
            <a:endParaRPr lang="en-US" dirty="0"/>
          </a:p>
        </p:txBody>
      </p:sp>
      <p:sp>
        <p:nvSpPr>
          <p:cNvPr id="15" name="Text Placeholder 14">
            <a:extLst>
              <a:ext uri="{FF2B5EF4-FFF2-40B4-BE49-F238E27FC236}">
                <a16:creationId xmlns:a16="http://schemas.microsoft.com/office/drawing/2014/main" id="{BEE4E71B-E22F-528F-CD13-0E0FCBC67B17}"/>
              </a:ext>
            </a:extLst>
          </p:cNvPr>
          <p:cNvSpPr>
            <a:spLocks noGrp="1"/>
          </p:cNvSpPr>
          <p:nvPr>
            <p:ph type="body" sz="quarter" idx="17"/>
          </p:nvPr>
        </p:nvSpPr>
        <p:spPr/>
        <p:txBody>
          <a:bodyPr/>
          <a:lstStyle/>
          <a:p>
            <a:r>
              <a:rPr lang="en-US" dirty="0"/>
              <a:t>Information Technology Services Directorate</a:t>
            </a:r>
          </a:p>
        </p:txBody>
      </p:sp>
      <p:sp>
        <p:nvSpPr>
          <p:cNvPr id="16" name="Text Placeholder 15">
            <a:extLst>
              <a:ext uri="{FF2B5EF4-FFF2-40B4-BE49-F238E27FC236}">
                <a16:creationId xmlns:a16="http://schemas.microsoft.com/office/drawing/2014/main" id="{F3373517-F3C9-8ECB-D580-988FDA5D7F5E}"/>
              </a:ext>
            </a:extLst>
          </p:cNvPr>
          <p:cNvSpPr>
            <a:spLocks noGrp="1"/>
          </p:cNvSpPr>
          <p:nvPr>
            <p:ph type="body" sz="quarter" idx="19"/>
          </p:nvPr>
        </p:nvSpPr>
        <p:spPr/>
        <p:txBody>
          <a:bodyPr/>
          <a:lstStyle/>
          <a:p>
            <a:r>
              <a:rPr lang="en-US" dirty="0"/>
              <a:t>Jonathan Wilson</a:t>
            </a:r>
          </a:p>
        </p:txBody>
      </p:sp>
    </p:spTree>
    <p:extLst>
      <p:ext uri="{BB962C8B-B14F-4D97-AF65-F5344CB8AC3E}">
        <p14:creationId xmlns:p14="http://schemas.microsoft.com/office/powerpoint/2010/main" val="425199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C247-7D35-5DA1-08F9-2901BE1C8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8C5D7-DF03-96A4-9B98-E513C8C4CD66}"/>
              </a:ext>
            </a:extLst>
          </p:cNvPr>
          <p:cNvSpPr>
            <a:spLocks noGrp="1"/>
          </p:cNvSpPr>
          <p:nvPr>
            <p:ph type="title"/>
          </p:nvPr>
        </p:nvSpPr>
        <p:spPr>
          <a:xfrm>
            <a:off x="329184" y="365760"/>
            <a:ext cx="8476488" cy="886397"/>
          </a:xfrm>
        </p:spPr>
        <p:txBody>
          <a:bodyPr/>
          <a:lstStyle/>
          <a:p>
            <a:r>
              <a:rPr lang="en-US" dirty="0"/>
              <a:t>SSL Certificate Changes</a:t>
            </a:r>
          </a:p>
        </p:txBody>
      </p:sp>
      <p:sp>
        <p:nvSpPr>
          <p:cNvPr id="2503" name="TextBox 2502">
            <a:extLst>
              <a:ext uri="{FF2B5EF4-FFF2-40B4-BE49-F238E27FC236}">
                <a16:creationId xmlns:a16="http://schemas.microsoft.com/office/drawing/2014/main" id="{C144F3BD-AA2E-7F8F-8CEF-047B1BB9D8C9}"/>
              </a:ext>
            </a:extLst>
          </p:cNvPr>
          <p:cNvSpPr txBox="1"/>
          <p:nvPr/>
        </p:nvSpPr>
        <p:spPr>
          <a:xfrm>
            <a:off x="626301" y="5561392"/>
            <a:ext cx="6406522" cy="1446550"/>
          </a:xfrm>
          <a:prstGeom prst="rect">
            <a:avLst/>
          </a:prstGeom>
          <a:noFill/>
        </p:spPr>
        <p:txBody>
          <a:bodyPr wrap="square" rtlCol="0">
            <a:spAutoFit/>
          </a:bodyPr>
          <a:lstStyle/>
          <a:p>
            <a:r>
              <a:rPr lang="en-US" b="1" dirty="0"/>
              <a:t>Agility in CA Records</a:t>
            </a:r>
            <a:endParaRPr lang="en-US" dirty="0"/>
          </a:p>
          <a:p>
            <a:r>
              <a:rPr lang="en-US" dirty="0"/>
              <a:t>- Frequent domain-owner validation keeps trust roots current</a:t>
            </a:r>
          </a:p>
          <a:p>
            <a:pPr algn="ctr"/>
            <a:r>
              <a:rPr lang="en-US" sz="5200" b="1" spc="225" dirty="0">
                <a:solidFill>
                  <a:schemeClr val="bg1"/>
                </a:solidFill>
                <a:latin typeface="Aptos ExtraBold" panose="020B0004020202020204" pitchFamily="34" charset="0"/>
              </a:rPr>
              <a:t>Aa</a:t>
            </a:r>
          </a:p>
        </p:txBody>
      </p:sp>
      <p:grpSp>
        <p:nvGrpSpPr>
          <p:cNvPr id="2504" name="Graphic 1095">
            <a:extLst>
              <a:ext uri="{FF2B5EF4-FFF2-40B4-BE49-F238E27FC236}">
                <a16:creationId xmlns:a16="http://schemas.microsoft.com/office/drawing/2014/main" id="{2D935959-434B-8C50-105F-7F2BC67DC738}"/>
              </a:ext>
            </a:extLst>
          </p:cNvPr>
          <p:cNvGrpSpPr/>
          <p:nvPr/>
        </p:nvGrpSpPr>
        <p:grpSpPr>
          <a:xfrm>
            <a:off x="3163824" y="2752344"/>
            <a:ext cx="630936" cy="630936"/>
            <a:chOff x="-4967783" y="2619735"/>
            <a:chExt cx="224286" cy="224284"/>
          </a:xfrm>
          <a:noFill/>
        </p:grpSpPr>
        <p:grpSp>
          <p:nvGrpSpPr>
            <p:cNvPr id="2505" name="Graphic 1095">
              <a:extLst>
                <a:ext uri="{FF2B5EF4-FFF2-40B4-BE49-F238E27FC236}">
                  <a16:creationId xmlns:a16="http://schemas.microsoft.com/office/drawing/2014/main" id="{A58987E1-9551-E142-590D-56BF12511C7C}"/>
                </a:ext>
              </a:extLst>
            </p:cNvPr>
            <p:cNvGrpSpPr/>
            <p:nvPr/>
          </p:nvGrpSpPr>
          <p:grpSpPr>
            <a:xfrm>
              <a:off x="-4795445" y="2619735"/>
              <a:ext cx="51948" cy="224274"/>
              <a:chOff x="-4795445" y="2619735"/>
              <a:chExt cx="51948" cy="224274"/>
            </a:xfrm>
            <a:noFill/>
          </p:grpSpPr>
          <p:sp>
            <p:nvSpPr>
              <p:cNvPr id="2508" name="Freeform 2507">
                <a:extLst>
                  <a:ext uri="{FF2B5EF4-FFF2-40B4-BE49-F238E27FC236}">
                    <a16:creationId xmlns:a16="http://schemas.microsoft.com/office/drawing/2014/main" id="{F9313D01-574C-9A99-AF0D-F8741C5E2F75}"/>
                  </a:ext>
                </a:extLst>
              </p:cNvPr>
              <p:cNvSpPr/>
              <p:nvPr/>
            </p:nvSpPr>
            <p:spPr>
              <a:xfrm>
                <a:off x="-4795445" y="2765503"/>
                <a:ext cx="51948" cy="78505"/>
              </a:xfrm>
              <a:custGeom>
                <a:avLst/>
                <a:gdLst>
                  <a:gd name="connsiteX0" fmla="*/ 51337 w 51948"/>
                  <a:gd name="connsiteY0" fmla="*/ 32258 h 78505"/>
                  <a:gd name="connsiteX1" fmla="*/ 25970 w 51948"/>
                  <a:gd name="connsiteY1" fmla="*/ 0 h 78505"/>
                  <a:gd name="connsiteX2" fmla="*/ 2380 w 51948"/>
                  <a:gd name="connsiteY2" fmla="*/ 15951 h 78505"/>
                  <a:gd name="connsiteX3" fmla="*/ 6088 w 51948"/>
                  <a:gd name="connsiteY3" fmla="*/ 44451 h 78505"/>
                  <a:gd name="connsiteX4" fmla="*/ 15013 w 51948"/>
                  <a:gd name="connsiteY4" fmla="*/ 78506 h 78505"/>
                  <a:gd name="connsiteX5" fmla="*/ 15013 w 51948"/>
                  <a:gd name="connsiteY5" fmla="*/ 78506 h 78505"/>
                  <a:gd name="connsiteX6" fmla="*/ 51327 w 51948"/>
                  <a:gd name="connsiteY6" fmla="*/ 32248 h 7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48" h="78505">
                    <a:moveTo>
                      <a:pt x="51337" y="32258"/>
                    </a:moveTo>
                    <a:cubicBezTo>
                      <a:pt x="54809" y="15879"/>
                      <a:pt x="43117" y="-61"/>
                      <a:pt x="25970" y="0"/>
                    </a:cubicBezTo>
                    <a:cubicBezTo>
                      <a:pt x="15942" y="41"/>
                      <a:pt x="6486" y="6433"/>
                      <a:pt x="2380" y="15951"/>
                    </a:cubicBezTo>
                    <a:cubicBezTo>
                      <a:pt x="-2051" y="26233"/>
                      <a:pt x="1" y="37037"/>
                      <a:pt x="6088" y="44451"/>
                    </a:cubicBezTo>
                    <a:cubicBezTo>
                      <a:pt x="13869" y="53917"/>
                      <a:pt x="17617" y="66252"/>
                      <a:pt x="15013" y="78506"/>
                    </a:cubicBezTo>
                    <a:lnTo>
                      <a:pt x="15013" y="78506"/>
                    </a:lnTo>
                    <a:cubicBezTo>
                      <a:pt x="31791" y="67161"/>
                      <a:pt x="46752" y="53835"/>
                      <a:pt x="51327" y="32248"/>
                    </a:cubicBezTo>
                    <a:close/>
                  </a:path>
                </a:pathLst>
              </a:custGeom>
              <a:noFill/>
              <a:ln w="41275" cap="rnd">
                <a:solidFill>
                  <a:srgbClr val="FFFFFF"/>
                </a:solidFill>
                <a:prstDash val="solid"/>
                <a:round/>
              </a:ln>
            </p:spPr>
            <p:txBody>
              <a:bodyPr rtlCol="0" anchor="ctr"/>
              <a:lstStyle/>
              <a:p>
                <a:endParaRPr lang="en-US" sz="1350" dirty="0">
                  <a:latin typeface="Aptos Light" panose="020B0004020202020204" pitchFamily="34" charset="0"/>
                </a:endParaRPr>
              </a:p>
            </p:txBody>
          </p:sp>
          <p:sp>
            <p:nvSpPr>
              <p:cNvPr id="2509" name="Freeform 2508">
                <a:extLst>
                  <a:ext uri="{FF2B5EF4-FFF2-40B4-BE49-F238E27FC236}">
                    <a16:creationId xmlns:a16="http://schemas.microsoft.com/office/drawing/2014/main" id="{D03A3FD8-5043-6B45-672A-BA2CB5B2E54A}"/>
                  </a:ext>
                </a:extLst>
              </p:cNvPr>
              <p:cNvSpPr/>
              <p:nvPr/>
            </p:nvSpPr>
            <p:spPr>
              <a:xfrm>
                <a:off x="-4783894" y="2619735"/>
                <a:ext cx="28940" cy="133729"/>
              </a:xfrm>
              <a:custGeom>
                <a:avLst/>
                <a:gdLst>
                  <a:gd name="connsiteX0" fmla="*/ 28941 w 28940"/>
                  <a:gd name="connsiteY0" fmla="*/ 133729 h 133729"/>
                  <a:gd name="connsiteX1" fmla="*/ 28941 w 28940"/>
                  <a:gd name="connsiteY1" fmla="*/ 14470 h 133729"/>
                  <a:gd name="connsiteX2" fmla="*/ 14470 w 28940"/>
                  <a:gd name="connsiteY2" fmla="*/ 0 h 133729"/>
                  <a:gd name="connsiteX3" fmla="*/ 0 w 28940"/>
                  <a:gd name="connsiteY3" fmla="*/ 14470 h 133729"/>
                  <a:gd name="connsiteX4" fmla="*/ 0 w 28940"/>
                  <a:gd name="connsiteY4" fmla="*/ 133729 h 13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0" h="133729">
                    <a:moveTo>
                      <a:pt x="28941" y="133729"/>
                    </a:moveTo>
                    <a:lnTo>
                      <a:pt x="28941" y="14470"/>
                    </a:lnTo>
                    <a:cubicBezTo>
                      <a:pt x="28941" y="6484"/>
                      <a:pt x="22467" y="0"/>
                      <a:pt x="14470" y="0"/>
                    </a:cubicBezTo>
                    <a:cubicBezTo>
                      <a:pt x="6474" y="0"/>
                      <a:pt x="0" y="6474"/>
                      <a:pt x="0" y="14470"/>
                    </a:cubicBezTo>
                    <a:lnTo>
                      <a:pt x="0" y="133729"/>
                    </a:lnTo>
                  </a:path>
                </a:pathLst>
              </a:custGeom>
              <a:noFill/>
              <a:ln w="41275" cap="rnd">
                <a:solidFill>
                  <a:srgbClr val="FFFFFF"/>
                </a:solidFill>
                <a:prstDash val="solid"/>
                <a:round/>
              </a:ln>
            </p:spPr>
            <p:txBody>
              <a:bodyPr rtlCol="0" anchor="ctr"/>
              <a:lstStyle/>
              <a:p>
                <a:endParaRPr lang="en-US" sz="1350" dirty="0">
                  <a:latin typeface="Aptos Light" panose="020B0004020202020204" pitchFamily="34" charset="0"/>
                </a:endParaRPr>
              </a:p>
            </p:txBody>
          </p:sp>
        </p:grpSp>
        <p:sp>
          <p:nvSpPr>
            <p:cNvPr id="2506" name="Freeform 2505">
              <a:extLst>
                <a:ext uri="{FF2B5EF4-FFF2-40B4-BE49-F238E27FC236}">
                  <a16:creationId xmlns:a16="http://schemas.microsoft.com/office/drawing/2014/main" id="{D388CDB7-D6DB-E04A-BD24-16272572E28A}"/>
                </a:ext>
              </a:extLst>
            </p:cNvPr>
            <p:cNvSpPr/>
            <p:nvPr/>
          </p:nvSpPr>
          <p:spPr>
            <a:xfrm>
              <a:off x="-4967783" y="2619745"/>
              <a:ext cx="170000" cy="224274"/>
            </a:xfrm>
            <a:custGeom>
              <a:avLst/>
              <a:gdLst>
                <a:gd name="connsiteX0" fmla="*/ 170000 w 170000"/>
                <a:gd name="connsiteY0" fmla="*/ 224274 h 224274"/>
                <a:gd name="connsiteX1" fmla="*/ 140528 w 170000"/>
                <a:gd name="connsiteY1" fmla="*/ 224274 h 224274"/>
                <a:gd name="connsiteX2" fmla="*/ 80706 w 170000"/>
                <a:gd name="connsiteY2" fmla="*/ 92475 h 224274"/>
                <a:gd name="connsiteX3" fmla="*/ 0 w 170000"/>
                <a:gd name="connsiteY3" fmla="*/ 0 h 224274"/>
              </a:gdLst>
              <a:ahLst/>
              <a:cxnLst>
                <a:cxn ang="0">
                  <a:pos x="connsiteX0" y="connsiteY0"/>
                </a:cxn>
                <a:cxn ang="0">
                  <a:pos x="connsiteX1" y="connsiteY1"/>
                </a:cxn>
                <a:cxn ang="0">
                  <a:pos x="connsiteX2" y="connsiteY2"/>
                </a:cxn>
                <a:cxn ang="0">
                  <a:pos x="connsiteX3" y="connsiteY3"/>
                </a:cxn>
              </a:cxnLst>
              <a:rect l="l" t="t" r="r" b="b"/>
              <a:pathLst>
                <a:path w="170000" h="224274">
                  <a:moveTo>
                    <a:pt x="170000" y="224274"/>
                  </a:moveTo>
                  <a:lnTo>
                    <a:pt x="140528" y="224274"/>
                  </a:lnTo>
                  <a:cubicBezTo>
                    <a:pt x="-32617" y="224274"/>
                    <a:pt x="-35610" y="142858"/>
                    <a:pt x="80706" y="92475"/>
                  </a:cubicBezTo>
                  <a:cubicBezTo>
                    <a:pt x="164649" y="56112"/>
                    <a:pt x="151659" y="7934"/>
                    <a:pt x="0" y="0"/>
                  </a:cubicBezTo>
                </a:path>
              </a:pathLst>
            </a:custGeom>
            <a:noFill/>
            <a:ln w="41275" cap="rnd">
              <a:solidFill>
                <a:srgbClr val="FFFFFF"/>
              </a:solidFill>
              <a:prstDash val="solid"/>
              <a:round/>
            </a:ln>
          </p:spPr>
          <p:txBody>
            <a:bodyPr rtlCol="0" anchor="ctr"/>
            <a:lstStyle/>
            <a:p>
              <a:endParaRPr lang="en-US" sz="1350" dirty="0">
                <a:latin typeface="Aptos Light" panose="020B0004020202020204" pitchFamily="34" charset="0"/>
              </a:endParaRPr>
            </a:p>
          </p:txBody>
        </p:sp>
        <p:sp>
          <p:nvSpPr>
            <p:cNvPr id="2507" name="Freeform 2506">
              <a:extLst>
                <a:ext uri="{FF2B5EF4-FFF2-40B4-BE49-F238E27FC236}">
                  <a16:creationId xmlns:a16="http://schemas.microsoft.com/office/drawing/2014/main" id="{3941C5B4-14E3-FB0E-FF94-A806D0128E37}"/>
                </a:ext>
              </a:extLst>
            </p:cNvPr>
            <p:cNvSpPr/>
            <p:nvPr/>
          </p:nvSpPr>
          <p:spPr>
            <a:xfrm>
              <a:off x="-4939060" y="2746540"/>
              <a:ext cx="130555" cy="73379"/>
            </a:xfrm>
            <a:custGeom>
              <a:avLst/>
              <a:gdLst>
                <a:gd name="connsiteX0" fmla="*/ 130555 w 130555"/>
                <a:gd name="connsiteY0" fmla="*/ 73380 h 73379"/>
                <a:gd name="connsiteX1" fmla="*/ 107813 w 130555"/>
                <a:gd name="connsiteY1" fmla="*/ 73380 h 73379"/>
                <a:gd name="connsiteX2" fmla="*/ 27219 w 130555"/>
                <a:gd name="connsiteY2" fmla="*/ 0 h 73379"/>
              </a:gdLst>
              <a:ahLst/>
              <a:cxnLst>
                <a:cxn ang="0">
                  <a:pos x="connsiteX0" y="connsiteY0"/>
                </a:cxn>
                <a:cxn ang="0">
                  <a:pos x="connsiteX1" y="connsiteY1"/>
                </a:cxn>
                <a:cxn ang="0">
                  <a:pos x="connsiteX2" y="connsiteY2"/>
                </a:cxn>
              </a:cxnLst>
              <a:rect l="l" t="t" r="r" b="b"/>
              <a:pathLst>
                <a:path w="130555" h="73379">
                  <a:moveTo>
                    <a:pt x="130555" y="73380"/>
                  </a:moveTo>
                  <a:lnTo>
                    <a:pt x="107813" y="73380"/>
                  </a:lnTo>
                  <a:cubicBezTo>
                    <a:pt x="-5439" y="73380"/>
                    <a:pt x="-24331" y="33259"/>
                    <a:pt x="27219" y="0"/>
                  </a:cubicBezTo>
                </a:path>
              </a:pathLst>
            </a:custGeom>
            <a:noFill/>
            <a:ln w="41275" cap="rnd">
              <a:solidFill>
                <a:srgbClr val="FFFFFF"/>
              </a:solidFill>
              <a:prstDash val="solid"/>
              <a:round/>
            </a:ln>
          </p:spPr>
          <p:txBody>
            <a:bodyPr rtlCol="0" anchor="ctr"/>
            <a:lstStyle/>
            <a:p>
              <a:endParaRPr lang="en-US" sz="1350" dirty="0">
                <a:latin typeface="Aptos Light" panose="020B0004020202020204" pitchFamily="34" charset="0"/>
              </a:endParaRPr>
            </a:p>
          </p:txBody>
        </p:sp>
      </p:grpSp>
      <p:grpSp>
        <p:nvGrpSpPr>
          <p:cNvPr id="2991" name="Group 2990">
            <a:extLst>
              <a:ext uri="{FF2B5EF4-FFF2-40B4-BE49-F238E27FC236}">
                <a16:creationId xmlns:a16="http://schemas.microsoft.com/office/drawing/2014/main" id="{64900389-1F49-1AD1-24E2-AF3702165285}"/>
              </a:ext>
            </a:extLst>
          </p:cNvPr>
          <p:cNvGrpSpPr/>
          <p:nvPr/>
        </p:nvGrpSpPr>
        <p:grpSpPr>
          <a:xfrm>
            <a:off x="7635240" y="2688336"/>
            <a:ext cx="694944" cy="694944"/>
            <a:chOff x="8642704" y="7881328"/>
            <a:chExt cx="242493" cy="242404"/>
          </a:xfrm>
          <a:noFill/>
        </p:grpSpPr>
        <p:sp>
          <p:nvSpPr>
            <p:cNvPr id="2802" name="Freeform 2801">
              <a:extLst>
                <a:ext uri="{FF2B5EF4-FFF2-40B4-BE49-F238E27FC236}">
                  <a16:creationId xmlns:a16="http://schemas.microsoft.com/office/drawing/2014/main" id="{820BC6EE-F9D1-9AC0-4597-6C50DE83BDC3}"/>
                </a:ext>
              </a:extLst>
            </p:cNvPr>
            <p:cNvSpPr/>
            <p:nvPr/>
          </p:nvSpPr>
          <p:spPr>
            <a:xfrm>
              <a:off x="8693658" y="7881328"/>
              <a:ext cx="59698" cy="174097"/>
            </a:xfrm>
            <a:custGeom>
              <a:avLst/>
              <a:gdLst>
                <a:gd name="connsiteX0" fmla="*/ 0 w 59698"/>
                <a:gd name="connsiteY0" fmla="*/ 0 h 174097"/>
                <a:gd name="connsiteX1" fmla="*/ 19900 w 59698"/>
                <a:gd name="connsiteY1" fmla="*/ 19892 h 174097"/>
                <a:gd name="connsiteX2" fmla="*/ 19900 w 59698"/>
                <a:gd name="connsiteY2" fmla="*/ 154206 h 174097"/>
                <a:gd name="connsiteX3" fmla="*/ 39799 w 59698"/>
                <a:gd name="connsiteY3" fmla="*/ 174098 h 174097"/>
                <a:gd name="connsiteX4" fmla="*/ 59699 w 59698"/>
                <a:gd name="connsiteY4" fmla="*/ 154206 h 174097"/>
                <a:gd name="connsiteX5" fmla="*/ 59699 w 59698"/>
                <a:gd name="connsiteY5" fmla="*/ 43522 h 17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98" h="174097">
                  <a:moveTo>
                    <a:pt x="0" y="0"/>
                  </a:moveTo>
                  <a:cubicBezTo>
                    <a:pt x="10994" y="0"/>
                    <a:pt x="19900" y="8903"/>
                    <a:pt x="19900" y="19892"/>
                  </a:cubicBezTo>
                  <a:lnTo>
                    <a:pt x="19900" y="154206"/>
                  </a:lnTo>
                  <a:cubicBezTo>
                    <a:pt x="19900" y="165195"/>
                    <a:pt x="28806" y="174098"/>
                    <a:pt x="39799" y="174098"/>
                  </a:cubicBezTo>
                  <a:cubicBezTo>
                    <a:pt x="50793" y="174098"/>
                    <a:pt x="59699" y="165195"/>
                    <a:pt x="59699" y="154206"/>
                  </a:cubicBezTo>
                  <a:lnTo>
                    <a:pt x="59699" y="43522"/>
                  </a:lnTo>
                </a:path>
              </a:pathLst>
            </a:custGeom>
            <a:grpFill/>
            <a:ln w="38100" cap="flat">
              <a:solidFill>
                <a:schemeClr val="bg1"/>
              </a:solidFill>
              <a:prstDash val="solid"/>
              <a:round/>
            </a:ln>
          </p:spPr>
          <p:txBody>
            <a:bodyPr rtlCol="0" anchor="ctr"/>
            <a:lstStyle/>
            <a:p>
              <a:endParaRPr lang="en-US" sz="1350" dirty="0">
                <a:latin typeface="Aptos Light" panose="020B0004020202020204" pitchFamily="34" charset="0"/>
              </a:endParaRPr>
            </a:p>
          </p:txBody>
        </p:sp>
        <p:sp>
          <p:nvSpPr>
            <p:cNvPr id="2803" name="Freeform 2802">
              <a:extLst>
                <a:ext uri="{FF2B5EF4-FFF2-40B4-BE49-F238E27FC236}">
                  <a16:creationId xmlns:a16="http://schemas.microsoft.com/office/drawing/2014/main" id="{FC384D10-FEBD-7B16-FBB5-3BE7D852BE8B}"/>
                </a:ext>
              </a:extLst>
            </p:cNvPr>
            <p:cNvSpPr/>
            <p:nvPr/>
          </p:nvSpPr>
          <p:spPr>
            <a:xfrm>
              <a:off x="8753357" y="7884579"/>
              <a:ext cx="80591" cy="77968"/>
            </a:xfrm>
            <a:custGeom>
              <a:avLst/>
              <a:gdLst>
                <a:gd name="connsiteX0" fmla="*/ 0 w 80591"/>
                <a:gd name="connsiteY0" fmla="*/ 40281 h 77968"/>
                <a:gd name="connsiteX1" fmla="*/ 40296 w 80591"/>
                <a:gd name="connsiteY1" fmla="*/ 0 h 77968"/>
                <a:gd name="connsiteX2" fmla="*/ 80591 w 80591"/>
                <a:gd name="connsiteY2" fmla="*/ 40281 h 77968"/>
                <a:gd name="connsiteX3" fmla="*/ 80591 w 80591"/>
                <a:gd name="connsiteY3" fmla="*/ 77969 h 77968"/>
              </a:gdLst>
              <a:ahLst/>
              <a:cxnLst>
                <a:cxn ang="0">
                  <a:pos x="connsiteX0" y="connsiteY0"/>
                </a:cxn>
                <a:cxn ang="0">
                  <a:pos x="connsiteX1" y="connsiteY1"/>
                </a:cxn>
                <a:cxn ang="0">
                  <a:pos x="connsiteX2" y="connsiteY2"/>
                </a:cxn>
                <a:cxn ang="0">
                  <a:pos x="connsiteX3" y="connsiteY3"/>
                </a:cxn>
              </a:cxnLst>
              <a:rect l="l" t="t" r="r" b="b"/>
              <a:pathLst>
                <a:path w="80591" h="77968">
                  <a:moveTo>
                    <a:pt x="0" y="40281"/>
                  </a:moveTo>
                  <a:cubicBezTo>
                    <a:pt x="0" y="18039"/>
                    <a:pt x="18045" y="0"/>
                    <a:pt x="40296" y="0"/>
                  </a:cubicBezTo>
                  <a:cubicBezTo>
                    <a:pt x="62546" y="0"/>
                    <a:pt x="80591" y="18039"/>
                    <a:pt x="80591" y="40281"/>
                  </a:cubicBezTo>
                  <a:lnTo>
                    <a:pt x="80591" y="77969"/>
                  </a:lnTo>
                </a:path>
              </a:pathLst>
            </a:custGeom>
            <a:grpFill/>
            <a:ln w="38100" cap="rnd">
              <a:solidFill>
                <a:schemeClr val="bg1"/>
              </a:solidFill>
              <a:prstDash val="solid"/>
              <a:round/>
            </a:ln>
          </p:spPr>
          <p:txBody>
            <a:bodyPr rtlCol="0" anchor="ctr"/>
            <a:lstStyle/>
            <a:p>
              <a:endParaRPr lang="en-US" sz="1350" dirty="0">
                <a:latin typeface="Aptos Light" panose="020B0004020202020204" pitchFamily="34" charset="0"/>
              </a:endParaRPr>
            </a:p>
          </p:txBody>
        </p:sp>
        <p:sp>
          <p:nvSpPr>
            <p:cNvPr id="2804" name="Freeform 2803">
              <a:extLst>
                <a:ext uri="{FF2B5EF4-FFF2-40B4-BE49-F238E27FC236}">
                  <a16:creationId xmlns:a16="http://schemas.microsoft.com/office/drawing/2014/main" id="{AF394B9F-3130-E208-60B6-2710F9ED6ECE}"/>
                </a:ext>
              </a:extLst>
            </p:cNvPr>
            <p:cNvSpPr/>
            <p:nvPr/>
          </p:nvSpPr>
          <p:spPr>
            <a:xfrm>
              <a:off x="8782700" y="7962538"/>
              <a:ext cx="102497" cy="161194"/>
            </a:xfrm>
            <a:custGeom>
              <a:avLst/>
              <a:gdLst>
                <a:gd name="connsiteX0" fmla="*/ 0 w 102497"/>
                <a:gd name="connsiteY0" fmla="*/ 109965 h 161194"/>
                <a:gd name="connsiteX1" fmla="*/ 51249 w 102497"/>
                <a:gd name="connsiteY1" fmla="*/ 161194 h 161194"/>
                <a:gd name="connsiteX2" fmla="*/ 102497 w 102497"/>
                <a:gd name="connsiteY2" fmla="*/ 109965 h 161194"/>
                <a:gd name="connsiteX3" fmla="*/ 102497 w 102497"/>
                <a:gd name="connsiteY3" fmla="*/ 51230 h 161194"/>
                <a:gd name="connsiteX4" fmla="*/ 51249 w 102497"/>
                <a:gd name="connsiteY4" fmla="*/ 0 h 161194"/>
                <a:gd name="connsiteX5" fmla="*/ 0 w 102497"/>
                <a:gd name="connsiteY5" fmla="*/ 51230 h 161194"/>
                <a:gd name="connsiteX6" fmla="*/ 0 w 102497"/>
                <a:gd name="connsiteY6" fmla="*/ 109965 h 16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97" h="161194">
                  <a:moveTo>
                    <a:pt x="0" y="109965"/>
                  </a:moveTo>
                  <a:cubicBezTo>
                    <a:pt x="0" y="138253"/>
                    <a:pt x="22939" y="161194"/>
                    <a:pt x="51249" y="161194"/>
                  </a:cubicBezTo>
                  <a:cubicBezTo>
                    <a:pt x="79558" y="161194"/>
                    <a:pt x="102497" y="138264"/>
                    <a:pt x="102497" y="109965"/>
                  </a:cubicBezTo>
                  <a:lnTo>
                    <a:pt x="102497" y="51230"/>
                  </a:lnTo>
                  <a:cubicBezTo>
                    <a:pt x="102497" y="22941"/>
                    <a:pt x="79548" y="0"/>
                    <a:pt x="51249" y="0"/>
                  </a:cubicBezTo>
                  <a:cubicBezTo>
                    <a:pt x="22949" y="0"/>
                    <a:pt x="0" y="22931"/>
                    <a:pt x="0" y="51230"/>
                  </a:cubicBezTo>
                  <a:lnTo>
                    <a:pt x="0" y="109965"/>
                  </a:lnTo>
                  <a:close/>
                </a:path>
              </a:pathLst>
            </a:custGeom>
            <a:grpFill/>
            <a:ln w="38100" cap="rnd">
              <a:solidFill>
                <a:schemeClr val="bg1"/>
              </a:solidFill>
              <a:prstDash val="solid"/>
              <a:round/>
            </a:ln>
          </p:spPr>
          <p:txBody>
            <a:bodyPr rtlCol="0" anchor="ctr"/>
            <a:lstStyle/>
            <a:p>
              <a:endParaRPr lang="en-US" sz="1350" dirty="0">
                <a:latin typeface="Aptos Light" panose="020B0004020202020204" pitchFamily="34" charset="0"/>
              </a:endParaRPr>
            </a:p>
          </p:txBody>
        </p:sp>
        <p:sp>
          <p:nvSpPr>
            <p:cNvPr id="2805" name="Freeform 2804">
              <a:extLst>
                <a:ext uri="{FF2B5EF4-FFF2-40B4-BE49-F238E27FC236}">
                  <a16:creationId xmlns:a16="http://schemas.microsoft.com/office/drawing/2014/main" id="{E897CDC6-18DF-2B0D-7B7F-31F3564AF84D}"/>
                </a:ext>
              </a:extLst>
            </p:cNvPr>
            <p:cNvSpPr/>
            <p:nvPr/>
          </p:nvSpPr>
          <p:spPr>
            <a:xfrm>
              <a:off x="8782700" y="7962538"/>
              <a:ext cx="102497" cy="161194"/>
            </a:xfrm>
            <a:custGeom>
              <a:avLst/>
              <a:gdLst>
                <a:gd name="connsiteX0" fmla="*/ 0 w 102497"/>
                <a:gd name="connsiteY0" fmla="*/ 109965 h 161194"/>
                <a:gd name="connsiteX1" fmla="*/ 51249 w 102497"/>
                <a:gd name="connsiteY1" fmla="*/ 161194 h 161194"/>
                <a:gd name="connsiteX2" fmla="*/ 102497 w 102497"/>
                <a:gd name="connsiteY2" fmla="*/ 109965 h 161194"/>
                <a:gd name="connsiteX3" fmla="*/ 102497 w 102497"/>
                <a:gd name="connsiteY3" fmla="*/ 51230 h 161194"/>
                <a:gd name="connsiteX4" fmla="*/ 51249 w 102497"/>
                <a:gd name="connsiteY4" fmla="*/ 0 h 161194"/>
                <a:gd name="connsiteX5" fmla="*/ 0 w 102497"/>
                <a:gd name="connsiteY5" fmla="*/ 51230 h 161194"/>
                <a:gd name="connsiteX6" fmla="*/ 0 w 102497"/>
                <a:gd name="connsiteY6" fmla="*/ 109965 h 16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97" h="161194">
                  <a:moveTo>
                    <a:pt x="0" y="109965"/>
                  </a:moveTo>
                  <a:cubicBezTo>
                    <a:pt x="0" y="138253"/>
                    <a:pt x="22939" y="161194"/>
                    <a:pt x="51249" y="161194"/>
                  </a:cubicBezTo>
                  <a:cubicBezTo>
                    <a:pt x="79558" y="161194"/>
                    <a:pt x="102497" y="138264"/>
                    <a:pt x="102497" y="109965"/>
                  </a:cubicBezTo>
                  <a:lnTo>
                    <a:pt x="102497" y="51230"/>
                  </a:lnTo>
                  <a:cubicBezTo>
                    <a:pt x="102497" y="22941"/>
                    <a:pt x="79548" y="0"/>
                    <a:pt x="51249" y="0"/>
                  </a:cubicBezTo>
                  <a:cubicBezTo>
                    <a:pt x="22949" y="0"/>
                    <a:pt x="0" y="22931"/>
                    <a:pt x="0" y="51230"/>
                  </a:cubicBezTo>
                  <a:lnTo>
                    <a:pt x="0" y="109965"/>
                  </a:lnTo>
                  <a:close/>
                </a:path>
              </a:pathLst>
            </a:custGeom>
            <a:grpFill/>
            <a:ln w="38100" cap="rnd">
              <a:solidFill>
                <a:schemeClr val="bg1"/>
              </a:solidFill>
              <a:prstDash val="solid"/>
              <a:round/>
            </a:ln>
          </p:spPr>
          <p:txBody>
            <a:bodyPr rtlCol="0" anchor="ctr"/>
            <a:lstStyle/>
            <a:p>
              <a:endParaRPr lang="en-US" sz="1350" dirty="0">
                <a:latin typeface="Aptos Light" panose="020B0004020202020204" pitchFamily="34" charset="0"/>
              </a:endParaRPr>
            </a:p>
          </p:txBody>
        </p:sp>
        <p:sp>
          <p:nvSpPr>
            <p:cNvPr id="2806" name="Freeform 2805">
              <a:extLst>
                <a:ext uri="{FF2B5EF4-FFF2-40B4-BE49-F238E27FC236}">
                  <a16:creationId xmlns:a16="http://schemas.microsoft.com/office/drawing/2014/main" id="{3F2C6840-7178-68F9-0866-97C29018546A}"/>
                </a:ext>
              </a:extLst>
            </p:cNvPr>
            <p:cNvSpPr/>
            <p:nvPr/>
          </p:nvSpPr>
          <p:spPr>
            <a:xfrm>
              <a:off x="8833949" y="7978764"/>
              <a:ext cx="1013" cy="31357"/>
            </a:xfrm>
            <a:custGeom>
              <a:avLst/>
              <a:gdLst>
                <a:gd name="connsiteX0" fmla="*/ 0 w 1013"/>
                <a:gd name="connsiteY0" fmla="*/ 0 h 31357"/>
                <a:gd name="connsiteX1" fmla="*/ 0 w 1013"/>
                <a:gd name="connsiteY1" fmla="*/ 31358 h 31357"/>
              </a:gdLst>
              <a:ahLst/>
              <a:cxnLst>
                <a:cxn ang="0">
                  <a:pos x="connsiteX0" y="connsiteY0"/>
                </a:cxn>
                <a:cxn ang="0">
                  <a:pos x="connsiteX1" y="connsiteY1"/>
                </a:cxn>
              </a:cxnLst>
              <a:rect l="l" t="t" r="r" b="b"/>
              <a:pathLst>
                <a:path w="1013" h="31357">
                  <a:moveTo>
                    <a:pt x="0" y="0"/>
                  </a:moveTo>
                  <a:lnTo>
                    <a:pt x="0" y="31358"/>
                  </a:lnTo>
                </a:path>
              </a:pathLst>
            </a:custGeom>
            <a:grpFill/>
            <a:ln w="38100" cap="rnd">
              <a:solidFill>
                <a:schemeClr val="bg1"/>
              </a:solidFill>
              <a:prstDash val="solid"/>
              <a:round/>
            </a:ln>
          </p:spPr>
          <p:txBody>
            <a:bodyPr rtlCol="0" anchor="ctr"/>
            <a:lstStyle/>
            <a:p>
              <a:endParaRPr lang="en-US" sz="1350" dirty="0">
                <a:latin typeface="Aptos Light" panose="020B0004020202020204" pitchFamily="34" charset="0"/>
              </a:endParaRPr>
            </a:p>
          </p:txBody>
        </p:sp>
        <p:sp>
          <p:nvSpPr>
            <p:cNvPr id="2807" name="Freeform 2806">
              <a:extLst>
                <a:ext uri="{FF2B5EF4-FFF2-40B4-BE49-F238E27FC236}">
                  <a16:creationId xmlns:a16="http://schemas.microsoft.com/office/drawing/2014/main" id="{282EA965-8E67-E170-8DF3-10D7AC15E0B7}"/>
                </a:ext>
              </a:extLst>
            </p:cNvPr>
            <p:cNvSpPr/>
            <p:nvPr/>
          </p:nvSpPr>
          <p:spPr>
            <a:xfrm>
              <a:off x="8821233" y="8010121"/>
              <a:ext cx="25431" cy="25422"/>
            </a:xfrm>
            <a:custGeom>
              <a:avLst/>
              <a:gdLst>
                <a:gd name="connsiteX0" fmla="*/ 12716 w 25431"/>
                <a:gd name="connsiteY0" fmla="*/ 0 h 25422"/>
                <a:gd name="connsiteX1" fmla="*/ 0 w 25431"/>
                <a:gd name="connsiteY1" fmla="*/ 12711 h 25422"/>
                <a:gd name="connsiteX2" fmla="*/ 12716 w 25431"/>
                <a:gd name="connsiteY2" fmla="*/ 25422 h 25422"/>
                <a:gd name="connsiteX3" fmla="*/ 25431 w 25431"/>
                <a:gd name="connsiteY3" fmla="*/ 12711 h 25422"/>
              </a:gdLst>
              <a:ahLst/>
              <a:cxnLst>
                <a:cxn ang="0">
                  <a:pos x="connsiteX0" y="connsiteY0"/>
                </a:cxn>
                <a:cxn ang="0">
                  <a:pos x="connsiteX1" y="connsiteY1"/>
                </a:cxn>
                <a:cxn ang="0">
                  <a:pos x="connsiteX2" y="connsiteY2"/>
                </a:cxn>
                <a:cxn ang="0">
                  <a:pos x="connsiteX3" y="connsiteY3"/>
                </a:cxn>
              </a:cxnLst>
              <a:rect l="l" t="t" r="r" b="b"/>
              <a:pathLst>
                <a:path w="25431" h="25422">
                  <a:moveTo>
                    <a:pt x="12716" y="0"/>
                  </a:moveTo>
                  <a:cubicBezTo>
                    <a:pt x="5694" y="0"/>
                    <a:pt x="0" y="5692"/>
                    <a:pt x="0" y="12711"/>
                  </a:cubicBezTo>
                  <a:cubicBezTo>
                    <a:pt x="0" y="19730"/>
                    <a:pt x="5694" y="25422"/>
                    <a:pt x="12716" y="25422"/>
                  </a:cubicBezTo>
                  <a:cubicBezTo>
                    <a:pt x="19737" y="25422"/>
                    <a:pt x="25431" y="19730"/>
                    <a:pt x="25431" y="12711"/>
                  </a:cubicBezTo>
                </a:path>
              </a:pathLst>
            </a:custGeom>
            <a:grpFill/>
            <a:ln w="38100" cap="rnd">
              <a:solidFill>
                <a:schemeClr val="bg1"/>
              </a:solidFill>
              <a:prstDash val="solid"/>
              <a:round/>
            </a:ln>
          </p:spPr>
          <p:txBody>
            <a:bodyPr rtlCol="0" anchor="ctr"/>
            <a:lstStyle/>
            <a:p>
              <a:endParaRPr lang="en-US" sz="1350" dirty="0">
                <a:latin typeface="Aptos Light" panose="020B0004020202020204" pitchFamily="34" charset="0"/>
              </a:endParaRPr>
            </a:p>
          </p:txBody>
        </p:sp>
        <p:sp>
          <p:nvSpPr>
            <p:cNvPr id="2808" name="Freeform 2807">
              <a:extLst>
                <a:ext uri="{FF2B5EF4-FFF2-40B4-BE49-F238E27FC236}">
                  <a16:creationId xmlns:a16="http://schemas.microsoft.com/office/drawing/2014/main" id="{86379045-C416-8FDD-A2D3-F90E3A951DFC}"/>
                </a:ext>
              </a:extLst>
            </p:cNvPr>
            <p:cNvSpPr/>
            <p:nvPr/>
          </p:nvSpPr>
          <p:spPr>
            <a:xfrm>
              <a:off x="8642704" y="7881328"/>
              <a:ext cx="36121" cy="242404"/>
            </a:xfrm>
            <a:custGeom>
              <a:avLst/>
              <a:gdLst>
                <a:gd name="connsiteX0" fmla="*/ 0 w 36121"/>
                <a:gd name="connsiteY0" fmla="*/ 28299 h 242404"/>
                <a:gd name="connsiteX1" fmla="*/ 0 w 36121"/>
                <a:gd name="connsiteY1" fmla="*/ 207319 h 242404"/>
                <a:gd name="connsiteX2" fmla="*/ 18055 w 36121"/>
                <a:gd name="connsiteY2" fmla="*/ 242404 h 242404"/>
                <a:gd name="connsiteX3" fmla="*/ 36121 w 36121"/>
                <a:gd name="connsiteY3" fmla="*/ 207319 h 242404"/>
                <a:gd name="connsiteX4" fmla="*/ 36121 w 36121"/>
                <a:gd name="connsiteY4" fmla="*/ 207319 h 242404"/>
                <a:gd name="connsiteX5" fmla="*/ 36121 w 36121"/>
                <a:gd name="connsiteY5" fmla="*/ 0 h 242404"/>
                <a:gd name="connsiteX6" fmla="*/ 162 w 36121"/>
                <a:gd name="connsiteY6" fmla="*/ 0 h 242404"/>
                <a:gd name="connsiteX7" fmla="*/ 0 w 36121"/>
                <a:gd name="connsiteY7" fmla="*/ 28299 h 24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242404">
                  <a:moveTo>
                    <a:pt x="0" y="28299"/>
                  </a:moveTo>
                  <a:lnTo>
                    <a:pt x="0" y="207319"/>
                  </a:lnTo>
                  <a:lnTo>
                    <a:pt x="18055" y="242404"/>
                  </a:lnTo>
                  <a:lnTo>
                    <a:pt x="36121" y="207319"/>
                  </a:lnTo>
                  <a:lnTo>
                    <a:pt x="36121" y="207319"/>
                  </a:lnTo>
                  <a:lnTo>
                    <a:pt x="36121" y="0"/>
                  </a:lnTo>
                  <a:lnTo>
                    <a:pt x="162" y="0"/>
                  </a:lnTo>
                  <a:lnTo>
                    <a:pt x="0" y="28299"/>
                  </a:lnTo>
                  <a:close/>
                </a:path>
              </a:pathLst>
            </a:custGeom>
            <a:grpFill/>
            <a:ln w="38100" cap="flat">
              <a:solidFill>
                <a:schemeClr val="bg1"/>
              </a:solidFill>
              <a:prstDash val="solid"/>
              <a:round/>
            </a:ln>
          </p:spPr>
          <p:txBody>
            <a:bodyPr rtlCol="0" anchor="ctr"/>
            <a:lstStyle/>
            <a:p>
              <a:endParaRPr lang="en-US" sz="1350" dirty="0">
                <a:latin typeface="Aptos Light" panose="020B0004020202020204" pitchFamily="34" charset="0"/>
              </a:endParaRPr>
            </a:p>
          </p:txBody>
        </p:sp>
        <p:sp>
          <p:nvSpPr>
            <p:cNvPr id="2809" name="Freeform 2808">
              <a:extLst>
                <a:ext uri="{FF2B5EF4-FFF2-40B4-BE49-F238E27FC236}">
                  <a16:creationId xmlns:a16="http://schemas.microsoft.com/office/drawing/2014/main" id="{520D2B24-6652-C1EB-293F-5C161D0B4E4A}"/>
                </a:ext>
              </a:extLst>
            </p:cNvPr>
            <p:cNvSpPr/>
            <p:nvPr/>
          </p:nvSpPr>
          <p:spPr>
            <a:xfrm>
              <a:off x="8642704" y="8086338"/>
              <a:ext cx="17630" cy="1012"/>
            </a:xfrm>
            <a:custGeom>
              <a:avLst/>
              <a:gdLst>
                <a:gd name="connsiteX0" fmla="*/ 17630 w 17630"/>
                <a:gd name="connsiteY0" fmla="*/ 0 h 1012"/>
                <a:gd name="connsiteX1" fmla="*/ 0 w 17630"/>
                <a:gd name="connsiteY1" fmla="*/ 0 h 1012"/>
              </a:gdLst>
              <a:ahLst/>
              <a:cxnLst>
                <a:cxn ang="0">
                  <a:pos x="connsiteX0" y="connsiteY0"/>
                </a:cxn>
                <a:cxn ang="0">
                  <a:pos x="connsiteX1" y="connsiteY1"/>
                </a:cxn>
              </a:cxnLst>
              <a:rect l="l" t="t" r="r" b="b"/>
              <a:pathLst>
                <a:path w="17630" h="1012">
                  <a:moveTo>
                    <a:pt x="17630" y="0"/>
                  </a:moveTo>
                  <a:lnTo>
                    <a:pt x="0" y="0"/>
                  </a:lnTo>
                </a:path>
              </a:pathLst>
            </a:custGeom>
            <a:grpFill/>
            <a:ln w="38100" cap="rnd">
              <a:solidFill>
                <a:schemeClr val="bg1"/>
              </a:solidFill>
              <a:prstDash val="solid"/>
              <a:round/>
            </a:ln>
          </p:spPr>
          <p:txBody>
            <a:bodyPr rtlCol="0" anchor="ctr"/>
            <a:lstStyle/>
            <a:p>
              <a:endParaRPr lang="en-US" sz="1350" dirty="0">
                <a:latin typeface="Aptos Light" panose="020B0004020202020204" pitchFamily="34" charset="0"/>
              </a:endParaRPr>
            </a:p>
          </p:txBody>
        </p:sp>
      </p:grpSp>
      <p:sp>
        <p:nvSpPr>
          <p:cNvPr id="6" name="TextBox 5">
            <a:extLst>
              <a:ext uri="{FF2B5EF4-FFF2-40B4-BE49-F238E27FC236}">
                <a16:creationId xmlns:a16="http://schemas.microsoft.com/office/drawing/2014/main" id="{CC2F3DA9-B94D-5C4B-5E84-58E5A20AD186}"/>
              </a:ext>
            </a:extLst>
          </p:cNvPr>
          <p:cNvSpPr txBox="1"/>
          <p:nvPr/>
        </p:nvSpPr>
        <p:spPr>
          <a:xfrm>
            <a:off x="626301" y="4617824"/>
            <a:ext cx="5841086" cy="1200329"/>
          </a:xfrm>
          <a:prstGeom prst="rect">
            <a:avLst/>
          </a:prstGeom>
          <a:noFill/>
        </p:spPr>
        <p:txBody>
          <a:bodyPr wrap="none" rtlCol="0">
            <a:spAutoFit/>
          </a:bodyPr>
          <a:lstStyle/>
          <a:p>
            <a:r>
              <a:rPr lang="en-US" b="1" dirty="0"/>
              <a:t>Security Boost</a:t>
            </a:r>
            <a:endParaRPr lang="en-US" dirty="0"/>
          </a:p>
          <a:p>
            <a:r>
              <a:rPr lang="en-US" dirty="0"/>
              <a:t>- Limits exposure if a private key is compromised</a:t>
            </a:r>
          </a:p>
          <a:p>
            <a:r>
              <a:rPr lang="en-US" dirty="0"/>
              <a:t>- Encourages quicker updates to cryptographic standards</a:t>
            </a:r>
          </a:p>
          <a:p>
            <a:endParaRPr lang="en-US" dirty="0"/>
          </a:p>
        </p:txBody>
      </p:sp>
      <p:sp>
        <p:nvSpPr>
          <p:cNvPr id="11" name="TextBox 10">
            <a:extLst>
              <a:ext uri="{FF2B5EF4-FFF2-40B4-BE49-F238E27FC236}">
                <a16:creationId xmlns:a16="http://schemas.microsoft.com/office/drawing/2014/main" id="{56C66364-14C4-17EF-F0B0-A03AAF546EBD}"/>
              </a:ext>
            </a:extLst>
          </p:cNvPr>
          <p:cNvSpPr txBox="1"/>
          <p:nvPr/>
        </p:nvSpPr>
        <p:spPr>
          <a:xfrm>
            <a:off x="270222" y="4233888"/>
            <a:ext cx="963725" cy="461665"/>
          </a:xfrm>
          <a:prstGeom prst="rect">
            <a:avLst/>
          </a:prstGeom>
          <a:noFill/>
        </p:spPr>
        <p:txBody>
          <a:bodyPr wrap="none" rtlCol="0">
            <a:spAutoFit/>
          </a:bodyPr>
          <a:lstStyle/>
          <a:p>
            <a:r>
              <a:rPr lang="en-US" sz="2400" b="1" dirty="0"/>
              <a:t>Why?</a:t>
            </a:r>
          </a:p>
        </p:txBody>
      </p:sp>
      <p:sp>
        <p:nvSpPr>
          <p:cNvPr id="12" name="TextBox 11">
            <a:extLst>
              <a:ext uri="{FF2B5EF4-FFF2-40B4-BE49-F238E27FC236}">
                <a16:creationId xmlns:a16="http://schemas.microsoft.com/office/drawing/2014/main" id="{7A98392C-3F5F-2570-F260-D0C7E8D00A98}"/>
              </a:ext>
            </a:extLst>
          </p:cNvPr>
          <p:cNvSpPr txBox="1"/>
          <p:nvPr/>
        </p:nvSpPr>
        <p:spPr>
          <a:xfrm>
            <a:off x="626301" y="3712611"/>
            <a:ext cx="3300775" cy="646331"/>
          </a:xfrm>
          <a:prstGeom prst="rect">
            <a:avLst/>
          </a:prstGeom>
          <a:noFill/>
        </p:spPr>
        <p:txBody>
          <a:bodyPr wrap="none" rtlCol="0">
            <a:spAutoFit/>
          </a:bodyPr>
          <a:lstStyle/>
          <a:p>
            <a:r>
              <a:rPr lang="en-US" b="1" dirty="0"/>
              <a:t>200 → 100 days</a:t>
            </a:r>
            <a:r>
              <a:rPr lang="en-US" dirty="0"/>
              <a:t> by Mar 15, 2027</a:t>
            </a:r>
          </a:p>
          <a:p>
            <a:r>
              <a:rPr lang="en-US" b="1" dirty="0"/>
              <a:t>100 → 47 days</a:t>
            </a:r>
            <a:r>
              <a:rPr lang="en-US" dirty="0"/>
              <a:t> by Mar 15, 2029</a:t>
            </a:r>
          </a:p>
        </p:txBody>
      </p:sp>
      <p:sp>
        <p:nvSpPr>
          <p:cNvPr id="13" name="TextBox 12">
            <a:extLst>
              <a:ext uri="{FF2B5EF4-FFF2-40B4-BE49-F238E27FC236}">
                <a16:creationId xmlns:a16="http://schemas.microsoft.com/office/drawing/2014/main" id="{072D46B4-017B-36CC-0B39-C5D063121D20}"/>
              </a:ext>
            </a:extLst>
          </p:cNvPr>
          <p:cNvSpPr txBox="1"/>
          <p:nvPr/>
        </p:nvSpPr>
        <p:spPr>
          <a:xfrm>
            <a:off x="270222" y="3142164"/>
            <a:ext cx="3490443" cy="461665"/>
          </a:xfrm>
          <a:prstGeom prst="rect">
            <a:avLst/>
          </a:prstGeom>
          <a:noFill/>
        </p:spPr>
        <p:txBody>
          <a:bodyPr wrap="none" rtlCol="0">
            <a:spAutoFit/>
          </a:bodyPr>
          <a:lstStyle/>
          <a:p>
            <a:r>
              <a:rPr lang="en-US" sz="2400" b="1" dirty="0"/>
              <a:t>Validity Future Changes</a:t>
            </a:r>
          </a:p>
        </p:txBody>
      </p:sp>
      <p:sp>
        <p:nvSpPr>
          <p:cNvPr id="14" name="TextBox 13">
            <a:extLst>
              <a:ext uri="{FF2B5EF4-FFF2-40B4-BE49-F238E27FC236}">
                <a16:creationId xmlns:a16="http://schemas.microsoft.com/office/drawing/2014/main" id="{3561A795-7BC7-CFF6-E6CD-4B387EF37AC4}"/>
              </a:ext>
            </a:extLst>
          </p:cNvPr>
          <p:cNvSpPr txBox="1"/>
          <p:nvPr/>
        </p:nvSpPr>
        <p:spPr>
          <a:xfrm>
            <a:off x="270222" y="1119095"/>
            <a:ext cx="4799258" cy="1200329"/>
          </a:xfrm>
          <a:prstGeom prst="rect">
            <a:avLst/>
          </a:prstGeom>
          <a:noFill/>
        </p:spPr>
        <p:txBody>
          <a:bodyPr wrap="square" rtlCol="0">
            <a:spAutoFit/>
          </a:bodyPr>
          <a:lstStyle/>
          <a:p>
            <a:r>
              <a:rPr lang="en-US" dirty="0"/>
              <a:t>SSL Changes are coming to </a:t>
            </a:r>
            <a:r>
              <a:rPr lang="en-US" dirty="0" err="1"/>
              <a:t>CertManager</a:t>
            </a:r>
            <a:r>
              <a:rPr lang="en-US" dirty="0"/>
              <a:t>.  </a:t>
            </a:r>
            <a:r>
              <a:rPr lang="en-US" dirty="0" err="1"/>
              <a:t>Sectigo</a:t>
            </a:r>
            <a:r>
              <a:rPr lang="en-US" dirty="0"/>
              <a:t> is dictating the changes due to the regulatory board IETF voting on and approving the reduction in validity periods in phases.</a:t>
            </a:r>
          </a:p>
        </p:txBody>
      </p:sp>
      <p:sp>
        <p:nvSpPr>
          <p:cNvPr id="17" name="Rectangle 16">
            <a:extLst>
              <a:ext uri="{FF2B5EF4-FFF2-40B4-BE49-F238E27FC236}">
                <a16:creationId xmlns:a16="http://schemas.microsoft.com/office/drawing/2014/main" id="{956F6EB2-E856-77FA-5562-1962C448436B}"/>
              </a:ext>
            </a:extLst>
          </p:cNvPr>
          <p:cNvSpPr/>
          <p:nvPr/>
        </p:nvSpPr>
        <p:spPr>
          <a:xfrm>
            <a:off x="4948998" y="860563"/>
            <a:ext cx="4460219" cy="339562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descr="Device and padlock">
            <a:extLst>
              <a:ext uri="{FF2B5EF4-FFF2-40B4-BE49-F238E27FC236}">
                <a16:creationId xmlns:a16="http://schemas.microsoft.com/office/drawing/2014/main" id="{1C219A37-447E-043F-4E26-8F06B5C92D5E}"/>
              </a:ext>
            </a:extLst>
          </p:cNvPr>
          <p:cNvPicPr>
            <a:picLocks noChangeAspect="1"/>
          </p:cNvPicPr>
          <p:nvPr/>
        </p:nvPicPr>
        <p:blipFill>
          <a:blip r:embed="rId3"/>
          <a:stretch>
            <a:fillRect/>
          </a:stretch>
        </p:blipFill>
        <p:spPr>
          <a:xfrm>
            <a:off x="5069480" y="750411"/>
            <a:ext cx="4351382" cy="3395629"/>
          </a:xfrm>
          <a:prstGeom prst="rect">
            <a:avLst/>
          </a:prstGeom>
        </p:spPr>
      </p:pic>
      <p:sp>
        <p:nvSpPr>
          <p:cNvPr id="20" name="TextBox 19">
            <a:extLst>
              <a:ext uri="{FF2B5EF4-FFF2-40B4-BE49-F238E27FC236}">
                <a16:creationId xmlns:a16="http://schemas.microsoft.com/office/drawing/2014/main" id="{1A87B8EC-4AEC-A09E-A619-731C6B875F6A}"/>
              </a:ext>
            </a:extLst>
          </p:cNvPr>
          <p:cNvSpPr txBox="1"/>
          <p:nvPr/>
        </p:nvSpPr>
        <p:spPr>
          <a:xfrm>
            <a:off x="689672" y="2717771"/>
            <a:ext cx="3300775" cy="369332"/>
          </a:xfrm>
          <a:prstGeom prst="rect">
            <a:avLst/>
          </a:prstGeom>
          <a:noFill/>
        </p:spPr>
        <p:txBody>
          <a:bodyPr wrap="none" rtlCol="0">
            <a:spAutoFit/>
          </a:bodyPr>
          <a:lstStyle/>
          <a:p>
            <a:r>
              <a:rPr lang="en-US" b="1" dirty="0"/>
              <a:t>398 → 200 days</a:t>
            </a:r>
            <a:r>
              <a:rPr lang="en-US" dirty="0"/>
              <a:t> by Mar 15, 2026</a:t>
            </a:r>
          </a:p>
        </p:txBody>
      </p:sp>
      <p:sp>
        <p:nvSpPr>
          <p:cNvPr id="21" name="TextBox 20">
            <a:extLst>
              <a:ext uri="{FF2B5EF4-FFF2-40B4-BE49-F238E27FC236}">
                <a16:creationId xmlns:a16="http://schemas.microsoft.com/office/drawing/2014/main" id="{B2F5A85E-EC7F-D8E8-D6D0-A522E653E44F}"/>
              </a:ext>
            </a:extLst>
          </p:cNvPr>
          <p:cNvSpPr txBox="1"/>
          <p:nvPr/>
        </p:nvSpPr>
        <p:spPr>
          <a:xfrm>
            <a:off x="1161324" y="2319424"/>
            <a:ext cx="2230547" cy="369332"/>
          </a:xfrm>
          <a:prstGeom prst="rect">
            <a:avLst/>
          </a:prstGeom>
          <a:noFill/>
        </p:spPr>
        <p:txBody>
          <a:bodyPr wrap="none" rtlCol="0">
            <a:spAutoFit/>
          </a:bodyPr>
          <a:lstStyle/>
          <a:p>
            <a:r>
              <a:rPr lang="en-US" b="1" dirty="0"/>
              <a:t>Being Implemented</a:t>
            </a:r>
          </a:p>
        </p:txBody>
      </p:sp>
    </p:spTree>
    <p:extLst>
      <p:ext uri="{BB962C8B-B14F-4D97-AF65-F5344CB8AC3E}">
        <p14:creationId xmlns:p14="http://schemas.microsoft.com/office/powerpoint/2010/main" val="410696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E4E6-F03A-4221-FF27-5517098B6A7B}"/>
              </a:ext>
            </a:extLst>
          </p:cNvPr>
          <p:cNvSpPr>
            <a:spLocks noGrp="1"/>
          </p:cNvSpPr>
          <p:nvPr>
            <p:ph type="title"/>
          </p:nvPr>
        </p:nvSpPr>
        <p:spPr>
          <a:xfrm>
            <a:off x="262338" y="43849"/>
            <a:ext cx="8619324" cy="886397"/>
          </a:xfrm>
        </p:spPr>
        <p:txBody>
          <a:bodyPr/>
          <a:lstStyle/>
          <a:p>
            <a:r>
              <a:rPr lang="en-US" dirty="0"/>
              <a:t>Phishing Awareness</a:t>
            </a:r>
          </a:p>
        </p:txBody>
      </p:sp>
      <p:sp>
        <p:nvSpPr>
          <p:cNvPr id="8" name="TextBox 7">
            <a:extLst>
              <a:ext uri="{FF2B5EF4-FFF2-40B4-BE49-F238E27FC236}">
                <a16:creationId xmlns:a16="http://schemas.microsoft.com/office/drawing/2014/main" id="{6AD53018-45B0-86D5-7127-A963A8805FF9}"/>
              </a:ext>
            </a:extLst>
          </p:cNvPr>
          <p:cNvSpPr txBox="1"/>
          <p:nvPr/>
        </p:nvSpPr>
        <p:spPr>
          <a:xfrm>
            <a:off x="175841" y="699413"/>
            <a:ext cx="3963008" cy="461665"/>
          </a:xfrm>
          <a:prstGeom prst="rect">
            <a:avLst/>
          </a:prstGeom>
          <a:noFill/>
        </p:spPr>
        <p:txBody>
          <a:bodyPr wrap="none" rtlCol="0">
            <a:spAutoFit/>
          </a:bodyPr>
          <a:lstStyle/>
          <a:p>
            <a:r>
              <a:rPr lang="en-US" sz="2400" b="1" dirty="0"/>
              <a:t>Emerging AI-Driven Threats</a:t>
            </a:r>
          </a:p>
        </p:txBody>
      </p:sp>
      <p:sp>
        <p:nvSpPr>
          <p:cNvPr id="11" name="Rectangle 5">
            <a:extLst>
              <a:ext uri="{FF2B5EF4-FFF2-40B4-BE49-F238E27FC236}">
                <a16:creationId xmlns:a16="http://schemas.microsoft.com/office/drawing/2014/main" id="{7F89BFA9-26CA-A06A-3F60-733A79B6C454}"/>
              </a:ext>
            </a:extLst>
          </p:cNvPr>
          <p:cNvSpPr>
            <a:spLocks noChangeArrowheads="1"/>
          </p:cNvSpPr>
          <p:nvPr/>
        </p:nvSpPr>
        <p:spPr bwMode="auto">
          <a:xfrm>
            <a:off x="175841" y="1161078"/>
            <a:ext cx="5532981" cy="1754326"/>
          </a:xfrm>
          <a:prstGeom prst="rect">
            <a:avLst/>
          </a:prstGeom>
          <a:noFill/>
        </p:spPr>
        <p:txBody>
          <a:bodyPr wrap="square" rtlCol="0">
            <a:spAutoFit/>
          </a:bodyPr>
          <a:lstStyle/>
          <a:p>
            <a:r>
              <a:rPr lang="en-US" altLang="en-US" dirty="0"/>
              <a:t>- </a:t>
            </a:r>
            <a:r>
              <a:rPr lang="en-US" altLang="en-US" b="1" dirty="0"/>
              <a:t>Deepfake Voice Phishing: </a:t>
            </a:r>
            <a:r>
              <a:rPr lang="en-US" altLang="en-US" dirty="0"/>
              <a:t>Attackers use AI to mimic a CEO or manager’s voice during vishing or authorization calls.</a:t>
            </a:r>
          </a:p>
          <a:p>
            <a:r>
              <a:rPr lang="en-US" altLang="en-US" dirty="0"/>
              <a:t>- </a:t>
            </a:r>
            <a:r>
              <a:rPr lang="en-US" altLang="en-US" b="1" dirty="0"/>
              <a:t>AI-Generated Personalized Phishing: </a:t>
            </a:r>
            <a:r>
              <a:rPr lang="en-US" altLang="en-US" dirty="0"/>
              <a:t>Attackers scrape social media and generate hyper-personalized messages automatically.</a:t>
            </a:r>
          </a:p>
        </p:txBody>
      </p:sp>
      <p:sp>
        <p:nvSpPr>
          <p:cNvPr id="14" name="TextBox 13">
            <a:extLst>
              <a:ext uri="{FF2B5EF4-FFF2-40B4-BE49-F238E27FC236}">
                <a16:creationId xmlns:a16="http://schemas.microsoft.com/office/drawing/2014/main" id="{43DF68BA-11D3-9D30-2B1A-AB098983E135}"/>
              </a:ext>
            </a:extLst>
          </p:cNvPr>
          <p:cNvSpPr txBox="1"/>
          <p:nvPr/>
        </p:nvSpPr>
        <p:spPr>
          <a:xfrm>
            <a:off x="175841" y="3908917"/>
            <a:ext cx="4799775" cy="738664"/>
          </a:xfrm>
          <a:prstGeom prst="rect">
            <a:avLst/>
          </a:prstGeom>
          <a:noFill/>
        </p:spPr>
        <p:txBody>
          <a:bodyPr wrap="none" rtlCol="0">
            <a:spAutoFit/>
          </a:bodyPr>
          <a:lstStyle/>
          <a:p>
            <a:r>
              <a:rPr lang="en-US" sz="2400" b="1" dirty="0"/>
              <a:t>Real World Deepfake Voice Phish</a:t>
            </a:r>
            <a:endParaRPr lang="en-US" sz="2400" dirty="0"/>
          </a:p>
          <a:p>
            <a:endParaRPr lang="en-US" dirty="0"/>
          </a:p>
        </p:txBody>
      </p:sp>
      <p:sp>
        <p:nvSpPr>
          <p:cNvPr id="15" name="TextBox 14">
            <a:extLst>
              <a:ext uri="{FF2B5EF4-FFF2-40B4-BE49-F238E27FC236}">
                <a16:creationId xmlns:a16="http://schemas.microsoft.com/office/drawing/2014/main" id="{62430B4E-92B4-ACF9-D83D-132584A25CD0}"/>
              </a:ext>
            </a:extLst>
          </p:cNvPr>
          <p:cNvSpPr txBox="1"/>
          <p:nvPr/>
        </p:nvSpPr>
        <p:spPr>
          <a:xfrm>
            <a:off x="175841" y="4628343"/>
            <a:ext cx="6993924" cy="1754326"/>
          </a:xfrm>
          <a:prstGeom prst="rect">
            <a:avLst/>
          </a:prstGeom>
          <a:noFill/>
        </p:spPr>
        <p:txBody>
          <a:bodyPr wrap="square" rtlCol="0">
            <a:spAutoFit/>
          </a:bodyPr>
          <a:lstStyle/>
          <a:p>
            <a:r>
              <a:rPr lang="en-US" dirty="0"/>
              <a:t>In early 2024, the engineering firm</a:t>
            </a:r>
            <a:r>
              <a:rPr lang="en-US" u="sng" dirty="0">
                <a:hlinkClick r:id="rId3"/>
              </a:rPr>
              <a:t> Arup fell victim to a deepfake scam</a:t>
            </a:r>
            <a:r>
              <a:rPr lang="en-US" dirty="0"/>
              <a:t>. An employee received a call (and video conference) that purportedly included senior management from the firm. The voices and visuals were AI‑generated impersonations. The employee authorized transfers amounting to $25 million. Most of these funds were never recovered. </a:t>
            </a:r>
          </a:p>
        </p:txBody>
      </p:sp>
      <p:pic>
        <p:nvPicPr>
          <p:cNvPr id="17" name="Picture 16" descr="A robot with a face">
            <a:extLst>
              <a:ext uri="{FF2B5EF4-FFF2-40B4-BE49-F238E27FC236}">
                <a16:creationId xmlns:a16="http://schemas.microsoft.com/office/drawing/2014/main" id="{F6567821-A752-4949-7160-CBB420205987}"/>
              </a:ext>
            </a:extLst>
          </p:cNvPr>
          <p:cNvPicPr>
            <a:picLocks noChangeAspect="1"/>
          </p:cNvPicPr>
          <p:nvPr/>
        </p:nvPicPr>
        <p:blipFill>
          <a:blip r:embed="rId4"/>
          <a:srcRect l="44801" r="7563"/>
          <a:stretch>
            <a:fillRect/>
          </a:stretch>
        </p:blipFill>
        <p:spPr>
          <a:xfrm>
            <a:off x="6136856" y="0"/>
            <a:ext cx="3007143" cy="4418981"/>
          </a:xfrm>
          <a:prstGeom prst="rect">
            <a:avLst/>
          </a:prstGeom>
        </p:spPr>
      </p:pic>
    </p:spTree>
    <p:extLst>
      <p:ext uri="{BB962C8B-B14F-4D97-AF65-F5344CB8AC3E}">
        <p14:creationId xmlns:p14="http://schemas.microsoft.com/office/powerpoint/2010/main" val="258638347"/>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4x3-Template" id="{4CC234DF-ADF1-1D40-AAD5-39CF2B0CA755}" vid="{AD9F0E46-FA68-4A40-AF25-0C2C2029A0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176</TotalTime>
  <Words>391</Words>
  <Application>Microsoft Macintosh PowerPoint</Application>
  <PresentationFormat>On-screen Show (4:3)</PresentationFormat>
  <Paragraphs>30</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Aptos</vt:lpstr>
      <vt:lpstr>Aptos ExtraBold</vt:lpstr>
      <vt:lpstr>Aptos Light</vt:lpstr>
      <vt:lpstr>Arial</vt:lpstr>
      <vt:lpstr>ORNL Presentation</vt:lpstr>
      <vt:lpstr>ITSD Updates Phishing &amp; SSL Certs</vt:lpstr>
      <vt:lpstr>SSL Certificate Changes</vt:lpstr>
      <vt:lpstr>Phishing Awareness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Wilson, Jonathan</dc:creator>
  <cp:keywords/>
  <dc:description/>
  <cp:lastModifiedBy>Wilson, Jonathan</cp:lastModifiedBy>
  <cp:revision>2</cp:revision>
  <dcterms:created xsi:type="dcterms:W3CDTF">2026-03-06T13:33:41Z</dcterms:created>
  <dcterms:modified xsi:type="dcterms:W3CDTF">2026-03-06T16:33:35Z</dcterms:modified>
  <cp:category/>
</cp:coreProperties>
</file>