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7" r:id="rId10"/>
    <p:sldId id="258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2D8A2C-2C78-4203-9310-7D2CCE888156}" v="14" dt="2026-01-13T19:34:01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0" d="100"/>
          <a:sy n="90" d="100"/>
        </p:scale>
        <p:origin x="30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 Michael" userId="890b9ee4f7d11ffc" providerId="LiveId" clId="{DBD9103E-ECF1-465E-839D-38F4AF99F4FB}"/>
    <pc:docChg chg="undo redo custSel addSld modSld">
      <pc:chgData name="Evan Michael" userId="890b9ee4f7d11ffc" providerId="LiveId" clId="{DBD9103E-ECF1-465E-839D-38F4AF99F4FB}" dt="2026-01-13T20:17:31.803" v="782" actId="27636"/>
      <pc:docMkLst>
        <pc:docMk/>
      </pc:docMkLst>
      <pc:sldChg chg="modSp mod">
        <pc:chgData name="Evan Michael" userId="890b9ee4f7d11ffc" providerId="LiveId" clId="{DBD9103E-ECF1-465E-839D-38F4AF99F4FB}" dt="2026-01-13T18:20:02.056" v="776" actId="20577"/>
        <pc:sldMkLst>
          <pc:docMk/>
          <pc:sldMk cId="198749990" sldId="256"/>
        </pc:sldMkLst>
        <pc:spChg chg="mod">
          <ac:chgData name="Evan Michael" userId="890b9ee4f7d11ffc" providerId="LiveId" clId="{DBD9103E-ECF1-465E-839D-38F4AF99F4FB}" dt="2026-01-13T18:20:02.056" v="776" actId="20577"/>
          <ac:spMkLst>
            <pc:docMk/>
            <pc:sldMk cId="198749990" sldId="256"/>
            <ac:spMk id="2" creationId="{D94D9335-919F-D516-6A5A-690EDFDC2823}"/>
          </ac:spMkLst>
        </pc:spChg>
        <pc:spChg chg="mod">
          <ac:chgData name="Evan Michael" userId="890b9ee4f7d11ffc" providerId="LiveId" clId="{DBD9103E-ECF1-465E-839D-38F4AF99F4FB}" dt="2026-01-13T18:18:53.622" v="715" actId="20577"/>
          <ac:spMkLst>
            <pc:docMk/>
            <pc:sldMk cId="198749990" sldId="256"/>
            <ac:spMk id="3" creationId="{C373C1AC-94B2-4FB9-4D31-B258DCDD8CE4}"/>
          </ac:spMkLst>
        </pc:spChg>
      </pc:sldChg>
      <pc:sldChg chg="addSp delSp modSp mod">
        <pc:chgData name="Evan Michael" userId="890b9ee4f7d11ffc" providerId="LiveId" clId="{DBD9103E-ECF1-465E-839D-38F4AF99F4FB}" dt="2026-01-13T18:07:21.050" v="171" actId="20577"/>
        <pc:sldMkLst>
          <pc:docMk/>
          <pc:sldMk cId="356521197" sldId="257"/>
        </pc:sldMkLst>
        <pc:spChg chg="mod">
          <ac:chgData name="Evan Michael" userId="890b9ee4f7d11ffc" providerId="LiveId" clId="{DBD9103E-ECF1-465E-839D-38F4AF99F4FB}" dt="2026-01-13T18:07:21.050" v="171" actId="20577"/>
          <ac:spMkLst>
            <pc:docMk/>
            <pc:sldMk cId="356521197" sldId="257"/>
            <ac:spMk id="4" creationId="{50A3231C-B64F-8C28-AE56-2AB49AB5F290}"/>
          </ac:spMkLst>
        </pc:spChg>
        <pc:inkChg chg="add del">
          <ac:chgData name="Evan Michael" userId="890b9ee4f7d11ffc" providerId="LiveId" clId="{DBD9103E-ECF1-465E-839D-38F4AF99F4FB}" dt="2026-01-13T18:03:32.086" v="15" actId="9405"/>
          <ac:inkMkLst>
            <pc:docMk/>
            <pc:sldMk cId="356521197" sldId="257"/>
            <ac:inkMk id="3" creationId="{A94CFB54-74B5-FA3E-3E21-DD03D710CCB5}"/>
          </ac:inkMkLst>
        </pc:inkChg>
        <pc:inkChg chg="add del">
          <ac:chgData name="Evan Michael" userId="890b9ee4f7d11ffc" providerId="LiveId" clId="{DBD9103E-ECF1-465E-839D-38F4AF99F4FB}" dt="2026-01-13T18:03:35.895" v="17"/>
          <ac:inkMkLst>
            <pc:docMk/>
            <pc:sldMk cId="356521197" sldId="257"/>
            <ac:inkMk id="5" creationId="{524043CA-15FF-E2C3-D37B-1750BCEAA163}"/>
          </ac:inkMkLst>
        </pc:inkChg>
        <pc:inkChg chg="add">
          <ac:chgData name="Evan Michael" userId="890b9ee4f7d11ffc" providerId="LiveId" clId="{DBD9103E-ECF1-465E-839D-38F4AF99F4FB}" dt="2026-01-13T18:03:35.895" v="17"/>
          <ac:inkMkLst>
            <pc:docMk/>
            <pc:sldMk cId="356521197" sldId="257"/>
            <ac:inkMk id="7" creationId="{7E88ED4C-9642-B5CC-7C70-F09D82295243}"/>
          </ac:inkMkLst>
        </pc:inkChg>
        <pc:inkChg chg="add del">
          <ac:chgData name="Evan Michael" userId="890b9ee4f7d11ffc" providerId="LiveId" clId="{DBD9103E-ECF1-465E-839D-38F4AF99F4FB}" dt="2026-01-13T18:03:54.543" v="19" actId="9405"/>
          <ac:inkMkLst>
            <pc:docMk/>
            <pc:sldMk cId="356521197" sldId="257"/>
            <ac:inkMk id="8" creationId="{35B6FFE3-0A10-8929-FEFB-F926B6374574}"/>
          </ac:inkMkLst>
        </pc:inkChg>
        <pc:inkChg chg="add del">
          <ac:chgData name="Evan Michael" userId="890b9ee4f7d11ffc" providerId="LiveId" clId="{DBD9103E-ECF1-465E-839D-38F4AF99F4FB}" dt="2026-01-13T18:04:00.710" v="21"/>
          <ac:inkMkLst>
            <pc:docMk/>
            <pc:sldMk cId="356521197" sldId="257"/>
            <ac:inkMk id="9" creationId="{AA3B9EC3-2D65-6147-7190-AE3A0771D783}"/>
          </ac:inkMkLst>
        </pc:inkChg>
        <pc:inkChg chg="add mod">
          <ac:chgData name="Evan Michael" userId="890b9ee4f7d11ffc" providerId="LiveId" clId="{DBD9103E-ECF1-465E-839D-38F4AF99F4FB}" dt="2026-01-13T18:04:02.191" v="22"/>
          <ac:inkMkLst>
            <pc:docMk/>
            <pc:sldMk cId="356521197" sldId="257"/>
            <ac:inkMk id="10" creationId="{5C658034-9BFF-9EDA-2A44-349CAD2888A4}"/>
          </ac:inkMkLst>
        </pc:inkChg>
        <pc:inkChg chg="add del">
          <ac:chgData name="Evan Michael" userId="890b9ee4f7d11ffc" providerId="LiveId" clId="{DBD9103E-ECF1-465E-839D-38F4AF99F4FB}" dt="2026-01-13T18:04:06.445" v="24" actId="9405"/>
          <ac:inkMkLst>
            <pc:docMk/>
            <pc:sldMk cId="356521197" sldId="257"/>
            <ac:inkMk id="11" creationId="{B320497B-73A9-902B-EDDC-4CB693A1AAFE}"/>
          </ac:inkMkLst>
        </pc:inkChg>
        <pc:inkChg chg="add del">
          <ac:chgData name="Evan Michael" userId="890b9ee4f7d11ffc" providerId="LiveId" clId="{DBD9103E-ECF1-465E-839D-38F4AF99F4FB}" dt="2026-01-13T18:04:10.957" v="26"/>
          <ac:inkMkLst>
            <pc:docMk/>
            <pc:sldMk cId="356521197" sldId="257"/>
            <ac:inkMk id="12" creationId="{F095BAD1-99C2-6A7D-C489-0ACE4427FBA8}"/>
          </ac:inkMkLst>
        </pc:inkChg>
        <pc:inkChg chg="add">
          <ac:chgData name="Evan Michael" userId="890b9ee4f7d11ffc" providerId="LiveId" clId="{DBD9103E-ECF1-465E-839D-38F4AF99F4FB}" dt="2026-01-13T18:04:10.957" v="26"/>
          <ac:inkMkLst>
            <pc:docMk/>
            <pc:sldMk cId="356521197" sldId="257"/>
            <ac:inkMk id="13" creationId="{9A3730AC-D2AB-95F8-2DA9-8120A1F12E01}"/>
          </ac:inkMkLst>
        </pc:inkChg>
        <pc:inkChg chg="add del">
          <ac:chgData name="Evan Michael" userId="890b9ee4f7d11ffc" providerId="LiveId" clId="{DBD9103E-ECF1-465E-839D-38F4AF99F4FB}" dt="2026-01-13T18:04:18.249" v="28"/>
          <ac:inkMkLst>
            <pc:docMk/>
            <pc:sldMk cId="356521197" sldId="257"/>
            <ac:inkMk id="14" creationId="{D8C8EF26-3767-ABDB-6550-0AD1CB6B1C2E}"/>
          </ac:inkMkLst>
        </pc:inkChg>
        <pc:inkChg chg="add">
          <ac:chgData name="Evan Michael" userId="890b9ee4f7d11ffc" providerId="LiveId" clId="{DBD9103E-ECF1-465E-839D-38F4AF99F4FB}" dt="2026-01-13T18:04:18.249" v="28"/>
          <ac:inkMkLst>
            <pc:docMk/>
            <pc:sldMk cId="356521197" sldId="257"/>
            <ac:inkMk id="15" creationId="{CBEB3909-3DB8-B06B-8273-03BD1691BC88}"/>
          </ac:inkMkLst>
        </pc:inkChg>
        <pc:inkChg chg="add del">
          <ac:chgData name="Evan Michael" userId="890b9ee4f7d11ffc" providerId="LiveId" clId="{DBD9103E-ECF1-465E-839D-38F4AF99F4FB}" dt="2026-01-13T18:05:05.823" v="33" actId="9405"/>
          <ac:inkMkLst>
            <pc:docMk/>
            <pc:sldMk cId="356521197" sldId="257"/>
            <ac:inkMk id="16" creationId="{9ED26F84-1EDE-FF2B-F8BD-99287FF5E2E4}"/>
          </ac:inkMkLst>
        </pc:inkChg>
        <pc:inkChg chg="add del">
          <ac:chgData name="Evan Michael" userId="890b9ee4f7d11ffc" providerId="LiveId" clId="{DBD9103E-ECF1-465E-839D-38F4AF99F4FB}" dt="2026-01-13T18:05:01.278" v="31" actId="9405"/>
          <ac:inkMkLst>
            <pc:docMk/>
            <pc:sldMk cId="356521197" sldId="257"/>
            <ac:inkMk id="17" creationId="{380D0EFD-F00B-2F45-1C63-1A6FCCB60BA6}"/>
          </ac:inkMkLst>
        </pc:inkChg>
      </pc:sldChg>
      <pc:sldChg chg="addSp modSp mod">
        <pc:chgData name="Evan Michael" userId="890b9ee4f7d11ffc" providerId="LiveId" clId="{DBD9103E-ECF1-465E-839D-38F4AF99F4FB}" dt="2026-01-13T18:06:34.440" v="124" actId="14100"/>
        <pc:sldMkLst>
          <pc:docMk/>
          <pc:sldMk cId="3890188220" sldId="258"/>
        </pc:sldMkLst>
        <pc:spChg chg="add mod">
          <ac:chgData name="Evan Michael" userId="890b9ee4f7d11ffc" providerId="LiveId" clId="{DBD9103E-ECF1-465E-839D-38F4AF99F4FB}" dt="2026-01-13T18:06:05.673" v="87" actId="1076"/>
          <ac:spMkLst>
            <pc:docMk/>
            <pc:sldMk cId="3890188220" sldId="258"/>
            <ac:spMk id="3" creationId="{0367BE05-4DAD-C3B0-099E-4519896E01C9}"/>
          </ac:spMkLst>
        </pc:spChg>
        <pc:spChg chg="add mod">
          <ac:chgData name="Evan Michael" userId="890b9ee4f7d11ffc" providerId="LiveId" clId="{DBD9103E-ECF1-465E-839D-38F4AF99F4FB}" dt="2026-01-13T18:06:34.440" v="124" actId="14100"/>
          <ac:spMkLst>
            <pc:docMk/>
            <pc:sldMk cId="3890188220" sldId="258"/>
            <ac:spMk id="4" creationId="{D4029CBD-4E7F-E544-1A45-7C940F0D644D}"/>
          </ac:spMkLst>
        </pc:spChg>
      </pc:sldChg>
      <pc:sldChg chg="addSp delSp modSp mod">
        <pc:chgData name="Evan Michael" userId="890b9ee4f7d11ffc" providerId="LiveId" clId="{DBD9103E-ECF1-465E-839D-38F4AF99F4FB}" dt="2026-01-13T20:17:31.803" v="782" actId="27636"/>
        <pc:sldMkLst>
          <pc:docMk/>
          <pc:sldMk cId="114901995" sldId="259"/>
        </pc:sldMkLst>
        <pc:spChg chg="mod">
          <ac:chgData name="Evan Michael" userId="890b9ee4f7d11ffc" providerId="LiveId" clId="{DBD9103E-ECF1-465E-839D-38F4AF99F4FB}" dt="2026-01-13T20:17:31.803" v="782" actId="27636"/>
          <ac:spMkLst>
            <pc:docMk/>
            <pc:sldMk cId="114901995" sldId="259"/>
            <ac:spMk id="4" creationId="{124247FB-47F1-EA8F-979B-313AA3AD59E6}"/>
          </ac:spMkLst>
        </pc:spChg>
        <pc:spChg chg="add del mod">
          <ac:chgData name="Evan Michael" userId="890b9ee4f7d11ffc" providerId="LiveId" clId="{DBD9103E-ECF1-465E-839D-38F4AF99F4FB}" dt="2026-01-13T18:09:33.573" v="247" actId="931"/>
          <ac:spMkLst>
            <pc:docMk/>
            <pc:sldMk cId="114901995" sldId="259"/>
            <ac:spMk id="5" creationId="{3F9C7820-F116-4762-6F11-1C9C179C3C70}"/>
          </ac:spMkLst>
        </pc:spChg>
        <pc:spChg chg="add mod">
          <ac:chgData name="Evan Michael" userId="890b9ee4f7d11ffc" providerId="LiveId" clId="{DBD9103E-ECF1-465E-839D-38F4AF99F4FB}" dt="2026-01-09T21:29:56.352" v="13" actId="1076"/>
          <ac:spMkLst>
            <pc:docMk/>
            <pc:sldMk cId="114901995" sldId="259"/>
            <ac:spMk id="7" creationId="{5BD75C2D-2193-9714-BA0F-C322682A8FC9}"/>
          </ac:spMkLst>
        </pc:spChg>
        <pc:spChg chg="add mod">
          <ac:chgData name="Evan Michael" userId="890b9ee4f7d11ffc" providerId="LiveId" clId="{DBD9103E-ECF1-465E-839D-38F4AF99F4FB}" dt="2026-01-09T21:29:46.513" v="11" actId="1076"/>
          <ac:spMkLst>
            <pc:docMk/>
            <pc:sldMk cId="114901995" sldId="259"/>
            <ac:spMk id="8" creationId="{639DFE5C-FE69-86EC-47DF-00D7E067E268}"/>
          </ac:spMkLst>
        </pc:spChg>
        <pc:spChg chg="add mod">
          <ac:chgData name="Evan Michael" userId="890b9ee4f7d11ffc" providerId="LiveId" clId="{DBD9103E-ECF1-465E-839D-38F4AF99F4FB}" dt="2026-01-09T21:29:39.763" v="10" actId="1076"/>
          <ac:spMkLst>
            <pc:docMk/>
            <pc:sldMk cId="114901995" sldId="259"/>
            <ac:spMk id="9" creationId="{CBCCE147-582C-F329-E585-1A4BDD2EEFFA}"/>
          </ac:spMkLst>
        </pc:spChg>
        <pc:spChg chg="add del mod">
          <ac:chgData name="Evan Michael" userId="890b9ee4f7d11ffc" providerId="LiveId" clId="{DBD9103E-ECF1-465E-839D-38F4AF99F4FB}" dt="2026-01-13T19:34:01.948" v="780" actId="931"/>
          <ac:spMkLst>
            <pc:docMk/>
            <pc:sldMk cId="114901995" sldId="259"/>
            <ac:spMk id="10" creationId="{925834E9-097E-7CA5-E7C4-472E8B81B94B}"/>
          </ac:spMkLst>
        </pc:spChg>
        <pc:picChg chg="add del mod">
          <ac:chgData name="Evan Michael" userId="890b9ee4f7d11ffc" providerId="LiveId" clId="{DBD9103E-ECF1-465E-839D-38F4AF99F4FB}" dt="2026-01-13T19:33:54.222" v="779" actId="478"/>
          <ac:picMkLst>
            <pc:docMk/>
            <pc:sldMk cId="114901995" sldId="259"/>
            <ac:picMk id="5" creationId="{9BE70191-E85B-5F36-0A0A-2E0552B450CA}"/>
          </ac:picMkLst>
        </pc:picChg>
        <pc:picChg chg="del">
          <ac:chgData name="Evan Michael" userId="890b9ee4f7d11ffc" providerId="LiveId" clId="{DBD9103E-ECF1-465E-839D-38F4AF99F4FB}" dt="2026-01-13T18:08:02.940" v="172" actId="478"/>
          <ac:picMkLst>
            <pc:docMk/>
            <pc:sldMk cId="114901995" sldId="259"/>
            <ac:picMk id="6" creationId="{CE4EF469-B774-AB4E-2C67-185CFE4C8A8D}"/>
          </ac:picMkLst>
        </pc:picChg>
        <pc:picChg chg="add del mod">
          <ac:chgData name="Evan Michael" userId="890b9ee4f7d11ffc" providerId="LiveId" clId="{DBD9103E-ECF1-465E-839D-38F4AF99F4FB}" dt="2026-01-13T19:33:52.152" v="778" actId="478"/>
          <ac:picMkLst>
            <pc:docMk/>
            <pc:sldMk cId="114901995" sldId="259"/>
            <ac:picMk id="11" creationId="{869AC010-F810-3E93-6409-C82E34A00FF1}"/>
          </ac:picMkLst>
        </pc:picChg>
        <pc:picChg chg="add mod">
          <ac:chgData name="Evan Michael" userId="890b9ee4f7d11ffc" providerId="LiveId" clId="{DBD9103E-ECF1-465E-839D-38F4AF99F4FB}" dt="2026-01-13T19:34:01.948" v="780" actId="931"/>
          <ac:picMkLst>
            <pc:docMk/>
            <pc:sldMk cId="114901995" sldId="259"/>
            <ac:picMk id="13" creationId="{3ED90B34-16C4-DA74-63FB-AC098C29A758}"/>
          </ac:picMkLst>
        </pc:picChg>
      </pc:sldChg>
      <pc:sldChg chg="add">
        <pc:chgData name="Evan Michael" userId="890b9ee4f7d11ffc" providerId="LiveId" clId="{DBD9103E-ECF1-465E-839D-38F4AF99F4FB}" dt="2026-01-13T18:13:03.996" v="459"/>
        <pc:sldMkLst>
          <pc:docMk/>
          <pc:sldMk cId="1190352001" sldId="260"/>
        </pc:sldMkLst>
      </pc:sldChg>
      <pc:sldChg chg="modSp add mod">
        <pc:chgData name="Evan Michael" userId="890b9ee4f7d11ffc" providerId="LiveId" clId="{DBD9103E-ECF1-465E-839D-38F4AF99F4FB}" dt="2026-01-13T18:13:53.945" v="479" actId="20577"/>
        <pc:sldMkLst>
          <pc:docMk/>
          <pc:sldMk cId="3321046605" sldId="261"/>
        </pc:sldMkLst>
        <pc:spChg chg="mod">
          <ac:chgData name="Evan Michael" userId="890b9ee4f7d11ffc" providerId="LiveId" clId="{DBD9103E-ECF1-465E-839D-38F4AF99F4FB}" dt="2026-01-13T18:13:53.945" v="479" actId="20577"/>
          <ac:spMkLst>
            <pc:docMk/>
            <pc:sldMk cId="3321046605" sldId="261"/>
            <ac:spMk id="10" creationId="{21733B24-9CFA-05F4-FAE8-0C5E0F68F3B5}"/>
          </ac:spMkLst>
        </pc:spChg>
      </pc:sldChg>
      <pc:sldChg chg="modSp add mod">
        <pc:chgData name="Evan Michael" userId="890b9ee4f7d11ffc" providerId="LiveId" clId="{DBD9103E-ECF1-465E-839D-38F4AF99F4FB}" dt="2026-01-13T18:14:43.369" v="527" actId="20577"/>
        <pc:sldMkLst>
          <pc:docMk/>
          <pc:sldMk cId="186312503" sldId="262"/>
        </pc:sldMkLst>
        <pc:spChg chg="mod">
          <ac:chgData name="Evan Michael" userId="890b9ee4f7d11ffc" providerId="LiveId" clId="{DBD9103E-ECF1-465E-839D-38F4AF99F4FB}" dt="2026-01-13T18:14:43.369" v="527" actId="20577"/>
          <ac:spMkLst>
            <pc:docMk/>
            <pc:sldMk cId="186312503" sldId="262"/>
            <ac:spMk id="3" creationId="{139B16AF-3408-86F2-5A76-0493138D56BB}"/>
          </ac:spMkLst>
        </pc:spChg>
      </pc:sldChg>
      <pc:sldChg chg="add">
        <pc:chgData name="Evan Michael" userId="890b9ee4f7d11ffc" providerId="LiveId" clId="{DBD9103E-ECF1-465E-839D-38F4AF99F4FB}" dt="2026-01-13T18:13:03.996" v="459"/>
        <pc:sldMkLst>
          <pc:docMk/>
          <pc:sldMk cId="998299681" sldId="263"/>
        </pc:sldMkLst>
      </pc:sldChg>
      <pc:sldChg chg="add">
        <pc:chgData name="Evan Michael" userId="890b9ee4f7d11ffc" providerId="LiveId" clId="{DBD9103E-ECF1-465E-839D-38F4AF99F4FB}" dt="2026-01-13T18:13:03.996" v="459"/>
        <pc:sldMkLst>
          <pc:docMk/>
          <pc:sldMk cId="485146466" sldId="264"/>
        </pc:sldMkLst>
      </pc:sldChg>
      <pc:sldChg chg="add">
        <pc:chgData name="Evan Michael" userId="890b9ee4f7d11ffc" providerId="LiveId" clId="{DBD9103E-ECF1-465E-839D-38F4AF99F4FB}" dt="2026-01-13T18:13:03.996" v="459"/>
        <pc:sldMkLst>
          <pc:docMk/>
          <pc:sldMk cId="2524934166" sldId="265"/>
        </pc:sldMkLst>
      </pc:sldChg>
      <pc:sldChg chg="add">
        <pc:chgData name="Evan Michael" userId="890b9ee4f7d11ffc" providerId="LiveId" clId="{DBD9103E-ECF1-465E-839D-38F4AF99F4FB}" dt="2026-01-13T18:13:03.996" v="459"/>
        <pc:sldMkLst>
          <pc:docMk/>
          <pc:sldMk cId="2228402586" sldId="266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4:36:20.9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24575,'0'2'0,"1"0"0,0-1 0,0 1 0,0 0 0,0-1 0,0 1 0,0 0 0,1-1 0,-1 1 0,1-1 0,-1 0 0,1 0 0,-1 1 0,1-1 0,-1 0 0,1 0 0,3 1 0,33 15 0,6-4 0,89 12 0,1 0 0,679 213 0,-609-175 0,-155-47 0,354 92 0,-153-69 0,1-11 0,305-4 0,-380-26 0,136 2 0,-176 14 0,7-1 0,-140-12-31,28-1-414,1 2 1,42 7-1,-47-3-6381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4:58:33.7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9830,'-1'114'1713,"3"127"898,12-134-1680,-8-70-282,2 59 0,-7-83-429,0 1-1,0-1 0,7 25 0,-6-32-133,-1-1 0,1 1 0,0-1 1,1 1-1,-1-1 0,1 0 1,0 0-1,1 0 0,-1 0 0,1-1 1,5 6-1,-9-10-79,1 1 0,-1-1 0,1 1 1,-1-1-1,1 1 0,0-1 0,-1 0 0,1 1 1,0-1-1,-1 0 0,1 1 0,0-1 0,-1 0 0,1 0 1,0 0-1,-1 0 0,1 1 0,0-1 0,0 0 0,-1 0 1,1-1-1,0 1 0,-1 0 0,1 0 0,0 0 1,0 0-1,-1-1 0,1 1 0,0 0 0,-1 0 0,1-1 1,-1 1-1,1-1 0,0 1 0,-1 0 0,1-1 0,-1 1 1,1-1-1,-1 0 0,1 1 0,-1-1 0,0 1 1,1-1-1,-1 0 0,0 1 0,1-1 0,-1 0 0,0 1 1,0-1-1,1 0 0,-1 1 0,0-1 0,0 0 1,0 0-1,0 0 0,7-43-314,-7 43 307,0-187-959,-2 86 417,1 82 372,-1 1 0,0 0 0,-2 0 0,-11-36 0,-34-72-696,47 123 835,-15-28 89,14 26-21,-1 0 1,1 0-1,0 0 0,0 0 1,1-1-1,-4-12 0,6 18-27,0 1 0,0 0 0,0-1 0,0 1 0,0-1 0,0 1 0,0-1 0,0 1 0,0-1 0,0 1 0,0 0 0,0-1 0,1 1 0,-1-1 0,0 1 0,0-1 0,0 1 0,1 0 0,-1-1 0,0 1 0,0 0 0,1-1 0,-1 1 0,0 0 0,1-1 0,-1 1 0,1 0 0,-1 0 0,0-1 0,2 1 0,16-1 226,20 13 115,-35-11-308,10 4 68,44 17 646,76 17-1,12 5 303,-35-8-79,-40-28-368,-55-6-144,-48-2-65,-315-1 1822,341 1-2168,3 1-24,1-1 0,-1 0 1,1 0-1,-1 0 0,0 0 0,1-1 1,-1 1-1,1-1 0,0 0 1,-1 0-1,1 0 0,0-1 0,-1 1 1,-2-3-1,5-2 121,7 1-123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4:58:40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9830,'0'0'0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4:58:40.4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9830,'0'0'0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4:58:56.6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1157 10153,'1017'-1157'0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4:59:00.7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568 0 9830,'-18'15'495,"0"-1"-1,0 0 0,-36 18 1,27-16-62,0-1 276,-46 17 0,56-25-489,-112 60 1584,29-12-679,91-51-993,0 0 0,0 0-1,0 1 1,1 1 0,0 0 0,0 0 0,0 0 0,-9 10-1,17-16-121,0 1-1,0-1 1,0 0-1,0 0 1,0 0-1,-1 0 0,1 0 1,0 0-1,0 0 1,0 1-1,0-1 1,0 0-1,0 0 0,0 0 1,0 0-1,0 1 1,0-1-1,0 0 1,-1 0-1,1 0 0,0 0 1,0 0-1,0 1 1,0-1-1,0 0 1,0 0-1,0 0 0,1 0 1,-1 1-1,0-1 1,0 0-1,0 0 1,0 0-1,0 0 0,0 1 1,0-1-1,0 0 1,0 0-1,0 0 1,0 0-1,1 0 0,-1 0 1,0 0-1,0 1 1,0-1-1,0 0 1,0 0-1,0 0 0,1 0 1,-1 0-1,0 0 1,0 0-1,0 0 0,0 0 1,1 0-1,-1 0 1,0 0-1,16-1 314,16-10 107,90-30 779,0 0 146,-105 34-1022,0-1 0,0-1-1,-1 0 1,26-21 0,-27 19-113,0 1 0,1 0 0,-1 1 0,2 1 0,-1 0 0,1 1 0,0 1 0,1 1 0,0 0-1,-1 1 1,20-1 0,-35 4-217,1 1 0,-1 0-1,0 0 1,0 0 0,0 0-1,0 1 1,1-1 0,-1 1-1,0-1 1,0 1 0,0 0-1,0-1 1,0 1 0,0 0-1,0 1 1,-1-1 0,4 2-1,-4-2-1,0 1-1,0-1 1,-1 0-1,1 1 1,0-1-1,-1 1 1,1-1-1,-1 1 1,1-1-1,-1 1 1,0-1-1,0 1 1,0-1-1,0 1 1,0-1-1,0 1 1,0 0-1,-1 2 0,-2 6-1,0 1 0,-1-1 0,0 1 0,-1-1-1,-8 12 1,10-16 4,-6 15-3,0 1 0,2 0 0,1 0 0,0 0 0,2 1 0,-3 45 0,-3 5 0,4-31 0,3-18 0,-1 0 0,-1 0 0,-13 38 0,10-39 0,-9 47 0,14-59 0,3-9-1,0-1-1,0 1 1,0-1 0,0 0 0,-1 1 0,1-1 0,0 1 0,-1-1 0,1 0 0,-1 1 0,0-1 0,1 0 0,-1 0 0,0 1 0,0-1 0,0 0 0,0 0 0,0 0 0,0 0 0,0 0-1,0 0 1,0 0 0,0-1 0,-1 1 0,1 0 0,-2 0 0,1-1-27,0 0 0,0-1-1,0 0 1,0 1 0,0-1 0,0 0-1,0 0 1,0 0 0,0 0 0,1 0 0,-1 0-1,0 0 1,1-1 0,-1 1 0,1-1-1,-1 1 1,1-1 0,-2-1 0,-12-15-275,-1 0 238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4:59:17.9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9830,'0'0'0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4:59:22.5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 3049 10339,'0'-3049'0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4:59:28.8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442 36 9830,'-6'2'173,"0"0"0,0 0 0,0 1 0,0 0 0,1 0 0,-1 0 0,-7 7 0,-25 22 588,1 1 0,2 1 0,-43 55 0,-14 15 838,54-73-900,27-23-416,1 0 1,-18 18 0,26-24-243,0 0 1,0 0-1,0 1 1,1-1-1,-1 1 1,1-1 0,-1 1-1,1 0 1,0 0-1,0-1 1,0 1-1,0 0 1,1 0-1,-1 0 1,1 0-1,0 0 1,0 5-1,0-7-16,0 1 0,1 0 0,-1-1 0,0 1 0,1-1 0,-1 1 1,1-1-1,0 1 0,0-1 0,-1 1 0,1-1 0,0 0 0,0 1 0,0-1 0,0 0 0,1 0 0,-1 0 0,0 0 0,0 0 0,1 0 0,-1 0 0,1 0 0,-1 0 0,0-1 0,1 1 0,0 0 0,-1-1 0,1 1 0,-1-1 0,1 0 0,0 0 0,-1 0 0,1 1 0,-1-1 0,1-1 0,0 1 0,-1 0 0,1 0 0,0-1 0,1 0 0,3 0-3,0 0 1,0-1-1,0 0 0,0 0 0,0 0 0,0-1 0,-1 0 0,1 0 1,5-6-1,3-4-206,-1-1 1,-1-1 0,0 0-1,16-28 1,-14 20 22,26-30 1,-15 28-29,1 0 0,49-34 1,23-21 196,-23 12 734,-29 16-476,-50 112 398,5-41-520,2 1 0,0-1 0,1 1-1,1-1 1,14 34 0,5 22 305,-16-35-206,5 49 0,-11-60-63,2 0 0,1 0 0,1-1 0,13 35 0,-2-23 328,42 75 1,-58-113-492,0 0 1,1 0 0,-1 0 0,0 0-1,1 0 1,0 0 0,-1-1 0,1 1-1,0 0 1,0-1 0,0 1 0,0-1-1,3 2 1,-4-3-18,-1 0 0,0 0 1,1 0-1,-1 0 0,0 0 0,1 0 0,-1 0 0,0 0 1,1 0-1,-1 0 0,0 0 0,1-1 0,-1 1 0,0 0 0,1 0 1,-1 0-1,0 0 0,0 0 0,1-1 0,-1 1 0,0 0 1,0 0-1,1-1 0,-1 1 0,0 0 0,0 0 0,0-1 0,1 1 1,-1 0-1,0 0 0,0-1 0,0 1 0,2-23-251,-3-8-39,1 17 146,-1 0 0,0 0 1,-1 1-1,0-1 0,-1 1 0,0-1 1,-10-21-1,-1 9-133,-1 0 1,-2 0-1,-38-44 1,37 51 214,0 1 0,-1 0 0,-1 1 1,-1 2-1,0 0 0,-36-19 1,48 28 102,0 0 1,1 0-1,0 0 1,-13-15-1,-8-6-62,16 16-104,1-1 1,1-1 0,0 0 0,-17-26 0,-1-1-123,-19-7 593,48 46-341,-1 1-1,1 0 1,0 0-1,0-1 0,-1 1 1,1 0-1,0 0 1,0-1-1,0 1 1,-1 0-1,1-1 1,0 1-1,0 0 1,0-1-1,0 1 0,0 0 1,0-1-1,0 1 1,0-1-1,0 1 1,0 0-1,0-1 1,0 1-1,0 0 1,0-1-1,0 1 0,0 0 1,0-1-1,0 1 1,0 0-1,1-1 1,-1 1-1,0 0 1,0-1-1,0 1 1,1 0-1,-1 0 0,0-1 1,0 1-1,1 0 1,-1 0-1,0-1 1,0 1-1,1 0 1,-1 0-1,1-1 0,16-3 114,-17 4-118,18-1 19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4:59:34.2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2653 10254,'28'-2653'0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4:59:38.2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182 226 9830,'-6'6'121,"1"0"-1,0 0 1,0 1-1,0 0 1,1 0-1,0 0 1,0 0-1,1 0 1,0 1-1,1-1 1,-1 1 0,1 0-1,1 0 1,-1 0-1,1 0 1,1 0-1,0 0 1,0 0-1,2 14 1,-2-21-100,0-1 0,0 1 0,0 0 0,1 0 1,-1-1-1,0 1 0,0 0 0,1-1 0,-1 1 0,0 0 1,1-1-1,-1 1 0,1-1 0,-1 1 0,1 0 0,-1-1 1,1 1-1,0 0 0,9-5 90,11-26-237,-13 18 163,-7 11-33,9-11 79,0-1-1,0 0 0,-1-1 0,0 0 1,9-22-1,-3 3-122,30-48 0,-7 15 422,-34 60-394,12-29-134,-15 34 151,0 1 1,-1-1-1,0 0 0,1 0 0,-1 0 1,0 0-1,1 0 0,-1 0 1,0 0-1,0 0 0,0-1 0,0 1 1,0 0-1,0 0 0,0 0 0,0 0 1,0 0-1,0 0 0,-1 0 1,1 0-1,0 0 0,-1 0 0,1 0 1,-1 0-1,1 0 0,-2-1 1,1 2 15,0-1 0,0 1 0,0 0 1,-1 0-1,1 0 0,0-1 0,0 1 0,0 1 1,0-1-1,-1 0 0,1 0 0,0 0 1,0 1-1,0-1 0,0 0 0,0 1 1,0-1-1,0 1 0,0-1 0,0 1 0,0 0 1,0-1-1,0 1 0,0 0 0,-1 1 1,-22 22 366,13-8-155,1 1 0,0 0 0,-12 29 0,15-29 6,0-1 0,-2 0-1,0-1 1,-21 28 0,17-27-21,0-1 1,1 2-1,1 0 1,1 0-1,1 1 1,-10 23-1,-16 31 630,26-57-668,1 1 0,0 0 0,2 0 1,-1 0-1,2 1 0,0 0 0,1 0 0,-2 26 1,6-35-73,-1 0 0,0 0 0,0 0 0,0 0 0,-6 13 1,13-33-210,-1 1 1,2-1 0,-1 1 0,14-17 0,1 0-239,-1-2 0,-1 0 0,17-39 0,28-44-719,-59 103 959,0 1 1,0-1 0,-1 0-1,0-1 1,-1 1 0,0 0 0,-1-1-1,0 0 1,-1 0 0,1-13 0,-1 9-12,-1 11 94,0 0-1,1 1 0,-1-1 1,1 1-1,0-1 1,-1 1-1,2-1 0,-1 1 1,0 0-1,1 0 0,-1-1 1,1 1-1,0 0 0,0 0 1,0 0-1,1 1 0,3-5 1,-5 7 26,-1 0 1,1 0-1,0 0 1,-1 0-1,1 0 0,0 0 1,-1 0-1,1 0 1,0 0-1,-1 0 1,1 0-1,0 0 0,0 0 1,-1 0-1,1 1 1,-1-1-1,1 0 1,0 1-1,-1-1 0,1 0 1,-1 1-1,1-1 1,0 1-1,-1-1 1,1 0-1,-1 1 1,0 0-1,1-1 0,-1 1 1,1-1-1,-1 2 1,16 24 212,-12-19-139,0 0-38,26 45 523,2-2 1,2 0 0,51 54-1,-60-78-323,141 159 1210,-127-139-1087,13 18 141,6 24 291,-58-88-788,1 1 0,-1-1 1,1 1-1,-1 0 0,0-1 0,1 1 1,-1 0-1,0 0 0,1-1 0,-1 1 1,0 0-1,0-1 0,0 1 0,0 0 1,0 0-1,0 0 0,0-1 0,0 1 1,0 0-1,0 0 0,0-1 0,0 2 1,-1-1-1,0-1 1,1 0 0,-1 0 0,1 0-1,-1 0 1,0 0 0,1 0 0,-1 1-1,1-1 1,-1 0 0,0-1 0,1 1-1,-1 0 1,0 0 0,1 0 0,-1 0-1,1 0 1,-1-1 0,0 1 0,0-1-1,-40-22 384,35 20-359,-28-20-440,1-2 1,2-1 0,-52-53-1,5 3-430,64 64 654,2 0-1,-1-2 1,2 1 0,0-2-1,0 1 1,2-2-1,-11-19 1,15 25 116,-2 1 0,1-1 0,-1 1 0,0 0 0,-1 1 0,0 0 0,-14-11 0,13 12 6,0-2 0,0 1 0,1-1 0,0 0 0,-12-19 0,16 19-8,1 1 1,0-1-1,1 0 1,0 1-1,0-1 1,1 0-1,0-1 1,0 1-1,1-10 1,0-5 35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4:36:23.2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270 334 24575,'-2'1'0,"-1"1"0,1-1 0,-1 1 0,1 0 0,0 0 0,0 0 0,0 0 0,0 0 0,0 1 0,0-1 0,0 1 0,1-1 0,-1 1 0,-1 4 0,-25 50 0,-3 20 0,-48 102 0,68-160 0,-6 11 0,1 0 0,2 1 0,1 1 0,-13 46 0,24-52 0,6-21 0,6-15 0,128-206 0,-58 88 0,-71 113 0,0-1 0,-1 0 0,-1-1 0,0 0 0,-1 0 0,-1 0 0,-1-1 0,0 1 0,-1-1 0,1-33 0,-5 47 0,0 0 0,0 0 0,0 0 0,0 1 0,0-1 0,-1 0 0,0 1 0,0-1 0,0 1 0,0 0 0,0 0 0,-1 0 0,1 0 0,-1 0 0,0 0 0,-6-4 0,-10-12 0,18 18 0,0 0 0,1 0 0,-1 0 0,1 0 0,-1 0 0,1 0 0,-1 0 0,1 0 0,-1 0 0,1 0 0,0 0 0,0 0 0,0 0 0,-1 0 0,1 0 0,0 0 0,0-1 0,0 1 0,1 0 0,-1 0 0,0 0 0,0 0 0,1 0 0,0-1 0,0-1 0,1 0 0,-1 0 0,1 0 0,0 0 0,0 0 0,1 1 0,-1-1 0,3-2 0,4-2 0,-1 0 0,2 1 0,-1 0 0,11-5 0,-2 4 0,0 1 0,0 1 0,1 0 0,21-2 0,25-6 0,327-86 0,-369 93-341,0-1 0,-1-1-1,31-17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5:13:08.7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9830,'2'4'116,"-1"1"-1,1 0 1,0-1-1,1 1 1,-1-1 0,1 0-1,0 0 1,0 0-1,0 0 1,1 0-1,6 5 1,-3-2 70,5 4 49,1-1 1,0 1-1,1-2 0,16 9 1,11 8 291,-4-3 211,61 27-1,-72-38-441,-15-7-150,1-1 1,0 0 0,0-1-1,0-1 1,0 0 0,0-1-1,0 0 1,16-1-1,-5 0-100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5:13:10.5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60 0 9830,'0'397'4369,"-1"-384"-4170,0 0-1,-1 1 1,0-1-1,-1 0 1,0 0 0,-1 0-1,-1-1 1,0 1-1,-1-1 1,-14 22 0,17-33-4,0-8-216,2-10-108,1-231-864,2 99 393,-3 145 598,1 0 1,0-1-1,1 1 0,-1 0 0,1 0 0,-1 0 0,1 0 1,1 1-1,-1-1 0,0 0 0,1 0 0,0 0 1,0 1-1,4-7 0,-3 8 36,0-1-1,0 1 1,0 0 0,0 0 0,1 0-1,-1 0 1,1 0 0,-1 1-1,1 0 1,-1 0 0,1 0 0,0 0-1,0 0 1,-1 1 0,1-1 0,4 1-1,25 0 254,-1 1 0,0 2 0,0 1 0,42 11-1,-64-13-183,1 0 0,0-1 0,0 0 0,16-1 0,-25 0-93,0-1 1,-1 1 0,1 0-1,0 0 1,0-1 0,-1 1-1,1-1 1,0 0 0,0 0-1,-1 1 1,1-1 0,-1 0 0,1 0-1,-1 0 1,2-2 0,-2 2-19,-1 0-1,1 0 1,-1 0 0,1-1 0,-1 1 0,1 0 0,-1 0 0,0 0 0,0-1 0,0 1 0,0 0 0,0 0-1,0-1 1,0 1 0,0 0 0,0 0 0,0-1 0,-1 1 0,1 0 0,0 0 0,-1 0 0,1-1-1,-1 1 1,-1-2 0,-7-12-13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5:13:12.3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404 62 9830,'0'-3'23,"0"1"0,-1-1 1,1 1-1,-1 0 0,1-1 0,-1 1 0,0 0 0,0-1 0,0 1 1,-1 0-1,1 0 0,0 0 0,-1 0 0,1 0 0,-1 0 0,0 0 0,0 1 1,1-1-1,-1 0 0,0 1 0,-1 0 0,1-1 0,0 1 0,0 0 1,0 0-1,-1 0 0,1 0 0,-1 1 0,1-1 0,0 1 0,-5-1 1,-10-2 241,0 2 0,-1 0 0,-26 1 1,26 1-156,-26-2 314,29-1-248,-1 2 0,1 0 0,-1 1 0,1 0 0,0 1 1,-17 5-1,29-6-123,-1 1 0,1-1 1,-1 1-1,1 0 0,0 1 1,0-1-1,0 0 0,0 1 1,0-1-1,0 1 0,1 0 0,-1 0 1,1 0-1,0 1 0,-2 3 1,1-1 36,0 1 1,0 0 0,1-1-1,0 1 1,0 0 0,1 0-1,-1 15 1,1-14 1,1-1 0,0 1 0,0 0 0,1 0 0,0 0 0,1-1 0,0 1 0,0 0 0,0-1 0,1 0 1,0 1-1,0-1 0,1 0 0,0-1 0,9 12 0,-5-10 51,1-1-1,1 0 1,-1-1 0,1 0 0,0 0-1,17 6 1,-1-2 370,42 11-1,-52-18-255,1 0 0,0-1-1,0 0 1,1-1 0,28-3 0,-38 1-170,0 0 1,1 0-1,-1-1 1,0 0-1,-1 0 1,1-1 0,0 0-1,-1 0 1,1-1-1,-1 0 1,0 0-1,0-1 1,11-10 0,-14 11-133,-1-1 1,0 1 0,0-1 0,0 0 0,-1 0 0,1 0 0,-1 0 0,-1 0 0,1 0-1,-1-1 1,0 1 0,0 0 0,0-1 0,-1 1 0,0-1 0,0 1 0,0-1 0,-1 1-1,-1-9 1,0 5 39,0 0-1,-1 0 0,0 1 0,0-1 1,-1 1-1,0-1 0,0 2 0,-1-1 1,0 0-1,-1 1 0,-5-7 1,6 9 41,0 0 1,0 1 0,0-1 0,0 1 0,-1 0-1,0 1 1,-6-4 0,-5 0-20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5:13:13.5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135 91 9830,'-2'0'54,"0"1"0,0-1 0,0 1 0,0-1 0,0 1-1,0 0 1,0 0 0,1 0 0,-1 0 0,0 0 0,0 0 0,1 0 0,-1 1 0,1-1 0,-1 1-1,1-1 1,0 1 0,-1 0 0,1-1 0,0 1 0,0 0 0,0 0 0,-1 3 0,-1 3 69,0 0 1,0-1-1,1 1 1,-2 13 0,2 4 327,1 43 0,3-54-268,-2 0 0,0 0-1,0 0 1,-1 0 0,-1 0 0,-1 0 0,0-1-1,0 1 1,-9 19 0,2-62-117,8 18-105,-5-17-85,2 0-1,1 0 1,-1-43-1,2 16-38,-7 4-11,8 44 151,0-1-1,0 0 0,0 0 0,1 0 0,1 0 0,-1 0 1,1 0-1,2-15 0,-1 21 46,-1 0 0,1 0 1,0 1-1,0-1 0,-1 0 0,1 1 1,1-1-1,-1 0 0,0 1 1,0-1-1,1 1 0,-1-1 0,0 1 1,1 0-1,-1 0 0,1 0 0,0 0 1,3-2-1,-1 1 27,0 1-1,1-1 1,0 1-1,-1 0 1,1 0-1,-1 1 1,9-1-1,0 2 100,0 0-1,0 1 1,0 0-1,24 7 1,-28-5-51,0 0 1,0 1 0,0 0 0,0 1 0,-1 0 0,0 0 0,11 11-1,31 22 440,-33-30-501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5:13:15.1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96 0 9830,'0'5'273,"-5"1"0,-1 5 0,0 5 0,1 5 0,-4-2 0,1 2 1,1 1-1,1 2 0,3 2 0,1 1 0,1 1 0,1 0 0,-5-4 0,-5-2 113,-2 1-113,1-5-273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5:13:16.0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9830,'0'0'0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5:13:18.3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313 60 9830,'0'-2'14,"0"0"-1,-1 0 1,1 0 0,0 0-1,-1 0 1,1 0 0,-1 0-1,0 0 1,1 0 0,-1 1-1,0-1 1,0 0 0,0 0-1,0 1 1,-1-1 0,1 1-1,0-1 1,-1 1 0,-2-3-1,0 1 55,0 1 1,0 0-1,0 0 0,0 0 0,0 0 1,-1 1-1,1 0 0,-9-2 1,2 1 77,-1 1 0,1 1 0,-1 0 1,1 0-1,-1 1 0,-17 4 1,24-4-85,1 0 1,-1 1 0,1-1 0,-1 1 0,1 0 0,0 0 0,0 1 0,0-1 0,0 1 0,0 0 0,1 0 0,-1 0 0,-3 5 0,1 0 125,0 1 0,1 0 0,0 1 0,-6 14 0,5-10-4,-6 12 164,5-12-122,1 1-1,0 0 0,0 0 0,-5 26 1,11-37-175,-1 0 0,1 0 0,0 0 0,0-1 0,0 1 0,0 0 0,1 0 0,-1 0 0,1 0 0,0 0 0,0-1 0,1 1 0,-1 0 0,1-1 0,0 1 0,0-1 0,0 1 0,0-1 0,0 0 0,1 0 0,-1 0 0,1 0 0,0-1 0,4 4 0,0-1 58,0-1 0,0 1 0,0-2 0,1 1 0,-1-1 0,1 0 0,0 0 0,0-1 0,0 0 1,0 0-1,1-1 0,-1 0 0,0-1 0,11 0 0,-13-1-49,0 1-1,0-1 1,0 0 0,0-1-1,-1 0 1,1 0-1,0 0 1,-1 0 0,1-1-1,-1 0 1,0 0-1,0 0 1,0-1 0,-1 0-1,1 0 1,-1 0 0,0 0-1,0-1 1,0 0-1,3-6 1,29-39-329,-29 42 200,-1 0 1,0 0-1,0 0 0,-1-1 0,0 0 0,0 0 0,-1-1 0,-1 1 0,1-1 0,1-12 0,0-23-202,-8 380 2171,3-256-1533,-1-72-324,1 0 0,-1 0 0,0 1 0,0-1 0,-1 0 0,0 0 0,-1-1 0,1 1 0,-1 0 0,0-1 0,-1 0 0,0 0 0,0 0 0,0 0 0,-1 0 0,1-1 0,-1 0 0,-1 0 0,1 0-1,-1 0 1,1-1 0,-1 0 0,-1-1 0,1 1 0,0-1 0,-1 0 0,-11 3 0,4-2 41,0 0 0,0-1 0,0-1 0,0-1-1,-1 0 1,1 0 0,0-2 0,0 1 0,0-2 0,-1 0 0,1-1-1,-23-7 1,34 8-87,1 1-1,-1-1 0,1 1 1,-1-1-1,1 0 0,0 0 1,0 0-1,-1 0 1,2 0-1,-1 0 0,-3-5 1,-3-9-33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5:13:19.3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227 1 9830,'-1'0'48,"0"0"0,-1 0 0,1 1 0,0-1 1,-1 1-1,1-1 0,0 1 0,0 0 0,0 0 0,-1-1 0,1 1 0,0 0 0,0 0 0,0 0 0,0 0 1,0 0-1,1 0 0,-1 0 0,-1 2 0,-14 27 333,12-22-246,-18 43 747,2 1 0,-18 68-1,29-87-550,-4 11 172,-30 93 1000,41-134-1458,1 0 1,-1 0-1,1 0 1,-1 0-1,0-1 1,0 1-1,0 0 1,0-1-1,-1 0 1,-2 3-1,-9 5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5:13:19.9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0 0 9830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5:13:22.1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 89 9830,'-3'3'106,"0"1"0,1 0-1,0-1 1,-1 1 0,1 0-1,1 0 1,-1 0 0,0 1-1,1-1 1,0 0 0,-1 9 0,-2 53 456,3-51-368,1 5 79,-1 0 0,-1 0 0,-1-1 0,0 1 0,-2-1 0,0 1 0,-15 33 0,12-42 330,11-26-479,10-26-312,60-104-336,-10 22 149,-60 117 430,-1 0 0,1 0 0,0 0 1,0 0-1,1 1 0,0-1 0,0 1 0,0 0 1,0 0-1,1 0 0,0 1 0,0 0 0,0 0 1,1 0-1,-1 0 0,1 1 0,0 0 0,0 0 1,0 0-1,0 1 0,1 0 0,-1 0 0,1 1 1,-1 0-1,1 0 0,-1 0 0,8 1 0,-4-1 48,0 1 0,0 1-1,0-1 1,0 1-1,0 1 1,0 0 0,19 7-1,-25-7-53,0 0 0,1 0-1,-1 1 1,0 0-1,0-1 1,-1 2 0,1-1-1,-1 0 1,1 1-1,-1-1 1,0 1 0,0 0-1,-1 0 1,1 0 0,-1 1-1,0-1 1,0 0-1,2 8 1,1 10 158,-1 0 1,-1 1-1,-1-1 0,-1 0 1,-1 1-1,-6 42 0,-7 1 380,8-49-368,1 1 0,-2 24 0,6-37-166,-8 58 467,7-59-486,1-1 1,-1 0-1,0 0 1,0 0 0,0 0-1,-1 0 1,1-1-1,-1 1 1,0 0-1,1-1 1,-1 1-1,0-1 1,0 1-1,-1-1 1,1 0 0,-5 4-1,-9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4:36:34.0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1 382 24575,'12'-1'0,"0"0"0,0-1 0,0-1 0,0 0 0,0 0 0,18-9 0,-14 5 0,0 2 0,30-7 0,30 4 0,0 4 0,87 5 0,-55 1 0,634 36 0,1 39 0,-498-45 0,-60-6 0,266 2 0,-387-29 0,-26-1 0,0 1 0,-1 2 0,66 11 0,-3 5 0,-178-86 0,75 66 0,-38-36 0,-2 1 0,-1 2 0,-67-41 0,55 46 0,-109-66 0,117 69 0,35 21 0,1 0 0,0 0 0,1-1 0,-1 0 0,1-1 0,-16-17 0,11 10 0,13 14 0,0 0 0,0-1 0,0 1 0,1-1 0,-1 1 0,1-1 0,0 0 0,-1 0 0,1 0 0,1-1 0,-1 1 0,-1-4 0,3 6 0,1 1 0,-1 0 0,1-1 0,-1 1 0,1-1 0,-1 1 0,1 0 0,0-1 0,-1 1 0,1 0 0,0 0 0,-1 0 0,1 0 0,0-1 0,-1 1 0,1 0 0,0 0 0,-1 0 0,1 0 0,0 0 0,-1 0 0,1 1 0,0-1 0,-1 0 0,1 0 0,-1 0 0,1 1 0,0-1 0,-1 0 0,1 0 0,-1 1 0,1-1 0,0 1 0,-1-1 0,1 1 0,25 13 0,-18-8 0,75 49 0,102 49 0,-34-22 0,-93-54 0,0 2 0,-2 4 0,76 58 0,-122-85 0,-3-1 0,1-1 0,-1 1 0,-1 0 0,13 14 0,-18-18 0,0 0 0,1-1 0,-1 1 0,0 0 0,0 0 0,-1 0 0,1 0 0,0 0 0,-1 0 0,1 0 0,-1 0 0,0 1 0,1-1 0,-1 0 0,0 0 0,0 0 0,-1 0 0,1 0 0,0 0 0,-1 1 0,1-1 0,-1 0 0,0 0 0,1 0 0,-1 0 0,-2 3 0,-24 42 0,21-32 0,-2-1 0,0 0 0,-1 0 0,-1-1 0,1-1 0,-19 18 0,-3-1 0,2-2 0,0-1 0,-2-1 0,-66 40 0,-27 8 0,66-38 0,56-34-76,1 0 1,0 0-1,-1 0 0,0 0 0,1 0 0,-1-1 0,1 1 0,-1-1 1,0 1-1,1-1 0,-1 1 0,0-1 0,0 0 0,1 0 1,-1 0-1,0 0 0,-2-1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18:03:35.8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0,'4609'71'0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18:04:00.7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84 0 0,'0'12818'0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18:04:10.9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0,'4422'72'0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3T18:04:18.2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0,'48'12441'0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13T18:04:58.37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159 97,'268'-14,"-64"1,-70 6,675-7,-543 15,-46-15,-104 5,6-1,174-6,-186 15,100 4,-131 8,-46-5,40 1,-55-5,0 0,0 2,-1 0,27 9,27 7,144 33,-182-43,56 25,-43-16,113 57,-17 0,-138-74,10 6,0-2,0 0,1 0,21 4,-32-9,0 1,0-1,-1 0,1 1,0 0,-1 0,0 0,1 0,-1 0,0 1,0 0,0-1,-1 1,1 0,-1 0,1 1,-1-1,0 0,0 1,0-1,-1 1,1 0,-1 0,0-1,0 1,0 0,-1 0,1 0,-1 0,0 0,0 0,-1 0,1 0,-1 0,1 0,-1-1,-1 1,1 0,0 0,-1-1,0 1,0-1,0 1,0-1,0 0,-1 0,0 0,1 0,-5 3,-17 12,-1-1,-47 22,15-8,48-27,-1 0,1-1,-1 0,0 0,0-1,-1-1,-19 2,-23 3,-20 8,-1-4,-95 2,-12 0,-8 0,-771-13,910 4,1 2,-53 11,52-7,1-1,-56-1,22-8,-139 6,196-2,0 1,1 1,-1 1,1 1,0 2,-34 16,34-14,0-1,-37 8,8-1,-118 33,161-46,-17 7,0-2,-50 10,64-16,1 1,0 1,-1 0,1 0,1 1,-1 1,-13 10,-11 5,36-21,-1 0,0 0,0 1,0-1,0-1,-1 1,1 0,0 0,0-1,0 0,-1 1,1-1,0 0,-1 0,1 0,0 0,0 0,-1-1,1 1,0-1,-3 0,3-1,0 1,0-1,0 0,0 0,1 1,-1-1,0 0,1 0,0-1,-1 1,1 0,0 0,0-1,0 1,1 0,-2-4,-1-10,1-1,0 0,1 0,2-24,-1 35,3-27,0-43,-4 72,1 0,0-1,-1 1,0 0,0-1,0 1,0 0,-1 0,0 0,0 0,0 0,0 0,-4-4,3 5,0 1,0 0,0-1,0 2,-1-1,1 0,-1 1,1-1,-1 1,0 0,1 0,-1 0,0 1,0 0,0-1,1 1,-1 0,-7 2,-7 0,-1 1,-26 9,33-8,7-3,0 0,0 0,0 1,0 0,0 0,1 0,-1 0,1 1,0 0,0 0,-1 0,2 0,-1 1,0-1,1 1,0 0,0 0,0 1,0-1,1 0,-1 1,1 0,0-1,1 1,-1 0,1 0,0 0,0 0,1 0,-1 0,1 8,0 1,0 0,1 0,1-1,0 1,1 0,0-1,1 0,0 0,7 14,7 10,2 0,1-2,2 0,1-1,31 31,-39-45,-1 0,0 1,-2 0,16 33,-27-50,1 0,-1 1,1-1,0-1,0 1,1 0,-1-1,1 1,-1-1,1 0,0 0,1-1,-1 1,0-1,1 0,-1 0,1-1,-1 1,1-1,8 2,9-1,0 0,0-1,32-4,-11 2,599-41,-546 30,74-10,199 0,-316 23,1 3,-1 1,0 4,0 1,53 18,82 35,157 45,164 7,-378-78,-43-10,-38-13,-28-6,1-2,0-1,41 4,11-8,-46-2,-1 2,47 6,-74-7,0 0,0 1,0-1,1 0,-1 0,0 0,0 0,0-1,0 1,0 0,0 0,1-1,-1 1,0 0,0-1,0 1,0-1,0 1,0-1,0 0,-1 0,1 1,0-1,0 0,0 0,-1 0,1 0,0 1,-1-1,1 0,-1 0,1-1,-1 1,0 0,1 0,-1-1,2-7,-1 1,0 0,0-1,-1-9,2-8,10-101,-7 61,-3 57,0-1,0 1,1-1,1 1,-1 0,1 0,1 0,-1 1,2 0,-1-1,1 2,8-10,-11 14,0-1,1 0,-1 1,1 0,0 0,0 0,0 0,0 1,0 0,0-1,1 1,-1 1,1-1,0 1,-1 0,1 0,0 0,0 0,0 1,-1 0,1 0,0 1,0-1,0 1,9 2,-13-3,0 1,0-1,0 0,0 0,0 1,-1-1,1 1,0-1,0 1,0-1,0 1,-1-1,1 1,0 0,0-1,-1 1,1 0,-1 0,1 0,0-1,-1 1,0 0,1 0,-1 0,1 0,-1 0,0 0,0 0,0 0,1 2,-2-1,0 0,0 0,0 0,0-1,0 1,0 0,0 0,0-1,-1 1,1 0,-1-1,1 1,-4 1,-5 4,0 0,-1 0,-22 9,4-6,0-2,-1-1,-35 4,-19 3,0 2,-112 7,-88-12,237-9,-792 68,771-62,-55 5,-292 38,140 11,122-24,-34-3,133-27,-132 36,8-1,154-38,-36 13,44-12,0 0,-1-2,1 0,-1-1,-21 2,-91-8,63 1,-68 6,125-3,0 0,-1 1,1 1,-16 6,22-8,-1 0,1 1,0-1,0 1,0 0,0 0,0 1,0-1,1 0,-1 1,1-1,-1 1,1 0,0 0,-2 4,4-5,-1-1,1 1,0-1,-1 0,1 1,0-1,0 1,0-1,0 1,0-1,1 1,-1-1,0 0,1 1,-1-1,1 0,-1 1,1-1,0 0,0 1,-1-1,1 0,0 0,0 0,0 0,0 0,0 0,1 0,-1 0,0 0,0-1,1 1,-1 0,2 0,3 2,0-1,1 1,-1-1,1 0,12 2,43 1,125-5,-82-2,115 0,477 8,-363 29,-3 26,-189-34,124 13,-231-36,49 14,-55-10,2-2,42 3,353-7,-209-4,277 2,-474 2,0 1,0 1,0 0,-1 2,0 0,0 1,29 16,-46-23,0 1,0 0,0 0,0 1,0-1,0 0,0 1,-1-1,1 1,0-1,-1 1,0 0,2 2,-3-4,0 1,1-1,-1 0,0 1,0-1,0 0,0 1,0-1,0 1,0-1,0 0,0 1,0-1,0 0,0 1,-1-1,1 0,0 1,0-1,0 0,0 1,-1-1,1 0,0 1,0-1,-1 0,1 0,-1 1,-18 6,-14-4,-66-3,62-2,-52 6,-496 105,268-41,142-31,-154 24,180-57,112-5,-1 1,1 2,-1 2,-55 13,30-4,-1-2,-89 4,108-11,-512 63,530-62,-29 6,0-3,-73 2,-54 1,7 0,-323-12,654 13,1 1,-56-14,-2 0,170 20,-43 5,47 9,-183-20,115 2,-92-9,329 30,-57 22,-20-2,-332-51,0 1,55 18,-5 0,102 16,-137-30,89 7,4 0,-70-7,1-3,110-3,-143-2,50 8,-47-4,42 0,-76-6,-4 0,-1 0,1-1,0 2,0-1,0 0,0 0,0 1,-1-1,1 1,0 0,0 0,-1 0,6 3,-8-3,0-1,0 0,0 1,0-1,0 1,0-1,0 1,0-1,0 1,-1-1,1 1,0-1,0 0,0 1,-1-1,1 1,0-1,0 0,-1 1,1-1,0 0,-1 1,1-1,0 0,-1 1,1-1,0 0,-1 0,1 0,-1 1,1-1,0 0,-1 0,0 0,-16 9,3-5,0 0,0 0,0-1,0-1,-19 1,-77-5,51 1,-938 0,899 6,-182 33,162-18,-35 5,-124 18,110-26,-118 15,-286 80,545-107,-1-1,1-1,-30-1,-7 0,-2 9,47-7,0-1,-21 1,-7-3,4 0,1 1,-43 8,54-6,-1-1,-47-2,-17 1,30 9,48-7,-1 0,-23 0,13-3,15 1,-1-1,1-1,0-1,-1 0,1 0,-15-4,28 5,0 0,0 0,-1 0,1 0,0 0,0 0,0 0,-1 0,1 0,0 0,0-1,0 1,-1 0,1 0,0 0,0 0,0 0,0 0,-1 0,1 0,0-1,0 1,0 0,0 0,0 0,-1 0,1-1,0 1,0 0,0 0,0 0,0 0,0-1,0 1,0 0,0 0,0 0,0-1,0 1,0 0,0 0,0-1,0 1,0 0,0 0,10-6,18 1,70-1,100 7,-64 1,-67-2,-19-2,1 3,70 9,158 28,30 5,-176-20,142 33,-179-32,155 20,-116-22,-85-13,0-1,50 0,6-8,-42-2,0 4,107 15,-31 7,-65-13,-1 3,-1 3,102 38,83 45,-131-53,-93-36,1-2,0-1,0-1,51 2,-61-5,0 0,33 11,-35-8,0-2,0 0,25 2,0-2,-46-5,0 0,0 0,0 0,0 0,0 1,0-1,0 0,0 0,-1 0,1 0,0 0,0 0,0 0,0 0,0 1,0-1,0 0,0 0,0 0,0 0,0 0,0 0,0 0,0 1,0-1,0 0,0 0,0 0,0 0,0 0,0 0,0 0,0 1,0-1,0 0,0 0,1 0,-1 0,0 0,0 0,0 0,0 0,0 0,0 0,0 1,0-1,0 0,0 0,1 0,-1 0,0 0,0 0,0 0,0 0,0 0,0 0,0 0,1 0,-1 0,0 0,0 0,0 0,-16 5,-23 1,-207-5,12 0,185 4,0 2,-57 16,60-11,1-3,-80 6,19-8,-122 23,-43 7,48-9,107-10,-170 3,152-14,1 6,-139 31,222-35,-35 8,-84 11,20-7,23-1,22-13,-116-8,80-1,-71 2,297 0,98-14,-122 8,94 5,16-2,-169 3,0 0,0 0,0 0,0-1,0 0,0 1,0-1,0 0,0 0,0-1,0 1,0 0,-1-1,1 0,-1 0,1 0,-1 0,0 0,1 0,-1-1,0 1,-1 0,1-1,0 0,-1 0,1 1,-1-1,0 0,0 0,0 0,0 0,-1 0,1 0,-1 0,0-1,0 1,0 0,0 0,0 0,-1 0,1 0,-1 0,0 0,0 0,0 0,0 0,-1 0,1 0,-3-3,1 2,0 0,-1 0,1 0,-1 0,0 1,0-1,0 1,0 0,-1 0,1 0,-1 1,0 0,1 0,-1 0,0 0,0 1,0 0,-1 0,-5 0,-14-2,-1 2,-44 4,32-1,-351 1,272-4,144 1,42 0,79 10,-125-7,0 1,0 2,0 0,-1 1,0 2,0 0,27 16,-20-5,-1 1,0 1,-1 1,-2 2,0 0,-2 2,-1 1,33 54,-49-71,-1 0,-1 0,1 0,-2 0,0 1,0-1,-1 1,-1 0,1 13,1 8,4 19,87 773,-56 14,-27-246,0 256,-13-542,2 1805,-12-1936,1-16,10 423,2-274,-2-299,0 0,-1 0,0 0,0 0,-1 0,-1 0,-5 11,4-10,1 1,0-1,0 1,-1 16,5-24,-1 0,1 0,-1 0,1 0,-1 0,0 0,-1 0,1-1,-1 1,0 0,1-1,-2 1,1-1,0 1,-1-1,1 0,-1 0,0 0,0-1,0 1,0-1,-1 0,1 1,-1-1,1-1,-1 1,0 0,0-1,1 0,-1 0,0 0,0 0,0-1,-5 0,-9 3,1-2,0 0,-1-1,1 0,0-2,-1 0,1-1,0-1,1 0,-1-1,1-1,-29-14,32 13,-1 0,1 1,-24-6,-30-13,-31-21,-28-13,-41-33,149 82,5 5,1-2,0 1,0-2,0 1,1-2,0 1,0-2,1 1,-10-14,19 22,0 0,-1 0,1-1,0 1,1 0,-1-1,0 1,0-1,1 1,-1-1,1 1,-1-1,1 0,-1 1,1-1,0 0,0 1,0-1,0 0,0 1,0-1,1 1,-1-1,0 0,1 1,0-1,-1 1,1-1,0 1,-1-1,1 1,0 0,0-1,0 1,0 0,1 0,-1-1,0 1,0 0,1 0,-1 1,0-1,1 0,-1 0,1 1,3-2,4-1,0 0,1 1,-1 0,1 0,0 1,14 0,357 4,-366-4,-1 0,1-1,-1-1,0 0,0-1,0 0,23-12,5-5,40-27,-74 43,-7 4,1 0,0 0,0 0,0-1,-1 1,1-1,-1 1,1-1,-1 0,0 1,1-1,-1 0,0 0,0 0,0 0,0-3,0 4,-1-1,0 1,-1 0,1-1,0 1,0 0,0 0,-1-1,1 1,-1 0,1 0,-1-1,0 1,1 0,-1 0,0 0,0 0,1 0,-1 0,0 0,0 0,0 0,0 1,-1-1,1 0,0 1,0-1,-2 0,-31-16,0 3,0 0,-37-8,-112-20,166 39,-14-3,-21-5,-77-25,127 36,0-1,1 0,-1 1,0-1,1 0,-1 0,0 0,1 0,-1 0,1 0,0-1,-1 1,1 0,0-1,0 1,0-1,0 1,0-1,0 0,0 1,0-1,1 0,-1 0,1 1,-1-1,1 0,0 0,0-3,0 3,0 0,1 0,0 0,-1 0,1 0,0 0,0 0,0 0,0 0,1 0,-1 0,0 1,1-1,0 0,-1 1,1-1,0 1,-1 0,1 0,0 0,0 0,0 0,0 0,3-1,13-2,0 0,0 2,0 0,0 0,0 2,1 0,19 4,20-1,-2-2,91-2,-124-5,-23 5,0 1,0 0,0 0,0-1,0 1,0 0,0 0,1-1,-1 1,0 0,0 0,0-1,0 1,0 0,0-1,0 1,-1 0,1 0,0-1,0 1,0 0,0 0,0-1,0 1,0 0,0 0,-1 0,1-1,0 1,0 0,0 0,-1 0,1-1,0 1,0 0,0 0,-1 0,1 0,0 0,-1-1,-39-18,-27-7,-280-123,342 147,0-1,1 0,-1 0,1-1,0 1,0-1,0 0,0 0,0 0,1 0,0-1,0 0,0 1,0-1,1 0,0 0,0-1,0 1,1 0,0-1,0 1,0 0,0-1,1 1,0-1,0 1,1-1,-1 1,1-1,0 1,1-1,0 1,2-7,-2 7,0-1,1 1,0-1,0 1,0 0,0 0,1 1,0-1,0 1,0 0,0 0,1 0,0 0,-1 1,1-1,1 1,7-3,7-1,-1 1,1 0,37-4,-40 8,-1-1,0 0,0-1,-1-1,1-1,17-8,-23 4,1 2,-1 4,0 0,0-1,0 0,-1-1,0 0,13-11,24-15,-33 23,2 1,-1 1,1 0,0 1,0 0,1 1,0 1,0 0,28-2,-82 7,-142-1,144-2,-1-2,1-1,-39-11,22 3,28 7,-41-14,58 16,-1 0,1 0,-1-1,1 0,1-1,-1 0,1 0,-8-8,8 7,1-1,0 0,0-1,1 1,0-1,-5-12,9 18,0 0,0 1,0-1,0 0,0 0,0 0,1 0,0 0,-1 0,1 1,0-1,1 0,-1 0,0 0,1 0,-1 0,1 0,0 0,0 1,0-1,1 0,-1 1,1-1,-1 1,5-5,-3 5,0-1,0 1,0 1,0-1,1 0,-1 1,1 0,-1-1,1 2,-1-1,1 0,6 0,51 1,-41 1,67 3,-38-1,0-2,84-9,-120 5,-1 0,0 0,-1-1,1 0,18-10,-27 12,-1 0,1 0,0 0,0 0,-1 0,1 0,-1-1,0 1,0-1,0 0,3-3,-5 4,1 0,-1 1,1-1,-1 0,1 0,-1 1,0-1,0 0,0 0,0 1,0-1,0 0,-1 0,1 1,-1-1,1 0,-1 1,1-1,-1 0,0 1,0-1,-2-2,-5-6,-1 0,-1 1,0 0,0 0,-1 1,0 0,-1 1,1 1,-1-1,-13-3,-22-14,5-2,0-1,2-2,1-2,-39-41,76 70,0 1,0-1,0 0,1 0,-1 0,1 0,-1 0,1 0,0 0,0 0,0 0,0-1,0 1,0 0,1-1,-1 1,1-1,-1 1,1-1,0 1,0 0,0-1,1 1,0-6,1 6,-1-1,1 0,0 1,0-1,0 1,0-1,0 1,0 0,1 0,-1 0,1 0,-1 0,1 1,0-1,0 1,0 0,0-1,0 2,4-2,18-4,0 2,0 1,26-1,-25 3,-1-1,1-1,32-9,-7 0,-26 7,43-16,-62 19,-1 0,1-1,-1 1,0-1,0 0,0-1,-1 1,1-1,-1 0,0 0,0-1,0 1,4-7,-7 10,-1 0,1-1,0 1,0-1,-1 1,1-1,-1 1,1-1,-1 1,0-1,1 1,-1-1,0 0,0 1,0-1,0 1,0-1,-1 0,1 1,0-1,-1 1,1-1,-1 1,0-1,1 1,-1 0,0-1,0 1,0 0,0-1,0 1,0 0,0 0,-1 0,1 0,0 0,-3-1,-5-3,-1 0,1 1,-1 0,-19-4,6 1,23 7,-242-96,231 91,1-1,-1-1,1 0,0 0,1-1,0 0,-15-18,21 23,1 0,0 0,0 0,0 0,1-1,-1 1,1 0,0-1,-1 1,2-1,-1 0,-1-7,3 9,-1-1,0 0,1 1,0-1,-1 1,1-1,0 1,0-1,1 1,-1-1,0 1,1 0,-1 0,1 0,0 0,0 0,0 0,0 0,0 1,3-3,4 0,0 0,0 0,0 1,0 0,0 0,1 1,-1 1,1-1,-1 1,1 1,9 1,43-6,-24-5,-1 0,54-24,-11 4,-52 20,49-24,-71 32,0-1,-1-1,1 1,-1-1,1 0,-1 0,-1-1,1 1,-1-1,1 0,-1 0,-1-1,1 1,5-12,-9 14,1 1,-1 0,1 0,-1-1,0 1,0 0,0-1,-1 1,1 0,0-1,-1 1,1 0,-1 0,0 0,0 0,0-1,0 1,0 0,0 0,-1 1,1-1,-1 0,1 0,-1 1,0-1,1 1,-1-1,0 1,0 0,0 0,-4-2,-8-4,-1 0,1 2,-27-8,22 8,-32-13,1-1,1-3,1-1,1-3,1-2,2-1,-49-43,76 59,10 9,1-1,0 0,0 0,0 0,-8-11,14 15,-1 0,0 1,1-1,-1 0,1 0,0 0,-1 0,1 0,0 0,-1-1,1 1,0 0,0 0,0 0,0 0,0 0,0 0,0 0,1-1,0 0,0 1,-1-1,1 1,0-1,0 1,1 0,-1 0,0-1,0 1,1 0,-1 0,1 0,-1 0,0 1,1-1,1 0,11-5,0 2,1 0,-1 0,21-1,12-4,308-88,-234 61,-119 35,8-2,-1 0,0 0,14-8,-22 11,0 0,0 0,0-1,-1 1,1 0,0-1,-1 1,1-1,0 1,-1-1,1 1,0-1,-1 0,1 1,-1-1,1 1,-1-1,1 0,-1 0,0 1,1-1,-1 0,0 0,0 1,1-1,-1 0,0 0,0 0,0 0,0 1,0-1,0 0,0 0,0 0,0 1,-1-1,1 0,0 0,-1 0,1 1,0-1,-1 0,1 1,-1-1,1 0,-1 1,1-1,-1 0,1 1,-1-1,0 1,1-1,-1 1,0-1,0 1,-11-9,0 2,-1 0,0 0,0 1,-24-7,-74-15,55 15,30 6,-34-7,-57-23,98 29,0 0,1-1,0-1,1-1,0 0,0-1,-14-15,26 23,0-1,1 0,0 0,0 0,0 0,0 0,1-1,-4-7,6 11,1 1,0 0,-1 0,1-1,0 1,0 0,0-1,0 1,0-1,0 1,0 0,0-1,1 1,-1 0,0 0,1-1,-1 1,2-2,-1 1,1 0,-1 1,1-1,0 0,0 1,0-1,0 1,0 0,0-1,0 1,0 0,0 0,5-1,14-3,1 1,0 1,0 1,0 0,0 2,33 4,0-2,-17 0,-23-1,0 0,1-1,-1 0,0-2,22-3,-36 4,0 1,1 0,-1 0,0-1,0 1,1-1,-1 1,0-1,0 1,0-1,0 0,1 0,-1 0,0 1,-1-1,1 0,0 0,0 0,0-1,0 1,0-2,-1 2,0 0,0 0,0 0,0 0,0-1,-1 1,1 0,0 0,-1 0,1 0,-1 0,1 0,-1 0,1 1,-1-1,0 0,1 0,-1 0,0 0,-1 0,-5-5,0 1,0 0,-1 0,1 1,-10-5,-153-53,-28-13,166 61,14 6,-1 0,-26-18,41 24,0-1,0 0,0-1,0 1,1-1,-1 0,1 0,0 0,0 0,0 0,1-1,-1 1,1-1,0 0,-1-5,3 9,0-1,0 0,0 1,0-1,1 1,-1-1,0 0,1 1,-1-1,1 1,-1-1,1 1,0-1,0 1,0 0,0-1,0 1,0 0,0 0,0-1,0 1,1 0,-1 0,0 0,1 1,-1-1,1 0,-1 0,1 1,-1-1,1 1,2-1,8-3,0 0,25-3,-33 6,94-10,-61 8,73-17,-82 13,-12 4,-1 0,-1-2,1 0,-1 0,18-11,-29 15,0-1,-1 0,1 0,0 0,-1 0,0 0,1-1,-1 1,0-1,0 0,-1 1,1-1,0 0,-1 0,0 0,0 0,0 0,0 0,0-1,-1 1,1 0,-1 0,0-1,0 1,0 0,0-1,0 1,-1 0,0 0,-1-5,-1 0,0 1,-1 0,1 1,-1-1,-1 1,1-1,-1 1,0 1,-1-1,1 1,-1 0,-12-8,-8-5,-49-23,59 33,-25-14,39 21,1 0,-1 0,1 0,-1 0,1-1,0 1,0 0,0-1,-1 1,1-1,1 1,-1-1,0 0,0 1,0-1,1 0,-1 0,1 0,0 1,-1-4,1 4,1-1,-1 1,1 0,-1 0,1-1,-1 1,1 0,0 0,0 0,-1 0,1 0,0 0,0 0,0 0,0 0,0 0,0 0,0 1,1-1,-1 0,0 1,0-1,1 1,-1-1,0 1,0 0,1 0,-1-1,3 1,44-3,-42 3,7-1,41 1,1-3,54-9,-106 11,0 1,1-1,-1 0,0 1,0-1,0 0,-1-1,1 1,0-1,0 1,-1-1,1 0,-1 0,1 0,-1 0,0 0,0-1,0 1,0 0,0-1,0 0,-1 0,2-2,-3 1,1 1,-1 0,0 0,1 0,-2-1,1 1,0 0,-1 0,1 0,-1-1,0 1,0 0,0 0,0 0,-1 0,1 1,-1-1,0 0,0 1,0-1,0 1,-3-4,-27-24,-1 0,-43-29,12 10,11 7,-255-215,89 56,209 192,0-1,0-1,1 0,1 0,0-1,0 0,2 0,-10-21,16 32,-1 0,1 0,0 0,-1-1,1 1,0 0,0 0,0 0,0-1,0 1,0 0,0 0,0 0,1-1,-1 1,0 0,1 0,-1 0,1 0,-1 0,1 0,0 0,-1 0,1 0,0 0,0 0,1-1,1 0,0 0,-1 1,1 0,0 0,0 0,0 0,0 0,0 1,0-1,6 1,5 0,0 0,0 2,25 4,25 8,0-2,126 4,-121-13,1-4,114-16,-169 15,4-1,0-1,21-7,-36 9,0 1,0-1,0 1,0-1,0 0,-1-1,1 1,-1-1,1 1,-1-1,0 0,0 0,-1-1,1 1,3-6,-5 7,0 0,-1 0,0 1,1-1,-1 0,0 0,0 1,0-1,0 0,0 0,0 0,0 1,-1-1,1 0,-1 0,1 1,-1-1,0 0,1 1,-1-1,0 1,0-1,0 1,0-1,-1 1,1 0,0 0,-1-1,-1 0,-6-5,0 0,-1 0,-15-7,13 7,-36-21,2-1,1-2,1-2,-63-63,62 51,28 29,0 0,1-1,1-1,-20-31,33 46,1 0,-1 0,1 0,-1 0,1 0,0 0,0-1,1 1,-1 0,1-1,-1 1,1-1,0 1,1-7,0 8,0 0,-1 0,1 1,0-1,0 0,0 0,1 1,-1-1,0 1,1-1,-1 1,1 0,-1-1,1 1,-1 0,1 0,0 0,0 0,0 0,0 1,-1-1,1 0,0 1,0 0,0-1,3 1,50 0,-1 0,-50 0,-1 0,1-1,-1 1,1-1,-1 0,1 0,-1 0,1-1,-1 1,6-4,-8 4,-1 1,1-1,-1 0,1 1,-1-1,1 0,-1 1,1-1,-1 0,0 0,1 1,-1-1,0 0,0 0,0 0,1 1,-1-1,0 0,0 0,0 0,0 0,0 1,-1-1,1 0,0 0,0 0,0 1,-1-1,1 0,0 0,-1 0,1 1,-1-1,1 0,-1 1,1-1,-1 1,0-2,-27-24,25 24,-12-9,0 1,-27-13,-17-11,59 34,-1 0,1-1,0 1,-1 0,1 0,0 0,-1 0,1-1,0 1,-1 0,1 0,0-1,0 1,-1 0,1 0,0-1,0 1,0 0,-1-1,1 1,0 0,0-1,0 1,0 0,0-1,0 1,0-1,-1 1,1 0,0-1,0 1,1-1,10-3,22 5,60 9,-1-5,167-12,184-46,-398 47,503-79,328-42,-471 67,-330 51,-615 34,-104 0,590-24,-72-4,124 3,1 0,0 0,-1 0,1 0,0 0,0 0,-1-1,1 1,0 0,-1-1,1 1,0-1,0 1,0-1,0 0,0 1,0-1,0 0,-2-1,3 1,0 0,0 1,0-1,0 0,1 0,-1 1,0-1,0 0,0 1,1-1,-1 0,0 1,1-1,-1 1,1-1,-1 0,0 1,1-1,-1 1,1-1,-1 1,1 0,0-1,0 0,50-28,-48 28,40-18,1 3,1 1,0 2,1 2,74-7,241 0,-304 18,413 0,14 0,-272-13,-95 4,-239 30,-68 8,-180 16,352-44,-36 0,52-1,-1 0,1-1,-1 1,1 0,-1-1,1 0,-1 1,1-1,-1 0,1 0,0-1,0 1,0 0,-1-1,-2-2,4 3,1 0,0 0,0 1,-1-1,1 0,0 0,0 1,0-1,0 0,0 0,0 0,0 1,0-1,0 0,1 0,-1 1,0-1,0 0,1 1,-1-1,0 0,1 0,-1 1,0-1,1 1,-1-1,1 0,-1 1,1-1,0 1,-1-1,1 1,0-1,-1 1,1 0,0-1,-1 1,1 0,0 0,0-1,34-14,-35 15,35-11,1 1,0 3,0 0,55-1,151 8,-105 3,-36-4,111 2,-194 1,1 0,-1 0,19 7,-29-7,0 0,-1 1,0 0,1 0,-1 0,0 1,0 1,-1-1,11 10,-15-13,-1 0,0 1,1-1,-1 0,0 1,0 0,0-1,0 1,0 0,0-1,0 1,0 0,-1 0,1 0,-1 0,0-1,1 1,-1 0,0 0,0 0,0 0,0 0,0 0,-1 0,1 0,-1 0,1-1,-1 1,0 0,1 0,-1 0,0-1,0 1,0 0,-2 1,-4 5,-1 0,-1-1,1 0,-1-1,-13 8,-16 14,34-23,1-1,0 1,0-1,0 1,1 0,-1 0,1 0,0 0,1 0,-1 0,1 1,0-1,0 10,0 8,4 48,0 4,-15 15,6-53,-1 52,7 1224,1-597,-13-577,0-2,13 1227,1-1329,1 0,2-1,11 39,5 29,-16-67,15 123,-11-56,5 96,9 74,1 21,-25 481,1-767,-1 0,1 0,-1 0,-1 0,1 0,-1 0,0-1,-1 1,1-1,-1 1,-1-1,1 0,-1 0,0 0,-1-1,1 1,-1-1,0 0,0-1,-1 1,1-1,-1 0,0 0,0-1,-7 4,-5 0,-1 0,1-1,-1-1,0-1,0 0,0-2,-39 1,-640-4,499-12,14 1,101 11,-395-23,-25-47,299 28,176 35,0-1,1-2,0-1,-48-28,66 32,-1 0,1 0,1-1,0 0,0-1,1 0,0 0,1-1,0 1,0-2,1 1,-7-21,8 16,0 0,1 0,0 0,2-1,0 1,1-1,0 0,1 1,4-24,-3 33,0 1,0 0,1 0,0 0,0 0,0 0,1 1,0-1,0 1,0-1,1 1,0 0,0 0,0 1,5-5,2 1,-1 1,1 0,1 1,-1 0,1 1,14-5,-9 3,1 1,0 1,0 0,0 1,0 1,33-1,435 5,127-1,-464-10,213-41,-87 8,-172 28,-42 5,91-3,-141 13,0-1,0 0,0-1,-1 0,1-1,0 0,12-5,-19 6,0 0,0 0,-1 0,1 0,-1 0,1-1,-1 1,0-1,0 0,0 0,0 0,-1-1,1 1,-1-1,0 1,0-1,0 0,0 1,-1-1,1 0,0-7,0 0,-1 0,-1 1,0-1,0 0,-1 0,0 1,-1-1,-3-10,3 15,0 1,0-1,0 1,-1 0,0-1,0 1,-1 1,1-1,-1 0,0 1,0 0,-1 0,1 0,-1 0,-9-5,-13-3,1 1,-1 1,-1 2,0 1,-40-5,8 0,5 2,-114-5,-58 17,89 0,124-2,-287-4,218-2,-132-24,99 7,40 10,0-4,-107-38,146 40,1-1,0-2,1-2,1-1,1-1,1-2,1-2,1 0,-48-56,75 77,-1 0,1 0,0-1,0 1,0-1,1 0,0 0,0 0,1 0,-1 0,1 0,1-1,-1 1,1-7,0 8,1 0,-1 0,1 0,0 0,0 1,1-1,-1 0,1 0,0 1,0 0,1-1,-1 1,1 0,0 0,0 0,1 0,-1 1,5-4,10-7,0 1,0 1,1 1,1 0,0 2,0 0,1 1,0 1,39-7,86-10,22 1,-133 18,46-13,22-4,-39 13,220-35,-173 26,-68 13,0-2,72-23,9-9,-64 21,99-43,-14 3,-113 45,55-26,-79 35,0 0,-1-1,0 0,1 0,-2-1,1 0,-1-1,6-6,-9 10,-2 0,1 0,0 0,-1-1,1 1,-1 0,0 0,0-1,0 1,-1-1,1 1,-1-1,0 1,0-1,0 1,0-1,-1 1,1-1,-1 1,0-1,0 1,0 0,0-1,-1 1,1 0,-1 0,0 0,0 0,0 0,-3-2,-2-3,0 0,-1 1,1 0,-1 1,-1 0,1 0,-1 1,0 0,-11-4,0 2,-1 2,0 0,0 2,0 0,0 1,-35 2,21 0,-46-7,7-1,-100 2,106 6,0-3,-68-12,-178-59,194 44,-2 7,74 15,-64-18,96 21,1-1,0 0,1-1,-1-1,1 0,1 0,-1-2,-13-12,8 4,1 0,1-1,1-1,-27-42,36 50,0-1,1 1,1-2,0 1,1-1,0 1,1-1,1 0,0 0,0-22,2 31,1 0,-1 0,1 0,0 0,0 0,0 0,1 0,-1 1,1-1,1 1,-1-1,1 1,-1 0,7-7,-4 6,1 0,-1 0,1 1,0-1,0 1,0 1,1-1,0 1,8-2,5-1,0 1,1 1,0 0,0 2,41 1,17 0,83-10,335-1,-311 14,53-8,-182 2,0-4,64-15,2-6,130-38,-247 65,0 0,0 0,-1 0,1-1,-1 0,0 0,1 0,-1-1,-1 0,1 0,0 0,-1-1,0 1,0-1,-1 0,1 0,-1 0,0-1,0 1,-1-1,1 1,-1-1,-1 0,1 0,-1 0,0 0,0 0,-1 0,0-9,0-10,-1 1,-1-1,-2 1,0 0,-1 0,-2 0,0 1,-21-43,18 39,0-1,2-1,-8-53,1-91,10-361,7 293,-3 137,0-28,27-242,-8 264,6-26,6-157,-28 240,-6-55,4 106,-1 0,1-1,-1 1,1 0,-1 0,0-1,0 1,0 0,0 0,0 0,-1 0,1 0,0 0,-3-2,4 4,-1 0,1 0,0-1,-1 1,1 0,-1 0,1-1,-1 1,1 0,-1 0,1 0,-1 0,1 0,0-1,-1 1,1 0,-1 0,1 0,-1 0,1 1,-1-1,1 0,-1 0,1 0,-2 1,1-1,0 1,0 0,0 0,0 0,0 0,1 0,-1 0,0 0,0 1,1-1,-1 0,1 0,-1 1,0 0,-11 36,2 0,-9 64,1 84,4-26,-37 579,48 1,5-446,-1 2433,-6-2813,-4-1,-26-109,6 37,-5-57,-49-331,27-4,45-379,15 586,-6 89,5-235,19 222,3-100,-25 363,0 2,1 1,-1 0,0-1,0 1,0 0,-1-1,1 1,-1 0,1-1,-1 1,0 0,1 0,-1 0,0-1,-1 1,-1-3,2 5,1 0,-1 0,1 1,0-1,-1 0,1 0,-1 0,1 1,0-1,-1 0,1 1,0-1,-1 0,1 1,0-1,-1 0,1 1,0-1,0 0,-1 1,1-1,0 1,0-1,0 1,0-1,0 1,0-1,-1 1,1-1,0 0,0 1,1 0,-6 23,5-21,-54 460,26-188,-58 706,34 2,35 351,24-1449,0 25,0-248,-45-413,-32-504,62-5,8 837,-1 399,-2 13,2 11,1 0,0 0,0 0,0 0,0 0,0 0,0 0,-1 0,1 0,0 0,0 0,0-1,0 1,0 0,-1 0,1 0,0 1,0-1,0 0,0 0,0 0,0 0,-1 0,1 0,0 0,0 0,0 0,0 0,0 0,0 0,-1 0,1 0,0 0,0 1,0-1,0 0,0 0,0 0,0 0,0 0,0 0,0 1,0-1,0 0,-1 0,1 0,0 0,0 0,0 0,0 1,0-1,0 0,0 0,0 0,-7 20,1-1,1 1,1 0,-4 40,3-23,-59 395,-61 457,-63 544,123-982,-6 44,60-340,1-107,4-34,3-30,1-805,4 410,-2 166,7-682,53 2,-52 859,3-29,0-109,-28 320,-63 366,8-66,38-148,-4 70,-4 83,37-373,-181 2109,158-1169,29-972,-1-8,1 0,-1 1,-3 16,3-26,0 1,0 0,0 0,0 0,0 0,-1 0,1 0,0 0,0 0,0 0,0 0,0-1,-1 1,1 0,0 0,0 0,0 0,0 0,0 0,-1 0,1 0,0 0,0 0,0 0,0 0,0 0,-1 0,1 0,0 0,0 1,0-1,0 0,0 0,-1 0,1 0,0 0,0 0,0 0,0 0,0 0,0 0,0 1,0-1,-1 0,1 0,0 0,0 0,0 0,0 1,0-1,0 0,0 0,0 0,0 0,0 0,0 1,0-1,-6-20,-2-32,-2-57,7 79,-115-1268,63-149,124 12,-22 639,-45 745,3-38,-8-121,3 394,-2-137,-54 471,28-329,-157 1778,139-1150,24-395,19-351,2-26,-11 69,5-100,-2-14,7-2,1 1,-1-1,0 0,1 1,-1-1,1 0,0 0,0 0,-1 0,0-4,-6-20,1-1,1 0,1 0,2-1,-1-32,0-5,-65-986,68-746,13 1381,-1-234,-10 659,1-1,0 1,0-1,1 0,0 0,0 0,1 0,0 0,5 7,-5-8,0-1,1 0,0 0,0 0,0 0,0-1,1 1,0-2,0 1,1 0,6 3,-3-5,0 0,0-1,0 0,0 0,0-1,19-1,61-6,-72 3,0 0,34-13,-34 10,0 1,31-6,-43 10,-1 0,1 1,0 0,0-1,0 2,0-1,0 1,0 0,-1 0,1 1,0-1,-1 1,1 1,4 2,2 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0:34:16.7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2275 24322,'3777'-2275'0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0:34:30.7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544 1 24575,'-13'0'0,"0"1"0,0 1 0,-1 1 0,1 0 0,1 0 0,-20 8 0,0 0 0,-136 34 0,127-35 0,0-2 0,-1-2 0,-68 2 0,136-8 0,-8-1 0,0 1 0,0 1 0,0 1 0,0 0 0,-1 2 0,19 4 0,-15-1 0,1-1 0,0 0 0,0-2 0,41 3 0,93-8 0,-63-1 0,-41-3 0,-52 5 0,0 0 0,1 0 0,-1 0 0,0 0 0,0 0 0,0 0 0,0 0 0,0 0 0,1 1 0,-1-1 0,0 0 0,0 0 0,0 0 0,0 0 0,0 0 0,0 0 0,1 0 0,-1 0 0,0 0 0,0 0 0,0 1 0,0-1 0,0 0 0,0 0 0,0 0 0,0 0 0,0 0 0,0 0 0,1 1 0,-1-1 0,0 0 0,0 0 0,0 0 0,0 0 0,0 0 0,0 1 0,0-1 0,0 0 0,0 0 0,0 0 0,0 0 0,0 0 0,0 1 0,-1-1 0,1 0 0,0 0 0,0 0 0,0 0 0,0 0 0,0 1 0,0-1 0,-7 13 0,-10 12 0,9-13 0,0 1 0,1 0 0,1 0 0,0 0 0,1 1 0,-6 23 0,-17 39 0,20-58 0,-4 8 0,-27 43 0,27-48 0,1 0 0,1 1 0,0 0 0,2 1 0,-9 38 0,17-57 0,2-5 0,7-16 0,9-27 0,2-23 0,-11 43 0,-1-1 0,-2-1 0,0 1 0,2-45 0,-6 54 26,0 0-1,1 0 0,0 1 1,9-24-1,-6 23-398,-2-1 0,0 1 0,4-29 0,-7 27-6453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0:34:44.6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2651 24286,'0'-2651'0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0:34:51.4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376 1 24575,'-1'1'0,"0"1"0,0 0 0,1-1 0,-2 1 0,1-1 0,0 1 0,0-1 0,0 0 0,-1 1 0,1-1 0,0 0 0,-1 0 0,-1 1 0,-11 11 0,3 2 0,4-6 0,1 0 0,0 0 0,1 0 0,0 0 0,0 1 0,-7 20 0,9-17 0,-2 1 0,0-1 0,0 0 0,-1-1 0,-1 0 0,0 0 0,-1 0 0,0-1 0,-1 0 0,0 0 0,0-1 0,-13 10 0,3-4 0,0 0 0,2 1 0,0 1 0,0 1 0,-14 22 0,24-31 0,-2 4 0,0 0 0,0 0 0,1 1 0,1 1 0,-8 22 0,48-80 0,-23 28 0,0 1 0,0-1 0,19-16 0,17-23 0,-39 41 0,-1 0 0,-1 0 0,0 0 0,0 0 0,-2-1 0,4-16 0,2-5 0,-3 12 0,-4 12 0,1-1 0,0 1 0,1 0 0,0 0 0,8-12 0,-10 19 0,0 0 0,1 0 0,-1 0 0,1 0 0,0 1 0,0-1 0,0 1 0,0 0 0,0 0 0,0 0 0,1 0 0,-1 0 0,1 1 0,-1 0 0,1-1 0,0 1 0,0 1 0,7-2 0,25 1 0,-27 1 0,1 0 0,-1-1 0,0 0 0,12-3 0,-18 3 0,-1 1 0,0-1 0,0 0 0,0 0 0,0 0 0,1-1 0,-1 1 0,-1 0 0,1-1 0,0 1 0,0-1 0,-1 0 0,1 1 0,0-1 0,-1 0 0,0 0 0,1 0 0,-1 0 0,0 0 0,0-1 0,1-2 0,-3 49 0,3 0 0,7 44 0,-1-61 0,0 0 0,2-1 0,2 0 0,0-1 0,30 46 0,-21-33 0,-16-28 0,-1-1 0,2 0 0,-1 0 0,1-1 0,0 1 0,1-1 0,0 0 0,11 9 0,-10-10 0,0 0 0,0 1 0,0 0 0,6 11 0,-10-13 0,1 0 0,0 0 0,0 0 0,0-1 0,1 1 0,0-1 0,0-1 0,0 1 0,9 4 0,-15-9 0,1 0 0,-1 1 0,0-1 0,0 0 0,0 0 0,0 0 0,1 0 0,-1 0 0,0 0 0,0 0 0,1 0 0,-1 1 0,0-1 0,0 0 0,0 0 0,1 0 0,-1 0 0,0 0 0,0 0 0,1 0 0,-1 0 0,0 0 0,0-1 0,1 1 0,-1 0 0,0 0 0,0 0 0,0 0 0,1 0 0,-1 0 0,0 0 0,0 0 0,0-1 0,1 1 0,-1 0 0,0 0 0,0 0 0,0 0 0,0-1 0,0 1 0,1 0 0,-1 0 0,0 0 0,0-1 0,0 1 0,-2-15 0,-13-18 0,14 31 0,-31-71 0,24 53 0,0 0 0,-2 1 0,0-1 0,-1 2 0,-1 0 0,-16-21 0,23 33 0,0 0 0,1-1 0,0 0 0,1 0 0,-1 0 0,1 0 0,1 0 0,-1-1 0,1 1 0,1-1 0,-2-11 0,1 8 0,0 0 0,0 0 0,-2 1 0,1-1 0,-6-11 0,-16-19-1365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0:34:59.5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1812 1436 24505,'-1811'-1436'0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4:46:33.399"/>
    </inkml:context>
    <inkml:brush xml:id="br0">
      <inkml:brushProperty name="width" value="0.1" units="cm"/>
      <inkml:brushProperty name="height" value="0.1" units="cm"/>
      <inkml:brushProperty name="color" value="#0B76A0"/>
    </inkml:brush>
  </inkml:definitions>
  <inkml:trace contextRef="#ctx0" brushRef="#br0">0 4319 14268,'7481'-4318'0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0:35:05.6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28 24575,'0'30'0,"-1"0"0,-1 0 0,-8 43 0,1-30 0,6-24 0,-2 0 0,-9 29 0,7-25 0,2 1 0,0 0 0,1 0 0,2 0 0,0 0 0,2 0 0,2 28 0,-1-19 0,19-111 0,-16 24 0,8-51 0,10-56 0,-19 141 0,1-40 0,-2 15 0,-2 43 0,1 0 0,-1 0 0,0 0 0,0 0 0,1 0 0,0 0 0,-1 0 0,1 0 0,0 0 0,0 0 0,0 0 0,0 0 0,0 1 0,0-1 0,1 0 0,-1 1 0,0-1 0,1 1 0,0-1 0,-1 1 0,4-2 0,-2 1 0,1 1 0,-1 0 0,0 0 0,1 0 0,-1 1 0,1-1 0,-1 1 0,1-1 0,-1 1 0,1 1 0,6 0 0,4 1 0,1 2 0,-1 0 0,0 0 0,27 14 0,-32-14 0,1-1 0,0 0 0,0 0 0,0-1 0,1 0 0,20 1 0,68-5 0,-39 0 0,94 2-1365,-135 0-5461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0:35:07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24575,'5'1'0,"-1"0"0,1 1 0,-1-1 0,0 1 0,0 0 0,1 0 0,-1 1 0,0-1 0,5 6 0,7 3 0,18 12 0,58 50 0,-20-12 0,-16-13 0,-39-33 0,0 0 0,34 22 0,-41-33-90,-14-12 272,-19-15-1042,21 21 263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0:35:09.1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1 430 24575,'0'-15'0,"0"1"0,2-1 0,-1 0 0,2 0 0,4-17 0,-4 23 0,1 1 0,0-1 0,0 1 0,1 0 0,0 0 0,0 0 0,1 1 0,0-1 0,10-8 0,-3 3 0,0 0 0,-1-1 0,-1 0 0,11-16 0,-13 18 0,1 1 0,1 0 0,0 1 0,0 1 0,1-1 0,0 2 0,0 0 0,1 0 0,24-10 0,-16 9 0,-12 5 0,0 0 0,0 0 0,16-12 0,-12 7-1365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0:35:15.7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0 24575,'-1'86'0,"3"94"0,0-167 0,1 1 0,0-1 0,1-1 0,1 1 0,7 13 0,5 18 0,-15-39 0,-1 0 0,1-1 0,1 1 0,-1 0 0,1-1 0,0 1 0,6 6 0,-9-10 0,1 0 0,0 0 0,0-1 0,0 1 0,0 0 0,0-1 0,0 1 0,0-1 0,0 1 0,0-1 0,0 1 0,0-1 0,0 0 0,0 1 0,1-1 0,-1 0 0,0 0 0,0 0 0,0 0 0,0 0 0,0 0 0,1 0 0,-1-1 0,0 1 0,0 0 0,0-1 0,0 1 0,0 0 0,0-1 0,0 1 0,0-1 0,0 0 0,0 1 0,0-1 0,0 0 0,0 0 0,-1 1 0,1-1 0,0 0 0,0 0 0,0-2 0,5-5 0,0 0 0,-1 0 0,0-1 0,0 0 0,-1 0 0,0 0 0,2-10 0,-2 7 0,0 1 0,1 0 0,0 1 0,1-1 0,6-9 0,42-46 0,-52 62 0,1 0 0,-1 0 0,0-1 0,0 1 0,0-1 0,0 0 0,-1 1 0,0-1 0,0 0 0,0 0 0,-1 0 0,1-6 0,-1 9 0,0 0 0,0 1 0,0-1 0,-1 0 0,1 0 0,0 1 0,-1-1 0,1 0 0,-1 1 0,1-1 0,-1 1 0,0-1 0,0 1 0,0-1 0,-2-2 0,2 3 0,0 1 0,0-1 0,0 1 0,0-1 0,0 1 0,-1-1 0,1 1 0,0 0 0,0-1 0,0 1 0,-1 0 0,1 0 0,0 0 0,0 0 0,-1 0 0,1 0 0,0 0 0,0 0 0,-1 1 0,1-1 0,0 0 0,0 1 0,0-1 0,-3 2 0,-1 1 0,-1 0 0,0 0 0,1 1 0,0-1 0,0 1 0,0 1 0,0-1 0,1 0 0,-1 1 0,-5 9 0,-3 6 0,-16 34 0,8-16 0,-48 101 0,34-66 0,31-64 4,0 1 0,1 0 0,0 0 0,1 0 0,0 0 0,1 1 0,-1 11-1,4 79-138,0-42-1126,-1-40-5565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0:35:33.4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25 24575,'1'-1'0,"-1"0"0,0 0 0,1 0 0,-1 0 0,1 0 0,0 0 0,-1 0 0,1 0 0,0 0 0,-1 1 0,1-1 0,0 0 0,0 0 0,0 1 0,0-1 0,0 1 0,0-1 0,-1 0 0,1 1 0,1 0 0,-1-1 0,0 1 0,0 0 0,0-1 0,0 1 0,0 0 0,2 0 0,36-4 0,-35 4 0,277-2 0,-144 3 0,-131-1 0,1 0 0,-1 1 0,1-1 0,-1 1 0,0 0 0,1 1 0,-1 0 0,0 0 0,0 0 0,0 1 0,0 0 0,6 3 0,-9-4 0,-1 0 0,0 1 0,0-1 0,0 0 0,0 1 0,0-1 0,0 1 0,-1-1 0,1 1 0,-1 0 0,1 0 0,-1 0 0,0 0 0,0 0 0,-1 0 0,1 0 0,-1 0 0,1 0 0,-1 0 0,0 0 0,0 0 0,0 0 0,-1 0 0,1 0 0,-1 0 0,1 0 0,-2 4 0,0-3 0,1 1 0,-1-1 0,0 1 0,0-1 0,-1 0 0,1 0 0,-1 0 0,0 0 0,0 0 0,0-1 0,-4 4 0,-45 32 0,19-15 0,-6 5 0,-2-1 0,-1-2 0,-1-2 0,-83 33 0,85-41 0,-107 49 0,144-62 0,1-1 0,-1 0 0,0 1 0,1 0 0,0 0 0,0 0 0,0 0 0,0 0 0,0 1 0,0-1 0,1 1 0,0 0 0,0 0 0,-3 6 0,5-9 0,-1 0 0,1 0 0,0 0 0,0 0 0,0 0 0,0 0 0,-1 1 0,1-1 0,1 0 0,-1 0 0,0 0 0,0 0 0,0 0 0,1 0 0,-1 0 0,0 0 0,1 0 0,-1 0 0,1 0 0,-1 0 0,1 0 0,0 0 0,0 0 0,1 1 0,0-1 0,0 0 0,0 0 0,0 0 0,0 0 0,0 0 0,0 0 0,0-1 0,1 1 0,-1-1 0,0 1 0,0-1 0,1 0 0,-1 0 0,4 0 0,3-1 0,0-1 0,0 1 0,0-2 0,0 1 0,0-1 0,-1 0 0,1-1 0,-1 0 0,10-7 0,-8 5 0,0 1 0,1 0 0,0 1 0,-1 0 0,21-5 0,31-1 0,121-4 0,-93 14-1365,-71 0-5461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20:35:34.5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24575,'0'2'0,"1"-1"0,0 1 0,0-1 0,-1 0 0,1 1 0,0-1 0,0 0 0,0 0 0,0 1 0,0-1 0,1 0 0,-1 0 0,0 0 0,0-1 0,1 1 0,-1 0 0,3 1 0,26 11 0,-17-9 0,1-2 0,0 1 0,0-2 0,0 0 0,28-2 0,17 2 0,-54-1 0,-1 1 0,1 1 0,-1-1 0,1 1 0,-1-1 0,0 1 0,1 1 0,-1-1 0,5 4 0,-5-3 0,1 0 0,0 0 0,0 0 0,0-1 0,0 0 0,9 2 0,8-1-100,-1-1 1,42-2-1,-40-1-966,-4 1-5760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4:46:39.933"/>
    </inkml:context>
    <inkml:brush xml:id="br0">
      <inkml:brushProperty name="width" value="0.1" units="cm"/>
      <inkml:brushProperty name="height" value="0.1" units="cm"/>
      <inkml:brushProperty name="color" value="#0B76A0"/>
    </inkml:brush>
  </inkml:definitions>
  <inkml:trace contextRef="#ctx0" brushRef="#br0">1233 3 9830,'-63'0'1536,"-105"16"-1,-87 14 1058,146-20-1599,-57 8 537,-12 11 448,112-22-778,-130-3 0,165-5-827,157 26 1651,210-20-605,-185-7-1425,-117 0 5,-1-1 0,40-10 0,-16 3 0,-48 7 0,1 1 0,0-1 0,-1-1 0,0 0 0,15-8 0,-15 7 0,-1 1 0,1 0 0,0 0 0,1 1 0,18-4 0,-16 4 0,1 1 0,-1-2 0,0 1 0,0-2 0,0 1 0,19-12 0,-21 12 0,1 0 0,-1 0 0,1 1 0,0 0 0,0 1 0,0 1 0,1-1 0,18 2 0,-7-1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4:46:42.227"/>
    </inkml:context>
    <inkml:brush xml:id="br0">
      <inkml:brushProperty name="width" value="0.1" units="cm"/>
      <inkml:brushProperty name="height" value="0.1" units="cm"/>
      <inkml:brushProperty name="color" value="#0B76A0"/>
    </inkml:brush>
  </inkml:definitions>
  <inkml:trace contextRef="#ctx0" brushRef="#br0">324 1 9830,'-2'13'259,"0"0"-1,0 0 1,-1 0 0,-1-1-1,0 1 1,0-1 0,-1 0-1,-10 17 1,5-9 281,-14 39 1,8-14 27,-2 0 1,-2-1-1,-2-1 1,-29 43-1,44-75-384,1 1-1,0 1 0,1-1 0,1 1 1,0 0-1,-3 17 0,-5 80 914,9-62-633,2-42-369,0 1 1,-1-1-1,0 0 0,0 1 1,0-1-1,-1 0 0,1 0 1,-1 0-1,-1-1 0,1 1 1,-1-1-1,-8 9 0,-5 9 304,8-13 60,11-19-260,3-14-423,-1-5-117,2 0 0,15-46 0,-13 51 129,-1 0-1,-1-1 1,-1 0 0,2-39-1,-5 45 34,1 1 0,0 0 0,1 0 0,1 0 0,8-21 0,10-34-367,-12 31 205,-6 24 145,0-1-1,2-22 1,-5 18 164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4:47:30.394"/>
    </inkml:context>
    <inkml:brush xml:id="br0">
      <inkml:brushProperty name="width" value="0.1" units="cm"/>
      <inkml:brushProperty name="height" value="0.1" units="cm"/>
      <inkml:brushProperty name="color" value="#0B76A0"/>
    </inkml:brush>
  </inkml:definitions>
  <inkml:trace contextRef="#ctx0" brushRef="#br0">0 4319 14268,'7481'-4318'0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4:47:49.729"/>
    </inkml:context>
    <inkml:brush xml:id="br0">
      <inkml:brushProperty name="width" value="0.1" units="cm"/>
      <inkml:brushProperty name="height" value="0.1" units="cm"/>
      <inkml:brushProperty name="color" value="#0B76A0"/>
    </inkml:brush>
  </inkml:definitions>
  <inkml:trace contextRef="#ctx0" brushRef="#br0">116 32 9830,'2'0'71,"1"1"-1,-1 0 1,0 0-1,0 0 1,0 0-1,0 0 1,-1 0-1,1 0 1,0 1-1,0-1 1,-1 1-1,1-1 1,-1 1-1,1 0 1,1 2-1,20 29 394,-14-15-157,0 0 1,10 31-1,-13-32-3,0 0 0,2 0-1,17 29 1,-6-15 340,-2 1 0,27 67 0,-41-93-551,0 0 22,0 1 0,1-2 0,-1 1 0,1 0 1,7 6-1,-6-7 23,-1 1 1,1 0 0,-1 0-1,6 13 1,17 47 754,11 26 154,-36-87-970,1 0-1,0 0 1,1 0 0,-1-1-1,9 8 1,-12-11-57,1 0 1,0 0-1,0 0 0,0 0 1,0 0-1,0 0 0,0-1 1,0 1-1,0 0 1,0-1-1,1 1 0,-1-1 1,0 0-1,0 1 0,0-1 1,1 0-1,-1 1 0,0-1 1,1 0-1,-1 0 0,0 0 1,0 0-1,1 0 0,-1-1 1,0 1-1,0 0 0,1-1 1,-1 1-1,0 0 0,0-1 1,1 0-1,-1 0-13,0 0 0,0 1 0,-1-1 0,1 0 0,-1 0 0,1 0 1,-1 0-1,1 0 0,-1 0 0,1 0 0,-1 0 0,0 0 0,0 0 0,1 0 0,-1 0 0,0 0 0,0 0 0,0 0 1,0 0-1,0 0 0,0 0 0,-1 0 0,1 0 0,0 0 0,0 0 0,-1 0 0,0-1 0,-15-33 25,7 19-135,-8-49-360,13 49 302,1 0-1,-2 1 0,-7-17 1,-7-10-147,11 21 155,-1 0 1,-1 1-1,-1 0 1,-1 1 0,-1 0-1,0 0 1,-18-17-1,15 19 75,-22-31-1,30 36 132,-1 0 0,-1 0 1,0 1-1,-1 0 0,0 0 1,-13-9-1,15 14-29,2-1 0,-1 0 0,1 0 0,0-1 0,-11-16 0,10 14 51,0 0 0,0 0-1,-11-9 1,19 19-66,0 0 0,-1 0 0,1 0 1,-1-1-1,1 1 0,0 0 0,-1 0 0,1-1 0,0 1 0,-1 0 0,1-1 0,0 1 0,0 0 0,-1-1 0,1 1 0,0-1 0,0 1 1,0 0-1,-1-1 0,1 1 0,0-1 0,0 1 0,0 0 0,0-1 0,0 1 0,0-1 0,0 1 0,0-1 0,0 1 0,0 0 0,0-1 0,0 1 1,0-1-1,0 1 0,1-1 0,16-5 203,33 5 41,-43 1-198,539 3 2627,-514-1-2464,1 2 1,-1 1-1,0 2 0,0 1 1,0 1-1,44 21 0,-60-25-97,-1-1 0,1 0 0,-1-1 0,1-1 0,0 0 0,30-2 0,-1155-1 2021,1097 1-2142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5T04:58:25.3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1326 1327 11936,'-1325'-1327'0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9E891-BAAF-46CC-8217-7EC3EAD7F30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3534A-202D-43F6-A7AC-85F74F4FF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61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3534A-202D-43F6-A7AC-85F74F4FF3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7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8BB32-87F2-A380-80C6-98AB89FFA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0350C5-8EA5-7DB9-4A13-D2EAFF294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7D4CE-8128-8A8A-64B2-67D1009E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82FC-3ECC-4417-9E1F-53C5257C9F5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5E146-ABA1-C8DD-FB6B-B780D969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0FD6E-ABAE-ECE1-BB32-3A8A3459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3CAF-ADFA-41CD-8657-6108AC75B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1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2069-317F-A212-2B0F-46D6993D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352A1B-58E0-498D-D59B-577CF945F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A2116-0074-0F82-4619-153D92B7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82FC-3ECC-4417-9E1F-53C5257C9F5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5B50C-4305-4FD5-5905-C3AF8725E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9675B-C449-8DAE-4B43-7D581601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3CAF-ADFA-41CD-8657-6108AC75B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5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96CF63-3593-1843-F752-48572E398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747EF-5CD5-11CD-5B55-3BFE68AC4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695C4-6D90-59A2-0D60-76A8ED18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82FC-3ECC-4417-9E1F-53C5257C9F5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AE01B-42F4-B31C-E1A2-4697E74E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5651A-5566-D677-C7B2-F19A658E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3CAF-ADFA-41CD-8657-6108AC75B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0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65942-DA32-D48A-BA2E-0009CD9BA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CEC47-016F-FE40-B91D-BD64B682B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6FC67-42D2-7C10-78E2-A610C862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82FC-3ECC-4417-9E1F-53C5257C9F5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02192-D26D-E6AB-B22C-789E2DDB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E588A-63F2-FA59-8F37-939B6DC70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3CAF-ADFA-41CD-8657-6108AC75B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7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552C6-B7B4-19D7-220D-67C1E6AD5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29311-3AF5-A07F-876A-F73FD74C5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B4570-CFC9-1148-EFB4-B7BF3B30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82FC-3ECC-4417-9E1F-53C5257C9F5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3E7EC-E60B-F8F3-ACC6-6EC102501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8BE79-9B27-9399-A5FA-D1611B9C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3CAF-ADFA-41CD-8657-6108AC75B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0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A963-311D-2905-28F1-554CD79FB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E8B31-767B-CDD6-78F7-1C9EFD013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48353-25D8-5BD7-D3EA-5542DFA20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48345-CC41-93FC-349F-6699C6E82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82FC-3ECC-4417-9E1F-53C5257C9F5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AB1E3-C7FE-0F41-F559-4850FDDC9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72BF8-D6C0-8D7F-9422-1C1C7988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3CAF-ADFA-41CD-8657-6108AC75B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7813-83D8-E748-D949-D4FCB520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EBDBE-19AE-D33D-A6B1-23C1CA5DF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FCD41-7E18-6DEC-5614-1E3AF163D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2049E6-64E3-2D9E-40DF-2A9474D543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2E22F-721C-2A1D-99E2-F48DC2FBC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6ADD5B-A2DE-F66D-8383-7CC21F08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82FC-3ECC-4417-9E1F-53C5257C9F5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92AF39-5C87-D38F-C511-18C017C0B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4EAFCD-4800-E68B-C79A-06249BBB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3CAF-ADFA-41CD-8657-6108AC75B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2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96EB5-448F-488C-D468-37FDF7A50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D23827-AD3A-A865-5F3C-D702E97E4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82FC-3ECC-4417-9E1F-53C5257C9F5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D26482-1F0D-3155-6214-A7430569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5829C-1F80-76A4-0371-46DF9EE59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3CAF-ADFA-41CD-8657-6108AC75B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1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672D0F-C786-4D9B-2391-DC64FA11A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82FC-3ECC-4417-9E1F-53C5257C9F5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E637B3-3B84-3312-3C4A-73559A3B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71ABA-55D3-D61A-0D25-7C4330799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3CAF-ADFA-41CD-8657-6108AC75B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4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5EC5-7B68-3429-2AE7-0B1AAC2E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4FCEA-274F-31D4-BDF7-94D66FB5D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0C3FB-9A3B-D35A-C5D2-9CC2D2B0E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5314A9-646F-3798-C093-DBDBE60B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82FC-3ECC-4417-9E1F-53C5257C9F5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91B592-1061-4FD8-44CF-16551331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96FAC-84A3-BA87-15A4-E3847E5D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3CAF-ADFA-41CD-8657-6108AC75B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BE91C-8B23-6A6B-DF02-A5A2AF9F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126A3F-84C2-EFA6-B534-0C1E24854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793AD-C4B0-F706-A4A5-98DAE8552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0F87E-31EB-F994-4E1D-37CDDB9E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82FC-3ECC-4417-9E1F-53C5257C9F5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A46E2-68CD-5C2E-70B7-43BDE78D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EB788-C9D8-31FB-834E-9C77D466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3CAF-ADFA-41CD-8657-6108AC75B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2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1B76DF-6EDB-24CA-C9DF-07D9D1664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44FF9-EA50-493E-8F57-35C48079A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150D1-9001-69D6-06BB-5FD46DEFB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6982FC-3ECC-4417-9E1F-53C5257C9F5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0FB96-A910-82AE-A731-0DA58AB4D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10782-EDC9-0A6A-1C97-601864243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BA3CAF-ADFA-41CD-8657-6108AC75B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7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13" Type="http://schemas.openxmlformats.org/officeDocument/2006/relationships/image" Target="../media/image80.png"/><Relationship Id="rId18" Type="http://schemas.openxmlformats.org/officeDocument/2006/relationships/customXml" Target="../ink/ink42.xml"/><Relationship Id="rId3" Type="http://schemas.openxmlformats.org/officeDocument/2006/relationships/image" Target="../media/image7.png"/><Relationship Id="rId21" Type="http://schemas.openxmlformats.org/officeDocument/2006/relationships/image" Target="../media/image120.png"/><Relationship Id="rId7" Type="http://schemas.openxmlformats.org/officeDocument/2006/relationships/image" Target="../media/image50.png"/><Relationship Id="rId12" Type="http://schemas.openxmlformats.org/officeDocument/2006/relationships/customXml" Target="../ink/ink39.xml"/><Relationship Id="rId17" Type="http://schemas.openxmlformats.org/officeDocument/2006/relationships/image" Target="../media/image100.png"/><Relationship Id="rId25" Type="http://schemas.openxmlformats.org/officeDocument/2006/relationships/image" Target="../media/image140.png"/><Relationship Id="rId2" Type="http://schemas.openxmlformats.org/officeDocument/2006/relationships/image" Target="../media/image6.png"/><Relationship Id="rId16" Type="http://schemas.openxmlformats.org/officeDocument/2006/relationships/customXml" Target="../ink/ink41.xml"/><Relationship Id="rId20" Type="http://schemas.openxmlformats.org/officeDocument/2006/relationships/customXml" Target="../ink/ink4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6.xml"/><Relationship Id="rId11" Type="http://schemas.openxmlformats.org/officeDocument/2006/relationships/image" Target="../media/image70.png"/><Relationship Id="rId24" Type="http://schemas.openxmlformats.org/officeDocument/2006/relationships/customXml" Target="../ink/ink45.xml"/><Relationship Id="rId5" Type="http://schemas.openxmlformats.org/officeDocument/2006/relationships/image" Target="../media/image41.png"/><Relationship Id="rId15" Type="http://schemas.openxmlformats.org/officeDocument/2006/relationships/image" Target="../media/image90.png"/><Relationship Id="rId23" Type="http://schemas.openxmlformats.org/officeDocument/2006/relationships/image" Target="../media/image130.png"/><Relationship Id="rId10" Type="http://schemas.openxmlformats.org/officeDocument/2006/relationships/customXml" Target="../ink/ink38.xml"/><Relationship Id="rId19" Type="http://schemas.openxmlformats.org/officeDocument/2006/relationships/image" Target="../media/image110.png"/><Relationship Id="rId4" Type="http://schemas.openxmlformats.org/officeDocument/2006/relationships/customXml" Target="../ink/ink35.xml"/><Relationship Id="rId9" Type="http://schemas.openxmlformats.org/officeDocument/2006/relationships/image" Target="../media/image60.png"/><Relationship Id="rId14" Type="http://schemas.openxmlformats.org/officeDocument/2006/relationships/customXml" Target="../ink/ink40.xml"/><Relationship Id="rId22" Type="http://schemas.openxmlformats.org/officeDocument/2006/relationships/customXml" Target="../ink/ink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.xml"/><Relationship Id="rId18" Type="http://schemas.openxmlformats.org/officeDocument/2006/relationships/image" Target="../media/image15.png"/><Relationship Id="rId26" Type="http://schemas.openxmlformats.org/officeDocument/2006/relationships/customXml" Target="../ink/ink16.xml"/><Relationship Id="rId3" Type="http://schemas.openxmlformats.org/officeDocument/2006/relationships/image" Target="../media/image8.png"/><Relationship Id="rId21" Type="http://schemas.openxmlformats.org/officeDocument/2006/relationships/image" Target="../media/image16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17" Type="http://schemas.openxmlformats.org/officeDocument/2006/relationships/customXml" Target="../ink/ink11.xml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20" Type="http://schemas.openxmlformats.org/officeDocument/2006/relationships/customXml" Target="../ink/ink13.xm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.xml"/><Relationship Id="rId11" Type="http://schemas.openxmlformats.org/officeDocument/2006/relationships/customXml" Target="../ink/ink8.xml"/><Relationship Id="rId24" Type="http://schemas.openxmlformats.org/officeDocument/2006/relationships/customXml" Target="../ink/ink15.xml"/><Relationship Id="rId32" Type="http://schemas.openxmlformats.org/officeDocument/2006/relationships/customXml" Target="../ink/ink19.xml"/><Relationship Id="rId5" Type="http://schemas.openxmlformats.org/officeDocument/2006/relationships/image" Target="../media/image9.png"/><Relationship Id="rId15" Type="http://schemas.openxmlformats.org/officeDocument/2006/relationships/customXml" Target="../ink/ink10.xml"/><Relationship Id="rId23" Type="http://schemas.openxmlformats.org/officeDocument/2006/relationships/image" Target="../media/image17.png"/><Relationship Id="rId28" Type="http://schemas.openxmlformats.org/officeDocument/2006/relationships/customXml" Target="../ink/ink17.xml"/><Relationship Id="rId10" Type="http://schemas.openxmlformats.org/officeDocument/2006/relationships/customXml" Target="../ink/ink7.xml"/><Relationship Id="rId19" Type="http://schemas.openxmlformats.org/officeDocument/2006/relationships/customXml" Target="../ink/ink12.xml"/><Relationship Id="rId31" Type="http://schemas.openxmlformats.org/officeDocument/2006/relationships/image" Target="../media/image21.png"/><Relationship Id="rId4" Type="http://schemas.openxmlformats.org/officeDocument/2006/relationships/customXml" Target="../ink/ink4.xml"/><Relationship Id="rId9" Type="http://schemas.openxmlformats.org/officeDocument/2006/relationships/image" Target="../media/image11.png"/><Relationship Id="rId14" Type="http://schemas.openxmlformats.org/officeDocument/2006/relationships/image" Target="../media/image13.png"/><Relationship Id="rId22" Type="http://schemas.openxmlformats.org/officeDocument/2006/relationships/customXml" Target="../ink/ink14.xml"/><Relationship Id="rId27" Type="http://schemas.openxmlformats.org/officeDocument/2006/relationships/image" Target="../media/image19.png"/><Relationship Id="rId30" Type="http://schemas.openxmlformats.org/officeDocument/2006/relationships/customXml" Target="../ink/ink18.xml"/><Relationship Id="rId8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customXml" Target="../ink/ink25.xml"/><Relationship Id="rId18" Type="http://schemas.openxmlformats.org/officeDocument/2006/relationships/image" Target="../media/image33.png"/><Relationship Id="rId3" Type="http://schemas.openxmlformats.org/officeDocument/2006/relationships/customXml" Target="../ink/ink20.xml"/><Relationship Id="rId21" Type="http://schemas.openxmlformats.org/officeDocument/2006/relationships/image" Target="../media/image34.png"/><Relationship Id="rId7" Type="http://schemas.openxmlformats.org/officeDocument/2006/relationships/customXml" Target="../ink/ink22.xml"/><Relationship Id="rId12" Type="http://schemas.openxmlformats.org/officeDocument/2006/relationships/image" Target="../media/image31.png"/><Relationship Id="rId17" Type="http://schemas.openxmlformats.org/officeDocument/2006/relationships/customXml" Target="../ink/ink27.xml"/><Relationship Id="rId2" Type="http://schemas.openxmlformats.org/officeDocument/2006/relationships/image" Target="../media/image26.png"/><Relationship Id="rId16" Type="http://schemas.openxmlformats.org/officeDocument/2006/relationships/image" Target="../media/image32.png"/><Relationship Id="rId20" Type="http://schemas.openxmlformats.org/officeDocument/2006/relationships/customXml" Target="../ink/ink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customXml" Target="../ink/ink24.xml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10" Type="http://schemas.openxmlformats.org/officeDocument/2006/relationships/image" Target="../media/image30.png"/><Relationship Id="rId19" Type="http://schemas.openxmlformats.org/officeDocument/2006/relationships/customXml" Target="../ink/ink28.xml"/><Relationship Id="rId4" Type="http://schemas.openxmlformats.org/officeDocument/2006/relationships/image" Target="../media/image27.png"/><Relationship Id="rId9" Type="http://schemas.openxmlformats.org/officeDocument/2006/relationships/customXml" Target="../ink/ink23.xml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customXml" Target="../ink/ink30.xml"/><Relationship Id="rId7" Type="http://schemas.openxmlformats.org/officeDocument/2006/relationships/customXml" Target="../ink/ink32.xml"/><Relationship Id="rId12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11" Type="http://schemas.openxmlformats.org/officeDocument/2006/relationships/customXml" Target="../ink/ink34.xml"/><Relationship Id="rId5" Type="http://schemas.openxmlformats.org/officeDocument/2006/relationships/customXml" Target="../ink/ink31.xml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customXml" Target="../ink/ink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D9335-919F-D516-6A5A-690EDFDC2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Recreation of </a:t>
            </a:r>
            <a:r>
              <a:rPr lang="en-US"/>
              <a:t>B-Field Environment at GP-SANS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73C1AC-94B2-4FB9-4D31-B258DCDD8C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Evan Michael 1/13/2026 UTK</a:t>
            </a:r>
          </a:p>
        </p:txBody>
      </p:sp>
    </p:spTree>
    <p:extLst>
      <p:ext uri="{BB962C8B-B14F-4D97-AF65-F5344CB8AC3E}">
        <p14:creationId xmlns:p14="http://schemas.microsoft.com/office/powerpoint/2010/main" val="198749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B873B-6D8C-2E6A-27DA-37704C0B7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 Systems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B4FD58-DA0E-1299-AE88-9CC2DE6D9D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91" y="1955146"/>
            <a:ext cx="4359018" cy="409229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8B3F616-A6AE-FC48-CA2C-0F76BB758B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13331"/>
            <a:ext cx="5181600" cy="317592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AD9CD84-C3FF-2070-43ED-0160138801A2}"/>
                  </a:ext>
                </a:extLst>
              </p14:cNvPr>
              <p14:cNvContentPartPr/>
              <p14:nvPr/>
            </p14:nvContentPartPr>
            <p14:xfrm>
              <a:off x="7926997" y="2750979"/>
              <a:ext cx="1360440" cy="819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AD9CD84-C3FF-2070-43ED-0160138801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09357" y="2732979"/>
                <a:ext cx="1396080" cy="85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4576B47-5403-7E98-38F5-2AE5747C95BC}"/>
                  </a:ext>
                </a:extLst>
              </p14:cNvPr>
              <p14:cNvContentPartPr/>
              <p14:nvPr/>
            </p14:nvContentPartPr>
            <p14:xfrm>
              <a:off x="9091237" y="2727219"/>
              <a:ext cx="225000" cy="242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4576B47-5403-7E98-38F5-2AE5747C95B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73237" y="2709579"/>
                <a:ext cx="2606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A0B9FB6-4F95-A1FA-4060-A38514CEF13F}"/>
                  </a:ext>
                </a:extLst>
              </p14:cNvPr>
              <p14:cNvContentPartPr/>
              <p14:nvPr/>
            </p14:nvContentPartPr>
            <p14:xfrm>
              <a:off x="7935277" y="2607699"/>
              <a:ext cx="720" cy="954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A0B9FB6-4F95-A1FA-4060-A38514CEF13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99277" y="2589699"/>
                <a:ext cx="72000" cy="9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074CEA4-6F64-85F4-5EE5-3A6FCC2AE8A5}"/>
                  </a:ext>
                </a:extLst>
              </p14:cNvPr>
              <p14:cNvContentPartPr/>
              <p14:nvPr/>
            </p14:nvContentPartPr>
            <p14:xfrm>
              <a:off x="7800277" y="2607699"/>
              <a:ext cx="261000" cy="244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074CEA4-6F64-85F4-5EE5-3A6FCC2AE8A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82277" y="2590059"/>
                <a:ext cx="2966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3B16CF8-4BE9-0AED-73A5-1A1DE26769EF}"/>
                  </a:ext>
                </a:extLst>
              </p14:cNvPr>
              <p14:cNvContentPartPr/>
              <p14:nvPr/>
            </p14:nvContentPartPr>
            <p14:xfrm>
              <a:off x="7259197" y="3037179"/>
              <a:ext cx="652320" cy="516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3B16CF8-4BE9-0AED-73A5-1A1DE26769E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41557" y="3019179"/>
                <a:ext cx="68796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834AC18-1D43-9BB9-C9C4-0D967844C3C2}"/>
                  </a:ext>
                </a:extLst>
              </p14:cNvPr>
              <p14:cNvContentPartPr/>
              <p14:nvPr/>
            </p14:nvContentPartPr>
            <p14:xfrm>
              <a:off x="7218517" y="3011619"/>
              <a:ext cx="239040" cy="205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834AC18-1D43-9BB9-C9C4-0D967844C3C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00877" y="2993619"/>
                <a:ext cx="274680" cy="24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2E91E07-B5C5-F4BE-2B30-F1E8B573FE54}"/>
              </a:ext>
            </a:extLst>
          </p:cNvPr>
          <p:cNvGrpSpPr/>
          <p:nvPr/>
        </p:nvGrpSpPr>
        <p:grpSpPr>
          <a:xfrm>
            <a:off x="7410397" y="3383499"/>
            <a:ext cx="157320" cy="155160"/>
            <a:chOff x="7410397" y="3383499"/>
            <a:chExt cx="157320" cy="1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8F37FA5-78F9-78C9-677C-2B8DAE57B53E}"/>
                    </a:ext>
                  </a:extLst>
                </p14:cNvPr>
                <p14:cNvContentPartPr/>
                <p14:nvPr/>
              </p14:nvContentPartPr>
              <p14:xfrm>
                <a:off x="7418677" y="3395019"/>
                <a:ext cx="149040" cy="112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8F37FA5-78F9-78C9-677C-2B8DAE57B53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00677" y="3377379"/>
                  <a:ext cx="184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1B1E403-EFC1-88C5-1F74-6E99A35A4D84}"/>
                    </a:ext>
                  </a:extLst>
                </p14:cNvPr>
                <p14:cNvContentPartPr/>
                <p14:nvPr/>
              </p14:nvContentPartPr>
              <p14:xfrm>
                <a:off x="7410397" y="3383499"/>
                <a:ext cx="132120" cy="155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1B1E403-EFC1-88C5-1F74-6E99A35A4D8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92757" y="3365499"/>
                  <a:ext cx="167760" cy="1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796A391-23BE-6C15-FD85-88C2380CFDA3}"/>
                  </a:ext>
                </a:extLst>
              </p14:cNvPr>
              <p14:cNvContentPartPr/>
              <p14:nvPr/>
            </p14:nvContentPartPr>
            <p14:xfrm>
              <a:off x="8172157" y="2735139"/>
              <a:ext cx="105120" cy="277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796A391-23BE-6C15-FD85-88C2380CFDA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54517" y="2717139"/>
                <a:ext cx="140760" cy="31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0B5ED506-E800-FA55-3453-B8659C13DD29}"/>
              </a:ext>
            </a:extLst>
          </p:cNvPr>
          <p:cNvGrpSpPr/>
          <p:nvPr/>
        </p:nvGrpSpPr>
        <p:grpSpPr>
          <a:xfrm>
            <a:off x="8767957" y="2662779"/>
            <a:ext cx="234720" cy="200520"/>
            <a:chOff x="8767957" y="2662779"/>
            <a:chExt cx="23472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9B9368F-8B36-8A3C-F89D-51D1F65DF3BE}"/>
                    </a:ext>
                  </a:extLst>
                </p14:cNvPr>
                <p14:cNvContentPartPr/>
                <p14:nvPr/>
              </p14:nvContentPartPr>
              <p14:xfrm>
                <a:off x="8767957" y="2662779"/>
                <a:ext cx="234720" cy="200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9B9368F-8B36-8A3C-F89D-51D1F65DF3B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49957" y="2645139"/>
                  <a:ext cx="2703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0AEAE41-E2D6-14EE-843B-BC0FAB919CB2}"/>
                    </a:ext>
                  </a:extLst>
                </p14:cNvPr>
                <p14:cNvContentPartPr/>
                <p14:nvPr/>
              </p14:nvContentPartPr>
              <p14:xfrm>
                <a:off x="8825557" y="2735139"/>
                <a:ext cx="166320" cy="32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0AEAE41-E2D6-14EE-843B-BC0FAB919CB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07917" y="2717139"/>
                  <a:ext cx="201960" cy="68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367BE05-4DAD-C3B0-099E-4519896E01C9}"/>
              </a:ext>
            </a:extLst>
          </p:cNvPr>
          <p:cNvSpPr txBox="1"/>
          <p:nvPr/>
        </p:nvSpPr>
        <p:spPr>
          <a:xfrm>
            <a:off x="1888066" y="5785831"/>
            <a:ext cx="2480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Coordinate System of B-field readings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29CBD-4E7F-E544-1A45-7C940F0D644D}"/>
              </a:ext>
            </a:extLst>
          </p:cNvPr>
          <p:cNvSpPr txBox="1"/>
          <p:nvPr/>
        </p:nvSpPr>
        <p:spPr>
          <a:xfrm>
            <a:off x="7585357" y="5680987"/>
            <a:ext cx="27185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Coordinate System of position catalogue</a:t>
            </a:r>
          </a:p>
        </p:txBody>
      </p:sp>
    </p:spTree>
    <p:extLst>
      <p:ext uri="{BB962C8B-B14F-4D97-AF65-F5344CB8AC3E}">
        <p14:creationId xmlns:p14="http://schemas.microsoft.com/office/powerpoint/2010/main" val="3890188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0C8D8-C62D-9458-3DA9-A8450BE5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247FB-47F1-EA8F-979B-313AA3AD5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From the re-oriented magnetic field data, we can create a 3D visualization of the magnetic field in the form of vectors originating at the position of their measurement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Shown here as a short animation. Vectors scaled down (linearly) for visual clarity</a:t>
            </a:r>
          </a:p>
          <a:p>
            <a:pPr marL="285750" indent="-285750">
              <a:buFontTx/>
              <a:buChar char="-"/>
            </a:pPr>
            <a:r>
              <a:rPr lang="en-US" dirty="0"/>
              <a:t>Vector behavior at lower y-coordinates support suspicion of the beam supports causing a perturbation in the environment. Box 8 shows stronger activity than Box 7.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75C2D-2193-9714-BA0F-C322682A8FC9}"/>
              </a:ext>
            </a:extLst>
          </p:cNvPr>
          <p:cNvSpPr txBox="1"/>
          <p:nvPr/>
        </p:nvSpPr>
        <p:spPr>
          <a:xfrm>
            <a:off x="9142672" y="1678534"/>
            <a:ext cx="612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9DFE5C-FE69-86EC-47DF-00D7E067E268}"/>
              </a:ext>
            </a:extLst>
          </p:cNvPr>
          <p:cNvSpPr txBox="1"/>
          <p:nvPr/>
        </p:nvSpPr>
        <p:spPr>
          <a:xfrm>
            <a:off x="10385727" y="3424237"/>
            <a:ext cx="612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CCE147-582C-F329-E585-1A4BDD2EEFFA}"/>
              </a:ext>
            </a:extLst>
          </p:cNvPr>
          <p:cNvSpPr txBox="1"/>
          <p:nvPr/>
        </p:nvSpPr>
        <p:spPr>
          <a:xfrm>
            <a:off x="9448798" y="5322073"/>
            <a:ext cx="612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(m)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ED90B34-16C4-DA74-63FB-AC098C29A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8" y="1138237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11490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35D78-B127-0410-9246-0149AC14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202A9-E297-46DD-A8F5-F200DEABF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need to fully understand the probability of transmission during the experiment</a:t>
            </a:r>
          </a:p>
          <a:p>
            <a:r>
              <a:rPr lang="en-US" dirty="0"/>
              <a:t>The probability calculation is affected by any uncertainty in the magnitude of the “step” in current/magnetic field in the magnets between scans (i.e. step uncertainty broadens FWHM / lowers peak of probability distribution of transmission)</a:t>
            </a:r>
          </a:p>
          <a:p>
            <a:r>
              <a:rPr lang="en-US" dirty="0"/>
              <a:t>The uncertainty is primarily an effect of how well the Mu Metal shields the magnets from outside magnetic field perturbations</a:t>
            </a:r>
          </a:p>
          <a:p>
            <a:r>
              <a:rPr lang="en-US" dirty="0"/>
              <a:t>To study the effects of perturbations in the experiment, we recreated the magnetic environment present at GP-SANS (as of 6/29/2025), with perturbations originating from guide box supports</a:t>
            </a:r>
          </a:p>
        </p:txBody>
      </p:sp>
    </p:spTree>
    <p:extLst>
      <p:ext uri="{BB962C8B-B14F-4D97-AF65-F5344CB8AC3E}">
        <p14:creationId xmlns:p14="http://schemas.microsoft.com/office/powerpoint/2010/main" val="1190352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E466D-5E4E-5B34-9AFE-D6127EEA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760" y="-119249"/>
            <a:ext cx="10515600" cy="1325563"/>
          </a:xfrm>
        </p:spPr>
        <p:txBody>
          <a:bodyPr/>
          <a:lstStyle/>
          <a:p>
            <a:r>
              <a:rPr lang="en-US" dirty="0"/>
              <a:t>Guide Box Support</a:t>
            </a:r>
          </a:p>
        </p:txBody>
      </p:sp>
      <p:pic>
        <p:nvPicPr>
          <p:cNvPr id="4" name="Picture 3" descr="A machine with wires and cables&#10;&#10;AI-generated content may be incorrect.">
            <a:extLst>
              <a:ext uri="{FF2B5EF4-FFF2-40B4-BE49-F238E27FC236}">
                <a16:creationId xmlns:a16="http://schemas.microsoft.com/office/drawing/2014/main" id="{FF6E5CAC-5279-773D-51D3-D41B749B3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08" y="914005"/>
            <a:ext cx="4272424" cy="55071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F86AE61-1C19-4D4B-AEBC-FA7471DCF248}"/>
              </a:ext>
            </a:extLst>
          </p:cNvPr>
          <p:cNvGrpSpPr/>
          <p:nvPr/>
        </p:nvGrpSpPr>
        <p:grpSpPr>
          <a:xfrm>
            <a:off x="7197480" y="4837960"/>
            <a:ext cx="1498680" cy="339840"/>
            <a:chOff x="7197480" y="4837960"/>
            <a:chExt cx="149868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1E2719A-7B46-090B-9235-0147D5687049}"/>
                    </a:ext>
                  </a:extLst>
                </p14:cNvPr>
                <p14:cNvContentPartPr/>
                <p14:nvPr/>
              </p14:nvContentPartPr>
              <p14:xfrm>
                <a:off x="7315200" y="4937680"/>
                <a:ext cx="1380960" cy="240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1E2719A-7B46-090B-9235-0147D568704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97560" y="4920040"/>
                  <a:ext cx="1416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B8EE054-25C2-8860-877A-3B20E9F58E01}"/>
                    </a:ext>
                  </a:extLst>
                </p14:cNvPr>
                <p14:cNvContentPartPr/>
                <p14:nvPr/>
              </p14:nvContentPartPr>
              <p14:xfrm>
                <a:off x="7197480" y="4837960"/>
                <a:ext cx="361800" cy="336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B8EE054-25C2-8860-877A-3B20E9F58E0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79480" y="4819960"/>
                  <a:ext cx="397440" cy="37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FB3089F-94E9-0913-C514-CE0F64B774D2}"/>
                  </a:ext>
                </a:extLst>
              </p14:cNvPr>
              <p14:cNvContentPartPr/>
              <p14:nvPr/>
            </p14:nvContentPartPr>
            <p14:xfrm>
              <a:off x="2763360" y="1731880"/>
              <a:ext cx="1246320" cy="362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FB3089F-94E9-0913-C514-CE0F64B774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45720" y="1713880"/>
                <a:ext cx="1281960" cy="39816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1733B24-9CFA-05F4-FAE8-0C5E0F68F3B5}"/>
              </a:ext>
            </a:extLst>
          </p:cNvPr>
          <p:cNvSpPr txBox="1"/>
          <p:nvPr/>
        </p:nvSpPr>
        <p:spPr>
          <a:xfrm>
            <a:off x="8859680" y="4836020"/>
            <a:ext cx="2575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Magnetized supports (Likely source of perturbing magnetic field)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23D697-61F1-650A-A189-1A5875367A33}"/>
              </a:ext>
            </a:extLst>
          </p:cNvPr>
          <p:cNvSpPr txBox="1"/>
          <p:nvPr/>
        </p:nvSpPr>
        <p:spPr>
          <a:xfrm>
            <a:off x="518000" y="1312975"/>
            <a:ext cx="2245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Guide box (boxes along beam line, two of which containing our magnets)</a:t>
            </a:r>
          </a:p>
        </p:txBody>
      </p:sp>
    </p:spTree>
    <p:extLst>
      <p:ext uri="{BB962C8B-B14F-4D97-AF65-F5344CB8AC3E}">
        <p14:creationId xmlns:p14="http://schemas.microsoft.com/office/powerpoint/2010/main" val="3321046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960E2-4800-2CA4-42F9-FA970964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Autodesk Inventor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B16AF-3408-86F2-5A76-0493138D5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Autodesk Inventor – 3D CAD software for modeling and assembling</a:t>
            </a:r>
          </a:p>
          <a:p>
            <a:r>
              <a:rPr lang="en-US" dirty="0"/>
              <a:t>Used to create a 3D model recreation of the Samsung S23 Ultra used for magnetic field measurements</a:t>
            </a:r>
          </a:p>
          <a:p>
            <a:r>
              <a:rPr lang="en-US" dirty="0"/>
              <a:t>Placed a copy at each B-field measurement position along 3D file of Cold Guide Hall beamline</a:t>
            </a:r>
          </a:p>
          <a:p>
            <a:r>
              <a:rPr lang="en-US" dirty="0"/>
              <a:t>Defined custom coordinate system based on existing beamline geometry to define </a:t>
            </a:r>
            <a:r>
              <a:rPr lang="en-US" dirty="0" err="1"/>
              <a:t>x,y,z</a:t>
            </a:r>
            <a:r>
              <a:rPr lang="en-US" dirty="0"/>
              <a:t> coordinate of each phone placement, creating a catalogue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2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D317-DFA9-E273-5AC9-502E83EC0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83" y="552132"/>
            <a:ext cx="3932237" cy="1600200"/>
          </a:xfrm>
        </p:spPr>
        <p:txBody>
          <a:bodyPr/>
          <a:lstStyle/>
          <a:p>
            <a:r>
              <a:rPr lang="en-US" dirty="0"/>
              <a:t>Samsung S23 Ultra</a:t>
            </a:r>
          </a:p>
        </p:txBody>
      </p:sp>
      <p:pic>
        <p:nvPicPr>
          <p:cNvPr id="6" name="Picture Placeholder 5" descr="A cell phone with a blue background&#10;&#10;AI-generated content may be incorrect.">
            <a:extLst>
              <a:ext uri="{FF2B5EF4-FFF2-40B4-BE49-F238E27FC236}">
                <a16:creationId xmlns:a16="http://schemas.microsoft.com/office/drawing/2014/main" id="{CE306330-B27A-DB74-7643-08F359172E9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764" r="51" b="-229"/>
          <a:stretch>
            <a:fillRect/>
          </a:stretch>
        </p:blipFill>
        <p:spPr>
          <a:xfrm>
            <a:off x="5020628" y="872305"/>
            <a:ext cx="3035399" cy="468666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18FE6-77A8-6C26-E219-B9D8E88AC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1184" y="2253932"/>
            <a:ext cx="3932237" cy="381158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Dr. </a:t>
            </a:r>
            <a:r>
              <a:rPr lang="en-US" dirty="0" err="1"/>
              <a:t>Kamyshkov’s</a:t>
            </a:r>
            <a:r>
              <a:rPr lang="en-US" dirty="0"/>
              <a:t> personal phone, used to record magnetic field at various positions along the beamline</a:t>
            </a:r>
          </a:p>
          <a:p>
            <a:pPr marL="285750" indent="-285750">
              <a:buFontTx/>
              <a:buChar char="-"/>
            </a:pPr>
            <a:r>
              <a:rPr lang="en-US" dirty="0"/>
              <a:t>Work point placed on 3D model to represent the magnetic sensor of the S23 Ultra for most accurate mapping of B-field data to position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8" name="Picture 7" descr="A screen shot of a device&#10;&#10;AI-generated content may be incorrect.">
            <a:extLst>
              <a:ext uri="{FF2B5EF4-FFF2-40B4-BE49-F238E27FC236}">
                <a16:creationId xmlns:a16="http://schemas.microsoft.com/office/drawing/2014/main" id="{F9A11156-C4FE-E4A8-1A74-A118DB552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34" y="1583186"/>
            <a:ext cx="3932236" cy="369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9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D062-0116-B8BD-33D0-E90CE190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Phones Placed Along Beamline File</a:t>
            </a:r>
          </a:p>
        </p:txBody>
      </p:sp>
      <p:pic>
        <p:nvPicPr>
          <p:cNvPr id="6" name="Content Placeholder 5" descr="A grey machine with many holes&#10;&#10;AI-generated content may be incorrect.">
            <a:extLst>
              <a:ext uri="{FF2B5EF4-FFF2-40B4-BE49-F238E27FC236}">
                <a16:creationId xmlns:a16="http://schemas.microsoft.com/office/drawing/2014/main" id="{EFD82576-C885-B61B-6EEB-866C6FC2C4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7" y="2317097"/>
            <a:ext cx="5495614" cy="3368393"/>
          </a:xfrm>
        </p:spPr>
      </p:pic>
      <p:pic>
        <p:nvPicPr>
          <p:cNvPr id="8" name="Content Placeholder 7" descr="A white object with yellow dots&#10;&#10;AI-generated content may be incorrect.">
            <a:extLst>
              <a:ext uri="{FF2B5EF4-FFF2-40B4-BE49-F238E27FC236}">
                <a16:creationId xmlns:a16="http://schemas.microsoft.com/office/drawing/2014/main" id="{60FA5384-7077-A336-F9C6-63D3713154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213" y="2317097"/>
            <a:ext cx="5181600" cy="336839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BB78E9-B939-9C90-8456-AB1A97420AB1}"/>
              </a:ext>
            </a:extLst>
          </p:cNvPr>
          <p:cNvSpPr txBox="1"/>
          <p:nvPr/>
        </p:nvSpPr>
        <p:spPr>
          <a:xfrm>
            <a:off x="1900394" y="594256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Top, ladder-side 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44D011-7C74-3EE1-2B9F-563AD10AFEB3}"/>
              </a:ext>
            </a:extLst>
          </p:cNvPr>
          <p:cNvSpPr txBox="1"/>
          <p:nvPr/>
        </p:nvSpPr>
        <p:spPr>
          <a:xfrm>
            <a:off x="7705413" y="594256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Bottom, wall-side view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584DB1A-3B2E-233E-80AE-1566615E495F}"/>
                  </a:ext>
                </a:extLst>
              </p14:cNvPr>
              <p14:cNvContentPartPr/>
              <p14:nvPr/>
            </p14:nvContentPartPr>
            <p14:xfrm>
              <a:off x="1107040" y="2631080"/>
              <a:ext cx="2693160" cy="1554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584DB1A-3B2E-233E-80AE-1566615E49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9040" y="2613440"/>
                <a:ext cx="2728800" cy="159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194EF947-3FC7-333B-022C-A3FCF9328197}"/>
              </a:ext>
            </a:extLst>
          </p:cNvPr>
          <p:cNvGrpSpPr/>
          <p:nvPr/>
        </p:nvGrpSpPr>
        <p:grpSpPr>
          <a:xfrm>
            <a:off x="3396640" y="2610200"/>
            <a:ext cx="443880" cy="308520"/>
            <a:chOff x="3396640" y="2610200"/>
            <a:chExt cx="44388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2C78E17-6ADE-87E8-29CC-9F616DD61538}"/>
                    </a:ext>
                  </a:extLst>
                </p14:cNvPr>
                <p14:cNvContentPartPr/>
                <p14:nvPr/>
              </p14:nvContentPartPr>
              <p14:xfrm>
                <a:off x="3396640" y="2610200"/>
                <a:ext cx="443880" cy="52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2C78E17-6ADE-87E8-29CC-9F616DD6153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79000" y="2592200"/>
                  <a:ext cx="4795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8593AA5-7B40-F3C3-9F8F-3A7E8F89AA01}"/>
                    </a:ext>
                  </a:extLst>
                </p14:cNvPr>
                <p14:cNvContentPartPr/>
                <p14:nvPr/>
              </p14:nvContentPartPr>
              <p14:xfrm>
                <a:off x="3713800" y="2610920"/>
                <a:ext cx="116640" cy="307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8593AA5-7B40-F3C3-9F8F-3A7E8F89AA0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96160" y="2593280"/>
                  <a:ext cx="152280" cy="34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E12461A-E219-E2A9-EC96-D84E60D56AF5}"/>
                  </a:ext>
                </a:extLst>
              </p14:cNvPr>
              <p14:cNvContentPartPr/>
              <p14:nvPr/>
            </p14:nvContentPartPr>
            <p14:xfrm rot="14272482">
              <a:off x="8363918" y="2724157"/>
              <a:ext cx="2693160" cy="1554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E12461A-E219-E2A9-EC96-D84E60D56A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14272482">
                <a:off x="8345918" y="2706517"/>
                <a:ext cx="2728800" cy="15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74E1D32-2439-900B-EAD4-E6DF29B1CF04}"/>
                  </a:ext>
                </a:extLst>
              </p14:cNvPr>
              <p14:cNvContentPartPr/>
              <p14:nvPr/>
            </p14:nvContentPartPr>
            <p14:xfrm>
              <a:off x="8279320" y="2762480"/>
              <a:ext cx="403920" cy="261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74E1D32-2439-900B-EAD4-E6DF29B1CF0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61320" y="2744840"/>
                <a:ext cx="43956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4AA8FF5-F06D-EB91-A449-65F283769DAE}"/>
                  </a:ext>
                </a:extLst>
              </p14:cNvPr>
              <p14:cNvContentPartPr/>
              <p14:nvPr/>
            </p14:nvContentPartPr>
            <p14:xfrm>
              <a:off x="609520" y="3717920"/>
              <a:ext cx="477720" cy="478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4AA8FF5-F06D-EB91-A449-65F283769DA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1867" y="3699920"/>
                <a:ext cx="513387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A0702E9-FCEF-7EB8-B0CA-53A7681DE17A}"/>
                  </a:ext>
                </a:extLst>
              </p14:cNvPr>
              <p14:cNvContentPartPr/>
              <p14:nvPr/>
            </p14:nvContentPartPr>
            <p14:xfrm>
              <a:off x="628240" y="3738800"/>
              <a:ext cx="219960" cy="268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A0702E9-FCEF-7EB8-B0CA-53A7681DE17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0600" y="3721160"/>
                <a:ext cx="25560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3D0FD8B-806F-5B09-376C-D48AECA0B565}"/>
                  </a:ext>
                </a:extLst>
              </p14:cNvPr>
              <p14:cNvContentPartPr/>
              <p14:nvPr/>
            </p14:nvContentPartPr>
            <p14:xfrm>
              <a:off x="11125120" y="4236680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3D0FD8B-806F-5B09-376C-D48AECA0B56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107480" y="4219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93E91A8-71A7-8EB1-BE45-EDCEBC6257A9}"/>
                  </a:ext>
                </a:extLst>
              </p14:cNvPr>
              <p14:cNvContentPartPr/>
              <p14:nvPr/>
            </p14:nvContentPartPr>
            <p14:xfrm>
              <a:off x="11125120" y="4236680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93E91A8-71A7-8EB1-BE45-EDCEBC6257A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107480" y="4219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DCDD995-0FD0-FA98-3922-D26E07620368}"/>
                  </a:ext>
                </a:extLst>
              </p14:cNvPr>
              <p14:cNvContentPartPr/>
              <p14:nvPr/>
            </p14:nvContentPartPr>
            <p14:xfrm>
              <a:off x="11155360" y="3810080"/>
              <a:ext cx="366120" cy="416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DCDD995-0FD0-FA98-3922-D26E0762036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137360" y="3792080"/>
                <a:ext cx="40176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D30247F-732C-4D63-DB96-22D109A5F4FE}"/>
                  </a:ext>
                </a:extLst>
              </p14:cNvPr>
              <p14:cNvContentPartPr/>
              <p14:nvPr/>
            </p14:nvContentPartPr>
            <p14:xfrm>
              <a:off x="11296840" y="3800000"/>
              <a:ext cx="241560" cy="285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D30247F-732C-4D63-DB96-22D109A5F4F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278840" y="3782000"/>
                <a:ext cx="27720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2528560-6BC5-1B04-3599-47C05AA7C7B2}"/>
                  </a:ext>
                </a:extLst>
              </p14:cNvPr>
              <p14:cNvContentPartPr/>
              <p14:nvPr/>
            </p14:nvContentPartPr>
            <p14:xfrm>
              <a:off x="1584760" y="-376000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2528560-6BC5-1B04-3599-47C05AA7C7B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66760" y="-39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C23309A-CABE-6FA6-2823-E62C27E72979}"/>
                  </a:ext>
                </a:extLst>
              </p14:cNvPr>
              <p14:cNvContentPartPr/>
              <p14:nvPr/>
            </p14:nvContentPartPr>
            <p14:xfrm>
              <a:off x="1107040" y="3088280"/>
              <a:ext cx="720" cy="10980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C23309A-CABE-6FA6-2823-E62C27E7297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71040" y="3070280"/>
                <a:ext cx="72000" cy="11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D934524-ECBF-D075-BEFE-65DA79EE7150}"/>
                  </a:ext>
                </a:extLst>
              </p14:cNvPr>
              <p14:cNvContentPartPr/>
              <p14:nvPr/>
            </p14:nvContentPartPr>
            <p14:xfrm>
              <a:off x="938200" y="3095840"/>
              <a:ext cx="294840" cy="2786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D934524-ECBF-D075-BEFE-65DA79EE715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20560" y="3078200"/>
                <a:ext cx="33048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B889505-393F-0802-1F84-4365B06C8993}"/>
                  </a:ext>
                </a:extLst>
              </p14:cNvPr>
              <p14:cNvContentPartPr/>
              <p14:nvPr/>
            </p14:nvContentPartPr>
            <p14:xfrm>
              <a:off x="11135200" y="3271520"/>
              <a:ext cx="10440" cy="955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B889505-393F-0802-1F84-4365B06C899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117200" y="3253520"/>
                <a:ext cx="46080" cy="9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6AB9833-2D68-6089-E0A2-6692893D534F}"/>
                  </a:ext>
                </a:extLst>
              </p14:cNvPr>
              <p14:cNvContentPartPr/>
              <p14:nvPr/>
            </p14:nvContentPartPr>
            <p14:xfrm>
              <a:off x="11080120" y="3190160"/>
              <a:ext cx="301320" cy="3124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6AB9833-2D68-6089-E0A2-6692893D534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062120" y="3172160"/>
                <a:ext cx="336960" cy="34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5146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screen shot of a door&#10;&#10;AI-generated content may be incorrect.">
            <a:extLst>
              <a:ext uri="{FF2B5EF4-FFF2-40B4-BE49-F238E27FC236}">
                <a16:creationId xmlns:a16="http://schemas.microsoft.com/office/drawing/2014/main" id="{7DF2DB2B-D944-844F-A05D-E675C66C5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1" y="137160"/>
            <a:ext cx="5698540" cy="3253880"/>
          </a:xfrm>
          <a:prstGeom prst="rect">
            <a:avLst/>
          </a:prstGeom>
        </p:spPr>
      </p:pic>
      <p:pic>
        <p:nvPicPr>
          <p:cNvPr id="5" name="Picture 4" descr="A drawing of a machine&#10;&#10;AI-generated content may be incorrect.">
            <a:extLst>
              <a:ext uri="{FF2B5EF4-FFF2-40B4-BE49-F238E27FC236}">
                <a16:creationId xmlns:a16="http://schemas.microsoft.com/office/drawing/2014/main" id="{1D717D9F-7871-0E5C-82A7-17AE2D036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1" y="3466960"/>
            <a:ext cx="5688340" cy="3253880"/>
          </a:xfrm>
          <a:prstGeom prst="rect">
            <a:avLst/>
          </a:prstGeom>
        </p:spPr>
      </p:pic>
      <p:pic>
        <p:nvPicPr>
          <p:cNvPr id="7" name="Picture 6" descr="A screenshot of a computer generated image&#10;&#10;AI-generated content may be incorrect.">
            <a:extLst>
              <a:ext uri="{FF2B5EF4-FFF2-40B4-BE49-F238E27FC236}">
                <a16:creationId xmlns:a16="http://schemas.microsoft.com/office/drawing/2014/main" id="{FE535C70-7A06-56B5-8E74-D967F3EBB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89973"/>
            <a:ext cx="5652332" cy="3230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9A25CE-4684-AB4F-10B6-C84F3993D3BC}"/>
              </a:ext>
            </a:extLst>
          </p:cNvPr>
          <p:cNvSpPr txBox="1"/>
          <p:nvPr/>
        </p:nvSpPr>
        <p:spPr>
          <a:xfrm>
            <a:off x="6096000" y="132080"/>
            <a:ext cx="556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Defining New Coordinates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86C9A1-BA42-8AF5-D0A7-B532992EE0FA}"/>
              </a:ext>
            </a:extLst>
          </p:cNvPr>
          <p:cNvSpPr txBox="1"/>
          <p:nvPr/>
        </p:nvSpPr>
        <p:spPr>
          <a:xfrm>
            <a:off x="5965140" y="643910"/>
            <a:ext cx="56985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Defined two “leg planes” in the guide boxes #7 and #8 on the magnets within each.</a:t>
            </a:r>
          </a:p>
          <a:p>
            <a:pPr marL="285750" indent="-285750">
              <a:buFontTx/>
              <a:buChar char="-"/>
            </a:pPr>
            <a:r>
              <a:rPr lang="en-US" dirty="0"/>
              <a:t>Created additional plane at midpoint between leg planes, and then placed a work point at the intersection of “origin plane” and the vertical middle plane of the magnets, creating origin of new coordinate system</a:t>
            </a:r>
          </a:p>
          <a:p>
            <a:pPr marL="285750" indent="-285750">
              <a:buFontTx/>
              <a:buChar char="-"/>
            </a:pPr>
            <a:r>
              <a:rPr lang="en-US" dirty="0"/>
              <a:t>Positive x-direction toward the wall side, positive y-direction towards the ceiling, and positive z-direction along beam path</a:t>
            </a:r>
          </a:p>
        </p:txBody>
      </p:sp>
    </p:spTree>
    <p:extLst>
      <p:ext uri="{BB962C8B-B14F-4D97-AF65-F5344CB8AC3E}">
        <p14:creationId xmlns:p14="http://schemas.microsoft.com/office/powerpoint/2010/main" val="2524934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B9B94-8EAE-01F2-85DC-B89235736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446405"/>
            <a:ext cx="10515600" cy="1325563"/>
          </a:xfrm>
        </p:spPr>
        <p:txBody>
          <a:bodyPr/>
          <a:lstStyle/>
          <a:p>
            <a:r>
              <a:rPr lang="en-US" dirty="0"/>
              <a:t>Measurement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A46F7-2043-1705-54CB-561393772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59" y="1611237"/>
            <a:ext cx="4749800" cy="42160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Select measurement origin point and select “measure” tool</a:t>
            </a:r>
          </a:p>
          <a:p>
            <a:r>
              <a:rPr lang="en-US" dirty="0"/>
              <a:t>Select desired phone’s work point as second point for measurement</a:t>
            </a:r>
          </a:p>
          <a:p>
            <a:r>
              <a:rPr lang="en-US" dirty="0"/>
              <a:t>Read change in file coordinates as coordinates of custom system, making positive or negative as necessary</a:t>
            </a: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2D3C28F-9DF2-65DF-E706-37028A033A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441" y="1499325"/>
            <a:ext cx="7137400" cy="443990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42539C-4053-5B61-32A9-7D6CEE92A5F2}"/>
                  </a:ext>
                </a:extLst>
              </p14:cNvPr>
              <p14:cNvContentPartPr/>
              <p14:nvPr/>
            </p14:nvContentPartPr>
            <p14:xfrm>
              <a:off x="7345840" y="5151080"/>
              <a:ext cx="171360" cy="92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42539C-4053-5B61-32A9-7D6CEE92A5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27840" y="5133440"/>
                <a:ext cx="2070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2F053AA-4479-0E44-97DE-136C694F5081}"/>
                  </a:ext>
                </a:extLst>
              </p14:cNvPr>
              <p14:cNvContentPartPr/>
              <p14:nvPr/>
            </p14:nvContentPartPr>
            <p14:xfrm>
              <a:off x="7314160" y="5110400"/>
              <a:ext cx="140040" cy="202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2F053AA-4479-0E44-97DE-136C694F50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96520" y="5092400"/>
                <a:ext cx="175680" cy="23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6F624C3B-1156-EA0D-F884-C37F3EBF91C1}"/>
              </a:ext>
            </a:extLst>
          </p:cNvPr>
          <p:cNvGrpSpPr/>
          <p:nvPr/>
        </p:nvGrpSpPr>
        <p:grpSpPr>
          <a:xfrm>
            <a:off x="7616920" y="5210120"/>
            <a:ext cx="970920" cy="342000"/>
            <a:chOff x="7616920" y="5210120"/>
            <a:chExt cx="97092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3223204-2576-A856-0B8B-9C1571E8FC28}"/>
                    </a:ext>
                  </a:extLst>
                </p14:cNvPr>
                <p14:cNvContentPartPr/>
                <p14:nvPr/>
              </p14:nvContentPartPr>
              <p14:xfrm>
                <a:off x="7616920" y="5210120"/>
                <a:ext cx="178920" cy="125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3223204-2576-A856-0B8B-9C1571E8FC2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99280" y="5192480"/>
                  <a:ext cx="214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41F47F5-A23C-2D7A-3FAA-53D09E837D29}"/>
                    </a:ext>
                  </a:extLst>
                </p14:cNvPr>
                <p14:cNvContentPartPr/>
                <p14:nvPr/>
              </p14:nvContentPartPr>
              <p14:xfrm>
                <a:off x="7855960" y="5219840"/>
                <a:ext cx="111240" cy="153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41F47F5-A23C-2D7A-3FAA-53D09E837D2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37960" y="5201840"/>
                  <a:ext cx="146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FCD0E33-8FC9-8C43-8DE8-139C3A5B0A26}"/>
                    </a:ext>
                  </a:extLst>
                </p14:cNvPr>
                <p14:cNvContentPartPr/>
                <p14:nvPr/>
              </p14:nvContentPartPr>
              <p14:xfrm>
                <a:off x="8012200" y="5273120"/>
                <a:ext cx="34920" cy="123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FCD0E33-8FC9-8C43-8DE8-139C3A5B0A2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94200" y="5255120"/>
                  <a:ext cx="70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074C61B-89BA-D417-F409-B1EE2785D22A}"/>
                    </a:ext>
                  </a:extLst>
                </p14:cNvPr>
                <p14:cNvContentPartPr/>
                <p14:nvPr/>
              </p14:nvContentPartPr>
              <p14:xfrm>
                <a:off x="8046400" y="5211920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074C61B-89BA-D417-F409-B1EE2785D22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28760" y="51942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2756B48-0C9A-A2B8-554D-27F0B1394A23}"/>
                    </a:ext>
                  </a:extLst>
                </p14:cNvPr>
                <p14:cNvContentPartPr/>
                <p14:nvPr/>
              </p14:nvContentPartPr>
              <p14:xfrm>
                <a:off x="8076640" y="5291840"/>
                <a:ext cx="133920" cy="248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2756B48-0C9A-A2B8-554D-27F0B1394A2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59000" y="5274200"/>
                  <a:ext cx="1695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3B6C935-D0C7-8EE3-ED22-4A1166BAB9CE}"/>
                    </a:ext>
                  </a:extLst>
                </p14:cNvPr>
                <p14:cNvContentPartPr/>
                <p14:nvPr/>
              </p14:nvContentPartPr>
              <p14:xfrm>
                <a:off x="8269600" y="5323880"/>
                <a:ext cx="81720" cy="192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3B6C935-D0C7-8EE3-ED22-4A1166BAB9C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51960" y="5306240"/>
                  <a:ext cx="1173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3B34502-2157-9D54-A83C-B8418D68B95F}"/>
                    </a:ext>
                  </a:extLst>
                </p14:cNvPr>
                <p14:cNvContentPartPr/>
                <p14:nvPr/>
              </p14:nvContentPartPr>
              <p14:xfrm>
                <a:off x="8351320" y="5283200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3B34502-2157-9D54-A83C-B8418D68B95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33320" y="52652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DCBC4DE-1082-B2DB-FB31-0F948B530903}"/>
                    </a:ext>
                  </a:extLst>
                </p14:cNvPr>
                <p14:cNvContentPartPr/>
                <p14:nvPr/>
              </p14:nvContentPartPr>
              <p14:xfrm>
                <a:off x="8415760" y="5353040"/>
                <a:ext cx="172080" cy="199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DCBC4DE-1082-B2DB-FB31-0F948B53090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397760" y="5335040"/>
                  <a:ext cx="207720" cy="23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2840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5FB4-6CBF-E6D5-573C-D79898173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 Re-orientation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BB45240-20F5-AA1F-D0A4-D9D7A3B143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" b="2327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3231C-B64F-8C28-AE56-2AB49AB5F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Measurement of the positions of the phone and the measurement of the magnetic field were taken in two different coordinate systems.</a:t>
            </a:r>
          </a:p>
          <a:p>
            <a:pPr marL="285750" indent="-285750">
              <a:buFontTx/>
              <a:buChar char="-"/>
            </a:pPr>
            <a:r>
              <a:rPr lang="en-US" dirty="0"/>
              <a:t>Re-oriented the values and axes of the B-field measurements to align with the coordinate system of the position catalogue.</a:t>
            </a:r>
          </a:p>
          <a:p>
            <a:pPr marL="285750" indent="-285750">
              <a:buFontTx/>
              <a:buChar char="-"/>
            </a:pPr>
            <a:r>
              <a:rPr lang="en-US" dirty="0"/>
              <a:t>Changed horizontal axis to vertical, vertical to axial, etc. Values changed to negative if required.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E88ED4C-9642-B5CC-7C70-F09D82295243}"/>
                  </a:ext>
                </a:extLst>
              </p14:cNvPr>
              <p14:cNvContentPartPr/>
              <p14:nvPr/>
            </p14:nvContentPartPr>
            <p14:xfrm>
              <a:off x="9745133" y="1142720"/>
              <a:ext cx="1659600" cy="25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E88ED4C-9642-B5CC-7C70-F09D822952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91133" y="1034720"/>
                <a:ext cx="17672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C658034-9BFF-9EDA-2A44-349CAD2888A4}"/>
                  </a:ext>
                </a:extLst>
              </p14:cNvPr>
              <p14:cNvContentPartPr/>
              <p14:nvPr/>
            </p14:nvContentPartPr>
            <p14:xfrm>
              <a:off x="9769973" y="1151360"/>
              <a:ext cx="720" cy="4614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C658034-9BFF-9EDA-2A44-349CAD2888A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61973" y="1043360"/>
                <a:ext cx="216000" cy="48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A3730AC-D2AB-95F8-2DA9-8120A1F12E01}"/>
                  </a:ext>
                </a:extLst>
              </p14:cNvPr>
              <p14:cNvContentPartPr/>
              <p14:nvPr/>
            </p14:nvContentPartPr>
            <p14:xfrm>
              <a:off x="9804173" y="5731640"/>
              <a:ext cx="1592280" cy="25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A3730AC-D2AB-95F8-2DA9-8120A1F12E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50173" y="5623640"/>
                <a:ext cx="16999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BEB3909-3DB8-B06B-8273-03BD1691BC88}"/>
                  </a:ext>
                </a:extLst>
              </p14:cNvPr>
              <p14:cNvContentPartPr/>
              <p14:nvPr/>
            </p14:nvContentPartPr>
            <p14:xfrm>
              <a:off x="11404373" y="1176920"/>
              <a:ext cx="17640" cy="4479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BEB3909-3DB8-B06B-8273-03BD1691BC8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50373" y="1068920"/>
                <a:ext cx="125280" cy="46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ED26F84-1EDE-FF2B-F8BD-99287FF5E2E4}"/>
                  </a:ext>
                </a:extLst>
              </p14:cNvPr>
              <p14:cNvContentPartPr/>
              <p14:nvPr/>
            </p14:nvContentPartPr>
            <p14:xfrm>
              <a:off x="9781133" y="1319840"/>
              <a:ext cx="1583640" cy="4389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ED26F84-1EDE-FF2B-F8BD-99287FF5E2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91493" y="1139840"/>
                <a:ext cx="1763280" cy="474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521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553</Words>
  <Application>Microsoft Office PowerPoint</Application>
  <PresentationFormat>Widescreen</PresentationFormat>
  <Paragraphs>44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Recreation of B-Field Environment at GP-SANS</vt:lpstr>
      <vt:lpstr>Background</vt:lpstr>
      <vt:lpstr>Guide Box Support</vt:lpstr>
      <vt:lpstr>Autodesk Inventor Work</vt:lpstr>
      <vt:lpstr>Samsung S23 Ultra</vt:lpstr>
      <vt:lpstr>Phones Placed Along Beamline File</vt:lpstr>
      <vt:lpstr>PowerPoint Presentation</vt:lpstr>
      <vt:lpstr>Measurement Process</vt:lpstr>
      <vt:lpstr>Coordinate Re-orientation</vt:lpstr>
      <vt:lpstr>Coordinate Systems</vt:lpstr>
      <vt:lpstr>Combining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Evan Michael</dc:creator>
  <cp:lastModifiedBy>Evan Michael</cp:lastModifiedBy>
  <cp:revision>1</cp:revision>
  <dcterms:created xsi:type="dcterms:W3CDTF">2026-01-09T20:15:22Z</dcterms:created>
  <dcterms:modified xsi:type="dcterms:W3CDTF">2026-01-13T20:17:36Z</dcterms:modified>
</cp:coreProperties>
</file>