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62" r:id="rId6"/>
    <p:sldId id="365" r:id="rId7"/>
    <p:sldId id="364" r:id="rId8"/>
    <p:sldId id="3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E274-E760-9F89-3B13-97AFC3C30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D31DC-F882-06F3-7E92-E85A98139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E6B8D-53DF-EB3C-EAB7-21CDD0D1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DBA-4679-4D74-A1E5-14C725F3A7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E12DF-8910-2EDB-9C3D-6514F3A6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FBAF2-53FD-1084-FA3B-5F85655F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272E-5A46-4E2F-9384-075BE41EF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9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1FA2-E527-E0C8-3971-0127FB31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FB43D-66B5-6079-901D-303E28136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A815-6AC4-FA9E-0D85-188F26E6A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DBA-4679-4D74-A1E5-14C725F3A7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2B57B-ADF6-7D52-94DF-8DBF6E49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10E32-8EB0-08C4-F28B-E006FC82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272E-5A46-4E2F-9384-075BE41EF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9E84A7-AB92-BE0A-393D-C06CC2FC0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E11CD-9FE6-0459-2962-4D559B515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83864-9364-A492-A73C-4C62EB77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DBA-4679-4D74-A1E5-14C725F3A7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0CB77-4782-96CF-294E-8CA5AFAD4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E3312-57E6-A6DF-AC54-DF6D3877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272E-5A46-4E2F-9384-075BE41EF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4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71D4-997A-68DB-E156-1CE14634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C63DB-F780-BA17-6AD4-AEEA52DF6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289CD-D3FF-AE36-A260-0F585A02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DBA-4679-4D74-A1E5-14C725F3A7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172F6-AC17-D1A3-2E8A-4983B2C9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EE588-9BF7-8FB7-CB0A-749E8614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272E-5A46-4E2F-9384-075BE41EF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4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77BD-2865-88D3-C2A8-331740A9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C8E74-6A21-DF1D-D704-39A474516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48B47-545D-FBA3-0399-CD405E04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DBA-4679-4D74-A1E5-14C725F3A7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6ED19-7803-B0ED-EA25-11EB54CB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98F69-6477-9711-DF21-D13439C0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272E-5A46-4E2F-9384-075BE41EF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5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63FC9-3C53-D635-4B83-B25A5CEA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557F9-1C11-3EE6-0C39-D091CF122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A88A5-7C63-8F79-F805-A0457C3CA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326C2-6554-CA52-1FF5-CFF04AF2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DBA-4679-4D74-A1E5-14C725F3A7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62039-A2B4-55D4-63F0-C6651ECE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07DB4-AFAA-BC6E-A9F5-8F045F4C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272E-5A46-4E2F-9384-075BE41EF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0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3A72-31F7-E809-E1CD-C056E662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51815-2B2C-DE70-37E0-11D9D4C1D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F9845-BEE0-1935-BE3C-ED26F2853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95622-CE30-4867-6730-A2D107D29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0A122-3E7D-7AEE-F4AC-F7918E018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8D583-CE0E-0D16-7CC2-1167DC08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DBA-4679-4D74-A1E5-14C725F3A7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45C7D-A1BD-5ADC-72CF-0D9F8061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1BE1C7-2BCA-C40C-4CB5-2B873096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272E-5A46-4E2F-9384-075BE41EF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CA66-CFD2-1CF2-6EB4-6D8B8667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66FDD-0BBF-47CC-520B-1CE9896A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DBA-4679-4D74-A1E5-14C725F3A7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2AB98-0540-9DAB-5C75-5BB69CC4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DD67F-A076-E917-AA16-825638C8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272E-5A46-4E2F-9384-075BE41EF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2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9F678-9F14-E8D2-7846-7F99B2F9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DBA-4679-4D74-A1E5-14C725F3A7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3D998-980E-DA08-65D6-BEEB095A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8FF8E-7FC4-27D6-3980-EAF2F6E1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272E-5A46-4E2F-9384-075BE41EF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2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CF8C-4752-AA74-B24C-7D182796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C51BC-3293-0095-A701-8CF703BE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A91FD-CD72-6173-EC4F-E8A1CA173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CF774-C1D5-1A08-7654-D3BB5076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DBA-4679-4D74-A1E5-14C725F3A7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D51A2-EE6C-1D16-09C2-A1E07454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93B5A-724C-8E30-9EF2-119F8275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272E-5A46-4E2F-9384-075BE41EF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1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0254-A66E-1913-2F8F-A8F01F48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A017EF-92CC-59B4-2391-303B80EDD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4BB86-C420-CE88-4FC2-289834E9C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F115F-8F0E-C6EA-7B59-4AC3EC72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1DBA-4679-4D74-A1E5-14C725F3A7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C183D-31FF-CA6E-6E03-B2B6D7F1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C8DE2-92C4-501F-A441-B2F9D57A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272E-5A46-4E2F-9384-075BE41EF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7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E8AC0-2A82-8B75-C694-0F231236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933BF-14F1-32CE-C7EE-E2BD30D94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EDFF8-27B0-18CF-10F5-5F74D1C21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D41DBA-4679-4D74-A1E5-14C725F3A7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83076-5815-25BB-CA52-5A095FFFD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FD853-64C9-BA08-F54C-F21D1BFBB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A9272E-5A46-4E2F-9384-075BE41EF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0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E394-D65C-EB83-1F06-07E5E2472E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Mubasshir Khan</a:t>
            </a:r>
            <a:br>
              <a:rPr lang="en-US" dirty="0"/>
            </a:br>
            <a:r>
              <a:rPr lang="en-US" dirty="0"/>
              <a:t>University of Kentucky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ADBFF-BFB8-AEB7-8FA4-79DB64139C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NN’ Meeting July 14th</a:t>
            </a:r>
          </a:p>
        </p:txBody>
      </p:sp>
    </p:spTree>
    <p:extLst>
      <p:ext uri="{BB962C8B-B14F-4D97-AF65-F5344CB8AC3E}">
        <p14:creationId xmlns:p14="http://schemas.microsoft.com/office/powerpoint/2010/main" val="410090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697D-5964-B0D3-3DAA-36E0A88E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get a realistic value of mu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1CD41-31FD-B141-F181-FB5E5EA4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C9483-D254-6258-31EC-DF360C96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7347" y="6356349"/>
            <a:ext cx="4114800" cy="365125"/>
          </a:xfrm>
        </p:spPr>
        <p:txBody>
          <a:bodyPr/>
          <a:lstStyle/>
          <a:p>
            <a:r>
              <a:rPr lang="en-US"/>
              <a:t>July 8,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45510-066D-C2F0-C605-ADEF808D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26AC0-5250-3085-1888-2AB0EE6C1A96}"/>
              </a:ext>
            </a:extLst>
          </p:cNvPr>
          <p:cNvSpPr txBox="1"/>
          <p:nvPr/>
        </p:nvSpPr>
        <p:spPr>
          <a:xfrm>
            <a:off x="2809580" y="2551837"/>
            <a:ext cx="2753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Simulation of a 4inch diameter cylinder with a bilayer </a:t>
            </a:r>
            <a:r>
              <a:rPr lang="en-US" dirty="0" err="1"/>
              <a:t>mumetal</a:t>
            </a:r>
            <a:r>
              <a:rPr lang="en-US" dirty="0"/>
              <a:t> of total thickness 0.024 inches or 0.6 mm</a:t>
            </a:r>
          </a:p>
          <a:p>
            <a:endParaRPr lang="en-US" dirty="0"/>
          </a:p>
        </p:txBody>
      </p:sp>
      <p:pic>
        <p:nvPicPr>
          <p:cNvPr id="11" name="Picture 10" descr="A coil of wire on a table&#10;&#10;AI-generated content may be incorrect.">
            <a:extLst>
              <a:ext uri="{FF2B5EF4-FFF2-40B4-BE49-F238E27FC236}">
                <a16:creationId xmlns:a16="http://schemas.microsoft.com/office/drawing/2014/main" id="{C8471B46-7826-A8E8-D4EC-0EBF74A16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4" b="16805"/>
          <a:stretch>
            <a:fillRect/>
          </a:stretch>
        </p:blipFill>
        <p:spPr>
          <a:xfrm>
            <a:off x="6450291" y="1513594"/>
            <a:ext cx="4015818" cy="41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4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52CE1-3C34-BC51-99BE-24C896ED4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9F9B0-2394-6D81-5ABE-48E4EB03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get a realistic value of mu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524DA-EC84-4B53-3C66-BD38FA8C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A88A9-9153-F9C4-6C26-3A400D21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 8,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67C87-6C85-480A-0E58-E8A4E6A5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FA19C-06D2-A381-133E-9CD966AEA688}"/>
              </a:ext>
            </a:extLst>
          </p:cNvPr>
          <p:cNvSpPr txBox="1"/>
          <p:nvPr/>
        </p:nvSpPr>
        <p:spPr>
          <a:xfrm>
            <a:off x="942680" y="2073897"/>
            <a:ext cx="2007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 profile is plotted on the right from COMSOL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E84186-2279-A309-55A9-B05BEAF9F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139" y="1323975"/>
            <a:ext cx="8906242" cy="49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8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F438E-0A89-FA26-96B0-4866398F1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72C-0FD4-D708-EF8D-74609CFB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COMSOL vs Exp for not degaussed </a:t>
            </a:r>
            <a:r>
              <a:rPr lang="en-US" dirty="0" err="1"/>
              <a:t>mumetal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0D936-77CB-0BFF-7349-C42AE5ABF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26321-7D1B-B7FE-3675-536D8324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 8,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AAA21-AA53-53C7-90AF-9A58A29F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A coil of wire on a table&#10;&#10;AI-generated content may be incorrect.">
            <a:extLst>
              <a:ext uri="{FF2B5EF4-FFF2-40B4-BE49-F238E27FC236}">
                <a16:creationId xmlns:a16="http://schemas.microsoft.com/office/drawing/2014/main" id="{02551387-387C-FCDA-6EF9-A53BAC714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065" r="3085" b="19629"/>
          <a:stretch>
            <a:fillRect/>
          </a:stretch>
        </p:blipFill>
        <p:spPr>
          <a:xfrm>
            <a:off x="7935153" y="1357140"/>
            <a:ext cx="3738471" cy="4410076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8FE6E1-7B80-1DC1-A062-AD2EF1C7961E}"/>
              </a:ext>
            </a:extLst>
          </p:cNvPr>
          <p:cNvGraphicFramePr>
            <a:graphicFrameLocks noGrp="1"/>
          </p:cNvGraphicFramePr>
          <p:nvPr/>
        </p:nvGraphicFramePr>
        <p:xfrm>
          <a:off x="951322" y="1927836"/>
          <a:ext cx="590315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788">
                  <a:extLst>
                    <a:ext uri="{9D8B030D-6E8A-4147-A177-3AD203B41FA5}">
                      <a16:colId xmlns:a16="http://schemas.microsoft.com/office/drawing/2014/main" val="3064134455"/>
                    </a:ext>
                  </a:extLst>
                </a:gridCol>
                <a:gridCol w="1475788">
                  <a:extLst>
                    <a:ext uri="{9D8B030D-6E8A-4147-A177-3AD203B41FA5}">
                      <a16:colId xmlns:a16="http://schemas.microsoft.com/office/drawing/2014/main" val="3578552534"/>
                    </a:ext>
                  </a:extLst>
                </a:gridCol>
                <a:gridCol w="1475788">
                  <a:extLst>
                    <a:ext uri="{9D8B030D-6E8A-4147-A177-3AD203B41FA5}">
                      <a16:colId xmlns:a16="http://schemas.microsoft.com/office/drawing/2014/main" val="1481132897"/>
                    </a:ext>
                  </a:extLst>
                </a:gridCol>
                <a:gridCol w="1475788">
                  <a:extLst>
                    <a:ext uri="{9D8B030D-6E8A-4147-A177-3AD203B41FA5}">
                      <a16:colId xmlns:a16="http://schemas.microsoft.com/office/drawing/2014/main" val="3104248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Comsol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329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Shielding </a:t>
                      </a:r>
                    </a:p>
                    <a:p>
                      <a:r>
                        <a:rPr lang="en-US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 (mu = 30000)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181 (mu = 30000)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957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0C090D0-FF0B-A12B-3358-ACEAA143C041}"/>
              </a:ext>
            </a:extLst>
          </p:cNvPr>
          <p:cNvSpPr txBox="1"/>
          <p:nvPr/>
        </p:nvSpPr>
        <p:spPr>
          <a:xfrm>
            <a:off x="838200" y="3562178"/>
            <a:ext cx="590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This is when </a:t>
            </a:r>
            <a:r>
              <a:rPr lang="en-US" dirty="0" err="1"/>
              <a:t>mumetal</a:t>
            </a:r>
            <a:r>
              <a:rPr lang="en-US" dirty="0"/>
              <a:t> is not degaussed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0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8DF61-BB9B-48F6-A93D-ABE1D94D5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7AA1-1484-AF10-3820-CE773738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COMSOL vs Exp for degaussed </a:t>
            </a:r>
            <a:r>
              <a:rPr lang="en-US" dirty="0" err="1"/>
              <a:t>mumetal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26E6B-6941-B241-B9A7-46D1DBC5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F6B0E-4764-CE4E-185E-1A383803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July 8,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0896D-F719-D3DC-ABF1-D953E69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A coil of wire on a table&#10;&#10;AI-generated content may be incorrect.">
            <a:extLst>
              <a:ext uri="{FF2B5EF4-FFF2-40B4-BE49-F238E27FC236}">
                <a16:creationId xmlns:a16="http://schemas.microsoft.com/office/drawing/2014/main" id="{9116839B-EE83-8898-7911-37581EC25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065" r="3085" b="19629"/>
          <a:stretch>
            <a:fillRect/>
          </a:stretch>
        </p:blipFill>
        <p:spPr>
          <a:xfrm>
            <a:off x="7935153" y="1357140"/>
            <a:ext cx="3738471" cy="4410076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ECE3609-F061-7E42-246D-95C21971E193}"/>
              </a:ext>
            </a:extLst>
          </p:cNvPr>
          <p:cNvGraphicFramePr>
            <a:graphicFrameLocks noGrp="1"/>
          </p:cNvGraphicFramePr>
          <p:nvPr/>
        </p:nvGraphicFramePr>
        <p:xfrm>
          <a:off x="951322" y="1927836"/>
          <a:ext cx="5903152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788">
                  <a:extLst>
                    <a:ext uri="{9D8B030D-6E8A-4147-A177-3AD203B41FA5}">
                      <a16:colId xmlns:a16="http://schemas.microsoft.com/office/drawing/2014/main" val="3064134455"/>
                    </a:ext>
                  </a:extLst>
                </a:gridCol>
                <a:gridCol w="1475788">
                  <a:extLst>
                    <a:ext uri="{9D8B030D-6E8A-4147-A177-3AD203B41FA5}">
                      <a16:colId xmlns:a16="http://schemas.microsoft.com/office/drawing/2014/main" val="3578552534"/>
                    </a:ext>
                  </a:extLst>
                </a:gridCol>
                <a:gridCol w="1475788">
                  <a:extLst>
                    <a:ext uri="{9D8B030D-6E8A-4147-A177-3AD203B41FA5}">
                      <a16:colId xmlns:a16="http://schemas.microsoft.com/office/drawing/2014/main" val="1481132897"/>
                    </a:ext>
                  </a:extLst>
                </a:gridCol>
                <a:gridCol w="1475788">
                  <a:extLst>
                    <a:ext uri="{9D8B030D-6E8A-4147-A177-3AD203B41FA5}">
                      <a16:colId xmlns:a16="http://schemas.microsoft.com/office/drawing/2014/main" val="3104248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Comsol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329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Shielding </a:t>
                      </a:r>
                    </a:p>
                    <a:p>
                      <a:r>
                        <a:rPr lang="en-US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293 (mu = 55000)</a:t>
                      </a:r>
                    </a:p>
                    <a:p>
                      <a:r>
                        <a:rPr lang="en-US" dirty="0"/>
                        <a:t>319 (mu = 60000)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181 (mu= 30000)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957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6F8F04-B1B5-330E-3BAB-1F2125E8E911}"/>
              </a:ext>
            </a:extLst>
          </p:cNvPr>
          <p:cNvSpPr txBox="1"/>
          <p:nvPr/>
        </p:nvSpPr>
        <p:spPr>
          <a:xfrm>
            <a:off x="838200" y="4132547"/>
            <a:ext cx="5903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when </a:t>
            </a:r>
            <a:r>
              <a:rPr lang="en-US" dirty="0" err="1"/>
              <a:t>mumetal</a:t>
            </a:r>
            <a:r>
              <a:rPr lang="en-US" dirty="0"/>
              <a:t> is degaussed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Degaussing parameters: 10Hz and 10 V with linear decay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Degaussing wire resistance=0.3 Ohms</a:t>
            </a:r>
            <a:br>
              <a:rPr lang="en-US" dirty="0"/>
            </a:br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07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162AA1D8D7440A9EE7CE5D66741A3" ma:contentTypeVersion="18" ma:contentTypeDescription="Create a new document." ma:contentTypeScope="" ma:versionID="d92cd031287906a81bb870e48691391f">
  <xsd:schema xmlns:xsd="http://www.w3.org/2001/XMLSchema" xmlns:xs="http://www.w3.org/2001/XMLSchema" xmlns:p="http://schemas.microsoft.com/office/2006/metadata/properties" xmlns:ns3="1093dcce-eacf-4210-9bae-8e355fde9a29" xmlns:ns4="01267c0b-82ea-4d0e-ac46-712083006ca0" targetNamespace="http://schemas.microsoft.com/office/2006/metadata/properties" ma:root="true" ma:fieldsID="e7f7d923c2a33f9747c5d7716618bec4" ns3:_="" ns4:_="">
    <xsd:import namespace="1093dcce-eacf-4210-9bae-8e355fde9a29"/>
    <xsd:import namespace="01267c0b-82ea-4d0e-ac46-712083006c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3dcce-eacf-4210-9bae-8e355fde9a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67c0b-82ea-4d0e-ac46-712083006c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93dcce-eacf-4210-9bae-8e355fde9a29" xsi:nil="true"/>
  </documentManagement>
</p:properties>
</file>

<file path=customXml/itemProps1.xml><?xml version="1.0" encoding="utf-8"?>
<ds:datastoreItem xmlns:ds="http://schemas.openxmlformats.org/officeDocument/2006/customXml" ds:itemID="{D7943BFC-5125-4D97-B54B-FC99BD4113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93dcce-eacf-4210-9bae-8e355fde9a29"/>
    <ds:schemaRef ds:uri="01267c0b-82ea-4d0e-ac46-712083006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3528C2-868C-4957-BADD-BF5169FF53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5B9295-1322-4743-841D-92A8A8DE5B2B}">
  <ds:schemaRefs>
    <ds:schemaRef ds:uri="http://schemas.openxmlformats.org/package/2006/metadata/core-properties"/>
    <ds:schemaRef ds:uri="01267c0b-82ea-4d0e-ac46-712083006ca0"/>
    <ds:schemaRef ds:uri="http://purl.org/dc/terms/"/>
    <ds:schemaRef ds:uri="http://www.w3.org/XML/1998/namespace"/>
    <ds:schemaRef ds:uri="1093dcce-eacf-4210-9bae-8e355fde9a29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Mubasshir Khan University of Kentucky</vt:lpstr>
      <vt:lpstr>Goal: get a realistic value of mu</vt:lpstr>
      <vt:lpstr>Goal: get a realistic value of mu</vt:lpstr>
      <vt:lpstr>COMSOL vs Exp for not degaussed mumetal</vt:lpstr>
      <vt:lpstr>COMSOL vs Exp for degaussed mumetal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Khan, Mubasshir</dc:creator>
  <cp:lastModifiedBy>Khan, Mubasshir</cp:lastModifiedBy>
  <cp:revision>1</cp:revision>
  <dcterms:created xsi:type="dcterms:W3CDTF">2025-07-24T20:33:22Z</dcterms:created>
  <dcterms:modified xsi:type="dcterms:W3CDTF">2025-07-24T20:34:18Z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0x010100D83162AA1D8D7440A9EE7CE5D66741A3</vt:lpwstr>
  </property>
</Properties>
</file>