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319" r:id="rId6"/>
    <p:sldId id="323" r:id="rId7"/>
    <p:sldId id="324" r:id="rId8"/>
    <p:sldId id="325" r:id="rId9"/>
    <p:sldId id="32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4660"/>
  </p:normalViewPr>
  <p:slideViewPr>
    <p:cSldViewPr snapToGrid="0">
      <p:cViewPr varScale="1">
        <p:scale>
          <a:sx n="82" d="100"/>
          <a:sy n="82" d="100"/>
        </p:scale>
        <p:origin x="126" y="5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5DBDA-AED1-0D2D-E3B3-D491746B14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5766984-4F92-6CD9-8FE7-C5FE5A9B8F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F6B314-5686-7C13-ED63-38603403B93E}"/>
              </a:ext>
            </a:extLst>
          </p:cNvPr>
          <p:cNvSpPr>
            <a:spLocks noGrp="1"/>
          </p:cNvSpPr>
          <p:nvPr>
            <p:ph type="dt" sz="half" idx="10"/>
          </p:nvPr>
        </p:nvSpPr>
        <p:spPr/>
        <p:txBody>
          <a:bodyPr/>
          <a:lstStyle/>
          <a:p>
            <a:fld id="{9859B5B5-290F-4116-A220-0D13D2AFD3DA}" type="datetimeFigureOut">
              <a:rPr lang="en-US" smtClean="0"/>
              <a:t>6/3/2025</a:t>
            </a:fld>
            <a:endParaRPr lang="en-US"/>
          </a:p>
        </p:txBody>
      </p:sp>
      <p:sp>
        <p:nvSpPr>
          <p:cNvPr id="5" name="Footer Placeholder 4">
            <a:extLst>
              <a:ext uri="{FF2B5EF4-FFF2-40B4-BE49-F238E27FC236}">
                <a16:creationId xmlns:a16="http://schemas.microsoft.com/office/drawing/2014/main" id="{A75980FB-9635-EDB8-4861-0B22434BFD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5A6144-5434-9C00-D9D5-F9205FBFC05A}"/>
              </a:ext>
            </a:extLst>
          </p:cNvPr>
          <p:cNvSpPr>
            <a:spLocks noGrp="1"/>
          </p:cNvSpPr>
          <p:nvPr>
            <p:ph type="sldNum" sz="quarter" idx="12"/>
          </p:nvPr>
        </p:nvSpPr>
        <p:spPr/>
        <p:txBody>
          <a:bodyPr/>
          <a:lstStyle/>
          <a:p>
            <a:fld id="{ABA8983C-E7D7-4CF3-92C1-9D4F21FA505B}" type="slidenum">
              <a:rPr lang="en-US" smtClean="0"/>
              <a:t>‹#›</a:t>
            </a:fld>
            <a:endParaRPr lang="en-US"/>
          </a:p>
        </p:txBody>
      </p:sp>
    </p:spTree>
    <p:extLst>
      <p:ext uri="{BB962C8B-B14F-4D97-AF65-F5344CB8AC3E}">
        <p14:creationId xmlns:p14="http://schemas.microsoft.com/office/powerpoint/2010/main" val="2381669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2FF93-BD74-F7CF-A99E-EEE82E6162E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EFD5E43-E669-615C-BD53-8DE421471E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47992F-C309-7F02-2722-41FACDEE3FCC}"/>
              </a:ext>
            </a:extLst>
          </p:cNvPr>
          <p:cNvSpPr>
            <a:spLocks noGrp="1"/>
          </p:cNvSpPr>
          <p:nvPr>
            <p:ph type="dt" sz="half" idx="10"/>
          </p:nvPr>
        </p:nvSpPr>
        <p:spPr/>
        <p:txBody>
          <a:bodyPr/>
          <a:lstStyle/>
          <a:p>
            <a:fld id="{9859B5B5-290F-4116-A220-0D13D2AFD3DA}" type="datetimeFigureOut">
              <a:rPr lang="en-US" smtClean="0"/>
              <a:t>6/3/2025</a:t>
            </a:fld>
            <a:endParaRPr lang="en-US"/>
          </a:p>
        </p:txBody>
      </p:sp>
      <p:sp>
        <p:nvSpPr>
          <p:cNvPr id="5" name="Footer Placeholder 4">
            <a:extLst>
              <a:ext uri="{FF2B5EF4-FFF2-40B4-BE49-F238E27FC236}">
                <a16:creationId xmlns:a16="http://schemas.microsoft.com/office/drawing/2014/main" id="{D0393613-A747-9C9A-3C06-0CA049CDD1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DA1042-3815-25FC-4792-16A6868D6A49}"/>
              </a:ext>
            </a:extLst>
          </p:cNvPr>
          <p:cNvSpPr>
            <a:spLocks noGrp="1"/>
          </p:cNvSpPr>
          <p:nvPr>
            <p:ph type="sldNum" sz="quarter" idx="12"/>
          </p:nvPr>
        </p:nvSpPr>
        <p:spPr/>
        <p:txBody>
          <a:bodyPr/>
          <a:lstStyle/>
          <a:p>
            <a:fld id="{ABA8983C-E7D7-4CF3-92C1-9D4F21FA505B}" type="slidenum">
              <a:rPr lang="en-US" smtClean="0"/>
              <a:t>‹#›</a:t>
            </a:fld>
            <a:endParaRPr lang="en-US"/>
          </a:p>
        </p:txBody>
      </p:sp>
    </p:spTree>
    <p:extLst>
      <p:ext uri="{BB962C8B-B14F-4D97-AF65-F5344CB8AC3E}">
        <p14:creationId xmlns:p14="http://schemas.microsoft.com/office/powerpoint/2010/main" val="1426258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625AD5-81C7-15DD-71D3-68008A333C2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24B07B-81DF-6BE8-3C85-DF9645D9F7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557A82-0681-81A3-DB81-68197A9541C9}"/>
              </a:ext>
            </a:extLst>
          </p:cNvPr>
          <p:cNvSpPr>
            <a:spLocks noGrp="1"/>
          </p:cNvSpPr>
          <p:nvPr>
            <p:ph type="dt" sz="half" idx="10"/>
          </p:nvPr>
        </p:nvSpPr>
        <p:spPr/>
        <p:txBody>
          <a:bodyPr/>
          <a:lstStyle/>
          <a:p>
            <a:fld id="{9859B5B5-290F-4116-A220-0D13D2AFD3DA}" type="datetimeFigureOut">
              <a:rPr lang="en-US" smtClean="0"/>
              <a:t>6/3/2025</a:t>
            </a:fld>
            <a:endParaRPr lang="en-US"/>
          </a:p>
        </p:txBody>
      </p:sp>
      <p:sp>
        <p:nvSpPr>
          <p:cNvPr id="5" name="Footer Placeholder 4">
            <a:extLst>
              <a:ext uri="{FF2B5EF4-FFF2-40B4-BE49-F238E27FC236}">
                <a16:creationId xmlns:a16="http://schemas.microsoft.com/office/drawing/2014/main" id="{E7200D2D-1A6F-75AA-DB62-66C2931B5B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F6F6E4-5700-5069-96E8-60C49BFCBED3}"/>
              </a:ext>
            </a:extLst>
          </p:cNvPr>
          <p:cNvSpPr>
            <a:spLocks noGrp="1"/>
          </p:cNvSpPr>
          <p:nvPr>
            <p:ph type="sldNum" sz="quarter" idx="12"/>
          </p:nvPr>
        </p:nvSpPr>
        <p:spPr/>
        <p:txBody>
          <a:bodyPr/>
          <a:lstStyle/>
          <a:p>
            <a:fld id="{ABA8983C-E7D7-4CF3-92C1-9D4F21FA505B}" type="slidenum">
              <a:rPr lang="en-US" smtClean="0"/>
              <a:t>‹#›</a:t>
            </a:fld>
            <a:endParaRPr lang="en-US"/>
          </a:p>
        </p:txBody>
      </p:sp>
    </p:spTree>
    <p:extLst>
      <p:ext uri="{BB962C8B-B14F-4D97-AF65-F5344CB8AC3E}">
        <p14:creationId xmlns:p14="http://schemas.microsoft.com/office/powerpoint/2010/main" val="78951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4A7D1-9B0A-9011-9BE8-AE1E15C939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B86328-5C81-F1E3-1239-83076AD147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B5B5EF-1BD5-0AC8-C1B8-860D153D48E9}"/>
              </a:ext>
            </a:extLst>
          </p:cNvPr>
          <p:cNvSpPr>
            <a:spLocks noGrp="1"/>
          </p:cNvSpPr>
          <p:nvPr>
            <p:ph type="dt" sz="half" idx="10"/>
          </p:nvPr>
        </p:nvSpPr>
        <p:spPr/>
        <p:txBody>
          <a:bodyPr/>
          <a:lstStyle/>
          <a:p>
            <a:fld id="{9859B5B5-290F-4116-A220-0D13D2AFD3DA}" type="datetimeFigureOut">
              <a:rPr lang="en-US" smtClean="0"/>
              <a:t>6/3/2025</a:t>
            </a:fld>
            <a:endParaRPr lang="en-US"/>
          </a:p>
        </p:txBody>
      </p:sp>
      <p:sp>
        <p:nvSpPr>
          <p:cNvPr id="5" name="Footer Placeholder 4">
            <a:extLst>
              <a:ext uri="{FF2B5EF4-FFF2-40B4-BE49-F238E27FC236}">
                <a16:creationId xmlns:a16="http://schemas.microsoft.com/office/drawing/2014/main" id="{32F9F94F-0A09-B007-ABA2-06EA498EC3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06C59D-575D-F0D8-B4D7-EE871345592C}"/>
              </a:ext>
            </a:extLst>
          </p:cNvPr>
          <p:cNvSpPr>
            <a:spLocks noGrp="1"/>
          </p:cNvSpPr>
          <p:nvPr>
            <p:ph type="sldNum" sz="quarter" idx="12"/>
          </p:nvPr>
        </p:nvSpPr>
        <p:spPr/>
        <p:txBody>
          <a:bodyPr/>
          <a:lstStyle/>
          <a:p>
            <a:fld id="{ABA8983C-E7D7-4CF3-92C1-9D4F21FA505B}" type="slidenum">
              <a:rPr lang="en-US" smtClean="0"/>
              <a:t>‹#›</a:t>
            </a:fld>
            <a:endParaRPr lang="en-US"/>
          </a:p>
        </p:txBody>
      </p:sp>
    </p:spTree>
    <p:extLst>
      <p:ext uri="{BB962C8B-B14F-4D97-AF65-F5344CB8AC3E}">
        <p14:creationId xmlns:p14="http://schemas.microsoft.com/office/powerpoint/2010/main" val="251326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EE3D8-412D-A2D6-F79D-28303B5B04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065D825-B5AB-DA5E-FC51-B1DD50BE755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ADAC99-D1A4-F08F-E9F9-25F22AC6B882}"/>
              </a:ext>
            </a:extLst>
          </p:cNvPr>
          <p:cNvSpPr>
            <a:spLocks noGrp="1"/>
          </p:cNvSpPr>
          <p:nvPr>
            <p:ph type="dt" sz="half" idx="10"/>
          </p:nvPr>
        </p:nvSpPr>
        <p:spPr/>
        <p:txBody>
          <a:bodyPr/>
          <a:lstStyle/>
          <a:p>
            <a:fld id="{9859B5B5-290F-4116-A220-0D13D2AFD3DA}" type="datetimeFigureOut">
              <a:rPr lang="en-US" smtClean="0"/>
              <a:t>6/3/2025</a:t>
            </a:fld>
            <a:endParaRPr lang="en-US"/>
          </a:p>
        </p:txBody>
      </p:sp>
      <p:sp>
        <p:nvSpPr>
          <p:cNvPr id="5" name="Footer Placeholder 4">
            <a:extLst>
              <a:ext uri="{FF2B5EF4-FFF2-40B4-BE49-F238E27FC236}">
                <a16:creationId xmlns:a16="http://schemas.microsoft.com/office/drawing/2014/main" id="{AAA67238-AE6A-93F3-987E-E99CB88129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6FF30C-C763-28DE-0BE6-F8CB70AF1982}"/>
              </a:ext>
            </a:extLst>
          </p:cNvPr>
          <p:cNvSpPr>
            <a:spLocks noGrp="1"/>
          </p:cNvSpPr>
          <p:nvPr>
            <p:ph type="sldNum" sz="quarter" idx="12"/>
          </p:nvPr>
        </p:nvSpPr>
        <p:spPr/>
        <p:txBody>
          <a:bodyPr/>
          <a:lstStyle/>
          <a:p>
            <a:fld id="{ABA8983C-E7D7-4CF3-92C1-9D4F21FA505B}" type="slidenum">
              <a:rPr lang="en-US" smtClean="0"/>
              <a:t>‹#›</a:t>
            </a:fld>
            <a:endParaRPr lang="en-US"/>
          </a:p>
        </p:txBody>
      </p:sp>
    </p:spTree>
    <p:extLst>
      <p:ext uri="{BB962C8B-B14F-4D97-AF65-F5344CB8AC3E}">
        <p14:creationId xmlns:p14="http://schemas.microsoft.com/office/powerpoint/2010/main" val="2253223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8416E-B5D5-CB22-AD6A-F788B68F79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AC846E-1E0C-5270-20FD-344B400B43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62A25CD-BB20-2A64-4334-EA98B3937B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82C1408-6A8A-93B2-DB67-C0909DE520D0}"/>
              </a:ext>
            </a:extLst>
          </p:cNvPr>
          <p:cNvSpPr>
            <a:spLocks noGrp="1"/>
          </p:cNvSpPr>
          <p:nvPr>
            <p:ph type="dt" sz="half" idx="10"/>
          </p:nvPr>
        </p:nvSpPr>
        <p:spPr/>
        <p:txBody>
          <a:bodyPr/>
          <a:lstStyle/>
          <a:p>
            <a:fld id="{9859B5B5-290F-4116-A220-0D13D2AFD3DA}" type="datetimeFigureOut">
              <a:rPr lang="en-US" smtClean="0"/>
              <a:t>6/3/2025</a:t>
            </a:fld>
            <a:endParaRPr lang="en-US"/>
          </a:p>
        </p:txBody>
      </p:sp>
      <p:sp>
        <p:nvSpPr>
          <p:cNvPr id="6" name="Footer Placeholder 5">
            <a:extLst>
              <a:ext uri="{FF2B5EF4-FFF2-40B4-BE49-F238E27FC236}">
                <a16:creationId xmlns:a16="http://schemas.microsoft.com/office/drawing/2014/main" id="{B95A6CEB-DDF0-E087-8E5C-E5D360E90D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F81562-50A1-E11A-C267-21F2DB72362E}"/>
              </a:ext>
            </a:extLst>
          </p:cNvPr>
          <p:cNvSpPr>
            <a:spLocks noGrp="1"/>
          </p:cNvSpPr>
          <p:nvPr>
            <p:ph type="sldNum" sz="quarter" idx="12"/>
          </p:nvPr>
        </p:nvSpPr>
        <p:spPr/>
        <p:txBody>
          <a:bodyPr/>
          <a:lstStyle/>
          <a:p>
            <a:fld id="{ABA8983C-E7D7-4CF3-92C1-9D4F21FA505B}" type="slidenum">
              <a:rPr lang="en-US" smtClean="0"/>
              <a:t>‹#›</a:t>
            </a:fld>
            <a:endParaRPr lang="en-US"/>
          </a:p>
        </p:txBody>
      </p:sp>
    </p:spTree>
    <p:extLst>
      <p:ext uri="{BB962C8B-B14F-4D97-AF65-F5344CB8AC3E}">
        <p14:creationId xmlns:p14="http://schemas.microsoft.com/office/powerpoint/2010/main" val="3543841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30473-64BE-3611-1FA3-5EE96CF95B1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42E800-FE85-B320-D290-494B316654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F9A2DC-2DAA-2CD9-A814-BC532C2597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2899A5-358A-376F-ED33-D651A65984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FB5FE19-B4AE-144C-6284-F590D0CB65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018ADC5-65E9-8EB0-53D1-C2456E81A15D}"/>
              </a:ext>
            </a:extLst>
          </p:cNvPr>
          <p:cNvSpPr>
            <a:spLocks noGrp="1"/>
          </p:cNvSpPr>
          <p:nvPr>
            <p:ph type="dt" sz="half" idx="10"/>
          </p:nvPr>
        </p:nvSpPr>
        <p:spPr/>
        <p:txBody>
          <a:bodyPr/>
          <a:lstStyle/>
          <a:p>
            <a:fld id="{9859B5B5-290F-4116-A220-0D13D2AFD3DA}" type="datetimeFigureOut">
              <a:rPr lang="en-US" smtClean="0"/>
              <a:t>6/3/2025</a:t>
            </a:fld>
            <a:endParaRPr lang="en-US"/>
          </a:p>
        </p:txBody>
      </p:sp>
      <p:sp>
        <p:nvSpPr>
          <p:cNvPr id="8" name="Footer Placeholder 7">
            <a:extLst>
              <a:ext uri="{FF2B5EF4-FFF2-40B4-BE49-F238E27FC236}">
                <a16:creationId xmlns:a16="http://schemas.microsoft.com/office/drawing/2014/main" id="{EAE01590-685D-1E48-273A-D8A4B7DD578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3FBA35-8D8E-5D12-C9F7-6BB544300B18}"/>
              </a:ext>
            </a:extLst>
          </p:cNvPr>
          <p:cNvSpPr>
            <a:spLocks noGrp="1"/>
          </p:cNvSpPr>
          <p:nvPr>
            <p:ph type="sldNum" sz="quarter" idx="12"/>
          </p:nvPr>
        </p:nvSpPr>
        <p:spPr/>
        <p:txBody>
          <a:bodyPr/>
          <a:lstStyle/>
          <a:p>
            <a:fld id="{ABA8983C-E7D7-4CF3-92C1-9D4F21FA505B}" type="slidenum">
              <a:rPr lang="en-US" smtClean="0"/>
              <a:t>‹#›</a:t>
            </a:fld>
            <a:endParaRPr lang="en-US"/>
          </a:p>
        </p:txBody>
      </p:sp>
    </p:spTree>
    <p:extLst>
      <p:ext uri="{BB962C8B-B14F-4D97-AF65-F5344CB8AC3E}">
        <p14:creationId xmlns:p14="http://schemas.microsoft.com/office/powerpoint/2010/main" val="1923907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D36AE-1997-DB27-0D27-DF2DAA742F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EA1C00-EB05-3CEC-FCB4-E8E70A56706D}"/>
              </a:ext>
            </a:extLst>
          </p:cNvPr>
          <p:cNvSpPr>
            <a:spLocks noGrp="1"/>
          </p:cNvSpPr>
          <p:nvPr>
            <p:ph type="dt" sz="half" idx="10"/>
          </p:nvPr>
        </p:nvSpPr>
        <p:spPr/>
        <p:txBody>
          <a:bodyPr/>
          <a:lstStyle/>
          <a:p>
            <a:fld id="{9859B5B5-290F-4116-A220-0D13D2AFD3DA}" type="datetimeFigureOut">
              <a:rPr lang="en-US" smtClean="0"/>
              <a:t>6/3/2025</a:t>
            </a:fld>
            <a:endParaRPr lang="en-US"/>
          </a:p>
        </p:txBody>
      </p:sp>
      <p:sp>
        <p:nvSpPr>
          <p:cNvPr id="4" name="Footer Placeholder 3">
            <a:extLst>
              <a:ext uri="{FF2B5EF4-FFF2-40B4-BE49-F238E27FC236}">
                <a16:creationId xmlns:a16="http://schemas.microsoft.com/office/drawing/2014/main" id="{78AB97CE-DBAF-F201-49B3-65BE9364D9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759FAA2-83A8-026C-B8D4-CE1B70CE5FE7}"/>
              </a:ext>
            </a:extLst>
          </p:cNvPr>
          <p:cNvSpPr>
            <a:spLocks noGrp="1"/>
          </p:cNvSpPr>
          <p:nvPr>
            <p:ph type="sldNum" sz="quarter" idx="12"/>
          </p:nvPr>
        </p:nvSpPr>
        <p:spPr/>
        <p:txBody>
          <a:bodyPr/>
          <a:lstStyle/>
          <a:p>
            <a:fld id="{ABA8983C-E7D7-4CF3-92C1-9D4F21FA505B}" type="slidenum">
              <a:rPr lang="en-US" smtClean="0"/>
              <a:t>‹#›</a:t>
            </a:fld>
            <a:endParaRPr lang="en-US"/>
          </a:p>
        </p:txBody>
      </p:sp>
    </p:spTree>
    <p:extLst>
      <p:ext uri="{BB962C8B-B14F-4D97-AF65-F5344CB8AC3E}">
        <p14:creationId xmlns:p14="http://schemas.microsoft.com/office/powerpoint/2010/main" val="4168712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B59F64-F1E6-67C3-C665-99891701BED4}"/>
              </a:ext>
            </a:extLst>
          </p:cNvPr>
          <p:cNvSpPr>
            <a:spLocks noGrp="1"/>
          </p:cNvSpPr>
          <p:nvPr>
            <p:ph type="dt" sz="half" idx="10"/>
          </p:nvPr>
        </p:nvSpPr>
        <p:spPr/>
        <p:txBody>
          <a:bodyPr/>
          <a:lstStyle/>
          <a:p>
            <a:fld id="{9859B5B5-290F-4116-A220-0D13D2AFD3DA}" type="datetimeFigureOut">
              <a:rPr lang="en-US" smtClean="0"/>
              <a:t>6/3/2025</a:t>
            </a:fld>
            <a:endParaRPr lang="en-US"/>
          </a:p>
        </p:txBody>
      </p:sp>
      <p:sp>
        <p:nvSpPr>
          <p:cNvPr id="3" name="Footer Placeholder 2">
            <a:extLst>
              <a:ext uri="{FF2B5EF4-FFF2-40B4-BE49-F238E27FC236}">
                <a16:creationId xmlns:a16="http://schemas.microsoft.com/office/drawing/2014/main" id="{822A02C1-AB65-DF32-2648-C4FBE2D905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DC70330-B291-5749-A916-A6F24AC0B5F9}"/>
              </a:ext>
            </a:extLst>
          </p:cNvPr>
          <p:cNvSpPr>
            <a:spLocks noGrp="1"/>
          </p:cNvSpPr>
          <p:nvPr>
            <p:ph type="sldNum" sz="quarter" idx="12"/>
          </p:nvPr>
        </p:nvSpPr>
        <p:spPr/>
        <p:txBody>
          <a:bodyPr/>
          <a:lstStyle/>
          <a:p>
            <a:fld id="{ABA8983C-E7D7-4CF3-92C1-9D4F21FA505B}" type="slidenum">
              <a:rPr lang="en-US" smtClean="0"/>
              <a:t>‹#›</a:t>
            </a:fld>
            <a:endParaRPr lang="en-US"/>
          </a:p>
        </p:txBody>
      </p:sp>
    </p:spTree>
    <p:extLst>
      <p:ext uri="{BB962C8B-B14F-4D97-AF65-F5344CB8AC3E}">
        <p14:creationId xmlns:p14="http://schemas.microsoft.com/office/powerpoint/2010/main" val="153035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D433E-10D6-E39C-3455-3DA6EA6C17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A858D6E-B467-AAFB-18C9-0740255B53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2C22EBF-8F42-B5F1-F99B-4D96D81256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68FBBC-ECE6-0497-27F5-56AFCCD53A3B}"/>
              </a:ext>
            </a:extLst>
          </p:cNvPr>
          <p:cNvSpPr>
            <a:spLocks noGrp="1"/>
          </p:cNvSpPr>
          <p:nvPr>
            <p:ph type="dt" sz="half" idx="10"/>
          </p:nvPr>
        </p:nvSpPr>
        <p:spPr/>
        <p:txBody>
          <a:bodyPr/>
          <a:lstStyle/>
          <a:p>
            <a:fld id="{9859B5B5-290F-4116-A220-0D13D2AFD3DA}" type="datetimeFigureOut">
              <a:rPr lang="en-US" smtClean="0"/>
              <a:t>6/3/2025</a:t>
            </a:fld>
            <a:endParaRPr lang="en-US"/>
          </a:p>
        </p:txBody>
      </p:sp>
      <p:sp>
        <p:nvSpPr>
          <p:cNvPr id="6" name="Footer Placeholder 5">
            <a:extLst>
              <a:ext uri="{FF2B5EF4-FFF2-40B4-BE49-F238E27FC236}">
                <a16:creationId xmlns:a16="http://schemas.microsoft.com/office/drawing/2014/main" id="{B65148DC-24E1-4589-C747-CFBC6E0AFB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746A54-1AD8-BCC3-F21B-B392718F0400}"/>
              </a:ext>
            </a:extLst>
          </p:cNvPr>
          <p:cNvSpPr>
            <a:spLocks noGrp="1"/>
          </p:cNvSpPr>
          <p:nvPr>
            <p:ph type="sldNum" sz="quarter" idx="12"/>
          </p:nvPr>
        </p:nvSpPr>
        <p:spPr/>
        <p:txBody>
          <a:bodyPr/>
          <a:lstStyle/>
          <a:p>
            <a:fld id="{ABA8983C-E7D7-4CF3-92C1-9D4F21FA505B}" type="slidenum">
              <a:rPr lang="en-US" smtClean="0"/>
              <a:t>‹#›</a:t>
            </a:fld>
            <a:endParaRPr lang="en-US"/>
          </a:p>
        </p:txBody>
      </p:sp>
    </p:spTree>
    <p:extLst>
      <p:ext uri="{BB962C8B-B14F-4D97-AF65-F5344CB8AC3E}">
        <p14:creationId xmlns:p14="http://schemas.microsoft.com/office/powerpoint/2010/main" val="45613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92C42-8597-C151-7C88-4115CBDAE1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2F9EA1A-E6D7-F934-723D-32772C6F00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488616D-8B23-1B37-76D0-D0A09E2573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1C5452-1956-A5E0-A241-044A11B45A68}"/>
              </a:ext>
            </a:extLst>
          </p:cNvPr>
          <p:cNvSpPr>
            <a:spLocks noGrp="1"/>
          </p:cNvSpPr>
          <p:nvPr>
            <p:ph type="dt" sz="half" idx="10"/>
          </p:nvPr>
        </p:nvSpPr>
        <p:spPr/>
        <p:txBody>
          <a:bodyPr/>
          <a:lstStyle/>
          <a:p>
            <a:fld id="{9859B5B5-290F-4116-A220-0D13D2AFD3DA}" type="datetimeFigureOut">
              <a:rPr lang="en-US" smtClean="0"/>
              <a:t>6/3/2025</a:t>
            </a:fld>
            <a:endParaRPr lang="en-US"/>
          </a:p>
        </p:txBody>
      </p:sp>
      <p:sp>
        <p:nvSpPr>
          <p:cNvPr id="6" name="Footer Placeholder 5">
            <a:extLst>
              <a:ext uri="{FF2B5EF4-FFF2-40B4-BE49-F238E27FC236}">
                <a16:creationId xmlns:a16="http://schemas.microsoft.com/office/drawing/2014/main" id="{2406B654-4D00-EE67-D02E-075CB8C395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CC9E80-4A81-ECF8-6168-3E51EE1EC2DA}"/>
              </a:ext>
            </a:extLst>
          </p:cNvPr>
          <p:cNvSpPr>
            <a:spLocks noGrp="1"/>
          </p:cNvSpPr>
          <p:nvPr>
            <p:ph type="sldNum" sz="quarter" idx="12"/>
          </p:nvPr>
        </p:nvSpPr>
        <p:spPr/>
        <p:txBody>
          <a:bodyPr/>
          <a:lstStyle/>
          <a:p>
            <a:fld id="{ABA8983C-E7D7-4CF3-92C1-9D4F21FA505B}" type="slidenum">
              <a:rPr lang="en-US" smtClean="0"/>
              <a:t>‹#›</a:t>
            </a:fld>
            <a:endParaRPr lang="en-US"/>
          </a:p>
        </p:txBody>
      </p:sp>
    </p:spTree>
    <p:extLst>
      <p:ext uri="{BB962C8B-B14F-4D97-AF65-F5344CB8AC3E}">
        <p14:creationId xmlns:p14="http://schemas.microsoft.com/office/powerpoint/2010/main" val="1438843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BE5C6B-EF75-3407-C209-79E7BFDED4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F09B7AD-6573-E42C-65EA-69C49C1868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729371-0003-4A1A-D948-36B357ED6F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859B5B5-290F-4116-A220-0D13D2AFD3DA}" type="datetimeFigureOut">
              <a:rPr lang="en-US" smtClean="0"/>
              <a:t>6/3/2025</a:t>
            </a:fld>
            <a:endParaRPr lang="en-US"/>
          </a:p>
        </p:txBody>
      </p:sp>
      <p:sp>
        <p:nvSpPr>
          <p:cNvPr id="5" name="Footer Placeholder 4">
            <a:extLst>
              <a:ext uri="{FF2B5EF4-FFF2-40B4-BE49-F238E27FC236}">
                <a16:creationId xmlns:a16="http://schemas.microsoft.com/office/drawing/2014/main" id="{32751964-A08E-ED27-6428-1B38C873FE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C9C2B10-6ED3-4C9A-99A4-8FB51560FD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BA8983C-E7D7-4CF3-92C1-9D4F21FA505B}" type="slidenum">
              <a:rPr lang="en-US" smtClean="0"/>
              <a:t>‹#›</a:t>
            </a:fld>
            <a:endParaRPr lang="en-US"/>
          </a:p>
        </p:txBody>
      </p:sp>
    </p:spTree>
    <p:extLst>
      <p:ext uri="{BB962C8B-B14F-4D97-AF65-F5344CB8AC3E}">
        <p14:creationId xmlns:p14="http://schemas.microsoft.com/office/powerpoint/2010/main" val="5599431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ADA48-43AF-295E-28D7-B0C6A7168509}"/>
              </a:ext>
            </a:extLst>
          </p:cNvPr>
          <p:cNvSpPr>
            <a:spLocks noGrp="1"/>
          </p:cNvSpPr>
          <p:nvPr>
            <p:ph type="ctrTitle"/>
          </p:nvPr>
        </p:nvSpPr>
        <p:spPr/>
        <p:txBody>
          <a:bodyPr/>
          <a:lstStyle/>
          <a:p>
            <a:r>
              <a:rPr lang="en-US" dirty="0"/>
              <a:t>Mubasshir Khan</a:t>
            </a:r>
          </a:p>
        </p:txBody>
      </p:sp>
      <p:sp>
        <p:nvSpPr>
          <p:cNvPr id="3" name="Subtitle 2">
            <a:extLst>
              <a:ext uri="{FF2B5EF4-FFF2-40B4-BE49-F238E27FC236}">
                <a16:creationId xmlns:a16="http://schemas.microsoft.com/office/drawing/2014/main" id="{21AB0C2B-DEE5-8E72-3A97-021FA53257BF}"/>
              </a:ext>
            </a:extLst>
          </p:cNvPr>
          <p:cNvSpPr>
            <a:spLocks noGrp="1"/>
          </p:cNvSpPr>
          <p:nvPr>
            <p:ph type="subTitle" idx="1"/>
          </p:nvPr>
        </p:nvSpPr>
        <p:spPr/>
        <p:txBody>
          <a:bodyPr/>
          <a:lstStyle/>
          <a:p>
            <a:r>
              <a:rPr lang="en-US" dirty="0"/>
              <a:t>University of Kentucky</a:t>
            </a:r>
          </a:p>
          <a:p>
            <a:r>
              <a:rPr lang="en-US" dirty="0"/>
              <a:t>June 3, 2025</a:t>
            </a:r>
          </a:p>
        </p:txBody>
      </p:sp>
    </p:spTree>
    <p:extLst>
      <p:ext uri="{BB962C8B-B14F-4D97-AF65-F5344CB8AC3E}">
        <p14:creationId xmlns:p14="http://schemas.microsoft.com/office/powerpoint/2010/main" val="3140163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340C421E-E1DE-A2CD-7D1F-99F9F0C2F386}"/>
              </a:ext>
            </a:extLst>
          </p:cNvPr>
          <p:cNvSpPr>
            <a:spLocks noGrp="1"/>
          </p:cNvSpPr>
          <p:nvPr>
            <p:ph type="dt" sz="half" idx="10"/>
          </p:nvPr>
        </p:nvSpPr>
        <p:spPr/>
        <p:txBody>
          <a:bodyPr/>
          <a:lstStyle/>
          <a:p>
            <a:fld id="{1DB5FB1D-4C02-48FA-BC1E-36BC6277D3BA}" type="datetime1">
              <a:rPr lang="en-US" smtClean="0"/>
              <a:t>6/3/2025</a:t>
            </a:fld>
            <a:endParaRPr lang="en-US"/>
          </a:p>
        </p:txBody>
      </p:sp>
      <p:sp>
        <p:nvSpPr>
          <p:cNvPr id="5" name="Footer Placeholder 4">
            <a:extLst>
              <a:ext uri="{FF2B5EF4-FFF2-40B4-BE49-F238E27FC236}">
                <a16:creationId xmlns:a16="http://schemas.microsoft.com/office/drawing/2014/main" id="{225B4DE4-8ADB-CB99-2B85-3A4EC3468069}"/>
              </a:ext>
            </a:extLst>
          </p:cNvPr>
          <p:cNvSpPr>
            <a:spLocks noGrp="1"/>
          </p:cNvSpPr>
          <p:nvPr>
            <p:ph type="ftr" sz="quarter" idx="11"/>
          </p:nvPr>
        </p:nvSpPr>
        <p:spPr/>
        <p:txBody>
          <a:bodyPr/>
          <a:lstStyle/>
          <a:p>
            <a:r>
              <a:rPr lang="en-US" dirty="0"/>
              <a:t>6/2/2025</a:t>
            </a:r>
          </a:p>
        </p:txBody>
      </p:sp>
      <p:sp>
        <p:nvSpPr>
          <p:cNvPr id="6" name="Slide Number Placeholder 5">
            <a:extLst>
              <a:ext uri="{FF2B5EF4-FFF2-40B4-BE49-F238E27FC236}">
                <a16:creationId xmlns:a16="http://schemas.microsoft.com/office/drawing/2014/main" id="{2E1F2EB2-9EB6-92A0-A1A8-B62D68844A60}"/>
              </a:ext>
            </a:extLst>
          </p:cNvPr>
          <p:cNvSpPr>
            <a:spLocks noGrp="1"/>
          </p:cNvSpPr>
          <p:nvPr>
            <p:ph type="sldNum" sz="quarter" idx="12"/>
          </p:nvPr>
        </p:nvSpPr>
        <p:spPr/>
        <p:txBody>
          <a:bodyPr/>
          <a:lstStyle/>
          <a:p>
            <a:fld id="{17472D07-957E-4DE6-ACB3-1D19C8A2E194}" type="slidenum">
              <a:rPr lang="en-US" smtClean="0"/>
              <a:t>2</a:t>
            </a:fld>
            <a:endParaRPr lang="en-US"/>
          </a:p>
        </p:txBody>
      </p:sp>
      <p:sp>
        <p:nvSpPr>
          <p:cNvPr id="14" name="TextBox 13">
            <a:extLst>
              <a:ext uri="{FF2B5EF4-FFF2-40B4-BE49-F238E27FC236}">
                <a16:creationId xmlns:a16="http://schemas.microsoft.com/office/drawing/2014/main" id="{01EA3149-06D3-582A-8757-C70E83744B6B}"/>
              </a:ext>
            </a:extLst>
          </p:cNvPr>
          <p:cNvSpPr txBox="1"/>
          <p:nvPr/>
        </p:nvSpPr>
        <p:spPr>
          <a:xfrm>
            <a:off x="1479850" y="876693"/>
            <a:ext cx="3780934" cy="369332"/>
          </a:xfrm>
          <a:prstGeom prst="rect">
            <a:avLst/>
          </a:prstGeom>
          <a:noFill/>
        </p:spPr>
        <p:txBody>
          <a:bodyPr wrap="square" rtlCol="0">
            <a:spAutoFit/>
          </a:bodyPr>
          <a:lstStyle/>
          <a:p>
            <a:r>
              <a:rPr lang="en-US" dirty="0"/>
              <a:t>“Background Magnetic Field” Profile</a:t>
            </a:r>
          </a:p>
        </p:txBody>
      </p:sp>
      <p:sp>
        <p:nvSpPr>
          <p:cNvPr id="2" name="TextBox 1">
            <a:extLst>
              <a:ext uri="{FF2B5EF4-FFF2-40B4-BE49-F238E27FC236}">
                <a16:creationId xmlns:a16="http://schemas.microsoft.com/office/drawing/2014/main" id="{7A5580B8-BAB4-D893-9EAB-C185F7A509AA}"/>
              </a:ext>
            </a:extLst>
          </p:cNvPr>
          <p:cNvSpPr txBox="1"/>
          <p:nvPr/>
        </p:nvSpPr>
        <p:spPr>
          <a:xfrm>
            <a:off x="1066800" y="5273608"/>
            <a:ext cx="3922336" cy="1477328"/>
          </a:xfrm>
          <a:prstGeom prst="rect">
            <a:avLst/>
          </a:prstGeom>
          <a:noFill/>
        </p:spPr>
        <p:txBody>
          <a:bodyPr wrap="square" rtlCol="0">
            <a:spAutoFit/>
          </a:bodyPr>
          <a:lstStyle/>
          <a:p>
            <a:r>
              <a:rPr lang="en-US" dirty="0"/>
              <a:t>In COMSOL these plates are used to generate the background field on the right. Suitable magnetic scalar potential is given to manufacture the field.</a:t>
            </a:r>
          </a:p>
        </p:txBody>
      </p:sp>
      <p:pic>
        <p:nvPicPr>
          <p:cNvPr id="7" name="Picture 6">
            <a:extLst>
              <a:ext uri="{FF2B5EF4-FFF2-40B4-BE49-F238E27FC236}">
                <a16:creationId xmlns:a16="http://schemas.microsoft.com/office/drawing/2014/main" id="{C595A24C-E5DF-D729-D469-198896265447}"/>
              </a:ext>
            </a:extLst>
          </p:cNvPr>
          <p:cNvPicPr>
            <a:picLocks noChangeAspect="1"/>
          </p:cNvPicPr>
          <p:nvPr/>
        </p:nvPicPr>
        <p:blipFill>
          <a:blip r:embed="rId2"/>
          <a:srcRect t="16927" r="12581"/>
          <a:stretch>
            <a:fillRect/>
          </a:stretch>
        </p:blipFill>
        <p:spPr>
          <a:xfrm>
            <a:off x="627180" y="2328767"/>
            <a:ext cx="4633604" cy="2757980"/>
          </a:xfrm>
          <a:prstGeom prst="rect">
            <a:avLst/>
          </a:prstGeom>
        </p:spPr>
      </p:pic>
      <p:pic>
        <p:nvPicPr>
          <p:cNvPr id="10" name="Picture 9">
            <a:extLst>
              <a:ext uri="{FF2B5EF4-FFF2-40B4-BE49-F238E27FC236}">
                <a16:creationId xmlns:a16="http://schemas.microsoft.com/office/drawing/2014/main" id="{03E037F3-30A9-3284-3A64-1BFA5190B58D}"/>
              </a:ext>
            </a:extLst>
          </p:cNvPr>
          <p:cNvPicPr>
            <a:picLocks noChangeAspect="1"/>
          </p:cNvPicPr>
          <p:nvPr/>
        </p:nvPicPr>
        <p:blipFill>
          <a:blip r:embed="rId3"/>
          <a:stretch>
            <a:fillRect/>
          </a:stretch>
        </p:blipFill>
        <p:spPr>
          <a:xfrm>
            <a:off x="5499283" y="876693"/>
            <a:ext cx="6142819" cy="4317475"/>
          </a:xfrm>
          <a:prstGeom prst="rect">
            <a:avLst/>
          </a:prstGeom>
        </p:spPr>
      </p:pic>
    </p:spTree>
    <p:extLst>
      <p:ext uri="{BB962C8B-B14F-4D97-AF65-F5344CB8AC3E}">
        <p14:creationId xmlns:p14="http://schemas.microsoft.com/office/powerpoint/2010/main" val="1939591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76F6E-B1F6-8501-050D-DD3D5588AD68}"/>
              </a:ext>
            </a:extLst>
          </p:cNvPr>
          <p:cNvSpPr>
            <a:spLocks noGrp="1"/>
          </p:cNvSpPr>
          <p:nvPr>
            <p:ph type="title"/>
          </p:nvPr>
        </p:nvSpPr>
        <p:spPr>
          <a:xfrm>
            <a:off x="838200" y="365126"/>
            <a:ext cx="10515600" cy="1199724"/>
          </a:xfrm>
        </p:spPr>
        <p:txBody>
          <a:bodyPr/>
          <a:lstStyle/>
          <a:p>
            <a:r>
              <a:rPr lang="en-US" dirty="0"/>
              <a:t>Makeshift COMSOL Simulation</a:t>
            </a:r>
          </a:p>
        </p:txBody>
      </p:sp>
      <p:sp>
        <p:nvSpPr>
          <p:cNvPr id="3" name="Content Placeholder 2">
            <a:extLst>
              <a:ext uri="{FF2B5EF4-FFF2-40B4-BE49-F238E27FC236}">
                <a16:creationId xmlns:a16="http://schemas.microsoft.com/office/drawing/2014/main" id="{59BDF903-64D1-0DF6-CB72-A70969D62895}"/>
              </a:ext>
            </a:extLst>
          </p:cNvPr>
          <p:cNvSpPr>
            <a:spLocks noGrp="1"/>
          </p:cNvSpPr>
          <p:nvPr>
            <p:ph idx="1"/>
          </p:nvPr>
        </p:nvSpPr>
        <p:spPr>
          <a:xfrm>
            <a:off x="838200" y="1825625"/>
            <a:ext cx="9465297" cy="964709"/>
          </a:xfrm>
        </p:spPr>
        <p:txBody>
          <a:bodyPr>
            <a:normAutofit fontScale="70000" lnSpcReduction="20000"/>
          </a:bodyPr>
          <a:lstStyle/>
          <a:p>
            <a:r>
              <a:rPr lang="en-US" dirty="0"/>
              <a:t>The simulation with all the details can take up hours to run and hence is not practical for our purpose now. So, instead of that a modified makeshift model is run where we only consider one magnet of 1/4</a:t>
            </a:r>
            <a:r>
              <a:rPr lang="en-US" baseline="30000" dirty="0"/>
              <a:t>th</a:t>
            </a:r>
            <a:r>
              <a:rPr lang="en-US" dirty="0"/>
              <a:t> the length of the original magnets to see the effects of the background field and study the shielding. </a:t>
            </a:r>
          </a:p>
        </p:txBody>
      </p:sp>
      <p:sp>
        <p:nvSpPr>
          <p:cNvPr id="4" name="Date Placeholder 3">
            <a:extLst>
              <a:ext uri="{FF2B5EF4-FFF2-40B4-BE49-F238E27FC236}">
                <a16:creationId xmlns:a16="http://schemas.microsoft.com/office/drawing/2014/main" id="{40DCB952-8289-7CE3-6780-E934C90F6975}"/>
              </a:ext>
            </a:extLst>
          </p:cNvPr>
          <p:cNvSpPr>
            <a:spLocks noGrp="1"/>
          </p:cNvSpPr>
          <p:nvPr>
            <p:ph type="dt" sz="half" idx="10"/>
          </p:nvPr>
        </p:nvSpPr>
        <p:spPr/>
        <p:txBody>
          <a:bodyPr/>
          <a:lstStyle/>
          <a:p>
            <a:fld id="{1DB5FB1D-4C02-48FA-BC1E-36BC6277D3BA}" type="datetime1">
              <a:rPr lang="en-US" smtClean="0"/>
              <a:t>6/3/2025</a:t>
            </a:fld>
            <a:endParaRPr lang="en-US"/>
          </a:p>
        </p:txBody>
      </p:sp>
      <p:sp>
        <p:nvSpPr>
          <p:cNvPr id="5" name="Footer Placeholder 4">
            <a:extLst>
              <a:ext uri="{FF2B5EF4-FFF2-40B4-BE49-F238E27FC236}">
                <a16:creationId xmlns:a16="http://schemas.microsoft.com/office/drawing/2014/main" id="{9BB9FA30-B379-8740-284E-F4A79C8C2B21}"/>
              </a:ext>
            </a:extLst>
          </p:cNvPr>
          <p:cNvSpPr>
            <a:spLocks noGrp="1"/>
          </p:cNvSpPr>
          <p:nvPr>
            <p:ph type="ftr" sz="quarter" idx="11"/>
          </p:nvPr>
        </p:nvSpPr>
        <p:spPr/>
        <p:txBody>
          <a:bodyPr/>
          <a:lstStyle/>
          <a:p>
            <a:r>
              <a:rPr lang="en-US" dirty="0"/>
              <a:t>6/2/2025</a:t>
            </a:r>
          </a:p>
        </p:txBody>
      </p:sp>
      <p:sp>
        <p:nvSpPr>
          <p:cNvPr id="6" name="Slide Number Placeholder 5">
            <a:extLst>
              <a:ext uri="{FF2B5EF4-FFF2-40B4-BE49-F238E27FC236}">
                <a16:creationId xmlns:a16="http://schemas.microsoft.com/office/drawing/2014/main" id="{F3E05381-0E0E-0128-CACB-36C9DAD486E8}"/>
              </a:ext>
            </a:extLst>
          </p:cNvPr>
          <p:cNvSpPr>
            <a:spLocks noGrp="1"/>
          </p:cNvSpPr>
          <p:nvPr>
            <p:ph type="sldNum" sz="quarter" idx="12"/>
          </p:nvPr>
        </p:nvSpPr>
        <p:spPr/>
        <p:txBody>
          <a:bodyPr/>
          <a:lstStyle/>
          <a:p>
            <a:fld id="{17472D07-957E-4DE6-ACB3-1D19C8A2E194}" type="slidenum">
              <a:rPr lang="en-US" smtClean="0"/>
              <a:t>3</a:t>
            </a:fld>
            <a:endParaRPr lang="en-US"/>
          </a:p>
        </p:txBody>
      </p:sp>
      <p:pic>
        <p:nvPicPr>
          <p:cNvPr id="8" name="Picture 7">
            <a:extLst>
              <a:ext uri="{FF2B5EF4-FFF2-40B4-BE49-F238E27FC236}">
                <a16:creationId xmlns:a16="http://schemas.microsoft.com/office/drawing/2014/main" id="{D2E8B5B5-2331-0019-B8FB-D76F455F5EA4}"/>
              </a:ext>
            </a:extLst>
          </p:cNvPr>
          <p:cNvPicPr>
            <a:picLocks noChangeAspect="1"/>
          </p:cNvPicPr>
          <p:nvPr/>
        </p:nvPicPr>
        <p:blipFill>
          <a:blip r:embed="rId2"/>
          <a:stretch>
            <a:fillRect/>
          </a:stretch>
        </p:blipFill>
        <p:spPr>
          <a:xfrm>
            <a:off x="4203502" y="3051109"/>
            <a:ext cx="3055137" cy="1982805"/>
          </a:xfrm>
          <a:prstGeom prst="rect">
            <a:avLst/>
          </a:prstGeom>
        </p:spPr>
      </p:pic>
      <p:cxnSp>
        <p:nvCxnSpPr>
          <p:cNvPr id="10" name="Straight Arrow Connector 9">
            <a:extLst>
              <a:ext uri="{FF2B5EF4-FFF2-40B4-BE49-F238E27FC236}">
                <a16:creationId xmlns:a16="http://schemas.microsoft.com/office/drawing/2014/main" id="{B5138D1C-3856-61DD-D4DE-A34750F72B33}"/>
              </a:ext>
            </a:extLst>
          </p:cNvPr>
          <p:cNvCxnSpPr>
            <a:cxnSpLocks/>
          </p:cNvCxnSpPr>
          <p:nvPr/>
        </p:nvCxnSpPr>
        <p:spPr>
          <a:xfrm flipV="1">
            <a:off x="6532775" y="2966267"/>
            <a:ext cx="3289955" cy="61279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2" name="Straight Arrow Connector 11">
            <a:extLst>
              <a:ext uri="{FF2B5EF4-FFF2-40B4-BE49-F238E27FC236}">
                <a16:creationId xmlns:a16="http://schemas.microsoft.com/office/drawing/2014/main" id="{F2DA90F5-35C8-EDCE-0C98-58F6D7A54435}"/>
              </a:ext>
            </a:extLst>
          </p:cNvPr>
          <p:cNvCxnSpPr>
            <a:cxnSpLocks/>
          </p:cNvCxnSpPr>
          <p:nvPr/>
        </p:nvCxnSpPr>
        <p:spPr>
          <a:xfrm flipV="1">
            <a:off x="6443220" y="2966267"/>
            <a:ext cx="3360656" cy="11014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8B5B6AD5-3EB3-82C6-6662-9477E0C7C4BD}"/>
              </a:ext>
            </a:extLst>
          </p:cNvPr>
          <p:cNvSpPr txBox="1"/>
          <p:nvPr/>
        </p:nvSpPr>
        <p:spPr>
          <a:xfrm>
            <a:off x="10143241" y="2658359"/>
            <a:ext cx="1376314" cy="1200329"/>
          </a:xfrm>
          <a:prstGeom prst="rect">
            <a:avLst/>
          </a:prstGeom>
          <a:noFill/>
        </p:spPr>
        <p:txBody>
          <a:bodyPr wrap="square" rtlCol="0">
            <a:spAutoFit/>
          </a:bodyPr>
          <a:lstStyle/>
          <a:p>
            <a:r>
              <a:rPr lang="en-US" dirty="0"/>
              <a:t>Plates to produce the background field.</a:t>
            </a:r>
          </a:p>
        </p:txBody>
      </p:sp>
      <p:sp>
        <p:nvSpPr>
          <p:cNvPr id="15" name="TextBox 14">
            <a:extLst>
              <a:ext uri="{FF2B5EF4-FFF2-40B4-BE49-F238E27FC236}">
                <a16:creationId xmlns:a16="http://schemas.microsoft.com/office/drawing/2014/main" id="{AA38776F-2D5A-E826-0066-2BB3E59323D6}"/>
              </a:ext>
            </a:extLst>
          </p:cNvPr>
          <p:cNvSpPr txBox="1"/>
          <p:nvPr/>
        </p:nvSpPr>
        <p:spPr>
          <a:xfrm>
            <a:off x="1263191" y="5221413"/>
            <a:ext cx="10001839" cy="923330"/>
          </a:xfrm>
          <a:prstGeom prst="rect">
            <a:avLst/>
          </a:prstGeom>
          <a:noFill/>
        </p:spPr>
        <p:txBody>
          <a:bodyPr wrap="square" rtlCol="0">
            <a:spAutoFit/>
          </a:bodyPr>
          <a:lstStyle/>
          <a:p>
            <a:r>
              <a:rPr lang="en-US" dirty="0"/>
              <a:t>* In addition to this the total mu-metal thickness is taken to be 1.2 mm which is twice of the actual thickness. This is done to save computation cost and time, since this makes the mesh more forgiving. This means that in the end upon comparing we will have to keep this in mind.</a:t>
            </a:r>
          </a:p>
        </p:txBody>
      </p:sp>
    </p:spTree>
    <p:extLst>
      <p:ext uri="{BB962C8B-B14F-4D97-AF65-F5344CB8AC3E}">
        <p14:creationId xmlns:p14="http://schemas.microsoft.com/office/powerpoint/2010/main" val="4179522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21636-C848-88B4-43A4-5A938EF12C12}"/>
              </a:ext>
            </a:extLst>
          </p:cNvPr>
          <p:cNvSpPr>
            <a:spLocks noGrp="1"/>
          </p:cNvSpPr>
          <p:nvPr>
            <p:ph type="title"/>
          </p:nvPr>
        </p:nvSpPr>
        <p:spPr>
          <a:xfrm>
            <a:off x="1026357" y="84807"/>
            <a:ext cx="10515600" cy="596409"/>
          </a:xfrm>
        </p:spPr>
        <p:txBody>
          <a:bodyPr>
            <a:noAutofit/>
          </a:bodyPr>
          <a:lstStyle/>
          <a:p>
            <a:r>
              <a:rPr lang="en-US" sz="2800" dirty="0"/>
              <a:t>Magnetic field averages along the axis with and without the background</a:t>
            </a:r>
          </a:p>
        </p:txBody>
      </p:sp>
      <p:sp>
        <p:nvSpPr>
          <p:cNvPr id="4" name="Date Placeholder 3">
            <a:extLst>
              <a:ext uri="{FF2B5EF4-FFF2-40B4-BE49-F238E27FC236}">
                <a16:creationId xmlns:a16="http://schemas.microsoft.com/office/drawing/2014/main" id="{FB3E0303-6786-A706-B674-14507D5E299A}"/>
              </a:ext>
            </a:extLst>
          </p:cNvPr>
          <p:cNvSpPr>
            <a:spLocks noGrp="1"/>
          </p:cNvSpPr>
          <p:nvPr>
            <p:ph type="dt" sz="half" idx="10"/>
          </p:nvPr>
        </p:nvSpPr>
        <p:spPr/>
        <p:txBody>
          <a:bodyPr/>
          <a:lstStyle/>
          <a:p>
            <a:fld id="{1DB5FB1D-4C02-48FA-BC1E-36BC6277D3BA}" type="datetime1">
              <a:rPr lang="en-US" smtClean="0"/>
              <a:t>6/3/2025</a:t>
            </a:fld>
            <a:endParaRPr lang="en-US"/>
          </a:p>
        </p:txBody>
      </p:sp>
      <p:sp>
        <p:nvSpPr>
          <p:cNvPr id="5" name="Footer Placeholder 4">
            <a:extLst>
              <a:ext uri="{FF2B5EF4-FFF2-40B4-BE49-F238E27FC236}">
                <a16:creationId xmlns:a16="http://schemas.microsoft.com/office/drawing/2014/main" id="{3F539779-4B03-04F5-337C-5AB50B06E813}"/>
              </a:ext>
            </a:extLst>
          </p:cNvPr>
          <p:cNvSpPr>
            <a:spLocks noGrp="1"/>
          </p:cNvSpPr>
          <p:nvPr>
            <p:ph type="ftr" sz="quarter" idx="11"/>
          </p:nvPr>
        </p:nvSpPr>
        <p:spPr/>
        <p:txBody>
          <a:bodyPr/>
          <a:lstStyle/>
          <a:p>
            <a:r>
              <a:rPr lang="en-US" dirty="0"/>
              <a:t>6/2/2025</a:t>
            </a:r>
          </a:p>
        </p:txBody>
      </p:sp>
      <p:sp>
        <p:nvSpPr>
          <p:cNvPr id="6" name="Slide Number Placeholder 5">
            <a:extLst>
              <a:ext uri="{FF2B5EF4-FFF2-40B4-BE49-F238E27FC236}">
                <a16:creationId xmlns:a16="http://schemas.microsoft.com/office/drawing/2014/main" id="{76DB2D7F-5DF0-030C-4500-E8B68DA8EAC8}"/>
              </a:ext>
            </a:extLst>
          </p:cNvPr>
          <p:cNvSpPr>
            <a:spLocks noGrp="1"/>
          </p:cNvSpPr>
          <p:nvPr>
            <p:ph type="sldNum" sz="quarter" idx="12"/>
          </p:nvPr>
        </p:nvSpPr>
        <p:spPr/>
        <p:txBody>
          <a:bodyPr/>
          <a:lstStyle/>
          <a:p>
            <a:fld id="{17472D07-957E-4DE6-ACB3-1D19C8A2E194}" type="slidenum">
              <a:rPr lang="en-US" smtClean="0"/>
              <a:t>4</a:t>
            </a:fld>
            <a:endParaRPr lang="en-US"/>
          </a:p>
        </p:txBody>
      </p:sp>
      <p:pic>
        <p:nvPicPr>
          <p:cNvPr id="8" name="Picture 7">
            <a:extLst>
              <a:ext uri="{FF2B5EF4-FFF2-40B4-BE49-F238E27FC236}">
                <a16:creationId xmlns:a16="http://schemas.microsoft.com/office/drawing/2014/main" id="{F4415CBA-99D5-18E9-86A9-911B05152584}"/>
              </a:ext>
            </a:extLst>
          </p:cNvPr>
          <p:cNvPicPr>
            <a:picLocks noChangeAspect="1"/>
          </p:cNvPicPr>
          <p:nvPr/>
        </p:nvPicPr>
        <p:blipFill>
          <a:blip r:embed="rId2"/>
          <a:stretch>
            <a:fillRect/>
          </a:stretch>
        </p:blipFill>
        <p:spPr>
          <a:xfrm>
            <a:off x="1026357" y="1977652"/>
            <a:ext cx="5069643" cy="3714867"/>
          </a:xfrm>
          <a:prstGeom prst="rect">
            <a:avLst/>
          </a:prstGeom>
        </p:spPr>
      </p:pic>
      <p:pic>
        <p:nvPicPr>
          <p:cNvPr id="10" name="Picture 9">
            <a:extLst>
              <a:ext uri="{FF2B5EF4-FFF2-40B4-BE49-F238E27FC236}">
                <a16:creationId xmlns:a16="http://schemas.microsoft.com/office/drawing/2014/main" id="{8C32E2E9-371A-16B9-5076-B816FA30D9DE}"/>
              </a:ext>
            </a:extLst>
          </p:cNvPr>
          <p:cNvPicPr>
            <a:picLocks noChangeAspect="1"/>
          </p:cNvPicPr>
          <p:nvPr/>
        </p:nvPicPr>
        <p:blipFill>
          <a:blip r:embed="rId3"/>
          <a:stretch>
            <a:fillRect/>
          </a:stretch>
        </p:blipFill>
        <p:spPr>
          <a:xfrm>
            <a:off x="6470065" y="1977652"/>
            <a:ext cx="4883735" cy="3714867"/>
          </a:xfrm>
          <a:prstGeom prst="rect">
            <a:avLst/>
          </a:prstGeom>
        </p:spPr>
      </p:pic>
      <p:sp>
        <p:nvSpPr>
          <p:cNvPr id="14" name="TextBox 13">
            <a:extLst>
              <a:ext uri="{FF2B5EF4-FFF2-40B4-BE49-F238E27FC236}">
                <a16:creationId xmlns:a16="http://schemas.microsoft.com/office/drawing/2014/main" id="{2DEB6268-85C0-74B7-6D9C-D5DBA8F3651E}"/>
              </a:ext>
            </a:extLst>
          </p:cNvPr>
          <p:cNvSpPr txBox="1"/>
          <p:nvPr/>
        </p:nvSpPr>
        <p:spPr>
          <a:xfrm>
            <a:off x="2714920" y="5961699"/>
            <a:ext cx="7848338" cy="369332"/>
          </a:xfrm>
          <a:prstGeom prst="rect">
            <a:avLst/>
          </a:prstGeom>
          <a:noFill/>
        </p:spPr>
        <p:txBody>
          <a:bodyPr wrap="square" rtlCol="0">
            <a:spAutoFit/>
          </a:bodyPr>
          <a:lstStyle/>
          <a:p>
            <a:r>
              <a:rPr lang="en-US" dirty="0"/>
              <a:t>Note: the averages are calculated neglecting the two end regions.</a:t>
            </a:r>
          </a:p>
        </p:txBody>
      </p:sp>
      <p:sp>
        <p:nvSpPr>
          <p:cNvPr id="15" name="Oval 14">
            <a:extLst>
              <a:ext uri="{FF2B5EF4-FFF2-40B4-BE49-F238E27FC236}">
                <a16:creationId xmlns:a16="http://schemas.microsoft.com/office/drawing/2014/main" id="{2AA7EC7E-31CE-248D-6C79-43DEC9A3EC36}"/>
              </a:ext>
            </a:extLst>
          </p:cNvPr>
          <p:cNvSpPr/>
          <p:nvPr/>
        </p:nvSpPr>
        <p:spPr>
          <a:xfrm>
            <a:off x="3118769" y="3230153"/>
            <a:ext cx="1556926" cy="206771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Arrow Connector 16">
            <a:extLst>
              <a:ext uri="{FF2B5EF4-FFF2-40B4-BE49-F238E27FC236}">
                <a16:creationId xmlns:a16="http://schemas.microsoft.com/office/drawing/2014/main" id="{683695CA-F8B2-1B8C-E969-421478E5C5DA}"/>
              </a:ext>
            </a:extLst>
          </p:cNvPr>
          <p:cNvCxnSpPr/>
          <p:nvPr/>
        </p:nvCxnSpPr>
        <p:spPr>
          <a:xfrm flipH="1">
            <a:off x="1423447" y="4672454"/>
            <a:ext cx="1979629" cy="124757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8" name="TextBox 17">
            <a:extLst>
              <a:ext uri="{FF2B5EF4-FFF2-40B4-BE49-F238E27FC236}">
                <a16:creationId xmlns:a16="http://schemas.microsoft.com/office/drawing/2014/main" id="{3ACE4981-216A-D5A4-0FE1-B11796317A61}"/>
              </a:ext>
            </a:extLst>
          </p:cNvPr>
          <p:cNvSpPr txBox="1"/>
          <p:nvPr/>
        </p:nvSpPr>
        <p:spPr>
          <a:xfrm>
            <a:off x="522402" y="5874824"/>
            <a:ext cx="1735318" cy="600164"/>
          </a:xfrm>
          <a:prstGeom prst="rect">
            <a:avLst/>
          </a:prstGeom>
          <a:noFill/>
        </p:spPr>
        <p:txBody>
          <a:bodyPr wrap="square" rtlCol="0">
            <a:spAutoFit/>
          </a:bodyPr>
          <a:lstStyle/>
          <a:p>
            <a:r>
              <a:rPr lang="en-US" sz="1100" dirty="0"/>
              <a:t>Averages neglecting this, and also neglecting the other side</a:t>
            </a:r>
          </a:p>
        </p:txBody>
      </p:sp>
      <p:graphicFrame>
        <p:nvGraphicFramePr>
          <p:cNvPr id="21" name="Table 20">
            <a:extLst>
              <a:ext uri="{FF2B5EF4-FFF2-40B4-BE49-F238E27FC236}">
                <a16:creationId xmlns:a16="http://schemas.microsoft.com/office/drawing/2014/main" id="{30D8A51D-03F9-CA48-ED06-D5D65819B3AB}"/>
              </a:ext>
            </a:extLst>
          </p:cNvPr>
          <p:cNvGraphicFramePr>
            <a:graphicFrameLocks noGrp="1"/>
          </p:cNvGraphicFramePr>
          <p:nvPr/>
        </p:nvGraphicFramePr>
        <p:xfrm>
          <a:off x="1423447" y="706534"/>
          <a:ext cx="9930355" cy="1227183"/>
        </p:xfrm>
        <a:graphic>
          <a:graphicData uri="http://schemas.openxmlformats.org/drawingml/2006/table">
            <a:tbl>
              <a:tblPr firstRow="1" bandRow="1">
                <a:tableStyleId>{5C22544A-7EE6-4342-B048-85BDC9FD1C3A}</a:tableStyleId>
              </a:tblPr>
              <a:tblGrid>
                <a:gridCol w="1986071">
                  <a:extLst>
                    <a:ext uri="{9D8B030D-6E8A-4147-A177-3AD203B41FA5}">
                      <a16:colId xmlns:a16="http://schemas.microsoft.com/office/drawing/2014/main" val="892304222"/>
                    </a:ext>
                  </a:extLst>
                </a:gridCol>
                <a:gridCol w="1986071">
                  <a:extLst>
                    <a:ext uri="{9D8B030D-6E8A-4147-A177-3AD203B41FA5}">
                      <a16:colId xmlns:a16="http://schemas.microsoft.com/office/drawing/2014/main" val="189363556"/>
                    </a:ext>
                  </a:extLst>
                </a:gridCol>
                <a:gridCol w="1986071">
                  <a:extLst>
                    <a:ext uri="{9D8B030D-6E8A-4147-A177-3AD203B41FA5}">
                      <a16:colId xmlns:a16="http://schemas.microsoft.com/office/drawing/2014/main" val="1401813986"/>
                    </a:ext>
                  </a:extLst>
                </a:gridCol>
                <a:gridCol w="1986071">
                  <a:extLst>
                    <a:ext uri="{9D8B030D-6E8A-4147-A177-3AD203B41FA5}">
                      <a16:colId xmlns:a16="http://schemas.microsoft.com/office/drawing/2014/main" val="3457827532"/>
                    </a:ext>
                  </a:extLst>
                </a:gridCol>
                <a:gridCol w="1986071">
                  <a:extLst>
                    <a:ext uri="{9D8B030D-6E8A-4147-A177-3AD203B41FA5}">
                      <a16:colId xmlns:a16="http://schemas.microsoft.com/office/drawing/2014/main" val="702711132"/>
                    </a:ext>
                  </a:extLst>
                </a:gridCol>
              </a:tblGrid>
              <a:tr h="802990">
                <a:tc>
                  <a:txBody>
                    <a:bodyPr/>
                    <a:lstStyle/>
                    <a:p>
                      <a:r>
                        <a:rPr lang="en-US" dirty="0"/>
                        <a:t>w/o background</a:t>
                      </a:r>
                    </a:p>
                  </a:txBody>
                  <a:tcPr/>
                </a:tc>
                <a:tc>
                  <a:txBody>
                    <a:bodyPr/>
                    <a:lstStyle/>
                    <a:p>
                      <a:r>
                        <a:rPr lang="en-US" dirty="0"/>
                        <a:t>W background</a:t>
                      </a:r>
                    </a:p>
                  </a:txBody>
                  <a:tcPr/>
                </a:tc>
                <a:tc>
                  <a:txBody>
                    <a:bodyPr/>
                    <a:lstStyle/>
                    <a:p>
                      <a:r>
                        <a:rPr lang="en-US" dirty="0"/>
                        <a:t>Difference</a:t>
                      </a:r>
                    </a:p>
                  </a:txBody>
                  <a:tcPr/>
                </a:tc>
                <a:tc>
                  <a:txBody>
                    <a:bodyPr/>
                    <a:lstStyle/>
                    <a:p>
                      <a:r>
                        <a:rPr lang="en-US" sz="1100" dirty="0"/>
                        <a:t>Adjusted difference because of twice the mu-metal thickness used in the simulations</a:t>
                      </a:r>
                    </a:p>
                  </a:txBody>
                  <a:tcPr/>
                </a:tc>
                <a:tc>
                  <a:txBody>
                    <a:bodyPr/>
                    <a:lstStyle/>
                    <a:p>
                      <a:r>
                        <a:rPr lang="en-US" dirty="0"/>
                        <a:t>Adjusted Average</a:t>
                      </a:r>
                    </a:p>
                  </a:txBody>
                  <a:tcPr/>
                </a:tc>
                <a:extLst>
                  <a:ext uri="{0D108BD9-81ED-4DB2-BD59-A6C34878D82A}">
                    <a16:rowId xmlns:a16="http://schemas.microsoft.com/office/drawing/2014/main" val="3591954154"/>
                  </a:ext>
                </a:extLst>
              </a:tr>
              <a:tr h="424193">
                <a:tc>
                  <a:txBody>
                    <a:bodyPr/>
                    <a:lstStyle/>
                    <a:p>
                      <a:r>
                        <a:rPr lang="en-US" dirty="0">
                          <a:highlight>
                            <a:srgbClr val="FFFF00"/>
                          </a:highlight>
                        </a:rPr>
                        <a:t>27.010</a:t>
                      </a:r>
                    </a:p>
                  </a:txBody>
                  <a:tcPr/>
                </a:tc>
                <a:tc>
                  <a:txBody>
                    <a:bodyPr/>
                    <a:lstStyle/>
                    <a:p>
                      <a:r>
                        <a:rPr lang="en-US" dirty="0"/>
                        <a:t>27.011</a:t>
                      </a:r>
                    </a:p>
                  </a:txBody>
                  <a:tcPr/>
                </a:tc>
                <a:tc>
                  <a:txBody>
                    <a:bodyPr/>
                    <a:lstStyle/>
                    <a:p>
                      <a:r>
                        <a:rPr lang="en-US" dirty="0"/>
                        <a:t>0.001</a:t>
                      </a:r>
                    </a:p>
                  </a:txBody>
                  <a:tcPr/>
                </a:tc>
                <a:tc>
                  <a:txBody>
                    <a:bodyPr/>
                    <a:lstStyle/>
                    <a:p>
                      <a:r>
                        <a:rPr lang="en-US" dirty="0"/>
                        <a:t>0.002</a:t>
                      </a:r>
                    </a:p>
                  </a:txBody>
                  <a:tcPr/>
                </a:tc>
                <a:tc>
                  <a:txBody>
                    <a:bodyPr/>
                    <a:lstStyle/>
                    <a:p>
                      <a:r>
                        <a:rPr lang="en-US" dirty="0">
                          <a:highlight>
                            <a:srgbClr val="FFFF00"/>
                          </a:highlight>
                        </a:rPr>
                        <a:t>27.002</a:t>
                      </a:r>
                    </a:p>
                  </a:txBody>
                  <a:tcPr/>
                </a:tc>
                <a:extLst>
                  <a:ext uri="{0D108BD9-81ED-4DB2-BD59-A6C34878D82A}">
                    <a16:rowId xmlns:a16="http://schemas.microsoft.com/office/drawing/2014/main" val="2245377690"/>
                  </a:ext>
                </a:extLst>
              </a:tr>
            </a:tbl>
          </a:graphicData>
        </a:graphic>
      </p:graphicFrame>
    </p:spTree>
    <p:extLst>
      <p:ext uri="{BB962C8B-B14F-4D97-AF65-F5344CB8AC3E}">
        <p14:creationId xmlns:p14="http://schemas.microsoft.com/office/powerpoint/2010/main" val="1460984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7631D-63DE-4BF3-B381-6A792F9E9F0E}"/>
              </a:ext>
            </a:extLst>
          </p:cNvPr>
          <p:cNvSpPr>
            <a:spLocks noGrp="1"/>
          </p:cNvSpPr>
          <p:nvPr>
            <p:ph type="title"/>
          </p:nvPr>
        </p:nvSpPr>
        <p:spPr/>
        <p:txBody>
          <a:bodyPr/>
          <a:lstStyle/>
          <a:p>
            <a:r>
              <a:rPr lang="en-US" dirty="0"/>
              <a:t>More pictures</a:t>
            </a:r>
          </a:p>
        </p:txBody>
      </p:sp>
      <p:pic>
        <p:nvPicPr>
          <p:cNvPr id="8" name="Content Placeholder 7">
            <a:extLst>
              <a:ext uri="{FF2B5EF4-FFF2-40B4-BE49-F238E27FC236}">
                <a16:creationId xmlns:a16="http://schemas.microsoft.com/office/drawing/2014/main" id="{8F4AF7B9-3951-9B42-DEE8-B93B639C5FEC}"/>
              </a:ext>
            </a:extLst>
          </p:cNvPr>
          <p:cNvPicPr>
            <a:picLocks noGrp="1" noChangeAspect="1"/>
          </p:cNvPicPr>
          <p:nvPr>
            <p:ph idx="1"/>
          </p:nvPr>
        </p:nvPicPr>
        <p:blipFill>
          <a:blip r:embed="rId2"/>
          <a:stretch>
            <a:fillRect/>
          </a:stretch>
        </p:blipFill>
        <p:spPr>
          <a:xfrm>
            <a:off x="1074656" y="1348034"/>
            <a:ext cx="10279144" cy="5008316"/>
          </a:xfrm>
        </p:spPr>
      </p:pic>
      <p:sp>
        <p:nvSpPr>
          <p:cNvPr id="4" name="Date Placeholder 3">
            <a:extLst>
              <a:ext uri="{FF2B5EF4-FFF2-40B4-BE49-F238E27FC236}">
                <a16:creationId xmlns:a16="http://schemas.microsoft.com/office/drawing/2014/main" id="{3AB3DAE3-1963-B2A7-326E-4960BB71CC0A}"/>
              </a:ext>
            </a:extLst>
          </p:cNvPr>
          <p:cNvSpPr>
            <a:spLocks noGrp="1"/>
          </p:cNvSpPr>
          <p:nvPr>
            <p:ph type="dt" sz="half" idx="10"/>
          </p:nvPr>
        </p:nvSpPr>
        <p:spPr/>
        <p:txBody>
          <a:bodyPr/>
          <a:lstStyle/>
          <a:p>
            <a:fld id="{1DB5FB1D-4C02-48FA-BC1E-36BC6277D3BA}" type="datetime1">
              <a:rPr lang="en-US" smtClean="0"/>
              <a:t>6/3/2025</a:t>
            </a:fld>
            <a:endParaRPr lang="en-US"/>
          </a:p>
        </p:txBody>
      </p:sp>
      <p:sp>
        <p:nvSpPr>
          <p:cNvPr id="5" name="Footer Placeholder 4">
            <a:extLst>
              <a:ext uri="{FF2B5EF4-FFF2-40B4-BE49-F238E27FC236}">
                <a16:creationId xmlns:a16="http://schemas.microsoft.com/office/drawing/2014/main" id="{68E39A43-61D5-7890-546A-5EF3BFCC1726}"/>
              </a:ext>
            </a:extLst>
          </p:cNvPr>
          <p:cNvSpPr>
            <a:spLocks noGrp="1"/>
          </p:cNvSpPr>
          <p:nvPr>
            <p:ph type="ftr" sz="quarter" idx="11"/>
          </p:nvPr>
        </p:nvSpPr>
        <p:spPr/>
        <p:txBody>
          <a:bodyPr/>
          <a:lstStyle/>
          <a:p>
            <a:r>
              <a:rPr lang="en-US" dirty="0"/>
              <a:t>6/2/2025</a:t>
            </a:r>
          </a:p>
        </p:txBody>
      </p:sp>
      <p:sp>
        <p:nvSpPr>
          <p:cNvPr id="6" name="Slide Number Placeholder 5">
            <a:extLst>
              <a:ext uri="{FF2B5EF4-FFF2-40B4-BE49-F238E27FC236}">
                <a16:creationId xmlns:a16="http://schemas.microsoft.com/office/drawing/2014/main" id="{9C6B9ACA-2ED9-28BD-7623-B5B2632EE732}"/>
              </a:ext>
            </a:extLst>
          </p:cNvPr>
          <p:cNvSpPr>
            <a:spLocks noGrp="1"/>
          </p:cNvSpPr>
          <p:nvPr>
            <p:ph type="sldNum" sz="quarter" idx="12"/>
          </p:nvPr>
        </p:nvSpPr>
        <p:spPr/>
        <p:txBody>
          <a:bodyPr/>
          <a:lstStyle/>
          <a:p>
            <a:fld id="{17472D07-957E-4DE6-ACB3-1D19C8A2E194}" type="slidenum">
              <a:rPr lang="en-US" smtClean="0"/>
              <a:t>5</a:t>
            </a:fld>
            <a:endParaRPr lang="en-US"/>
          </a:p>
        </p:txBody>
      </p:sp>
    </p:spTree>
    <p:extLst>
      <p:ext uri="{BB962C8B-B14F-4D97-AF65-F5344CB8AC3E}">
        <p14:creationId xmlns:p14="http://schemas.microsoft.com/office/powerpoint/2010/main" val="510204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11E10-0C57-9882-268D-C94E435861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868AA2-9609-57FF-D6DA-8ADE2F74A710}"/>
              </a:ext>
            </a:extLst>
          </p:cNvPr>
          <p:cNvSpPr>
            <a:spLocks noGrp="1"/>
          </p:cNvSpPr>
          <p:nvPr>
            <p:ph type="title"/>
          </p:nvPr>
        </p:nvSpPr>
        <p:spPr/>
        <p:txBody>
          <a:bodyPr/>
          <a:lstStyle/>
          <a:p>
            <a:r>
              <a:rPr lang="en-US" dirty="0"/>
              <a:t>More pictures</a:t>
            </a:r>
          </a:p>
        </p:txBody>
      </p:sp>
      <p:sp>
        <p:nvSpPr>
          <p:cNvPr id="4" name="Date Placeholder 3">
            <a:extLst>
              <a:ext uri="{FF2B5EF4-FFF2-40B4-BE49-F238E27FC236}">
                <a16:creationId xmlns:a16="http://schemas.microsoft.com/office/drawing/2014/main" id="{DB9D1932-BE04-C805-1139-78A786580628}"/>
              </a:ext>
            </a:extLst>
          </p:cNvPr>
          <p:cNvSpPr>
            <a:spLocks noGrp="1"/>
          </p:cNvSpPr>
          <p:nvPr>
            <p:ph type="dt" sz="half" idx="10"/>
          </p:nvPr>
        </p:nvSpPr>
        <p:spPr/>
        <p:txBody>
          <a:bodyPr/>
          <a:lstStyle/>
          <a:p>
            <a:fld id="{1DB5FB1D-4C02-48FA-BC1E-36BC6277D3BA}" type="datetime1">
              <a:rPr lang="en-US" smtClean="0"/>
              <a:t>6/3/2025</a:t>
            </a:fld>
            <a:endParaRPr lang="en-US"/>
          </a:p>
        </p:txBody>
      </p:sp>
      <p:sp>
        <p:nvSpPr>
          <p:cNvPr id="5" name="Footer Placeholder 4">
            <a:extLst>
              <a:ext uri="{FF2B5EF4-FFF2-40B4-BE49-F238E27FC236}">
                <a16:creationId xmlns:a16="http://schemas.microsoft.com/office/drawing/2014/main" id="{8C22CD06-2365-929B-9E0B-774FF477693E}"/>
              </a:ext>
            </a:extLst>
          </p:cNvPr>
          <p:cNvSpPr>
            <a:spLocks noGrp="1"/>
          </p:cNvSpPr>
          <p:nvPr>
            <p:ph type="ftr" sz="quarter" idx="11"/>
          </p:nvPr>
        </p:nvSpPr>
        <p:spPr/>
        <p:txBody>
          <a:bodyPr/>
          <a:lstStyle/>
          <a:p>
            <a:r>
              <a:rPr lang="en-US" dirty="0"/>
              <a:t>6/2/2025</a:t>
            </a:r>
          </a:p>
        </p:txBody>
      </p:sp>
      <p:sp>
        <p:nvSpPr>
          <p:cNvPr id="6" name="Slide Number Placeholder 5">
            <a:extLst>
              <a:ext uri="{FF2B5EF4-FFF2-40B4-BE49-F238E27FC236}">
                <a16:creationId xmlns:a16="http://schemas.microsoft.com/office/drawing/2014/main" id="{1BF2A05D-7795-2527-4564-E072117FD6A4}"/>
              </a:ext>
            </a:extLst>
          </p:cNvPr>
          <p:cNvSpPr>
            <a:spLocks noGrp="1"/>
          </p:cNvSpPr>
          <p:nvPr>
            <p:ph type="sldNum" sz="quarter" idx="12"/>
          </p:nvPr>
        </p:nvSpPr>
        <p:spPr/>
        <p:txBody>
          <a:bodyPr/>
          <a:lstStyle/>
          <a:p>
            <a:fld id="{17472D07-957E-4DE6-ACB3-1D19C8A2E194}" type="slidenum">
              <a:rPr lang="en-US" smtClean="0"/>
              <a:t>6</a:t>
            </a:fld>
            <a:endParaRPr lang="en-US"/>
          </a:p>
        </p:txBody>
      </p:sp>
      <p:pic>
        <p:nvPicPr>
          <p:cNvPr id="10" name="Picture 9">
            <a:extLst>
              <a:ext uri="{FF2B5EF4-FFF2-40B4-BE49-F238E27FC236}">
                <a16:creationId xmlns:a16="http://schemas.microsoft.com/office/drawing/2014/main" id="{BDC0B827-F380-9BA1-FE11-D34637AAEEC1}"/>
              </a:ext>
            </a:extLst>
          </p:cNvPr>
          <p:cNvPicPr>
            <a:picLocks noChangeAspect="1"/>
          </p:cNvPicPr>
          <p:nvPr/>
        </p:nvPicPr>
        <p:blipFill>
          <a:blip r:embed="rId2"/>
          <a:srcRect t="2409" r="446"/>
          <a:stretch>
            <a:fillRect/>
          </a:stretch>
        </p:blipFill>
        <p:spPr>
          <a:xfrm>
            <a:off x="1455086" y="1238929"/>
            <a:ext cx="9281827" cy="5002486"/>
          </a:xfrm>
          <a:prstGeom prst="rect">
            <a:avLst/>
          </a:prstGeom>
        </p:spPr>
      </p:pic>
    </p:spTree>
    <p:extLst>
      <p:ext uri="{BB962C8B-B14F-4D97-AF65-F5344CB8AC3E}">
        <p14:creationId xmlns:p14="http://schemas.microsoft.com/office/powerpoint/2010/main" val="12018253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3162AA1D8D7440A9EE7CE5D66741A3" ma:contentTypeVersion="18" ma:contentTypeDescription="Create a new document." ma:contentTypeScope="" ma:versionID="d92cd031287906a81bb870e48691391f">
  <xsd:schema xmlns:xsd="http://www.w3.org/2001/XMLSchema" xmlns:xs="http://www.w3.org/2001/XMLSchema" xmlns:p="http://schemas.microsoft.com/office/2006/metadata/properties" xmlns:ns3="1093dcce-eacf-4210-9bae-8e355fde9a29" xmlns:ns4="01267c0b-82ea-4d0e-ac46-712083006ca0" targetNamespace="http://schemas.microsoft.com/office/2006/metadata/properties" ma:root="true" ma:fieldsID="e7f7d923c2a33f9747c5d7716618bec4" ns3:_="" ns4:_="">
    <xsd:import namespace="1093dcce-eacf-4210-9bae-8e355fde9a29"/>
    <xsd:import namespace="01267c0b-82ea-4d0e-ac46-712083006ca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_activity"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LengthInSeconds" minOccurs="0"/>
                <xsd:element ref="ns3:MediaServiceSystemTags" minOccurs="0"/>
                <xsd:element ref="ns3:MediaServiceSearchPropertie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93dcce-eacf-4210-9bae-8e355fde9a2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activity" ma:index="15" nillable="true" ma:displayName="_activity" ma:hidden="true" ma:internalName="_activity">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267c0b-82ea-4d0e-ac46-712083006ca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1093dcce-eacf-4210-9bae-8e355fde9a29" xsi:nil="true"/>
  </documentManagement>
</p:properties>
</file>

<file path=customXml/itemProps1.xml><?xml version="1.0" encoding="utf-8"?>
<ds:datastoreItem xmlns:ds="http://schemas.openxmlformats.org/officeDocument/2006/customXml" ds:itemID="{50F8A1A6-619C-4513-93D5-153A843B94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93dcce-eacf-4210-9bae-8e355fde9a29"/>
    <ds:schemaRef ds:uri="01267c0b-82ea-4d0e-ac46-712083006c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81A4A1B-EDBA-474C-AF19-A3F6B19C9837}">
  <ds:schemaRefs>
    <ds:schemaRef ds:uri="http://schemas.microsoft.com/sharepoint/v3/contenttype/forms"/>
  </ds:schemaRefs>
</ds:datastoreItem>
</file>

<file path=customXml/itemProps3.xml><?xml version="1.0" encoding="utf-8"?>
<ds:datastoreItem xmlns:ds="http://schemas.openxmlformats.org/officeDocument/2006/customXml" ds:itemID="{169E426A-3644-40D3-AFBA-681A1119A0AD}">
  <ds:schemaRefs>
    <ds:schemaRef ds:uri="01267c0b-82ea-4d0e-ac46-712083006ca0"/>
    <ds:schemaRef ds:uri="http://schemas.microsoft.com/office/2006/metadata/properties"/>
    <ds:schemaRef ds:uri="http://purl.org/dc/terms/"/>
    <ds:schemaRef ds:uri="http://www.w3.org/XML/1998/namespace"/>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1093dcce-eacf-4210-9bae-8e355fde9a29"/>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TotalTime>
  <Words>247</Words>
  <Application>Microsoft Office PowerPoint</Application>
  <PresentationFormat>Widescreen</PresentationFormat>
  <Paragraphs>39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Mubasshir Khan</vt:lpstr>
      <vt:lpstr>PowerPoint Presentation</vt:lpstr>
      <vt:lpstr>Makeshift COMSOL Simulation</vt:lpstr>
      <vt:lpstr>Magnetic field averages along the axis with and without the background</vt:lpstr>
      <vt:lpstr>More pictures</vt:lpstr>
      <vt:lpstr>More pictures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Khan, Mubasshir</dc:creator>
  <cp:lastModifiedBy>Khan, Mubasshir</cp:lastModifiedBy>
  <cp:revision>1</cp:revision>
  <dcterms:created xsi:type="dcterms:W3CDTF">2025-06-03T13:58:56Z</dcterms:created>
  <dcterms:modified xsi:type="dcterms:W3CDTF">2025-06-03T14:00:24Z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0x010100D83162AA1D8D7440A9EE7CE5D66741A3</vt:lpwstr>
  </property>
</Properties>
</file>