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69"/>
  </p:notesMasterIdLst>
  <p:sldIdLst>
    <p:sldId id="256" r:id="rId2"/>
    <p:sldId id="440" r:id="rId3"/>
    <p:sldId id="457" r:id="rId4"/>
    <p:sldId id="460" r:id="rId5"/>
    <p:sldId id="456" r:id="rId6"/>
    <p:sldId id="459" r:id="rId7"/>
    <p:sldId id="458" r:id="rId8"/>
    <p:sldId id="462" r:id="rId9"/>
    <p:sldId id="461" r:id="rId10"/>
    <p:sldId id="455" r:id="rId11"/>
    <p:sldId id="464" r:id="rId12"/>
    <p:sldId id="463" r:id="rId13"/>
    <p:sldId id="429" r:id="rId14"/>
    <p:sldId id="465" r:id="rId15"/>
    <p:sldId id="441" r:id="rId16"/>
    <p:sldId id="467" r:id="rId17"/>
    <p:sldId id="466" r:id="rId18"/>
    <p:sldId id="468" r:id="rId19"/>
    <p:sldId id="492" r:id="rId20"/>
    <p:sldId id="493" r:id="rId21"/>
    <p:sldId id="491" r:id="rId22"/>
    <p:sldId id="442" r:id="rId23"/>
    <p:sldId id="471" r:id="rId24"/>
    <p:sldId id="325" r:id="rId25"/>
    <p:sldId id="494" r:id="rId26"/>
    <p:sldId id="495" r:id="rId27"/>
    <p:sldId id="328" r:id="rId28"/>
    <p:sldId id="473" r:id="rId29"/>
    <p:sldId id="472" r:id="rId30"/>
    <p:sldId id="340" r:id="rId31"/>
    <p:sldId id="505" r:id="rId32"/>
    <p:sldId id="474" r:id="rId33"/>
    <p:sldId id="504" r:id="rId34"/>
    <p:sldId id="443" r:id="rId35"/>
    <p:sldId id="476" r:id="rId36"/>
    <p:sldId id="506" r:id="rId37"/>
    <p:sldId id="477" r:id="rId38"/>
    <p:sldId id="475" r:id="rId39"/>
    <p:sldId id="507" r:id="rId40"/>
    <p:sldId id="500" r:id="rId41"/>
    <p:sldId id="501" r:id="rId42"/>
    <p:sldId id="499" r:id="rId43"/>
    <p:sldId id="498" r:id="rId44"/>
    <p:sldId id="502" r:id="rId45"/>
    <p:sldId id="508" r:id="rId46"/>
    <p:sldId id="503" r:id="rId47"/>
    <p:sldId id="449" r:id="rId48"/>
    <p:sldId id="497" r:id="rId49"/>
    <p:sldId id="478" r:id="rId50"/>
    <p:sldId id="479" r:id="rId51"/>
    <p:sldId id="480" r:id="rId52"/>
    <p:sldId id="374" r:id="rId53"/>
    <p:sldId id="482" r:id="rId54"/>
    <p:sldId id="481" r:id="rId55"/>
    <p:sldId id="452" r:id="rId56"/>
    <p:sldId id="445" r:id="rId57"/>
    <p:sldId id="484" r:id="rId58"/>
    <p:sldId id="483" r:id="rId59"/>
    <p:sldId id="451" r:id="rId60"/>
    <p:sldId id="447" r:id="rId61"/>
    <p:sldId id="488" r:id="rId62"/>
    <p:sldId id="489" r:id="rId63"/>
    <p:sldId id="490" r:id="rId64"/>
    <p:sldId id="453" r:id="rId65"/>
    <p:sldId id="454" r:id="rId66"/>
    <p:sldId id="487" r:id="rId67"/>
    <p:sldId id="496" r:id="rId68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5AC43"/>
    <a:srgbClr val="196B24"/>
    <a:srgbClr val="FF7E79"/>
    <a:srgbClr val="CCCCFF"/>
    <a:srgbClr val="FF9300"/>
    <a:srgbClr val="317AB7"/>
    <a:srgbClr val="156082"/>
    <a:srgbClr val="0D3512"/>
    <a:srgbClr val="F89302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135"/>
    <p:restoredTop sz="96966"/>
  </p:normalViewPr>
  <p:slideViewPr>
    <p:cSldViewPr snapToGrid="0">
      <p:cViewPr varScale="1">
        <p:scale>
          <a:sx n="153" d="100"/>
          <a:sy n="153" d="100"/>
        </p:scale>
        <p:origin x="184" y="3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71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50EB1A-E6A4-B24C-9D10-513BE24FC150}" type="datetimeFigureOut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9FFD72-C36C-E94F-82C2-9022EB93DEF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782589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F611630-D19A-3318-A480-081E91C8014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EDB923D0-29DB-EB7F-0975-B6832C953E9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ja-JP" altLang="en-US"/>
              <a:t>マスター サブタイトルの書式設定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6A8CF07B-D44D-51BE-BE2A-9E4C64A1EF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13A269-459F-1E48-A28E-B9963C0ADA09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D1747D41-3BC2-CDD4-DE92-1262B402D5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8460A815-BF63-E601-48A9-FE3D51E25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0502519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01B4636-D4E1-701B-89ED-CAC7825FA4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687FA0EC-3DE3-5FEC-A041-2AF3B4E64DD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CC36FD9F-D710-7C77-2F8F-40CE0DCA04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8D821-5088-B24A-AAE2-B70C73A8EEB3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5F446F01-15BB-13D8-6F9F-EA8CEC4617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9329BFCD-A8E8-3D4A-984D-18D06D1130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6875799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>
            <a:extLst>
              <a:ext uri="{FF2B5EF4-FFF2-40B4-BE49-F238E27FC236}">
                <a16:creationId xmlns:a16="http://schemas.microsoft.com/office/drawing/2014/main" id="{D8AB90DD-B226-7CEF-D692-DE5C3672111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1F3D6768-E958-2F07-4AE8-E23AA3079E8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865BF9B-0B9F-09BD-6023-5AF5DA47A6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1E94B-2FF7-304C-A2B3-865F0D65A025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A1B25E99-F993-D989-3BF5-7CCF22FD52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532B7BEE-96B0-9569-8860-6AD59D8DF1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365430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8BB8922-7B8C-7967-58A5-CB62203771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>
                <a:latin typeface="Avenir Next" panose="020B0503020202020204" pitchFamily="34" charset="0"/>
              </a:defRPr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7511F96A-52A2-42AA-6A72-15EAF6197C1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Avenir Next" panose="020B0503020202020204" pitchFamily="34" charset="0"/>
              </a:defRPr>
            </a:lvl1pPr>
            <a:lvl2pPr>
              <a:defRPr>
                <a:latin typeface="Avenir Next" panose="020B0503020202020204" pitchFamily="34" charset="0"/>
              </a:defRPr>
            </a:lvl2pPr>
            <a:lvl3pPr>
              <a:defRPr>
                <a:latin typeface="Avenir Next" panose="020B0503020202020204" pitchFamily="34" charset="0"/>
              </a:defRPr>
            </a:lvl3pPr>
            <a:lvl4pPr>
              <a:defRPr>
                <a:latin typeface="Avenir Next" panose="020B0503020202020204" pitchFamily="34" charset="0"/>
              </a:defRPr>
            </a:lvl4pPr>
            <a:lvl5pPr>
              <a:defRPr>
                <a:latin typeface="Avenir Next" panose="020B0503020202020204" pitchFamily="34" charset="0"/>
              </a:defRPr>
            </a:lvl5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 dirty="0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 dirty="0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 dirty="0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 dirty="0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6A81FBCD-2BC2-BBF7-E1AD-949B09F9E7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venir Next" panose="020B0503020202020204" pitchFamily="34" charset="0"/>
              </a:defRPr>
            </a:lvl1pPr>
          </a:lstStyle>
          <a:p>
            <a:fld id="{5C41B704-6B5D-C640-A7C2-631D61F0061C}" type="datetime1">
              <a:rPr lang="ja-JP" altLang="en-US" smtClean="0"/>
              <a:t>2025/8/27</a:t>
            </a:fld>
            <a:endParaRPr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7AAE61C8-EE0D-F9CA-ACBC-2F60F4BCD2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venir Next" panose="020B0503020202020204" pitchFamily="34" charset="0"/>
              </a:defRPr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51EFE357-C86C-42BD-689D-7F4C84FBB3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venir Next" panose="020B0503020202020204" pitchFamily="34" charset="0"/>
              </a:defRPr>
            </a:lvl1pPr>
          </a:lstStyle>
          <a:p>
            <a:fld id="{AD205370-C637-4846-87B7-5B2B0087EC4D}" type="slidenum">
              <a:rPr lang="ja-JP" altLang="en-US" smtClean="0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360738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0F80D560-75F5-74B7-DD99-5CFDA4358F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18136524-E3A3-530B-110E-833B9ADB838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FA39DD99-9B00-F2B4-7401-A23DECE8D4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F005E0-1C9E-4F4D-B885-7482AC1211E3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67AE09F7-D216-B48D-B7B7-9CCE17EC58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27F04B5C-3FB2-C6F6-E4FA-6C4A7736F4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403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B20F176-0C12-B8A5-2A26-E03F5FC23F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157D54F1-A5C9-ED09-F2D7-8095019B688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1DB63DB7-C02A-A5B3-5074-5B513C573D1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8DFBC19D-6239-2B84-412F-5F42B24B29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BD5FDA-E4C9-0647-81EC-DC889A725630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169EADF6-EB5A-E031-D324-3B45C7D8F2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32CA85BF-E9A2-7134-999A-43AABE261B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507161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961DC355-7C9C-45AF-8815-4B699A70FB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525B5BF1-3F80-6B30-B474-39E30E130A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03AA8D50-05E7-48B6-305A-EF86D301193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070C829A-E31B-97DC-89DD-B4828962603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E00DCC4F-510F-7389-9869-753029CA345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DF752165-3B13-B8EE-AEB5-872DA9C6AB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EC82A8-62E5-9E46-A4DB-4C97FD272E28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3D110F55-C238-019A-E0D7-C4E7FBA304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3514E80E-5C86-F2CD-5F9C-414556536A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594288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9240E36-0CF4-49F8-E532-036632CF0D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7D68A6A6-5B7E-7935-06A4-D01A94A215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C9B84F-BDF0-A842-AEE5-6C0E8DD8B7FA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4F6FF199-6894-1E57-3494-2E0076A4D7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D673AC0B-F944-881C-C5CF-CE125DAE5F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838122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>
            <a:extLst>
              <a:ext uri="{FF2B5EF4-FFF2-40B4-BE49-F238E27FC236}">
                <a16:creationId xmlns:a16="http://schemas.microsoft.com/office/drawing/2014/main" id="{BDFE428A-4B8A-1D67-E8FA-D9776416C3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AAAF68-FF94-B94F-9A0E-DFFDFC8854CF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3" name="フッター プレースホルダー 2">
            <a:extLst>
              <a:ext uri="{FF2B5EF4-FFF2-40B4-BE49-F238E27FC236}">
                <a16:creationId xmlns:a16="http://schemas.microsoft.com/office/drawing/2014/main" id="{1CDC713E-80C4-FDDF-282D-5B3EBFFC70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059BB94E-9EBC-3C5A-65D4-C44D44897C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168443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D22F3512-E245-106C-4DD1-6EDD2F342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20DC360A-C2F4-4208-A285-F15376A0C9B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431C622F-5C89-8759-6C6F-0BCEE51175A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792DAA34-5184-CD2D-6285-C9EC381A0B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79B0C5-4B44-E045-9690-B87FF9D015CC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B1B220D6-2575-12F9-FF67-DE6FCDA9FC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6982A30B-EA19-8E39-3536-90633F917E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47099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4160250-7895-12AE-D47E-A110FD56A5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図プレースホルダー 2">
            <a:extLst>
              <a:ext uri="{FF2B5EF4-FFF2-40B4-BE49-F238E27FC236}">
                <a16:creationId xmlns:a16="http://schemas.microsoft.com/office/drawing/2014/main" id="{EDAF4ED8-603C-5DAE-57CE-87D9519B5EF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32AA943F-B7B4-A032-11F2-0739502EA4C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5DD075C7-63A8-A317-7B1A-3D33B4F00C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CB89DA-1E46-5E4B-AA6D-B463D4F39234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48B50AC9-A0B0-44C8-E37B-28ABCABDE9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8E9BFAED-4D2B-142F-2C56-6D66875CF2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217835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>
            <a:extLst>
              <a:ext uri="{FF2B5EF4-FFF2-40B4-BE49-F238E27FC236}">
                <a16:creationId xmlns:a16="http://schemas.microsoft.com/office/drawing/2014/main" id="{7614595D-0C4B-81CD-806A-E17968FB15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3BADE3DE-6ED0-4B02-E191-9497B1141AE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 dirty="0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 dirty="0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 dirty="0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 dirty="0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DA6EC947-9FC4-2F3E-E401-1E4671B4064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E0AC81C-268C-A147-B4B6-74DEFD513C8B}" type="datetime1">
              <a:rPr kumimoji="1" lang="ja-JP" altLang="en-US" smtClean="0"/>
              <a:t>2025/8/27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5B247D90-58EA-99BE-935E-FA195BCB908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2439E822-4D97-E4A2-F184-4E72C88F5E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D205370-C637-4846-87B7-5B2B0087EC4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2357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9.emf"/><Relationship Id="rId4" Type="http://schemas.openxmlformats.org/officeDocument/2006/relationships/image" Target="../media/image8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9.emf"/><Relationship Id="rId4" Type="http://schemas.openxmlformats.org/officeDocument/2006/relationships/image" Target="../media/image8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emf"/><Relationship Id="rId4" Type="http://schemas.openxmlformats.org/officeDocument/2006/relationships/image" Target="../media/image9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emf"/><Relationship Id="rId4" Type="http://schemas.openxmlformats.org/officeDocument/2006/relationships/image" Target="../media/image9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emf"/><Relationship Id="rId4" Type="http://schemas.openxmlformats.org/officeDocument/2006/relationships/image" Target="../media/image9.emf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indico.phy.ornl.gov/event/677/contributions/2683/" TargetMode="External"/><Relationship Id="rId5" Type="http://schemas.openxmlformats.org/officeDocument/2006/relationships/image" Target="../media/image24.emf"/><Relationship Id="rId4" Type="http://schemas.openxmlformats.org/officeDocument/2006/relationships/image" Target="../media/image22.emf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emf"/><Relationship Id="rId4" Type="http://schemas.openxmlformats.org/officeDocument/2006/relationships/image" Target="../media/image28.emf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jpe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3E5EDCA5-60C5-87BA-4A30-E96581BF399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64134" y="1614092"/>
            <a:ext cx="10100441" cy="2387600"/>
          </a:xfrm>
        </p:spPr>
        <p:txBody>
          <a:bodyPr>
            <a:normAutofit/>
          </a:bodyPr>
          <a:lstStyle/>
          <a:p>
            <a:r>
              <a:rPr kumimoji="1" lang="en-US" altLang="ja-JP" b="1" dirty="0">
                <a:latin typeface="Avenir Next" panose="020B0503020202020204" pitchFamily="34" charset="0"/>
              </a:rPr>
              <a:t>AC-LGAD </a:t>
            </a:r>
            <a:br>
              <a:rPr kumimoji="1" lang="en-US" altLang="ja-JP" b="1" dirty="0">
                <a:latin typeface="Avenir Next" panose="020B0503020202020204" pitchFamily="34" charset="0"/>
              </a:rPr>
            </a:br>
            <a:r>
              <a:rPr kumimoji="1" lang="en-US" altLang="ja-JP" b="1" dirty="0">
                <a:latin typeface="Avenir Next" panose="020B0503020202020204" pitchFamily="34" charset="0"/>
              </a:rPr>
              <a:t>Timing Detector at EIC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4E090365-FE1C-D65D-071B-96A57128E64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4306373"/>
            <a:ext cx="9144000" cy="1110754"/>
          </a:xfrm>
        </p:spPr>
        <p:txBody>
          <a:bodyPr>
            <a:normAutofit/>
          </a:bodyPr>
          <a:lstStyle/>
          <a:p>
            <a:r>
              <a:rPr kumimoji="1" lang="en-US" altLang="ja-JP" sz="3200" b="1" baseline="30000" dirty="0">
                <a:latin typeface="Avenir Next" panose="020B0503020202020204" pitchFamily="34" charset="0"/>
              </a:rPr>
              <a:t>Satoshi YANO</a:t>
            </a:r>
          </a:p>
          <a:p>
            <a:r>
              <a:rPr lang="en-US" altLang="ja-JP" sz="3200" b="1" baseline="30000" dirty="0">
                <a:latin typeface="Avenir Next" panose="020B0503020202020204" pitchFamily="34" charset="0"/>
              </a:rPr>
              <a:t>(Hiroshima University)</a:t>
            </a:r>
            <a:endParaRPr kumimoji="1" lang="en-US" altLang="ja-JP" sz="3200" b="1" baseline="30000" dirty="0">
              <a:latin typeface="Avenir Next" panose="020B0503020202020204" pitchFamily="34" charset="0"/>
            </a:endParaRPr>
          </a:p>
        </p:txBody>
      </p:sp>
      <p:sp>
        <p:nvSpPr>
          <p:cNvPr id="5" name="字幕 2">
            <a:extLst>
              <a:ext uri="{FF2B5EF4-FFF2-40B4-BE49-F238E27FC236}">
                <a16:creationId xmlns:a16="http://schemas.microsoft.com/office/drawing/2014/main" id="{E5A31017-A2FF-16A5-91D3-1F8FBCC11E5D}"/>
              </a:ext>
            </a:extLst>
          </p:cNvPr>
          <p:cNvSpPr txBox="1">
            <a:spLocks/>
          </p:cNvSpPr>
          <p:nvPr/>
        </p:nvSpPr>
        <p:spPr>
          <a:xfrm>
            <a:off x="1524000" y="5935848"/>
            <a:ext cx="9144000" cy="55537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kumimoji="1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1400" dirty="0">
                <a:latin typeface="Avenir Next" panose="020B0503020202020204" pitchFamily="34" charset="0"/>
              </a:rPr>
              <a:t>VERTEX 2025: 33</a:t>
            </a:r>
            <a:r>
              <a:rPr lang="en-US" altLang="ja-JP" sz="1400" baseline="30000" dirty="0">
                <a:latin typeface="Avenir Next" panose="020B0503020202020204" pitchFamily="34" charset="0"/>
              </a:rPr>
              <a:t>rd</a:t>
            </a:r>
            <a:r>
              <a:rPr lang="en-US" altLang="ja-JP" sz="1400" dirty="0">
                <a:latin typeface="Avenir Next" panose="020B0503020202020204" pitchFamily="34" charset="0"/>
              </a:rPr>
              <a:t> International Workshop on Vertex Detectors</a:t>
            </a:r>
          </a:p>
          <a:p>
            <a:r>
              <a:rPr lang="en-US" altLang="ja-JP" sz="1400" dirty="0">
                <a:latin typeface="Avenir Next" panose="020B0503020202020204" pitchFamily="34" charset="0"/>
              </a:rPr>
              <a:t>25</a:t>
            </a:r>
            <a:r>
              <a:rPr lang="en-US" altLang="ja-JP" sz="1400" baseline="30000" dirty="0">
                <a:latin typeface="Avenir Next" panose="020B0503020202020204" pitchFamily="34" charset="0"/>
              </a:rPr>
              <a:t>th</a:t>
            </a:r>
            <a:r>
              <a:rPr lang="en-US" altLang="ja-JP" sz="1400" dirty="0">
                <a:latin typeface="Avenir Next" panose="020B0503020202020204" pitchFamily="34" charset="0"/>
              </a:rPr>
              <a:t> – 29</a:t>
            </a:r>
            <a:r>
              <a:rPr lang="en-US" altLang="ja-JP" sz="1400" baseline="30000" dirty="0">
                <a:latin typeface="Avenir Next" panose="020B0503020202020204" pitchFamily="34" charset="0"/>
              </a:rPr>
              <a:t>th</a:t>
            </a:r>
            <a:r>
              <a:rPr lang="en-US" altLang="ja-JP" sz="1400" dirty="0">
                <a:latin typeface="Avenir Next" panose="020B0503020202020204" pitchFamily="34" charset="0"/>
              </a:rPr>
              <a:t> Aug 2025</a:t>
            </a:r>
          </a:p>
        </p:txBody>
      </p:sp>
    </p:spTree>
    <p:extLst>
      <p:ext uri="{BB962C8B-B14F-4D97-AF65-F5344CB8AC3E}">
        <p14:creationId xmlns:p14="http://schemas.microsoft.com/office/powerpoint/2010/main" val="248850591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15DF69B1-9FA9-5372-9281-FAC280DB1D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Important (NC) DIS Processes @ EIC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59B824B5-84AE-F138-94CE-9633A185E2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4086671"/>
            <a:ext cx="10515600" cy="2634803"/>
          </a:xfrm>
        </p:spPr>
        <p:txBody>
          <a:bodyPr>
            <a:normAutofit fontScale="92500" lnSpcReduction="20000"/>
          </a:bodyPr>
          <a:lstStyle/>
          <a:p>
            <a:r>
              <a:rPr lang="en-US" altLang="ja-JP" dirty="0"/>
              <a:t>Inclusive DIS can access the </a:t>
            </a:r>
            <a:r>
              <a:rPr lang="en-US" altLang="ja-JP" dirty="0" err="1"/>
              <a:t>parton</a:t>
            </a:r>
            <a:r>
              <a:rPr lang="en-US" altLang="ja-JP" dirty="0"/>
              <a:t> distribution function</a:t>
            </a:r>
          </a:p>
          <a:p>
            <a:pPr lvl="1"/>
            <a:r>
              <a:rPr lang="en-US" altLang="ja-JP" dirty="0"/>
              <a:t>Detect scattered electron to measure </a:t>
            </a:r>
            <a:r>
              <a:rPr lang="en-US" altLang="ja-JP" i="1" dirty="0"/>
              <a:t>Q</a:t>
            </a:r>
            <a:r>
              <a:rPr lang="en-US" altLang="ja-JP" baseline="30000" dirty="0"/>
              <a:t>2</a:t>
            </a:r>
            <a:r>
              <a:rPr lang="en-US" altLang="ja-JP" dirty="0"/>
              <a:t> and </a:t>
            </a:r>
            <a:r>
              <a:rPr lang="en-US" altLang="ja-JP" i="1" dirty="0" err="1"/>
              <a:t>x</a:t>
            </a:r>
            <a:r>
              <a:rPr lang="en-US" altLang="ja-JP" baseline="-25000" dirty="0" err="1"/>
              <a:t>Bj</a:t>
            </a:r>
            <a:endParaRPr lang="en-US" altLang="ja-JP" dirty="0"/>
          </a:p>
          <a:p>
            <a:r>
              <a:rPr lang="en-US" altLang="ja-JP" dirty="0">
                <a:solidFill>
                  <a:schemeClr val="bg1"/>
                </a:solidFill>
              </a:rPr>
              <a:t>Semi-inclusive DIS  can reveal </a:t>
            </a:r>
            <a:r>
              <a:rPr lang="en-US" altLang="ja-JP" dirty="0" err="1">
                <a:solidFill>
                  <a:schemeClr val="bg1"/>
                </a:solidFill>
              </a:rPr>
              <a:t>parton</a:t>
            </a:r>
            <a:r>
              <a:rPr lang="en-US" altLang="ja-JP" dirty="0">
                <a:solidFill>
                  <a:schemeClr val="bg1"/>
                </a:solidFill>
              </a:rPr>
              <a:t> flavor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Detect scattered electron and PID produced hadron</a:t>
            </a:r>
          </a:p>
          <a:p>
            <a:r>
              <a:rPr lang="en-US" altLang="ja-JP" dirty="0">
                <a:solidFill>
                  <a:schemeClr val="bg1"/>
                </a:solidFill>
              </a:rPr>
              <a:t>Exclusive DIS (non-destructive process) can access </a:t>
            </a:r>
            <a:r>
              <a:rPr lang="en-US" altLang="ja-JP" dirty="0" err="1">
                <a:solidFill>
                  <a:schemeClr val="bg1"/>
                </a:solidFill>
              </a:rPr>
              <a:t>parton</a:t>
            </a:r>
            <a:r>
              <a:rPr lang="en-US" altLang="ja-JP" dirty="0">
                <a:solidFill>
                  <a:schemeClr val="bg1"/>
                </a:solidFill>
              </a:rPr>
              <a:t> position from the center of nucleon  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Detect scattered electron, produced particle with PID, and scattered proton (sometimes neutron/</a:t>
            </a:r>
            <a:r>
              <a:rPr lang="en-US" altLang="ja-JP" dirty="0" err="1">
                <a:solidFill>
                  <a:schemeClr val="bg1"/>
                </a:solidFill>
              </a:rPr>
              <a:t>lamda</a:t>
            </a:r>
            <a:r>
              <a:rPr lang="en-US" altLang="ja-JP" dirty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1A107776-C8E2-026C-1D89-44BE2836F7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3</a:t>
            </a:r>
            <a:endParaRPr lang="ja-JP" altLang="en-US"/>
          </a:p>
        </p:txBody>
      </p:sp>
      <p:pic>
        <p:nvPicPr>
          <p:cNvPr id="6" name="図 5">
            <a:extLst>
              <a:ext uri="{FF2B5EF4-FFF2-40B4-BE49-F238E27FC236}">
                <a16:creationId xmlns:a16="http://schemas.microsoft.com/office/drawing/2014/main" id="{2C4ADC7C-3C0B-8675-A875-1B5F8DA970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6706" y="2230716"/>
            <a:ext cx="2495679" cy="1669903"/>
          </a:xfrm>
          <a:prstGeom prst="rect">
            <a:avLst/>
          </a:prstGeom>
        </p:spPr>
      </p:pic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98935866-6E3A-C33A-8541-02B3F60639DD}"/>
              </a:ext>
            </a:extLst>
          </p:cNvPr>
          <p:cNvSpPr txBox="1"/>
          <p:nvPr/>
        </p:nvSpPr>
        <p:spPr>
          <a:xfrm>
            <a:off x="523879" y="1649897"/>
            <a:ext cx="274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800" b="1" dirty="0">
                <a:latin typeface="Avenir Next" panose="020B0503020202020204" pitchFamily="34" charset="0"/>
              </a:rPr>
              <a:t>Inclusive DIS</a:t>
            </a:r>
          </a:p>
        </p:txBody>
      </p:sp>
      <p:sp>
        <p:nvSpPr>
          <p:cNvPr id="13" name="円/楕円 12">
            <a:extLst>
              <a:ext uri="{FF2B5EF4-FFF2-40B4-BE49-F238E27FC236}">
                <a16:creationId xmlns:a16="http://schemas.microsoft.com/office/drawing/2014/main" id="{68CCA242-6444-28DD-3F18-7F20391F4F1A}"/>
              </a:ext>
            </a:extLst>
          </p:cNvPr>
          <p:cNvSpPr/>
          <p:nvPr/>
        </p:nvSpPr>
        <p:spPr>
          <a:xfrm>
            <a:off x="2362485" y="2056321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241932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1392A8-84BC-4A83-C1FF-E84FA01E62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105125AB-A6BA-F6F1-A40F-54997C6390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Important (NC) DIS Processes @ EIC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478BD451-6F3E-A165-EC0C-8DFD7196997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4086671"/>
            <a:ext cx="10515600" cy="2634803"/>
          </a:xfrm>
        </p:spPr>
        <p:txBody>
          <a:bodyPr>
            <a:normAutofit fontScale="92500" lnSpcReduction="20000"/>
          </a:bodyPr>
          <a:lstStyle/>
          <a:p>
            <a:r>
              <a:rPr lang="en-US" altLang="ja-JP" dirty="0"/>
              <a:t>Inclusive DIS can access the </a:t>
            </a:r>
            <a:r>
              <a:rPr lang="en-US" altLang="ja-JP" dirty="0" err="1"/>
              <a:t>parton</a:t>
            </a:r>
            <a:r>
              <a:rPr lang="en-US" altLang="ja-JP" dirty="0"/>
              <a:t> distribution function</a:t>
            </a:r>
          </a:p>
          <a:p>
            <a:pPr lvl="1"/>
            <a:r>
              <a:rPr lang="en-US" altLang="ja-JP" dirty="0"/>
              <a:t>Detect scattered electron to measure </a:t>
            </a:r>
            <a:r>
              <a:rPr lang="en-US" altLang="ja-JP" i="1" dirty="0"/>
              <a:t>Q</a:t>
            </a:r>
            <a:r>
              <a:rPr lang="en-US" altLang="ja-JP" baseline="30000" dirty="0"/>
              <a:t>2</a:t>
            </a:r>
            <a:r>
              <a:rPr lang="en-US" altLang="ja-JP" dirty="0"/>
              <a:t> and </a:t>
            </a:r>
            <a:r>
              <a:rPr lang="en-US" altLang="ja-JP" i="1" dirty="0" err="1"/>
              <a:t>x</a:t>
            </a:r>
            <a:r>
              <a:rPr lang="en-US" altLang="ja-JP" baseline="-25000" dirty="0" err="1"/>
              <a:t>Bj</a:t>
            </a:r>
            <a:endParaRPr lang="en-US" altLang="ja-JP" dirty="0"/>
          </a:p>
          <a:p>
            <a:r>
              <a:rPr lang="en-US" altLang="ja-JP" dirty="0"/>
              <a:t>Semi-inclusive DIS  can reveal </a:t>
            </a:r>
            <a:r>
              <a:rPr lang="en-US" altLang="ja-JP" dirty="0" err="1"/>
              <a:t>parton</a:t>
            </a:r>
            <a:r>
              <a:rPr lang="en-US" altLang="ja-JP" dirty="0"/>
              <a:t> flavor</a:t>
            </a:r>
          </a:p>
          <a:p>
            <a:pPr lvl="1"/>
            <a:r>
              <a:rPr lang="en-US" altLang="ja-JP" dirty="0"/>
              <a:t>Detect scattered electron and produced particles with PID</a:t>
            </a:r>
          </a:p>
          <a:p>
            <a:r>
              <a:rPr lang="en-US" altLang="ja-JP" dirty="0">
                <a:solidFill>
                  <a:schemeClr val="bg1"/>
                </a:solidFill>
              </a:rPr>
              <a:t>Exclusive DIS (non-destructive process) can access </a:t>
            </a:r>
            <a:r>
              <a:rPr lang="en-US" altLang="ja-JP" dirty="0" err="1">
                <a:solidFill>
                  <a:schemeClr val="bg1"/>
                </a:solidFill>
              </a:rPr>
              <a:t>parton</a:t>
            </a:r>
            <a:r>
              <a:rPr lang="en-US" altLang="ja-JP" dirty="0">
                <a:solidFill>
                  <a:schemeClr val="bg1"/>
                </a:solidFill>
              </a:rPr>
              <a:t> position from the center of nucleon  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Detect scattered electron, produced particle with PID, and scattered proton (sometimes neutron/</a:t>
            </a:r>
            <a:r>
              <a:rPr lang="en-US" altLang="ja-JP" dirty="0" err="1">
                <a:solidFill>
                  <a:schemeClr val="bg1"/>
                </a:solidFill>
              </a:rPr>
              <a:t>lamda</a:t>
            </a:r>
            <a:r>
              <a:rPr lang="en-US" altLang="ja-JP" dirty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F85839DE-99C1-3228-F654-075F0460E9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3</a:t>
            </a:r>
            <a:endParaRPr lang="ja-JP" altLang="en-US"/>
          </a:p>
        </p:txBody>
      </p:sp>
      <p:pic>
        <p:nvPicPr>
          <p:cNvPr id="6" name="図 5">
            <a:extLst>
              <a:ext uri="{FF2B5EF4-FFF2-40B4-BE49-F238E27FC236}">
                <a16:creationId xmlns:a16="http://schemas.microsoft.com/office/drawing/2014/main" id="{92D3F8CC-96EE-01EB-1A22-7C2C19D49C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6706" y="2230716"/>
            <a:ext cx="2495679" cy="1669903"/>
          </a:xfrm>
          <a:prstGeom prst="rect">
            <a:avLst/>
          </a:prstGeom>
        </p:spPr>
      </p:pic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67270AF0-95B3-20E6-5F5F-F689A2D5E713}"/>
              </a:ext>
            </a:extLst>
          </p:cNvPr>
          <p:cNvSpPr txBox="1"/>
          <p:nvPr/>
        </p:nvSpPr>
        <p:spPr>
          <a:xfrm>
            <a:off x="523879" y="1649897"/>
            <a:ext cx="274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800" b="1" dirty="0">
                <a:latin typeface="Avenir Next" panose="020B0503020202020204" pitchFamily="34" charset="0"/>
              </a:rPr>
              <a:t>Inclusive DIS</a:t>
            </a:r>
          </a:p>
        </p:txBody>
      </p:sp>
      <p:sp>
        <p:nvSpPr>
          <p:cNvPr id="13" name="円/楕円 12">
            <a:extLst>
              <a:ext uri="{FF2B5EF4-FFF2-40B4-BE49-F238E27FC236}">
                <a16:creationId xmlns:a16="http://schemas.microsoft.com/office/drawing/2014/main" id="{8DC55EC5-7B8A-2601-7EB6-CC74E761DADF}"/>
              </a:ext>
            </a:extLst>
          </p:cNvPr>
          <p:cNvSpPr/>
          <p:nvPr/>
        </p:nvSpPr>
        <p:spPr>
          <a:xfrm>
            <a:off x="2362485" y="2056321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5" name="図 4">
            <a:extLst>
              <a:ext uri="{FF2B5EF4-FFF2-40B4-BE49-F238E27FC236}">
                <a16:creationId xmlns:a16="http://schemas.microsoft.com/office/drawing/2014/main" id="{611A88BA-D14F-B920-32D8-11770A37B1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6567" y="2139146"/>
            <a:ext cx="2367226" cy="1614851"/>
          </a:xfrm>
          <a:prstGeom prst="rect">
            <a:avLst/>
          </a:prstGeom>
        </p:spPr>
      </p:pic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8E935A9C-7774-CE97-D2C4-CA554BF90B4E}"/>
              </a:ext>
            </a:extLst>
          </p:cNvPr>
          <p:cNvSpPr txBox="1"/>
          <p:nvPr/>
        </p:nvSpPr>
        <p:spPr>
          <a:xfrm>
            <a:off x="4178645" y="1649897"/>
            <a:ext cx="33929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800" b="1" dirty="0">
                <a:latin typeface="Avenir Next" panose="020B0503020202020204" pitchFamily="34" charset="0"/>
              </a:rPr>
              <a:t>Semi-inclusive DIS</a:t>
            </a:r>
          </a:p>
        </p:txBody>
      </p:sp>
      <p:sp>
        <p:nvSpPr>
          <p:cNvPr id="8" name="円/楕円 7">
            <a:extLst>
              <a:ext uri="{FF2B5EF4-FFF2-40B4-BE49-F238E27FC236}">
                <a16:creationId xmlns:a16="http://schemas.microsoft.com/office/drawing/2014/main" id="{137DC76E-3EAC-647D-733A-93BC055328AB}"/>
              </a:ext>
            </a:extLst>
          </p:cNvPr>
          <p:cNvSpPr/>
          <p:nvPr/>
        </p:nvSpPr>
        <p:spPr>
          <a:xfrm>
            <a:off x="6329648" y="2003237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/楕円 8">
            <a:extLst>
              <a:ext uri="{FF2B5EF4-FFF2-40B4-BE49-F238E27FC236}">
                <a16:creationId xmlns:a16="http://schemas.microsoft.com/office/drawing/2014/main" id="{50B917A6-A2CB-5669-1BAA-31F09A2E0D87}"/>
              </a:ext>
            </a:extLst>
          </p:cNvPr>
          <p:cNvSpPr/>
          <p:nvPr/>
        </p:nvSpPr>
        <p:spPr>
          <a:xfrm>
            <a:off x="6724911" y="2795666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4918090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2B4D9E-688E-819E-909F-7C9F327016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44B4A603-B048-E126-C49E-6555121B25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Important (NC) DIS Processes @ EIC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695E55E7-45BE-AE2B-B982-BD59E35E5D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4086671"/>
            <a:ext cx="10515600" cy="2634803"/>
          </a:xfrm>
        </p:spPr>
        <p:txBody>
          <a:bodyPr>
            <a:normAutofit fontScale="92500" lnSpcReduction="20000"/>
          </a:bodyPr>
          <a:lstStyle/>
          <a:p>
            <a:r>
              <a:rPr lang="en-US" altLang="ja-JP" dirty="0"/>
              <a:t>Inclusive DIS can access the </a:t>
            </a:r>
            <a:r>
              <a:rPr lang="en-US" altLang="ja-JP" dirty="0" err="1"/>
              <a:t>parton</a:t>
            </a:r>
            <a:r>
              <a:rPr lang="en-US" altLang="ja-JP" dirty="0"/>
              <a:t> distribution function</a:t>
            </a:r>
          </a:p>
          <a:p>
            <a:pPr lvl="1"/>
            <a:r>
              <a:rPr lang="en-US" altLang="ja-JP" dirty="0"/>
              <a:t>Detect scattered electron to measure </a:t>
            </a:r>
            <a:r>
              <a:rPr lang="en-US" altLang="ja-JP" i="1" dirty="0"/>
              <a:t>Q</a:t>
            </a:r>
            <a:r>
              <a:rPr lang="en-US" altLang="ja-JP" baseline="30000" dirty="0"/>
              <a:t>2</a:t>
            </a:r>
            <a:r>
              <a:rPr lang="en-US" altLang="ja-JP" dirty="0"/>
              <a:t> and </a:t>
            </a:r>
            <a:r>
              <a:rPr lang="en-US" altLang="ja-JP" i="1" dirty="0" err="1"/>
              <a:t>x</a:t>
            </a:r>
            <a:r>
              <a:rPr lang="en-US" altLang="ja-JP" baseline="-25000" dirty="0" err="1"/>
              <a:t>Bj</a:t>
            </a:r>
            <a:endParaRPr lang="en-US" altLang="ja-JP" dirty="0"/>
          </a:p>
          <a:p>
            <a:r>
              <a:rPr lang="en-US" altLang="ja-JP" dirty="0"/>
              <a:t>Semi-inclusive DIS  can reveal </a:t>
            </a:r>
            <a:r>
              <a:rPr lang="en-US" altLang="ja-JP" dirty="0" err="1"/>
              <a:t>parton</a:t>
            </a:r>
            <a:r>
              <a:rPr lang="en-US" altLang="ja-JP" dirty="0"/>
              <a:t> flavor</a:t>
            </a:r>
          </a:p>
          <a:p>
            <a:pPr lvl="1"/>
            <a:r>
              <a:rPr lang="en-US" altLang="ja-JP" dirty="0"/>
              <a:t>Detect scattered electron and produced particles with PID</a:t>
            </a:r>
          </a:p>
          <a:p>
            <a:r>
              <a:rPr lang="en-US" altLang="ja-JP" dirty="0"/>
              <a:t>Exclusive DIS (non-destructive process) can access </a:t>
            </a:r>
            <a:r>
              <a:rPr lang="en-US" altLang="ja-JP" dirty="0" err="1"/>
              <a:t>parton</a:t>
            </a:r>
            <a:r>
              <a:rPr lang="en-US" altLang="ja-JP" dirty="0"/>
              <a:t> position from the center of nucleon  </a:t>
            </a:r>
          </a:p>
          <a:p>
            <a:pPr lvl="1"/>
            <a:r>
              <a:rPr lang="en-US" altLang="ja-JP" dirty="0"/>
              <a:t>Detect scattered electron, produced particles with PID, and scattered proton (sometimes neutron/</a:t>
            </a:r>
            <a:r>
              <a:rPr lang="en-US" altLang="ja-JP" dirty="0" err="1"/>
              <a:t>lamda</a:t>
            </a:r>
            <a:r>
              <a:rPr lang="en-US" altLang="ja-JP" dirty="0"/>
              <a:t>)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2E7A5B12-2CAF-AF15-BC79-650075D02B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3</a:t>
            </a:r>
            <a:endParaRPr lang="ja-JP" altLang="en-US"/>
          </a:p>
        </p:txBody>
      </p:sp>
      <p:pic>
        <p:nvPicPr>
          <p:cNvPr id="6" name="図 5">
            <a:extLst>
              <a:ext uri="{FF2B5EF4-FFF2-40B4-BE49-F238E27FC236}">
                <a16:creationId xmlns:a16="http://schemas.microsoft.com/office/drawing/2014/main" id="{334CEF62-B14D-E210-E909-64B68AF34D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6706" y="2230716"/>
            <a:ext cx="2495679" cy="1669903"/>
          </a:xfrm>
          <a:prstGeom prst="rect">
            <a:avLst/>
          </a:prstGeom>
        </p:spPr>
      </p:pic>
      <p:pic>
        <p:nvPicPr>
          <p:cNvPr id="8" name="図 7">
            <a:extLst>
              <a:ext uri="{FF2B5EF4-FFF2-40B4-BE49-F238E27FC236}">
                <a16:creationId xmlns:a16="http://schemas.microsoft.com/office/drawing/2014/main" id="{3ACAEE7E-0063-41A8-8E2A-F2C3CE42F89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6567" y="2139146"/>
            <a:ext cx="2367226" cy="1614851"/>
          </a:xfrm>
          <a:prstGeom prst="rect">
            <a:avLst/>
          </a:prstGeom>
        </p:spPr>
      </p:pic>
      <p:pic>
        <p:nvPicPr>
          <p:cNvPr id="9" name="図 8">
            <a:extLst>
              <a:ext uri="{FF2B5EF4-FFF2-40B4-BE49-F238E27FC236}">
                <a16:creationId xmlns:a16="http://schemas.microsoft.com/office/drawing/2014/main" id="{BEAE4F9A-225D-954A-1BF2-E8CD0DA3B83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13281" y="2102261"/>
            <a:ext cx="2440627" cy="1926811"/>
          </a:xfrm>
          <a:prstGeom prst="rect">
            <a:avLst/>
          </a:prstGeom>
        </p:spPr>
      </p:pic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73945E8B-49CD-294A-B405-5F4B5C69A500}"/>
              </a:ext>
            </a:extLst>
          </p:cNvPr>
          <p:cNvSpPr txBox="1"/>
          <p:nvPr/>
        </p:nvSpPr>
        <p:spPr>
          <a:xfrm>
            <a:off x="523879" y="1649897"/>
            <a:ext cx="274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800" b="1" dirty="0">
                <a:latin typeface="Avenir Next" panose="020B0503020202020204" pitchFamily="34" charset="0"/>
              </a:rPr>
              <a:t>Inclusive DIS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7C2C5A63-3EBC-A288-0805-E3F1CA9D1F91}"/>
              </a:ext>
            </a:extLst>
          </p:cNvPr>
          <p:cNvSpPr txBox="1"/>
          <p:nvPr/>
        </p:nvSpPr>
        <p:spPr>
          <a:xfrm>
            <a:off x="4178645" y="1649897"/>
            <a:ext cx="33929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800" b="1" dirty="0">
                <a:latin typeface="Avenir Next" panose="020B0503020202020204" pitchFamily="34" charset="0"/>
              </a:rPr>
              <a:t>Semi-inclusive DIS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74E05419-AB24-9F1A-F525-4C035C985BE4}"/>
              </a:ext>
            </a:extLst>
          </p:cNvPr>
          <p:cNvSpPr txBox="1"/>
          <p:nvPr/>
        </p:nvSpPr>
        <p:spPr>
          <a:xfrm>
            <a:off x="8483177" y="1649897"/>
            <a:ext cx="33929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800" b="1" dirty="0">
                <a:latin typeface="Avenir Next" panose="020B0503020202020204" pitchFamily="34" charset="0"/>
              </a:rPr>
              <a:t>Exclusive DIS</a:t>
            </a:r>
          </a:p>
        </p:txBody>
      </p:sp>
      <p:sp>
        <p:nvSpPr>
          <p:cNvPr id="13" name="円/楕円 12">
            <a:extLst>
              <a:ext uri="{FF2B5EF4-FFF2-40B4-BE49-F238E27FC236}">
                <a16:creationId xmlns:a16="http://schemas.microsoft.com/office/drawing/2014/main" id="{DA2B5096-9CA7-3076-904B-6FA263098ACF}"/>
              </a:ext>
            </a:extLst>
          </p:cNvPr>
          <p:cNvSpPr/>
          <p:nvPr/>
        </p:nvSpPr>
        <p:spPr>
          <a:xfrm>
            <a:off x="2362485" y="2056321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円/楕円 13">
            <a:extLst>
              <a:ext uri="{FF2B5EF4-FFF2-40B4-BE49-F238E27FC236}">
                <a16:creationId xmlns:a16="http://schemas.microsoft.com/office/drawing/2014/main" id="{3F32C156-DBCC-311C-3E53-1BEED7DA2E02}"/>
              </a:ext>
            </a:extLst>
          </p:cNvPr>
          <p:cNvSpPr/>
          <p:nvPr/>
        </p:nvSpPr>
        <p:spPr>
          <a:xfrm>
            <a:off x="6329648" y="2003237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円/楕円 14">
            <a:extLst>
              <a:ext uri="{FF2B5EF4-FFF2-40B4-BE49-F238E27FC236}">
                <a16:creationId xmlns:a16="http://schemas.microsoft.com/office/drawing/2014/main" id="{43D24FA9-A009-673C-A326-5D4ED5F9FDB1}"/>
              </a:ext>
            </a:extLst>
          </p:cNvPr>
          <p:cNvSpPr/>
          <p:nvPr/>
        </p:nvSpPr>
        <p:spPr>
          <a:xfrm>
            <a:off x="6724911" y="2795666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2989EC89-788F-E8AA-F1F2-1B818C54A2E3}"/>
              </a:ext>
            </a:extLst>
          </p:cNvPr>
          <p:cNvSpPr/>
          <p:nvPr/>
        </p:nvSpPr>
        <p:spPr>
          <a:xfrm>
            <a:off x="10333594" y="2037649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EC044F30-DCC2-003B-5FF2-B8FA39D34793}"/>
              </a:ext>
            </a:extLst>
          </p:cNvPr>
          <p:cNvSpPr/>
          <p:nvPr/>
        </p:nvSpPr>
        <p:spPr>
          <a:xfrm>
            <a:off x="11013908" y="2795666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77F448A7-60AC-8C0B-2792-647486FBE397}"/>
              </a:ext>
            </a:extLst>
          </p:cNvPr>
          <p:cNvSpPr/>
          <p:nvPr/>
        </p:nvSpPr>
        <p:spPr>
          <a:xfrm>
            <a:off x="10980653" y="3477239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4071953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434CE2-21C1-59B1-579F-912D181F1C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F4A862A-3B08-E24F-13FA-20D8DB328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             Detector Design (Central)</a:t>
            </a:r>
            <a:endParaRPr kumimoji="1" lang="ja-JP" altLang="en-US"/>
          </a:p>
        </p:txBody>
      </p:sp>
      <p:pic>
        <p:nvPicPr>
          <p:cNvPr id="6" name="Picture 10" descr="Logo&#10;&#10;Description automatically generated">
            <a:extLst>
              <a:ext uri="{FF2B5EF4-FFF2-40B4-BE49-F238E27FC236}">
                <a16:creationId xmlns:a16="http://schemas.microsoft.com/office/drawing/2014/main" id="{4476E6C9-4955-8ED2-1956-61294B3AF4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5136" y="190065"/>
            <a:ext cx="1841938" cy="1325893"/>
          </a:xfrm>
          <a:prstGeom prst="rect">
            <a:avLst/>
          </a:prstGeom>
        </p:spPr>
      </p:pic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FF2239C8-9A29-FA4D-5B67-DF11808BE92E}"/>
              </a:ext>
            </a:extLst>
          </p:cNvPr>
          <p:cNvSpPr/>
          <p:nvPr/>
        </p:nvSpPr>
        <p:spPr>
          <a:xfrm>
            <a:off x="431204" y="1731330"/>
            <a:ext cx="1237576" cy="29718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A2A80306-ADE5-60E9-714D-DF98DB30E5E6}"/>
              </a:ext>
            </a:extLst>
          </p:cNvPr>
          <p:cNvSpPr/>
          <p:nvPr/>
        </p:nvSpPr>
        <p:spPr>
          <a:xfrm>
            <a:off x="431204" y="2217469"/>
            <a:ext cx="1237576" cy="29718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97D2DDCD-0C0D-6369-0C98-859B99865623}"/>
              </a:ext>
            </a:extLst>
          </p:cNvPr>
          <p:cNvSpPr/>
          <p:nvPr/>
        </p:nvSpPr>
        <p:spPr>
          <a:xfrm>
            <a:off x="431203" y="3430403"/>
            <a:ext cx="2581267" cy="29718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正方形/長方形 8">
            <a:extLst>
              <a:ext uri="{FF2B5EF4-FFF2-40B4-BE49-F238E27FC236}">
                <a16:creationId xmlns:a16="http://schemas.microsoft.com/office/drawing/2014/main" id="{4598343B-2717-9FDA-33BA-BB96543B1CD1}"/>
              </a:ext>
            </a:extLst>
          </p:cNvPr>
          <p:cNvSpPr/>
          <p:nvPr/>
        </p:nvSpPr>
        <p:spPr>
          <a:xfrm>
            <a:off x="471406" y="4643337"/>
            <a:ext cx="2581267" cy="2971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9">
            <a:extLst>
              <a:ext uri="{FF2B5EF4-FFF2-40B4-BE49-F238E27FC236}">
                <a16:creationId xmlns:a16="http://schemas.microsoft.com/office/drawing/2014/main" id="{D286F048-7749-D0E0-31A4-5D602471C4D2}"/>
              </a:ext>
            </a:extLst>
          </p:cNvPr>
          <p:cNvSpPr/>
          <p:nvPr/>
        </p:nvSpPr>
        <p:spPr>
          <a:xfrm>
            <a:off x="471406" y="5641131"/>
            <a:ext cx="2581267" cy="29718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8E60F351-0115-49F0-BA71-D63520D82999}"/>
              </a:ext>
            </a:extLst>
          </p:cNvPr>
          <p:cNvSpPr txBox="1"/>
          <p:nvPr/>
        </p:nvSpPr>
        <p:spPr>
          <a:xfrm>
            <a:off x="431204" y="1714500"/>
            <a:ext cx="6097904" cy="4924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Magnet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New 1.7 T SC solenoid, 2.8 m bore diameter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Tracking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Si Vertec Tracker MAPS wafer-level stiched sensor (ALICE ITS3)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Si Tracker MAPS barrel and disks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MPGDs (μRWELL, MMG) cylindrical and planr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Particle Identification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high-performance DIRC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dual RICH (aerogel + gas) (forward)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proximity focusing RICH (backward)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AC-LGAD TOF (barrel + forward)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EM Calorimetry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Imaging EMCal (Barrel)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W-powder/SciFi (Forward)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PbWO4 crystal (backward)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Hadron Calorimetry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FeSc (Barrel, reused from sPHENIX)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Steel/Scint - W/Scint (backward/forward)</a:t>
            </a: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DFC1493C-F1B2-08EF-62B8-DD640B755B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9869" y="1810803"/>
            <a:ext cx="1757352" cy="1175875"/>
          </a:xfrm>
          <a:prstGeom prst="rect">
            <a:avLst/>
          </a:prstGeom>
        </p:spPr>
      </p:pic>
      <p:pic>
        <p:nvPicPr>
          <p:cNvPr id="17" name="図 16">
            <a:extLst>
              <a:ext uri="{FF2B5EF4-FFF2-40B4-BE49-F238E27FC236}">
                <a16:creationId xmlns:a16="http://schemas.microsoft.com/office/drawing/2014/main" id="{63626439-AEE8-CB4B-2ADE-B3308B61D1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30553" y="1744112"/>
            <a:ext cx="1666901" cy="1137110"/>
          </a:xfrm>
          <a:prstGeom prst="rect">
            <a:avLst/>
          </a:prstGeom>
        </p:spPr>
      </p:pic>
      <p:pic>
        <p:nvPicPr>
          <p:cNvPr id="18" name="図 17">
            <a:extLst>
              <a:ext uri="{FF2B5EF4-FFF2-40B4-BE49-F238E27FC236}">
                <a16:creationId xmlns:a16="http://schemas.microsoft.com/office/drawing/2014/main" id="{75E6A803-7422-1E05-CA90-6532748E85C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85084" y="1673641"/>
            <a:ext cx="1718587" cy="1356779"/>
          </a:xfrm>
          <a:prstGeom prst="rect">
            <a:avLst/>
          </a:prstGeom>
        </p:spPr>
      </p:pic>
      <p:sp>
        <p:nvSpPr>
          <p:cNvPr id="19" name="円/楕円 18">
            <a:extLst>
              <a:ext uri="{FF2B5EF4-FFF2-40B4-BE49-F238E27FC236}">
                <a16:creationId xmlns:a16="http://schemas.microsoft.com/office/drawing/2014/main" id="{80C529B6-F404-7F52-C153-49C0E819CD43}"/>
              </a:ext>
            </a:extLst>
          </p:cNvPr>
          <p:cNvSpPr/>
          <p:nvPr/>
        </p:nvSpPr>
        <p:spPr>
          <a:xfrm>
            <a:off x="7294464" y="1655963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A5CD98E2-742B-3A6F-654C-1EF6D7F42011}"/>
              </a:ext>
            </a:extLst>
          </p:cNvPr>
          <p:cNvSpPr/>
          <p:nvPr/>
        </p:nvSpPr>
        <p:spPr>
          <a:xfrm>
            <a:off x="9067487" y="1578663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/楕円 20">
            <a:extLst>
              <a:ext uri="{FF2B5EF4-FFF2-40B4-BE49-F238E27FC236}">
                <a16:creationId xmlns:a16="http://schemas.microsoft.com/office/drawing/2014/main" id="{43D57D39-9A94-9A7E-3920-3844853B9E75}"/>
              </a:ext>
            </a:extLst>
          </p:cNvPr>
          <p:cNvSpPr/>
          <p:nvPr/>
        </p:nvSpPr>
        <p:spPr>
          <a:xfrm>
            <a:off x="9422327" y="2107282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円/楕円 21">
            <a:extLst>
              <a:ext uri="{FF2B5EF4-FFF2-40B4-BE49-F238E27FC236}">
                <a16:creationId xmlns:a16="http://schemas.microsoft.com/office/drawing/2014/main" id="{6822E124-A5BB-0F08-7370-95DC90539C3C}"/>
              </a:ext>
            </a:extLst>
          </p:cNvPr>
          <p:cNvSpPr/>
          <p:nvPr/>
        </p:nvSpPr>
        <p:spPr>
          <a:xfrm>
            <a:off x="11047465" y="1494452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円/楕円 22">
            <a:extLst>
              <a:ext uri="{FF2B5EF4-FFF2-40B4-BE49-F238E27FC236}">
                <a16:creationId xmlns:a16="http://schemas.microsoft.com/office/drawing/2014/main" id="{DF6726CF-2929-E8DB-4AF8-C41203241872}"/>
              </a:ext>
            </a:extLst>
          </p:cNvPr>
          <p:cNvSpPr/>
          <p:nvPr/>
        </p:nvSpPr>
        <p:spPr>
          <a:xfrm>
            <a:off x="11457044" y="2118663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スライド番号プレースホルダー 23">
            <a:extLst>
              <a:ext uri="{FF2B5EF4-FFF2-40B4-BE49-F238E27FC236}">
                <a16:creationId xmlns:a16="http://schemas.microsoft.com/office/drawing/2014/main" id="{67DFFC71-7961-BD21-A39E-615D11C0A0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4</a:t>
            </a:r>
            <a:endParaRPr lang="ja-JP" altLang="en-US"/>
          </a:p>
        </p:txBody>
      </p: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19C42365-5E1B-4CD6-D7AE-0307D25E0969}"/>
              </a:ext>
            </a:extLst>
          </p:cNvPr>
          <p:cNvGrpSpPr/>
          <p:nvPr/>
        </p:nvGrpSpPr>
        <p:grpSpPr>
          <a:xfrm>
            <a:off x="6547342" y="2768441"/>
            <a:ext cx="5396491" cy="4110216"/>
            <a:chOff x="6547342" y="2768441"/>
            <a:chExt cx="5396491" cy="4110216"/>
          </a:xfrm>
        </p:grpSpPr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2CF9DAA5-255E-52CA-0D5A-13C48C166CE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547342" y="2768441"/>
              <a:ext cx="5396491" cy="4110216"/>
              <a:chOff x="6329737" y="2389992"/>
              <a:chExt cx="5687002" cy="4331483"/>
            </a:xfrm>
          </p:grpSpPr>
          <p:pic>
            <p:nvPicPr>
              <p:cNvPr id="13" name="図 12">
                <a:extLst>
                  <a:ext uri="{FF2B5EF4-FFF2-40B4-BE49-F238E27FC236}">
                    <a16:creationId xmlns:a16="http://schemas.microsoft.com/office/drawing/2014/main" id="{64B4005E-D3E0-8068-430C-839DC48AB5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529108" y="2389992"/>
                <a:ext cx="5487631" cy="4331483"/>
              </a:xfrm>
              <a:prstGeom prst="rect">
                <a:avLst/>
              </a:prstGeom>
            </p:spPr>
          </p:pic>
          <p:cxnSp>
            <p:nvCxnSpPr>
              <p:cNvPr id="14" name="直線矢印コネクタ 13">
                <a:extLst>
                  <a:ext uri="{FF2B5EF4-FFF2-40B4-BE49-F238E27FC236}">
                    <a16:creationId xmlns:a16="http://schemas.microsoft.com/office/drawing/2014/main" id="{D706AD0B-8233-F800-6DCC-25DF04ADD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41808" y="3005037"/>
                <a:ext cx="0" cy="30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headEnd type="triangle" w="med" len="med"/>
                <a:tailEnd type="triangle" w="med" len="med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テキスト ボックス 14">
                <a:extLst>
                  <a:ext uri="{FF2B5EF4-FFF2-40B4-BE49-F238E27FC236}">
                    <a16:creationId xmlns:a16="http://schemas.microsoft.com/office/drawing/2014/main" id="{0B920AEB-12B5-D1D3-DA72-3B00C7744FE9}"/>
                  </a:ext>
                </a:extLst>
              </p:cNvPr>
              <p:cNvSpPr txBox="1"/>
              <p:nvPr/>
            </p:nvSpPr>
            <p:spPr>
              <a:xfrm rot="16200000">
                <a:off x="6079843" y="4263310"/>
                <a:ext cx="889001" cy="38921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en-US" altLang="ja-JP" dirty="0"/>
                  <a:t>6.6 m</a:t>
                </a:r>
                <a:endParaRPr kumimoji="1" lang="ja-JP" altLang="en-US"/>
              </a:p>
            </p:txBody>
          </p:sp>
        </p:grpSp>
        <p:sp>
          <p:nvSpPr>
            <p:cNvPr id="25" name="テキスト ボックス 24">
              <a:extLst>
                <a:ext uri="{FF2B5EF4-FFF2-40B4-BE49-F238E27FC236}">
                  <a16:creationId xmlns:a16="http://schemas.microsoft.com/office/drawing/2014/main" id="{05898F4F-9191-387E-17E8-5ED3B1A91E00}"/>
                </a:ext>
              </a:extLst>
            </p:cNvPr>
            <p:cNvSpPr txBox="1"/>
            <p:nvPr/>
          </p:nvSpPr>
          <p:spPr>
            <a:xfrm>
              <a:off x="7715130" y="2995008"/>
              <a:ext cx="857514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600" dirty="0"/>
                <a:t>4.5 m</a:t>
              </a:r>
              <a:endParaRPr kumimoji="1" lang="ja-JP" altLang="en-US" sz="1600"/>
            </a:p>
          </p:txBody>
        </p:sp>
        <p:sp>
          <p:nvSpPr>
            <p:cNvPr id="26" name="テキスト ボックス 25">
              <a:extLst>
                <a:ext uri="{FF2B5EF4-FFF2-40B4-BE49-F238E27FC236}">
                  <a16:creationId xmlns:a16="http://schemas.microsoft.com/office/drawing/2014/main" id="{ABC5123F-9BF9-A667-BE98-16FD086F3D11}"/>
                </a:ext>
              </a:extLst>
            </p:cNvPr>
            <p:cNvSpPr txBox="1"/>
            <p:nvPr/>
          </p:nvSpPr>
          <p:spPr>
            <a:xfrm>
              <a:off x="9897454" y="2995008"/>
              <a:ext cx="857514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600" dirty="0"/>
                <a:t>5 m</a:t>
              </a:r>
              <a:endParaRPr kumimoji="1" lang="ja-JP" alt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143836100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DCB3B4-8904-E442-11CD-201CB3F86F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86B1F2A-E45F-F6FA-433B-C8A990F123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             Detector Design (Central)</a:t>
            </a:r>
            <a:endParaRPr kumimoji="1" lang="ja-JP" altLang="en-US"/>
          </a:p>
        </p:txBody>
      </p:sp>
      <p:pic>
        <p:nvPicPr>
          <p:cNvPr id="6" name="Picture 10" descr="Logo&#10;&#10;Description automatically generated">
            <a:extLst>
              <a:ext uri="{FF2B5EF4-FFF2-40B4-BE49-F238E27FC236}">
                <a16:creationId xmlns:a16="http://schemas.microsoft.com/office/drawing/2014/main" id="{512259E8-E6FF-DBDF-5F08-E909FE451B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5136" y="190065"/>
            <a:ext cx="1841938" cy="1325893"/>
          </a:xfrm>
          <a:prstGeom prst="rect">
            <a:avLst/>
          </a:prstGeom>
        </p:spPr>
      </p:pic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035D973C-789E-32A7-34E9-A45EAE579113}"/>
              </a:ext>
            </a:extLst>
          </p:cNvPr>
          <p:cNvSpPr/>
          <p:nvPr/>
        </p:nvSpPr>
        <p:spPr>
          <a:xfrm>
            <a:off x="431204" y="1731330"/>
            <a:ext cx="1237576" cy="29718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9FD1261B-AE3E-B7F3-DAF3-4B82FF6471B9}"/>
              </a:ext>
            </a:extLst>
          </p:cNvPr>
          <p:cNvSpPr/>
          <p:nvPr/>
        </p:nvSpPr>
        <p:spPr>
          <a:xfrm>
            <a:off x="431204" y="2217469"/>
            <a:ext cx="1237576" cy="29718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D29E5E0A-6E35-4315-B07B-27580DFF73C8}"/>
              </a:ext>
            </a:extLst>
          </p:cNvPr>
          <p:cNvSpPr/>
          <p:nvPr/>
        </p:nvSpPr>
        <p:spPr>
          <a:xfrm>
            <a:off x="431203" y="3430403"/>
            <a:ext cx="2581267" cy="29718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正方形/長方形 8">
            <a:extLst>
              <a:ext uri="{FF2B5EF4-FFF2-40B4-BE49-F238E27FC236}">
                <a16:creationId xmlns:a16="http://schemas.microsoft.com/office/drawing/2014/main" id="{3907E1CA-9FC0-04C5-32BC-AE1FA544AB91}"/>
              </a:ext>
            </a:extLst>
          </p:cNvPr>
          <p:cNvSpPr/>
          <p:nvPr/>
        </p:nvSpPr>
        <p:spPr>
          <a:xfrm>
            <a:off x="471406" y="4643337"/>
            <a:ext cx="2581267" cy="2971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9">
            <a:extLst>
              <a:ext uri="{FF2B5EF4-FFF2-40B4-BE49-F238E27FC236}">
                <a16:creationId xmlns:a16="http://schemas.microsoft.com/office/drawing/2014/main" id="{59CA0FC0-0383-18F9-E9BF-771767B31342}"/>
              </a:ext>
            </a:extLst>
          </p:cNvPr>
          <p:cNvSpPr/>
          <p:nvPr/>
        </p:nvSpPr>
        <p:spPr>
          <a:xfrm>
            <a:off x="471406" y="5641131"/>
            <a:ext cx="2581267" cy="29718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197B1BEA-6B16-1FA3-35BF-A8F8667A30F4}"/>
              </a:ext>
            </a:extLst>
          </p:cNvPr>
          <p:cNvSpPr txBox="1"/>
          <p:nvPr/>
        </p:nvSpPr>
        <p:spPr>
          <a:xfrm>
            <a:off x="431204" y="1714500"/>
            <a:ext cx="6097904" cy="4924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Magnet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New 1.7 T SC solenoid, 2.8 m bore diameter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Tracking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Si Vertec Tracker MAPS wafer-level stiched sensor (ALICE ITS3)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Si Tracker MAPS barrel and disks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MPGDs (μRWELL, MMG) cylindrical and planr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Particle Identification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high-performance DIRC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dual RICH (aerogel + gas) (forward)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proximity focusing RICH (backward)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 b="1">
                <a:solidFill>
                  <a:srgbClr val="FF0000"/>
                </a:solidFill>
                <a:latin typeface="Avenir Next" panose="020B0503020202020204" pitchFamily="34" charset="0"/>
              </a:rPr>
              <a:t>AC-LGAD TOF (barrel + forward)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EM Calorimetry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Imaging EMCal (Barrel)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W-powder/SciFi (Forward)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PbWO4 crystal (backward)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Hadron Calorimetry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FeSc (Barrel, reused from sPHENIX)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ja-JP" altLang="en-US" sz="1600">
                <a:latin typeface="Avenir Next" panose="020B0503020202020204" pitchFamily="34" charset="0"/>
              </a:rPr>
              <a:t>Steel/Scint - W/Scint (backward/forward)</a:t>
            </a: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E308FCE5-778B-4FCC-4C92-3D048F668C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9869" y="1810803"/>
            <a:ext cx="1757352" cy="1175875"/>
          </a:xfrm>
          <a:prstGeom prst="rect">
            <a:avLst/>
          </a:prstGeom>
        </p:spPr>
      </p:pic>
      <p:pic>
        <p:nvPicPr>
          <p:cNvPr id="17" name="図 16">
            <a:extLst>
              <a:ext uri="{FF2B5EF4-FFF2-40B4-BE49-F238E27FC236}">
                <a16:creationId xmlns:a16="http://schemas.microsoft.com/office/drawing/2014/main" id="{96C8301E-0C68-9CBA-8177-73CC3BC924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30553" y="1744112"/>
            <a:ext cx="1666901" cy="1137110"/>
          </a:xfrm>
          <a:prstGeom prst="rect">
            <a:avLst/>
          </a:prstGeom>
        </p:spPr>
      </p:pic>
      <p:pic>
        <p:nvPicPr>
          <p:cNvPr id="18" name="図 17">
            <a:extLst>
              <a:ext uri="{FF2B5EF4-FFF2-40B4-BE49-F238E27FC236}">
                <a16:creationId xmlns:a16="http://schemas.microsoft.com/office/drawing/2014/main" id="{5A456F81-2B4B-AD85-7E9C-3C004153C7A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85084" y="1673641"/>
            <a:ext cx="1718587" cy="1356779"/>
          </a:xfrm>
          <a:prstGeom prst="rect">
            <a:avLst/>
          </a:prstGeom>
        </p:spPr>
      </p:pic>
      <p:sp>
        <p:nvSpPr>
          <p:cNvPr id="19" name="円/楕円 18">
            <a:extLst>
              <a:ext uri="{FF2B5EF4-FFF2-40B4-BE49-F238E27FC236}">
                <a16:creationId xmlns:a16="http://schemas.microsoft.com/office/drawing/2014/main" id="{934CCAA5-DB8E-A312-9AC2-E3F0544B086B}"/>
              </a:ext>
            </a:extLst>
          </p:cNvPr>
          <p:cNvSpPr/>
          <p:nvPr/>
        </p:nvSpPr>
        <p:spPr>
          <a:xfrm>
            <a:off x="7294464" y="1655963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8A805422-BA92-7A08-2B12-18408FCB8392}"/>
              </a:ext>
            </a:extLst>
          </p:cNvPr>
          <p:cNvSpPr/>
          <p:nvPr/>
        </p:nvSpPr>
        <p:spPr>
          <a:xfrm>
            <a:off x="9067487" y="1578663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/楕円 20">
            <a:extLst>
              <a:ext uri="{FF2B5EF4-FFF2-40B4-BE49-F238E27FC236}">
                <a16:creationId xmlns:a16="http://schemas.microsoft.com/office/drawing/2014/main" id="{A9F0F7FA-3CB1-89AC-3C40-977A60A2AE8B}"/>
              </a:ext>
            </a:extLst>
          </p:cNvPr>
          <p:cNvSpPr/>
          <p:nvPr/>
        </p:nvSpPr>
        <p:spPr>
          <a:xfrm>
            <a:off x="9422327" y="2107282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円/楕円 21">
            <a:extLst>
              <a:ext uri="{FF2B5EF4-FFF2-40B4-BE49-F238E27FC236}">
                <a16:creationId xmlns:a16="http://schemas.microsoft.com/office/drawing/2014/main" id="{F3FA07F5-4AC3-3C08-57F3-553F83CC9453}"/>
              </a:ext>
            </a:extLst>
          </p:cNvPr>
          <p:cNvSpPr/>
          <p:nvPr/>
        </p:nvSpPr>
        <p:spPr>
          <a:xfrm>
            <a:off x="11047465" y="1494452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円/楕円 22">
            <a:extLst>
              <a:ext uri="{FF2B5EF4-FFF2-40B4-BE49-F238E27FC236}">
                <a16:creationId xmlns:a16="http://schemas.microsoft.com/office/drawing/2014/main" id="{E31F629E-4635-44A3-24A0-32282E1616BD}"/>
              </a:ext>
            </a:extLst>
          </p:cNvPr>
          <p:cNvSpPr/>
          <p:nvPr/>
        </p:nvSpPr>
        <p:spPr>
          <a:xfrm>
            <a:off x="11457044" y="2118663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スライド番号プレースホルダー 23">
            <a:extLst>
              <a:ext uri="{FF2B5EF4-FFF2-40B4-BE49-F238E27FC236}">
                <a16:creationId xmlns:a16="http://schemas.microsoft.com/office/drawing/2014/main" id="{31064BC1-699F-BD9B-86AD-F91AA9D14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4</a:t>
            </a: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D054C40C-37B2-FF22-BA69-60FB7167067E}"/>
              </a:ext>
            </a:extLst>
          </p:cNvPr>
          <p:cNvGrpSpPr/>
          <p:nvPr/>
        </p:nvGrpSpPr>
        <p:grpSpPr>
          <a:xfrm>
            <a:off x="6547342" y="2768441"/>
            <a:ext cx="5396491" cy="4110216"/>
            <a:chOff x="6547342" y="2768441"/>
            <a:chExt cx="5396491" cy="4110216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D4CA0CB9-2B08-9BFF-74A5-3EA520F958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547342" y="2768441"/>
              <a:ext cx="5396491" cy="4110216"/>
              <a:chOff x="6329737" y="2389992"/>
              <a:chExt cx="5687002" cy="4331483"/>
            </a:xfrm>
          </p:grpSpPr>
          <p:pic>
            <p:nvPicPr>
              <p:cNvPr id="27" name="図 26">
                <a:extLst>
                  <a:ext uri="{FF2B5EF4-FFF2-40B4-BE49-F238E27FC236}">
                    <a16:creationId xmlns:a16="http://schemas.microsoft.com/office/drawing/2014/main" id="{D589850B-0E75-7975-297F-573DD01D4E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529108" y="2389992"/>
                <a:ext cx="5487631" cy="4331483"/>
              </a:xfrm>
              <a:prstGeom prst="rect">
                <a:avLst/>
              </a:prstGeom>
            </p:spPr>
          </p:pic>
          <p:cxnSp>
            <p:nvCxnSpPr>
              <p:cNvPr id="28" name="直線矢印コネクタ 27">
                <a:extLst>
                  <a:ext uri="{FF2B5EF4-FFF2-40B4-BE49-F238E27FC236}">
                    <a16:creationId xmlns:a16="http://schemas.microsoft.com/office/drawing/2014/main" id="{019E265F-CD38-09DC-BD08-AB363ACBFC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41808" y="3005037"/>
                <a:ext cx="0" cy="30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headEnd type="triangle" w="med" len="med"/>
                <a:tailEnd type="triangle" w="med" len="med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テキスト ボックス 28">
                <a:extLst>
                  <a:ext uri="{FF2B5EF4-FFF2-40B4-BE49-F238E27FC236}">
                    <a16:creationId xmlns:a16="http://schemas.microsoft.com/office/drawing/2014/main" id="{49A2051D-89B8-D5EA-44FD-893CE9E54994}"/>
                  </a:ext>
                </a:extLst>
              </p:cNvPr>
              <p:cNvSpPr txBox="1"/>
              <p:nvPr/>
            </p:nvSpPr>
            <p:spPr>
              <a:xfrm rot="16200000">
                <a:off x="6079843" y="4263310"/>
                <a:ext cx="889001" cy="38921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en-US" altLang="ja-JP" dirty="0"/>
                  <a:t>6.6 m</a:t>
                </a:r>
                <a:endParaRPr kumimoji="1" lang="ja-JP" altLang="en-US"/>
              </a:p>
            </p:txBody>
          </p:sp>
        </p:grpSp>
        <p:sp>
          <p:nvSpPr>
            <p:cNvPr id="25" name="テキスト ボックス 24">
              <a:extLst>
                <a:ext uri="{FF2B5EF4-FFF2-40B4-BE49-F238E27FC236}">
                  <a16:creationId xmlns:a16="http://schemas.microsoft.com/office/drawing/2014/main" id="{BCD9EF1B-2F9F-E233-B26A-2C5E2F558192}"/>
                </a:ext>
              </a:extLst>
            </p:cNvPr>
            <p:cNvSpPr txBox="1"/>
            <p:nvPr/>
          </p:nvSpPr>
          <p:spPr>
            <a:xfrm>
              <a:off x="7715130" y="2995008"/>
              <a:ext cx="857514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600" dirty="0"/>
                <a:t>4.5 m</a:t>
              </a:r>
              <a:endParaRPr kumimoji="1" lang="ja-JP" altLang="en-US" sz="1600"/>
            </a:p>
          </p:txBody>
        </p:sp>
        <p:sp>
          <p:nvSpPr>
            <p:cNvPr id="26" name="テキスト ボックス 25">
              <a:extLst>
                <a:ext uri="{FF2B5EF4-FFF2-40B4-BE49-F238E27FC236}">
                  <a16:creationId xmlns:a16="http://schemas.microsoft.com/office/drawing/2014/main" id="{98DC4080-CBCA-483C-686C-13DF6538C2F4}"/>
                </a:ext>
              </a:extLst>
            </p:cNvPr>
            <p:cNvSpPr txBox="1"/>
            <p:nvPr/>
          </p:nvSpPr>
          <p:spPr>
            <a:xfrm>
              <a:off x="9897454" y="2995008"/>
              <a:ext cx="857514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600" dirty="0"/>
                <a:t>5 m</a:t>
              </a:r>
              <a:endParaRPr kumimoji="1" lang="ja-JP" alt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401717620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47A41A-FEB8-109D-CA7E-48A82C96BB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E27B262B-C9AA-C742-BD6C-4AB129B88F8B}"/>
              </a:ext>
            </a:extLst>
          </p:cNvPr>
          <p:cNvGrpSpPr>
            <a:grpSpLocks noChangeAspect="1"/>
          </p:cNvGrpSpPr>
          <p:nvPr/>
        </p:nvGrpSpPr>
        <p:grpSpPr>
          <a:xfrm>
            <a:off x="2924472" y="1515958"/>
            <a:ext cx="9418066" cy="5250170"/>
            <a:chOff x="496167" y="822015"/>
            <a:chExt cx="10857633" cy="6052667"/>
          </a:xfrm>
        </p:grpSpPr>
        <p:pic>
          <p:nvPicPr>
            <p:cNvPr id="4" name="図 3">
              <a:extLst>
                <a:ext uri="{FF2B5EF4-FFF2-40B4-BE49-F238E27FC236}">
                  <a16:creationId xmlns:a16="http://schemas.microsoft.com/office/drawing/2014/main" id="{36AF0DBE-C42A-83CF-32BC-C92D06A300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96167" y="822015"/>
              <a:ext cx="10857633" cy="6052667"/>
            </a:xfrm>
            <a:prstGeom prst="rect">
              <a:avLst/>
            </a:prstGeom>
          </p:spPr>
        </p:pic>
        <p:sp>
          <p:nvSpPr>
            <p:cNvPr id="5" name="正方形/長方形 4">
              <a:extLst>
                <a:ext uri="{FF2B5EF4-FFF2-40B4-BE49-F238E27FC236}">
                  <a16:creationId xmlns:a16="http://schemas.microsoft.com/office/drawing/2014/main" id="{9AC780AA-94ED-47D3-38B6-CBD83B36121C}"/>
                </a:ext>
              </a:extLst>
            </p:cNvPr>
            <p:cNvSpPr/>
            <p:nvPr/>
          </p:nvSpPr>
          <p:spPr>
            <a:xfrm>
              <a:off x="2092270" y="2402241"/>
              <a:ext cx="1270861" cy="30996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正方形/長方形 15">
              <a:extLst>
                <a:ext uri="{FF2B5EF4-FFF2-40B4-BE49-F238E27FC236}">
                  <a16:creationId xmlns:a16="http://schemas.microsoft.com/office/drawing/2014/main" id="{09BA5496-0EC0-F964-8975-81A3F6086572}"/>
                </a:ext>
              </a:extLst>
            </p:cNvPr>
            <p:cNvSpPr/>
            <p:nvPr/>
          </p:nvSpPr>
          <p:spPr>
            <a:xfrm>
              <a:off x="4856135" y="1570603"/>
              <a:ext cx="1270861" cy="42056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正方形/長方形 16">
              <a:extLst>
                <a:ext uri="{FF2B5EF4-FFF2-40B4-BE49-F238E27FC236}">
                  <a16:creationId xmlns:a16="http://schemas.microsoft.com/office/drawing/2014/main" id="{0C640814-9C4E-BC7F-D9D0-F5F2D635381C}"/>
                </a:ext>
              </a:extLst>
            </p:cNvPr>
            <p:cNvSpPr/>
            <p:nvPr/>
          </p:nvSpPr>
          <p:spPr>
            <a:xfrm>
              <a:off x="8185688" y="5754904"/>
              <a:ext cx="1609241" cy="56840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BD3218A3-8BED-1B91-B606-85DE4DBC39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             Detector Design (Far-Forward)</a:t>
            </a:r>
            <a:endParaRPr kumimoji="1" lang="ja-JP" altLang="en-US"/>
          </a:p>
        </p:txBody>
      </p:sp>
      <p:pic>
        <p:nvPicPr>
          <p:cNvPr id="6" name="Picture 10" descr="Logo&#10;&#10;Description automatically generated">
            <a:extLst>
              <a:ext uri="{FF2B5EF4-FFF2-40B4-BE49-F238E27FC236}">
                <a16:creationId xmlns:a16="http://schemas.microsoft.com/office/drawing/2014/main" id="{ABFD6E55-F95B-2DEE-2139-B5A517AFD3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5136" y="190065"/>
            <a:ext cx="1841938" cy="1325893"/>
          </a:xfrm>
          <a:prstGeom prst="rect">
            <a:avLst/>
          </a:prstGeom>
        </p:spPr>
      </p:pic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556681EA-244A-C75D-95F1-5924C2D1B984}"/>
              </a:ext>
            </a:extLst>
          </p:cNvPr>
          <p:cNvSpPr txBox="1"/>
          <p:nvPr/>
        </p:nvSpPr>
        <p:spPr>
          <a:xfrm>
            <a:off x="3879182" y="2886669"/>
            <a:ext cx="1766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B0 detector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F12E5B79-9985-98D2-916E-1FBF2A678A2C}"/>
              </a:ext>
            </a:extLst>
          </p:cNvPr>
          <p:cNvSpPr txBox="1"/>
          <p:nvPr/>
        </p:nvSpPr>
        <p:spPr>
          <a:xfrm>
            <a:off x="7610139" y="1743325"/>
            <a:ext cx="1766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Roman Pots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9677756C-80C6-9DC8-2278-D4C030BCD48F}"/>
              </a:ext>
            </a:extLst>
          </p:cNvPr>
          <p:cNvSpPr txBox="1"/>
          <p:nvPr/>
        </p:nvSpPr>
        <p:spPr>
          <a:xfrm>
            <a:off x="7808734" y="6449433"/>
            <a:ext cx="3693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Off-Momentum </a:t>
            </a:r>
            <a:r>
              <a:rPr lang="en-US" altLang="ja-JP" b="1" dirty="0">
                <a:latin typeface="Avenir Next" panose="020B0503020202020204" pitchFamily="34" charset="0"/>
              </a:rPr>
              <a:t>Detectors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E76C92BE-3E87-5135-B480-F515EECE7C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2827" y="3280419"/>
            <a:ext cx="3391460" cy="2677469"/>
          </a:xfrm>
          <a:prstGeom prst="rect">
            <a:avLst/>
          </a:prstGeom>
        </p:spPr>
      </p:pic>
      <p:pic>
        <p:nvPicPr>
          <p:cNvPr id="9" name="図 8">
            <a:extLst>
              <a:ext uri="{FF2B5EF4-FFF2-40B4-BE49-F238E27FC236}">
                <a16:creationId xmlns:a16="http://schemas.microsoft.com/office/drawing/2014/main" id="{7E6C8A66-AB49-AC49-0499-B17A86B4A79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27" y="1508471"/>
            <a:ext cx="6424180" cy="1144032"/>
          </a:xfrm>
          <a:prstGeom prst="rect">
            <a:avLst/>
          </a:prstGeom>
        </p:spPr>
      </p:pic>
      <p:sp>
        <p:nvSpPr>
          <p:cNvPr id="11" name="スライド番号プレースホルダー 10">
            <a:extLst>
              <a:ext uri="{FF2B5EF4-FFF2-40B4-BE49-F238E27FC236}">
                <a16:creationId xmlns:a16="http://schemas.microsoft.com/office/drawing/2014/main" id="{64B52BD1-2680-B0BD-0BEA-6C976929AC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5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61824901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47AD2-E732-A8A4-4F4E-683A30C03C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AA0F829F-FEA8-8ADD-41A9-978CD50643DC}"/>
              </a:ext>
            </a:extLst>
          </p:cNvPr>
          <p:cNvGrpSpPr>
            <a:grpSpLocks noChangeAspect="1"/>
          </p:cNvGrpSpPr>
          <p:nvPr/>
        </p:nvGrpSpPr>
        <p:grpSpPr>
          <a:xfrm>
            <a:off x="2924472" y="1515958"/>
            <a:ext cx="9418066" cy="5250170"/>
            <a:chOff x="496167" y="822015"/>
            <a:chExt cx="10857633" cy="6052667"/>
          </a:xfrm>
        </p:grpSpPr>
        <p:pic>
          <p:nvPicPr>
            <p:cNvPr id="4" name="図 3">
              <a:extLst>
                <a:ext uri="{FF2B5EF4-FFF2-40B4-BE49-F238E27FC236}">
                  <a16:creationId xmlns:a16="http://schemas.microsoft.com/office/drawing/2014/main" id="{4E3E38E0-7041-0885-8B60-5FF7483A2E2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96167" y="822015"/>
              <a:ext cx="10857633" cy="6052667"/>
            </a:xfrm>
            <a:prstGeom prst="rect">
              <a:avLst/>
            </a:prstGeom>
          </p:spPr>
        </p:pic>
        <p:sp>
          <p:nvSpPr>
            <p:cNvPr id="5" name="正方形/長方形 4">
              <a:extLst>
                <a:ext uri="{FF2B5EF4-FFF2-40B4-BE49-F238E27FC236}">
                  <a16:creationId xmlns:a16="http://schemas.microsoft.com/office/drawing/2014/main" id="{8FEA7CDC-7C96-5F8B-150E-4C179A7A527B}"/>
                </a:ext>
              </a:extLst>
            </p:cNvPr>
            <p:cNvSpPr/>
            <p:nvPr/>
          </p:nvSpPr>
          <p:spPr>
            <a:xfrm>
              <a:off x="2092270" y="2402241"/>
              <a:ext cx="1270861" cy="30996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正方形/長方形 15">
              <a:extLst>
                <a:ext uri="{FF2B5EF4-FFF2-40B4-BE49-F238E27FC236}">
                  <a16:creationId xmlns:a16="http://schemas.microsoft.com/office/drawing/2014/main" id="{16514152-D5BF-6B8E-3EBA-2B8A0130735A}"/>
                </a:ext>
              </a:extLst>
            </p:cNvPr>
            <p:cNvSpPr/>
            <p:nvPr/>
          </p:nvSpPr>
          <p:spPr>
            <a:xfrm>
              <a:off x="4856135" y="1570603"/>
              <a:ext cx="1270861" cy="42056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正方形/長方形 16">
              <a:extLst>
                <a:ext uri="{FF2B5EF4-FFF2-40B4-BE49-F238E27FC236}">
                  <a16:creationId xmlns:a16="http://schemas.microsoft.com/office/drawing/2014/main" id="{D5E7FF19-F292-931E-89EE-D7E6D72C1DC7}"/>
                </a:ext>
              </a:extLst>
            </p:cNvPr>
            <p:cNvSpPr/>
            <p:nvPr/>
          </p:nvSpPr>
          <p:spPr>
            <a:xfrm>
              <a:off x="8185688" y="5754904"/>
              <a:ext cx="1609241" cy="56840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A3A3FDE8-9C45-ECF1-86B2-9FC69C4C5E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             Detector Design (Far-Forward)</a:t>
            </a:r>
            <a:endParaRPr kumimoji="1" lang="ja-JP" altLang="en-US"/>
          </a:p>
        </p:txBody>
      </p:sp>
      <p:pic>
        <p:nvPicPr>
          <p:cNvPr id="6" name="Picture 10" descr="Logo&#10;&#10;Description automatically generated">
            <a:extLst>
              <a:ext uri="{FF2B5EF4-FFF2-40B4-BE49-F238E27FC236}">
                <a16:creationId xmlns:a16="http://schemas.microsoft.com/office/drawing/2014/main" id="{7D7C41C2-D50C-891C-C052-031237ECD7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5136" y="190065"/>
            <a:ext cx="1841938" cy="1325893"/>
          </a:xfrm>
          <a:prstGeom prst="rect">
            <a:avLst/>
          </a:prstGeom>
        </p:spPr>
      </p:pic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6D845A7D-4B1A-92D4-B976-F03D19C916CB}"/>
              </a:ext>
            </a:extLst>
          </p:cNvPr>
          <p:cNvSpPr txBox="1"/>
          <p:nvPr/>
        </p:nvSpPr>
        <p:spPr>
          <a:xfrm>
            <a:off x="3879182" y="2886669"/>
            <a:ext cx="1766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B0 detector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C2A0430E-E40D-FEE6-AAE6-B1656D80A959}"/>
              </a:ext>
            </a:extLst>
          </p:cNvPr>
          <p:cNvSpPr txBox="1"/>
          <p:nvPr/>
        </p:nvSpPr>
        <p:spPr>
          <a:xfrm>
            <a:off x="7610139" y="1743325"/>
            <a:ext cx="1766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Roman Pots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D72652A9-5FEA-538C-1991-B2A3552092C4}"/>
              </a:ext>
            </a:extLst>
          </p:cNvPr>
          <p:cNvSpPr txBox="1"/>
          <p:nvPr/>
        </p:nvSpPr>
        <p:spPr>
          <a:xfrm>
            <a:off x="7808734" y="6449433"/>
            <a:ext cx="3693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Off-Momentum </a:t>
            </a:r>
            <a:r>
              <a:rPr lang="en-US" altLang="ja-JP" b="1" dirty="0">
                <a:latin typeface="Avenir Next" panose="020B0503020202020204" pitchFamily="34" charset="0"/>
              </a:rPr>
              <a:t>Detectors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A34B9B8A-072F-1CE1-E5E8-1E8E1D22EA7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2827" y="3280419"/>
            <a:ext cx="3391460" cy="2677469"/>
          </a:xfrm>
          <a:prstGeom prst="rect">
            <a:avLst/>
          </a:prstGeom>
        </p:spPr>
      </p:pic>
      <p:sp>
        <p:nvSpPr>
          <p:cNvPr id="8" name="円/楕円 7">
            <a:extLst>
              <a:ext uri="{FF2B5EF4-FFF2-40B4-BE49-F238E27FC236}">
                <a16:creationId xmlns:a16="http://schemas.microsoft.com/office/drawing/2014/main" id="{2F109499-CE37-40B0-9DB4-B6C97992E50B}"/>
              </a:ext>
            </a:extLst>
          </p:cNvPr>
          <p:cNvSpPr/>
          <p:nvPr/>
        </p:nvSpPr>
        <p:spPr>
          <a:xfrm>
            <a:off x="2642189" y="5284962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9" name="図 8">
            <a:extLst>
              <a:ext uri="{FF2B5EF4-FFF2-40B4-BE49-F238E27FC236}">
                <a16:creationId xmlns:a16="http://schemas.microsoft.com/office/drawing/2014/main" id="{20DF76B3-4214-FFB0-650C-787333E4AB2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27" y="1508471"/>
            <a:ext cx="6424180" cy="1144032"/>
          </a:xfrm>
          <a:prstGeom prst="rect">
            <a:avLst/>
          </a:prstGeom>
        </p:spPr>
      </p:pic>
      <p:sp>
        <p:nvSpPr>
          <p:cNvPr id="11" name="スライド番号プレースホルダー 10">
            <a:extLst>
              <a:ext uri="{FF2B5EF4-FFF2-40B4-BE49-F238E27FC236}">
                <a16:creationId xmlns:a16="http://schemas.microsoft.com/office/drawing/2014/main" id="{B8F335C3-F88F-29DC-E868-2501007383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5</a:t>
            </a:r>
            <a:endParaRPr lang="ja-JP" altLang="en-US"/>
          </a:p>
        </p:txBody>
      </p:sp>
      <p:sp>
        <p:nvSpPr>
          <p:cNvPr id="10" name="正方形/長方形 9">
            <a:extLst>
              <a:ext uri="{FF2B5EF4-FFF2-40B4-BE49-F238E27FC236}">
                <a16:creationId xmlns:a16="http://schemas.microsoft.com/office/drawing/2014/main" id="{03AF843B-B44F-B42E-1830-9E0E367D3871}"/>
              </a:ext>
            </a:extLst>
          </p:cNvPr>
          <p:cNvSpPr/>
          <p:nvPr/>
        </p:nvSpPr>
        <p:spPr>
          <a:xfrm>
            <a:off x="4086225" y="1565623"/>
            <a:ext cx="942975" cy="100733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円/楕円 11">
            <a:extLst>
              <a:ext uri="{FF2B5EF4-FFF2-40B4-BE49-F238E27FC236}">
                <a16:creationId xmlns:a16="http://schemas.microsoft.com/office/drawing/2014/main" id="{3E59FAE7-4A46-50B4-21AD-BAEC696688EF}"/>
              </a:ext>
            </a:extLst>
          </p:cNvPr>
          <p:cNvSpPr/>
          <p:nvPr/>
        </p:nvSpPr>
        <p:spPr>
          <a:xfrm>
            <a:off x="2751148" y="4425893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6615679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B81B84-15F6-B002-E811-2A912937B4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708C584D-2DE6-6FC6-6EB4-CE7FB5A9C1C6}"/>
              </a:ext>
            </a:extLst>
          </p:cNvPr>
          <p:cNvGrpSpPr>
            <a:grpSpLocks noChangeAspect="1"/>
          </p:cNvGrpSpPr>
          <p:nvPr/>
        </p:nvGrpSpPr>
        <p:grpSpPr>
          <a:xfrm>
            <a:off x="2924472" y="1515958"/>
            <a:ext cx="9418066" cy="5250170"/>
            <a:chOff x="496167" y="822015"/>
            <a:chExt cx="10857633" cy="6052667"/>
          </a:xfrm>
        </p:grpSpPr>
        <p:pic>
          <p:nvPicPr>
            <p:cNvPr id="4" name="図 3">
              <a:extLst>
                <a:ext uri="{FF2B5EF4-FFF2-40B4-BE49-F238E27FC236}">
                  <a16:creationId xmlns:a16="http://schemas.microsoft.com/office/drawing/2014/main" id="{1D7A4EAC-BB08-025B-5AFB-3DA767AD61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96167" y="822015"/>
              <a:ext cx="10857633" cy="6052667"/>
            </a:xfrm>
            <a:prstGeom prst="rect">
              <a:avLst/>
            </a:prstGeom>
          </p:spPr>
        </p:pic>
        <p:sp>
          <p:nvSpPr>
            <p:cNvPr id="5" name="正方形/長方形 4">
              <a:extLst>
                <a:ext uri="{FF2B5EF4-FFF2-40B4-BE49-F238E27FC236}">
                  <a16:creationId xmlns:a16="http://schemas.microsoft.com/office/drawing/2014/main" id="{15D67615-845C-6EE1-3DBF-F54A907EAEFE}"/>
                </a:ext>
              </a:extLst>
            </p:cNvPr>
            <p:cNvSpPr/>
            <p:nvPr/>
          </p:nvSpPr>
          <p:spPr>
            <a:xfrm>
              <a:off x="2092270" y="2402241"/>
              <a:ext cx="1270861" cy="30996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正方形/長方形 15">
              <a:extLst>
                <a:ext uri="{FF2B5EF4-FFF2-40B4-BE49-F238E27FC236}">
                  <a16:creationId xmlns:a16="http://schemas.microsoft.com/office/drawing/2014/main" id="{794ABD4F-9922-E8A7-D9CB-C30E35738A06}"/>
                </a:ext>
              </a:extLst>
            </p:cNvPr>
            <p:cNvSpPr/>
            <p:nvPr/>
          </p:nvSpPr>
          <p:spPr>
            <a:xfrm>
              <a:off x="4856135" y="1570603"/>
              <a:ext cx="1270861" cy="42056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正方形/長方形 16">
              <a:extLst>
                <a:ext uri="{FF2B5EF4-FFF2-40B4-BE49-F238E27FC236}">
                  <a16:creationId xmlns:a16="http://schemas.microsoft.com/office/drawing/2014/main" id="{02BFBB35-C935-9807-627D-07955F6606F4}"/>
                </a:ext>
              </a:extLst>
            </p:cNvPr>
            <p:cNvSpPr/>
            <p:nvPr/>
          </p:nvSpPr>
          <p:spPr>
            <a:xfrm>
              <a:off x="8185688" y="5754904"/>
              <a:ext cx="1609241" cy="56840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3AD7C401-198E-6AD6-3853-3CA4D7554D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             Detector Design (Far-Forward)</a:t>
            </a:r>
            <a:endParaRPr kumimoji="1" lang="ja-JP" altLang="en-US"/>
          </a:p>
        </p:txBody>
      </p:sp>
      <p:pic>
        <p:nvPicPr>
          <p:cNvPr id="6" name="Picture 10" descr="Logo&#10;&#10;Description automatically generated">
            <a:extLst>
              <a:ext uri="{FF2B5EF4-FFF2-40B4-BE49-F238E27FC236}">
                <a16:creationId xmlns:a16="http://schemas.microsoft.com/office/drawing/2014/main" id="{AC7506BC-BAC6-CFF4-A355-4A3AFD7EE65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5136" y="190065"/>
            <a:ext cx="1841938" cy="1325893"/>
          </a:xfrm>
          <a:prstGeom prst="rect">
            <a:avLst/>
          </a:prstGeom>
        </p:spPr>
      </p:pic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5A89CC08-CFA2-34A7-160E-33F82EF909D3}"/>
              </a:ext>
            </a:extLst>
          </p:cNvPr>
          <p:cNvSpPr txBox="1"/>
          <p:nvPr/>
        </p:nvSpPr>
        <p:spPr>
          <a:xfrm>
            <a:off x="3879182" y="2886669"/>
            <a:ext cx="1766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solidFill>
                  <a:srgbClr val="FF0000"/>
                </a:solidFill>
                <a:latin typeface="Avenir Next" panose="020B0503020202020204" pitchFamily="34" charset="0"/>
              </a:rPr>
              <a:t>B0 detector</a:t>
            </a:r>
            <a:endParaRPr kumimoji="1" lang="ja-JP" altLang="en-US" b="1">
              <a:solidFill>
                <a:srgbClr val="FF0000"/>
              </a:solidFill>
              <a:latin typeface="Avenir Next" panose="020B0503020202020204" pitchFamily="34" charset="0"/>
            </a:endParaRP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3517BD4B-F4CD-73DF-FD43-1B2B3CB23976}"/>
              </a:ext>
            </a:extLst>
          </p:cNvPr>
          <p:cNvSpPr txBox="1"/>
          <p:nvPr/>
        </p:nvSpPr>
        <p:spPr>
          <a:xfrm>
            <a:off x="7610139" y="1743325"/>
            <a:ext cx="1766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solidFill>
                  <a:srgbClr val="FF0000"/>
                </a:solidFill>
                <a:latin typeface="Avenir Next" panose="020B0503020202020204" pitchFamily="34" charset="0"/>
              </a:rPr>
              <a:t>Roman Pots</a:t>
            </a:r>
            <a:endParaRPr kumimoji="1" lang="ja-JP" altLang="en-US" b="1">
              <a:solidFill>
                <a:srgbClr val="FF0000"/>
              </a:solidFill>
              <a:latin typeface="Avenir Next" panose="020B0503020202020204" pitchFamily="34" charset="0"/>
            </a:endParaRP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5116426A-2BF2-14ED-059D-9F2E219959CD}"/>
              </a:ext>
            </a:extLst>
          </p:cNvPr>
          <p:cNvSpPr txBox="1"/>
          <p:nvPr/>
        </p:nvSpPr>
        <p:spPr>
          <a:xfrm>
            <a:off x="7808734" y="6449433"/>
            <a:ext cx="3693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solidFill>
                  <a:srgbClr val="FF0000"/>
                </a:solidFill>
                <a:latin typeface="Avenir Next" panose="020B0503020202020204" pitchFamily="34" charset="0"/>
              </a:rPr>
              <a:t>Off-Momentum </a:t>
            </a:r>
            <a:r>
              <a:rPr lang="en-US" altLang="ja-JP" b="1" dirty="0">
                <a:solidFill>
                  <a:srgbClr val="FF0000"/>
                </a:solidFill>
                <a:latin typeface="Avenir Next" panose="020B0503020202020204" pitchFamily="34" charset="0"/>
              </a:rPr>
              <a:t>Detectors</a:t>
            </a:r>
            <a:endParaRPr kumimoji="1" lang="ja-JP" altLang="en-US" b="1">
              <a:solidFill>
                <a:srgbClr val="FF0000"/>
              </a:solidFill>
              <a:latin typeface="Avenir Next" panose="020B0503020202020204" pitchFamily="34" charset="0"/>
            </a:endParaRPr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6377891C-199B-F21E-5D9F-69F394DE74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2827" y="3280419"/>
            <a:ext cx="3391460" cy="2677469"/>
          </a:xfrm>
          <a:prstGeom prst="rect">
            <a:avLst/>
          </a:prstGeom>
        </p:spPr>
      </p:pic>
      <p:sp>
        <p:nvSpPr>
          <p:cNvPr id="8" name="円/楕円 7">
            <a:extLst>
              <a:ext uri="{FF2B5EF4-FFF2-40B4-BE49-F238E27FC236}">
                <a16:creationId xmlns:a16="http://schemas.microsoft.com/office/drawing/2014/main" id="{4B276D24-8400-903C-5B91-185B995DF108}"/>
              </a:ext>
            </a:extLst>
          </p:cNvPr>
          <p:cNvSpPr/>
          <p:nvPr/>
        </p:nvSpPr>
        <p:spPr>
          <a:xfrm>
            <a:off x="2642189" y="5284962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9" name="図 8">
            <a:extLst>
              <a:ext uri="{FF2B5EF4-FFF2-40B4-BE49-F238E27FC236}">
                <a16:creationId xmlns:a16="http://schemas.microsoft.com/office/drawing/2014/main" id="{89CA6F73-1734-E9EB-EC81-CF578BCA09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27" y="1508471"/>
            <a:ext cx="6424180" cy="1144032"/>
          </a:xfrm>
          <a:prstGeom prst="rect">
            <a:avLst/>
          </a:prstGeom>
        </p:spPr>
      </p:pic>
      <p:sp>
        <p:nvSpPr>
          <p:cNvPr id="10" name="正方形/長方形 9">
            <a:extLst>
              <a:ext uri="{FF2B5EF4-FFF2-40B4-BE49-F238E27FC236}">
                <a16:creationId xmlns:a16="http://schemas.microsoft.com/office/drawing/2014/main" id="{19D6C139-2703-11E2-DBD4-87E126F01BBF}"/>
              </a:ext>
            </a:extLst>
          </p:cNvPr>
          <p:cNvSpPr/>
          <p:nvPr/>
        </p:nvSpPr>
        <p:spPr>
          <a:xfrm>
            <a:off x="4086225" y="1565623"/>
            <a:ext cx="942975" cy="100733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スライド番号プレースホルダー 10">
            <a:extLst>
              <a:ext uri="{FF2B5EF4-FFF2-40B4-BE49-F238E27FC236}">
                <a16:creationId xmlns:a16="http://schemas.microsoft.com/office/drawing/2014/main" id="{088F96F1-9A68-1A1A-C084-B72DAB77A7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5</a:t>
            </a:r>
            <a:endParaRPr lang="ja-JP" altLang="en-US"/>
          </a:p>
        </p:txBody>
      </p:sp>
      <p:sp>
        <p:nvSpPr>
          <p:cNvPr id="13" name="円/楕円 12">
            <a:extLst>
              <a:ext uri="{FF2B5EF4-FFF2-40B4-BE49-F238E27FC236}">
                <a16:creationId xmlns:a16="http://schemas.microsoft.com/office/drawing/2014/main" id="{9E4145CB-5C3B-4AD9-717A-7AC1C732F311}"/>
              </a:ext>
            </a:extLst>
          </p:cNvPr>
          <p:cNvSpPr/>
          <p:nvPr/>
        </p:nvSpPr>
        <p:spPr>
          <a:xfrm>
            <a:off x="2751148" y="4425893"/>
            <a:ext cx="540000" cy="540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6231585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645A24-3971-CBF7-04D6-766EE0D2A4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C37526AA-E24B-E183-B984-FE3BF1CD3C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Requirements for Timing Detectors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BA7076D6-A0E1-0A6B-FAF1-BF3F0C67CA9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667250"/>
          </a:xfrm>
        </p:spPr>
        <p:txBody>
          <a:bodyPr>
            <a:normAutofit fontScale="85000" lnSpcReduction="10000"/>
          </a:bodyPr>
          <a:lstStyle/>
          <a:p>
            <a:r>
              <a:rPr lang="en" altLang="ja-JP" dirty="0"/>
              <a:t>Excellent timing and spatial resolutions are required</a:t>
            </a:r>
          </a:p>
          <a:p>
            <a:pPr lvl="1"/>
            <a:r>
              <a:rPr lang="en" altLang="ja-JP" dirty="0"/>
              <a:t>Timing for PID; spatial resolution for tracking performance</a:t>
            </a:r>
          </a:p>
          <a:p>
            <a:endParaRPr lang="en" altLang="ja-JP" dirty="0"/>
          </a:p>
          <a:p>
            <a:r>
              <a:rPr lang="en" altLang="ja-JP" dirty="0">
                <a:solidFill>
                  <a:schemeClr val="bg1"/>
                </a:solidFill>
              </a:rPr>
              <a:t>A compact detector design has been adopted to maximize acceptance and install some subsystems are installed inside the accelerator machine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</a:rPr>
              <a:t>Limited installation space</a:t>
            </a:r>
          </a:p>
          <a:p>
            <a:pPr lvl="1"/>
            <a:endParaRPr lang="en" altLang="ja-JP" dirty="0">
              <a:solidFill>
                <a:schemeClr val="bg1"/>
              </a:solidFill>
            </a:endParaRPr>
          </a:p>
          <a:p>
            <a:r>
              <a:rPr lang="en" altLang="ja-JP" dirty="0">
                <a:solidFill>
                  <a:schemeClr val="bg1"/>
                </a:solidFill>
              </a:rPr>
              <a:t>The material budget must be minimized to avoid performance degradation of the other subsystems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</a:rPr>
              <a:t>Most of the generated particles are a few GeV/c</a:t>
            </a:r>
          </a:p>
          <a:p>
            <a:endParaRPr lang="en" altLang="ja-JP" dirty="0">
              <a:solidFill>
                <a:schemeClr val="bg1"/>
              </a:solidFill>
            </a:endParaRPr>
          </a:p>
          <a:p>
            <a:r>
              <a:rPr lang="en" altLang="ja-JP" dirty="0">
                <a:solidFill>
                  <a:schemeClr val="bg1"/>
                </a:solidFill>
              </a:rPr>
              <a:t>The expected radiation is much smaller than that of LHC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</a:rPr>
              <a:t>Radiation tolerance possibly is not big issue to use at EIC</a:t>
            </a:r>
          </a:p>
          <a:p>
            <a:endParaRPr lang="en" altLang="ja-JP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2F79E1E1-B8F1-0782-B297-805CA5D0E7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6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1499681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1CA24B-0EE2-7AE7-D681-4BBA2F0DBC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70FA12-AE15-719D-8FFC-F0E34DAAC8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Requirements for Timing Detectors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80D5B7B8-3142-D913-7B27-82E4559264F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667250"/>
          </a:xfrm>
        </p:spPr>
        <p:txBody>
          <a:bodyPr>
            <a:normAutofit fontScale="85000" lnSpcReduction="10000"/>
          </a:bodyPr>
          <a:lstStyle/>
          <a:p>
            <a:r>
              <a:rPr lang="en" altLang="ja-JP" dirty="0"/>
              <a:t>Excellent timing and spatial resolutions are required</a:t>
            </a:r>
          </a:p>
          <a:p>
            <a:pPr lvl="1"/>
            <a:r>
              <a:rPr lang="en" altLang="ja-JP" dirty="0"/>
              <a:t>Timing for PID; spatial resolution for tracking performance</a:t>
            </a:r>
          </a:p>
          <a:p>
            <a:endParaRPr lang="en" altLang="ja-JP" dirty="0"/>
          </a:p>
          <a:p>
            <a:r>
              <a:rPr lang="en" altLang="ja-JP" dirty="0"/>
              <a:t>A compact detector design has been adopted to maximize acceptance and install some subsystems are installed inside the accelerator machine</a:t>
            </a:r>
          </a:p>
          <a:p>
            <a:pPr lvl="1"/>
            <a:r>
              <a:rPr lang="en" altLang="ja-JP" dirty="0"/>
              <a:t>Limited installation space</a:t>
            </a:r>
          </a:p>
          <a:p>
            <a:pPr lvl="1"/>
            <a:endParaRPr lang="en" altLang="ja-JP" dirty="0"/>
          </a:p>
          <a:p>
            <a:r>
              <a:rPr lang="en" altLang="ja-JP" dirty="0">
                <a:solidFill>
                  <a:schemeClr val="bg1"/>
                </a:solidFill>
              </a:rPr>
              <a:t>The material budget must be minimized to avoid performance degradation of the other subsystems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</a:rPr>
              <a:t>Most of the generated particles are a few GeV/c</a:t>
            </a:r>
          </a:p>
          <a:p>
            <a:endParaRPr lang="en" altLang="ja-JP" dirty="0">
              <a:solidFill>
                <a:schemeClr val="bg1"/>
              </a:solidFill>
            </a:endParaRPr>
          </a:p>
          <a:p>
            <a:r>
              <a:rPr lang="en" altLang="ja-JP" dirty="0">
                <a:solidFill>
                  <a:schemeClr val="bg1"/>
                </a:solidFill>
              </a:rPr>
              <a:t>The expected radiation is much smaller than that of LHC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</a:rPr>
              <a:t>Radiation tolerance possibly is not big issue to use at EIC</a:t>
            </a:r>
          </a:p>
          <a:p>
            <a:endParaRPr lang="en" altLang="ja-JP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76E711F4-3F9A-B326-8CC5-9BD0EACD2B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6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123845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F721E-CC8D-CC03-DD73-9498B8EC49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5108467-464E-63E1-394E-0081E90C13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Electron Ion Collider: EIC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AE1BFE57-4027-7853-691D-5942933B63FB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3E0C54CE-06B7-5933-5EF1-7C2B3E153F35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105 cm</a:t>
            </a: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AAD0B9AD-5DD5-D641-95C1-76509EE656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1" y="2174718"/>
            <a:ext cx="2743200" cy="3544824"/>
          </a:xfrm>
          <a:prstGeom prst="rect">
            <a:avLst/>
          </a:prstGeom>
        </p:spPr>
      </p:pic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D4326FD0-F565-052E-14F4-C2A065FDB789}"/>
              </a:ext>
            </a:extLst>
          </p:cNvPr>
          <p:cNvSpPr txBox="1"/>
          <p:nvPr/>
        </p:nvSpPr>
        <p:spPr>
          <a:xfrm>
            <a:off x="1032614" y="1678415"/>
            <a:ext cx="1012677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Electron-Ion Collider (EIC) is the first polarized ep and 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eA</a:t>
            </a:r>
            <a:r>
              <a:rPr lang="en-US" altLang="ja-JP" sz="2400" b="1" dirty="0">
                <a:latin typeface="Avenir Next" panose="020B0503020202020204" pitchFamily="34" charset="0"/>
              </a:rPr>
              <a:t> collider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C0D34B3B-4F04-AC49-E4FB-C1433F61BCD9}"/>
              </a:ext>
            </a:extLst>
          </p:cNvPr>
          <p:cNvSpPr txBox="1"/>
          <p:nvPr/>
        </p:nvSpPr>
        <p:spPr>
          <a:xfrm>
            <a:off x="838200" y="5799873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BNL is selected as host</a:t>
            </a: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6CF270D2-D8E6-ED90-6627-FF80350CCED3}"/>
              </a:ext>
            </a:extLst>
          </p:cNvPr>
          <p:cNvSpPr txBox="1"/>
          <p:nvPr/>
        </p:nvSpPr>
        <p:spPr>
          <a:xfrm>
            <a:off x="3705051" y="2240439"/>
            <a:ext cx="478189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Highly polarized beams: 70%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High luminosity: x100-1000 HERA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33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- 10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34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cm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-2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s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-1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Variable √s: HERA was 318GeV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29 - 140 GeV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Variable beam species: p/d/3He…U</a:t>
            </a:r>
            <a:endParaRPr kumimoji="1" lang="ja-JP" altLang="en-US">
              <a:solidFill>
                <a:schemeClr val="bg1"/>
              </a:solidFill>
              <a:latin typeface="Avenir Next" panose="020B0503020202020204" pitchFamily="34" charset="0"/>
            </a:endParaRPr>
          </a:p>
        </p:txBody>
      </p:sp>
      <p:sp>
        <p:nvSpPr>
          <p:cNvPr id="21" name="スライド番号プレースホルダー 20">
            <a:extLst>
              <a:ext uri="{FF2B5EF4-FFF2-40B4-BE49-F238E27FC236}">
                <a16:creationId xmlns:a16="http://schemas.microsoft.com/office/drawing/2014/main" id="{C0BCB127-5A9E-4158-45CD-C6166A334B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lang="ja-JP" altLang="en-US" smtClean="0"/>
              <a:pPr/>
              <a:t>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0862697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09A275-8A87-B8A7-9E35-612B87D0C7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4DC935ED-3B36-57FB-02F3-13FC41B4B3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Requirements for Timing Detectors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BB025829-46C1-F65D-A779-39A2678A80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667250"/>
          </a:xfrm>
        </p:spPr>
        <p:txBody>
          <a:bodyPr>
            <a:normAutofit fontScale="85000" lnSpcReduction="10000"/>
          </a:bodyPr>
          <a:lstStyle/>
          <a:p>
            <a:r>
              <a:rPr lang="en" altLang="ja-JP" dirty="0"/>
              <a:t>Excellent timing and spatial resolutions are required</a:t>
            </a:r>
          </a:p>
          <a:p>
            <a:pPr lvl="1"/>
            <a:r>
              <a:rPr lang="en" altLang="ja-JP" dirty="0"/>
              <a:t>Timing for PID; spatial resolution for tracking performance</a:t>
            </a:r>
          </a:p>
          <a:p>
            <a:endParaRPr lang="en" altLang="ja-JP" dirty="0"/>
          </a:p>
          <a:p>
            <a:r>
              <a:rPr lang="en" altLang="ja-JP" dirty="0"/>
              <a:t>A compact detector design has been adopted to maximize acceptance and install some subsystems are installed inside the accelerator machine</a:t>
            </a:r>
          </a:p>
          <a:p>
            <a:pPr lvl="1"/>
            <a:r>
              <a:rPr lang="en" altLang="ja-JP" dirty="0"/>
              <a:t>Limited installation space</a:t>
            </a:r>
          </a:p>
          <a:p>
            <a:pPr lvl="1"/>
            <a:endParaRPr lang="en" altLang="ja-JP" dirty="0"/>
          </a:p>
          <a:p>
            <a:r>
              <a:rPr lang="en" altLang="ja-JP" dirty="0"/>
              <a:t>The material budget must be minimized to avoid performance degradation of the other subsystems</a:t>
            </a:r>
          </a:p>
          <a:p>
            <a:pPr lvl="1"/>
            <a:r>
              <a:rPr lang="en" altLang="ja-JP" dirty="0"/>
              <a:t>Most of the generated particles are a few GeV/c</a:t>
            </a:r>
          </a:p>
          <a:p>
            <a:endParaRPr lang="en" altLang="ja-JP" dirty="0"/>
          </a:p>
          <a:p>
            <a:r>
              <a:rPr lang="en" altLang="ja-JP" dirty="0">
                <a:solidFill>
                  <a:schemeClr val="bg1"/>
                </a:solidFill>
              </a:rPr>
              <a:t>The expected radiation is much smaller than that of LHC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</a:rPr>
              <a:t>Radiation tolerance possibly is not big issue to use at EIC</a:t>
            </a:r>
          </a:p>
          <a:p>
            <a:endParaRPr lang="en" altLang="ja-JP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1AF27874-B645-125C-8576-0E80F83237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6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22372491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C7EC41-E7EF-40A9-C626-2A0EBEC135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D4649A29-D891-0853-8941-7400DFB6C8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Requirements for Timing Detectors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D5C448D6-5687-F655-8EB5-D10EF3F10EF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667250"/>
          </a:xfrm>
        </p:spPr>
        <p:txBody>
          <a:bodyPr>
            <a:normAutofit fontScale="85000" lnSpcReduction="10000"/>
          </a:bodyPr>
          <a:lstStyle/>
          <a:p>
            <a:r>
              <a:rPr lang="en" altLang="ja-JP" dirty="0"/>
              <a:t>Excellent timing and spatial resolutions are required</a:t>
            </a:r>
          </a:p>
          <a:p>
            <a:pPr lvl="1"/>
            <a:r>
              <a:rPr lang="en" altLang="ja-JP" dirty="0"/>
              <a:t>Timing for PID; spatial resolution for tracking performance</a:t>
            </a:r>
          </a:p>
          <a:p>
            <a:endParaRPr lang="en" altLang="ja-JP" dirty="0"/>
          </a:p>
          <a:p>
            <a:r>
              <a:rPr lang="en" altLang="ja-JP" dirty="0"/>
              <a:t>A compact detector design has been adopted to maximize acceptance and install some subsystems are installed inside the accelerator machine</a:t>
            </a:r>
          </a:p>
          <a:p>
            <a:pPr lvl="1"/>
            <a:r>
              <a:rPr lang="en" altLang="ja-JP" dirty="0"/>
              <a:t>Limited installation space</a:t>
            </a:r>
          </a:p>
          <a:p>
            <a:pPr lvl="1"/>
            <a:endParaRPr lang="en" altLang="ja-JP" dirty="0"/>
          </a:p>
          <a:p>
            <a:r>
              <a:rPr lang="en" altLang="ja-JP" dirty="0"/>
              <a:t>The material budget must be minimized to avoid performance degradation of the other subsystems</a:t>
            </a:r>
          </a:p>
          <a:p>
            <a:pPr lvl="1"/>
            <a:r>
              <a:rPr lang="en" altLang="ja-JP" dirty="0"/>
              <a:t>Most of the generated particles are a few GeV/c</a:t>
            </a:r>
          </a:p>
          <a:p>
            <a:endParaRPr lang="en" altLang="ja-JP" dirty="0"/>
          </a:p>
          <a:p>
            <a:r>
              <a:rPr lang="en" altLang="ja-JP" dirty="0"/>
              <a:t>The expected radiation is much smaller than that of LHC</a:t>
            </a:r>
          </a:p>
          <a:p>
            <a:pPr lvl="1"/>
            <a:r>
              <a:rPr lang="en" altLang="ja-JP" dirty="0"/>
              <a:t>Radiation tolerance possibly is not big issue to use at EIC</a:t>
            </a:r>
          </a:p>
          <a:p>
            <a:endParaRPr lang="en" altLang="ja-JP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ED3E51C0-2DEC-A182-8CBC-8FEF11F543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6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7072358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A88CB9-38D3-5868-1AE9-A54158F6F3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9E390D9-9FB5-1360-3811-97C34F5AAE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b="1" dirty="0">
                <a:latin typeface="Avenir Next" panose="020B0503020202020204" pitchFamily="34" charset="0"/>
              </a:rPr>
              <a:t>Technology Choice: AC-LGAD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B838FEBB-ED8E-6198-11E6-EC9F272BAE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3837"/>
            <a:ext cx="10515600" cy="3455918"/>
          </a:xfrm>
        </p:spPr>
        <p:txBody>
          <a:bodyPr>
            <a:normAutofit fontScale="92500" lnSpcReduction="10000"/>
          </a:bodyPr>
          <a:lstStyle/>
          <a:p>
            <a:r>
              <a:rPr lang="en" altLang="ja-JP" dirty="0">
                <a:latin typeface="Avenir Next" panose="020B0503020202020204" pitchFamily="34" charset="0"/>
              </a:rPr>
              <a:t>Low Gain Avalanche Detector (LGAD) is a silicon detector with a thin gain layer making high electric field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High field increases the signal rise time and improves time resolution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Individual layer is implemented under each electrode, so inactive is not negligible and granularity limitation is there</a:t>
            </a:r>
          </a:p>
          <a:p>
            <a:endParaRPr lang="en" altLang="ja-JP" dirty="0">
              <a:latin typeface="Avenir Next" panose="020B0503020202020204" pitchFamily="34" charset="0"/>
            </a:endParaRPr>
          </a:p>
          <a:p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AC-LGAD uses AC-coupled readout with one large gain layer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Inactive area is eliminated by one large gain layer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Position resolution is improved by using the charge sharing</a:t>
            </a:r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</p:txBody>
      </p:sp>
      <p:pic>
        <p:nvPicPr>
          <p:cNvPr id="26" name="図 25">
            <a:extLst>
              <a:ext uri="{FF2B5EF4-FFF2-40B4-BE49-F238E27FC236}">
                <a16:creationId xmlns:a16="http://schemas.microsoft.com/office/drawing/2014/main" id="{B7A4A8DD-363F-DD70-8257-AEAF3BB213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4218" b="52062"/>
          <a:stretch>
            <a:fillRect/>
          </a:stretch>
        </p:blipFill>
        <p:spPr>
          <a:xfrm>
            <a:off x="2754335" y="5238594"/>
            <a:ext cx="3929555" cy="1433473"/>
          </a:xfrm>
          <a:prstGeom prst="rect">
            <a:avLst/>
          </a:prstGeom>
        </p:spPr>
      </p:pic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B9FCA109-A350-14D1-348C-D6D63375396C}"/>
              </a:ext>
            </a:extLst>
          </p:cNvPr>
          <p:cNvSpPr txBox="1"/>
          <p:nvPr/>
        </p:nvSpPr>
        <p:spPr>
          <a:xfrm>
            <a:off x="3075450" y="6639824"/>
            <a:ext cx="360844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050" dirty="0">
                <a:latin typeface="Avenir Book" panose="02000503020000020003" pitchFamily="2" charset="0"/>
              </a:rPr>
              <a:t>K. Nakamura et al., JPS Conf. Proc. 34, 010016 (2021)</a:t>
            </a:r>
          </a:p>
        </p:txBody>
      </p:sp>
      <p:pic>
        <p:nvPicPr>
          <p:cNvPr id="30" name="図 29">
            <a:extLst>
              <a:ext uri="{FF2B5EF4-FFF2-40B4-BE49-F238E27FC236}">
                <a16:creationId xmlns:a16="http://schemas.microsoft.com/office/drawing/2014/main" id="{5594F6BB-246B-9090-532C-D4276D097A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667" y="5289755"/>
            <a:ext cx="1910024" cy="1530935"/>
          </a:xfrm>
          <a:prstGeom prst="rect">
            <a:avLst/>
          </a:prstGeom>
        </p:spPr>
      </p:pic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E855CDF7-74AD-DE07-A09E-10FB1616E6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7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0952123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35D4A3-59D0-68FF-27AD-8A751A25F6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A001ED8-BD08-7D77-127C-AE9E59C961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b="1" dirty="0">
                <a:latin typeface="Avenir Next" panose="020B0503020202020204" pitchFamily="34" charset="0"/>
              </a:rPr>
              <a:t>Technology Choice: AC-LGAD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AAD959AD-86B5-308E-FD6D-B4C23FC461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33837"/>
            <a:ext cx="10515600" cy="3455918"/>
          </a:xfrm>
        </p:spPr>
        <p:txBody>
          <a:bodyPr>
            <a:normAutofit fontScale="92500" lnSpcReduction="10000"/>
          </a:bodyPr>
          <a:lstStyle/>
          <a:p>
            <a:r>
              <a:rPr lang="en" altLang="ja-JP" dirty="0">
                <a:latin typeface="Avenir Next" panose="020B0503020202020204" pitchFamily="34" charset="0"/>
              </a:rPr>
              <a:t>Low Gain Avalanche Detector (LGAD) is a silicon detector with a thin gain layer making high electric field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High field increases the signal rise time and improves time resolution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Individual layer is implemented under each electrode, so inactive is not negligible and granularity limitation is there</a:t>
            </a:r>
          </a:p>
          <a:p>
            <a:endParaRPr lang="en" altLang="ja-JP" dirty="0">
              <a:latin typeface="Avenir Next" panose="020B0503020202020204" pitchFamily="34" charset="0"/>
            </a:endParaRPr>
          </a:p>
          <a:p>
            <a:r>
              <a:rPr lang="en" altLang="ja-JP" dirty="0">
                <a:latin typeface="Avenir Next" panose="020B0503020202020204" pitchFamily="34" charset="0"/>
              </a:rPr>
              <a:t>AC-LGAD uses AC-coupled readout with one large gain layer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Inactive area is eliminated by one large gain layer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Position resolution is improved by using the charge sharing</a:t>
            </a:r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</p:txBody>
      </p:sp>
      <p:pic>
        <p:nvPicPr>
          <p:cNvPr id="26" name="図 25">
            <a:extLst>
              <a:ext uri="{FF2B5EF4-FFF2-40B4-BE49-F238E27FC236}">
                <a16:creationId xmlns:a16="http://schemas.microsoft.com/office/drawing/2014/main" id="{3C566801-E962-F676-1DB5-E9195723F28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4218" b="52062"/>
          <a:stretch>
            <a:fillRect/>
          </a:stretch>
        </p:blipFill>
        <p:spPr>
          <a:xfrm>
            <a:off x="2754335" y="5238594"/>
            <a:ext cx="3929555" cy="1433473"/>
          </a:xfrm>
          <a:prstGeom prst="rect">
            <a:avLst/>
          </a:prstGeom>
        </p:spPr>
      </p:pic>
      <p:pic>
        <p:nvPicPr>
          <p:cNvPr id="27" name="図 26">
            <a:extLst>
              <a:ext uri="{FF2B5EF4-FFF2-40B4-BE49-F238E27FC236}">
                <a16:creationId xmlns:a16="http://schemas.microsoft.com/office/drawing/2014/main" id="{B02BA4E7-9E97-2E59-F899-054C05434B1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49024" b="3038"/>
          <a:stretch>
            <a:fillRect/>
          </a:stretch>
        </p:blipFill>
        <p:spPr>
          <a:xfrm>
            <a:off x="6663735" y="5263214"/>
            <a:ext cx="4102586" cy="1433473"/>
          </a:xfrm>
          <a:prstGeom prst="rect">
            <a:avLst/>
          </a:prstGeom>
        </p:spPr>
      </p:pic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1FAE27CF-AE31-58E0-7EB2-95CEDDCCF966}"/>
              </a:ext>
            </a:extLst>
          </p:cNvPr>
          <p:cNvSpPr txBox="1"/>
          <p:nvPr/>
        </p:nvSpPr>
        <p:spPr>
          <a:xfrm>
            <a:off x="6984850" y="6612232"/>
            <a:ext cx="360844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050" dirty="0">
                <a:latin typeface="Avenir Book" panose="02000503020000020003" pitchFamily="2" charset="0"/>
              </a:rPr>
              <a:t>K. Nakamura et al., JPS Conf. Proc. 34, 010016 (2021)</a:t>
            </a:r>
          </a:p>
        </p:txBody>
      </p:sp>
      <p:pic>
        <p:nvPicPr>
          <p:cNvPr id="30" name="図 29">
            <a:extLst>
              <a:ext uri="{FF2B5EF4-FFF2-40B4-BE49-F238E27FC236}">
                <a16:creationId xmlns:a16="http://schemas.microsoft.com/office/drawing/2014/main" id="{411954F6-76CD-91D4-21A6-51266E94DEE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667" y="5289755"/>
            <a:ext cx="1910024" cy="1530935"/>
          </a:xfrm>
          <a:prstGeom prst="rect">
            <a:avLst/>
          </a:prstGeom>
        </p:spPr>
      </p:pic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020E1CD5-9C20-84FD-8F39-F5DF10F69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7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2866222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1ED95A-E40F-8D00-4273-BF6C7DB1C3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E79BE3D-50E9-7CE7-228A-477ABA590A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AC-LGAD Time-of-Flight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B074CF2C-8791-FC66-A1B0-1C1B991DD81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599" y="4913546"/>
            <a:ext cx="10972801" cy="1834315"/>
          </a:xfrm>
        </p:spPr>
        <p:txBody>
          <a:bodyPr>
            <a:normAutofit fontScale="85000" lnSpcReduction="10000"/>
          </a:bodyPr>
          <a:lstStyle/>
          <a:p>
            <a:r>
              <a:rPr lang="en" altLang="ja-JP" dirty="0">
                <a:latin typeface="Avenir Next" panose="020B0503020202020204" pitchFamily="34" charset="0"/>
              </a:rPr>
              <a:t>The </a:t>
            </a:r>
            <a:r>
              <a:rPr lang="en" altLang="ja-JP" dirty="0" err="1">
                <a:latin typeface="Avenir Next" panose="020B0503020202020204" pitchFamily="34" charset="0"/>
              </a:rPr>
              <a:t>ePIC</a:t>
            </a:r>
            <a:r>
              <a:rPr lang="en" altLang="ja-JP" dirty="0">
                <a:latin typeface="Avenir Next" panose="020B0503020202020204" pitchFamily="34" charset="0"/>
              </a:rPr>
              <a:t> AC-LGAD TOF system is used for </a:t>
            </a:r>
            <a:r>
              <a:rPr lang="en" altLang="ja-JP" dirty="0"/>
              <a:t>PID</a:t>
            </a:r>
            <a:r>
              <a:rPr lang="en" altLang="ja-JP" dirty="0">
                <a:latin typeface="Avenir Next" panose="020B0503020202020204" pitchFamily="34" charset="0"/>
              </a:rPr>
              <a:t>, tracking, and background rejection in both mid-rapidity (BTOF) and forward-rapidity (FTOF) regions. </a:t>
            </a:r>
          </a:p>
          <a:p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A position resolution of </a:t>
            </a:r>
            <a:r>
              <a:rPr lang="en" altLang="ja-JP" i="1" dirty="0">
                <a:solidFill>
                  <a:schemeClr val="bg1"/>
                </a:solidFill>
                <a:latin typeface="Avenir Next" panose="020B0503020202020204" pitchFamily="34" charset="0"/>
              </a:rPr>
              <a:t>O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(10 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) and a timing resolution of </a:t>
            </a:r>
            <a:r>
              <a:rPr lang="en" altLang="ja-JP" i="1" dirty="0">
                <a:solidFill>
                  <a:schemeClr val="bg1"/>
                </a:solidFill>
                <a:latin typeface="Avenir Next" panose="020B0503020202020204" pitchFamily="34" charset="0"/>
              </a:rPr>
              <a:t>O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(10 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um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) for PID and tracking within a space of less than 10 cm in thickness are required</a:t>
            </a:r>
          </a:p>
          <a:p>
            <a:r>
              <a:rPr lang="en" altLang="ja-JP" dirty="0">
                <a:solidFill>
                  <a:schemeClr val="bg1"/>
                </a:solidFill>
              </a:rPr>
              <a:t>FFs (B0, OMD, RP) use the same technology as FTOF except geometry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</p:txBody>
      </p:sp>
      <p:pic>
        <p:nvPicPr>
          <p:cNvPr id="22" name="図 21" descr="グラフィカル ユーザー インターフェイス&#10;&#10;AI 生成コンテンツは誤りを含む可能性があります。">
            <a:extLst>
              <a:ext uri="{FF2B5EF4-FFF2-40B4-BE49-F238E27FC236}">
                <a16:creationId xmlns:a16="http://schemas.microsoft.com/office/drawing/2014/main" id="{61057AA7-23C5-B4DB-36B6-144B56548A6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2465" t="22596" r="25714" b="20474"/>
          <a:stretch>
            <a:fillRect/>
          </a:stretch>
        </p:blipFill>
        <p:spPr>
          <a:xfrm>
            <a:off x="4216950" y="1983580"/>
            <a:ext cx="4347700" cy="2649975"/>
          </a:xfrm>
          <a:prstGeom prst="rect">
            <a:avLst/>
          </a:prstGeom>
        </p:spPr>
      </p:pic>
      <p:pic>
        <p:nvPicPr>
          <p:cNvPr id="23" name="図 22">
            <a:extLst>
              <a:ext uri="{FF2B5EF4-FFF2-40B4-BE49-F238E27FC236}">
                <a16:creationId xmlns:a16="http://schemas.microsoft.com/office/drawing/2014/main" id="{1BD3D4D7-1F52-73FC-4B8B-0E186DC68C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2053" y="2182891"/>
            <a:ext cx="3285806" cy="2450664"/>
          </a:xfrm>
          <a:prstGeom prst="rect">
            <a:avLst/>
          </a:prstGeom>
        </p:spPr>
      </p:pic>
      <p:pic>
        <p:nvPicPr>
          <p:cNvPr id="24" name="図 23">
            <a:extLst>
              <a:ext uri="{FF2B5EF4-FFF2-40B4-BE49-F238E27FC236}">
                <a16:creationId xmlns:a16="http://schemas.microsoft.com/office/drawing/2014/main" id="{01D2E424-3C27-6081-E1BB-08AB39BE6A1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96279" y="2325044"/>
            <a:ext cx="2425699" cy="2311399"/>
          </a:xfrm>
          <a:prstGeom prst="rect">
            <a:avLst/>
          </a:prstGeom>
        </p:spPr>
      </p:pic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1C7CCAFC-DB5A-5F59-1298-0F0C6C880C82}"/>
              </a:ext>
            </a:extLst>
          </p:cNvPr>
          <p:cNvSpPr txBox="1"/>
          <p:nvPr/>
        </p:nvSpPr>
        <p:spPr>
          <a:xfrm>
            <a:off x="289768" y="1521915"/>
            <a:ext cx="336061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Barrel-TOF (BTOF)</a:t>
            </a:r>
          </a:p>
        </p:txBody>
      </p: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201473D6-1FCB-D284-3E2A-959099FEE155}"/>
              </a:ext>
            </a:extLst>
          </p:cNvPr>
          <p:cNvCxnSpPr>
            <a:cxnSpLocks/>
          </p:cNvCxnSpPr>
          <p:nvPr/>
        </p:nvCxnSpPr>
        <p:spPr>
          <a:xfrm flipV="1">
            <a:off x="1152807" y="2224444"/>
            <a:ext cx="0" cy="1183779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FC0F0275-B17C-DF34-DED8-BA8F68508584}"/>
              </a:ext>
            </a:extLst>
          </p:cNvPr>
          <p:cNvSpPr txBox="1"/>
          <p:nvPr/>
        </p:nvSpPr>
        <p:spPr>
          <a:xfrm>
            <a:off x="282855" y="2814914"/>
            <a:ext cx="93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venir Next" panose="020B0503020202020204" pitchFamily="34" charset="0"/>
              </a:rPr>
              <a:t>0.64 m</a:t>
            </a:r>
          </a:p>
        </p:txBody>
      </p: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7775E9E8-8042-904E-D85F-E496B503FF3D}"/>
              </a:ext>
            </a:extLst>
          </p:cNvPr>
          <p:cNvCxnSpPr>
            <a:cxnSpLocks/>
          </p:cNvCxnSpPr>
          <p:nvPr/>
        </p:nvCxnSpPr>
        <p:spPr>
          <a:xfrm flipV="1">
            <a:off x="1557867" y="4210101"/>
            <a:ext cx="1374412" cy="448734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C3C0ED6B-04CF-7634-1B83-F10124F78456}"/>
              </a:ext>
            </a:extLst>
          </p:cNvPr>
          <p:cNvSpPr txBox="1"/>
          <p:nvPr/>
        </p:nvSpPr>
        <p:spPr>
          <a:xfrm>
            <a:off x="2218121" y="4461529"/>
            <a:ext cx="24256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venir Next" panose="020B0503020202020204" pitchFamily="34" charset="0"/>
              </a:rPr>
              <a:t>~1.4 x 2 m = ~2.8 m</a:t>
            </a:r>
          </a:p>
        </p:txBody>
      </p:sp>
      <p:cxnSp>
        <p:nvCxnSpPr>
          <p:cNvPr id="35" name="直線矢印コネクタ 34">
            <a:extLst>
              <a:ext uri="{FF2B5EF4-FFF2-40B4-BE49-F238E27FC236}">
                <a16:creationId xmlns:a16="http://schemas.microsoft.com/office/drawing/2014/main" id="{51ADFBC8-8D5F-7B12-D85E-5F7C6B66F3EC}"/>
              </a:ext>
            </a:extLst>
          </p:cNvPr>
          <p:cNvCxnSpPr>
            <a:cxnSpLocks/>
          </p:cNvCxnSpPr>
          <p:nvPr/>
        </p:nvCxnSpPr>
        <p:spPr>
          <a:xfrm flipV="1">
            <a:off x="3437209" y="3123172"/>
            <a:ext cx="837761" cy="98829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直線矢印コネクタ 36">
            <a:extLst>
              <a:ext uri="{FF2B5EF4-FFF2-40B4-BE49-F238E27FC236}">
                <a16:creationId xmlns:a16="http://schemas.microsoft.com/office/drawing/2014/main" id="{297E806F-C88D-8FBC-F148-72FF41F7B124}"/>
              </a:ext>
            </a:extLst>
          </p:cNvPr>
          <p:cNvCxnSpPr>
            <a:cxnSpLocks/>
          </p:cNvCxnSpPr>
          <p:nvPr/>
        </p:nvCxnSpPr>
        <p:spPr>
          <a:xfrm>
            <a:off x="8530466" y="3207585"/>
            <a:ext cx="881171" cy="221415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DAF22068-771A-274A-E1FE-2C10964B7903}"/>
              </a:ext>
            </a:extLst>
          </p:cNvPr>
          <p:cNvSpPr txBox="1"/>
          <p:nvPr/>
        </p:nvSpPr>
        <p:spPr>
          <a:xfrm>
            <a:off x="946994" y="1902974"/>
            <a:ext cx="18683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-1.33&lt;</a:t>
            </a:r>
            <a:r>
              <a:rPr lang="en-US" altLang="ja-JP" b="1" dirty="0" err="1">
                <a:latin typeface="Avenir Next" panose="020B0503020202020204" pitchFamily="34" charset="0"/>
              </a:rPr>
              <a:t>η</a:t>
            </a:r>
            <a:r>
              <a:rPr lang="en-US" altLang="ja-JP" b="1" dirty="0">
                <a:latin typeface="Avenir Next" panose="020B0503020202020204" pitchFamily="34" charset="0"/>
              </a:rPr>
              <a:t>&lt;1.74</a:t>
            </a:r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F255C7B3-350A-19CA-E521-15A6B33C2857}"/>
              </a:ext>
            </a:extLst>
          </p:cNvPr>
          <p:cNvSpPr txBox="1"/>
          <p:nvPr/>
        </p:nvSpPr>
        <p:spPr>
          <a:xfrm>
            <a:off x="9496279" y="1894442"/>
            <a:ext cx="18683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1.84&lt;</a:t>
            </a:r>
            <a:r>
              <a:rPr lang="en-US" altLang="ja-JP" b="1" dirty="0" err="1">
                <a:latin typeface="Avenir Next" panose="020B0503020202020204" pitchFamily="34" charset="0"/>
              </a:rPr>
              <a:t>η</a:t>
            </a:r>
            <a:r>
              <a:rPr lang="en-US" altLang="ja-JP" b="1" dirty="0">
                <a:latin typeface="Avenir Next" panose="020B0503020202020204" pitchFamily="34" charset="0"/>
              </a:rPr>
              <a:t>&lt;3.61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9933E8F0-5E39-E52C-221F-B14BC88E6AD6}"/>
              </a:ext>
            </a:extLst>
          </p:cNvPr>
          <p:cNvSpPr txBox="1"/>
          <p:nvPr/>
        </p:nvSpPr>
        <p:spPr>
          <a:xfrm>
            <a:off x="8708131" y="1521915"/>
            <a:ext cx="33606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Forward-TOF (FTOF)</a:t>
            </a:r>
          </a:p>
        </p:txBody>
      </p:sp>
      <p:sp>
        <p:nvSpPr>
          <p:cNvPr id="6" name="円/楕円 5">
            <a:extLst>
              <a:ext uri="{FF2B5EF4-FFF2-40B4-BE49-F238E27FC236}">
                <a16:creationId xmlns:a16="http://schemas.microsoft.com/office/drawing/2014/main" id="{C22F48DD-A0C7-6E5A-A454-BD156D049276}"/>
              </a:ext>
            </a:extLst>
          </p:cNvPr>
          <p:cNvSpPr>
            <a:spLocks noChangeAspect="1"/>
          </p:cNvSpPr>
          <p:nvPr/>
        </p:nvSpPr>
        <p:spPr>
          <a:xfrm>
            <a:off x="9577600" y="2347714"/>
            <a:ext cx="2259736" cy="2258985"/>
          </a:xfrm>
          <a:prstGeom prst="ellipse">
            <a:avLst/>
          </a:prstGeom>
          <a:noFill/>
          <a:ln w="317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円/楕円 6">
            <a:extLst>
              <a:ext uri="{FF2B5EF4-FFF2-40B4-BE49-F238E27FC236}">
                <a16:creationId xmlns:a16="http://schemas.microsoft.com/office/drawing/2014/main" id="{2EB04AE9-831A-8117-97C6-E94BCA4B0964}"/>
              </a:ext>
            </a:extLst>
          </p:cNvPr>
          <p:cNvSpPr>
            <a:spLocks noChangeAspect="1"/>
          </p:cNvSpPr>
          <p:nvPr/>
        </p:nvSpPr>
        <p:spPr>
          <a:xfrm>
            <a:off x="10487936" y="3252693"/>
            <a:ext cx="442214" cy="442067"/>
          </a:xfrm>
          <a:prstGeom prst="ellipse">
            <a:avLst/>
          </a:prstGeom>
          <a:noFill/>
          <a:ln w="317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3" name="直線矢印コネクタ 2">
            <a:extLst>
              <a:ext uri="{FF2B5EF4-FFF2-40B4-BE49-F238E27FC236}">
                <a16:creationId xmlns:a16="http://schemas.microsoft.com/office/drawing/2014/main" id="{E3773117-722F-6914-16F0-049B5D704545}"/>
              </a:ext>
            </a:extLst>
          </p:cNvPr>
          <p:cNvCxnSpPr>
            <a:cxnSpLocks/>
          </p:cNvCxnSpPr>
          <p:nvPr/>
        </p:nvCxnSpPr>
        <p:spPr>
          <a:xfrm flipV="1">
            <a:off x="9785131" y="3478690"/>
            <a:ext cx="922337" cy="525914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90983EFF-A03E-7847-FAA5-1A78DD0C76FF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cxnSp>
        <p:nvCxnSpPr>
          <p:cNvPr id="9" name="直線矢印コネクタ 8">
            <a:extLst>
              <a:ext uri="{FF2B5EF4-FFF2-40B4-BE49-F238E27FC236}">
                <a16:creationId xmlns:a16="http://schemas.microsoft.com/office/drawing/2014/main" id="{F6B3BCD2-4E01-4CE8-177A-F0DEF05F01BB}"/>
              </a:ext>
            </a:extLst>
          </p:cNvPr>
          <p:cNvCxnSpPr>
            <a:cxnSpLocks/>
            <a:endCxn id="7" idx="0"/>
          </p:cNvCxnSpPr>
          <p:nvPr/>
        </p:nvCxnSpPr>
        <p:spPr>
          <a:xfrm flipH="1" flipV="1">
            <a:off x="10709043" y="3252693"/>
            <a:ext cx="1575" cy="221033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09C930CF-EE5A-104C-4759-A4A814BC762F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10.5 cm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C95B7CBA-C9E8-7549-4E11-D1CB8912BF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8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0085201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D42856-A87A-31D0-4755-C63150608F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07DC45DC-56FC-7C37-79AE-490720E64B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AC-LGAD Time-of-Flight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A6078E44-283D-AE40-BE7B-08B976D31D9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599" y="4913546"/>
            <a:ext cx="10972801" cy="1834315"/>
          </a:xfrm>
        </p:spPr>
        <p:txBody>
          <a:bodyPr>
            <a:normAutofit fontScale="85000" lnSpcReduction="10000"/>
          </a:bodyPr>
          <a:lstStyle/>
          <a:p>
            <a:r>
              <a:rPr lang="en" altLang="ja-JP" dirty="0">
                <a:latin typeface="Avenir Next" panose="020B0503020202020204" pitchFamily="34" charset="0"/>
              </a:rPr>
              <a:t>The </a:t>
            </a:r>
            <a:r>
              <a:rPr lang="en" altLang="ja-JP" dirty="0" err="1">
                <a:latin typeface="Avenir Next" panose="020B0503020202020204" pitchFamily="34" charset="0"/>
              </a:rPr>
              <a:t>ePIC</a:t>
            </a:r>
            <a:r>
              <a:rPr lang="en" altLang="ja-JP" dirty="0">
                <a:latin typeface="Avenir Next" panose="020B0503020202020204" pitchFamily="34" charset="0"/>
              </a:rPr>
              <a:t> AC-LGAD TOF system is used for </a:t>
            </a:r>
            <a:r>
              <a:rPr lang="en" altLang="ja-JP" dirty="0"/>
              <a:t>PID</a:t>
            </a:r>
            <a:r>
              <a:rPr lang="en" altLang="ja-JP" dirty="0">
                <a:latin typeface="Avenir Next" panose="020B0503020202020204" pitchFamily="34" charset="0"/>
              </a:rPr>
              <a:t>, tracking, and background rejection in both mid-rapidity (BTOF) and forward-rapidity (FTOF) regions. </a:t>
            </a:r>
          </a:p>
          <a:p>
            <a:r>
              <a:rPr lang="en" altLang="ja-JP" dirty="0">
                <a:latin typeface="Avenir Next" panose="020B0503020202020204" pitchFamily="34" charset="0"/>
              </a:rPr>
              <a:t>A position resolution of </a:t>
            </a:r>
            <a:r>
              <a:rPr lang="en" altLang="ja-JP" i="1" dirty="0">
                <a:latin typeface="Avenir Next" panose="020B0503020202020204" pitchFamily="34" charset="0"/>
              </a:rPr>
              <a:t>O</a:t>
            </a:r>
            <a:r>
              <a:rPr lang="en" altLang="ja-JP" dirty="0">
                <a:latin typeface="Avenir Next" panose="020B0503020202020204" pitchFamily="34" charset="0"/>
              </a:rPr>
              <a:t>(10 </a:t>
            </a:r>
            <a:r>
              <a:rPr lang="en-US" altLang="ja-JP" dirty="0"/>
              <a:t>um</a:t>
            </a:r>
            <a:r>
              <a:rPr lang="en" altLang="ja-JP" dirty="0">
                <a:latin typeface="Avenir Next" panose="020B0503020202020204" pitchFamily="34" charset="0"/>
              </a:rPr>
              <a:t>) and a timing resolution of </a:t>
            </a:r>
            <a:r>
              <a:rPr lang="en" altLang="ja-JP" i="1" dirty="0">
                <a:latin typeface="Avenir Next" panose="020B0503020202020204" pitchFamily="34" charset="0"/>
              </a:rPr>
              <a:t>O</a:t>
            </a:r>
            <a:r>
              <a:rPr lang="en" altLang="ja-JP" dirty="0">
                <a:latin typeface="Avenir Next" panose="020B0503020202020204" pitchFamily="34" charset="0"/>
              </a:rPr>
              <a:t>(10 </a:t>
            </a:r>
            <a:r>
              <a:rPr lang="en-US" altLang="ja-JP" dirty="0" err="1"/>
              <a:t>ps</a:t>
            </a:r>
            <a:r>
              <a:rPr lang="en" altLang="ja-JP" dirty="0">
                <a:latin typeface="Avenir Next" panose="020B0503020202020204" pitchFamily="34" charset="0"/>
              </a:rPr>
              <a:t>) for PID and tracking within a space of less than 10 cm in thickness are required</a:t>
            </a:r>
          </a:p>
          <a:p>
            <a:r>
              <a:rPr lang="en" altLang="ja-JP" dirty="0">
                <a:solidFill>
                  <a:schemeClr val="bg1"/>
                </a:solidFill>
              </a:rPr>
              <a:t>FFs (B0, OMD, RP) use the same technology as FTOF except geometry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</p:txBody>
      </p:sp>
      <p:pic>
        <p:nvPicPr>
          <p:cNvPr id="22" name="図 21" descr="グラフィカル ユーザー インターフェイス&#10;&#10;AI 生成コンテンツは誤りを含む可能性があります。">
            <a:extLst>
              <a:ext uri="{FF2B5EF4-FFF2-40B4-BE49-F238E27FC236}">
                <a16:creationId xmlns:a16="http://schemas.microsoft.com/office/drawing/2014/main" id="{982B9CB4-E8A9-E825-D051-5C014D64ED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2465" t="22596" r="25714" b="20474"/>
          <a:stretch>
            <a:fillRect/>
          </a:stretch>
        </p:blipFill>
        <p:spPr>
          <a:xfrm>
            <a:off x="4216950" y="1983580"/>
            <a:ext cx="4347700" cy="2649975"/>
          </a:xfrm>
          <a:prstGeom prst="rect">
            <a:avLst/>
          </a:prstGeom>
        </p:spPr>
      </p:pic>
      <p:pic>
        <p:nvPicPr>
          <p:cNvPr id="23" name="図 22">
            <a:extLst>
              <a:ext uri="{FF2B5EF4-FFF2-40B4-BE49-F238E27FC236}">
                <a16:creationId xmlns:a16="http://schemas.microsoft.com/office/drawing/2014/main" id="{405E8760-42E8-C03F-AA64-519C884BDA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2053" y="2182891"/>
            <a:ext cx="3285806" cy="2450664"/>
          </a:xfrm>
          <a:prstGeom prst="rect">
            <a:avLst/>
          </a:prstGeom>
        </p:spPr>
      </p:pic>
      <p:pic>
        <p:nvPicPr>
          <p:cNvPr id="24" name="図 23">
            <a:extLst>
              <a:ext uri="{FF2B5EF4-FFF2-40B4-BE49-F238E27FC236}">
                <a16:creationId xmlns:a16="http://schemas.microsoft.com/office/drawing/2014/main" id="{3471405D-276B-C4ED-16F8-ECEC3F5F41A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96279" y="2325044"/>
            <a:ext cx="2425699" cy="2311399"/>
          </a:xfrm>
          <a:prstGeom prst="rect">
            <a:avLst/>
          </a:prstGeom>
        </p:spPr>
      </p:pic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28BB75BA-80A9-98A8-EE0C-E3519A1026F9}"/>
              </a:ext>
            </a:extLst>
          </p:cNvPr>
          <p:cNvSpPr txBox="1"/>
          <p:nvPr/>
        </p:nvSpPr>
        <p:spPr>
          <a:xfrm>
            <a:off x="289768" y="1521915"/>
            <a:ext cx="336061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Barrel-TOF (BTOF)</a:t>
            </a:r>
          </a:p>
        </p:txBody>
      </p: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FF7A651B-C8A4-8560-13B8-365CDBF0B75D}"/>
              </a:ext>
            </a:extLst>
          </p:cNvPr>
          <p:cNvCxnSpPr>
            <a:cxnSpLocks/>
          </p:cNvCxnSpPr>
          <p:nvPr/>
        </p:nvCxnSpPr>
        <p:spPr>
          <a:xfrm flipV="1">
            <a:off x="1152807" y="2224444"/>
            <a:ext cx="0" cy="1183779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B867F12A-4D38-AB5B-9F48-E56F86765D6B}"/>
              </a:ext>
            </a:extLst>
          </p:cNvPr>
          <p:cNvSpPr txBox="1"/>
          <p:nvPr/>
        </p:nvSpPr>
        <p:spPr>
          <a:xfrm>
            <a:off x="282855" y="2814914"/>
            <a:ext cx="93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venir Next" panose="020B0503020202020204" pitchFamily="34" charset="0"/>
              </a:rPr>
              <a:t>0.64 m</a:t>
            </a:r>
          </a:p>
        </p:txBody>
      </p: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121F3CFD-3515-B898-EB99-2B2CD8EA9A2C}"/>
              </a:ext>
            </a:extLst>
          </p:cNvPr>
          <p:cNvCxnSpPr>
            <a:cxnSpLocks/>
          </p:cNvCxnSpPr>
          <p:nvPr/>
        </p:nvCxnSpPr>
        <p:spPr>
          <a:xfrm flipV="1">
            <a:off x="1557867" y="4210101"/>
            <a:ext cx="1374412" cy="448734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263FF744-4E8B-A609-4FBD-DD3A4CD5AD51}"/>
              </a:ext>
            </a:extLst>
          </p:cNvPr>
          <p:cNvSpPr txBox="1"/>
          <p:nvPr/>
        </p:nvSpPr>
        <p:spPr>
          <a:xfrm>
            <a:off x="2218121" y="4461529"/>
            <a:ext cx="24256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venir Next" panose="020B0503020202020204" pitchFamily="34" charset="0"/>
              </a:rPr>
              <a:t>~1.4 x 2 m = ~2.8 m</a:t>
            </a:r>
          </a:p>
        </p:txBody>
      </p:sp>
      <p:cxnSp>
        <p:nvCxnSpPr>
          <p:cNvPr id="35" name="直線矢印コネクタ 34">
            <a:extLst>
              <a:ext uri="{FF2B5EF4-FFF2-40B4-BE49-F238E27FC236}">
                <a16:creationId xmlns:a16="http://schemas.microsoft.com/office/drawing/2014/main" id="{C49B59F5-6EE3-9E21-A079-5364604C7742}"/>
              </a:ext>
            </a:extLst>
          </p:cNvPr>
          <p:cNvCxnSpPr>
            <a:cxnSpLocks/>
          </p:cNvCxnSpPr>
          <p:nvPr/>
        </p:nvCxnSpPr>
        <p:spPr>
          <a:xfrm flipV="1">
            <a:off x="3437209" y="3123172"/>
            <a:ext cx="837761" cy="98829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直線矢印コネクタ 36">
            <a:extLst>
              <a:ext uri="{FF2B5EF4-FFF2-40B4-BE49-F238E27FC236}">
                <a16:creationId xmlns:a16="http://schemas.microsoft.com/office/drawing/2014/main" id="{BB68D705-0995-6276-EB96-468638FE9EC2}"/>
              </a:ext>
            </a:extLst>
          </p:cNvPr>
          <p:cNvCxnSpPr>
            <a:cxnSpLocks/>
          </p:cNvCxnSpPr>
          <p:nvPr/>
        </p:nvCxnSpPr>
        <p:spPr>
          <a:xfrm>
            <a:off x="8530466" y="3207585"/>
            <a:ext cx="881171" cy="221415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94F2C15B-40E4-E0FA-BBBB-C7C7B6C27B25}"/>
              </a:ext>
            </a:extLst>
          </p:cNvPr>
          <p:cNvSpPr txBox="1"/>
          <p:nvPr/>
        </p:nvSpPr>
        <p:spPr>
          <a:xfrm>
            <a:off x="946994" y="1902974"/>
            <a:ext cx="18683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-1.33&lt;</a:t>
            </a:r>
            <a:r>
              <a:rPr lang="en-US" altLang="ja-JP" b="1" dirty="0" err="1">
                <a:latin typeface="Avenir Next" panose="020B0503020202020204" pitchFamily="34" charset="0"/>
              </a:rPr>
              <a:t>η</a:t>
            </a:r>
            <a:r>
              <a:rPr lang="en-US" altLang="ja-JP" b="1" dirty="0">
                <a:latin typeface="Avenir Next" panose="020B0503020202020204" pitchFamily="34" charset="0"/>
              </a:rPr>
              <a:t>&lt;1.74</a:t>
            </a:r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65C66D51-1E36-B99E-D531-53A5ADE205D5}"/>
              </a:ext>
            </a:extLst>
          </p:cNvPr>
          <p:cNvSpPr txBox="1"/>
          <p:nvPr/>
        </p:nvSpPr>
        <p:spPr>
          <a:xfrm>
            <a:off x="9496279" y="1894442"/>
            <a:ext cx="18683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1.84&lt;</a:t>
            </a:r>
            <a:r>
              <a:rPr lang="en-US" altLang="ja-JP" b="1" dirty="0" err="1">
                <a:latin typeface="Avenir Next" panose="020B0503020202020204" pitchFamily="34" charset="0"/>
              </a:rPr>
              <a:t>η</a:t>
            </a:r>
            <a:r>
              <a:rPr lang="en-US" altLang="ja-JP" b="1" dirty="0">
                <a:latin typeface="Avenir Next" panose="020B0503020202020204" pitchFamily="34" charset="0"/>
              </a:rPr>
              <a:t>&lt;3.61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91D84BB3-2D57-67F7-1848-E1AB100C70AB}"/>
              </a:ext>
            </a:extLst>
          </p:cNvPr>
          <p:cNvSpPr txBox="1"/>
          <p:nvPr/>
        </p:nvSpPr>
        <p:spPr>
          <a:xfrm>
            <a:off x="8708131" y="1521915"/>
            <a:ext cx="33606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Forward-TOF (FTOF)</a:t>
            </a:r>
          </a:p>
        </p:txBody>
      </p:sp>
      <p:sp>
        <p:nvSpPr>
          <p:cNvPr id="6" name="円/楕円 5">
            <a:extLst>
              <a:ext uri="{FF2B5EF4-FFF2-40B4-BE49-F238E27FC236}">
                <a16:creationId xmlns:a16="http://schemas.microsoft.com/office/drawing/2014/main" id="{69AE9960-5A80-5234-A8B5-2C3660601945}"/>
              </a:ext>
            </a:extLst>
          </p:cNvPr>
          <p:cNvSpPr>
            <a:spLocks noChangeAspect="1"/>
          </p:cNvSpPr>
          <p:nvPr/>
        </p:nvSpPr>
        <p:spPr>
          <a:xfrm>
            <a:off x="9577600" y="2347714"/>
            <a:ext cx="2259736" cy="2258985"/>
          </a:xfrm>
          <a:prstGeom prst="ellipse">
            <a:avLst/>
          </a:prstGeom>
          <a:noFill/>
          <a:ln w="317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円/楕円 6">
            <a:extLst>
              <a:ext uri="{FF2B5EF4-FFF2-40B4-BE49-F238E27FC236}">
                <a16:creationId xmlns:a16="http://schemas.microsoft.com/office/drawing/2014/main" id="{DF7E3178-F87C-F803-18B9-6B062167AE3B}"/>
              </a:ext>
            </a:extLst>
          </p:cNvPr>
          <p:cNvSpPr>
            <a:spLocks noChangeAspect="1"/>
          </p:cNvSpPr>
          <p:nvPr/>
        </p:nvSpPr>
        <p:spPr>
          <a:xfrm>
            <a:off x="10487936" y="3252693"/>
            <a:ext cx="442214" cy="442067"/>
          </a:xfrm>
          <a:prstGeom prst="ellipse">
            <a:avLst/>
          </a:prstGeom>
          <a:noFill/>
          <a:ln w="317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3" name="直線矢印コネクタ 2">
            <a:extLst>
              <a:ext uri="{FF2B5EF4-FFF2-40B4-BE49-F238E27FC236}">
                <a16:creationId xmlns:a16="http://schemas.microsoft.com/office/drawing/2014/main" id="{98B2CB29-9D15-FD46-6159-335E3F2ED34C}"/>
              </a:ext>
            </a:extLst>
          </p:cNvPr>
          <p:cNvCxnSpPr>
            <a:cxnSpLocks/>
          </p:cNvCxnSpPr>
          <p:nvPr/>
        </p:nvCxnSpPr>
        <p:spPr>
          <a:xfrm flipV="1">
            <a:off x="9785131" y="3478690"/>
            <a:ext cx="922337" cy="525914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F4D515A6-9B96-DE9A-252D-B7C8AB5044BF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cxnSp>
        <p:nvCxnSpPr>
          <p:cNvPr id="9" name="直線矢印コネクタ 8">
            <a:extLst>
              <a:ext uri="{FF2B5EF4-FFF2-40B4-BE49-F238E27FC236}">
                <a16:creationId xmlns:a16="http://schemas.microsoft.com/office/drawing/2014/main" id="{D57071E1-53FD-B8AB-B0B0-1334695EA5A2}"/>
              </a:ext>
            </a:extLst>
          </p:cNvPr>
          <p:cNvCxnSpPr>
            <a:cxnSpLocks/>
            <a:endCxn id="7" idx="0"/>
          </p:cNvCxnSpPr>
          <p:nvPr/>
        </p:nvCxnSpPr>
        <p:spPr>
          <a:xfrm flipH="1" flipV="1">
            <a:off x="10709043" y="3252693"/>
            <a:ext cx="1575" cy="221033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0CF5C7EF-7850-488A-E5C3-F32C6F439B4E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10.5 cm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F5A72222-E337-2DFE-FEF6-F5BCF5479E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8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7213400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DC6133-723B-753C-7050-84C72D81A6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6F110B7-9327-BE07-06E1-E8C71AB690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AC-LGAD Time-of-Flight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5D639514-FE52-B55B-D397-C69A51C2A4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599" y="4913546"/>
            <a:ext cx="10972801" cy="1834315"/>
          </a:xfrm>
        </p:spPr>
        <p:txBody>
          <a:bodyPr>
            <a:normAutofit fontScale="85000" lnSpcReduction="10000"/>
          </a:bodyPr>
          <a:lstStyle/>
          <a:p>
            <a:r>
              <a:rPr lang="en" altLang="ja-JP" dirty="0">
                <a:latin typeface="Avenir Next" panose="020B0503020202020204" pitchFamily="34" charset="0"/>
              </a:rPr>
              <a:t>The </a:t>
            </a:r>
            <a:r>
              <a:rPr lang="en" altLang="ja-JP" dirty="0" err="1">
                <a:latin typeface="Avenir Next" panose="020B0503020202020204" pitchFamily="34" charset="0"/>
              </a:rPr>
              <a:t>ePIC</a:t>
            </a:r>
            <a:r>
              <a:rPr lang="en" altLang="ja-JP" dirty="0">
                <a:latin typeface="Avenir Next" panose="020B0503020202020204" pitchFamily="34" charset="0"/>
              </a:rPr>
              <a:t> AC-LGAD TOF system is used for </a:t>
            </a:r>
            <a:r>
              <a:rPr lang="en" altLang="ja-JP" dirty="0"/>
              <a:t>PID</a:t>
            </a:r>
            <a:r>
              <a:rPr lang="en" altLang="ja-JP" dirty="0">
                <a:latin typeface="Avenir Next" panose="020B0503020202020204" pitchFamily="34" charset="0"/>
              </a:rPr>
              <a:t>, tracking, and background rejection in both mid-rapidity (BTOF) and forward-rapidity (FTOF) regions. </a:t>
            </a:r>
          </a:p>
          <a:p>
            <a:r>
              <a:rPr lang="en" altLang="ja-JP" dirty="0">
                <a:latin typeface="Avenir Next" panose="020B0503020202020204" pitchFamily="34" charset="0"/>
              </a:rPr>
              <a:t>A position resolution of </a:t>
            </a:r>
            <a:r>
              <a:rPr lang="en" altLang="ja-JP" i="1" dirty="0">
                <a:latin typeface="Avenir Next" panose="020B0503020202020204" pitchFamily="34" charset="0"/>
              </a:rPr>
              <a:t>O</a:t>
            </a:r>
            <a:r>
              <a:rPr lang="en" altLang="ja-JP" dirty="0">
                <a:latin typeface="Avenir Next" panose="020B0503020202020204" pitchFamily="34" charset="0"/>
              </a:rPr>
              <a:t>(10 </a:t>
            </a:r>
            <a:r>
              <a:rPr lang="en-US" altLang="ja-JP" dirty="0"/>
              <a:t>um</a:t>
            </a:r>
            <a:r>
              <a:rPr lang="en" altLang="ja-JP" dirty="0">
                <a:latin typeface="Avenir Next" panose="020B0503020202020204" pitchFamily="34" charset="0"/>
              </a:rPr>
              <a:t>) and a timing resolution of </a:t>
            </a:r>
            <a:r>
              <a:rPr lang="en" altLang="ja-JP" i="1" dirty="0">
                <a:latin typeface="Avenir Next" panose="020B0503020202020204" pitchFamily="34" charset="0"/>
              </a:rPr>
              <a:t>O</a:t>
            </a:r>
            <a:r>
              <a:rPr lang="en" altLang="ja-JP" dirty="0">
                <a:latin typeface="Avenir Next" panose="020B0503020202020204" pitchFamily="34" charset="0"/>
              </a:rPr>
              <a:t>(10 </a:t>
            </a:r>
            <a:r>
              <a:rPr lang="en-US" altLang="ja-JP" dirty="0" err="1"/>
              <a:t>ps</a:t>
            </a:r>
            <a:r>
              <a:rPr lang="en" altLang="ja-JP" dirty="0">
                <a:latin typeface="Avenir Next" panose="020B0503020202020204" pitchFamily="34" charset="0"/>
              </a:rPr>
              <a:t>) for PID and tracking within a space of less than 10 cm in thickness are required</a:t>
            </a:r>
          </a:p>
          <a:p>
            <a:r>
              <a:rPr lang="en" altLang="ja-JP" dirty="0"/>
              <a:t>FFs (B0, OMD, RP) use the same technology as FTOF except geometry</a:t>
            </a:r>
            <a:endParaRPr lang="en" altLang="ja-JP" dirty="0">
              <a:latin typeface="Avenir Next" panose="020B0503020202020204" pitchFamily="34" charset="0"/>
            </a:endParaRPr>
          </a:p>
        </p:txBody>
      </p:sp>
      <p:pic>
        <p:nvPicPr>
          <p:cNvPr id="22" name="図 21" descr="グラフィカル ユーザー インターフェイス&#10;&#10;AI 生成コンテンツは誤りを含む可能性があります。">
            <a:extLst>
              <a:ext uri="{FF2B5EF4-FFF2-40B4-BE49-F238E27FC236}">
                <a16:creationId xmlns:a16="http://schemas.microsoft.com/office/drawing/2014/main" id="{3CE0012B-53DF-C67E-1423-FAD51B7770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2465" t="22596" r="25714" b="20474"/>
          <a:stretch>
            <a:fillRect/>
          </a:stretch>
        </p:blipFill>
        <p:spPr>
          <a:xfrm>
            <a:off x="4216950" y="1983580"/>
            <a:ext cx="4347700" cy="2649975"/>
          </a:xfrm>
          <a:prstGeom prst="rect">
            <a:avLst/>
          </a:prstGeom>
        </p:spPr>
      </p:pic>
      <p:pic>
        <p:nvPicPr>
          <p:cNvPr id="23" name="図 22">
            <a:extLst>
              <a:ext uri="{FF2B5EF4-FFF2-40B4-BE49-F238E27FC236}">
                <a16:creationId xmlns:a16="http://schemas.microsoft.com/office/drawing/2014/main" id="{91BBF88D-2E3A-98C8-2544-C691B9DD5C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2053" y="2182891"/>
            <a:ext cx="3285806" cy="2450664"/>
          </a:xfrm>
          <a:prstGeom prst="rect">
            <a:avLst/>
          </a:prstGeom>
        </p:spPr>
      </p:pic>
      <p:pic>
        <p:nvPicPr>
          <p:cNvPr id="24" name="図 23">
            <a:extLst>
              <a:ext uri="{FF2B5EF4-FFF2-40B4-BE49-F238E27FC236}">
                <a16:creationId xmlns:a16="http://schemas.microsoft.com/office/drawing/2014/main" id="{F12F20B2-BCE3-C6FD-DD98-311E0025440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96279" y="2325044"/>
            <a:ext cx="2425699" cy="2311399"/>
          </a:xfrm>
          <a:prstGeom prst="rect">
            <a:avLst/>
          </a:prstGeom>
        </p:spPr>
      </p:pic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1EF06038-238D-14F6-4FC5-5D6A804B9ECB}"/>
              </a:ext>
            </a:extLst>
          </p:cNvPr>
          <p:cNvSpPr txBox="1"/>
          <p:nvPr/>
        </p:nvSpPr>
        <p:spPr>
          <a:xfrm>
            <a:off x="289768" y="1521915"/>
            <a:ext cx="336061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Barrel-TOF (BTOF)</a:t>
            </a:r>
          </a:p>
        </p:txBody>
      </p: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F748C4BC-ECD4-393B-103B-DEF24AC76079}"/>
              </a:ext>
            </a:extLst>
          </p:cNvPr>
          <p:cNvCxnSpPr>
            <a:cxnSpLocks/>
          </p:cNvCxnSpPr>
          <p:nvPr/>
        </p:nvCxnSpPr>
        <p:spPr>
          <a:xfrm flipV="1">
            <a:off x="1152807" y="2224444"/>
            <a:ext cx="0" cy="1183779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72A7986F-7A39-64C2-41A2-00D551E40E8B}"/>
              </a:ext>
            </a:extLst>
          </p:cNvPr>
          <p:cNvSpPr txBox="1"/>
          <p:nvPr/>
        </p:nvSpPr>
        <p:spPr>
          <a:xfrm>
            <a:off x="282855" y="2814914"/>
            <a:ext cx="93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venir Next" panose="020B0503020202020204" pitchFamily="34" charset="0"/>
              </a:rPr>
              <a:t>0.64 m</a:t>
            </a:r>
          </a:p>
        </p:txBody>
      </p: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5CE538F9-3B92-4349-A777-50F4A6147DA0}"/>
              </a:ext>
            </a:extLst>
          </p:cNvPr>
          <p:cNvCxnSpPr>
            <a:cxnSpLocks/>
          </p:cNvCxnSpPr>
          <p:nvPr/>
        </p:nvCxnSpPr>
        <p:spPr>
          <a:xfrm flipV="1">
            <a:off x="1557867" y="4210101"/>
            <a:ext cx="1374412" cy="448734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E22FD063-134E-AF2B-EE1B-EE9D28ADEBC7}"/>
              </a:ext>
            </a:extLst>
          </p:cNvPr>
          <p:cNvSpPr txBox="1"/>
          <p:nvPr/>
        </p:nvSpPr>
        <p:spPr>
          <a:xfrm>
            <a:off x="2218121" y="4461529"/>
            <a:ext cx="24256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venir Next" panose="020B0503020202020204" pitchFamily="34" charset="0"/>
              </a:rPr>
              <a:t>~1.4 x 2 m = ~2.8 m</a:t>
            </a:r>
          </a:p>
        </p:txBody>
      </p:sp>
      <p:cxnSp>
        <p:nvCxnSpPr>
          <p:cNvPr id="35" name="直線矢印コネクタ 34">
            <a:extLst>
              <a:ext uri="{FF2B5EF4-FFF2-40B4-BE49-F238E27FC236}">
                <a16:creationId xmlns:a16="http://schemas.microsoft.com/office/drawing/2014/main" id="{789B574E-1F84-E2B3-75C8-B673F3695C88}"/>
              </a:ext>
            </a:extLst>
          </p:cNvPr>
          <p:cNvCxnSpPr>
            <a:cxnSpLocks/>
          </p:cNvCxnSpPr>
          <p:nvPr/>
        </p:nvCxnSpPr>
        <p:spPr>
          <a:xfrm flipV="1">
            <a:off x="3437209" y="3123172"/>
            <a:ext cx="837761" cy="98829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直線矢印コネクタ 36">
            <a:extLst>
              <a:ext uri="{FF2B5EF4-FFF2-40B4-BE49-F238E27FC236}">
                <a16:creationId xmlns:a16="http://schemas.microsoft.com/office/drawing/2014/main" id="{56D0766C-43DF-590A-A287-1E27A5926C01}"/>
              </a:ext>
            </a:extLst>
          </p:cNvPr>
          <p:cNvCxnSpPr>
            <a:cxnSpLocks/>
          </p:cNvCxnSpPr>
          <p:nvPr/>
        </p:nvCxnSpPr>
        <p:spPr>
          <a:xfrm>
            <a:off x="8530466" y="3207585"/>
            <a:ext cx="881171" cy="221415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D87AC073-5009-9C1D-4FB8-E27569B46526}"/>
              </a:ext>
            </a:extLst>
          </p:cNvPr>
          <p:cNvSpPr txBox="1"/>
          <p:nvPr/>
        </p:nvSpPr>
        <p:spPr>
          <a:xfrm>
            <a:off x="946994" y="1902974"/>
            <a:ext cx="18683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-1.33&lt;</a:t>
            </a:r>
            <a:r>
              <a:rPr lang="en-US" altLang="ja-JP" b="1" dirty="0" err="1">
                <a:latin typeface="Avenir Next" panose="020B0503020202020204" pitchFamily="34" charset="0"/>
              </a:rPr>
              <a:t>η</a:t>
            </a:r>
            <a:r>
              <a:rPr lang="en-US" altLang="ja-JP" b="1" dirty="0">
                <a:latin typeface="Avenir Next" panose="020B0503020202020204" pitchFamily="34" charset="0"/>
              </a:rPr>
              <a:t>&lt;1.74</a:t>
            </a:r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FF62D586-C547-EA15-5E85-3C5E5B40C209}"/>
              </a:ext>
            </a:extLst>
          </p:cNvPr>
          <p:cNvSpPr txBox="1"/>
          <p:nvPr/>
        </p:nvSpPr>
        <p:spPr>
          <a:xfrm>
            <a:off x="9496279" y="1894442"/>
            <a:ext cx="18683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1.84&lt;</a:t>
            </a:r>
            <a:r>
              <a:rPr lang="en-US" altLang="ja-JP" b="1" dirty="0" err="1">
                <a:latin typeface="Avenir Next" panose="020B0503020202020204" pitchFamily="34" charset="0"/>
              </a:rPr>
              <a:t>η</a:t>
            </a:r>
            <a:r>
              <a:rPr lang="en-US" altLang="ja-JP" b="1" dirty="0">
                <a:latin typeface="Avenir Next" panose="020B0503020202020204" pitchFamily="34" charset="0"/>
              </a:rPr>
              <a:t>&lt;3.61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15FB79C6-DDA6-9769-1DC5-8B013E74479C}"/>
              </a:ext>
            </a:extLst>
          </p:cNvPr>
          <p:cNvSpPr txBox="1"/>
          <p:nvPr/>
        </p:nvSpPr>
        <p:spPr>
          <a:xfrm>
            <a:off x="8708131" y="1521915"/>
            <a:ext cx="33606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Forward-TOF (FTOF)</a:t>
            </a:r>
          </a:p>
        </p:txBody>
      </p:sp>
      <p:sp>
        <p:nvSpPr>
          <p:cNvPr id="6" name="円/楕円 5">
            <a:extLst>
              <a:ext uri="{FF2B5EF4-FFF2-40B4-BE49-F238E27FC236}">
                <a16:creationId xmlns:a16="http://schemas.microsoft.com/office/drawing/2014/main" id="{2CAEBD34-13F4-7D4D-BA51-89222183212B}"/>
              </a:ext>
            </a:extLst>
          </p:cNvPr>
          <p:cNvSpPr>
            <a:spLocks noChangeAspect="1"/>
          </p:cNvSpPr>
          <p:nvPr/>
        </p:nvSpPr>
        <p:spPr>
          <a:xfrm>
            <a:off x="9577600" y="2347714"/>
            <a:ext cx="2259736" cy="2258985"/>
          </a:xfrm>
          <a:prstGeom prst="ellipse">
            <a:avLst/>
          </a:prstGeom>
          <a:noFill/>
          <a:ln w="317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円/楕円 6">
            <a:extLst>
              <a:ext uri="{FF2B5EF4-FFF2-40B4-BE49-F238E27FC236}">
                <a16:creationId xmlns:a16="http://schemas.microsoft.com/office/drawing/2014/main" id="{C2E65C7E-97ED-8411-587A-6E4E07EE65D0}"/>
              </a:ext>
            </a:extLst>
          </p:cNvPr>
          <p:cNvSpPr>
            <a:spLocks noChangeAspect="1"/>
          </p:cNvSpPr>
          <p:nvPr/>
        </p:nvSpPr>
        <p:spPr>
          <a:xfrm>
            <a:off x="10487936" y="3252693"/>
            <a:ext cx="442214" cy="442067"/>
          </a:xfrm>
          <a:prstGeom prst="ellipse">
            <a:avLst/>
          </a:prstGeom>
          <a:noFill/>
          <a:ln w="317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3" name="直線矢印コネクタ 2">
            <a:extLst>
              <a:ext uri="{FF2B5EF4-FFF2-40B4-BE49-F238E27FC236}">
                <a16:creationId xmlns:a16="http://schemas.microsoft.com/office/drawing/2014/main" id="{BD52A9AE-B719-210D-CDC2-3A6A58397E4E}"/>
              </a:ext>
            </a:extLst>
          </p:cNvPr>
          <p:cNvCxnSpPr>
            <a:cxnSpLocks/>
          </p:cNvCxnSpPr>
          <p:nvPr/>
        </p:nvCxnSpPr>
        <p:spPr>
          <a:xfrm flipV="1">
            <a:off x="9785131" y="3478690"/>
            <a:ext cx="922337" cy="525914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2EFDCCF2-E332-E0EB-4F44-0737E2AD094E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cxnSp>
        <p:nvCxnSpPr>
          <p:cNvPr id="9" name="直線矢印コネクタ 8">
            <a:extLst>
              <a:ext uri="{FF2B5EF4-FFF2-40B4-BE49-F238E27FC236}">
                <a16:creationId xmlns:a16="http://schemas.microsoft.com/office/drawing/2014/main" id="{6EB65D8A-C6A6-47CB-5B62-7FEEF655CFC2}"/>
              </a:ext>
            </a:extLst>
          </p:cNvPr>
          <p:cNvCxnSpPr>
            <a:cxnSpLocks/>
            <a:endCxn id="7" idx="0"/>
          </p:cNvCxnSpPr>
          <p:nvPr/>
        </p:nvCxnSpPr>
        <p:spPr>
          <a:xfrm flipH="1" flipV="1">
            <a:off x="10709043" y="3252693"/>
            <a:ext cx="1575" cy="221033"/>
          </a:xfrm>
          <a:prstGeom prst="straightConnector1">
            <a:avLst/>
          </a:prstGeom>
          <a:ln w="28575">
            <a:solidFill>
              <a:srgbClr val="FF000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672623E6-006A-E071-A1BD-71EB2E51C744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10.5 cm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9EE15603-8366-D3D2-799F-8AE97E13CE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8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373275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324475-C9EF-EF7D-77BC-E813507487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4FA340F0-ABF3-643C-03A1-39477E61D4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b="1" dirty="0">
                <a:latin typeface="Avenir Next" panose="020B0503020202020204" pitchFamily="34" charset="0"/>
              </a:rPr>
              <a:t>PID Performance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439F522E-F49F-241E-30A1-9BCB7FC09B3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60973"/>
            <a:ext cx="10731500" cy="1448842"/>
          </a:xfrm>
        </p:spPr>
        <p:txBody>
          <a:bodyPr>
            <a:normAutofit fontScale="85000" lnSpcReduction="20000"/>
          </a:bodyPr>
          <a:lstStyle/>
          <a:p>
            <a:r>
              <a:rPr lang="en" altLang="ja-JP" dirty="0"/>
              <a:t>Most of the produced particles are distributed below </a:t>
            </a:r>
            <a:r>
              <a:rPr lang="en" altLang="ja-JP" i="1" dirty="0">
                <a:latin typeface="Avenir Next" panose="020B0503020202020204" pitchFamily="34" charset="0"/>
              </a:rPr>
              <a:t>p</a:t>
            </a:r>
            <a:r>
              <a:rPr lang="en" altLang="ja-JP" dirty="0">
                <a:latin typeface="Avenir Next" panose="020B0503020202020204" pitchFamily="34" charset="0"/>
              </a:rPr>
              <a:t> = 1 GeV/</a:t>
            </a:r>
            <a:r>
              <a:rPr lang="en" altLang="ja-JP" i="1" dirty="0">
                <a:latin typeface="Avenir Next" panose="020B0503020202020204" pitchFamily="34" charset="0"/>
              </a:rPr>
              <a:t>c</a:t>
            </a:r>
            <a:endParaRPr lang="en" altLang="ja-JP" dirty="0">
              <a:latin typeface="Avenir Next" panose="020B0503020202020204" pitchFamily="34" charset="0"/>
            </a:endParaRPr>
          </a:p>
          <a:p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Particle-Identification at low momentum region is the primary task </a:t>
            </a:r>
          </a:p>
          <a:p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Used in conjunction with Cherenkov light detectors to eliminate PID gaps and to cross-calibrate each other in overlapping regions</a:t>
            </a:r>
          </a:p>
        </p:txBody>
      </p:sp>
      <p:pic>
        <p:nvPicPr>
          <p:cNvPr id="9" name="図 8">
            <a:extLst>
              <a:ext uri="{FF2B5EF4-FFF2-40B4-BE49-F238E27FC236}">
                <a16:creationId xmlns:a16="http://schemas.microsoft.com/office/drawing/2014/main" id="{CCF85007-8C6D-73B6-CCE5-D0B04BDFDA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51172" y="3287121"/>
            <a:ext cx="3484560" cy="3546613"/>
          </a:xfrm>
          <a:prstGeom prst="rect">
            <a:avLst/>
          </a:prstGeom>
        </p:spPr>
      </p:pic>
      <p:pic>
        <p:nvPicPr>
          <p:cNvPr id="6" name="図 5">
            <a:extLst>
              <a:ext uri="{FF2B5EF4-FFF2-40B4-BE49-F238E27FC236}">
                <a16:creationId xmlns:a16="http://schemas.microsoft.com/office/drawing/2014/main" id="{3C095A4C-4D41-1C8B-79AD-17020B3C5E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6052" y="3287423"/>
            <a:ext cx="3484560" cy="3546613"/>
          </a:xfrm>
          <a:prstGeom prst="rect">
            <a:avLst/>
          </a:prstGeom>
        </p:spPr>
      </p:pic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79DAF4B5-433F-F1D5-E55C-2D282F955BB0}"/>
              </a:ext>
            </a:extLst>
          </p:cNvPr>
          <p:cNvSpPr txBox="1"/>
          <p:nvPr/>
        </p:nvSpPr>
        <p:spPr>
          <a:xfrm>
            <a:off x="9931709" y="5865939"/>
            <a:ext cx="213852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050" dirty="0">
                <a:latin typeface="Avenir Next" panose="020B0503020202020204" pitchFamily="34" charset="0"/>
              </a:rPr>
              <a:t>Decay products </a:t>
            </a:r>
            <a:r>
              <a:rPr lang="en-US" altLang="ja-JP" sz="1050" dirty="0">
                <a:latin typeface="Avenir Next" panose="020B0503020202020204" pitchFamily="34" charset="0"/>
              </a:rPr>
              <a:t>from D-meson in ep DIS @ √s = 141 GeV 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CF320548-F3CE-2926-45B3-467821C5D2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9</a:t>
            </a:r>
            <a:endParaRPr kumimoji="1" lang="ja-JP" altLang="en-US"/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3AB6895C-76C1-759F-7BA5-37F629852710}"/>
              </a:ext>
            </a:extLst>
          </p:cNvPr>
          <p:cNvSpPr txBox="1"/>
          <p:nvPr/>
        </p:nvSpPr>
        <p:spPr>
          <a:xfrm>
            <a:off x="2330824" y="3519097"/>
            <a:ext cx="815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/>
              <a:t>Pion</a:t>
            </a:r>
            <a:endParaRPr kumimoji="1" lang="ja-JP" altLang="en-US"/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1D0D156A-1C6F-62A9-EEFC-B57776BC03C6}"/>
              </a:ext>
            </a:extLst>
          </p:cNvPr>
          <p:cNvSpPr txBox="1"/>
          <p:nvPr/>
        </p:nvSpPr>
        <p:spPr>
          <a:xfrm>
            <a:off x="7149353" y="3519097"/>
            <a:ext cx="815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/>
              <a:t>Ka</a:t>
            </a:r>
            <a:r>
              <a:rPr kumimoji="1" lang="en-US" altLang="ja-JP" dirty="0"/>
              <a:t>on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8821893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48B1A6-1253-35B9-6B89-15D73E8FD6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402CCDF0-C4EC-77F9-0138-EB965FD22B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b="1" dirty="0">
                <a:latin typeface="Avenir Next" panose="020B0503020202020204" pitchFamily="34" charset="0"/>
              </a:rPr>
              <a:t>PID Performance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45FA4BE4-8011-046C-9B25-3FEB3149FA7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60973"/>
            <a:ext cx="10731500" cy="1448842"/>
          </a:xfrm>
        </p:spPr>
        <p:txBody>
          <a:bodyPr>
            <a:normAutofit fontScale="85000" lnSpcReduction="20000"/>
          </a:bodyPr>
          <a:lstStyle/>
          <a:p>
            <a:r>
              <a:rPr lang="en" altLang="ja-JP" dirty="0"/>
              <a:t>Most of the produced particles are distributed below </a:t>
            </a:r>
            <a:r>
              <a:rPr lang="en" altLang="ja-JP" i="1" dirty="0"/>
              <a:t>p</a:t>
            </a:r>
            <a:r>
              <a:rPr lang="en" altLang="ja-JP" dirty="0"/>
              <a:t> = 1 GeV/</a:t>
            </a:r>
            <a:r>
              <a:rPr lang="en" altLang="ja-JP" i="1" dirty="0"/>
              <a:t>c</a:t>
            </a:r>
            <a:endParaRPr lang="en" altLang="ja-JP" dirty="0"/>
          </a:p>
          <a:p>
            <a:r>
              <a:rPr lang="en" altLang="ja-JP" dirty="0">
                <a:latin typeface="Avenir Next" panose="020B0503020202020204" pitchFamily="34" charset="0"/>
              </a:rPr>
              <a:t>Particle-Identification at low momentum region is the primary task </a:t>
            </a:r>
          </a:p>
          <a:p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Used in conjunction with Cherenkov light detectors to eliminate PID gaps and to cross-calibrate each other in overlapping regions</a:t>
            </a:r>
          </a:p>
        </p:txBody>
      </p:sp>
      <p:pic>
        <p:nvPicPr>
          <p:cNvPr id="9" name="図 8">
            <a:extLst>
              <a:ext uri="{FF2B5EF4-FFF2-40B4-BE49-F238E27FC236}">
                <a16:creationId xmlns:a16="http://schemas.microsoft.com/office/drawing/2014/main" id="{5D4BC002-8639-44FC-6395-D79060BD7A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51172" y="3287121"/>
            <a:ext cx="3484560" cy="3546613"/>
          </a:xfrm>
          <a:prstGeom prst="rect">
            <a:avLst/>
          </a:prstGeom>
        </p:spPr>
      </p:pic>
      <p:pic>
        <p:nvPicPr>
          <p:cNvPr id="6" name="図 5">
            <a:extLst>
              <a:ext uri="{FF2B5EF4-FFF2-40B4-BE49-F238E27FC236}">
                <a16:creationId xmlns:a16="http://schemas.microsoft.com/office/drawing/2014/main" id="{4C21E26F-8181-31B9-B902-5C10D7A1F5C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6052" y="3287423"/>
            <a:ext cx="3484560" cy="3546613"/>
          </a:xfrm>
          <a:prstGeom prst="rect">
            <a:avLst/>
          </a:prstGeom>
        </p:spPr>
      </p:pic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755BFB80-7FC4-7D64-E01A-3AB291CAEDFA}"/>
              </a:ext>
            </a:extLst>
          </p:cNvPr>
          <p:cNvSpPr txBox="1"/>
          <p:nvPr/>
        </p:nvSpPr>
        <p:spPr>
          <a:xfrm>
            <a:off x="9931709" y="5865939"/>
            <a:ext cx="213852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050" dirty="0">
                <a:latin typeface="Avenir Next" panose="020B0503020202020204" pitchFamily="34" charset="0"/>
              </a:rPr>
              <a:t>Decay products </a:t>
            </a:r>
            <a:r>
              <a:rPr lang="en-US" altLang="ja-JP" sz="1050" dirty="0">
                <a:latin typeface="Avenir Next" panose="020B0503020202020204" pitchFamily="34" charset="0"/>
              </a:rPr>
              <a:t>from D-meson in ep DIS @ √s = 141 GeV 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72353250-1A09-38FD-78DD-D510776E1C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9</a:t>
            </a:r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0AD320E9-97E5-9BE0-0E88-16C2CAD50BD5}"/>
              </a:ext>
            </a:extLst>
          </p:cNvPr>
          <p:cNvSpPr/>
          <p:nvPr/>
        </p:nvSpPr>
        <p:spPr>
          <a:xfrm>
            <a:off x="3400150" y="5335287"/>
            <a:ext cx="874344" cy="869285"/>
          </a:xfrm>
          <a:custGeom>
            <a:avLst/>
            <a:gdLst>
              <a:gd name="connsiteX0" fmla="*/ 0 w 888364"/>
              <a:gd name="connsiteY0" fmla="*/ 0 h 883224"/>
              <a:gd name="connsiteX1" fmla="*/ 4320 w 888364"/>
              <a:gd name="connsiteY1" fmla="*/ 0 h 883224"/>
              <a:gd name="connsiteX2" fmla="*/ 4278 w 888364"/>
              <a:gd name="connsiteY2" fmla="*/ 327 h 883224"/>
              <a:gd name="connsiteX3" fmla="*/ 447078 w 888364"/>
              <a:gd name="connsiteY3" fmla="*/ 353944 h 883224"/>
              <a:gd name="connsiteX4" fmla="*/ 880882 w 888364"/>
              <a:gd name="connsiteY4" fmla="*/ 71593 h 883224"/>
              <a:gd name="connsiteX5" fmla="*/ 888364 w 888364"/>
              <a:gd name="connsiteY5" fmla="*/ 12321 h 883224"/>
              <a:gd name="connsiteX6" fmla="*/ 888364 w 888364"/>
              <a:gd name="connsiteY6" fmla="*/ 883224 h 883224"/>
              <a:gd name="connsiteX7" fmla="*/ 0 w 888364"/>
              <a:gd name="connsiteY7" fmla="*/ 883224 h 883224"/>
              <a:gd name="connsiteX8" fmla="*/ 0 w 888364"/>
              <a:gd name="connsiteY8" fmla="*/ 0 h 88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8364" h="883224">
                <a:moveTo>
                  <a:pt x="0" y="0"/>
                </a:moveTo>
                <a:lnTo>
                  <a:pt x="4320" y="0"/>
                </a:lnTo>
                <a:lnTo>
                  <a:pt x="4278" y="327"/>
                </a:lnTo>
                <a:cubicBezTo>
                  <a:pt x="4278" y="195624"/>
                  <a:pt x="202526" y="353944"/>
                  <a:pt x="447078" y="353944"/>
                </a:cubicBezTo>
                <a:cubicBezTo>
                  <a:pt x="661061" y="353944"/>
                  <a:pt x="839593" y="232730"/>
                  <a:pt x="880882" y="71593"/>
                </a:cubicBezTo>
                <a:lnTo>
                  <a:pt x="888364" y="12321"/>
                </a:lnTo>
                <a:lnTo>
                  <a:pt x="888364" y="883224"/>
                </a:lnTo>
                <a:lnTo>
                  <a:pt x="0" y="883224"/>
                </a:lnTo>
                <a:lnTo>
                  <a:pt x="0" y="0"/>
                </a:lnTo>
                <a:close/>
              </a:path>
            </a:pathLst>
          </a:custGeom>
          <a:solidFill>
            <a:srgbClr val="00B050">
              <a:alpha val="20000"/>
            </a:srgbClr>
          </a:solidFill>
          <a:ln w="31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CE911CE4-ABF0-D893-68A9-A2402EC8CDCE}"/>
              </a:ext>
            </a:extLst>
          </p:cNvPr>
          <p:cNvSpPr/>
          <p:nvPr/>
        </p:nvSpPr>
        <p:spPr>
          <a:xfrm>
            <a:off x="4313491" y="4949621"/>
            <a:ext cx="518437" cy="1390270"/>
          </a:xfrm>
          <a:custGeom>
            <a:avLst/>
            <a:gdLst>
              <a:gd name="connsiteX0" fmla="*/ 0 w 518437"/>
              <a:gd name="connsiteY0" fmla="*/ 0 h 1390270"/>
              <a:gd name="connsiteX1" fmla="*/ 518437 w 518437"/>
              <a:gd name="connsiteY1" fmla="*/ 0 h 1390270"/>
              <a:gd name="connsiteX2" fmla="*/ 518437 w 518437"/>
              <a:gd name="connsiteY2" fmla="*/ 1124809 h 1390270"/>
              <a:gd name="connsiteX3" fmla="*/ 10317 w 518437"/>
              <a:gd name="connsiteY3" fmla="*/ 1390270 h 1390270"/>
              <a:gd name="connsiteX4" fmla="*/ 0 w 518437"/>
              <a:gd name="connsiteY4" fmla="*/ 1390270 h 1390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437" h="1390270">
                <a:moveTo>
                  <a:pt x="0" y="0"/>
                </a:moveTo>
                <a:lnTo>
                  <a:pt x="518437" y="0"/>
                </a:lnTo>
                <a:lnTo>
                  <a:pt x="518437" y="1124809"/>
                </a:lnTo>
                <a:lnTo>
                  <a:pt x="10317" y="1390270"/>
                </a:lnTo>
                <a:lnTo>
                  <a:pt x="0" y="1390270"/>
                </a:lnTo>
                <a:close/>
              </a:path>
            </a:pathLst>
          </a:custGeom>
          <a:solidFill>
            <a:srgbClr val="92D050">
              <a:alpha val="25000"/>
            </a:srgbClr>
          </a:solidFill>
          <a:ln w="3175">
            <a:solidFill>
              <a:srgbClr val="92D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25131789-569A-737B-9FBF-5B3A26013ED3}"/>
              </a:ext>
            </a:extLst>
          </p:cNvPr>
          <p:cNvSpPr txBox="1"/>
          <p:nvPr/>
        </p:nvSpPr>
        <p:spPr>
          <a:xfrm>
            <a:off x="3183466" y="5161108"/>
            <a:ext cx="1307710" cy="3483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00B050"/>
                </a:solidFill>
                <a:latin typeface="Avenir Next" panose="020B0503020202020204" pitchFamily="34" charset="0"/>
              </a:rPr>
              <a:t>BTOF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5807D5D8-39AF-91B4-7463-4F690A2A887F}"/>
              </a:ext>
            </a:extLst>
          </p:cNvPr>
          <p:cNvSpPr txBox="1"/>
          <p:nvPr/>
        </p:nvSpPr>
        <p:spPr>
          <a:xfrm>
            <a:off x="4237222" y="5422604"/>
            <a:ext cx="986829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92D050"/>
                </a:solidFill>
                <a:latin typeface="Avenir Next" panose="020B0503020202020204" pitchFamily="34" charset="0"/>
              </a:rPr>
              <a:t>FTOF</a:t>
            </a:r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473C419-2B37-19D3-CDCD-2BF1719E082B}"/>
              </a:ext>
            </a:extLst>
          </p:cNvPr>
          <p:cNvSpPr/>
          <p:nvPr/>
        </p:nvSpPr>
        <p:spPr>
          <a:xfrm>
            <a:off x="8211257" y="4478626"/>
            <a:ext cx="874344" cy="1726192"/>
          </a:xfrm>
          <a:custGeom>
            <a:avLst/>
            <a:gdLst>
              <a:gd name="connsiteX0" fmla="*/ 0 w 888364"/>
              <a:gd name="connsiteY0" fmla="*/ 0 h 883224"/>
              <a:gd name="connsiteX1" fmla="*/ 4320 w 888364"/>
              <a:gd name="connsiteY1" fmla="*/ 0 h 883224"/>
              <a:gd name="connsiteX2" fmla="*/ 4278 w 888364"/>
              <a:gd name="connsiteY2" fmla="*/ 327 h 883224"/>
              <a:gd name="connsiteX3" fmla="*/ 447078 w 888364"/>
              <a:gd name="connsiteY3" fmla="*/ 353944 h 883224"/>
              <a:gd name="connsiteX4" fmla="*/ 880882 w 888364"/>
              <a:gd name="connsiteY4" fmla="*/ 71593 h 883224"/>
              <a:gd name="connsiteX5" fmla="*/ 888364 w 888364"/>
              <a:gd name="connsiteY5" fmla="*/ 12321 h 883224"/>
              <a:gd name="connsiteX6" fmla="*/ 888364 w 888364"/>
              <a:gd name="connsiteY6" fmla="*/ 883224 h 883224"/>
              <a:gd name="connsiteX7" fmla="*/ 0 w 888364"/>
              <a:gd name="connsiteY7" fmla="*/ 883224 h 883224"/>
              <a:gd name="connsiteX8" fmla="*/ 0 w 888364"/>
              <a:gd name="connsiteY8" fmla="*/ 0 h 88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8364" h="883224">
                <a:moveTo>
                  <a:pt x="0" y="0"/>
                </a:moveTo>
                <a:lnTo>
                  <a:pt x="4320" y="0"/>
                </a:lnTo>
                <a:lnTo>
                  <a:pt x="4278" y="327"/>
                </a:lnTo>
                <a:cubicBezTo>
                  <a:pt x="4278" y="195624"/>
                  <a:pt x="202526" y="353944"/>
                  <a:pt x="447078" y="353944"/>
                </a:cubicBezTo>
                <a:cubicBezTo>
                  <a:pt x="661061" y="353944"/>
                  <a:pt x="839593" y="232730"/>
                  <a:pt x="880882" y="71593"/>
                </a:cubicBezTo>
                <a:lnTo>
                  <a:pt x="888364" y="12321"/>
                </a:lnTo>
                <a:lnTo>
                  <a:pt x="888364" y="883224"/>
                </a:lnTo>
                <a:lnTo>
                  <a:pt x="0" y="883224"/>
                </a:lnTo>
                <a:lnTo>
                  <a:pt x="0" y="0"/>
                </a:lnTo>
                <a:close/>
              </a:path>
            </a:pathLst>
          </a:custGeom>
          <a:solidFill>
            <a:srgbClr val="00B050">
              <a:alpha val="19503"/>
            </a:srgbClr>
          </a:solidFill>
          <a:ln w="31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9E499579-52EA-25C2-17B0-9C3311C6B7B8}"/>
              </a:ext>
            </a:extLst>
          </p:cNvPr>
          <p:cNvSpPr txBox="1"/>
          <p:nvPr/>
        </p:nvSpPr>
        <p:spPr>
          <a:xfrm>
            <a:off x="7994574" y="4478626"/>
            <a:ext cx="1307710" cy="3483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00B050"/>
                </a:solidFill>
                <a:latin typeface="Avenir Next" panose="020B0503020202020204" pitchFamily="34" charset="0"/>
              </a:rPr>
              <a:t>BTOF</a:t>
            </a:r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135D005-05A1-C5A1-0B6D-D7EB2A0500C0}"/>
              </a:ext>
            </a:extLst>
          </p:cNvPr>
          <p:cNvSpPr/>
          <p:nvPr/>
        </p:nvSpPr>
        <p:spPr>
          <a:xfrm>
            <a:off x="9123349" y="4087045"/>
            <a:ext cx="518437" cy="2240084"/>
          </a:xfrm>
          <a:custGeom>
            <a:avLst/>
            <a:gdLst>
              <a:gd name="connsiteX0" fmla="*/ 0 w 518437"/>
              <a:gd name="connsiteY0" fmla="*/ 0 h 2240084"/>
              <a:gd name="connsiteX1" fmla="*/ 518437 w 518437"/>
              <a:gd name="connsiteY1" fmla="*/ 0 h 2240084"/>
              <a:gd name="connsiteX2" fmla="*/ 518437 w 518437"/>
              <a:gd name="connsiteY2" fmla="*/ 1974623 h 2240084"/>
              <a:gd name="connsiteX3" fmla="*/ 10317 w 518437"/>
              <a:gd name="connsiteY3" fmla="*/ 2240084 h 2240084"/>
              <a:gd name="connsiteX4" fmla="*/ 0 w 518437"/>
              <a:gd name="connsiteY4" fmla="*/ 2240084 h 2240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437" h="2240084">
                <a:moveTo>
                  <a:pt x="0" y="0"/>
                </a:moveTo>
                <a:lnTo>
                  <a:pt x="518437" y="0"/>
                </a:lnTo>
                <a:lnTo>
                  <a:pt x="518437" y="1974623"/>
                </a:lnTo>
                <a:lnTo>
                  <a:pt x="10317" y="2240084"/>
                </a:lnTo>
                <a:lnTo>
                  <a:pt x="0" y="2240084"/>
                </a:lnTo>
                <a:close/>
              </a:path>
            </a:pathLst>
          </a:custGeom>
          <a:solidFill>
            <a:srgbClr val="92D050">
              <a:alpha val="19587"/>
            </a:srgbClr>
          </a:solidFill>
          <a:ln w="3175">
            <a:solidFill>
              <a:srgbClr val="92D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CA061E34-B6C2-EBDB-38A6-44D0340B62FA}"/>
              </a:ext>
            </a:extLst>
          </p:cNvPr>
          <p:cNvSpPr txBox="1"/>
          <p:nvPr/>
        </p:nvSpPr>
        <p:spPr>
          <a:xfrm>
            <a:off x="8969310" y="4651579"/>
            <a:ext cx="986829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92D050"/>
                </a:solidFill>
                <a:latin typeface="Avenir Next" panose="020B0503020202020204" pitchFamily="34" charset="0"/>
              </a:rPr>
              <a:t>FTOF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19F1C214-2F12-1520-CB79-6E68B29F7216}"/>
              </a:ext>
            </a:extLst>
          </p:cNvPr>
          <p:cNvSpPr txBox="1"/>
          <p:nvPr/>
        </p:nvSpPr>
        <p:spPr>
          <a:xfrm>
            <a:off x="7260840" y="3799620"/>
            <a:ext cx="11327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Avenir Book" panose="02000503020000020003" pitchFamily="2" charset="0"/>
              </a:rPr>
              <a:t>K/p</a:t>
            </a:r>
            <a:r>
              <a:rPr lang="en-US" altLang="ja-JP" dirty="0">
                <a:latin typeface="Avenir Next" panose="020B0503020202020204" pitchFamily="34" charset="0"/>
              </a:rPr>
              <a:t> 3σ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78501F7B-E60C-64B9-3A12-515669E04331}"/>
              </a:ext>
            </a:extLst>
          </p:cNvPr>
          <p:cNvSpPr txBox="1"/>
          <p:nvPr/>
        </p:nvSpPr>
        <p:spPr>
          <a:xfrm>
            <a:off x="2344838" y="3947362"/>
            <a:ext cx="11327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Avenir Book" panose="02000503020000020003" pitchFamily="2" charset="0"/>
              </a:rPr>
              <a:t>π/K</a:t>
            </a:r>
            <a:r>
              <a:rPr lang="en-US" altLang="ja-JP" dirty="0">
                <a:latin typeface="Avenir Next" panose="020B0503020202020204" pitchFamily="34" charset="0"/>
              </a:rPr>
              <a:t> 3σ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392BE7B6-94BB-F3A6-3336-5724B4D2485E}"/>
              </a:ext>
            </a:extLst>
          </p:cNvPr>
          <p:cNvSpPr txBox="1"/>
          <p:nvPr/>
        </p:nvSpPr>
        <p:spPr>
          <a:xfrm>
            <a:off x="223682" y="5509465"/>
            <a:ext cx="160236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400" dirty="0">
                <a:latin typeface="Avenir Next" panose="020B0503020202020204" pitchFamily="34" charset="0"/>
              </a:rPr>
              <a:t>Assuming</a:t>
            </a:r>
          </a:p>
          <a:p>
            <a:pPr algn="ctr"/>
            <a:r>
              <a:rPr kumimoji="1" lang="en-US" altLang="ja-JP" sz="1400" dirty="0">
                <a:latin typeface="Avenir Next" panose="020B0503020202020204" pitchFamily="34" charset="0"/>
              </a:rPr>
              <a:t>BTOF </a:t>
            </a:r>
            <a:r>
              <a:rPr kumimoji="1" lang="en-US" altLang="ja-JP" sz="1400" dirty="0" err="1">
                <a:latin typeface="Avenir Next" panose="020B0503020202020204" pitchFamily="34" charset="0"/>
              </a:rPr>
              <a:t>σ</a:t>
            </a:r>
            <a:r>
              <a:rPr kumimoji="1" lang="en-US" altLang="ja-JP" sz="1400" baseline="-25000" dirty="0" err="1">
                <a:latin typeface="Avenir Next" panose="020B0503020202020204" pitchFamily="34" charset="0"/>
              </a:rPr>
              <a:t>tot</a:t>
            </a:r>
            <a:r>
              <a:rPr kumimoji="1" lang="en-US" altLang="ja-JP" sz="1400" dirty="0">
                <a:latin typeface="Avenir Next" panose="020B0503020202020204" pitchFamily="34" charset="0"/>
              </a:rPr>
              <a:t> = 35 </a:t>
            </a:r>
            <a:r>
              <a:rPr kumimoji="1" lang="en-US" altLang="ja-JP" sz="1400" dirty="0" err="1">
                <a:latin typeface="Avenir Next" panose="020B0503020202020204" pitchFamily="34" charset="0"/>
              </a:rPr>
              <a:t>ps</a:t>
            </a:r>
            <a:endParaRPr kumimoji="1" lang="en-US" altLang="ja-JP" sz="1400" dirty="0">
              <a:latin typeface="Avenir Next" panose="020B0503020202020204" pitchFamily="34" charset="0"/>
            </a:endParaRPr>
          </a:p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FTOF </a:t>
            </a:r>
            <a:r>
              <a:rPr lang="en-US" altLang="ja-JP" sz="1400" dirty="0" err="1">
                <a:latin typeface="Avenir Next" panose="020B0503020202020204" pitchFamily="34" charset="0"/>
              </a:rPr>
              <a:t>σ</a:t>
            </a:r>
            <a:r>
              <a:rPr lang="en-US" altLang="ja-JP" sz="1400" baseline="-25000" dirty="0" err="1">
                <a:latin typeface="Avenir Next" panose="020B0503020202020204" pitchFamily="34" charset="0"/>
              </a:rPr>
              <a:t>tot</a:t>
            </a:r>
            <a:r>
              <a:rPr lang="en-US" altLang="ja-JP" sz="1400" dirty="0">
                <a:latin typeface="Avenir Next" panose="020B0503020202020204" pitchFamily="34" charset="0"/>
              </a:rPr>
              <a:t> = 25 </a:t>
            </a:r>
            <a:r>
              <a:rPr lang="en-US" altLang="ja-JP" sz="1400" dirty="0" err="1">
                <a:latin typeface="Avenir Next" panose="020B0503020202020204" pitchFamily="34" charset="0"/>
              </a:rPr>
              <a:t>ps</a:t>
            </a:r>
            <a:endParaRPr lang="en-US" altLang="ja-JP" sz="1400" dirty="0">
              <a:latin typeface="Avenir Next" panose="020B0503020202020204" pitchFamily="34" charset="0"/>
            </a:endParaRP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50DCF871-A552-8957-918A-342506425432}"/>
              </a:ext>
            </a:extLst>
          </p:cNvPr>
          <p:cNvSpPr txBox="1"/>
          <p:nvPr/>
        </p:nvSpPr>
        <p:spPr>
          <a:xfrm>
            <a:off x="2330824" y="3519097"/>
            <a:ext cx="815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/>
              <a:t>Pion</a:t>
            </a:r>
            <a:endParaRPr kumimoji="1" lang="ja-JP" altLang="en-US"/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BC31167F-612C-4E0E-0E12-B41B8EE375CF}"/>
              </a:ext>
            </a:extLst>
          </p:cNvPr>
          <p:cNvSpPr txBox="1"/>
          <p:nvPr/>
        </p:nvSpPr>
        <p:spPr>
          <a:xfrm>
            <a:off x="7149353" y="3519097"/>
            <a:ext cx="815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/>
              <a:t>Ka</a:t>
            </a:r>
            <a:r>
              <a:rPr kumimoji="1" lang="en-US" altLang="ja-JP" dirty="0"/>
              <a:t>on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0870601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FFCD0E-81C0-B04A-0C99-9D135FA2CF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9B43C98B-31B0-370B-D2A1-6C36D33D56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b="1" dirty="0">
                <a:latin typeface="Avenir Next" panose="020B0503020202020204" pitchFamily="34" charset="0"/>
              </a:rPr>
              <a:t>PID Performance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B614F424-9761-5B21-76A0-7F160A8052D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60973"/>
            <a:ext cx="10731500" cy="1448842"/>
          </a:xfrm>
        </p:spPr>
        <p:txBody>
          <a:bodyPr>
            <a:normAutofit fontScale="85000" lnSpcReduction="20000"/>
          </a:bodyPr>
          <a:lstStyle/>
          <a:p>
            <a:r>
              <a:rPr lang="en" altLang="ja-JP" dirty="0"/>
              <a:t>Most of the produced particles are distributed below </a:t>
            </a:r>
            <a:r>
              <a:rPr lang="en" altLang="ja-JP" i="1" dirty="0"/>
              <a:t>p</a:t>
            </a:r>
            <a:r>
              <a:rPr lang="en" altLang="ja-JP" dirty="0"/>
              <a:t> = 1 GeV/</a:t>
            </a:r>
            <a:r>
              <a:rPr lang="en" altLang="ja-JP" i="1" dirty="0"/>
              <a:t>c</a:t>
            </a:r>
            <a:endParaRPr lang="en" altLang="ja-JP" dirty="0"/>
          </a:p>
          <a:p>
            <a:r>
              <a:rPr lang="en" altLang="ja-JP" dirty="0">
                <a:latin typeface="Avenir Next" panose="020B0503020202020204" pitchFamily="34" charset="0"/>
              </a:rPr>
              <a:t>Particle-Identification at low momentum region is the primary task </a:t>
            </a:r>
          </a:p>
          <a:p>
            <a:r>
              <a:rPr lang="en" altLang="ja-JP" dirty="0">
                <a:latin typeface="Avenir Next" panose="020B0503020202020204" pitchFamily="34" charset="0"/>
              </a:rPr>
              <a:t>Used in conjunction with Cherenkov light detectors to eliminate PID gaps and to cross-calibrate each other in overlapping regions</a:t>
            </a:r>
          </a:p>
        </p:txBody>
      </p:sp>
      <p:pic>
        <p:nvPicPr>
          <p:cNvPr id="9" name="図 8">
            <a:extLst>
              <a:ext uri="{FF2B5EF4-FFF2-40B4-BE49-F238E27FC236}">
                <a16:creationId xmlns:a16="http://schemas.microsoft.com/office/drawing/2014/main" id="{2A8D07E0-718E-23F1-012B-4103559F30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51172" y="3287121"/>
            <a:ext cx="3484560" cy="3546613"/>
          </a:xfrm>
          <a:prstGeom prst="rect">
            <a:avLst/>
          </a:prstGeom>
        </p:spPr>
      </p:pic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3F5B530D-8A10-F497-DE21-8B2ABC848FDC}"/>
              </a:ext>
            </a:extLst>
          </p:cNvPr>
          <p:cNvSpPr/>
          <p:nvPr/>
        </p:nvSpPr>
        <p:spPr>
          <a:xfrm>
            <a:off x="8098773" y="3528641"/>
            <a:ext cx="986829" cy="2337298"/>
          </a:xfrm>
          <a:custGeom>
            <a:avLst/>
            <a:gdLst>
              <a:gd name="connsiteX0" fmla="*/ 0 w 890025"/>
              <a:gd name="connsiteY0" fmla="*/ 0 h 2928686"/>
              <a:gd name="connsiteX1" fmla="*/ 890025 w 890025"/>
              <a:gd name="connsiteY1" fmla="*/ 0 h 2928686"/>
              <a:gd name="connsiteX2" fmla="*/ 890025 w 890025"/>
              <a:gd name="connsiteY2" fmla="*/ 2928686 h 2928686"/>
              <a:gd name="connsiteX3" fmla="*/ 629009 w 890025"/>
              <a:gd name="connsiteY3" fmla="*/ 2928686 h 2928686"/>
              <a:gd name="connsiteX4" fmla="*/ 445014 w 890025"/>
              <a:gd name="connsiteY4" fmla="*/ 2591730 h 2928686"/>
              <a:gd name="connsiteX5" fmla="*/ 261089 w 890025"/>
              <a:gd name="connsiteY5" fmla="*/ 2928557 h 2928686"/>
              <a:gd name="connsiteX6" fmla="*/ 260550 w 890025"/>
              <a:gd name="connsiteY6" fmla="*/ 2928686 h 2928686"/>
              <a:gd name="connsiteX7" fmla="*/ 0 w 890025"/>
              <a:gd name="connsiteY7" fmla="*/ 2928686 h 2928686"/>
              <a:gd name="connsiteX8" fmla="*/ 0 w 890025"/>
              <a:gd name="connsiteY8" fmla="*/ 0 h 292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025" h="2928686">
                <a:moveTo>
                  <a:pt x="0" y="0"/>
                </a:moveTo>
                <a:lnTo>
                  <a:pt x="890025" y="0"/>
                </a:lnTo>
                <a:lnTo>
                  <a:pt x="890025" y="2928686"/>
                </a:lnTo>
                <a:lnTo>
                  <a:pt x="629009" y="2928686"/>
                </a:lnTo>
                <a:lnTo>
                  <a:pt x="445014" y="2591730"/>
                </a:lnTo>
                <a:lnTo>
                  <a:pt x="261089" y="2928557"/>
                </a:lnTo>
                <a:lnTo>
                  <a:pt x="260550" y="2928686"/>
                </a:lnTo>
                <a:lnTo>
                  <a:pt x="0" y="29286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9756"/>
            </a:schemeClr>
          </a:solidFill>
          <a:ln w="3175">
            <a:solidFill>
              <a:srgbClr val="0070C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E948A0AF-C232-B83B-3F65-C15887F009B5}"/>
              </a:ext>
            </a:extLst>
          </p:cNvPr>
          <p:cNvSpPr txBox="1"/>
          <p:nvPr/>
        </p:nvSpPr>
        <p:spPr>
          <a:xfrm>
            <a:off x="7938332" y="3609016"/>
            <a:ext cx="1307710" cy="3483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 err="1">
                <a:solidFill>
                  <a:srgbClr val="0070C0"/>
                </a:solidFill>
                <a:latin typeface="Avenir Next" panose="020B0503020202020204" pitchFamily="34" charset="0"/>
              </a:rPr>
              <a:t>hpDIRC</a:t>
            </a:r>
            <a:endParaRPr lang="en-US" altLang="ja-JP" sz="1700" b="1" dirty="0">
              <a:solidFill>
                <a:srgbClr val="0070C0"/>
              </a:solidFill>
              <a:latin typeface="Avenir Next" panose="020B0503020202020204" pitchFamily="34" charset="0"/>
            </a:endParaRPr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5A8A0BD-5CC1-6983-55AB-0292056BEF6A}"/>
              </a:ext>
            </a:extLst>
          </p:cNvPr>
          <p:cNvSpPr/>
          <p:nvPr/>
        </p:nvSpPr>
        <p:spPr>
          <a:xfrm>
            <a:off x="8211257" y="4478626"/>
            <a:ext cx="874344" cy="1726192"/>
          </a:xfrm>
          <a:custGeom>
            <a:avLst/>
            <a:gdLst>
              <a:gd name="connsiteX0" fmla="*/ 0 w 888364"/>
              <a:gd name="connsiteY0" fmla="*/ 0 h 883224"/>
              <a:gd name="connsiteX1" fmla="*/ 4320 w 888364"/>
              <a:gd name="connsiteY1" fmla="*/ 0 h 883224"/>
              <a:gd name="connsiteX2" fmla="*/ 4278 w 888364"/>
              <a:gd name="connsiteY2" fmla="*/ 327 h 883224"/>
              <a:gd name="connsiteX3" fmla="*/ 447078 w 888364"/>
              <a:gd name="connsiteY3" fmla="*/ 353944 h 883224"/>
              <a:gd name="connsiteX4" fmla="*/ 880882 w 888364"/>
              <a:gd name="connsiteY4" fmla="*/ 71593 h 883224"/>
              <a:gd name="connsiteX5" fmla="*/ 888364 w 888364"/>
              <a:gd name="connsiteY5" fmla="*/ 12321 h 883224"/>
              <a:gd name="connsiteX6" fmla="*/ 888364 w 888364"/>
              <a:gd name="connsiteY6" fmla="*/ 883224 h 883224"/>
              <a:gd name="connsiteX7" fmla="*/ 0 w 888364"/>
              <a:gd name="connsiteY7" fmla="*/ 883224 h 883224"/>
              <a:gd name="connsiteX8" fmla="*/ 0 w 888364"/>
              <a:gd name="connsiteY8" fmla="*/ 0 h 88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8364" h="883224">
                <a:moveTo>
                  <a:pt x="0" y="0"/>
                </a:moveTo>
                <a:lnTo>
                  <a:pt x="4320" y="0"/>
                </a:lnTo>
                <a:lnTo>
                  <a:pt x="4278" y="327"/>
                </a:lnTo>
                <a:cubicBezTo>
                  <a:pt x="4278" y="195624"/>
                  <a:pt x="202526" y="353944"/>
                  <a:pt x="447078" y="353944"/>
                </a:cubicBezTo>
                <a:cubicBezTo>
                  <a:pt x="661061" y="353944"/>
                  <a:pt x="839593" y="232730"/>
                  <a:pt x="880882" y="71593"/>
                </a:cubicBezTo>
                <a:lnTo>
                  <a:pt x="888364" y="12321"/>
                </a:lnTo>
                <a:lnTo>
                  <a:pt x="888364" y="883224"/>
                </a:lnTo>
                <a:lnTo>
                  <a:pt x="0" y="883224"/>
                </a:lnTo>
                <a:lnTo>
                  <a:pt x="0" y="0"/>
                </a:lnTo>
                <a:close/>
              </a:path>
            </a:pathLst>
          </a:custGeom>
          <a:solidFill>
            <a:srgbClr val="00B050">
              <a:alpha val="19503"/>
            </a:srgbClr>
          </a:solidFill>
          <a:ln w="31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B26D396B-5B06-39F6-2616-D74C53C636FF}"/>
              </a:ext>
            </a:extLst>
          </p:cNvPr>
          <p:cNvSpPr txBox="1"/>
          <p:nvPr/>
        </p:nvSpPr>
        <p:spPr>
          <a:xfrm>
            <a:off x="7994574" y="4478626"/>
            <a:ext cx="1307710" cy="3483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00B050"/>
                </a:solidFill>
                <a:latin typeface="Avenir Next" panose="020B0503020202020204" pitchFamily="34" charset="0"/>
              </a:rPr>
              <a:t>BTOF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9428B7CA-4D70-379F-A7D4-4720196CA1FF}"/>
              </a:ext>
            </a:extLst>
          </p:cNvPr>
          <p:cNvSpPr txBox="1"/>
          <p:nvPr/>
        </p:nvSpPr>
        <p:spPr>
          <a:xfrm>
            <a:off x="7260840" y="3799620"/>
            <a:ext cx="11327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Avenir Book" panose="02000503020000020003" pitchFamily="2" charset="0"/>
              </a:rPr>
              <a:t>K/p</a:t>
            </a:r>
            <a:r>
              <a:rPr lang="en-US" altLang="ja-JP" dirty="0">
                <a:latin typeface="Avenir Next" panose="020B0503020202020204" pitchFamily="34" charset="0"/>
              </a:rPr>
              <a:t> 3σ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27" name="正方形/長方形 26">
            <a:extLst>
              <a:ext uri="{FF2B5EF4-FFF2-40B4-BE49-F238E27FC236}">
                <a16:creationId xmlns:a16="http://schemas.microsoft.com/office/drawing/2014/main" id="{755C5295-053D-2CD9-3FDD-0C7F6696D40E}"/>
              </a:ext>
            </a:extLst>
          </p:cNvPr>
          <p:cNvSpPr/>
          <p:nvPr/>
        </p:nvSpPr>
        <p:spPr>
          <a:xfrm>
            <a:off x="9046085" y="3528641"/>
            <a:ext cx="518437" cy="1146094"/>
          </a:xfrm>
          <a:prstGeom prst="rect">
            <a:avLst/>
          </a:prstGeom>
          <a:solidFill>
            <a:schemeClr val="accent5">
              <a:lumMod val="60000"/>
              <a:lumOff val="40000"/>
              <a:alpha val="19671"/>
            </a:schemeClr>
          </a:solidFill>
          <a:ln w="3175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B3C3236D-3EF3-4337-4DE3-511C3DDB0EB3}"/>
              </a:ext>
            </a:extLst>
          </p:cNvPr>
          <p:cNvSpPr txBox="1"/>
          <p:nvPr/>
        </p:nvSpPr>
        <p:spPr>
          <a:xfrm>
            <a:off x="9096512" y="3619827"/>
            <a:ext cx="986829" cy="353943"/>
          </a:xfrm>
          <a:prstGeom prst="rect">
            <a:avLst/>
          </a:prstGeom>
          <a:noFill/>
          <a:ln w="3175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 err="1">
                <a:solidFill>
                  <a:schemeClr val="accent5">
                    <a:lumMod val="60000"/>
                    <a:lumOff val="40000"/>
                  </a:schemeClr>
                </a:solidFill>
                <a:latin typeface="Avenir Next" panose="020B0503020202020204" pitchFamily="34" charset="0"/>
              </a:rPr>
              <a:t>dRICH</a:t>
            </a:r>
            <a:endParaRPr lang="en-US" altLang="ja-JP" sz="1700" b="1" dirty="0">
              <a:solidFill>
                <a:schemeClr val="accent5">
                  <a:lumMod val="60000"/>
                  <a:lumOff val="40000"/>
                </a:schemeClr>
              </a:solidFill>
              <a:latin typeface="Avenir Next" panose="020B0503020202020204" pitchFamily="34" charset="0"/>
            </a:endParaRPr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757E254-665F-8FE2-70FB-4563EAD9AF22}"/>
              </a:ext>
            </a:extLst>
          </p:cNvPr>
          <p:cNvSpPr/>
          <p:nvPr/>
        </p:nvSpPr>
        <p:spPr>
          <a:xfrm>
            <a:off x="9123349" y="4087045"/>
            <a:ext cx="518437" cy="2240084"/>
          </a:xfrm>
          <a:custGeom>
            <a:avLst/>
            <a:gdLst>
              <a:gd name="connsiteX0" fmla="*/ 0 w 518437"/>
              <a:gd name="connsiteY0" fmla="*/ 0 h 2240084"/>
              <a:gd name="connsiteX1" fmla="*/ 518437 w 518437"/>
              <a:gd name="connsiteY1" fmla="*/ 0 h 2240084"/>
              <a:gd name="connsiteX2" fmla="*/ 518437 w 518437"/>
              <a:gd name="connsiteY2" fmla="*/ 1974623 h 2240084"/>
              <a:gd name="connsiteX3" fmla="*/ 10317 w 518437"/>
              <a:gd name="connsiteY3" fmla="*/ 2240084 h 2240084"/>
              <a:gd name="connsiteX4" fmla="*/ 0 w 518437"/>
              <a:gd name="connsiteY4" fmla="*/ 2240084 h 2240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437" h="2240084">
                <a:moveTo>
                  <a:pt x="0" y="0"/>
                </a:moveTo>
                <a:lnTo>
                  <a:pt x="518437" y="0"/>
                </a:lnTo>
                <a:lnTo>
                  <a:pt x="518437" y="1974623"/>
                </a:lnTo>
                <a:lnTo>
                  <a:pt x="10317" y="2240084"/>
                </a:lnTo>
                <a:lnTo>
                  <a:pt x="0" y="2240084"/>
                </a:lnTo>
                <a:close/>
              </a:path>
            </a:pathLst>
          </a:custGeom>
          <a:solidFill>
            <a:srgbClr val="92D050">
              <a:alpha val="19587"/>
            </a:srgbClr>
          </a:solidFill>
          <a:ln w="3175">
            <a:solidFill>
              <a:srgbClr val="92D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18280DC1-615E-1352-962C-8E13A31FC3D5}"/>
              </a:ext>
            </a:extLst>
          </p:cNvPr>
          <p:cNvSpPr txBox="1"/>
          <p:nvPr/>
        </p:nvSpPr>
        <p:spPr>
          <a:xfrm>
            <a:off x="8969310" y="4651579"/>
            <a:ext cx="986829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92D050"/>
                </a:solidFill>
                <a:latin typeface="Avenir Next" panose="020B0503020202020204" pitchFamily="34" charset="0"/>
              </a:rPr>
              <a:t>FTOF</a:t>
            </a:r>
          </a:p>
        </p:txBody>
      </p:sp>
      <p:pic>
        <p:nvPicPr>
          <p:cNvPr id="6" name="図 5">
            <a:extLst>
              <a:ext uri="{FF2B5EF4-FFF2-40B4-BE49-F238E27FC236}">
                <a16:creationId xmlns:a16="http://schemas.microsoft.com/office/drawing/2014/main" id="{EBE8FF39-71EF-C5AB-DBA8-F4FDA76707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6052" y="3287423"/>
            <a:ext cx="3484560" cy="3546613"/>
          </a:xfrm>
          <a:prstGeom prst="rect">
            <a:avLst/>
          </a:prstGeom>
        </p:spPr>
      </p:pic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4F2945D-65AE-4787-ABA8-D999A61FA284}"/>
              </a:ext>
            </a:extLst>
          </p:cNvPr>
          <p:cNvSpPr/>
          <p:nvPr/>
        </p:nvSpPr>
        <p:spPr>
          <a:xfrm>
            <a:off x="3287844" y="3528947"/>
            <a:ext cx="986829" cy="2511229"/>
          </a:xfrm>
          <a:custGeom>
            <a:avLst/>
            <a:gdLst>
              <a:gd name="connsiteX0" fmla="*/ 0 w 890025"/>
              <a:gd name="connsiteY0" fmla="*/ 0 h 3091068"/>
              <a:gd name="connsiteX1" fmla="*/ 890025 w 890025"/>
              <a:gd name="connsiteY1" fmla="*/ 0 h 3091068"/>
              <a:gd name="connsiteX2" fmla="*/ 890025 w 890025"/>
              <a:gd name="connsiteY2" fmla="*/ 3091068 h 3091068"/>
              <a:gd name="connsiteX3" fmla="*/ 621672 w 890025"/>
              <a:gd name="connsiteY3" fmla="*/ 3091068 h 3091068"/>
              <a:gd name="connsiteX4" fmla="*/ 441111 w 890025"/>
              <a:gd name="connsiteY4" fmla="*/ 3045349 h 3091068"/>
              <a:gd name="connsiteX5" fmla="*/ 260550 w 890025"/>
              <a:gd name="connsiteY5" fmla="*/ 3091068 h 3091068"/>
              <a:gd name="connsiteX6" fmla="*/ 0 w 890025"/>
              <a:gd name="connsiteY6" fmla="*/ 3091068 h 3091068"/>
              <a:gd name="connsiteX7" fmla="*/ 0 w 890025"/>
              <a:gd name="connsiteY7" fmla="*/ 0 h 3091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0025" h="3091068">
                <a:moveTo>
                  <a:pt x="0" y="0"/>
                </a:moveTo>
                <a:lnTo>
                  <a:pt x="890025" y="0"/>
                </a:lnTo>
                <a:lnTo>
                  <a:pt x="890025" y="3091068"/>
                </a:lnTo>
                <a:lnTo>
                  <a:pt x="621672" y="3091068"/>
                </a:lnTo>
                <a:lnTo>
                  <a:pt x="441111" y="3045349"/>
                </a:lnTo>
                <a:lnTo>
                  <a:pt x="260550" y="3091068"/>
                </a:lnTo>
                <a:lnTo>
                  <a:pt x="0" y="30910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9652"/>
            </a:schemeClr>
          </a:solidFill>
          <a:ln w="3175">
            <a:solidFill>
              <a:srgbClr val="0070C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CE82901-3409-7992-A7A7-DD37D167FFEF}"/>
              </a:ext>
            </a:extLst>
          </p:cNvPr>
          <p:cNvSpPr/>
          <p:nvPr/>
        </p:nvSpPr>
        <p:spPr>
          <a:xfrm>
            <a:off x="3400150" y="5335287"/>
            <a:ext cx="874344" cy="869285"/>
          </a:xfrm>
          <a:custGeom>
            <a:avLst/>
            <a:gdLst>
              <a:gd name="connsiteX0" fmla="*/ 0 w 888364"/>
              <a:gd name="connsiteY0" fmla="*/ 0 h 883224"/>
              <a:gd name="connsiteX1" fmla="*/ 4320 w 888364"/>
              <a:gd name="connsiteY1" fmla="*/ 0 h 883224"/>
              <a:gd name="connsiteX2" fmla="*/ 4278 w 888364"/>
              <a:gd name="connsiteY2" fmla="*/ 327 h 883224"/>
              <a:gd name="connsiteX3" fmla="*/ 447078 w 888364"/>
              <a:gd name="connsiteY3" fmla="*/ 353944 h 883224"/>
              <a:gd name="connsiteX4" fmla="*/ 880882 w 888364"/>
              <a:gd name="connsiteY4" fmla="*/ 71593 h 883224"/>
              <a:gd name="connsiteX5" fmla="*/ 888364 w 888364"/>
              <a:gd name="connsiteY5" fmla="*/ 12321 h 883224"/>
              <a:gd name="connsiteX6" fmla="*/ 888364 w 888364"/>
              <a:gd name="connsiteY6" fmla="*/ 883224 h 883224"/>
              <a:gd name="connsiteX7" fmla="*/ 0 w 888364"/>
              <a:gd name="connsiteY7" fmla="*/ 883224 h 883224"/>
              <a:gd name="connsiteX8" fmla="*/ 0 w 888364"/>
              <a:gd name="connsiteY8" fmla="*/ 0 h 88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8364" h="883224">
                <a:moveTo>
                  <a:pt x="0" y="0"/>
                </a:moveTo>
                <a:lnTo>
                  <a:pt x="4320" y="0"/>
                </a:lnTo>
                <a:lnTo>
                  <a:pt x="4278" y="327"/>
                </a:lnTo>
                <a:cubicBezTo>
                  <a:pt x="4278" y="195624"/>
                  <a:pt x="202526" y="353944"/>
                  <a:pt x="447078" y="353944"/>
                </a:cubicBezTo>
                <a:cubicBezTo>
                  <a:pt x="661061" y="353944"/>
                  <a:pt x="839593" y="232730"/>
                  <a:pt x="880882" y="71593"/>
                </a:cubicBezTo>
                <a:lnTo>
                  <a:pt x="888364" y="12321"/>
                </a:lnTo>
                <a:lnTo>
                  <a:pt x="888364" y="883224"/>
                </a:lnTo>
                <a:lnTo>
                  <a:pt x="0" y="883224"/>
                </a:lnTo>
                <a:lnTo>
                  <a:pt x="0" y="0"/>
                </a:lnTo>
                <a:close/>
              </a:path>
            </a:pathLst>
          </a:custGeom>
          <a:solidFill>
            <a:srgbClr val="00B050">
              <a:alpha val="20000"/>
            </a:srgbClr>
          </a:solidFill>
          <a:ln w="31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05DF4332-0D8D-FB09-283B-88D47BE3933B}"/>
              </a:ext>
            </a:extLst>
          </p:cNvPr>
          <p:cNvSpPr txBox="1"/>
          <p:nvPr/>
        </p:nvSpPr>
        <p:spPr>
          <a:xfrm>
            <a:off x="2344838" y="3947362"/>
            <a:ext cx="11327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Avenir Book" panose="02000503020000020003" pitchFamily="2" charset="0"/>
              </a:rPr>
              <a:t>π/K</a:t>
            </a:r>
            <a:r>
              <a:rPr lang="en-US" altLang="ja-JP" dirty="0">
                <a:latin typeface="Avenir Next" panose="020B0503020202020204" pitchFamily="34" charset="0"/>
              </a:rPr>
              <a:t> 3σ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15" name="正方形/長方形 14">
            <a:extLst>
              <a:ext uri="{FF2B5EF4-FFF2-40B4-BE49-F238E27FC236}">
                <a16:creationId xmlns:a16="http://schemas.microsoft.com/office/drawing/2014/main" id="{67F7760C-0B66-2C3B-91E1-350C1050D22F}"/>
              </a:ext>
            </a:extLst>
          </p:cNvPr>
          <p:cNvSpPr/>
          <p:nvPr/>
        </p:nvSpPr>
        <p:spPr>
          <a:xfrm>
            <a:off x="4245587" y="3528942"/>
            <a:ext cx="518437" cy="1863422"/>
          </a:xfrm>
          <a:prstGeom prst="rect">
            <a:avLst/>
          </a:prstGeom>
          <a:solidFill>
            <a:schemeClr val="accent5">
              <a:lumMod val="60000"/>
              <a:lumOff val="40000"/>
              <a:alpha val="19778"/>
            </a:schemeClr>
          </a:solidFill>
          <a:ln w="3175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73679C3-50A7-1D2B-A531-B883DA540C78}"/>
              </a:ext>
            </a:extLst>
          </p:cNvPr>
          <p:cNvSpPr/>
          <p:nvPr/>
        </p:nvSpPr>
        <p:spPr>
          <a:xfrm>
            <a:off x="4313491" y="4949621"/>
            <a:ext cx="518437" cy="1390270"/>
          </a:xfrm>
          <a:custGeom>
            <a:avLst/>
            <a:gdLst>
              <a:gd name="connsiteX0" fmla="*/ 0 w 518437"/>
              <a:gd name="connsiteY0" fmla="*/ 0 h 1390270"/>
              <a:gd name="connsiteX1" fmla="*/ 518437 w 518437"/>
              <a:gd name="connsiteY1" fmla="*/ 0 h 1390270"/>
              <a:gd name="connsiteX2" fmla="*/ 518437 w 518437"/>
              <a:gd name="connsiteY2" fmla="*/ 1124809 h 1390270"/>
              <a:gd name="connsiteX3" fmla="*/ 10317 w 518437"/>
              <a:gd name="connsiteY3" fmla="*/ 1390270 h 1390270"/>
              <a:gd name="connsiteX4" fmla="*/ 0 w 518437"/>
              <a:gd name="connsiteY4" fmla="*/ 1390270 h 1390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437" h="1390270">
                <a:moveTo>
                  <a:pt x="0" y="0"/>
                </a:moveTo>
                <a:lnTo>
                  <a:pt x="518437" y="0"/>
                </a:lnTo>
                <a:lnTo>
                  <a:pt x="518437" y="1124809"/>
                </a:lnTo>
                <a:lnTo>
                  <a:pt x="10317" y="1390270"/>
                </a:lnTo>
                <a:lnTo>
                  <a:pt x="0" y="1390270"/>
                </a:lnTo>
                <a:close/>
              </a:path>
            </a:pathLst>
          </a:custGeom>
          <a:solidFill>
            <a:srgbClr val="92D050">
              <a:alpha val="25000"/>
            </a:srgbClr>
          </a:solidFill>
          <a:ln w="3175">
            <a:solidFill>
              <a:srgbClr val="92D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CB569000-B2A0-5081-0CB3-D508FC780B4D}"/>
              </a:ext>
            </a:extLst>
          </p:cNvPr>
          <p:cNvSpPr txBox="1"/>
          <p:nvPr/>
        </p:nvSpPr>
        <p:spPr>
          <a:xfrm>
            <a:off x="3127403" y="3609317"/>
            <a:ext cx="1307710" cy="3483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 err="1">
                <a:solidFill>
                  <a:srgbClr val="0070C0"/>
                </a:solidFill>
                <a:latin typeface="Avenir Next" panose="020B0503020202020204" pitchFamily="34" charset="0"/>
              </a:rPr>
              <a:t>hpDIRC</a:t>
            </a:r>
            <a:endParaRPr lang="en-US" altLang="ja-JP" sz="1700" b="1" dirty="0">
              <a:solidFill>
                <a:srgbClr val="0070C0"/>
              </a:solidFill>
              <a:latin typeface="Avenir Next" panose="020B0503020202020204" pitchFamily="34" charset="0"/>
            </a:endParaRP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8EAA5B6D-ED3A-3266-F443-5EC01B80DCF7}"/>
              </a:ext>
            </a:extLst>
          </p:cNvPr>
          <p:cNvSpPr txBox="1"/>
          <p:nvPr/>
        </p:nvSpPr>
        <p:spPr>
          <a:xfrm>
            <a:off x="3183466" y="5161108"/>
            <a:ext cx="1307710" cy="3483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00B050"/>
                </a:solidFill>
                <a:latin typeface="Avenir Next" panose="020B0503020202020204" pitchFamily="34" charset="0"/>
              </a:rPr>
              <a:t>BTOF</a:t>
            </a: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1DF61A88-E0A1-5FE9-35BB-5992CBB061E1}"/>
              </a:ext>
            </a:extLst>
          </p:cNvPr>
          <p:cNvSpPr txBox="1"/>
          <p:nvPr/>
        </p:nvSpPr>
        <p:spPr>
          <a:xfrm>
            <a:off x="4289483" y="3583071"/>
            <a:ext cx="986829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 err="1">
                <a:solidFill>
                  <a:schemeClr val="accent5">
                    <a:lumMod val="60000"/>
                    <a:lumOff val="40000"/>
                  </a:schemeClr>
                </a:solidFill>
                <a:latin typeface="Avenir Next" panose="020B0503020202020204" pitchFamily="34" charset="0"/>
              </a:rPr>
              <a:t>dRICH</a:t>
            </a:r>
            <a:endParaRPr lang="en-US" altLang="ja-JP" sz="1700" b="1" dirty="0">
              <a:solidFill>
                <a:schemeClr val="accent5">
                  <a:lumMod val="60000"/>
                  <a:lumOff val="40000"/>
                </a:schemeClr>
              </a:solidFill>
              <a:latin typeface="Avenir Next" panose="020B0503020202020204" pitchFamily="34" charset="0"/>
            </a:endParaRP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5C9E14A5-B318-54A5-EA38-685B7B6FD6B8}"/>
              </a:ext>
            </a:extLst>
          </p:cNvPr>
          <p:cNvSpPr txBox="1"/>
          <p:nvPr/>
        </p:nvSpPr>
        <p:spPr>
          <a:xfrm>
            <a:off x="4237222" y="5422604"/>
            <a:ext cx="986829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92D050"/>
                </a:solidFill>
                <a:latin typeface="Avenir Next" panose="020B0503020202020204" pitchFamily="34" charset="0"/>
              </a:rPr>
              <a:t>FTOF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59FA01F0-CB0E-FE9D-49D3-6A46E88CCF87}"/>
              </a:ext>
            </a:extLst>
          </p:cNvPr>
          <p:cNvSpPr txBox="1"/>
          <p:nvPr/>
        </p:nvSpPr>
        <p:spPr>
          <a:xfrm>
            <a:off x="9931709" y="5865939"/>
            <a:ext cx="213852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050" dirty="0">
                <a:latin typeface="Avenir Next" panose="020B0503020202020204" pitchFamily="34" charset="0"/>
              </a:rPr>
              <a:t>Decay products </a:t>
            </a:r>
            <a:r>
              <a:rPr lang="en-US" altLang="ja-JP" sz="1050" dirty="0">
                <a:latin typeface="Avenir Next" panose="020B0503020202020204" pitchFamily="34" charset="0"/>
              </a:rPr>
              <a:t>from D-meson in ep DIS @ √s = 141 GeV 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7F7E373D-481D-175D-5ED5-84C20EBD1C6A}"/>
              </a:ext>
            </a:extLst>
          </p:cNvPr>
          <p:cNvSpPr txBox="1"/>
          <p:nvPr/>
        </p:nvSpPr>
        <p:spPr>
          <a:xfrm>
            <a:off x="223682" y="5509465"/>
            <a:ext cx="160236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400" dirty="0">
                <a:latin typeface="Avenir Next" panose="020B0503020202020204" pitchFamily="34" charset="0"/>
              </a:rPr>
              <a:t>Assuming</a:t>
            </a:r>
          </a:p>
          <a:p>
            <a:pPr algn="ctr"/>
            <a:r>
              <a:rPr kumimoji="1" lang="en-US" altLang="ja-JP" sz="1400" dirty="0">
                <a:latin typeface="Avenir Next" panose="020B0503020202020204" pitchFamily="34" charset="0"/>
              </a:rPr>
              <a:t>BTOF </a:t>
            </a:r>
            <a:r>
              <a:rPr kumimoji="1" lang="en-US" altLang="ja-JP" sz="1400" dirty="0" err="1">
                <a:latin typeface="Avenir Next" panose="020B0503020202020204" pitchFamily="34" charset="0"/>
              </a:rPr>
              <a:t>σ</a:t>
            </a:r>
            <a:r>
              <a:rPr kumimoji="1" lang="en-US" altLang="ja-JP" sz="1400" baseline="-25000" dirty="0" err="1">
                <a:latin typeface="Avenir Next" panose="020B0503020202020204" pitchFamily="34" charset="0"/>
              </a:rPr>
              <a:t>tot</a:t>
            </a:r>
            <a:r>
              <a:rPr kumimoji="1" lang="en-US" altLang="ja-JP" sz="1400" dirty="0">
                <a:latin typeface="Avenir Next" panose="020B0503020202020204" pitchFamily="34" charset="0"/>
              </a:rPr>
              <a:t> = 35 </a:t>
            </a:r>
            <a:r>
              <a:rPr kumimoji="1" lang="en-US" altLang="ja-JP" sz="1400" dirty="0" err="1">
                <a:latin typeface="Avenir Next" panose="020B0503020202020204" pitchFamily="34" charset="0"/>
              </a:rPr>
              <a:t>ps</a:t>
            </a:r>
            <a:endParaRPr kumimoji="1" lang="en-US" altLang="ja-JP" sz="1400" dirty="0">
              <a:latin typeface="Avenir Next" panose="020B0503020202020204" pitchFamily="34" charset="0"/>
            </a:endParaRPr>
          </a:p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FTOF </a:t>
            </a:r>
            <a:r>
              <a:rPr lang="en-US" altLang="ja-JP" sz="1400" dirty="0" err="1">
                <a:latin typeface="Avenir Next" panose="020B0503020202020204" pitchFamily="34" charset="0"/>
              </a:rPr>
              <a:t>σ</a:t>
            </a:r>
            <a:r>
              <a:rPr lang="en-US" altLang="ja-JP" sz="1400" baseline="-25000" dirty="0" err="1">
                <a:latin typeface="Avenir Next" panose="020B0503020202020204" pitchFamily="34" charset="0"/>
              </a:rPr>
              <a:t>tot</a:t>
            </a:r>
            <a:r>
              <a:rPr lang="en-US" altLang="ja-JP" sz="1400" dirty="0">
                <a:latin typeface="Avenir Next" panose="020B0503020202020204" pitchFamily="34" charset="0"/>
              </a:rPr>
              <a:t> = 25 </a:t>
            </a:r>
            <a:r>
              <a:rPr lang="en-US" altLang="ja-JP" sz="1400" dirty="0" err="1">
                <a:latin typeface="Avenir Next" panose="020B0503020202020204" pitchFamily="34" charset="0"/>
              </a:rPr>
              <a:t>ps</a:t>
            </a:r>
            <a:endParaRPr lang="en-US" altLang="ja-JP" sz="1400" dirty="0">
              <a:latin typeface="Avenir Next" panose="020B0503020202020204" pitchFamily="34" charset="0"/>
            </a:endParaRP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8ECF7285-471F-0B25-7F00-3BD8DF9020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9</a:t>
            </a:r>
            <a:endParaRPr kumimoji="1" lang="ja-JP" altLang="en-US"/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6938B315-6E3E-C917-A51A-661F5C09A2E7}"/>
              </a:ext>
            </a:extLst>
          </p:cNvPr>
          <p:cNvSpPr txBox="1"/>
          <p:nvPr/>
        </p:nvSpPr>
        <p:spPr>
          <a:xfrm>
            <a:off x="2330824" y="3519097"/>
            <a:ext cx="815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/>
              <a:t>Pion</a:t>
            </a:r>
            <a:endParaRPr kumimoji="1" lang="ja-JP" altLang="en-US"/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DF8CF4AE-D67A-860B-AB37-1546F85BD594}"/>
              </a:ext>
            </a:extLst>
          </p:cNvPr>
          <p:cNvSpPr txBox="1"/>
          <p:nvPr/>
        </p:nvSpPr>
        <p:spPr>
          <a:xfrm>
            <a:off x="7149353" y="3519097"/>
            <a:ext cx="8157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/>
              <a:t>Ka</a:t>
            </a:r>
            <a:r>
              <a:rPr kumimoji="1" lang="en-US" altLang="ja-JP" dirty="0"/>
              <a:t>on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683187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EDF269-0125-410B-0824-AFE77DBE34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46AF061C-00AD-6782-F665-0AF64F8877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Electron Ion Collider: EIC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095EEDA7-5514-1BCD-955E-F492C88CADF0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D89D3E27-4E28-DD18-3330-5325EBE9A829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105 cm</a:t>
            </a: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A3B334A1-ED88-0DAB-C168-0A800BC6EE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1" y="2174718"/>
            <a:ext cx="2743200" cy="3544824"/>
          </a:xfrm>
          <a:prstGeom prst="rect">
            <a:avLst/>
          </a:prstGeom>
        </p:spPr>
      </p:pic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D215636B-D3DB-A17E-154D-4BD7532352E4}"/>
              </a:ext>
            </a:extLst>
          </p:cNvPr>
          <p:cNvSpPr txBox="1"/>
          <p:nvPr/>
        </p:nvSpPr>
        <p:spPr>
          <a:xfrm>
            <a:off x="1032614" y="1678415"/>
            <a:ext cx="1012677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Electron-Ion Collider (EIC) is the first polarized ep and 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eA</a:t>
            </a:r>
            <a:r>
              <a:rPr lang="en-US" altLang="ja-JP" sz="2400" b="1" dirty="0">
                <a:latin typeface="Avenir Next" panose="020B0503020202020204" pitchFamily="34" charset="0"/>
              </a:rPr>
              <a:t> collider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A6FF246A-32CF-50C6-57C2-F15B26051E45}"/>
              </a:ext>
            </a:extLst>
          </p:cNvPr>
          <p:cNvSpPr txBox="1"/>
          <p:nvPr/>
        </p:nvSpPr>
        <p:spPr>
          <a:xfrm>
            <a:off x="838200" y="5799873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BNL is selected as host</a:t>
            </a: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3408C3A-D7FB-7A60-52DF-AEE6F8C15412}"/>
              </a:ext>
            </a:extLst>
          </p:cNvPr>
          <p:cNvSpPr txBox="1"/>
          <p:nvPr/>
        </p:nvSpPr>
        <p:spPr>
          <a:xfrm>
            <a:off x="3705051" y="2240439"/>
            <a:ext cx="478189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Highly polarized beams: 70%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High luminosity: x100-1000 HERA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33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- 10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34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cm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-2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s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-1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Variable √s: HERA was 318GeV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29 - 140 GeV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Variable beam species: p/d/3He…U</a:t>
            </a:r>
            <a:endParaRPr kumimoji="1" lang="ja-JP" altLang="en-US">
              <a:solidFill>
                <a:schemeClr val="bg1"/>
              </a:solidFill>
              <a:latin typeface="Avenir Next" panose="020B0503020202020204" pitchFamily="34" charset="0"/>
            </a:endParaRP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9495D555-D705-1377-0CE8-126FA422B3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2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9476619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A352A-2784-E954-0BFC-28A2F76A1A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BC3983A-8A93-60E0-A78B-8AA08D59D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Sensor Design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C9F0BD73-E37B-7544-FD0B-A3ABADFB423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17324"/>
            <a:ext cx="6550479" cy="2905311"/>
          </a:xfrm>
        </p:spPr>
        <p:txBody>
          <a:bodyPr>
            <a:normAutofit fontScale="70000" lnSpcReduction="20000"/>
          </a:bodyPr>
          <a:lstStyle/>
          <a:p>
            <a:r>
              <a:rPr lang="en" altLang="ja-JP" dirty="0">
                <a:latin typeface="Avenir Next" panose="020B0503020202020204" pitchFamily="34" charset="0"/>
              </a:rPr>
              <a:t>Strip-type sensor for BTOF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Sensor size: 32x20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(full-size) and 32x10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(half)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Pad size: 0.05x10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</a:t>
            </a:r>
            <a:r>
              <a:rPr lang="en-US" altLang="ja-JP" dirty="0"/>
              <a:t>(500um pitch)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2"/>
            <a:r>
              <a:rPr lang="en" altLang="ja-JP" dirty="0"/>
              <a:t>G</a:t>
            </a:r>
            <a:r>
              <a:rPr lang="en" altLang="ja-JP" dirty="0">
                <a:latin typeface="Avenir Next" panose="020B0503020202020204" pitchFamily="34" charset="0"/>
              </a:rPr>
              <a:t>eometry: 64x2=128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r>
              <a:rPr lang="en" altLang="ja-JP" dirty="0">
                <a:latin typeface="Avenir Next" panose="020B0503020202020204" pitchFamily="34" charset="0"/>
              </a:rPr>
              <a:t> (full-size) and 64x1=64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r>
              <a:rPr lang="en" altLang="ja-JP" dirty="0">
                <a:latin typeface="Avenir Next" panose="020B0503020202020204" pitchFamily="34" charset="0"/>
              </a:rPr>
              <a:t> </a:t>
            </a:r>
            <a:r>
              <a:rPr lang="en" altLang="ja-JP" dirty="0"/>
              <a:t>(</a:t>
            </a:r>
            <a:r>
              <a:rPr lang="en" altLang="ja-JP" dirty="0">
                <a:latin typeface="Avenir Next" panose="020B0503020202020204" pitchFamily="34" charset="0"/>
              </a:rPr>
              <a:t>half-size)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Prototype best score: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time</a:t>
            </a:r>
            <a:r>
              <a:rPr lang="en-US" altLang="ja-JP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~ 35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and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pos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&lt; 20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μm</a:t>
            </a:r>
            <a:endParaRPr lang="en" altLang="ja-JP" dirty="0">
              <a:solidFill>
                <a:schemeClr val="bg1"/>
              </a:solidFill>
            </a:endParaRPr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  <a:p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Pixel-type sensor for FTOF</a:t>
            </a:r>
            <a:r>
              <a:rPr lang="en-US" altLang="ja-JP" dirty="0">
                <a:solidFill>
                  <a:schemeClr val="bg1"/>
                </a:solidFill>
              </a:rPr>
              <a:t> and FFs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Sensor size: 16x16 mm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2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Pad size: 0.05x0.05 mm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2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lvl="2"/>
            <a:r>
              <a:rPr lang="en" altLang="ja-JP" dirty="0">
                <a:solidFill>
                  <a:schemeClr val="bg1"/>
                </a:solidFill>
              </a:rPr>
              <a:t>G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eometry: 32x32=1024 </a:t>
            </a:r>
            <a:r>
              <a:rPr lang="en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ch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Prototype best score: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time</a:t>
            </a:r>
            <a:r>
              <a:rPr lang="en-US" altLang="ja-JP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~ 20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and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pos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~ 20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μm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  <a:p>
            <a:endParaRPr lang="en" altLang="ja-JP" dirty="0">
              <a:latin typeface="Avenir Next" panose="020B0503020202020204" pitchFamily="34" charset="0"/>
            </a:endParaRPr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C6A01E74-21B9-C91F-60D4-1490E9CFE8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4536" y="5109645"/>
            <a:ext cx="1548905" cy="1669024"/>
          </a:xfrm>
          <a:prstGeom prst="rect">
            <a:avLst/>
          </a:prstGeom>
        </p:spPr>
      </p:pic>
      <p:sp>
        <p:nvSpPr>
          <p:cNvPr id="12" name="コンテンツ プレースホルダー 2">
            <a:extLst>
              <a:ext uri="{FF2B5EF4-FFF2-40B4-BE49-F238E27FC236}">
                <a16:creationId xmlns:a16="http://schemas.microsoft.com/office/drawing/2014/main" id="{2CF695A3-25CD-CD66-5557-1B0EDEB5A75B}"/>
              </a:ext>
            </a:extLst>
          </p:cNvPr>
          <p:cNvSpPr txBox="1">
            <a:spLocks/>
          </p:cNvSpPr>
          <p:nvPr/>
        </p:nvSpPr>
        <p:spPr>
          <a:xfrm>
            <a:off x="2887387" y="5143293"/>
            <a:ext cx="2746496" cy="1474271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kumimoji="1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000" b="1" dirty="0">
                <a:latin typeface="Avenir Next" panose="020B0503020202020204" pitchFamily="34" charset="0"/>
              </a:rPr>
              <a:t>Strip-type for BTOF</a:t>
            </a:r>
            <a:endParaRPr lang="en-US" altLang="ja-JP" sz="1600" b="1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Full-size: ~</a:t>
            </a:r>
            <a:r>
              <a:rPr lang="en-US" altLang="ja-JP" sz="1600" dirty="0">
                <a:latin typeface="Avenir Book" panose="02000503020000020003" pitchFamily="2" charset="0"/>
              </a:rPr>
              <a:t>13.8k</a:t>
            </a:r>
            <a:r>
              <a:rPr lang="en-US" altLang="ja-JP" sz="1600" dirty="0"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Half-size: ~</a:t>
            </a:r>
            <a:r>
              <a:rPr lang="en-US" altLang="ja-JP" sz="1600" dirty="0">
                <a:latin typeface="Avenir Book" panose="02000503020000020003" pitchFamily="2" charset="0"/>
              </a:rPr>
              <a:t>4.6k</a:t>
            </a:r>
            <a:endParaRPr lang="en-US" altLang="ja-JP" sz="1600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~12 m</a:t>
            </a:r>
            <a:r>
              <a:rPr lang="en-US" altLang="ja-JP" sz="1600" baseline="30000" dirty="0">
                <a:latin typeface="Avenir Next" panose="020B0503020202020204" pitchFamily="34" charset="0"/>
              </a:rPr>
              <a:t>2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~2.4 M channels</a:t>
            </a:r>
            <a:endParaRPr lang="en" altLang="ja-JP" sz="1600" dirty="0">
              <a:latin typeface="Avenir Next" panose="020B0503020202020204" pitchFamily="34" charset="0"/>
            </a:endParaRP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83B21101-1F72-B34C-859D-5A9D5421074B}"/>
              </a:ext>
            </a:extLst>
          </p:cNvPr>
          <p:cNvSpPr txBox="1"/>
          <p:nvPr/>
        </p:nvSpPr>
        <p:spPr>
          <a:xfrm>
            <a:off x="1363026" y="4855601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2 rows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FB83D6C2-99DE-476B-37C8-D10F9D48524D}"/>
              </a:ext>
            </a:extLst>
          </p:cNvPr>
          <p:cNvSpPr txBox="1"/>
          <p:nvPr/>
        </p:nvSpPr>
        <p:spPr>
          <a:xfrm rot="16200000">
            <a:off x="485551" y="5758228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64 cols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DD54D5A0-F811-B8D2-62D7-B55D330E82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10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4599385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C5A427-77DD-9BC8-7B7E-B89F861127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0E6A4AD5-6198-3EC6-DD0F-ABDC62D778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Sensor Design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9A157D33-57E2-3ABC-74A7-28EF6B98F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17324"/>
            <a:ext cx="6550479" cy="2905311"/>
          </a:xfrm>
        </p:spPr>
        <p:txBody>
          <a:bodyPr>
            <a:normAutofit fontScale="70000" lnSpcReduction="20000"/>
          </a:bodyPr>
          <a:lstStyle/>
          <a:p>
            <a:r>
              <a:rPr lang="en" altLang="ja-JP" dirty="0">
                <a:latin typeface="Avenir Next" panose="020B0503020202020204" pitchFamily="34" charset="0"/>
              </a:rPr>
              <a:t>Strip-type sensor for BTOF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Sensor size: 32x20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(full-size) and 32x10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(half)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Pad size: 0.05x10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/>
              <a:t> </a:t>
            </a:r>
            <a:r>
              <a:rPr lang="en-US" altLang="ja-JP" dirty="0"/>
              <a:t>(500um pitch)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2"/>
            <a:r>
              <a:rPr lang="en" altLang="ja-JP" dirty="0"/>
              <a:t>G</a:t>
            </a:r>
            <a:r>
              <a:rPr lang="en" altLang="ja-JP" dirty="0">
                <a:latin typeface="Avenir Next" panose="020B0503020202020204" pitchFamily="34" charset="0"/>
              </a:rPr>
              <a:t>eometry: 64x2=128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r>
              <a:rPr lang="en" altLang="ja-JP" dirty="0">
                <a:latin typeface="Avenir Next" panose="020B0503020202020204" pitchFamily="34" charset="0"/>
              </a:rPr>
              <a:t> (full-size) and 64x1=64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r>
              <a:rPr lang="en" altLang="ja-JP" dirty="0">
                <a:latin typeface="Avenir Next" panose="020B0503020202020204" pitchFamily="34" charset="0"/>
              </a:rPr>
              <a:t> </a:t>
            </a:r>
            <a:r>
              <a:rPr lang="en" altLang="ja-JP" dirty="0"/>
              <a:t>(</a:t>
            </a:r>
            <a:r>
              <a:rPr lang="en" altLang="ja-JP" dirty="0">
                <a:latin typeface="Avenir Next" panose="020B0503020202020204" pitchFamily="34" charset="0"/>
              </a:rPr>
              <a:t>half-size)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Prototype best score: </a:t>
            </a:r>
            <a:r>
              <a:rPr lang="en-US" altLang="ja-JP" dirty="0" err="1"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latin typeface="Avenir Next" panose="020B0503020202020204" pitchFamily="34" charset="0"/>
              </a:rPr>
              <a:t>time</a:t>
            </a:r>
            <a:r>
              <a:rPr lang="en-US" altLang="ja-JP" baseline="-25000" dirty="0">
                <a:latin typeface="Avenir Next" panose="020B0503020202020204" pitchFamily="34" charset="0"/>
              </a:rPr>
              <a:t> </a:t>
            </a:r>
            <a:r>
              <a:rPr lang="en-US" altLang="ja-JP" dirty="0">
                <a:latin typeface="Avenir Next" panose="020B0503020202020204" pitchFamily="34" charset="0"/>
              </a:rPr>
              <a:t>~ 35 </a:t>
            </a:r>
            <a:r>
              <a:rPr lang="en-US" altLang="ja-JP" dirty="0" err="1">
                <a:latin typeface="Avenir Next" panose="020B0503020202020204" pitchFamily="34" charset="0"/>
              </a:rPr>
              <a:t>ps</a:t>
            </a:r>
            <a:r>
              <a:rPr lang="en-US" altLang="ja-JP" dirty="0">
                <a:latin typeface="Avenir Next" panose="020B0503020202020204" pitchFamily="34" charset="0"/>
              </a:rPr>
              <a:t> and </a:t>
            </a:r>
            <a:r>
              <a:rPr lang="en-US" altLang="ja-JP" dirty="0" err="1"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latin typeface="Avenir Next" panose="020B0503020202020204" pitchFamily="34" charset="0"/>
              </a:rPr>
              <a:t>pos</a:t>
            </a:r>
            <a:r>
              <a:rPr lang="en-US" altLang="ja-JP" dirty="0">
                <a:latin typeface="Avenir Next" panose="020B0503020202020204" pitchFamily="34" charset="0"/>
              </a:rPr>
              <a:t> &lt; 20 </a:t>
            </a:r>
            <a:r>
              <a:rPr lang="en-US" altLang="ja-JP" dirty="0" err="1">
                <a:latin typeface="Avenir Next" panose="020B0503020202020204" pitchFamily="34" charset="0"/>
              </a:rPr>
              <a:t>μm</a:t>
            </a:r>
            <a:endParaRPr lang="en" altLang="ja-JP" dirty="0"/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  <a:p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Pixel-type sensor for FTOF</a:t>
            </a:r>
            <a:r>
              <a:rPr lang="en-US" altLang="ja-JP" dirty="0">
                <a:solidFill>
                  <a:schemeClr val="bg1"/>
                </a:solidFill>
              </a:rPr>
              <a:t> and FFs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Sensor size: 16x16 mm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2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Pad size: 0.05x0.05 mm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2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lvl="2"/>
            <a:r>
              <a:rPr lang="en" altLang="ja-JP" dirty="0">
                <a:solidFill>
                  <a:schemeClr val="bg1"/>
                </a:solidFill>
              </a:rPr>
              <a:t>G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eometry: 32x32=1024 </a:t>
            </a:r>
            <a:r>
              <a:rPr lang="en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ch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Prototype best score: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time</a:t>
            </a:r>
            <a:r>
              <a:rPr lang="en-US" altLang="ja-JP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~ 20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and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pos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~ 20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μm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  <a:p>
            <a:endParaRPr lang="en" altLang="ja-JP" dirty="0">
              <a:latin typeface="Avenir Next" panose="020B0503020202020204" pitchFamily="34" charset="0"/>
            </a:endParaRPr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F7FB2459-E47B-CC2F-5B84-4D95D633E3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4536" y="5109645"/>
            <a:ext cx="1548905" cy="1669024"/>
          </a:xfrm>
          <a:prstGeom prst="rect">
            <a:avLst/>
          </a:prstGeom>
        </p:spPr>
      </p:pic>
      <p:sp>
        <p:nvSpPr>
          <p:cNvPr id="12" name="コンテンツ プレースホルダー 2">
            <a:extLst>
              <a:ext uri="{FF2B5EF4-FFF2-40B4-BE49-F238E27FC236}">
                <a16:creationId xmlns:a16="http://schemas.microsoft.com/office/drawing/2014/main" id="{BC80099F-9CD1-6B48-6C5B-3BB092515D51}"/>
              </a:ext>
            </a:extLst>
          </p:cNvPr>
          <p:cNvSpPr txBox="1">
            <a:spLocks/>
          </p:cNvSpPr>
          <p:nvPr/>
        </p:nvSpPr>
        <p:spPr>
          <a:xfrm>
            <a:off x="2887387" y="5143293"/>
            <a:ext cx="2746496" cy="1474271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kumimoji="1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000" b="1" dirty="0">
                <a:latin typeface="Avenir Next" panose="020B0503020202020204" pitchFamily="34" charset="0"/>
              </a:rPr>
              <a:t>Strip-type for BTOF</a:t>
            </a:r>
            <a:endParaRPr lang="en-US" altLang="ja-JP" sz="1600" b="1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Full-size: ~</a:t>
            </a:r>
            <a:r>
              <a:rPr lang="en-US" altLang="ja-JP" sz="1600" dirty="0">
                <a:latin typeface="Avenir Book" panose="02000503020000020003" pitchFamily="2" charset="0"/>
              </a:rPr>
              <a:t>13.8k</a:t>
            </a:r>
            <a:r>
              <a:rPr lang="en-US" altLang="ja-JP" sz="1600" dirty="0"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Half-size: ~</a:t>
            </a:r>
            <a:r>
              <a:rPr lang="en-US" altLang="ja-JP" sz="1600" dirty="0">
                <a:latin typeface="Avenir Book" panose="02000503020000020003" pitchFamily="2" charset="0"/>
              </a:rPr>
              <a:t>4.6k</a:t>
            </a:r>
            <a:endParaRPr lang="en-US" altLang="ja-JP" sz="1600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~12 m</a:t>
            </a:r>
            <a:r>
              <a:rPr lang="en-US" altLang="ja-JP" sz="1600" baseline="30000" dirty="0">
                <a:latin typeface="Avenir Next" panose="020B0503020202020204" pitchFamily="34" charset="0"/>
              </a:rPr>
              <a:t>2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~2.4 M channels</a:t>
            </a:r>
            <a:endParaRPr lang="en" altLang="ja-JP" sz="1600" dirty="0">
              <a:latin typeface="Avenir Next" panose="020B0503020202020204" pitchFamily="34" charset="0"/>
            </a:endParaRP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FA5DB898-1835-F8D1-A024-FA32CC0637BA}"/>
              </a:ext>
            </a:extLst>
          </p:cNvPr>
          <p:cNvSpPr txBox="1"/>
          <p:nvPr/>
        </p:nvSpPr>
        <p:spPr>
          <a:xfrm>
            <a:off x="1363026" y="4855601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2 rows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C8930A57-0A5E-A1EF-003A-DBB0A26F4CD7}"/>
              </a:ext>
            </a:extLst>
          </p:cNvPr>
          <p:cNvSpPr txBox="1"/>
          <p:nvPr/>
        </p:nvSpPr>
        <p:spPr>
          <a:xfrm rot="16200000">
            <a:off x="485551" y="5758228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64 cols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93D2FEBC-34CF-3089-C3F3-3E3A4D7762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10</a:t>
            </a:r>
            <a:endParaRPr kumimoji="1" lang="ja-JP" altLang="en-US"/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CAE940CA-41A7-A81E-F50B-4F14B0315E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60661" y="402800"/>
            <a:ext cx="3005112" cy="23838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303314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664D47-6722-FD76-4A0C-2180A2ABEA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06DEA80-285D-9DCB-61F1-B62F38F98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Sensor Design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79211581-0EEE-CAE8-0183-D48F31555B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17324"/>
            <a:ext cx="6550479" cy="2905311"/>
          </a:xfrm>
        </p:spPr>
        <p:txBody>
          <a:bodyPr>
            <a:normAutofit fontScale="70000" lnSpcReduction="20000"/>
          </a:bodyPr>
          <a:lstStyle/>
          <a:p>
            <a:r>
              <a:rPr lang="en" altLang="ja-JP" dirty="0">
                <a:latin typeface="Avenir Next" panose="020B0503020202020204" pitchFamily="34" charset="0"/>
              </a:rPr>
              <a:t>Strip-type sensor for BTOF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Sensor size: 32x20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(full-size) and 32x10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(half)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Pad size: 0.05x10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/>
              <a:t> </a:t>
            </a:r>
            <a:r>
              <a:rPr lang="en-US" altLang="ja-JP" dirty="0"/>
              <a:t>(500um pitch)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2"/>
            <a:r>
              <a:rPr lang="en" altLang="ja-JP" dirty="0"/>
              <a:t>G</a:t>
            </a:r>
            <a:r>
              <a:rPr lang="en" altLang="ja-JP" dirty="0">
                <a:latin typeface="Avenir Next" panose="020B0503020202020204" pitchFamily="34" charset="0"/>
              </a:rPr>
              <a:t>eometry: 64x2=128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r>
              <a:rPr lang="en" altLang="ja-JP" dirty="0">
                <a:latin typeface="Avenir Next" panose="020B0503020202020204" pitchFamily="34" charset="0"/>
              </a:rPr>
              <a:t> (full-size) and 64x1=64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r>
              <a:rPr lang="en" altLang="ja-JP" dirty="0">
                <a:latin typeface="Avenir Next" panose="020B0503020202020204" pitchFamily="34" charset="0"/>
              </a:rPr>
              <a:t> </a:t>
            </a:r>
            <a:r>
              <a:rPr lang="en" altLang="ja-JP" dirty="0"/>
              <a:t>(</a:t>
            </a:r>
            <a:r>
              <a:rPr lang="en" altLang="ja-JP" dirty="0">
                <a:latin typeface="Avenir Next" panose="020B0503020202020204" pitchFamily="34" charset="0"/>
              </a:rPr>
              <a:t>half-size)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Prototype best score: </a:t>
            </a:r>
            <a:r>
              <a:rPr lang="en-US" altLang="ja-JP" dirty="0" err="1"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latin typeface="Avenir Next" panose="020B0503020202020204" pitchFamily="34" charset="0"/>
              </a:rPr>
              <a:t>time</a:t>
            </a:r>
            <a:r>
              <a:rPr lang="en-US" altLang="ja-JP" baseline="-25000" dirty="0">
                <a:latin typeface="Avenir Next" panose="020B0503020202020204" pitchFamily="34" charset="0"/>
              </a:rPr>
              <a:t> </a:t>
            </a:r>
            <a:r>
              <a:rPr lang="en-US" altLang="ja-JP" dirty="0">
                <a:latin typeface="Avenir Next" panose="020B0503020202020204" pitchFamily="34" charset="0"/>
              </a:rPr>
              <a:t>~ 35 </a:t>
            </a:r>
            <a:r>
              <a:rPr lang="en-US" altLang="ja-JP" dirty="0" err="1">
                <a:latin typeface="Avenir Next" panose="020B0503020202020204" pitchFamily="34" charset="0"/>
              </a:rPr>
              <a:t>ps</a:t>
            </a:r>
            <a:r>
              <a:rPr lang="en-US" altLang="ja-JP" dirty="0">
                <a:latin typeface="Avenir Next" panose="020B0503020202020204" pitchFamily="34" charset="0"/>
              </a:rPr>
              <a:t> and </a:t>
            </a:r>
            <a:r>
              <a:rPr lang="en-US" altLang="ja-JP" dirty="0" err="1"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latin typeface="Avenir Next" panose="020B0503020202020204" pitchFamily="34" charset="0"/>
              </a:rPr>
              <a:t>pos</a:t>
            </a:r>
            <a:r>
              <a:rPr lang="en-US" altLang="ja-JP" dirty="0">
                <a:latin typeface="Avenir Next" panose="020B0503020202020204" pitchFamily="34" charset="0"/>
              </a:rPr>
              <a:t> &lt; 20 </a:t>
            </a:r>
            <a:r>
              <a:rPr lang="en-US" altLang="ja-JP" dirty="0" err="1">
                <a:latin typeface="Avenir Next" panose="020B0503020202020204" pitchFamily="34" charset="0"/>
              </a:rPr>
              <a:t>μm</a:t>
            </a:r>
            <a:endParaRPr lang="en" altLang="ja-JP" dirty="0"/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  <a:p>
            <a:r>
              <a:rPr lang="en" altLang="ja-JP" dirty="0">
                <a:latin typeface="Avenir Next" panose="020B0503020202020204" pitchFamily="34" charset="0"/>
              </a:rPr>
              <a:t>Pixel-type sensor for FTOF</a:t>
            </a:r>
            <a:r>
              <a:rPr lang="en-US" altLang="ja-JP" dirty="0"/>
              <a:t> and FFs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Sensor size: 16x16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Pad size: 0.05x0.05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/>
              <a:t> </a:t>
            </a:r>
            <a:r>
              <a:rPr lang="en-US" altLang="ja-JP" dirty="0"/>
              <a:t>(500um pitch)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2"/>
            <a:r>
              <a:rPr lang="en" altLang="ja-JP" dirty="0"/>
              <a:t>G</a:t>
            </a:r>
            <a:r>
              <a:rPr lang="en" altLang="ja-JP" dirty="0">
                <a:latin typeface="Avenir Next" panose="020B0503020202020204" pitchFamily="34" charset="0"/>
              </a:rPr>
              <a:t>eometry: 32x32=1024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1"/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Prototype best score: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time</a:t>
            </a:r>
            <a:r>
              <a:rPr lang="en-US" altLang="ja-JP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~ 20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and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pos</a:t>
            </a:r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~ 20 </a:t>
            </a:r>
            <a:r>
              <a:rPr lang="en-US" altLang="ja-JP" dirty="0" err="1">
                <a:solidFill>
                  <a:schemeClr val="bg1"/>
                </a:solidFill>
                <a:latin typeface="Avenir Next" panose="020B0503020202020204" pitchFamily="34" charset="0"/>
              </a:rPr>
              <a:t>μm</a:t>
            </a:r>
            <a:endParaRPr lang="en" altLang="ja-JP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  <a:p>
            <a:endParaRPr lang="en" altLang="ja-JP" dirty="0">
              <a:latin typeface="Avenir Next" panose="020B0503020202020204" pitchFamily="34" charset="0"/>
            </a:endParaRPr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D1E20ED1-B1CD-99D2-C02D-BD52DA4591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4536" y="5109645"/>
            <a:ext cx="1548905" cy="1669024"/>
          </a:xfrm>
          <a:prstGeom prst="rect">
            <a:avLst/>
          </a:prstGeom>
        </p:spPr>
      </p:pic>
      <p:pic>
        <p:nvPicPr>
          <p:cNvPr id="8" name="図 7">
            <a:extLst>
              <a:ext uri="{FF2B5EF4-FFF2-40B4-BE49-F238E27FC236}">
                <a16:creationId xmlns:a16="http://schemas.microsoft.com/office/drawing/2014/main" id="{3921B2E2-58E6-81C6-A15F-82B1F489D5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3807" y="5109644"/>
            <a:ext cx="1674881" cy="1669025"/>
          </a:xfrm>
          <a:prstGeom prst="rect">
            <a:avLst/>
          </a:prstGeom>
        </p:spPr>
      </p:pic>
      <p:sp>
        <p:nvSpPr>
          <p:cNvPr id="12" name="コンテンツ プレースホルダー 2">
            <a:extLst>
              <a:ext uri="{FF2B5EF4-FFF2-40B4-BE49-F238E27FC236}">
                <a16:creationId xmlns:a16="http://schemas.microsoft.com/office/drawing/2014/main" id="{353017F2-7222-C395-44EE-5928080C8B79}"/>
              </a:ext>
            </a:extLst>
          </p:cNvPr>
          <p:cNvSpPr txBox="1">
            <a:spLocks/>
          </p:cNvSpPr>
          <p:nvPr/>
        </p:nvSpPr>
        <p:spPr>
          <a:xfrm>
            <a:off x="2887387" y="5143293"/>
            <a:ext cx="2746496" cy="1474271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kumimoji="1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000" b="1" dirty="0">
                <a:latin typeface="Avenir Next" panose="020B0503020202020204" pitchFamily="34" charset="0"/>
              </a:rPr>
              <a:t>Strip-type for BTOF</a:t>
            </a:r>
            <a:endParaRPr lang="en-US" altLang="ja-JP" sz="1600" b="1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Full-size: ~</a:t>
            </a:r>
            <a:r>
              <a:rPr lang="en-US" altLang="ja-JP" sz="1600" dirty="0">
                <a:latin typeface="Avenir Book" panose="02000503020000020003" pitchFamily="2" charset="0"/>
              </a:rPr>
              <a:t>13.8k</a:t>
            </a:r>
            <a:r>
              <a:rPr lang="en-US" altLang="ja-JP" sz="1600" dirty="0"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Half-size: ~</a:t>
            </a:r>
            <a:r>
              <a:rPr lang="en-US" altLang="ja-JP" sz="1600" dirty="0">
                <a:latin typeface="Avenir Book" panose="02000503020000020003" pitchFamily="2" charset="0"/>
              </a:rPr>
              <a:t>4.6k</a:t>
            </a:r>
            <a:endParaRPr lang="en-US" altLang="ja-JP" sz="1600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~12 m</a:t>
            </a:r>
            <a:r>
              <a:rPr lang="en-US" altLang="ja-JP" sz="1600" baseline="30000" dirty="0">
                <a:latin typeface="Avenir Next" panose="020B0503020202020204" pitchFamily="34" charset="0"/>
              </a:rPr>
              <a:t>2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~2.4 M channels</a:t>
            </a:r>
            <a:endParaRPr lang="en" altLang="ja-JP" sz="1600" dirty="0">
              <a:latin typeface="Avenir Next" panose="020B0503020202020204" pitchFamily="34" charset="0"/>
            </a:endParaRPr>
          </a:p>
        </p:txBody>
      </p:sp>
      <p:sp>
        <p:nvSpPr>
          <p:cNvPr id="21" name="コンテンツ プレースホルダー 2">
            <a:extLst>
              <a:ext uri="{FF2B5EF4-FFF2-40B4-BE49-F238E27FC236}">
                <a16:creationId xmlns:a16="http://schemas.microsoft.com/office/drawing/2014/main" id="{CA03D926-D73E-1EAA-C56B-66C5D6B65E79}"/>
              </a:ext>
            </a:extLst>
          </p:cNvPr>
          <p:cNvSpPr txBox="1">
            <a:spLocks/>
          </p:cNvSpPr>
          <p:nvPr/>
        </p:nvSpPr>
        <p:spPr>
          <a:xfrm>
            <a:off x="8434228" y="5160967"/>
            <a:ext cx="3666332" cy="1294233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kumimoji="1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000" b="1" dirty="0">
                <a:latin typeface="Avenir Next" panose="020B0503020202020204" pitchFamily="34" charset="0"/>
              </a:rPr>
              <a:t>Pixel-type for FTOF</a:t>
            </a:r>
            <a:endParaRPr lang="en-US" altLang="ja-JP" sz="1600" b="1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Sensor: ~</a:t>
            </a:r>
            <a:r>
              <a:rPr lang="en-US" altLang="ja-JP" sz="1600" dirty="0">
                <a:latin typeface="Avenir Book" panose="02000503020000020003" pitchFamily="2" charset="0"/>
              </a:rPr>
              <a:t>3.6k</a:t>
            </a:r>
            <a:r>
              <a:rPr lang="en-US" altLang="ja-JP" sz="1600" dirty="0"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~1.1 m</a:t>
            </a:r>
            <a:r>
              <a:rPr lang="en-US" altLang="ja-JP" sz="1600" baseline="30000" dirty="0">
                <a:latin typeface="Avenir Next" panose="020B0503020202020204" pitchFamily="34" charset="0"/>
              </a:rPr>
              <a:t>2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~3.6 M channels</a:t>
            </a:r>
            <a:endParaRPr lang="en" altLang="ja-JP" sz="1600" dirty="0">
              <a:latin typeface="Avenir Next" panose="020B0503020202020204" pitchFamily="34" charset="0"/>
            </a:endParaRP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4A50C3EE-A43F-8FA3-10D3-5F6D4B7183E7}"/>
              </a:ext>
            </a:extLst>
          </p:cNvPr>
          <p:cNvSpPr txBox="1"/>
          <p:nvPr/>
        </p:nvSpPr>
        <p:spPr>
          <a:xfrm>
            <a:off x="1363026" y="4855601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2 rows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9FCDF630-0A91-50EE-09CB-C827CD7C9F20}"/>
              </a:ext>
            </a:extLst>
          </p:cNvPr>
          <p:cNvSpPr txBox="1"/>
          <p:nvPr/>
        </p:nvSpPr>
        <p:spPr>
          <a:xfrm rot="16200000">
            <a:off x="485551" y="5758228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64 cols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B7EDE5CD-1B07-AB7B-0CC7-9D99AAC62BB3}"/>
              </a:ext>
            </a:extLst>
          </p:cNvPr>
          <p:cNvSpPr txBox="1"/>
          <p:nvPr/>
        </p:nvSpPr>
        <p:spPr>
          <a:xfrm>
            <a:off x="6922298" y="4822320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32 rows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E5A46B81-D85E-2955-8DB5-406B248B05A2}"/>
              </a:ext>
            </a:extLst>
          </p:cNvPr>
          <p:cNvSpPr txBox="1"/>
          <p:nvPr/>
        </p:nvSpPr>
        <p:spPr>
          <a:xfrm rot="16200000">
            <a:off x="6028494" y="5806587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Next" panose="020B0503020202020204" pitchFamily="34" charset="0"/>
              </a:rPr>
              <a:t>32</a:t>
            </a:r>
            <a:r>
              <a:rPr kumimoji="1" lang="en-US" altLang="ja-JP" dirty="0">
                <a:latin typeface="Avenir Next" panose="020B0503020202020204" pitchFamily="34" charset="0"/>
              </a:rPr>
              <a:t> cols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F7F18502-7B9F-28B3-D55E-043B9AF3F8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10</a:t>
            </a:r>
            <a:endParaRPr kumimoji="1" lang="ja-JP" altLang="en-US"/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2FF2D753-9D93-6070-59AB-785F8ADA89E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60661" y="402800"/>
            <a:ext cx="3005112" cy="23838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27388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990087-3151-8DB9-6EA3-DBD92BD3F2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1D9F0128-22DB-77A0-D46C-3A80BD9FD8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Sensor Design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77" name="コンテンツ プレースホルダー 2">
            <a:extLst>
              <a:ext uri="{FF2B5EF4-FFF2-40B4-BE49-F238E27FC236}">
                <a16:creationId xmlns:a16="http://schemas.microsoft.com/office/drawing/2014/main" id="{03E9AA71-B84D-B399-5B71-E1540B791CA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17324"/>
            <a:ext cx="6550479" cy="2905311"/>
          </a:xfrm>
        </p:spPr>
        <p:txBody>
          <a:bodyPr>
            <a:normAutofit fontScale="70000" lnSpcReduction="20000"/>
          </a:bodyPr>
          <a:lstStyle/>
          <a:p>
            <a:r>
              <a:rPr lang="en" altLang="ja-JP" dirty="0">
                <a:latin typeface="Avenir Next" panose="020B0503020202020204" pitchFamily="34" charset="0"/>
              </a:rPr>
              <a:t>Strip-type sensor for BTOF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Sensor size: 32x20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(full-size) and 32x10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(half)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Pad size: 0.05x10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/>
              <a:t> </a:t>
            </a:r>
            <a:r>
              <a:rPr lang="en-US" altLang="ja-JP" dirty="0"/>
              <a:t>(500um pitch)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2"/>
            <a:r>
              <a:rPr lang="en" altLang="ja-JP" dirty="0"/>
              <a:t>G</a:t>
            </a:r>
            <a:r>
              <a:rPr lang="en" altLang="ja-JP" dirty="0">
                <a:latin typeface="Avenir Next" panose="020B0503020202020204" pitchFamily="34" charset="0"/>
              </a:rPr>
              <a:t>eometry: 64x2=128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r>
              <a:rPr lang="en" altLang="ja-JP" dirty="0">
                <a:latin typeface="Avenir Next" panose="020B0503020202020204" pitchFamily="34" charset="0"/>
              </a:rPr>
              <a:t> (full-size) and 64x1=64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r>
              <a:rPr lang="en" altLang="ja-JP" dirty="0">
                <a:latin typeface="Avenir Next" panose="020B0503020202020204" pitchFamily="34" charset="0"/>
              </a:rPr>
              <a:t> </a:t>
            </a:r>
            <a:r>
              <a:rPr lang="en" altLang="ja-JP" dirty="0"/>
              <a:t>(</a:t>
            </a:r>
            <a:r>
              <a:rPr lang="en" altLang="ja-JP" dirty="0">
                <a:latin typeface="Avenir Next" panose="020B0503020202020204" pitchFamily="34" charset="0"/>
              </a:rPr>
              <a:t>half-size)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Prototype best score: </a:t>
            </a:r>
            <a:r>
              <a:rPr lang="en-US" altLang="ja-JP" dirty="0" err="1"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latin typeface="Avenir Next" panose="020B0503020202020204" pitchFamily="34" charset="0"/>
              </a:rPr>
              <a:t>time</a:t>
            </a:r>
            <a:r>
              <a:rPr lang="en-US" altLang="ja-JP" baseline="-25000" dirty="0">
                <a:latin typeface="Avenir Next" panose="020B0503020202020204" pitchFamily="34" charset="0"/>
              </a:rPr>
              <a:t> </a:t>
            </a:r>
            <a:r>
              <a:rPr lang="en-US" altLang="ja-JP" dirty="0">
                <a:latin typeface="Avenir Next" panose="020B0503020202020204" pitchFamily="34" charset="0"/>
              </a:rPr>
              <a:t>~ 35 </a:t>
            </a:r>
            <a:r>
              <a:rPr lang="en-US" altLang="ja-JP" dirty="0" err="1">
                <a:latin typeface="Avenir Next" panose="020B0503020202020204" pitchFamily="34" charset="0"/>
              </a:rPr>
              <a:t>ps</a:t>
            </a:r>
            <a:r>
              <a:rPr lang="en-US" altLang="ja-JP" dirty="0">
                <a:latin typeface="Avenir Next" panose="020B0503020202020204" pitchFamily="34" charset="0"/>
              </a:rPr>
              <a:t> and </a:t>
            </a:r>
            <a:r>
              <a:rPr lang="en-US" altLang="ja-JP" dirty="0" err="1"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latin typeface="Avenir Next" panose="020B0503020202020204" pitchFamily="34" charset="0"/>
              </a:rPr>
              <a:t>pos</a:t>
            </a:r>
            <a:r>
              <a:rPr lang="en-US" altLang="ja-JP" dirty="0">
                <a:latin typeface="Avenir Next" panose="020B0503020202020204" pitchFamily="34" charset="0"/>
              </a:rPr>
              <a:t> &lt; 20 </a:t>
            </a:r>
            <a:r>
              <a:rPr lang="en-US" altLang="ja-JP" dirty="0" err="1">
                <a:latin typeface="Avenir Next" panose="020B0503020202020204" pitchFamily="34" charset="0"/>
              </a:rPr>
              <a:t>μm</a:t>
            </a:r>
            <a:endParaRPr lang="en" altLang="ja-JP" dirty="0"/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  <a:p>
            <a:r>
              <a:rPr lang="en" altLang="ja-JP" dirty="0">
                <a:latin typeface="Avenir Next" panose="020B0503020202020204" pitchFamily="34" charset="0"/>
              </a:rPr>
              <a:t>Pixel-type sensor for FTOF</a:t>
            </a:r>
            <a:r>
              <a:rPr lang="en-US" altLang="ja-JP" dirty="0"/>
              <a:t> and FFs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Sensor size: 16x16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Pad size: 0.05x0.05 mm</a:t>
            </a:r>
            <a:r>
              <a:rPr lang="en" altLang="ja-JP" baseline="30000" dirty="0">
                <a:latin typeface="Avenir Next" panose="020B0503020202020204" pitchFamily="34" charset="0"/>
              </a:rPr>
              <a:t>2</a:t>
            </a:r>
            <a:r>
              <a:rPr lang="en" altLang="ja-JP" dirty="0"/>
              <a:t> </a:t>
            </a:r>
            <a:r>
              <a:rPr lang="en-US" altLang="ja-JP" dirty="0"/>
              <a:t>(500um pitch)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2"/>
            <a:r>
              <a:rPr lang="en" altLang="ja-JP" dirty="0"/>
              <a:t>G</a:t>
            </a:r>
            <a:r>
              <a:rPr lang="en" altLang="ja-JP" dirty="0">
                <a:latin typeface="Avenir Next" panose="020B0503020202020204" pitchFamily="34" charset="0"/>
              </a:rPr>
              <a:t>eometry: 32x32=1024 </a:t>
            </a:r>
            <a:r>
              <a:rPr lang="en" altLang="ja-JP" dirty="0" err="1">
                <a:latin typeface="Avenir Next" panose="020B0503020202020204" pitchFamily="34" charset="0"/>
              </a:rPr>
              <a:t>ch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1"/>
            <a:r>
              <a:rPr lang="en" altLang="ja-JP" dirty="0">
                <a:latin typeface="Avenir Next" panose="020B0503020202020204" pitchFamily="34" charset="0"/>
              </a:rPr>
              <a:t>Prototype best score: </a:t>
            </a:r>
            <a:r>
              <a:rPr lang="en-US" altLang="ja-JP" dirty="0" err="1"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latin typeface="Avenir Next" panose="020B0503020202020204" pitchFamily="34" charset="0"/>
              </a:rPr>
              <a:t>time</a:t>
            </a:r>
            <a:r>
              <a:rPr lang="en-US" altLang="ja-JP" baseline="-25000" dirty="0">
                <a:latin typeface="Avenir Next" panose="020B0503020202020204" pitchFamily="34" charset="0"/>
              </a:rPr>
              <a:t> </a:t>
            </a:r>
            <a:r>
              <a:rPr lang="en-US" altLang="ja-JP" dirty="0">
                <a:latin typeface="Avenir Next" panose="020B0503020202020204" pitchFamily="34" charset="0"/>
              </a:rPr>
              <a:t>~ 20 </a:t>
            </a:r>
            <a:r>
              <a:rPr lang="en-US" altLang="ja-JP" dirty="0" err="1">
                <a:latin typeface="Avenir Next" panose="020B0503020202020204" pitchFamily="34" charset="0"/>
              </a:rPr>
              <a:t>ps</a:t>
            </a:r>
            <a:r>
              <a:rPr lang="en-US" altLang="ja-JP" dirty="0">
                <a:latin typeface="Avenir Next" panose="020B0503020202020204" pitchFamily="34" charset="0"/>
              </a:rPr>
              <a:t> and </a:t>
            </a:r>
            <a:r>
              <a:rPr lang="en-US" altLang="ja-JP" dirty="0" err="1">
                <a:latin typeface="Avenir Next" panose="020B0503020202020204" pitchFamily="34" charset="0"/>
              </a:rPr>
              <a:t>σ</a:t>
            </a:r>
            <a:r>
              <a:rPr lang="en-US" altLang="ja-JP" baseline="-25000" dirty="0" err="1">
                <a:latin typeface="Avenir Next" panose="020B0503020202020204" pitchFamily="34" charset="0"/>
              </a:rPr>
              <a:t>pos</a:t>
            </a:r>
            <a:r>
              <a:rPr lang="en-US" altLang="ja-JP" dirty="0">
                <a:latin typeface="Avenir Next" panose="020B0503020202020204" pitchFamily="34" charset="0"/>
              </a:rPr>
              <a:t> ~ 20 </a:t>
            </a:r>
            <a:r>
              <a:rPr lang="en-US" altLang="ja-JP" dirty="0" err="1">
                <a:latin typeface="Avenir Next" panose="020B0503020202020204" pitchFamily="34" charset="0"/>
              </a:rPr>
              <a:t>μm</a:t>
            </a:r>
            <a:endParaRPr lang="en" altLang="ja-JP" dirty="0">
              <a:latin typeface="Avenir Next" panose="020B0503020202020204" pitchFamily="34" charset="0"/>
            </a:endParaRPr>
          </a:p>
          <a:p>
            <a:pPr lvl="1"/>
            <a:endParaRPr lang="en" altLang="ja-JP" dirty="0">
              <a:latin typeface="Avenir Next" panose="020B0503020202020204" pitchFamily="34" charset="0"/>
            </a:endParaRPr>
          </a:p>
          <a:p>
            <a:endParaRPr lang="en" altLang="ja-JP" dirty="0">
              <a:latin typeface="Avenir Next" panose="020B0503020202020204" pitchFamily="34" charset="0"/>
            </a:endParaRPr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F3658D3C-4C18-BF79-DE62-85AAF5574E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4536" y="5109645"/>
            <a:ext cx="1548905" cy="1669024"/>
          </a:xfrm>
          <a:prstGeom prst="rect">
            <a:avLst/>
          </a:prstGeom>
        </p:spPr>
      </p:pic>
      <p:pic>
        <p:nvPicPr>
          <p:cNvPr id="8" name="図 7">
            <a:extLst>
              <a:ext uri="{FF2B5EF4-FFF2-40B4-BE49-F238E27FC236}">
                <a16:creationId xmlns:a16="http://schemas.microsoft.com/office/drawing/2014/main" id="{4910E163-17BB-2B97-D28D-591A6463EC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3807" y="5109644"/>
            <a:ext cx="1674881" cy="1669025"/>
          </a:xfrm>
          <a:prstGeom prst="rect">
            <a:avLst/>
          </a:prstGeom>
        </p:spPr>
      </p:pic>
      <p:sp>
        <p:nvSpPr>
          <p:cNvPr id="12" name="コンテンツ プレースホルダー 2">
            <a:extLst>
              <a:ext uri="{FF2B5EF4-FFF2-40B4-BE49-F238E27FC236}">
                <a16:creationId xmlns:a16="http://schemas.microsoft.com/office/drawing/2014/main" id="{310DD57E-2A92-099C-C724-81BEDE861BEA}"/>
              </a:ext>
            </a:extLst>
          </p:cNvPr>
          <p:cNvSpPr txBox="1">
            <a:spLocks/>
          </p:cNvSpPr>
          <p:nvPr/>
        </p:nvSpPr>
        <p:spPr>
          <a:xfrm>
            <a:off x="2887387" y="5143293"/>
            <a:ext cx="2746496" cy="1474271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kumimoji="1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000" b="1" dirty="0">
                <a:latin typeface="Avenir Next" panose="020B0503020202020204" pitchFamily="34" charset="0"/>
              </a:rPr>
              <a:t>Strip-type for BTOF</a:t>
            </a:r>
            <a:endParaRPr lang="en-US" altLang="ja-JP" sz="1600" b="1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Full-size: ~</a:t>
            </a:r>
            <a:r>
              <a:rPr lang="en-US" altLang="ja-JP" sz="1600" dirty="0">
                <a:latin typeface="Avenir Book" panose="02000503020000020003" pitchFamily="2" charset="0"/>
              </a:rPr>
              <a:t>13.8k</a:t>
            </a:r>
            <a:r>
              <a:rPr lang="en-US" altLang="ja-JP" sz="1600" dirty="0"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Half-size: ~</a:t>
            </a:r>
            <a:r>
              <a:rPr lang="en-US" altLang="ja-JP" sz="1600" dirty="0">
                <a:latin typeface="Avenir Book" panose="02000503020000020003" pitchFamily="2" charset="0"/>
              </a:rPr>
              <a:t>4.6k</a:t>
            </a:r>
            <a:endParaRPr lang="en-US" altLang="ja-JP" sz="1600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~12 m</a:t>
            </a:r>
            <a:r>
              <a:rPr lang="en-US" altLang="ja-JP" sz="1600" baseline="30000" dirty="0">
                <a:latin typeface="Avenir Next" panose="020B0503020202020204" pitchFamily="34" charset="0"/>
              </a:rPr>
              <a:t>2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~2.4 M channels</a:t>
            </a:r>
            <a:endParaRPr lang="en" altLang="ja-JP" sz="1600" dirty="0">
              <a:latin typeface="Avenir Next" panose="020B0503020202020204" pitchFamily="34" charset="0"/>
            </a:endParaRPr>
          </a:p>
        </p:txBody>
      </p:sp>
      <p:sp>
        <p:nvSpPr>
          <p:cNvPr id="21" name="コンテンツ プレースホルダー 2">
            <a:extLst>
              <a:ext uri="{FF2B5EF4-FFF2-40B4-BE49-F238E27FC236}">
                <a16:creationId xmlns:a16="http://schemas.microsoft.com/office/drawing/2014/main" id="{69D39FF1-DF33-EA2D-4974-12A0A6D4C40C}"/>
              </a:ext>
            </a:extLst>
          </p:cNvPr>
          <p:cNvSpPr txBox="1">
            <a:spLocks/>
          </p:cNvSpPr>
          <p:nvPr/>
        </p:nvSpPr>
        <p:spPr>
          <a:xfrm>
            <a:off x="8434228" y="5160967"/>
            <a:ext cx="3666332" cy="1294233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kumimoji="1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000" b="1" dirty="0">
                <a:latin typeface="Avenir Next" panose="020B0503020202020204" pitchFamily="34" charset="0"/>
              </a:rPr>
              <a:t>Pixel-type for FTOF</a:t>
            </a:r>
            <a:endParaRPr lang="en-US" altLang="ja-JP" sz="1600" b="1" dirty="0">
              <a:latin typeface="Avenir Next" panose="020B0503020202020204" pitchFamily="34" charset="0"/>
            </a:endParaRP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# Sensor: ~</a:t>
            </a:r>
            <a:r>
              <a:rPr lang="en-US" altLang="ja-JP" sz="1600" dirty="0">
                <a:latin typeface="Avenir Book" panose="02000503020000020003" pitchFamily="2" charset="0"/>
              </a:rPr>
              <a:t>3.6k</a:t>
            </a:r>
            <a:r>
              <a:rPr lang="en-US" altLang="ja-JP" sz="1600" dirty="0">
                <a:latin typeface="Avenir Next" panose="020B0503020202020204" pitchFamily="34" charset="0"/>
              </a:rPr>
              <a:t> 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~1.1 m</a:t>
            </a:r>
            <a:r>
              <a:rPr lang="en-US" altLang="ja-JP" sz="1600" baseline="30000" dirty="0">
                <a:latin typeface="Avenir Next" panose="020B0503020202020204" pitchFamily="34" charset="0"/>
              </a:rPr>
              <a:t>2</a:t>
            </a:r>
          </a:p>
          <a:p>
            <a:pPr lvl="1"/>
            <a:r>
              <a:rPr lang="en-US" altLang="ja-JP" sz="1600" dirty="0">
                <a:latin typeface="Avenir Next" panose="020B0503020202020204" pitchFamily="34" charset="0"/>
              </a:rPr>
              <a:t>~3.6 M channels</a:t>
            </a:r>
            <a:endParaRPr lang="en" altLang="ja-JP" sz="1600" dirty="0">
              <a:latin typeface="Avenir Next" panose="020B0503020202020204" pitchFamily="34" charset="0"/>
            </a:endParaRP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DC23E2BB-6654-1727-FFAE-D0BD650FA8BE}"/>
              </a:ext>
            </a:extLst>
          </p:cNvPr>
          <p:cNvSpPr txBox="1"/>
          <p:nvPr/>
        </p:nvSpPr>
        <p:spPr>
          <a:xfrm>
            <a:off x="1363026" y="4855601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2 rows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964F1AFF-829B-5B33-0192-9B7EDA3A8D47}"/>
              </a:ext>
            </a:extLst>
          </p:cNvPr>
          <p:cNvSpPr txBox="1"/>
          <p:nvPr/>
        </p:nvSpPr>
        <p:spPr>
          <a:xfrm rot="16200000">
            <a:off x="485551" y="5758228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64 cols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1A892E48-8215-9D5B-C7E0-2539AA523DF1}"/>
              </a:ext>
            </a:extLst>
          </p:cNvPr>
          <p:cNvSpPr txBox="1"/>
          <p:nvPr/>
        </p:nvSpPr>
        <p:spPr>
          <a:xfrm>
            <a:off x="6922298" y="4822320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Next" panose="020B0503020202020204" pitchFamily="34" charset="0"/>
              </a:rPr>
              <a:t>32 rows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5C4F719F-8BF7-7997-009F-8C4A37F573FA}"/>
              </a:ext>
            </a:extLst>
          </p:cNvPr>
          <p:cNvSpPr txBox="1"/>
          <p:nvPr/>
        </p:nvSpPr>
        <p:spPr>
          <a:xfrm rot="16200000">
            <a:off x="6028494" y="5806587"/>
            <a:ext cx="105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Next" panose="020B0503020202020204" pitchFamily="34" charset="0"/>
              </a:rPr>
              <a:t>32</a:t>
            </a:r>
            <a:r>
              <a:rPr kumimoji="1" lang="en-US" altLang="ja-JP" dirty="0">
                <a:latin typeface="Avenir Next" panose="020B0503020202020204" pitchFamily="34" charset="0"/>
              </a:rPr>
              <a:t> cols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1FFD2AD4-E617-3F6E-71EB-6BABA07EF4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kumimoji="1" lang="en-US" altLang="ja-JP" dirty="0"/>
              <a:t>10</a:t>
            </a:r>
            <a:endParaRPr kumimoji="1" lang="ja-JP" altLang="en-US"/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28D3D9E6-A319-8F2E-1311-5350A1D4C254}"/>
              </a:ext>
            </a:extLst>
          </p:cNvPr>
          <p:cNvGrpSpPr>
            <a:grpSpLocks noChangeAspect="1"/>
          </p:cNvGrpSpPr>
          <p:nvPr/>
        </p:nvGrpSpPr>
        <p:grpSpPr>
          <a:xfrm>
            <a:off x="8460661" y="402800"/>
            <a:ext cx="3005112" cy="4740493"/>
            <a:chOff x="8348688" y="1002252"/>
            <a:chExt cx="2641600" cy="4167061"/>
          </a:xfrm>
        </p:grpSpPr>
        <p:pic>
          <p:nvPicPr>
            <p:cNvPr id="4" name="図 3">
              <a:extLst>
                <a:ext uri="{FF2B5EF4-FFF2-40B4-BE49-F238E27FC236}">
                  <a16:creationId xmlns:a16="http://schemas.microsoft.com/office/drawing/2014/main" id="{2197627B-D3AF-6839-C626-31EC7BABEFC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348688" y="1002252"/>
              <a:ext cx="2641600" cy="2095500"/>
            </a:xfrm>
            <a:prstGeom prst="rect">
              <a:avLst/>
            </a:prstGeom>
          </p:spPr>
        </p:pic>
        <p:pic>
          <p:nvPicPr>
            <p:cNvPr id="5" name="図 4">
              <a:extLst>
                <a:ext uri="{FF2B5EF4-FFF2-40B4-BE49-F238E27FC236}">
                  <a16:creationId xmlns:a16="http://schemas.microsoft.com/office/drawing/2014/main" id="{AB057544-FB64-D52D-078B-9026FF3F106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348688" y="3073813"/>
              <a:ext cx="2641600" cy="2095500"/>
            </a:xfrm>
            <a:prstGeom prst="rect">
              <a:avLst/>
            </a:prstGeom>
          </p:spPr>
        </p:pic>
      </p:grp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4752DC2D-8398-FA2A-4E05-3699A19A3EB3}"/>
              </a:ext>
            </a:extLst>
          </p:cNvPr>
          <p:cNvSpPr txBox="1"/>
          <p:nvPr/>
        </p:nvSpPr>
        <p:spPr>
          <a:xfrm>
            <a:off x="256309" y="2717941"/>
            <a:ext cx="11679381" cy="70788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ja-JP" sz="4000" b="1" dirty="0"/>
              <a:t>Details were presented by </a:t>
            </a:r>
            <a:r>
              <a:rPr lang="en-US" altLang="ja-JP" sz="4000" b="1" dirty="0">
                <a:hlinkClick r:id="rId6"/>
              </a:rPr>
              <a:t>Simone</a:t>
            </a:r>
            <a:r>
              <a:rPr lang="en-US" altLang="ja-JP" sz="4000" b="1" dirty="0"/>
              <a:t> on Tuesday</a:t>
            </a:r>
            <a:endParaRPr kumimoji="1" lang="ja-JP" altLang="en-US" sz="4000" b="1"/>
          </a:p>
        </p:txBody>
      </p:sp>
    </p:spTree>
    <p:extLst>
      <p:ext uri="{BB962C8B-B14F-4D97-AF65-F5344CB8AC3E}">
        <p14:creationId xmlns:p14="http://schemas.microsoft.com/office/powerpoint/2010/main" val="397747739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851337C-C769-D3BD-5E02-D2B9BC808B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ASIC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6882D90B-8549-C2FA-379F-88405864C5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4"/>
            <a:ext cx="10515600" cy="4895851"/>
          </a:xfrm>
        </p:spPr>
        <p:txBody>
          <a:bodyPr>
            <a:normAutofit fontScale="70000" lnSpcReduction="20000"/>
          </a:bodyPr>
          <a:lstStyle/>
          <a:p>
            <a:r>
              <a:rPr kumimoji="1" lang="en-US" altLang="ja-JP" dirty="0"/>
              <a:t>Different ASICs are used for Strip-type and Pixel-type</a:t>
            </a:r>
          </a:p>
          <a:p>
            <a:pPr lvl="1"/>
            <a:r>
              <a:rPr kumimoji="1" lang="en-US" altLang="ja-JP" dirty="0"/>
              <a:t>Detector capacitance is different from strip and pixel pad</a:t>
            </a:r>
          </a:p>
          <a:p>
            <a:pPr lvl="1"/>
            <a:endParaRPr kumimoji="1" lang="en-US" altLang="ja-JP" dirty="0"/>
          </a:p>
          <a:p>
            <a:r>
              <a:rPr lang="en-US" altLang="ja-JP" dirty="0">
                <a:solidFill>
                  <a:schemeClr val="bg1"/>
                </a:solidFill>
              </a:rPr>
              <a:t>FCFD for Strip-type: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TOA + ADC</a:t>
            </a:r>
            <a:r>
              <a:rPr lang="ja-JP" altLang="en-US">
                <a:solidFill>
                  <a:schemeClr val="bg1"/>
                </a:solidFill>
              </a:rPr>
              <a:t>（</a:t>
            </a:r>
            <a:r>
              <a:rPr lang="en-US" altLang="ja-JP" dirty="0">
                <a:solidFill>
                  <a:schemeClr val="bg1"/>
                </a:solidFill>
              </a:rPr>
              <a:t>65 nm process</a:t>
            </a:r>
            <a:r>
              <a:rPr lang="ja-JP" altLang="en-US">
                <a:solidFill>
                  <a:schemeClr val="bg1"/>
                </a:solidFill>
              </a:rPr>
              <a:t>）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Detector capacitance target: &lt;15pF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Dynamic range: 5 ~ 40 </a:t>
            </a:r>
            <a:r>
              <a:rPr lang="en-US" altLang="ja-JP" dirty="0" err="1">
                <a:solidFill>
                  <a:schemeClr val="bg1"/>
                </a:solidFill>
              </a:rPr>
              <a:t>fC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Power consumption: 2~4 </a:t>
            </a:r>
            <a:r>
              <a:rPr lang="en-US" altLang="ja-JP" dirty="0" err="1">
                <a:solidFill>
                  <a:schemeClr val="bg1"/>
                </a:solidFill>
              </a:rPr>
              <a:t>mW</a:t>
            </a:r>
            <a:r>
              <a:rPr lang="en-US" altLang="ja-JP" dirty="0">
                <a:solidFill>
                  <a:schemeClr val="bg1"/>
                </a:solidFill>
              </a:rPr>
              <a:t>/</a:t>
            </a:r>
            <a:r>
              <a:rPr lang="en-US" altLang="ja-JP" dirty="0" err="1">
                <a:solidFill>
                  <a:schemeClr val="bg1"/>
                </a:solidFill>
              </a:rPr>
              <a:t>ch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64 x 2 = 128 </a:t>
            </a:r>
            <a:r>
              <a:rPr lang="en-US" altLang="ja-JP" dirty="0" err="1">
                <a:solidFill>
                  <a:schemeClr val="bg1"/>
                </a:solidFill>
              </a:rPr>
              <a:t>ch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Timing jitter (analog): 10 ~ 20 </a:t>
            </a:r>
            <a:r>
              <a:rPr lang="en-US" altLang="ja-JP" dirty="0" err="1">
                <a:solidFill>
                  <a:schemeClr val="bg1"/>
                </a:solidFill>
              </a:rPr>
              <a:t>ps</a:t>
            </a:r>
            <a:endParaRPr lang="en-US" altLang="ja-JP" dirty="0">
              <a:solidFill>
                <a:schemeClr val="bg1"/>
              </a:solidFill>
            </a:endParaRPr>
          </a:p>
          <a:p>
            <a:endParaRPr lang="en-US" altLang="ja-JP" dirty="0">
              <a:solidFill>
                <a:schemeClr val="bg1"/>
              </a:solidFill>
            </a:endParaRPr>
          </a:p>
          <a:p>
            <a:r>
              <a:rPr lang="en-US" altLang="ja-JP" dirty="0">
                <a:solidFill>
                  <a:schemeClr val="bg1"/>
                </a:solidFill>
              </a:rPr>
              <a:t>EICROC for Pixel-type: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TOA + ADC</a:t>
            </a:r>
            <a:r>
              <a:rPr lang="ja-JP" altLang="en-US">
                <a:solidFill>
                  <a:schemeClr val="bg1"/>
                </a:solidFill>
              </a:rPr>
              <a:t>（</a:t>
            </a:r>
            <a:r>
              <a:rPr lang="en-US" altLang="ja-JP" dirty="0">
                <a:solidFill>
                  <a:schemeClr val="bg1"/>
                </a:solidFill>
              </a:rPr>
              <a:t>130 nm process</a:t>
            </a:r>
            <a:r>
              <a:rPr lang="ja-JP" altLang="en-US">
                <a:solidFill>
                  <a:schemeClr val="bg1"/>
                </a:solidFill>
              </a:rPr>
              <a:t>）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Detector capacitance target: 1~5 pF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Dynamic range: 1~50 </a:t>
            </a:r>
            <a:r>
              <a:rPr lang="en-US" altLang="ja-JP" dirty="0" err="1">
                <a:solidFill>
                  <a:schemeClr val="bg1"/>
                </a:solidFill>
              </a:rPr>
              <a:t>fC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Power consumption: &lt;2 </a:t>
            </a:r>
            <a:r>
              <a:rPr lang="en-US" altLang="ja-JP" dirty="0" err="1">
                <a:solidFill>
                  <a:schemeClr val="bg1"/>
                </a:solidFill>
              </a:rPr>
              <a:t>mW</a:t>
            </a:r>
            <a:r>
              <a:rPr lang="en-US" altLang="ja-JP" dirty="0">
                <a:solidFill>
                  <a:schemeClr val="bg1"/>
                </a:solidFill>
              </a:rPr>
              <a:t>/</a:t>
            </a:r>
            <a:r>
              <a:rPr lang="en-US" altLang="ja-JP" dirty="0" err="1">
                <a:solidFill>
                  <a:schemeClr val="bg1"/>
                </a:solidFill>
              </a:rPr>
              <a:t>ch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32 x 32 = 1024 </a:t>
            </a:r>
            <a:r>
              <a:rPr lang="en-US" altLang="ja-JP" dirty="0" err="1">
                <a:solidFill>
                  <a:schemeClr val="bg1"/>
                </a:solidFill>
              </a:rPr>
              <a:t>ch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Timing jitter (analog): 10 ~ 20 </a:t>
            </a:r>
            <a:r>
              <a:rPr lang="en-US" altLang="ja-JP" dirty="0" err="1">
                <a:solidFill>
                  <a:schemeClr val="bg1"/>
                </a:solidFill>
              </a:rPr>
              <a:t>ps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endParaRPr lang="en-US" altLang="ja-JP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9326B7E5-2BAE-9331-44C4-06A0BF1C07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12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8251538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B629F3-85D4-2A50-636F-113BBD0E19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F574588-FBA0-CE22-6FD5-CC943F49C6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ASIC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1F5C54E9-0DC1-65AD-1C8E-4D4EFC983F7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4"/>
            <a:ext cx="10515600" cy="4895851"/>
          </a:xfrm>
        </p:spPr>
        <p:txBody>
          <a:bodyPr>
            <a:normAutofit fontScale="70000" lnSpcReduction="20000"/>
          </a:bodyPr>
          <a:lstStyle/>
          <a:p>
            <a:r>
              <a:rPr kumimoji="1" lang="en-US" altLang="ja-JP" dirty="0"/>
              <a:t>Different ASICs are used for Strip-type and Pixel-type</a:t>
            </a:r>
          </a:p>
          <a:p>
            <a:pPr lvl="1"/>
            <a:r>
              <a:rPr kumimoji="1" lang="en-US" altLang="ja-JP" dirty="0"/>
              <a:t>Detector capacitance is different from strip and pixel pad</a:t>
            </a:r>
          </a:p>
          <a:p>
            <a:pPr lvl="1"/>
            <a:endParaRPr kumimoji="1" lang="en-US" altLang="ja-JP" dirty="0"/>
          </a:p>
          <a:p>
            <a:r>
              <a:rPr lang="en-US" altLang="ja-JP" dirty="0"/>
              <a:t>FCFD for Strip-type:</a:t>
            </a:r>
          </a:p>
          <a:p>
            <a:pPr lvl="1"/>
            <a:r>
              <a:rPr lang="en-US" altLang="ja-JP" dirty="0"/>
              <a:t>TOA + ADC</a:t>
            </a:r>
            <a:r>
              <a:rPr lang="ja-JP" altLang="en-US"/>
              <a:t>（</a:t>
            </a:r>
            <a:r>
              <a:rPr lang="en-US" altLang="ja-JP" dirty="0"/>
              <a:t>65 nm process</a:t>
            </a:r>
            <a:r>
              <a:rPr lang="ja-JP" altLang="en-US"/>
              <a:t>）</a:t>
            </a:r>
            <a:endParaRPr lang="en-US" altLang="ja-JP" dirty="0"/>
          </a:p>
          <a:p>
            <a:pPr lvl="1"/>
            <a:r>
              <a:rPr lang="en-US" altLang="ja-JP" dirty="0"/>
              <a:t>Detector capacitance target: &lt;15pF</a:t>
            </a:r>
          </a:p>
          <a:p>
            <a:pPr lvl="1"/>
            <a:r>
              <a:rPr lang="en-US" altLang="ja-JP" dirty="0"/>
              <a:t>Dynamic range: 5 ~ 40 </a:t>
            </a:r>
            <a:r>
              <a:rPr lang="en-US" altLang="ja-JP" dirty="0" err="1"/>
              <a:t>fC</a:t>
            </a:r>
            <a:endParaRPr lang="en-US" altLang="ja-JP" dirty="0"/>
          </a:p>
          <a:p>
            <a:pPr lvl="1"/>
            <a:r>
              <a:rPr lang="en-US" altLang="ja-JP" dirty="0"/>
              <a:t>Power consumption: 2~4 </a:t>
            </a:r>
            <a:r>
              <a:rPr lang="en-US" altLang="ja-JP" dirty="0" err="1"/>
              <a:t>mW</a:t>
            </a:r>
            <a:r>
              <a:rPr lang="en-US" altLang="ja-JP" dirty="0"/>
              <a:t>/</a:t>
            </a:r>
            <a:r>
              <a:rPr lang="en-US" altLang="ja-JP" dirty="0" err="1"/>
              <a:t>ch</a:t>
            </a:r>
            <a:endParaRPr lang="en-US" altLang="ja-JP" dirty="0"/>
          </a:p>
          <a:p>
            <a:pPr lvl="1"/>
            <a:r>
              <a:rPr lang="en-US" altLang="ja-JP" dirty="0"/>
              <a:t>64 x 2 = 128 </a:t>
            </a:r>
            <a:r>
              <a:rPr lang="en-US" altLang="ja-JP" dirty="0" err="1"/>
              <a:t>ch</a:t>
            </a:r>
            <a:endParaRPr lang="en-US" altLang="ja-JP" dirty="0"/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Timing jitter (analog): 10 ~ 20 </a:t>
            </a:r>
            <a:r>
              <a:rPr lang="en-US" altLang="ja-JP" dirty="0" err="1">
                <a:solidFill>
                  <a:schemeClr val="bg1"/>
                </a:solidFill>
              </a:rPr>
              <a:t>ps</a:t>
            </a:r>
            <a:endParaRPr lang="en-US" altLang="ja-JP" dirty="0">
              <a:solidFill>
                <a:schemeClr val="bg1"/>
              </a:solidFill>
            </a:endParaRPr>
          </a:p>
          <a:p>
            <a:endParaRPr lang="en-US" altLang="ja-JP" dirty="0"/>
          </a:p>
          <a:p>
            <a:r>
              <a:rPr lang="en-US" altLang="ja-JP" dirty="0">
                <a:solidFill>
                  <a:schemeClr val="bg1"/>
                </a:solidFill>
              </a:rPr>
              <a:t>EICROC for Pixel-type: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TOA + ADC</a:t>
            </a:r>
            <a:r>
              <a:rPr lang="ja-JP" altLang="en-US">
                <a:solidFill>
                  <a:schemeClr val="bg1"/>
                </a:solidFill>
              </a:rPr>
              <a:t>（</a:t>
            </a:r>
            <a:r>
              <a:rPr lang="en-US" altLang="ja-JP" dirty="0">
                <a:solidFill>
                  <a:schemeClr val="bg1"/>
                </a:solidFill>
              </a:rPr>
              <a:t>130 nm process</a:t>
            </a:r>
            <a:r>
              <a:rPr lang="ja-JP" altLang="en-US">
                <a:solidFill>
                  <a:schemeClr val="bg1"/>
                </a:solidFill>
              </a:rPr>
              <a:t>）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Detector capacitance target: 1~5 pF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Dynamic range: 1~50 </a:t>
            </a:r>
            <a:r>
              <a:rPr lang="en-US" altLang="ja-JP" dirty="0" err="1">
                <a:solidFill>
                  <a:schemeClr val="bg1"/>
                </a:solidFill>
              </a:rPr>
              <a:t>fC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Power consumption: &lt;2 </a:t>
            </a:r>
            <a:r>
              <a:rPr lang="en-US" altLang="ja-JP" dirty="0" err="1">
                <a:solidFill>
                  <a:schemeClr val="bg1"/>
                </a:solidFill>
              </a:rPr>
              <a:t>mW</a:t>
            </a:r>
            <a:r>
              <a:rPr lang="en-US" altLang="ja-JP" dirty="0">
                <a:solidFill>
                  <a:schemeClr val="bg1"/>
                </a:solidFill>
              </a:rPr>
              <a:t>/</a:t>
            </a:r>
            <a:r>
              <a:rPr lang="en-US" altLang="ja-JP" dirty="0" err="1">
                <a:solidFill>
                  <a:schemeClr val="bg1"/>
                </a:solidFill>
              </a:rPr>
              <a:t>ch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32 x 32 = 1024 </a:t>
            </a:r>
            <a:r>
              <a:rPr lang="en-US" altLang="ja-JP" dirty="0" err="1">
                <a:solidFill>
                  <a:schemeClr val="bg1"/>
                </a:solidFill>
              </a:rPr>
              <a:t>ch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Timing jitter (analog): 10 ~ 20 </a:t>
            </a:r>
            <a:r>
              <a:rPr lang="en-US" altLang="ja-JP" dirty="0" err="1">
                <a:solidFill>
                  <a:schemeClr val="bg1"/>
                </a:solidFill>
              </a:rPr>
              <a:t>ps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endParaRPr lang="en-US" altLang="ja-JP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27711633-C06E-2253-AFFA-7836010ECB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12</a:t>
            </a:r>
            <a:endParaRPr lang="ja-JP" altLang="en-US"/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A0AE6F81-7FA9-82FB-4474-2D33717C952C}"/>
              </a:ext>
            </a:extLst>
          </p:cNvPr>
          <p:cNvSpPr txBox="1"/>
          <p:nvPr/>
        </p:nvSpPr>
        <p:spPr>
          <a:xfrm>
            <a:off x="6652171" y="2463341"/>
            <a:ext cx="10720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FCFDv1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CDA5400E-B070-7E8F-FD06-808AE85C68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5800" y="2727651"/>
            <a:ext cx="2920465" cy="1650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257404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FD35F3-14B3-447E-B6A9-FCA670BA85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0EC5D439-1FFF-B276-F9CC-B7AF19B908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ASIC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53F41425-FE3A-1350-BAE3-1189C9FD48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4"/>
            <a:ext cx="10515600" cy="4895851"/>
          </a:xfrm>
        </p:spPr>
        <p:txBody>
          <a:bodyPr>
            <a:normAutofit fontScale="70000" lnSpcReduction="20000"/>
          </a:bodyPr>
          <a:lstStyle/>
          <a:p>
            <a:r>
              <a:rPr kumimoji="1" lang="en-US" altLang="ja-JP" dirty="0"/>
              <a:t>Different ASICs are used for Strip-type and Pixel-type</a:t>
            </a:r>
          </a:p>
          <a:p>
            <a:pPr lvl="1"/>
            <a:r>
              <a:rPr kumimoji="1" lang="en-US" altLang="ja-JP" dirty="0"/>
              <a:t>Detector capacitance is different from strip and pixel pad</a:t>
            </a:r>
          </a:p>
          <a:p>
            <a:pPr lvl="1"/>
            <a:endParaRPr kumimoji="1" lang="en-US" altLang="ja-JP" dirty="0"/>
          </a:p>
          <a:p>
            <a:r>
              <a:rPr lang="en-US" altLang="ja-JP" dirty="0"/>
              <a:t>FCFD for Strip-type:</a:t>
            </a:r>
          </a:p>
          <a:p>
            <a:pPr lvl="1"/>
            <a:r>
              <a:rPr lang="en-US" altLang="ja-JP" dirty="0"/>
              <a:t>TOA + ADC</a:t>
            </a:r>
            <a:r>
              <a:rPr lang="ja-JP" altLang="en-US"/>
              <a:t>（</a:t>
            </a:r>
            <a:r>
              <a:rPr lang="en-US" altLang="ja-JP" dirty="0"/>
              <a:t>65 nm process</a:t>
            </a:r>
            <a:r>
              <a:rPr lang="ja-JP" altLang="en-US"/>
              <a:t>）</a:t>
            </a:r>
            <a:endParaRPr lang="en-US" altLang="ja-JP" dirty="0"/>
          </a:p>
          <a:p>
            <a:pPr lvl="1"/>
            <a:r>
              <a:rPr lang="en-US" altLang="ja-JP" dirty="0"/>
              <a:t>Detector capacitance target: &lt;15pF</a:t>
            </a:r>
          </a:p>
          <a:p>
            <a:pPr lvl="1"/>
            <a:r>
              <a:rPr lang="en-US" altLang="ja-JP" dirty="0"/>
              <a:t>Dynamic range: 5 ~ 40 </a:t>
            </a:r>
            <a:r>
              <a:rPr lang="en-US" altLang="ja-JP" dirty="0" err="1"/>
              <a:t>fC</a:t>
            </a:r>
            <a:endParaRPr lang="en-US" altLang="ja-JP" dirty="0"/>
          </a:p>
          <a:p>
            <a:pPr lvl="1"/>
            <a:r>
              <a:rPr lang="en-US" altLang="ja-JP" dirty="0"/>
              <a:t>Power consumption: 2~4 </a:t>
            </a:r>
            <a:r>
              <a:rPr lang="en-US" altLang="ja-JP" dirty="0" err="1"/>
              <a:t>mW</a:t>
            </a:r>
            <a:r>
              <a:rPr lang="en-US" altLang="ja-JP" dirty="0"/>
              <a:t>/</a:t>
            </a:r>
            <a:r>
              <a:rPr lang="en-US" altLang="ja-JP" dirty="0" err="1"/>
              <a:t>ch</a:t>
            </a:r>
            <a:endParaRPr lang="en-US" altLang="ja-JP" dirty="0"/>
          </a:p>
          <a:p>
            <a:pPr lvl="1"/>
            <a:r>
              <a:rPr lang="en-US" altLang="ja-JP" dirty="0"/>
              <a:t>64 x 2 = 128 </a:t>
            </a:r>
            <a:r>
              <a:rPr lang="en-US" altLang="ja-JP" dirty="0" err="1"/>
              <a:t>ch</a:t>
            </a:r>
            <a:endParaRPr lang="en-US" altLang="ja-JP" dirty="0"/>
          </a:p>
          <a:p>
            <a:pPr lvl="1"/>
            <a:r>
              <a:rPr lang="en-US" altLang="ja-JP" dirty="0"/>
              <a:t>Timing jitter (analog): 10 ~ 20 </a:t>
            </a:r>
            <a:r>
              <a:rPr lang="en-US" altLang="ja-JP" dirty="0" err="1"/>
              <a:t>ps</a:t>
            </a:r>
            <a:endParaRPr lang="en-US" altLang="ja-JP" dirty="0"/>
          </a:p>
          <a:p>
            <a:endParaRPr lang="en-US" altLang="ja-JP" dirty="0"/>
          </a:p>
          <a:p>
            <a:r>
              <a:rPr lang="en-US" altLang="ja-JP" dirty="0">
                <a:solidFill>
                  <a:schemeClr val="bg1"/>
                </a:solidFill>
              </a:rPr>
              <a:t>EICROC for Pixel-type: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TOA + ADC</a:t>
            </a:r>
            <a:r>
              <a:rPr lang="ja-JP" altLang="en-US">
                <a:solidFill>
                  <a:schemeClr val="bg1"/>
                </a:solidFill>
              </a:rPr>
              <a:t>（</a:t>
            </a:r>
            <a:r>
              <a:rPr lang="en-US" altLang="ja-JP" dirty="0">
                <a:solidFill>
                  <a:schemeClr val="bg1"/>
                </a:solidFill>
              </a:rPr>
              <a:t>130 nm process</a:t>
            </a:r>
            <a:r>
              <a:rPr lang="ja-JP" altLang="en-US">
                <a:solidFill>
                  <a:schemeClr val="bg1"/>
                </a:solidFill>
              </a:rPr>
              <a:t>）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Detector capacitance target: 1~5 pF</a:t>
            </a: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Dynamic range: 1~50 </a:t>
            </a:r>
            <a:r>
              <a:rPr lang="en-US" altLang="ja-JP" dirty="0" err="1">
                <a:solidFill>
                  <a:schemeClr val="bg1"/>
                </a:solidFill>
              </a:rPr>
              <a:t>fC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Power consumption: &lt;2 </a:t>
            </a:r>
            <a:r>
              <a:rPr lang="en-US" altLang="ja-JP" dirty="0" err="1">
                <a:solidFill>
                  <a:schemeClr val="bg1"/>
                </a:solidFill>
              </a:rPr>
              <a:t>mW</a:t>
            </a:r>
            <a:r>
              <a:rPr lang="en-US" altLang="ja-JP" dirty="0">
                <a:solidFill>
                  <a:schemeClr val="bg1"/>
                </a:solidFill>
              </a:rPr>
              <a:t>/</a:t>
            </a:r>
            <a:r>
              <a:rPr lang="en-US" altLang="ja-JP" dirty="0" err="1">
                <a:solidFill>
                  <a:schemeClr val="bg1"/>
                </a:solidFill>
              </a:rPr>
              <a:t>ch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32 x 32 = 1024 </a:t>
            </a:r>
            <a:r>
              <a:rPr lang="en-US" altLang="ja-JP" dirty="0" err="1">
                <a:solidFill>
                  <a:schemeClr val="bg1"/>
                </a:solidFill>
              </a:rPr>
              <a:t>ch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r>
              <a:rPr lang="en-US" altLang="ja-JP" dirty="0">
                <a:solidFill>
                  <a:schemeClr val="bg1"/>
                </a:solidFill>
              </a:rPr>
              <a:t>Timing jitter (analog): 10 ~ 20 </a:t>
            </a:r>
            <a:r>
              <a:rPr lang="en-US" altLang="ja-JP" dirty="0" err="1">
                <a:solidFill>
                  <a:schemeClr val="bg1"/>
                </a:solidFill>
              </a:rPr>
              <a:t>ps</a:t>
            </a:r>
            <a:endParaRPr lang="en-US" altLang="ja-JP" dirty="0">
              <a:solidFill>
                <a:schemeClr val="bg1"/>
              </a:solidFill>
            </a:endParaRPr>
          </a:p>
          <a:p>
            <a:pPr lvl="1"/>
            <a:endParaRPr lang="en-US" altLang="ja-JP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EEE0DB42-8593-EF60-281F-116DD04E05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12</a:t>
            </a:r>
            <a:endParaRPr lang="ja-JP" altLang="en-US"/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1B5E3A4E-F2C2-BD74-E995-9823047BCC6B}"/>
              </a:ext>
            </a:extLst>
          </p:cNvPr>
          <p:cNvSpPr txBox="1"/>
          <p:nvPr/>
        </p:nvSpPr>
        <p:spPr>
          <a:xfrm>
            <a:off x="6652171" y="2463341"/>
            <a:ext cx="10720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FCFDv1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8F012668-6D4D-D63E-CED3-BDC76587AF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80928" y="2314613"/>
            <a:ext cx="3087781" cy="2120900"/>
          </a:xfrm>
          <a:prstGeom prst="rect">
            <a:avLst/>
          </a:prstGeom>
        </p:spPr>
      </p:pic>
      <p:pic>
        <p:nvPicPr>
          <p:cNvPr id="7" name="図 6">
            <a:extLst>
              <a:ext uri="{FF2B5EF4-FFF2-40B4-BE49-F238E27FC236}">
                <a16:creationId xmlns:a16="http://schemas.microsoft.com/office/drawing/2014/main" id="{77BD9194-8769-6BE5-5969-AD46EAD4BFC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65800" y="2727651"/>
            <a:ext cx="2920465" cy="1650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37811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B57C24-2A32-5F84-3827-90D2C6FDE6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38DABE3-BBB7-395F-A557-48B6B4C5C8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ASIC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5DCE05CE-EC6B-311A-2FDF-3446C48B07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4"/>
            <a:ext cx="10515600" cy="4895851"/>
          </a:xfrm>
        </p:spPr>
        <p:txBody>
          <a:bodyPr>
            <a:normAutofit fontScale="70000" lnSpcReduction="20000"/>
          </a:bodyPr>
          <a:lstStyle/>
          <a:p>
            <a:r>
              <a:rPr kumimoji="1" lang="en-US" altLang="ja-JP" dirty="0"/>
              <a:t>Different ASICs are used for Strip-type and Pixel-type</a:t>
            </a:r>
          </a:p>
          <a:p>
            <a:pPr lvl="1"/>
            <a:r>
              <a:rPr kumimoji="1" lang="en-US" altLang="ja-JP" dirty="0"/>
              <a:t>Detector capacitance is different from strip and pixel pad</a:t>
            </a:r>
          </a:p>
          <a:p>
            <a:pPr lvl="1"/>
            <a:endParaRPr kumimoji="1" lang="en-US" altLang="ja-JP" dirty="0"/>
          </a:p>
          <a:p>
            <a:r>
              <a:rPr lang="en-US" altLang="ja-JP" dirty="0"/>
              <a:t>FCFD for Strip-type:</a:t>
            </a:r>
          </a:p>
          <a:p>
            <a:pPr lvl="1"/>
            <a:r>
              <a:rPr lang="en-US" altLang="ja-JP" dirty="0"/>
              <a:t>TOA + ADC</a:t>
            </a:r>
            <a:r>
              <a:rPr lang="ja-JP" altLang="en-US"/>
              <a:t>（</a:t>
            </a:r>
            <a:r>
              <a:rPr lang="en-US" altLang="ja-JP" dirty="0"/>
              <a:t>65 nm process</a:t>
            </a:r>
            <a:r>
              <a:rPr lang="ja-JP" altLang="en-US"/>
              <a:t>）</a:t>
            </a:r>
            <a:endParaRPr lang="en-US" altLang="ja-JP" dirty="0"/>
          </a:p>
          <a:p>
            <a:pPr lvl="1"/>
            <a:r>
              <a:rPr lang="en-US" altLang="ja-JP" dirty="0"/>
              <a:t>Detector capacitance target: &lt;15pF</a:t>
            </a:r>
          </a:p>
          <a:p>
            <a:pPr lvl="1"/>
            <a:r>
              <a:rPr lang="en-US" altLang="ja-JP" dirty="0"/>
              <a:t>Dynamic range: 5 ~ 40 </a:t>
            </a:r>
            <a:r>
              <a:rPr lang="en-US" altLang="ja-JP" dirty="0" err="1"/>
              <a:t>fC</a:t>
            </a:r>
            <a:endParaRPr lang="en-US" altLang="ja-JP" dirty="0"/>
          </a:p>
          <a:p>
            <a:pPr lvl="1"/>
            <a:r>
              <a:rPr lang="en-US" altLang="ja-JP" dirty="0"/>
              <a:t>Power consumption: 2~4 </a:t>
            </a:r>
            <a:r>
              <a:rPr lang="en-US" altLang="ja-JP" dirty="0" err="1"/>
              <a:t>mW</a:t>
            </a:r>
            <a:r>
              <a:rPr lang="en-US" altLang="ja-JP" dirty="0"/>
              <a:t>/</a:t>
            </a:r>
            <a:r>
              <a:rPr lang="en-US" altLang="ja-JP" dirty="0" err="1"/>
              <a:t>ch</a:t>
            </a:r>
            <a:endParaRPr lang="en-US" altLang="ja-JP" dirty="0"/>
          </a:p>
          <a:p>
            <a:pPr lvl="1"/>
            <a:r>
              <a:rPr lang="en-US" altLang="ja-JP" dirty="0"/>
              <a:t>64 x 2 = 128 </a:t>
            </a:r>
            <a:r>
              <a:rPr lang="en-US" altLang="ja-JP" dirty="0" err="1"/>
              <a:t>ch</a:t>
            </a:r>
            <a:endParaRPr lang="en-US" altLang="ja-JP" dirty="0"/>
          </a:p>
          <a:p>
            <a:pPr lvl="1"/>
            <a:r>
              <a:rPr lang="en-US" altLang="ja-JP" dirty="0"/>
              <a:t>Timing jitter (analog): 10 ~ 20 </a:t>
            </a:r>
            <a:r>
              <a:rPr lang="en-US" altLang="ja-JP" dirty="0" err="1"/>
              <a:t>ps</a:t>
            </a:r>
            <a:endParaRPr lang="en-US" altLang="ja-JP" dirty="0"/>
          </a:p>
          <a:p>
            <a:endParaRPr lang="en-US" altLang="ja-JP" dirty="0"/>
          </a:p>
          <a:p>
            <a:r>
              <a:rPr lang="en-US" altLang="ja-JP" dirty="0"/>
              <a:t>EICROC for Pixel-type:</a:t>
            </a:r>
          </a:p>
          <a:p>
            <a:pPr lvl="1"/>
            <a:r>
              <a:rPr lang="en-US" altLang="ja-JP" dirty="0"/>
              <a:t>TOA + ADC</a:t>
            </a:r>
            <a:r>
              <a:rPr lang="ja-JP" altLang="en-US"/>
              <a:t>（</a:t>
            </a:r>
            <a:r>
              <a:rPr lang="en-US" altLang="ja-JP" dirty="0"/>
              <a:t>130 nm process</a:t>
            </a:r>
            <a:r>
              <a:rPr lang="ja-JP" altLang="en-US"/>
              <a:t>）</a:t>
            </a:r>
            <a:endParaRPr lang="en-US" altLang="ja-JP" dirty="0"/>
          </a:p>
          <a:p>
            <a:pPr lvl="1"/>
            <a:r>
              <a:rPr lang="en-US" altLang="ja-JP" dirty="0"/>
              <a:t>Detector capacitance target: 1~5 pF</a:t>
            </a:r>
          </a:p>
          <a:p>
            <a:pPr lvl="1"/>
            <a:r>
              <a:rPr lang="en-US" altLang="ja-JP" dirty="0"/>
              <a:t>Dynamic range: 1~50 </a:t>
            </a:r>
            <a:r>
              <a:rPr lang="en-US" altLang="ja-JP" dirty="0" err="1"/>
              <a:t>fC</a:t>
            </a:r>
            <a:endParaRPr lang="en-US" altLang="ja-JP" dirty="0"/>
          </a:p>
          <a:p>
            <a:pPr lvl="1"/>
            <a:r>
              <a:rPr lang="en-US" altLang="ja-JP" dirty="0"/>
              <a:t>Power consumption: &lt;2 </a:t>
            </a:r>
            <a:r>
              <a:rPr lang="en-US" altLang="ja-JP" dirty="0" err="1"/>
              <a:t>mW</a:t>
            </a:r>
            <a:r>
              <a:rPr lang="en-US" altLang="ja-JP" dirty="0"/>
              <a:t>/</a:t>
            </a:r>
            <a:r>
              <a:rPr lang="en-US" altLang="ja-JP" dirty="0" err="1"/>
              <a:t>ch</a:t>
            </a:r>
            <a:endParaRPr lang="en-US" altLang="ja-JP" dirty="0"/>
          </a:p>
          <a:p>
            <a:pPr lvl="1"/>
            <a:r>
              <a:rPr lang="en-US" altLang="ja-JP" dirty="0"/>
              <a:t>32 x 32 = 1024 </a:t>
            </a:r>
            <a:r>
              <a:rPr lang="en-US" altLang="ja-JP" dirty="0" err="1"/>
              <a:t>ch</a:t>
            </a:r>
            <a:endParaRPr lang="en-US" altLang="ja-JP" dirty="0"/>
          </a:p>
          <a:p>
            <a:pPr lvl="1"/>
            <a:r>
              <a:rPr lang="en-US" altLang="ja-JP" dirty="0"/>
              <a:t>Timing jitter (analog): 10 ~ 20 </a:t>
            </a:r>
            <a:r>
              <a:rPr lang="en-US" altLang="ja-JP" dirty="0" err="1"/>
              <a:t>ps</a:t>
            </a:r>
            <a:endParaRPr lang="en-US" altLang="ja-JP" dirty="0"/>
          </a:p>
          <a:p>
            <a:pPr lvl="1"/>
            <a:endParaRPr lang="en-US" altLang="ja-JP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55C57D11-C212-70BC-A2FB-057289255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12</a:t>
            </a:r>
            <a:endParaRPr lang="ja-JP" altLang="en-US"/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3E277367-0E9A-7BF0-7DCE-F270FACB6F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62369" y="4982504"/>
            <a:ext cx="1251661" cy="1651001"/>
          </a:xfrm>
          <a:prstGeom prst="rect">
            <a:avLst/>
          </a:prstGeom>
        </p:spPr>
      </p:pic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05F9CFBE-9980-C06F-278C-C38D48043E32}"/>
              </a:ext>
            </a:extLst>
          </p:cNvPr>
          <p:cNvSpPr txBox="1"/>
          <p:nvPr/>
        </p:nvSpPr>
        <p:spPr>
          <a:xfrm>
            <a:off x="6652171" y="2463341"/>
            <a:ext cx="10720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FCFDv1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27A0A59B-B95B-3660-F927-D64F67990AD9}"/>
              </a:ext>
            </a:extLst>
          </p:cNvPr>
          <p:cNvSpPr txBox="1"/>
          <p:nvPr/>
        </p:nvSpPr>
        <p:spPr>
          <a:xfrm>
            <a:off x="6472671" y="4709868"/>
            <a:ext cx="13356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EICROC0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66632287-C31C-2F60-D365-8A1454A897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0928" y="2314613"/>
            <a:ext cx="3087781" cy="2120900"/>
          </a:xfrm>
          <a:prstGeom prst="rect">
            <a:avLst/>
          </a:prstGeom>
        </p:spPr>
      </p:pic>
      <p:pic>
        <p:nvPicPr>
          <p:cNvPr id="11" name="図 10">
            <a:extLst>
              <a:ext uri="{FF2B5EF4-FFF2-40B4-BE49-F238E27FC236}">
                <a16:creationId xmlns:a16="http://schemas.microsoft.com/office/drawing/2014/main" id="{A8B407B0-D26B-3835-D111-06FAAA3459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65065" y="4492888"/>
            <a:ext cx="3003644" cy="2363523"/>
          </a:xfrm>
          <a:prstGeom prst="rect">
            <a:avLst/>
          </a:prstGeom>
        </p:spPr>
      </p:pic>
      <p:pic>
        <p:nvPicPr>
          <p:cNvPr id="5" name="図 4">
            <a:extLst>
              <a:ext uri="{FF2B5EF4-FFF2-40B4-BE49-F238E27FC236}">
                <a16:creationId xmlns:a16="http://schemas.microsoft.com/office/drawing/2014/main" id="{CC39EBC1-5CBE-8AAE-7C2E-E47C5B1F76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65800" y="2727651"/>
            <a:ext cx="2920465" cy="1650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0575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AB230A-8C27-7DD8-CCD2-132E561461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 10" descr="グラフ&#10;&#10;AI 生成コンテンツは誤りを含む可能性があります。">
            <a:extLst>
              <a:ext uri="{FF2B5EF4-FFF2-40B4-BE49-F238E27FC236}">
                <a16:creationId xmlns:a16="http://schemas.microsoft.com/office/drawing/2014/main" id="{B83E6CF2-8393-6DB5-CA8F-530BEDCE07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1690688"/>
            <a:ext cx="6810273" cy="4086164"/>
          </a:xfrm>
          <a:prstGeom prst="rect">
            <a:avLst/>
          </a:prstGeom>
        </p:spPr>
      </p:pic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A94B740A-A0FE-CFA7-B9C5-0929838AA989}"/>
              </a:ext>
            </a:extLst>
          </p:cNvPr>
          <p:cNvSpPr txBox="1"/>
          <p:nvPr/>
        </p:nvSpPr>
        <p:spPr>
          <a:xfrm>
            <a:off x="482071" y="5729167"/>
            <a:ext cx="1122785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Even in the worst case scenario, with current sensor performance (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~35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), there is an overlap area with </a:t>
            </a:r>
            <a:r>
              <a:rPr lang="en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ja-JP" altLang="en-US" sz="2000">
                <a:solidFill>
                  <a:schemeClr val="bg1"/>
                </a:solidFill>
                <a:latin typeface="Avenir Next" panose="020B0503020202020204" pitchFamily="34" charset="0"/>
              </a:rPr>
              <a:t>→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Already no PID hole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&lt; 90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meets the requirement of having overlap region with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in the worst case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7B0310F9-8B4D-3666-CB1D-C37787156B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5771" y="6379705"/>
            <a:ext cx="2743200" cy="365125"/>
          </a:xfrm>
        </p:spPr>
        <p:txBody>
          <a:bodyPr/>
          <a:lstStyle/>
          <a:p>
            <a:r>
              <a:rPr kumimoji="1" lang="en-US" altLang="ja-JP" dirty="0"/>
              <a:t>11</a:t>
            </a:r>
            <a:endParaRPr kumimoji="1" lang="ja-JP" altLang="en-US"/>
          </a:p>
        </p:txBody>
      </p:sp>
      <p:sp>
        <p:nvSpPr>
          <p:cNvPr id="16" name="タイトル 1">
            <a:extLst>
              <a:ext uri="{FF2B5EF4-FFF2-40B4-BE49-F238E27FC236}">
                <a16:creationId xmlns:a16="http://schemas.microsoft.com/office/drawing/2014/main" id="{6A51B6B5-8703-3322-B708-93FA092C9471}"/>
              </a:ext>
            </a:extLst>
          </p:cNvPr>
          <p:cNvSpPr txBox="1">
            <a:spLocks/>
          </p:cNvSpPr>
          <p:nvPr/>
        </p:nvSpPr>
        <p:spPr>
          <a:xfrm>
            <a:off x="600594" y="365124"/>
            <a:ext cx="1099081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b="1" kern="1200">
                <a:solidFill>
                  <a:schemeClr val="tx1"/>
                </a:solidFill>
                <a:latin typeface="Avenir Next" panose="020B0503020202020204" pitchFamily="34" charset="0"/>
                <a:ea typeface="+mj-ea"/>
                <a:cs typeface="+mj-cs"/>
              </a:defRPr>
            </a:lvl1pPr>
          </a:lstStyle>
          <a:p>
            <a:r>
              <a:rPr lang="en-US" altLang="ja-JP" sz="4200"/>
              <a:t>Sensor Performance v.s. PID Performance</a:t>
            </a:r>
            <a:endParaRPr lang="ja-JP" altLang="en-US" sz="4200" baseline="-25000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A1B846F9-DD08-949E-053E-35389E8755CC}"/>
              </a:ext>
            </a:extLst>
          </p:cNvPr>
          <p:cNvSpPr txBox="1"/>
          <p:nvPr/>
        </p:nvSpPr>
        <p:spPr>
          <a:xfrm>
            <a:off x="1705113" y="2817914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K/p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976E9274-DF5D-DA25-3358-9A8CF0249DB3}"/>
              </a:ext>
            </a:extLst>
          </p:cNvPr>
          <p:cNvSpPr txBox="1"/>
          <p:nvPr/>
        </p:nvSpPr>
        <p:spPr>
          <a:xfrm>
            <a:off x="1692260" y="3986386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π/K</a:t>
            </a:r>
          </a:p>
        </p:txBody>
      </p:sp>
    </p:spTree>
    <p:extLst>
      <p:ext uri="{BB962C8B-B14F-4D97-AF65-F5344CB8AC3E}">
        <p14:creationId xmlns:p14="http://schemas.microsoft.com/office/powerpoint/2010/main" val="4864109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7ABF90-718A-88AA-654B-BE20939379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 10" descr="グラフ&#10;&#10;AI 生成コンテンツは誤りを含む可能性があります。">
            <a:extLst>
              <a:ext uri="{FF2B5EF4-FFF2-40B4-BE49-F238E27FC236}">
                <a16:creationId xmlns:a16="http://schemas.microsoft.com/office/drawing/2014/main" id="{05E7B2D9-4836-E452-FD24-AAEF5D5E4E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1690688"/>
            <a:ext cx="6810273" cy="4086164"/>
          </a:xfrm>
          <a:prstGeom prst="rect">
            <a:avLst/>
          </a:prstGeom>
        </p:spPr>
      </p:pic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36EFDDD9-80BA-413C-BB1B-DA11579C5109}"/>
              </a:ext>
            </a:extLst>
          </p:cNvPr>
          <p:cNvSpPr txBox="1"/>
          <p:nvPr/>
        </p:nvSpPr>
        <p:spPr>
          <a:xfrm>
            <a:off x="482071" y="5729167"/>
            <a:ext cx="1122785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Even in the worst case scenario, with current sensor performance (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~35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), there is an overlap area with </a:t>
            </a:r>
            <a:r>
              <a:rPr lang="en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ja-JP" altLang="en-US" sz="2000">
                <a:solidFill>
                  <a:schemeClr val="bg1"/>
                </a:solidFill>
                <a:latin typeface="Avenir Next" panose="020B0503020202020204" pitchFamily="34" charset="0"/>
              </a:rPr>
              <a:t>→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Already no PID hole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&lt; 90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meets the requirement of having overlap region with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in the worst case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DA042983-1862-0A62-4760-96ABF6C0D2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5771" y="6379705"/>
            <a:ext cx="2743200" cy="365125"/>
          </a:xfrm>
        </p:spPr>
        <p:txBody>
          <a:bodyPr/>
          <a:lstStyle/>
          <a:p>
            <a:r>
              <a:rPr kumimoji="1" lang="en-US" altLang="ja-JP" dirty="0"/>
              <a:t>11</a:t>
            </a:r>
            <a:endParaRPr kumimoji="1" lang="ja-JP" altLang="en-US"/>
          </a:p>
        </p:txBody>
      </p:sp>
      <p:sp>
        <p:nvSpPr>
          <p:cNvPr id="16" name="タイトル 1">
            <a:extLst>
              <a:ext uri="{FF2B5EF4-FFF2-40B4-BE49-F238E27FC236}">
                <a16:creationId xmlns:a16="http://schemas.microsoft.com/office/drawing/2014/main" id="{5C358B64-6DC7-1502-9138-289473465857}"/>
              </a:ext>
            </a:extLst>
          </p:cNvPr>
          <p:cNvSpPr txBox="1">
            <a:spLocks/>
          </p:cNvSpPr>
          <p:nvPr/>
        </p:nvSpPr>
        <p:spPr>
          <a:xfrm>
            <a:off x="600594" y="365124"/>
            <a:ext cx="1099081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b="1" kern="1200">
                <a:solidFill>
                  <a:schemeClr val="tx1"/>
                </a:solidFill>
                <a:latin typeface="Avenir Next" panose="020B0503020202020204" pitchFamily="34" charset="0"/>
                <a:ea typeface="+mj-ea"/>
                <a:cs typeface="+mj-cs"/>
              </a:defRPr>
            </a:lvl1pPr>
          </a:lstStyle>
          <a:p>
            <a:r>
              <a:rPr lang="en-US" altLang="ja-JP" sz="4200"/>
              <a:t>Sensor Performance v.s. PID Performance</a:t>
            </a:r>
            <a:endParaRPr lang="ja-JP" altLang="en-US" sz="4200" baseline="-25000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52A3861B-8EB6-163E-56C0-1BD1D44CAECB}"/>
              </a:ext>
            </a:extLst>
          </p:cNvPr>
          <p:cNvSpPr txBox="1"/>
          <p:nvPr/>
        </p:nvSpPr>
        <p:spPr>
          <a:xfrm>
            <a:off x="1705113" y="2817914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K/p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7164D362-C4FC-C344-DFD5-611B1BBCB551}"/>
              </a:ext>
            </a:extLst>
          </p:cNvPr>
          <p:cNvSpPr txBox="1"/>
          <p:nvPr/>
        </p:nvSpPr>
        <p:spPr>
          <a:xfrm>
            <a:off x="1692260" y="3986386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π/K</a:t>
            </a:r>
          </a:p>
        </p:txBody>
      </p:sp>
      <p:sp>
        <p:nvSpPr>
          <p:cNvPr id="3" name="角丸四角形 2">
            <a:extLst>
              <a:ext uri="{FF2B5EF4-FFF2-40B4-BE49-F238E27FC236}">
                <a16:creationId xmlns:a16="http://schemas.microsoft.com/office/drawing/2014/main" id="{35348B9B-2E11-FD99-8AF3-303B373C0E8B}"/>
              </a:ext>
            </a:extLst>
          </p:cNvPr>
          <p:cNvSpPr/>
          <p:nvPr/>
        </p:nvSpPr>
        <p:spPr>
          <a:xfrm>
            <a:off x="5902036" y="2881744"/>
            <a:ext cx="1482437" cy="706582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3238339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DBD42A-4F11-568C-F762-753D77AA6D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31BFD591-78C3-CEE6-B747-10E200DF11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Electron Ion Collider: EIC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051F76B0-F5BF-4629-C718-076BEF0BEA3C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8A10CF4D-F53E-4A1C-94ED-A99825D78B94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105 cm</a:t>
            </a: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6CA2A98F-BCE1-3034-FCF5-15105AE1FF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1" y="2174718"/>
            <a:ext cx="2743200" cy="3544824"/>
          </a:xfrm>
          <a:prstGeom prst="rect">
            <a:avLst/>
          </a:prstGeom>
        </p:spPr>
      </p:pic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DD884133-4DFF-54A4-4C19-42FAE275EB85}"/>
              </a:ext>
            </a:extLst>
          </p:cNvPr>
          <p:cNvSpPr txBox="1"/>
          <p:nvPr/>
        </p:nvSpPr>
        <p:spPr>
          <a:xfrm>
            <a:off x="1032614" y="1678415"/>
            <a:ext cx="1012677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Electron-Ion Collider (EIC) is the first polarized ep and 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eA</a:t>
            </a:r>
            <a:r>
              <a:rPr lang="en-US" altLang="ja-JP" sz="2400" b="1" dirty="0">
                <a:latin typeface="Avenir Next" panose="020B0503020202020204" pitchFamily="34" charset="0"/>
              </a:rPr>
              <a:t> collider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168529F3-1D81-B7AC-C7C4-D63A2A06C76E}"/>
              </a:ext>
            </a:extLst>
          </p:cNvPr>
          <p:cNvSpPr txBox="1"/>
          <p:nvPr/>
        </p:nvSpPr>
        <p:spPr>
          <a:xfrm>
            <a:off x="838200" y="5799873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BNL is selected as host</a:t>
            </a: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AF71B18D-F8BE-22F3-CC1D-54940B35F24A}"/>
              </a:ext>
            </a:extLst>
          </p:cNvPr>
          <p:cNvSpPr txBox="1"/>
          <p:nvPr/>
        </p:nvSpPr>
        <p:spPr>
          <a:xfrm>
            <a:off x="3705051" y="2240439"/>
            <a:ext cx="478189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Highly polarized beams: 70%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High luminosity: x100-1000 HERA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33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- 10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34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cm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-2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s</a:t>
            </a:r>
            <a:r>
              <a:rPr lang="en" altLang="ja-JP" baseline="30000" dirty="0">
                <a:solidFill>
                  <a:schemeClr val="bg1"/>
                </a:solidFill>
                <a:latin typeface="Avenir Next" panose="020B0503020202020204" pitchFamily="34" charset="0"/>
              </a:rPr>
              <a:t>-1</a:t>
            </a: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Variable √s: HERA was 318GeV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29 - 140 GeV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Variable beam species: p/d/3He…U</a:t>
            </a:r>
            <a:endParaRPr kumimoji="1" lang="ja-JP" altLang="en-US">
              <a:solidFill>
                <a:schemeClr val="bg1"/>
              </a:solidFill>
              <a:latin typeface="Avenir Next" panose="020B0503020202020204" pitchFamily="34" charset="0"/>
            </a:endParaRP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8C2AE143-FCAF-CD83-75A5-4D9AC9B2F1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2</a:t>
            </a:r>
            <a:endParaRPr lang="ja-JP" altLang="en-US"/>
          </a:p>
        </p:txBody>
      </p:sp>
      <p:pic>
        <p:nvPicPr>
          <p:cNvPr id="6" name="図 5">
            <a:extLst>
              <a:ext uri="{FF2B5EF4-FFF2-40B4-BE49-F238E27FC236}">
                <a16:creationId xmlns:a16="http://schemas.microsoft.com/office/drawing/2014/main" id="{D58454CC-3B1F-34BB-7E24-10FF8FCCCA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86797" y="2126796"/>
            <a:ext cx="3825020" cy="3673077"/>
          </a:xfrm>
          <a:prstGeom prst="rect">
            <a:avLst/>
          </a:prstGeom>
        </p:spPr>
      </p:pic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389195C9-EE79-EB41-16C5-0BBE187F9C91}"/>
              </a:ext>
            </a:extLst>
          </p:cNvPr>
          <p:cNvSpPr txBox="1"/>
          <p:nvPr/>
        </p:nvSpPr>
        <p:spPr>
          <a:xfrm>
            <a:off x="8846005" y="5799873"/>
            <a:ext cx="3105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Facility performance map</a:t>
            </a:r>
          </a:p>
        </p:txBody>
      </p:sp>
    </p:spTree>
    <p:extLst>
      <p:ext uri="{BB962C8B-B14F-4D97-AF65-F5344CB8AC3E}">
        <p14:creationId xmlns:p14="http://schemas.microsoft.com/office/powerpoint/2010/main" val="267804710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AD019A-245A-4050-2E4A-DC73DEA3FC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 10" descr="グラフ&#10;&#10;AI 生成コンテンツは誤りを含む可能性があります。">
            <a:extLst>
              <a:ext uri="{FF2B5EF4-FFF2-40B4-BE49-F238E27FC236}">
                <a16:creationId xmlns:a16="http://schemas.microsoft.com/office/drawing/2014/main" id="{0B903815-B8F8-BE47-7F84-E861ED85E8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1690688"/>
            <a:ext cx="6810273" cy="4086164"/>
          </a:xfrm>
          <a:prstGeom prst="rect">
            <a:avLst/>
          </a:prstGeom>
        </p:spPr>
      </p:pic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C6997851-67C3-A9A9-4062-DDB3A745B7E5}"/>
              </a:ext>
            </a:extLst>
          </p:cNvPr>
          <p:cNvSpPr txBox="1"/>
          <p:nvPr/>
        </p:nvSpPr>
        <p:spPr>
          <a:xfrm>
            <a:off x="482071" y="5729167"/>
            <a:ext cx="1122785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Even in the worst case scenario, with current sensor performance (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~35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), there is an overlap area with </a:t>
            </a:r>
            <a:r>
              <a:rPr lang="en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ja-JP" altLang="en-US" sz="2000">
                <a:solidFill>
                  <a:schemeClr val="bg1"/>
                </a:solidFill>
                <a:latin typeface="Avenir Next" panose="020B0503020202020204" pitchFamily="34" charset="0"/>
              </a:rPr>
              <a:t>→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Already no PID hole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&lt; 90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meets the requirement of having overlap region with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in the worst case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764D0A9F-BA98-D256-D4F0-F47511C71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5771" y="6379705"/>
            <a:ext cx="2743200" cy="365125"/>
          </a:xfrm>
        </p:spPr>
        <p:txBody>
          <a:bodyPr/>
          <a:lstStyle/>
          <a:p>
            <a:r>
              <a:rPr kumimoji="1" lang="en-US" altLang="ja-JP" dirty="0"/>
              <a:t>11</a:t>
            </a:r>
            <a:endParaRPr kumimoji="1" lang="ja-JP" altLang="en-US"/>
          </a:p>
        </p:txBody>
      </p:sp>
      <p:sp>
        <p:nvSpPr>
          <p:cNvPr id="16" name="タイトル 1">
            <a:extLst>
              <a:ext uri="{FF2B5EF4-FFF2-40B4-BE49-F238E27FC236}">
                <a16:creationId xmlns:a16="http://schemas.microsoft.com/office/drawing/2014/main" id="{8E1AC936-C98E-75B7-A36E-BD21BC9A19D5}"/>
              </a:ext>
            </a:extLst>
          </p:cNvPr>
          <p:cNvSpPr txBox="1">
            <a:spLocks/>
          </p:cNvSpPr>
          <p:nvPr/>
        </p:nvSpPr>
        <p:spPr>
          <a:xfrm>
            <a:off x="600594" y="365124"/>
            <a:ext cx="1099081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b="1" kern="1200">
                <a:solidFill>
                  <a:schemeClr val="tx1"/>
                </a:solidFill>
                <a:latin typeface="Avenir Next" panose="020B0503020202020204" pitchFamily="34" charset="0"/>
                <a:ea typeface="+mj-ea"/>
                <a:cs typeface="+mj-cs"/>
              </a:defRPr>
            </a:lvl1pPr>
          </a:lstStyle>
          <a:p>
            <a:r>
              <a:rPr lang="en-US" altLang="ja-JP" sz="4200"/>
              <a:t>Sensor Performance v.s. PID Performance</a:t>
            </a:r>
            <a:endParaRPr lang="ja-JP" altLang="en-US" sz="4200" baseline="-25000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75CA756C-6360-79F4-35BC-5ED4084806F9}"/>
              </a:ext>
            </a:extLst>
          </p:cNvPr>
          <p:cNvSpPr txBox="1"/>
          <p:nvPr/>
        </p:nvSpPr>
        <p:spPr>
          <a:xfrm>
            <a:off x="1705113" y="2817914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K/p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D79AF259-2398-FD12-A90B-5E3D8007E981}"/>
              </a:ext>
            </a:extLst>
          </p:cNvPr>
          <p:cNvSpPr txBox="1"/>
          <p:nvPr/>
        </p:nvSpPr>
        <p:spPr>
          <a:xfrm>
            <a:off x="1692260" y="3986386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π/K</a:t>
            </a:r>
          </a:p>
        </p:txBody>
      </p:sp>
      <p:sp>
        <p:nvSpPr>
          <p:cNvPr id="3" name="角丸四角形 2">
            <a:extLst>
              <a:ext uri="{FF2B5EF4-FFF2-40B4-BE49-F238E27FC236}">
                <a16:creationId xmlns:a16="http://schemas.microsoft.com/office/drawing/2014/main" id="{C5D3E205-92B9-C3C4-0E3E-62297997A3A6}"/>
              </a:ext>
            </a:extLst>
          </p:cNvPr>
          <p:cNvSpPr/>
          <p:nvPr/>
        </p:nvSpPr>
        <p:spPr>
          <a:xfrm>
            <a:off x="5902036" y="2881744"/>
            <a:ext cx="1482437" cy="706582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0E54251A-9E59-C690-AC6F-85CA96F5EDBD}"/>
              </a:ext>
            </a:extLst>
          </p:cNvPr>
          <p:cNvSpPr txBox="1"/>
          <p:nvPr/>
        </p:nvSpPr>
        <p:spPr>
          <a:xfrm>
            <a:off x="3241979" y="2130138"/>
            <a:ext cx="32835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Best scenario (Upper edge)</a:t>
            </a:r>
          </a:p>
        </p:txBody>
      </p:sp>
      <p:cxnSp>
        <p:nvCxnSpPr>
          <p:cNvPr id="7" name="直線矢印コネクタ 6">
            <a:extLst>
              <a:ext uri="{FF2B5EF4-FFF2-40B4-BE49-F238E27FC236}">
                <a16:creationId xmlns:a16="http://schemas.microsoft.com/office/drawing/2014/main" id="{D277C174-12CA-F93C-2882-CA673EB0895A}"/>
              </a:ext>
            </a:extLst>
          </p:cNvPr>
          <p:cNvCxnSpPr>
            <a:cxnSpLocks/>
          </p:cNvCxnSpPr>
          <p:nvPr/>
        </p:nvCxnSpPr>
        <p:spPr>
          <a:xfrm flipH="1">
            <a:off x="3020291" y="2499472"/>
            <a:ext cx="1122218" cy="520819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直線矢印コネクタ 12">
            <a:extLst>
              <a:ext uri="{FF2B5EF4-FFF2-40B4-BE49-F238E27FC236}">
                <a16:creationId xmlns:a16="http://schemas.microsoft.com/office/drawing/2014/main" id="{FEBBA2D9-005E-3B84-E47F-700E3C781E3F}"/>
              </a:ext>
            </a:extLst>
          </p:cNvPr>
          <p:cNvCxnSpPr>
            <a:cxnSpLocks/>
          </p:cNvCxnSpPr>
          <p:nvPr/>
        </p:nvCxnSpPr>
        <p:spPr>
          <a:xfrm flipH="1">
            <a:off x="2452255" y="2499471"/>
            <a:ext cx="1690254" cy="1486915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テキスト ボックス 31">
            <a:extLst>
              <a:ext uri="{FF2B5EF4-FFF2-40B4-BE49-F238E27FC236}">
                <a16:creationId xmlns:a16="http://schemas.microsoft.com/office/drawing/2014/main" id="{71E9412A-6FA8-7F78-D987-BA83923CA206}"/>
              </a:ext>
            </a:extLst>
          </p:cNvPr>
          <p:cNvSpPr txBox="1"/>
          <p:nvPr/>
        </p:nvSpPr>
        <p:spPr>
          <a:xfrm>
            <a:off x="3581400" y="1412637"/>
            <a:ext cx="1801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 err="1">
                <a:latin typeface="Avenir Next" panose="020B0503020202020204" pitchFamily="34" charset="0"/>
              </a:rPr>
              <a:t>ToyMC</a:t>
            </a:r>
            <a:r>
              <a:rPr lang="en-US" altLang="ja-JP" b="1" dirty="0">
                <a:latin typeface="Avenir Next" panose="020B0503020202020204" pitchFamily="34" charset="0"/>
              </a:rPr>
              <a:t> @ y=0</a:t>
            </a:r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C10317D-EA65-61A2-9D5D-2188670FB35D}"/>
              </a:ext>
            </a:extLst>
          </p:cNvPr>
          <p:cNvSpPr/>
          <p:nvPr/>
        </p:nvSpPr>
        <p:spPr>
          <a:xfrm>
            <a:off x="1639330" y="2125362"/>
            <a:ext cx="5560540" cy="2158314"/>
          </a:xfrm>
          <a:custGeom>
            <a:avLst/>
            <a:gdLst>
              <a:gd name="connsiteX0" fmla="*/ 0 w 5560540"/>
              <a:gd name="connsiteY0" fmla="*/ 0 h 2158314"/>
              <a:gd name="connsiteX1" fmla="*/ 733167 w 5560540"/>
              <a:gd name="connsiteY1" fmla="*/ 518984 h 2158314"/>
              <a:gd name="connsiteX2" fmla="*/ 1449859 w 5560540"/>
              <a:gd name="connsiteY2" fmla="*/ 972065 h 2158314"/>
              <a:gd name="connsiteX3" fmla="*/ 2487827 w 5560540"/>
              <a:gd name="connsiteY3" fmla="*/ 1433384 h 2158314"/>
              <a:gd name="connsiteX4" fmla="*/ 4110681 w 5560540"/>
              <a:gd name="connsiteY4" fmla="*/ 1886465 h 2158314"/>
              <a:gd name="connsiteX5" fmla="*/ 5560540 w 5560540"/>
              <a:gd name="connsiteY5" fmla="*/ 2158314 h 2158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0540" h="2158314">
                <a:moveTo>
                  <a:pt x="0" y="0"/>
                </a:moveTo>
                <a:cubicBezTo>
                  <a:pt x="245762" y="178486"/>
                  <a:pt x="491524" y="356973"/>
                  <a:pt x="733167" y="518984"/>
                </a:cubicBezTo>
                <a:cubicBezTo>
                  <a:pt x="974810" y="680995"/>
                  <a:pt x="1157416" y="819665"/>
                  <a:pt x="1449859" y="972065"/>
                </a:cubicBezTo>
                <a:cubicBezTo>
                  <a:pt x="1742302" y="1124465"/>
                  <a:pt x="2044357" y="1280984"/>
                  <a:pt x="2487827" y="1433384"/>
                </a:cubicBezTo>
                <a:cubicBezTo>
                  <a:pt x="2931297" y="1585784"/>
                  <a:pt x="3598562" y="1765643"/>
                  <a:pt x="4110681" y="1886465"/>
                </a:cubicBezTo>
                <a:cubicBezTo>
                  <a:pt x="4622800" y="2007287"/>
                  <a:pt x="5091670" y="2082800"/>
                  <a:pt x="5560540" y="2158314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36A57F8-653A-E23E-189C-93FBD81AB545}"/>
              </a:ext>
            </a:extLst>
          </p:cNvPr>
          <p:cNvSpPr/>
          <p:nvPr/>
        </p:nvSpPr>
        <p:spPr>
          <a:xfrm>
            <a:off x="1631092" y="3690551"/>
            <a:ext cx="5552303" cy="1293341"/>
          </a:xfrm>
          <a:custGeom>
            <a:avLst/>
            <a:gdLst>
              <a:gd name="connsiteX0" fmla="*/ 0 w 5552303"/>
              <a:gd name="connsiteY0" fmla="*/ 0 h 1293341"/>
              <a:gd name="connsiteX1" fmla="*/ 947351 w 5552303"/>
              <a:gd name="connsiteY1" fmla="*/ 411892 h 1293341"/>
              <a:gd name="connsiteX2" fmla="*/ 1861751 w 5552303"/>
              <a:gd name="connsiteY2" fmla="*/ 724930 h 1293341"/>
              <a:gd name="connsiteX3" fmla="*/ 3196281 w 5552303"/>
              <a:gd name="connsiteY3" fmla="*/ 996779 h 1293341"/>
              <a:gd name="connsiteX4" fmla="*/ 5552303 w 5552303"/>
              <a:gd name="connsiteY4" fmla="*/ 1293341 h 129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52303" h="1293341">
                <a:moveTo>
                  <a:pt x="0" y="0"/>
                </a:moveTo>
                <a:cubicBezTo>
                  <a:pt x="318529" y="145535"/>
                  <a:pt x="637059" y="291070"/>
                  <a:pt x="947351" y="411892"/>
                </a:cubicBezTo>
                <a:cubicBezTo>
                  <a:pt x="1257643" y="532714"/>
                  <a:pt x="1486929" y="627449"/>
                  <a:pt x="1861751" y="724930"/>
                </a:cubicBezTo>
                <a:cubicBezTo>
                  <a:pt x="2236573" y="822411"/>
                  <a:pt x="2581189" y="902044"/>
                  <a:pt x="3196281" y="996779"/>
                </a:cubicBezTo>
                <a:cubicBezTo>
                  <a:pt x="3811373" y="1091514"/>
                  <a:pt x="4681838" y="1192427"/>
                  <a:pt x="5552303" y="1293341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ED344F37-213E-D65B-8257-6B8137490703}"/>
              </a:ext>
            </a:extLst>
          </p:cNvPr>
          <p:cNvSpPr txBox="1"/>
          <p:nvPr/>
        </p:nvSpPr>
        <p:spPr>
          <a:xfrm>
            <a:off x="7747364" y="2881744"/>
            <a:ext cx="2859579" cy="92333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kumimoji="1" lang="en-US" altLang="ja-JP" dirty="0"/>
              <a:t>Electronics jitter: 5 </a:t>
            </a:r>
            <a:r>
              <a:rPr kumimoji="1" lang="en-US" altLang="ja-JP" dirty="0" err="1"/>
              <a:t>ps</a:t>
            </a:r>
            <a:endParaRPr kumimoji="1" lang="en-US" altLang="ja-JP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ja-JP" dirty="0"/>
              <a:t>Start time: 20 </a:t>
            </a:r>
            <a:r>
              <a:rPr lang="en-US" altLang="ja-JP" dirty="0" err="1"/>
              <a:t>ps</a:t>
            </a:r>
            <a:endParaRPr lang="en-US" altLang="ja-JP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kumimoji="1" lang="en-US" altLang="ja-JP" dirty="0"/>
              <a:t>Track length: 0.1 mm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5326130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5AD03E-98BA-B63A-0CEC-29EDF2286B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 10" descr="グラフ&#10;&#10;AI 生成コンテンツは誤りを含む可能性があります。">
            <a:extLst>
              <a:ext uri="{FF2B5EF4-FFF2-40B4-BE49-F238E27FC236}">
                <a16:creationId xmlns:a16="http://schemas.microsoft.com/office/drawing/2014/main" id="{6CDC1F14-C140-063F-352C-1A55105AD1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1690688"/>
            <a:ext cx="6810273" cy="4086164"/>
          </a:xfrm>
          <a:prstGeom prst="rect">
            <a:avLst/>
          </a:prstGeom>
        </p:spPr>
      </p:pic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99CCA631-0E3E-450B-17B5-D76DEE3F8215}"/>
              </a:ext>
            </a:extLst>
          </p:cNvPr>
          <p:cNvSpPr txBox="1"/>
          <p:nvPr/>
        </p:nvSpPr>
        <p:spPr>
          <a:xfrm>
            <a:off x="482071" y="5729167"/>
            <a:ext cx="1122785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Even in the worst case scenario, with current sensor performance (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~35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), there is an overlap area with </a:t>
            </a:r>
            <a:r>
              <a:rPr lang="en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ja-JP" altLang="en-US" sz="2000">
                <a:solidFill>
                  <a:schemeClr val="bg1"/>
                </a:solidFill>
                <a:latin typeface="Avenir Next" panose="020B0503020202020204" pitchFamily="34" charset="0"/>
              </a:rPr>
              <a:t>→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Already no PID hole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&lt; 90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meets the requirement of having overlap region with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in the worst case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74CC7EE4-677A-178C-85B2-B273966041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5771" y="6379705"/>
            <a:ext cx="2743200" cy="365125"/>
          </a:xfrm>
        </p:spPr>
        <p:txBody>
          <a:bodyPr/>
          <a:lstStyle/>
          <a:p>
            <a:r>
              <a:rPr kumimoji="1" lang="en-US" altLang="ja-JP" dirty="0"/>
              <a:t>11</a:t>
            </a:r>
            <a:endParaRPr kumimoji="1" lang="ja-JP" altLang="en-US"/>
          </a:p>
        </p:txBody>
      </p:sp>
      <p:sp>
        <p:nvSpPr>
          <p:cNvPr id="16" name="タイトル 1">
            <a:extLst>
              <a:ext uri="{FF2B5EF4-FFF2-40B4-BE49-F238E27FC236}">
                <a16:creationId xmlns:a16="http://schemas.microsoft.com/office/drawing/2014/main" id="{C5A96020-E3DA-82CD-79C0-43294FC6147E}"/>
              </a:ext>
            </a:extLst>
          </p:cNvPr>
          <p:cNvSpPr txBox="1">
            <a:spLocks/>
          </p:cNvSpPr>
          <p:nvPr/>
        </p:nvSpPr>
        <p:spPr>
          <a:xfrm>
            <a:off x="600594" y="365124"/>
            <a:ext cx="1099081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b="1" kern="1200">
                <a:solidFill>
                  <a:schemeClr val="tx1"/>
                </a:solidFill>
                <a:latin typeface="Avenir Next" panose="020B0503020202020204" pitchFamily="34" charset="0"/>
                <a:ea typeface="+mj-ea"/>
                <a:cs typeface="+mj-cs"/>
              </a:defRPr>
            </a:lvl1pPr>
          </a:lstStyle>
          <a:p>
            <a:r>
              <a:rPr lang="en-US" altLang="ja-JP" sz="4200"/>
              <a:t>Sensor Performance v.s. PID Performance</a:t>
            </a:r>
            <a:endParaRPr lang="ja-JP" altLang="en-US" sz="4200" baseline="-25000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EE4F8105-2002-C612-B057-B7142099E45B}"/>
              </a:ext>
            </a:extLst>
          </p:cNvPr>
          <p:cNvSpPr txBox="1"/>
          <p:nvPr/>
        </p:nvSpPr>
        <p:spPr>
          <a:xfrm>
            <a:off x="1705113" y="2817914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K/p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7B8C3558-F159-6F29-F46B-966ED640AC86}"/>
              </a:ext>
            </a:extLst>
          </p:cNvPr>
          <p:cNvSpPr txBox="1"/>
          <p:nvPr/>
        </p:nvSpPr>
        <p:spPr>
          <a:xfrm>
            <a:off x="1692260" y="3986386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π/K</a:t>
            </a:r>
          </a:p>
        </p:txBody>
      </p:sp>
      <p:sp>
        <p:nvSpPr>
          <p:cNvPr id="3" name="角丸四角形 2">
            <a:extLst>
              <a:ext uri="{FF2B5EF4-FFF2-40B4-BE49-F238E27FC236}">
                <a16:creationId xmlns:a16="http://schemas.microsoft.com/office/drawing/2014/main" id="{C5E4692C-554A-1415-1F8E-39448A65C647}"/>
              </a:ext>
            </a:extLst>
          </p:cNvPr>
          <p:cNvSpPr/>
          <p:nvPr/>
        </p:nvSpPr>
        <p:spPr>
          <a:xfrm>
            <a:off x="5902036" y="2881744"/>
            <a:ext cx="1482437" cy="706582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0CD0752E-3A98-3F67-681C-91D56DBD3E4C}"/>
              </a:ext>
            </a:extLst>
          </p:cNvPr>
          <p:cNvSpPr txBox="1"/>
          <p:nvPr/>
        </p:nvSpPr>
        <p:spPr>
          <a:xfrm>
            <a:off x="2472806" y="2225077"/>
            <a:ext cx="36231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b="1" dirty="0">
                <a:latin typeface="Avenir Next" panose="020B0503020202020204" pitchFamily="34" charset="0"/>
              </a:rPr>
              <a:t>Worst scenario (Lower edge)</a:t>
            </a: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5CA155BA-70DC-DAD3-075E-B76FBFEA0D47}"/>
              </a:ext>
            </a:extLst>
          </p:cNvPr>
          <p:cNvSpPr txBox="1"/>
          <p:nvPr/>
        </p:nvSpPr>
        <p:spPr>
          <a:xfrm>
            <a:off x="3581400" y="1412637"/>
            <a:ext cx="1801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 err="1">
                <a:latin typeface="Avenir Next" panose="020B0503020202020204" pitchFamily="34" charset="0"/>
              </a:rPr>
              <a:t>ToyMC</a:t>
            </a:r>
            <a:r>
              <a:rPr lang="en-US" altLang="ja-JP" b="1" dirty="0">
                <a:latin typeface="Avenir Next" panose="020B0503020202020204" pitchFamily="34" charset="0"/>
              </a:rPr>
              <a:t> @ y=0</a:t>
            </a:r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93287D7-FBF1-36D2-E15C-A485109187B9}"/>
              </a:ext>
            </a:extLst>
          </p:cNvPr>
          <p:cNvSpPr/>
          <p:nvPr/>
        </p:nvSpPr>
        <p:spPr>
          <a:xfrm>
            <a:off x="1643743" y="3331029"/>
            <a:ext cx="5540828" cy="1034142"/>
          </a:xfrm>
          <a:custGeom>
            <a:avLst/>
            <a:gdLst>
              <a:gd name="connsiteX0" fmla="*/ 0 w 5540828"/>
              <a:gd name="connsiteY0" fmla="*/ 0 h 1034142"/>
              <a:gd name="connsiteX1" fmla="*/ 609600 w 5540828"/>
              <a:gd name="connsiteY1" fmla="*/ 87085 h 1034142"/>
              <a:gd name="connsiteX2" fmla="*/ 2144486 w 5540828"/>
              <a:gd name="connsiteY2" fmla="*/ 446314 h 1034142"/>
              <a:gd name="connsiteX3" fmla="*/ 3690257 w 5540828"/>
              <a:gd name="connsiteY3" fmla="*/ 762000 h 1034142"/>
              <a:gd name="connsiteX4" fmla="*/ 5540828 w 5540828"/>
              <a:gd name="connsiteY4" fmla="*/ 1034142 h 1034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0828" h="1034142">
                <a:moveTo>
                  <a:pt x="0" y="0"/>
                </a:moveTo>
                <a:cubicBezTo>
                  <a:pt x="126093" y="6349"/>
                  <a:pt x="252186" y="12699"/>
                  <a:pt x="609600" y="87085"/>
                </a:cubicBezTo>
                <a:cubicBezTo>
                  <a:pt x="967014" y="161471"/>
                  <a:pt x="1631043" y="333828"/>
                  <a:pt x="2144486" y="446314"/>
                </a:cubicBezTo>
                <a:cubicBezTo>
                  <a:pt x="2657929" y="558800"/>
                  <a:pt x="3124200" y="664029"/>
                  <a:pt x="3690257" y="762000"/>
                </a:cubicBezTo>
                <a:cubicBezTo>
                  <a:pt x="4256314" y="859971"/>
                  <a:pt x="4898571" y="947056"/>
                  <a:pt x="5540828" y="1034142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E1D5471-3C8C-242A-3576-1ECAB9A86F6A}"/>
              </a:ext>
            </a:extLst>
          </p:cNvPr>
          <p:cNvSpPr/>
          <p:nvPr/>
        </p:nvSpPr>
        <p:spPr>
          <a:xfrm>
            <a:off x="1643743" y="4408714"/>
            <a:ext cx="5562600" cy="609600"/>
          </a:xfrm>
          <a:custGeom>
            <a:avLst/>
            <a:gdLst>
              <a:gd name="connsiteX0" fmla="*/ 0 w 5562600"/>
              <a:gd name="connsiteY0" fmla="*/ 0 h 609600"/>
              <a:gd name="connsiteX1" fmla="*/ 1121228 w 5562600"/>
              <a:gd name="connsiteY1" fmla="*/ 130629 h 609600"/>
              <a:gd name="connsiteX2" fmla="*/ 2764971 w 5562600"/>
              <a:gd name="connsiteY2" fmla="*/ 337457 h 609600"/>
              <a:gd name="connsiteX3" fmla="*/ 4626428 w 5562600"/>
              <a:gd name="connsiteY3" fmla="*/ 533400 h 609600"/>
              <a:gd name="connsiteX4" fmla="*/ 5562600 w 5562600"/>
              <a:gd name="connsiteY4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62600" h="609600">
                <a:moveTo>
                  <a:pt x="0" y="0"/>
                </a:moveTo>
                <a:lnTo>
                  <a:pt x="1121228" y="130629"/>
                </a:lnTo>
                <a:lnTo>
                  <a:pt x="2764971" y="337457"/>
                </a:lnTo>
                <a:lnTo>
                  <a:pt x="4626428" y="533400"/>
                </a:lnTo>
                <a:cubicBezTo>
                  <a:pt x="5092700" y="578757"/>
                  <a:pt x="5327650" y="594178"/>
                  <a:pt x="5562600" y="60960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" name="直線矢印コネクタ 3">
            <a:extLst>
              <a:ext uri="{FF2B5EF4-FFF2-40B4-BE49-F238E27FC236}">
                <a16:creationId xmlns:a16="http://schemas.microsoft.com/office/drawing/2014/main" id="{C6B78F25-C423-5BD8-E560-A93D0BF7A025}"/>
              </a:ext>
            </a:extLst>
          </p:cNvPr>
          <p:cNvCxnSpPr>
            <a:cxnSpLocks/>
          </p:cNvCxnSpPr>
          <p:nvPr/>
        </p:nvCxnSpPr>
        <p:spPr>
          <a:xfrm flipH="1">
            <a:off x="2852057" y="2597448"/>
            <a:ext cx="593280" cy="904896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直線矢印コネクタ 6">
            <a:extLst>
              <a:ext uri="{FF2B5EF4-FFF2-40B4-BE49-F238E27FC236}">
                <a16:creationId xmlns:a16="http://schemas.microsoft.com/office/drawing/2014/main" id="{4BC9786F-2A70-DBD5-E550-BADF942A3058}"/>
              </a:ext>
            </a:extLst>
          </p:cNvPr>
          <p:cNvCxnSpPr>
            <a:cxnSpLocks/>
          </p:cNvCxnSpPr>
          <p:nvPr/>
        </p:nvCxnSpPr>
        <p:spPr>
          <a:xfrm flipH="1">
            <a:off x="2950029" y="2597448"/>
            <a:ext cx="495308" cy="1952781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7E4FF314-EC1A-2925-2AAD-CCD6DAC72966}"/>
              </a:ext>
            </a:extLst>
          </p:cNvPr>
          <p:cNvSpPr txBox="1"/>
          <p:nvPr/>
        </p:nvSpPr>
        <p:spPr>
          <a:xfrm>
            <a:off x="7747364" y="2881744"/>
            <a:ext cx="3034243" cy="92333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kumimoji="1" lang="en-US" altLang="ja-JP" dirty="0"/>
              <a:t>Electronics jitter: 15 </a:t>
            </a:r>
            <a:r>
              <a:rPr kumimoji="1" lang="en-US" altLang="ja-JP" dirty="0" err="1"/>
              <a:t>ps</a:t>
            </a:r>
            <a:endParaRPr kumimoji="1" lang="en-US" altLang="ja-JP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ja-JP" dirty="0"/>
              <a:t>Start time: 25 </a:t>
            </a:r>
            <a:r>
              <a:rPr lang="en-US" altLang="ja-JP" dirty="0" err="1"/>
              <a:t>ps</a:t>
            </a:r>
            <a:endParaRPr lang="en-US" altLang="ja-JP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kumimoji="1" lang="en-US" altLang="ja-JP" dirty="0"/>
              <a:t>Track length: 10 mm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4564499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E308DD-96C6-DA52-C287-0EA7D2002A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 10" descr="グラフ&#10;&#10;AI 生成コンテンツは誤りを含む可能性があります。">
            <a:extLst>
              <a:ext uri="{FF2B5EF4-FFF2-40B4-BE49-F238E27FC236}">
                <a16:creationId xmlns:a16="http://schemas.microsoft.com/office/drawing/2014/main" id="{567FCB9B-9576-15A5-213E-87E99E4E4D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1690688"/>
            <a:ext cx="6810273" cy="4086164"/>
          </a:xfrm>
          <a:prstGeom prst="rect">
            <a:avLst/>
          </a:prstGeom>
        </p:spPr>
      </p:pic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A1048926-CC93-569C-3873-059CCDD1BFC1}"/>
              </a:ext>
            </a:extLst>
          </p:cNvPr>
          <p:cNvSpPr txBox="1"/>
          <p:nvPr/>
        </p:nvSpPr>
        <p:spPr>
          <a:xfrm>
            <a:off x="482071" y="5729167"/>
            <a:ext cx="1122785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Even in the worst case scenario, with current sensor performance (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~35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), there is an overlap area with </a:t>
            </a:r>
            <a:r>
              <a:rPr lang="en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ja-JP" altLang="en-US" sz="2000">
                <a:solidFill>
                  <a:schemeClr val="bg1"/>
                </a:solidFill>
                <a:latin typeface="Avenir Next" panose="020B0503020202020204" pitchFamily="34" charset="0"/>
              </a:rPr>
              <a:t>→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Already no PID hole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&lt; 90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meets the requirement of having overlap region with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in the worst case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A76380C3-8DC6-0B7B-7E75-3CA5DD75E2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5771" y="6379705"/>
            <a:ext cx="2743200" cy="365125"/>
          </a:xfrm>
        </p:spPr>
        <p:txBody>
          <a:bodyPr/>
          <a:lstStyle/>
          <a:p>
            <a:r>
              <a:rPr kumimoji="1" lang="en-US" altLang="ja-JP" dirty="0"/>
              <a:t>11</a:t>
            </a:r>
            <a:endParaRPr kumimoji="1" lang="ja-JP" altLang="en-US"/>
          </a:p>
        </p:txBody>
      </p:sp>
      <p:sp>
        <p:nvSpPr>
          <p:cNvPr id="16" name="タイトル 1">
            <a:extLst>
              <a:ext uri="{FF2B5EF4-FFF2-40B4-BE49-F238E27FC236}">
                <a16:creationId xmlns:a16="http://schemas.microsoft.com/office/drawing/2014/main" id="{6630FFDE-3ED6-D2C0-3325-EB6AE8F15DB8}"/>
              </a:ext>
            </a:extLst>
          </p:cNvPr>
          <p:cNvSpPr txBox="1">
            <a:spLocks/>
          </p:cNvSpPr>
          <p:nvPr/>
        </p:nvSpPr>
        <p:spPr>
          <a:xfrm>
            <a:off x="600594" y="365124"/>
            <a:ext cx="1099081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b="1" kern="1200">
                <a:solidFill>
                  <a:schemeClr val="tx1"/>
                </a:solidFill>
                <a:latin typeface="Avenir Next" panose="020B0503020202020204" pitchFamily="34" charset="0"/>
                <a:ea typeface="+mj-ea"/>
                <a:cs typeface="+mj-cs"/>
              </a:defRPr>
            </a:lvl1pPr>
          </a:lstStyle>
          <a:p>
            <a:r>
              <a:rPr lang="en-US" altLang="ja-JP" sz="4200"/>
              <a:t>Sensor Performance v.s. PID Performance</a:t>
            </a:r>
            <a:endParaRPr lang="ja-JP" altLang="en-US" sz="4200" baseline="-2500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91F956-16F2-8833-9A37-899FC349D6F5}"/>
              </a:ext>
            </a:extLst>
          </p:cNvPr>
          <p:cNvGrpSpPr/>
          <p:nvPr/>
        </p:nvGrpSpPr>
        <p:grpSpPr>
          <a:xfrm>
            <a:off x="7643371" y="4117191"/>
            <a:ext cx="3823534" cy="615553"/>
            <a:chOff x="7727973" y="4387697"/>
            <a:chExt cx="3823534" cy="615553"/>
          </a:xfrm>
        </p:grpSpPr>
        <p:sp>
          <p:nvSpPr>
            <p:cNvPr id="3" name="テキスト ボックス 2">
              <a:extLst>
                <a:ext uri="{FF2B5EF4-FFF2-40B4-BE49-F238E27FC236}">
                  <a16:creationId xmlns:a16="http://schemas.microsoft.com/office/drawing/2014/main" id="{2598657A-E2D3-FF12-F548-D02C68AF8BE3}"/>
                </a:ext>
              </a:extLst>
            </p:cNvPr>
            <p:cNvSpPr txBox="1"/>
            <p:nvPr/>
          </p:nvSpPr>
          <p:spPr>
            <a:xfrm>
              <a:off x="8089204" y="4387697"/>
              <a:ext cx="3462303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45AC43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K/p </a:t>
              </a:r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of</a:t>
              </a:r>
            </a:p>
            <a:p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imaging mode</a:t>
              </a:r>
            </a:p>
          </p:txBody>
        </p:sp>
        <p:cxnSp>
          <p:nvCxnSpPr>
            <p:cNvPr id="4" name="直線矢印コネクタ 3">
              <a:extLst>
                <a:ext uri="{FF2B5EF4-FFF2-40B4-BE49-F238E27FC236}">
                  <a16:creationId xmlns:a16="http://schemas.microsoft.com/office/drawing/2014/main" id="{C71D1038-41A9-7949-72D6-5E4F6E22B7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27973" y="4574607"/>
              <a:ext cx="407507" cy="0"/>
            </a:xfrm>
            <a:prstGeom prst="straightConnector1">
              <a:avLst/>
            </a:prstGeom>
            <a:ln>
              <a:solidFill>
                <a:srgbClr val="45AC43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FBB29A55-FD05-09A8-2D40-E624735FA4CB}"/>
              </a:ext>
            </a:extLst>
          </p:cNvPr>
          <p:cNvGrpSpPr/>
          <p:nvPr/>
        </p:nvGrpSpPr>
        <p:grpSpPr>
          <a:xfrm>
            <a:off x="7643371" y="4954640"/>
            <a:ext cx="3537247" cy="615553"/>
            <a:chOff x="7766074" y="5300911"/>
            <a:chExt cx="3537247" cy="615553"/>
          </a:xfrm>
        </p:grpSpPr>
        <p:sp>
          <p:nvSpPr>
            <p:cNvPr id="7" name="テキスト ボックス 6">
              <a:extLst>
                <a:ext uri="{FF2B5EF4-FFF2-40B4-BE49-F238E27FC236}">
                  <a16:creationId xmlns:a16="http://schemas.microsoft.com/office/drawing/2014/main" id="{2FFDD0CB-39F0-43C9-F74A-2F09CA78CCFC}"/>
                </a:ext>
              </a:extLst>
            </p:cNvPr>
            <p:cNvSpPr txBox="1"/>
            <p:nvPr/>
          </p:nvSpPr>
          <p:spPr>
            <a:xfrm>
              <a:off x="8135480" y="5300911"/>
              <a:ext cx="3167841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317AB7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317AB7"/>
                  </a:solidFill>
                  <a:latin typeface="Avenir Book" panose="02000503020000020003" pitchFamily="2" charset="0"/>
                </a:rPr>
                <a:t>π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/K </a:t>
              </a:r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of imaging mode </a:t>
              </a:r>
            </a:p>
          </p:txBody>
        </p:sp>
        <p:cxnSp>
          <p:nvCxnSpPr>
            <p:cNvPr id="8" name="直線矢印コネクタ 7">
              <a:extLst>
                <a:ext uri="{FF2B5EF4-FFF2-40B4-BE49-F238E27FC236}">
                  <a16:creationId xmlns:a16="http://schemas.microsoft.com/office/drawing/2014/main" id="{9F763F76-751E-2F6D-4935-B4244461E7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66074" y="5492514"/>
              <a:ext cx="407507" cy="0"/>
            </a:xfrm>
            <a:prstGeom prst="straightConnector1">
              <a:avLst/>
            </a:prstGeom>
            <a:ln>
              <a:solidFill>
                <a:srgbClr val="317AB7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57931A7D-8303-7983-5391-B8F1298F34EA}"/>
              </a:ext>
            </a:extLst>
          </p:cNvPr>
          <p:cNvSpPr txBox="1"/>
          <p:nvPr/>
        </p:nvSpPr>
        <p:spPr>
          <a:xfrm>
            <a:off x="1705113" y="2817914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K/p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2E5B6295-1282-66E3-C52A-6670EC70EE50}"/>
              </a:ext>
            </a:extLst>
          </p:cNvPr>
          <p:cNvSpPr txBox="1"/>
          <p:nvPr/>
        </p:nvSpPr>
        <p:spPr>
          <a:xfrm>
            <a:off x="1692260" y="3986386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π/K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5CE112D3-6358-B2AC-9A57-CE0491A9D5AE}"/>
              </a:ext>
            </a:extLst>
          </p:cNvPr>
          <p:cNvSpPr txBox="1"/>
          <p:nvPr/>
        </p:nvSpPr>
        <p:spPr>
          <a:xfrm>
            <a:off x="3581400" y="1412637"/>
            <a:ext cx="1801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 err="1">
                <a:latin typeface="Avenir Next" panose="020B0503020202020204" pitchFamily="34" charset="0"/>
              </a:rPr>
              <a:t>ToyMC</a:t>
            </a:r>
            <a:r>
              <a:rPr lang="en-US" altLang="ja-JP" b="1" dirty="0">
                <a:latin typeface="Avenir Next" panose="020B0503020202020204" pitchFamily="34" charset="0"/>
              </a:rPr>
              <a:t> @ y=0</a:t>
            </a:r>
          </a:p>
        </p:txBody>
      </p:sp>
    </p:spTree>
    <p:extLst>
      <p:ext uri="{BB962C8B-B14F-4D97-AF65-F5344CB8AC3E}">
        <p14:creationId xmlns:p14="http://schemas.microsoft.com/office/powerpoint/2010/main" val="368976476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55E81-7DC1-1499-96DF-DEEEE67D40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D685C588-E5EB-7CB4-196F-ADF52065835A}"/>
              </a:ext>
            </a:extLst>
          </p:cNvPr>
          <p:cNvGrpSpPr>
            <a:grpSpLocks noChangeAspect="1"/>
          </p:cNvGrpSpPr>
          <p:nvPr/>
        </p:nvGrpSpPr>
        <p:grpSpPr>
          <a:xfrm>
            <a:off x="838200" y="1690688"/>
            <a:ext cx="6810270" cy="4086164"/>
            <a:chOff x="187405" y="1369411"/>
            <a:chExt cx="8051464" cy="4830878"/>
          </a:xfrm>
        </p:grpSpPr>
        <p:pic>
          <p:nvPicPr>
            <p:cNvPr id="11" name="図 10" descr="グラフ&#10;&#10;AI 生成コンテンツは誤りを含む可能性があります。">
              <a:extLst>
                <a:ext uri="{FF2B5EF4-FFF2-40B4-BE49-F238E27FC236}">
                  <a16:creationId xmlns:a16="http://schemas.microsoft.com/office/drawing/2014/main" id="{6C540605-F243-1C78-CE3C-384CF91647F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87405" y="1369411"/>
              <a:ext cx="8051464" cy="4830878"/>
            </a:xfrm>
            <a:prstGeom prst="rect">
              <a:avLst/>
            </a:prstGeom>
          </p:spPr>
        </p:pic>
        <p:cxnSp>
          <p:nvCxnSpPr>
            <p:cNvPr id="8" name="直線矢印コネクタ 7">
              <a:extLst>
                <a:ext uri="{FF2B5EF4-FFF2-40B4-BE49-F238E27FC236}">
                  <a16:creationId xmlns:a16="http://schemas.microsoft.com/office/drawing/2014/main" id="{D52591FD-4E59-7256-CE3D-0E189B0336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48448" y="1690688"/>
              <a:ext cx="0" cy="4002189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non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左矢印 8">
              <a:extLst>
                <a:ext uri="{FF2B5EF4-FFF2-40B4-BE49-F238E27FC236}">
                  <a16:creationId xmlns:a16="http://schemas.microsoft.com/office/drawing/2014/main" id="{4FE2F676-0C02-8920-553E-BD48BC09EB3B}"/>
                </a:ext>
              </a:extLst>
            </p:cNvPr>
            <p:cNvSpPr/>
            <p:nvPr/>
          </p:nvSpPr>
          <p:spPr>
            <a:xfrm>
              <a:off x="3140638" y="2068789"/>
              <a:ext cx="684108" cy="615553"/>
            </a:xfrm>
            <a:prstGeom prst="leftArrow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50CC84C9-59A4-6B80-1646-6B7600B3D41E}"/>
              </a:ext>
            </a:extLst>
          </p:cNvPr>
          <p:cNvSpPr txBox="1"/>
          <p:nvPr/>
        </p:nvSpPr>
        <p:spPr>
          <a:xfrm>
            <a:off x="482071" y="5729167"/>
            <a:ext cx="1122785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Even in the worst case scenario, with current sensor performance (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~35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), there is an overlap area with </a:t>
            </a:r>
            <a:r>
              <a:rPr lang="en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  <a:r>
              <a:rPr lang="ja-JP" altLang="en-US" sz="2000">
                <a:solidFill>
                  <a:schemeClr val="bg1"/>
                </a:solidFill>
                <a:latin typeface="Avenir Next" panose="020B0503020202020204" pitchFamily="34" charset="0"/>
              </a:rPr>
              <a:t>→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Already no PID hole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&lt; 90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meets the requirement of having overlap region with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in the worst case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DCA155F5-B4D9-9512-DF8F-70C7585E52A7}"/>
              </a:ext>
            </a:extLst>
          </p:cNvPr>
          <p:cNvSpPr txBox="1"/>
          <p:nvPr/>
        </p:nvSpPr>
        <p:spPr>
          <a:xfrm>
            <a:off x="3924119" y="2319743"/>
            <a:ext cx="299882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FF0000"/>
                </a:solidFill>
                <a:latin typeface="Avenir Next" panose="020B0503020202020204" pitchFamily="34" charset="0"/>
              </a:rPr>
              <a:t>Current best performance</a:t>
            </a:r>
          </a:p>
          <a:p>
            <a:pPr algn="ctr"/>
            <a:r>
              <a:rPr lang="en-US" altLang="ja-JP" sz="1700" b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1700" b="1" baseline="-25000" dirty="0" err="1">
                <a:solidFill>
                  <a:srgbClr val="FF0000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1700" b="1" dirty="0">
                <a:solidFill>
                  <a:srgbClr val="FF0000"/>
                </a:solidFill>
                <a:latin typeface="Avenir Next" panose="020B0503020202020204" pitchFamily="34" charset="0"/>
              </a:rPr>
              <a:t> ~ 35 </a:t>
            </a:r>
            <a:r>
              <a:rPr lang="en-US" altLang="ja-JP" sz="1700" b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ps</a:t>
            </a:r>
            <a:endParaRPr lang="en-US" altLang="ja-JP" sz="1700" b="1" dirty="0">
              <a:solidFill>
                <a:srgbClr val="FF0000"/>
              </a:solidFill>
              <a:latin typeface="Avenir Next" panose="020B0503020202020204" pitchFamily="34" charset="0"/>
            </a:endParaRP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8365F074-6923-B8CE-0B80-CA22FEE77D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5771" y="6379705"/>
            <a:ext cx="2743200" cy="365125"/>
          </a:xfrm>
        </p:spPr>
        <p:txBody>
          <a:bodyPr/>
          <a:lstStyle/>
          <a:p>
            <a:r>
              <a:rPr kumimoji="1" lang="en-US" altLang="ja-JP" dirty="0"/>
              <a:t>11</a:t>
            </a:r>
            <a:endParaRPr kumimoji="1" lang="ja-JP" altLang="en-US"/>
          </a:p>
        </p:txBody>
      </p:sp>
      <p:sp>
        <p:nvSpPr>
          <p:cNvPr id="16" name="タイトル 1">
            <a:extLst>
              <a:ext uri="{FF2B5EF4-FFF2-40B4-BE49-F238E27FC236}">
                <a16:creationId xmlns:a16="http://schemas.microsoft.com/office/drawing/2014/main" id="{A432EF71-0A3A-FBE9-9195-6C7ABAD96537}"/>
              </a:ext>
            </a:extLst>
          </p:cNvPr>
          <p:cNvSpPr txBox="1">
            <a:spLocks/>
          </p:cNvSpPr>
          <p:nvPr/>
        </p:nvSpPr>
        <p:spPr>
          <a:xfrm>
            <a:off x="600594" y="365124"/>
            <a:ext cx="1099081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b="1" kern="1200">
                <a:solidFill>
                  <a:schemeClr val="tx1"/>
                </a:solidFill>
                <a:latin typeface="Avenir Next" panose="020B0503020202020204" pitchFamily="34" charset="0"/>
                <a:ea typeface="+mj-ea"/>
                <a:cs typeface="+mj-cs"/>
              </a:defRPr>
            </a:lvl1pPr>
          </a:lstStyle>
          <a:p>
            <a:r>
              <a:rPr lang="en-US" altLang="ja-JP" sz="4200"/>
              <a:t>Sensor Performance v.s. PID Performance</a:t>
            </a:r>
            <a:endParaRPr lang="ja-JP" altLang="en-US" sz="4200" baseline="-25000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FDCDD7BF-10A1-BAF6-4468-1E543398D8C6}"/>
              </a:ext>
            </a:extLst>
          </p:cNvPr>
          <p:cNvSpPr txBox="1"/>
          <p:nvPr/>
        </p:nvSpPr>
        <p:spPr>
          <a:xfrm>
            <a:off x="1705113" y="2817914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K/p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94BD1A35-23A2-DA31-0355-4861E1C7B0C8}"/>
              </a:ext>
            </a:extLst>
          </p:cNvPr>
          <p:cNvSpPr txBox="1"/>
          <p:nvPr/>
        </p:nvSpPr>
        <p:spPr>
          <a:xfrm>
            <a:off x="1692260" y="3986386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π/K</a:t>
            </a: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86EC063B-79E3-70E6-A3AD-0D85059885E8}"/>
              </a:ext>
            </a:extLst>
          </p:cNvPr>
          <p:cNvSpPr txBox="1"/>
          <p:nvPr/>
        </p:nvSpPr>
        <p:spPr>
          <a:xfrm>
            <a:off x="3581400" y="1412637"/>
            <a:ext cx="1801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 err="1">
                <a:latin typeface="Avenir Next" panose="020B0503020202020204" pitchFamily="34" charset="0"/>
              </a:rPr>
              <a:t>ToyMC</a:t>
            </a:r>
            <a:r>
              <a:rPr lang="en-US" altLang="ja-JP" b="1" dirty="0">
                <a:latin typeface="Avenir Next" panose="020B0503020202020204" pitchFamily="34" charset="0"/>
              </a:rPr>
              <a:t> @ y=0</a:t>
            </a:r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3550172B-BE9B-902E-DA0D-F9A4588C7D6A}"/>
              </a:ext>
            </a:extLst>
          </p:cNvPr>
          <p:cNvGrpSpPr/>
          <p:nvPr/>
        </p:nvGrpSpPr>
        <p:grpSpPr>
          <a:xfrm>
            <a:off x="7643371" y="4117191"/>
            <a:ext cx="3823534" cy="615553"/>
            <a:chOff x="7727973" y="4387697"/>
            <a:chExt cx="3823534" cy="615553"/>
          </a:xfrm>
        </p:grpSpPr>
        <p:sp>
          <p:nvSpPr>
            <p:cNvPr id="7" name="テキスト ボックス 6">
              <a:extLst>
                <a:ext uri="{FF2B5EF4-FFF2-40B4-BE49-F238E27FC236}">
                  <a16:creationId xmlns:a16="http://schemas.microsoft.com/office/drawing/2014/main" id="{CA55ED18-124E-72E9-FEBD-3F00EE56BEBD}"/>
                </a:ext>
              </a:extLst>
            </p:cNvPr>
            <p:cNvSpPr txBox="1"/>
            <p:nvPr/>
          </p:nvSpPr>
          <p:spPr>
            <a:xfrm>
              <a:off x="8089204" y="4387697"/>
              <a:ext cx="3462303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45AC43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K/p </a:t>
              </a:r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of</a:t>
              </a:r>
            </a:p>
            <a:p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imaging mode</a:t>
              </a:r>
            </a:p>
          </p:txBody>
        </p:sp>
        <p:cxnSp>
          <p:nvCxnSpPr>
            <p:cNvPr id="13" name="直線矢印コネクタ 12">
              <a:extLst>
                <a:ext uri="{FF2B5EF4-FFF2-40B4-BE49-F238E27FC236}">
                  <a16:creationId xmlns:a16="http://schemas.microsoft.com/office/drawing/2014/main" id="{864E5649-CF22-B0C2-0E62-A2E9091635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27973" y="4574607"/>
              <a:ext cx="407507" cy="0"/>
            </a:xfrm>
            <a:prstGeom prst="straightConnector1">
              <a:avLst/>
            </a:prstGeom>
            <a:ln>
              <a:solidFill>
                <a:srgbClr val="45AC43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49E5E49-E09E-E63D-C8B4-C478F357CCBC}"/>
              </a:ext>
            </a:extLst>
          </p:cNvPr>
          <p:cNvGrpSpPr/>
          <p:nvPr/>
        </p:nvGrpSpPr>
        <p:grpSpPr>
          <a:xfrm>
            <a:off x="7643371" y="4954640"/>
            <a:ext cx="3537247" cy="615553"/>
            <a:chOff x="7766074" y="5300911"/>
            <a:chExt cx="3537247" cy="615553"/>
          </a:xfrm>
        </p:grpSpPr>
        <p:sp>
          <p:nvSpPr>
            <p:cNvPr id="22" name="テキスト ボックス 21">
              <a:extLst>
                <a:ext uri="{FF2B5EF4-FFF2-40B4-BE49-F238E27FC236}">
                  <a16:creationId xmlns:a16="http://schemas.microsoft.com/office/drawing/2014/main" id="{93F1C52B-697C-CC30-6215-6C41B85F32EE}"/>
                </a:ext>
              </a:extLst>
            </p:cNvPr>
            <p:cNvSpPr txBox="1"/>
            <p:nvPr/>
          </p:nvSpPr>
          <p:spPr>
            <a:xfrm>
              <a:off x="8135480" y="5300911"/>
              <a:ext cx="3167841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317AB7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317AB7"/>
                  </a:solidFill>
                  <a:latin typeface="Avenir Book" panose="02000503020000020003" pitchFamily="2" charset="0"/>
                </a:rPr>
                <a:t>π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/K </a:t>
              </a:r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of imaging mode </a:t>
              </a:r>
            </a:p>
          </p:txBody>
        </p:sp>
        <p:cxnSp>
          <p:nvCxnSpPr>
            <p:cNvPr id="23" name="直線矢印コネクタ 22">
              <a:extLst>
                <a:ext uri="{FF2B5EF4-FFF2-40B4-BE49-F238E27FC236}">
                  <a16:creationId xmlns:a16="http://schemas.microsoft.com/office/drawing/2014/main" id="{2ED34C3A-4A75-4291-8FF2-8D6F0C9FF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66074" y="5492514"/>
              <a:ext cx="407507" cy="0"/>
            </a:xfrm>
            <a:prstGeom prst="straightConnector1">
              <a:avLst/>
            </a:prstGeom>
            <a:ln>
              <a:solidFill>
                <a:srgbClr val="317AB7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5662063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1BC38-D897-5B21-9339-D4ED58703E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 10" descr="グラフ&#10;&#10;AI 生成コンテンツは誤りを含む可能性があります。">
            <a:extLst>
              <a:ext uri="{FF2B5EF4-FFF2-40B4-BE49-F238E27FC236}">
                <a16:creationId xmlns:a16="http://schemas.microsoft.com/office/drawing/2014/main" id="{29B9388F-984B-0B2E-9D3A-DCF989E555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1690688"/>
            <a:ext cx="6810273" cy="4086164"/>
          </a:xfrm>
          <a:prstGeom prst="rect">
            <a:avLst/>
          </a:prstGeom>
        </p:spPr>
      </p:pic>
      <p:cxnSp>
        <p:nvCxnSpPr>
          <p:cNvPr id="8" name="直線矢印コネクタ 7">
            <a:extLst>
              <a:ext uri="{FF2B5EF4-FFF2-40B4-BE49-F238E27FC236}">
                <a16:creationId xmlns:a16="http://schemas.microsoft.com/office/drawing/2014/main" id="{603ACBC6-423E-1845-E718-FDD87DD51765}"/>
              </a:ext>
            </a:extLst>
          </p:cNvPr>
          <p:cNvCxnSpPr>
            <a:cxnSpLocks/>
          </p:cNvCxnSpPr>
          <p:nvPr/>
        </p:nvCxnSpPr>
        <p:spPr>
          <a:xfrm flipV="1">
            <a:off x="3173608" y="1962438"/>
            <a:ext cx="0" cy="3385223"/>
          </a:xfrm>
          <a:prstGeom prst="straightConnector1">
            <a:avLst/>
          </a:prstGeom>
          <a:ln w="19050">
            <a:solidFill>
              <a:srgbClr val="FF0000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右中かっこ 20">
            <a:extLst>
              <a:ext uri="{FF2B5EF4-FFF2-40B4-BE49-F238E27FC236}">
                <a16:creationId xmlns:a16="http://schemas.microsoft.com/office/drawing/2014/main" id="{383433CD-FE80-224E-5D8F-9AAF1B74FAB7}"/>
              </a:ext>
            </a:extLst>
          </p:cNvPr>
          <p:cNvSpPr/>
          <p:nvPr/>
        </p:nvSpPr>
        <p:spPr>
          <a:xfrm>
            <a:off x="3201054" y="3644546"/>
            <a:ext cx="270232" cy="609007"/>
          </a:xfrm>
          <a:prstGeom prst="rightBrace">
            <a:avLst>
              <a:gd name="adj1" fmla="val 29023"/>
              <a:gd name="adj2" fmla="val 6829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右中かっこ 22">
            <a:extLst>
              <a:ext uri="{FF2B5EF4-FFF2-40B4-BE49-F238E27FC236}">
                <a16:creationId xmlns:a16="http://schemas.microsoft.com/office/drawing/2014/main" id="{32172491-8F8A-0D08-E5FC-4AB384D7DC50}"/>
              </a:ext>
            </a:extLst>
          </p:cNvPr>
          <p:cNvSpPr/>
          <p:nvPr/>
        </p:nvSpPr>
        <p:spPr>
          <a:xfrm>
            <a:off x="3203105" y="4600194"/>
            <a:ext cx="270232" cy="548106"/>
          </a:xfrm>
          <a:prstGeom prst="rightBrace">
            <a:avLst>
              <a:gd name="adj1" fmla="val 29023"/>
              <a:gd name="adj2" fmla="val 6829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左矢印 8">
            <a:extLst>
              <a:ext uri="{FF2B5EF4-FFF2-40B4-BE49-F238E27FC236}">
                <a16:creationId xmlns:a16="http://schemas.microsoft.com/office/drawing/2014/main" id="{75F55420-2955-440B-3CC1-CAE89C16D1C6}"/>
              </a:ext>
            </a:extLst>
          </p:cNvPr>
          <p:cNvSpPr/>
          <p:nvPr/>
        </p:nvSpPr>
        <p:spPr>
          <a:xfrm>
            <a:off x="3336171" y="2282252"/>
            <a:ext cx="578648" cy="520661"/>
          </a:xfrm>
          <a:prstGeom prst="leftArrow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C257BD0D-6C79-ECD0-78B2-933FB2FD5FBC}"/>
              </a:ext>
            </a:extLst>
          </p:cNvPr>
          <p:cNvSpPr txBox="1"/>
          <p:nvPr/>
        </p:nvSpPr>
        <p:spPr>
          <a:xfrm>
            <a:off x="3450296" y="3892305"/>
            <a:ext cx="14776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 err="1">
                <a:solidFill>
                  <a:srgbClr val="FF0000"/>
                </a:solidFill>
                <a:latin typeface="Avenir Next" panose="020B0503020202020204" pitchFamily="34" charset="0"/>
              </a:rPr>
              <a:t>Δ</a:t>
            </a:r>
            <a:r>
              <a:rPr lang="en-US" altLang="ja-JP" sz="1400" i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p</a:t>
            </a:r>
            <a:r>
              <a:rPr lang="en-US" altLang="ja-JP" sz="1400" dirty="0">
                <a:solidFill>
                  <a:srgbClr val="FF0000"/>
                </a:solidFill>
                <a:latin typeface="Avenir Next" panose="020B0503020202020204" pitchFamily="34" charset="0"/>
              </a:rPr>
              <a:t> ~ 0.5 GeV/c</a:t>
            </a: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9736C96E-A1D5-0E89-4218-31F86FCACB96}"/>
              </a:ext>
            </a:extLst>
          </p:cNvPr>
          <p:cNvSpPr txBox="1"/>
          <p:nvPr/>
        </p:nvSpPr>
        <p:spPr>
          <a:xfrm>
            <a:off x="482071" y="5729167"/>
            <a:ext cx="1122785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" altLang="ja-JP" sz="2000" dirty="0">
                <a:latin typeface="Avenir Next" panose="020B0503020202020204" pitchFamily="34" charset="0"/>
              </a:rPr>
              <a:t>Even in the worst case scenario, with current sensor performance (</a:t>
            </a:r>
            <a:r>
              <a:rPr lang="en-US" altLang="ja-JP" sz="2000" dirty="0"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latin typeface="Avenir Next" panose="020B0503020202020204" pitchFamily="34" charset="0"/>
              </a:rPr>
              <a:t>~35 </a:t>
            </a:r>
            <a:r>
              <a:rPr lang="en-US" altLang="ja-JP" sz="2000" dirty="0" err="1">
                <a:latin typeface="Avenir Next" panose="020B0503020202020204" pitchFamily="34" charset="0"/>
              </a:rPr>
              <a:t>ps</a:t>
            </a:r>
            <a:r>
              <a:rPr lang="en" altLang="ja-JP" sz="2000" dirty="0">
                <a:latin typeface="Avenir Next" panose="020B0503020202020204" pitchFamily="34" charset="0"/>
              </a:rPr>
              <a:t>), there is an overlap area with </a:t>
            </a:r>
            <a:r>
              <a:rPr lang="en" altLang="ja-JP" sz="2000" dirty="0" err="1">
                <a:latin typeface="Avenir Next" panose="020B0503020202020204" pitchFamily="34" charset="0"/>
              </a:rPr>
              <a:t>hpDIRC</a:t>
            </a:r>
            <a:endParaRPr lang="en-US" altLang="ja-JP" sz="20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&lt; 90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meets the requirement of having overlap region with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in the worst case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BBC0215A-57A1-DE21-E3D7-C8E9A6B63613}"/>
              </a:ext>
            </a:extLst>
          </p:cNvPr>
          <p:cNvSpPr txBox="1"/>
          <p:nvPr/>
        </p:nvSpPr>
        <p:spPr>
          <a:xfrm>
            <a:off x="3454724" y="4787409"/>
            <a:ext cx="1548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 err="1">
                <a:solidFill>
                  <a:srgbClr val="FF0000"/>
                </a:solidFill>
                <a:latin typeface="Avenir Next" panose="020B0503020202020204" pitchFamily="34" charset="0"/>
              </a:rPr>
              <a:t>Δ</a:t>
            </a:r>
            <a:r>
              <a:rPr lang="en-US" altLang="ja-JP" sz="1400" i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p</a:t>
            </a:r>
            <a:r>
              <a:rPr lang="en-US" altLang="ja-JP" sz="1400" dirty="0">
                <a:solidFill>
                  <a:srgbClr val="FF0000"/>
                </a:solidFill>
                <a:latin typeface="Avenir Next" panose="020B0503020202020204" pitchFamily="34" charset="0"/>
              </a:rPr>
              <a:t> ~ 0.45 GeV/c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C4F9F2C4-1EB9-CDD3-8C18-821B09489BEE}"/>
              </a:ext>
            </a:extLst>
          </p:cNvPr>
          <p:cNvSpPr txBox="1"/>
          <p:nvPr/>
        </p:nvSpPr>
        <p:spPr>
          <a:xfrm>
            <a:off x="3924119" y="2319743"/>
            <a:ext cx="299882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FF0000"/>
                </a:solidFill>
                <a:latin typeface="Avenir Next" panose="020B0503020202020204" pitchFamily="34" charset="0"/>
              </a:rPr>
              <a:t>Current best performance</a:t>
            </a:r>
          </a:p>
          <a:p>
            <a:pPr algn="ctr"/>
            <a:r>
              <a:rPr lang="en-US" altLang="ja-JP" sz="1700" b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1700" b="1" baseline="-25000" dirty="0" err="1">
                <a:solidFill>
                  <a:srgbClr val="FF0000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1700" b="1" dirty="0">
                <a:solidFill>
                  <a:srgbClr val="FF0000"/>
                </a:solidFill>
                <a:latin typeface="Avenir Next" panose="020B0503020202020204" pitchFamily="34" charset="0"/>
              </a:rPr>
              <a:t> ~ 35 </a:t>
            </a:r>
            <a:r>
              <a:rPr lang="en-US" altLang="ja-JP" sz="1700" b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ps</a:t>
            </a:r>
            <a:endParaRPr lang="en-US" altLang="ja-JP" sz="1700" b="1" dirty="0">
              <a:solidFill>
                <a:srgbClr val="FF0000"/>
              </a:solidFill>
              <a:latin typeface="Avenir Next" panose="020B0503020202020204" pitchFamily="34" charset="0"/>
            </a:endParaRP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EFF25BD8-FC9E-DCC5-0A17-92423C3E37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5771" y="6379705"/>
            <a:ext cx="2743200" cy="365125"/>
          </a:xfrm>
        </p:spPr>
        <p:txBody>
          <a:bodyPr/>
          <a:lstStyle/>
          <a:p>
            <a:r>
              <a:rPr kumimoji="1" lang="en-US" altLang="ja-JP" dirty="0"/>
              <a:t>11</a:t>
            </a:r>
            <a:endParaRPr kumimoji="1" lang="ja-JP" altLang="en-US"/>
          </a:p>
        </p:txBody>
      </p:sp>
      <p:sp>
        <p:nvSpPr>
          <p:cNvPr id="16" name="タイトル 1">
            <a:extLst>
              <a:ext uri="{FF2B5EF4-FFF2-40B4-BE49-F238E27FC236}">
                <a16:creationId xmlns:a16="http://schemas.microsoft.com/office/drawing/2014/main" id="{F85B8B33-F458-C48B-9B9C-4EBEBE0EB82C}"/>
              </a:ext>
            </a:extLst>
          </p:cNvPr>
          <p:cNvSpPr txBox="1">
            <a:spLocks/>
          </p:cNvSpPr>
          <p:nvPr/>
        </p:nvSpPr>
        <p:spPr>
          <a:xfrm>
            <a:off x="600594" y="365124"/>
            <a:ext cx="1099081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b="1" kern="1200">
                <a:solidFill>
                  <a:schemeClr val="tx1"/>
                </a:solidFill>
                <a:latin typeface="Avenir Next" panose="020B0503020202020204" pitchFamily="34" charset="0"/>
                <a:ea typeface="+mj-ea"/>
                <a:cs typeface="+mj-cs"/>
              </a:defRPr>
            </a:lvl1pPr>
          </a:lstStyle>
          <a:p>
            <a:r>
              <a:rPr lang="en-US" altLang="ja-JP" sz="4200"/>
              <a:t>Sensor Performance v.s. PID Performance</a:t>
            </a:r>
            <a:endParaRPr lang="ja-JP" altLang="en-US" sz="4200" baseline="-25000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8AA59516-A75F-5194-E286-E452B5118DE3}"/>
              </a:ext>
            </a:extLst>
          </p:cNvPr>
          <p:cNvSpPr txBox="1"/>
          <p:nvPr/>
        </p:nvSpPr>
        <p:spPr>
          <a:xfrm>
            <a:off x="1705113" y="2817914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K/p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22770BA6-69CC-1B66-72CB-E57F81BC83FE}"/>
              </a:ext>
            </a:extLst>
          </p:cNvPr>
          <p:cNvSpPr txBox="1"/>
          <p:nvPr/>
        </p:nvSpPr>
        <p:spPr>
          <a:xfrm>
            <a:off x="1692260" y="3986386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π/K</a:t>
            </a: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322906EB-FBF6-51B5-585A-8448FCED4C7E}"/>
              </a:ext>
            </a:extLst>
          </p:cNvPr>
          <p:cNvSpPr txBox="1"/>
          <p:nvPr/>
        </p:nvSpPr>
        <p:spPr>
          <a:xfrm>
            <a:off x="3581400" y="1412637"/>
            <a:ext cx="1801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 err="1">
                <a:latin typeface="Avenir Next" panose="020B0503020202020204" pitchFamily="34" charset="0"/>
              </a:rPr>
              <a:t>ToyMC</a:t>
            </a:r>
            <a:r>
              <a:rPr lang="en-US" altLang="ja-JP" b="1" dirty="0">
                <a:latin typeface="Avenir Next" panose="020B0503020202020204" pitchFamily="34" charset="0"/>
              </a:rPr>
              <a:t> @ y=0</a:t>
            </a: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3972E3C5-C0DA-30D5-5795-C842A4470D99}"/>
              </a:ext>
            </a:extLst>
          </p:cNvPr>
          <p:cNvGrpSpPr/>
          <p:nvPr/>
        </p:nvGrpSpPr>
        <p:grpSpPr>
          <a:xfrm>
            <a:off x="7643371" y="4117191"/>
            <a:ext cx="3823534" cy="615553"/>
            <a:chOff x="7727973" y="4387697"/>
            <a:chExt cx="3823534" cy="615553"/>
          </a:xfrm>
        </p:grpSpPr>
        <p:sp>
          <p:nvSpPr>
            <p:cNvPr id="7" name="テキスト ボックス 6">
              <a:extLst>
                <a:ext uri="{FF2B5EF4-FFF2-40B4-BE49-F238E27FC236}">
                  <a16:creationId xmlns:a16="http://schemas.microsoft.com/office/drawing/2014/main" id="{A80FB396-BC4F-F9FF-8C81-F535B030B997}"/>
                </a:ext>
              </a:extLst>
            </p:cNvPr>
            <p:cNvSpPr txBox="1"/>
            <p:nvPr/>
          </p:nvSpPr>
          <p:spPr>
            <a:xfrm>
              <a:off x="8089204" y="4387697"/>
              <a:ext cx="3462303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45AC43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K/p </a:t>
              </a:r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of</a:t>
              </a:r>
            </a:p>
            <a:p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imaging mode</a:t>
              </a:r>
            </a:p>
          </p:txBody>
        </p:sp>
        <p:cxnSp>
          <p:nvCxnSpPr>
            <p:cNvPr id="20" name="直線矢印コネクタ 19">
              <a:extLst>
                <a:ext uri="{FF2B5EF4-FFF2-40B4-BE49-F238E27FC236}">
                  <a16:creationId xmlns:a16="http://schemas.microsoft.com/office/drawing/2014/main" id="{56944661-5AD1-A884-0985-8BA01BE318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27973" y="4574607"/>
              <a:ext cx="407507" cy="0"/>
            </a:xfrm>
            <a:prstGeom prst="straightConnector1">
              <a:avLst/>
            </a:prstGeom>
            <a:ln>
              <a:solidFill>
                <a:srgbClr val="45AC43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F9543A5F-D4FE-A759-C8B7-707E44854787}"/>
              </a:ext>
            </a:extLst>
          </p:cNvPr>
          <p:cNvGrpSpPr/>
          <p:nvPr/>
        </p:nvGrpSpPr>
        <p:grpSpPr>
          <a:xfrm>
            <a:off x="7643371" y="4954640"/>
            <a:ext cx="3537247" cy="615553"/>
            <a:chOff x="7766074" y="5300911"/>
            <a:chExt cx="3537247" cy="615553"/>
          </a:xfrm>
        </p:grpSpPr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36C1B75E-67A5-DAD2-AA6B-BBAD9235168F}"/>
                </a:ext>
              </a:extLst>
            </p:cNvPr>
            <p:cNvSpPr txBox="1"/>
            <p:nvPr/>
          </p:nvSpPr>
          <p:spPr>
            <a:xfrm>
              <a:off x="8135480" y="5300911"/>
              <a:ext cx="3167841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317AB7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317AB7"/>
                  </a:solidFill>
                  <a:latin typeface="Avenir Book" panose="02000503020000020003" pitchFamily="2" charset="0"/>
                </a:rPr>
                <a:t>π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/K </a:t>
              </a:r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of imaging mode </a:t>
              </a:r>
            </a:p>
          </p:txBody>
        </p:sp>
        <p:cxnSp>
          <p:nvCxnSpPr>
            <p:cNvPr id="25" name="直線矢印コネクタ 24">
              <a:extLst>
                <a:ext uri="{FF2B5EF4-FFF2-40B4-BE49-F238E27FC236}">
                  <a16:creationId xmlns:a16="http://schemas.microsoft.com/office/drawing/2014/main" id="{B020A572-C96E-190E-584C-4AF31453CA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66074" y="5492514"/>
              <a:ext cx="407507" cy="0"/>
            </a:xfrm>
            <a:prstGeom prst="straightConnector1">
              <a:avLst/>
            </a:prstGeom>
            <a:ln>
              <a:solidFill>
                <a:srgbClr val="317AB7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998601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23D8DB-F9AD-8B26-5D6C-C3FB941EEC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 10" descr="グラフ&#10;&#10;AI 生成コンテンツは誤りを含む可能性があります。">
            <a:extLst>
              <a:ext uri="{FF2B5EF4-FFF2-40B4-BE49-F238E27FC236}">
                <a16:creationId xmlns:a16="http://schemas.microsoft.com/office/drawing/2014/main" id="{430BE8FC-01AC-1ADC-2521-7279693775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1690688"/>
            <a:ext cx="6810273" cy="4086164"/>
          </a:xfrm>
          <a:prstGeom prst="rect">
            <a:avLst/>
          </a:prstGeom>
        </p:spPr>
      </p:pic>
      <p:cxnSp>
        <p:nvCxnSpPr>
          <p:cNvPr id="8" name="直線矢印コネクタ 7">
            <a:extLst>
              <a:ext uri="{FF2B5EF4-FFF2-40B4-BE49-F238E27FC236}">
                <a16:creationId xmlns:a16="http://schemas.microsoft.com/office/drawing/2014/main" id="{0BEEA851-7120-B6FD-5207-35D3ED11BBFF}"/>
              </a:ext>
            </a:extLst>
          </p:cNvPr>
          <p:cNvCxnSpPr>
            <a:cxnSpLocks/>
          </p:cNvCxnSpPr>
          <p:nvPr/>
        </p:nvCxnSpPr>
        <p:spPr>
          <a:xfrm flipV="1">
            <a:off x="3173608" y="1962438"/>
            <a:ext cx="0" cy="3385223"/>
          </a:xfrm>
          <a:prstGeom prst="straightConnector1">
            <a:avLst/>
          </a:prstGeom>
          <a:ln w="19050">
            <a:solidFill>
              <a:srgbClr val="FF0000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右中かっこ 20">
            <a:extLst>
              <a:ext uri="{FF2B5EF4-FFF2-40B4-BE49-F238E27FC236}">
                <a16:creationId xmlns:a16="http://schemas.microsoft.com/office/drawing/2014/main" id="{B90334D1-50D3-E760-65A5-CD5EC10ECD45}"/>
              </a:ext>
            </a:extLst>
          </p:cNvPr>
          <p:cNvSpPr/>
          <p:nvPr/>
        </p:nvSpPr>
        <p:spPr>
          <a:xfrm>
            <a:off x="3201054" y="3644546"/>
            <a:ext cx="270232" cy="609007"/>
          </a:xfrm>
          <a:prstGeom prst="rightBrace">
            <a:avLst>
              <a:gd name="adj1" fmla="val 29023"/>
              <a:gd name="adj2" fmla="val 6829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右中かっこ 22">
            <a:extLst>
              <a:ext uri="{FF2B5EF4-FFF2-40B4-BE49-F238E27FC236}">
                <a16:creationId xmlns:a16="http://schemas.microsoft.com/office/drawing/2014/main" id="{F5623233-16B0-DA3A-40E0-509C4F2690B6}"/>
              </a:ext>
            </a:extLst>
          </p:cNvPr>
          <p:cNvSpPr/>
          <p:nvPr/>
        </p:nvSpPr>
        <p:spPr>
          <a:xfrm>
            <a:off x="3203105" y="4600194"/>
            <a:ext cx="270232" cy="548106"/>
          </a:xfrm>
          <a:prstGeom prst="rightBrace">
            <a:avLst>
              <a:gd name="adj1" fmla="val 29023"/>
              <a:gd name="adj2" fmla="val 6829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左矢印 8">
            <a:extLst>
              <a:ext uri="{FF2B5EF4-FFF2-40B4-BE49-F238E27FC236}">
                <a16:creationId xmlns:a16="http://schemas.microsoft.com/office/drawing/2014/main" id="{FE620596-F27E-4044-84CE-2C28EB4BC96C}"/>
              </a:ext>
            </a:extLst>
          </p:cNvPr>
          <p:cNvSpPr/>
          <p:nvPr/>
        </p:nvSpPr>
        <p:spPr>
          <a:xfrm>
            <a:off x="3336171" y="2282252"/>
            <a:ext cx="578648" cy="520661"/>
          </a:xfrm>
          <a:prstGeom prst="leftArrow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E707BE98-5ECC-B896-2262-B8A48C41D945}"/>
              </a:ext>
            </a:extLst>
          </p:cNvPr>
          <p:cNvSpPr txBox="1"/>
          <p:nvPr/>
        </p:nvSpPr>
        <p:spPr>
          <a:xfrm>
            <a:off x="3450296" y="3892305"/>
            <a:ext cx="14776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 err="1">
                <a:solidFill>
                  <a:srgbClr val="FF0000"/>
                </a:solidFill>
                <a:latin typeface="Avenir Next" panose="020B0503020202020204" pitchFamily="34" charset="0"/>
              </a:rPr>
              <a:t>Δ</a:t>
            </a:r>
            <a:r>
              <a:rPr lang="en-US" altLang="ja-JP" sz="1400" i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p</a:t>
            </a:r>
            <a:r>
              <a:rPr lang="en-US" altLang="ja-JP" sz="1400" dirty="0">
                <a:solidFill>
                  <a:srgbClr val="FF0000"/>
                </a:solidFill>
                <a:latin typeface="Avenir Next" panose="020B0503020202020204" pitchFamily="34" charset="0"/>
              </a:rPr>
              <a:t> ~ 0.5 GeV/c</a:t>
            </a: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7CD5C6AD-5440-07DF-245D-7129F67E11BA}"/>
              </a:ext>
            </a:extLst>
          </p:cNvPr>
          <p:cNvSpPr txBox="1"/>
          <p:nvPr/>
        </p:nvSpPr>
        <p:spPr>
          <a:xfrm>
            <a:off x="482071" y="5729167"/>
            <a:ext cx="1122785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" altLang="ja-JP" sz="2000" dirty="0">
                <a:latin typeface="Avenir Next" panose="020B0503020202020204" pitchFamily="34" charset="0"/>
              </a:rPr>
              <a:t>Even in the worst case scenario, with current sensor performance (</a:t>
            </a:r>
            <a:r>
              <a:rPr lang="en-US" altLang="ja-JP" sz="2000" dirty="0"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latin typeface="Avenir Next" panose="020B0503020202020204" pitchFamily="34" charset="0"/>
              </a:rPr>
              <a:t>~35 </a:t>
            </a:r>
            <a:r>
              <a:rPr lang="en-US" altLang="ja-JP" sz="2000" dirty="0" err="1">
                <a:latin typeface="Avenir Next" panose="020B0503020202020204" pitchFamily="34" charset="0"/>
              </a:rPr>
              <a:t>ps</a:t>
            </a:r>
            <a:r>
              <a:rPr lang="en" altLang="ja-JP" sz="2000" dirty="0">
                <a:latin typeface="Avenir Next" panose="020B0503020202020204" pitchFamily="34" charset="0"/>
              </a:rPr>
              <a:t>), there is an overlap area with </a:t>
            </a:r>
            <a:r>
              <a:rPr lang="en" altLang="ja-JP" sz="2000" dirty="0" err="1">
                <a:latin typeface="Avenir Next" panose="020B0503020202020204" pitchFamily="34" charset="0"/>
              </a:rPr>
              <a:t>hpDIRC</a:t>
            </a:r>
            <a:r>
              <a:rPr lang="en" altLang="ja-JP" sz="2000" b="1" dirty="0">
                <a:solidFill>
                  <a:srgbClr val="FF0000"/>
                </a:solidFill>
                <a:latin typeface="Avenir Next" panose="020B0503020202020204" pitchFamily="34" charset="0"/>
              </a:rPr>
              <a:t> </a:t>
            </a:r>
            <a:r>
              <a:rPr lang="ja-JP" altLang="en-US" sz="2000" b="1">
                <a:solidFill>
                  <a:srgbClr val="FF0000"/>
                </a:solidFill>
                <a:latin typeface="Avenir Next" panose="020B0503020202020204" pitchFamily="34" charset="0"/>
              </a:rPr>
              <a:t>→</a:t>
            </a:r>
            <a:r>
              <a:rPr lang="en-US" altLang="ja-JP" sz="2000" b="1" dirty="0">
                <a:solidFill>
                  <a:srgbClr val="FF0000"/>
                </a:solidFill>
                <a:latin typeface="Avenir Next" panose="020B0503020202020204" pitchFamily="34" charset="0"/>
              </a:rPr>
              <a:t> Already no PID hole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 err="1">
                <a:solidFill>
                  <a:schemeClr val="bg1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&lt; 90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ps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meets the requirement of having overlap region with </a:t>
            </a:r>
            <a:r>
              <a:rPr lang="en-US" altLang="ja-JP" sz="2000" dirty="0" err="1">
                <a:solidFill>
                  <a:schemeClr val="bg1"/>
                </a:solidFill>
                <a:latin typeface="Avenir Next" panose="020B0503020202020204" pitchFamily="34" charset="0"/>
              </a:rPr>
              <a:t>hpDIRC</a:t>
            </a:r>
            <a:r>
              <a:rPr lang="en-US" altLang="ja-JP" sz="2000" dirty="0">
                <a:solidFill>
                  <a:schemeClr val="bg1"/>
                </a:solidFill>
                <a:latin typeface="Avenir Next" panose="020B0503020202020204" pitchFamily="34" charset="0"/>
              </a:rPr>
              <a:t> in the worst case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B0737F0B-BCA2-23C1-55CE-0B86DA9654B7}"/>
              </a:ext>
            </a:extLst>
          </p:cNvPr>
          <p:cNvSpPr txBox="1"/>
          <p:nvPr/>
        </p:nvSpPr>
        <p:spPr>
          <a:xfrm>
            <a:off x="3454724" y="4787409"/>
            <a:ext cx="1548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 err="1">
                <a:solidFill>
                  <a:srgbClr val="FF0000"/>
                </a:solidFill>
                <a:latin typeface="Avenir Next" panose="020B0503020202020204" pitchFamily="34" charset="0"/>
              </a:rPr>
              <a:t>Δ</a:t>
            </a:r>
            <a:r>
              <a:rPr lang="en-US" altLang="ja-JP" sz="1400" i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p</a:t>
            </a:r>
            <a:r>
              <a:rPr lang="en-US" altLang="ja-JP" sz="1400" dirty="0">
                <a:solidFill>
                  <a:srgbClr val="FF0000"/>
                </a:solidFill>
                <a:latin typeface="Avenir Next" panose="020B0503020202020204" pitchFamily="34" charset="0"/>
              </a:rPr>
              <a:t> ~ 0.45 GeV/c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1F83AFB9-650C-A6ED-773D-273326054910}"/>
              </a:ext>
            </a:extLst>
          </p:cNvPr>
          <p:cNvSpPr txBox="1"/>
          <p:nvPr/>
        </p:nvSpPr>
        <p:spPr>
          <a:xfrm>
            <a:off x="3924119" y="2319743"/>
            <a:ext cx="299882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FF0000"/>
                </a:solidFill>
                <a:latin typeface="Avenir Next" panose="020B0503020202020204" pitchFamily="34" charset="0"/>
              </a:rPr>
              <a:t>Current best performance</a:t>
            </a:r>
          </a:p>
          <a:p>
            <a:pPr algn="ctr"/>
            <a:r>
              <a:rPr lang="en-US" altLang="ja-JP" sz="1700" b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σ</a:t>
            </a:r>
            <a:r>
              <a:rPr lang="en-US" altLang="ja-JP" sz="1700" b="1" baseline="-25000" dirty="0" err="1">
                <a:solidFill>
                  <a:srgbClr val="FF0000"/>
                </a:solidFill>
                <a:latin typeface="Avenir Next" panose="020B0503020202020204" pitchFamily="34" charset="0"/>
              </a:rPr>
              <a:t>sensor</a:t>
            </a:r>
            <a:r>
              <a:rPr lang="en-US" altLang="ja-JP" sz="1700" b="1" dirty="0">
                <a:solidFill>
                  <a:srgbClr val="FF0000"/>
                </a:solidFill>
                <a:latin typeface="Avenir Next" panose="020B0503020202020204" pitchFamily="34" charset="0"/>
              </a:rPr>
              <a:t> ~ 35 </a:t>
            </a:r>
            <a:r>
              <a:rPr lang="en-US" altLang="ja-JP" sz="1700" b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ps</a:t>
            </a:r>
            <a:endParaRPr lang="en-US" altLang="ja-JP" sz="1700" b="1" dirty="0">
              <a:solidFill>
                <a:srgbClr val="FF0000"/>
              </a:solidFill>
              <a:latin typeface="Avenir Next" panose="020B0503020202020204" pitchFamily="34" charset="0"/>
            </a:endParaRP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CBF52D08-F182-C5D2-EC83-4C15E16233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5771" y="6379705"/>
            <a:ext cx="2743200" cy="365125"/>
          </a:xfrm>
        </p:spPr>
        <p:txBody>
          <a:bodyPr/>
          <a:lstStyle/>
          <a:p>
            <a:r>
              <a:rPr kumimoji="1" lang="en-US" altLang="ja-JP" dirty="0"/>
              <a:t>11</a:t>
            </a:r>
            <a:endParaRPr kumimoji="1" lang="ja-JP" altLang="en-US"/>
          </a:p>
        </p:txBody>
      </p:sp>
      <p:sp>
        <p:nvSpPr>
          <p:cNvPr id="16" name="タイトル 1">
            <a:extLst>
              <a:ext uri="{FF2B5EF4-FFF2-40B4-BE49-F238E27FC236}">
                <a16:creationId xmlns:a16="http://schemas.microsoft.com/office/drawing/2014/main" id="{92978A6F-8C39-BB5F-8249-47282AE73E30}"/>
              </a:ext>
            </a:extLst>
          </p:cNvPr>
          <p:cNvSpPr txBox="1">
            <a:spLocks/>
          </p:cNvSpPr>
          <p:nvPr/>
        </p:nvSpPr>
        <p:spPr>
          <a:xfrm>
            <a:off x="600594" y="365124"/>
            <a:ext cx="1099081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b="1" kern="1200">
                <a:solidFill>
                  <a:schemeClr val="tx1"/>
                </a:solidFill>
                <a:latin typeface="Avenir Next" panose="020B0503020202020204" pitchFamily="34" charset="0"/>
                <a:ea typeface="+mj-ea"/>
                <a:cs typeface="+mj-cs"/>
              </a:defRPr>
            </a:lvl1pPr>
          </a:lstStyle>
          <a:p>
            <a:r>
              <a:rPr lang="en-US" altLang="ja-JP" sz="4200"/>
              <a:t>Sensor Performance v.s. PID Performance</a:t>
            </a:r>
            <a:endParaRPr lang="ja-JP" altLang="en-US" sz="4200" baseline="-25000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5A55DFCE-EA67-390A-B7D4-3482384F4FF6}"/>
              </a:ext>
            </a:extLst>
          </p:cNvPr>
          <p:cNvSpPr txBox="1"/>
          <p:nvPr/>
        </p:nvSpPr>
        <p:spPr>
          <a:xfrm>
            <a:off x="1705113" y="2817914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K/p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134454B6-4FD6-0233-873D-97513A108A30}"/>
              </a:ext>
            </a:extLst>
          </p:cNvPr>
          <p:cNvSpPr txBox="1"/>
          <p:nvPr/>
        </p:nvSpPr>
        <p:spPr>
          <a:xfrm>
            <a:off x="1692260" y="3986386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π/K</a:t>
            </a: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03B0BE85-7292-0E04-79BB-9B59353B5F28}"/>
              </a:ext>
            </a:extLst>
          </p:cNvPr>
          <p:cNvSpPr txBox="1"/>
          <p:nvPr/>
        </p:nvSpPr>
        <p:spPr>
          <a:xfrm>
            <a:off x="3581400" y="1412637"/>
            <a:ext cx="1801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 err="1">
                <a:latin typeface="Avenir Next" panose="020B0503020202020204" pitchFamily="34" charset="0"/>
              </a:rPr>
              <a:t>ToyMC</a:t>
            </a:r>
            <a:r>
              <a:rPr lang="en-US" altLang="ja-JP" b="1" dirty="0">
                <a:latin typeface="Avenir Next" panose="020B0503020202020204" pitchFamily="34" charset="0"/>
              </a:rPr>
              <a:t> @ y=0</a:t>
            </a: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735BD507-BAB3-A159-11FA-9D57F440BEE5}"/>
              </a:ext>
            </a:extLst>
          </p:cNvPr>
          <p:cNvGrpSpPr/>
          <p:nvPr/>
        </p:nvGrpSpPr>
        <p:grpSpPr>
          <a:xfrm>
            <a:off x="7643371" y="4117191"/>
            <a:ext cx="3823534" cy="615553"/>
            <a:chOff x="7727973" y="4387697"/>
            <a:chExt cx="3823534" cy="615553"/>
          </a:xfrm>
        </p:grpSpPr>
        <p:sp>
          <p:nvSpPr>
            <p:cNvPr id="7" name="テキスト ボックス 6">
              <a:extLst>
                <a:ext uri="{FF2B5EF4-FFF2-40B4-BE49-F238E27FC236}">
                  <a16:creationId xmlns:a16="http://schemas.microsoft.com/office/drawing/2014/main" id="{56C9FFC3-01FB-E2B2-F07D-112DF09BFE86}"/>
                </a:ext>
              </a:extLst>
            </p:cNvPr>
            <p:cNvSpPr txBox="1"/>
            <p:nvPr/>
          </p:nvSpPr>
          <p:spPr>
            <a:xfrm>
              <a:off x="8089204" y="4387697"/>
              <a:ext cx="3462303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45AC43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K/p </a:t>
              </a:r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of</a:t>
              </a:r>
            </a:p>
            <a:p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imaging mode</a:t>
              </a:r>
            </a:p>
          </p:txBody>
        </p:sp>
        <p:cxnSp>
          <p:nvCxnSpPr>
            <p:cNvPr id="20" name="直線矢印コネクタ 19">
              <a:extLst>
                <a:ext uri="{FF2B5EF4-FFF2-40B4-BE49-F238E27FC236}">
                  <a16:creationId xmlns:a16="http://schemas.microsoft.com/office/drawing/2014/main" id="{D22DAF04-BFE9-D18C-C8D4-73A871663E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27973" y="4574607"/>
              <a:ext cx="407507" cy="0"/>
            </a:xfrm>
            <a:prstGeom prst="straightConnector1">
              <a:avLst/>
            </a:prstGeom>
            <a:ln>
              <a:solidFill>
                <a:srgbClr val="45AC43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5878B4A3-CFBB-3DED-8076-210722BAE770}"/>
              </a:ext>
            </a:extLst>
          </p:cNvPr>
          <p:cNvGrpSpPr/>
          <p:nvPr/>
        </p:nvGrpSpPr>
        <p:grpSpPr>
          <a:xfrm>
            <a:off x="7643371" y="4954640"/>
            <a:ext cx="3537247" cy="615553"/>
            <a:chOff x="7766074" y="5300911"/>
            <a:chExt cx="3537247" cy="615553"/>
          </a:xfrm>
        </p:grpSpPr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B4750EDD-F71B-FC02-E6D7-067331C817E7}"/>
                </a:ext>
              </a:extLst>
            </p:cNvPr>
            <p:cNvSpPr txBox="1"/>
            <p:nvPr/>
          </p:nvSpPr>
          <p:spPr>
            <a:xfrm>
              <a:off x="8135480" y="5300911"/>
              <a:ext cx="3167841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317AB7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317AB7"/>
                  </a:solidFill>
                  <a:latin typeface="Avenir Book" panose="02000503020000020003" pitchFamily="2" charset="0"/>
                </a:rPr>
                <a:t>π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/K </a:t>
              </a:r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of imaging mode </a:t>
              </a:r>
            </a:p>
          </p:txBody>
        </p:sp>
        <p:cxnSp>
          <p:nvCxnSpPr>
            <p:cNvPr id="25" name="直線矢印コネクタ 24">
              <a:extLst>
                <a:ext uri="{FF2B5EF4-FFF2-40B4-BE49-F238E27FC236}">
                  <a16:creationId xmlns:a16="http://schemas.microsoft.com/office/drawing/2014/main" id="{42AD8F47-5746-5E48-4FF9-5D18C67FCB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66074" y="5492514"/>
              <a:ext cx="407507" cy="0"/>
            </a:xfrm>
            <a:prstGeom prst="straightConnector1">
              <a:avLst/>
            </a:prstGeom>
            <a:ln>
              <a:solidFill>
                <a:srgbClr val="317AB7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8727081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1D327D-94E4-FD07-739F-45D41B436F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 10" descr="グラフ&#10;&#10;AI 生成コンテンツは誤りを含む可能性があります。">
            <a:extLst>
              <a:ext uri="{FF2B5EF4-FFF2-40B4-BE49-F238E27FC236}">
                <a16:creationId xmlns:a16="http://schemas.microsoft.com/office/drawing/2014/main" id="{F129C2FF-943A-1383-1218-980384E4DE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1690688"/>
            <a:ext cx="6810273" cy="4086164"/>
          </a:xfrm>
          <a:prstGeom prst="rect">
            <a:avLst/>
          </a:prstGeom>
        </p:spPr>
      </p:pic>
      <p:cxnSp>
        <p:nvCxnSpPr>
          <p:cNvPr id="8" name="直線矢印コネクタ 7">
            <a:extLst>
              <a:ext uri="{FF2B5EF4-FFF2-40B4-BE49-F238E27FC236}">
                <a16:creationId xmlns:a16="http://schemas.microsoft.com/office/drawing/2014/main" id="{3C1BB4AE-E019-622A-EE09-505D53F49B75}"/>
              </a:ext>
            </a:extLst>
          </p:cNvPr>
          <p:cNvCxnSpPr>
            <a:cxnSpLocks/>
          </p:cNvCxnSpPr>
          <p:nvPr/>
        </p:nvCxnSpPr>
        <p:spPr>
          <a:xfrm flipV="1">
            <a:off x="6554117" y="1951934"/>
            <a:ext cx="0" cy="3385223"/>
          </a:xfrm>
          <a:prstGeom prst="straightConnector1">
            <a:avLst/>
          </a:prstGeom>
          <a:ln w="19050">
            <a:solidFill>
              <a:srgbClr val="FF0000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860C3CAD-E37C-FCC5-9D70-65A5C892E666}"/>
              </a:ext>
            </a:extLst>
          </p:cNvPr>
          <p:cNvSpPr txBox="1"/>
          <p:nvPr/>
        </p:nvSpPr>
        <p:spPr>
          <a:xfrm>
            <a:off x="482071" y="5729167"/>
            <a:ext cx="1122785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" altLang="ja-JP" sz="2000" dirty="0">
                <a:latin typeface="Avenir Next" panose="020B0503020202020204" pitchFamily="34" charset="0"/>
              </a:rPr>
              <a:t>Even in the worst case scenario, with current sensor performance (</a:t>
            </a:r>
            <a:r>
              <a:rPr lang="en-US" altLang="ja-JP" sz="2000" dirty="0"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latin typeface="Avenir Next" panose="020B0503020202020204" pitchFamily="34" charset="0"/>
              </a:rPr>
              <a:t>~35 </a:t>
            </a:r>
            <a:r>
              <a:rPr lang="en-US" altLang="ja-JP" sz="2000" dirty="0" err="1">
                <a:latin typeface="Avenir Next" panose="020B0503020202020204" pitchFamily="34" charset="0"/>
              </a:rPr>
              <a:t>ps</a:t>
            </a:r>
            <a:r>
              <a:rPr lang="en" altLang="ja-JP" sz="2000" dirty="0">
                <a:latin typeface="Avenir Next" panose="020B0503020202020204" pitchFamily="34" charset="0"/>
              </a:rPr>
              <a:t>), there is an overlap area with </a:t>
            </a:r>
            <a:r>
              <a:rPr lang="en" altLang="ja-JP" sz="2000" dirty="0" err="1">
                <a:latin typeface="Avenir Next" panose="020B0503020202020204" pitchFamily="34" charset="0"/>
              </a:rPr>
              <a:t>hpDIRC</a:t>
            </a:r>
            <a:r>
              <a:rPr lang="en" altLang="ja-JP" sz="2000" b="1" dirty="0">
                <a:solidFill>
                  <a:srgbClr val="FF0000"/>
                </a:solidFill>
                <a:latin typeface="Avenir Next" panose="020B0503020202020204" pitchFamily="34" charset="0"/>
              </a:rPr>
              <a:t> </a:t>
            </a:r>
            <a:r>
              <a:rPr lang="ja-JP" altLang="en-US" sz="2000" b="1">
                <a:solidFill>
                  <a:srgbClr val="FF0000"/>
                </a:solidFill>
                <a:latin typeface="Avenir Next" panose="020B0503020202020204" pitchFamily="34" charset="0"/>
              </a:rPr>
              <a:t>→</a:t>
            </a:r>
            <a:r>
              <a:rPr lang="en-US" altLang="ja-JP" sz="2000" b="1" dirty="0">
                <a:solidFill>
                  <a:srgbClr val="FF0000"/>
                </a:solidFill>
                <a:latin typeface="Avenir Next" panose="020B0503020202020204" pitchFamily="34" charset="0"/>
              </a:rPr>
              <a:t> Already no PID hole</a:t>
            </a:r>
            <a:endParaRPr lang="en-US" altLang="ja-JP" sz="2000" dirty="0">
              <a:latin typeface="Avenir Next" panose="020B0503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ja-JP" sz="2000" dirty="0" err="1">
                <a:latin typeface="Avenir Next" panose="020B0503020202020204" pitchFamily="34" charset="0"/>
              </a:rPr>
              <a:t>σ</a:t>
            </a:r>
            <a:r>
              <a:rPr lang="en-US" altLang="ja-JP" sz="2000" baseline="-25000" dirty="0" err="1">
                <a:latin typeface="Avenir Next" panose="020B0503020202020204" pitchFamily="34" charset="0"/>
              </a:rPr>
              <a:t>sensor</a:t>
            </a:r>
            <a:r>
              <a:rPr lang="en-US" altLang="ja-JP" sz="2000" dirty="0">
                <a:latin typeface="Avenir Next" panose="020B0503020202020204" pitchFamily="34" charset="0"/>
              </a:rPr>
              <a:t>&lt; 90 </a:t>
            </a:r>
            <a:r>
              <a:rPr lang="en-US" altLang="ja-JP" sz="2000" dirty="0" err="1">
                <a:latin typeface="Avenir Next" panose="020B0503020202020204" pitchFamily="34" charset="0"/>
              </a:rPr>
              <a:t>ps</a:t>
            </a:r>
            <a:r>
              <a:rPr lang="en-US" altLang="ja-JP" sz="2000" dirty="0">
                <a:latin typeface="Avenir Next" panose="020B0503020202020204" pitchFamily="34" charset="0"/>
              </a:rPr>
              <a:t> meets the requirement of having overlap region with </a:t>
            </a:r>
            <a:r>
              <a:rPr lang="en-US" altLang="ja-JP" sz="2000" dirty="0" err="1">
                <a:latin typeface="Avenir Next" panose="020B0503020202020204" pitchFamily="34" charset="0"/>
              </a:rPr>
              <a:t>hpDIRC</a:t>
            </a:r>
            <a:r>
              <a:rPr lang="en-US" altLang="ja-JP" sz="2000" dirty="0">
                <a:latin typeface="Avenir Next" panose="020B0503020202020204" pitchFamily="34" charset="0"/>
              </a:rPr>
              <a:t> in the worst case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64912C68-4413-7223-C2BD-51E9499BF2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5771" y="6379705"/>
            <a:ext cx="2743200" cy="365125"/>
          </a:xfrm>
        </p:spPr>
        <p:txBody>
          <a:bodyPr/>
          <a:lstStyle/>
          <a:p>
            <a:r>
              <a:rPr kumimoji="1" lang="en-US" altLang="ja-JP" dirty="0"/>
              <a:t>11</a:t>
            </a:r>
            <a:endParaRPr kumimoji="1" lang="ja-JP" altLang="en-US"/>
          </a:p>
        </p:txBody>
      </p:sp>
      <p:sp>
        <p:nvSpPr>
          <p:cNvPr id="16" name="タイトル 1">
            <a:extLst>
              <a:ext uri="{FF2B5EF4-FFF2-40B4-BE49-F238E27FC236}">
                <a16:creationId xmlns:a16="http://schemas.microsoft.com/office/drawing/2014/main" id="{1518B9FF-ABA9-10BE-A546-995F39EF112F}"/>
              </a:ext>
            </a:extLst>
          </p:cNvPr>
          <p:cNvSpPr txBox="1">
            <a:spLocks/>
          </p:cNvSpPr>
          <p:nvPr/>
        </p:nvSpPr>
        <p:spPr>
          <a:xfrm>
            <a:off x="600594" y="365124"/>
            <a:ext cx="1099081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b="1" kern="1200">
                <a:solidFill>
                  <a:schemeClr val="tx1"/>
                </a:solidFill>
                <a:latin typeface="Avenir Next" panose="020B0503020202020204" pitchFamily="34" charset="0"/>
                <a:ea typeface="+mj-ea"/>
                <a:cs typeface="+mj-cs"/>
              </a:defRPr>
            </a:lvl1pPr>
          </a:lstStyle>
          <a:p>
            <a:r>
              <a:rPr lang="en-US" altLang="ja-JP" sz="4200"/>
              <a:t>Sensor Performance v.s. PID Performance</a:t>
            </a:r>
            <a:endParaRPr lang="ja-JP" altLang="en-US" sz="4200" baseline="-25000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E874D2CB-1388-34B1-1BD9-15D83E837D6F}"/>
              </a:ext>
            </a:extLst>
          </p:cNvPr>
          <p:cNvSpPr txBox="1"/>
          <p:nvPr/>
        </p:nvSpPr>
        <p:spPr>
          <a:xfrm>
            <a:off x="1705113" y="2817914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K/p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64C07BFC-7596-0CF4-74DE-F49E78DF00F2}"/>
              </a:ext>
            </a:extLst>
          </p:cNvPr>
          <p:cNvSpPr txBox="1"/>
          <p:nvPr/>
        </p:nvSpPr>
        <p:spPr>
          <a:xfrm>
            <a:off x="1692260" y="3986386"/>
            <a:ext cx="552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400" dirty="0">
                <a:latin typeface="Avenir Next" panose="020B0503020202020204" pitchFamily="34" charset="0"/>
              </a:rPr>
              <a:t>π/K</a:t>
            </a:r>
          </a:p>
        </p:txBody>
      </p:sp>
      <p:sp>
        <p:nvSpPr>
          <p:cNvPr id="6" name="左矢印 5">
            <a:extLst>
              <a:ext uri="{FF2B5EF4-FFF2-40B4-BE49-F238E27FC236}">
                <a16:creationId xmlns:a16="http://schemas.microsoft.com/office/drawing/2014/main" id="{84D9BBBF-E8F7-719F-C54C-1CD7B11F6669}"/>
              </a:ext>
            </a:extLst>
          </p:cNvPr>
          <p:cNvSpPr/>
          <p:nvPr/>
        </p:nvSpPr>
        <p:spPr>
          <a:xfrm rot="10800000">
            <a:off x="6595893" y="2058019"/>
            <a:ext cx="1265152" cy="520661"/>
          </a:xfrm>
          <a:prstGeom prst="leftArrow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10BE6A57-6D4C-7AB0-4A8B-FDFFC4A642A4}"/>
              </a:ext>
            </a:extLst>
          </p:cNvPr>
          <p:cNvSpPr txBox="1"/>
          <p:nvPr/>
        </p:nvSpPr>
        <p:spPr>
          <a:xfrm>
            <a:off x="7828387" y="2033448"/>
            <a:ext cx="299882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700" b="1" dirty="0">
                <a:solidFill>
                  <a:srgbClr val="FF0000"/>
                </a:solidFill>
                <a:latin typeface="Avenir Next" panose="020B0503020202020204" pitchFamily="34" charset="0"/>
              </a:rPr>
              <a:t>No overlap with </a:t>
            </a:r>
            <a:r>
              <a:rPr lang="en-US" altLang="ja-JP" sz="1700" b="1" dirty="0" err="1">
                <a:solidFill>
                  <a:srgbClr val="FF0000"/>
                </a:solidFill>
                <a:latin typeface="Avenir Next" panose="020B0503020202020204" pitchFamily="34" charset="0"/>
              </a:rPr>
              <a:t>hpDIRC</a:t>
            </a:r>
            <a:r>
              <a:rPr lang="en-US" altLang="ja-JP" sz="1700" b="1" dirty="0">
                <a:solidFill>
                  <a:srgbClr val="FF0000"/>
                </a:solidFill>
                <a:latin typeface="Avenir Next" panose="020B0503020202020204" pitchFamily="34" charset="0"/>
              </a:rPr>
              <a:t> for K/p separation</a:t>
            </a: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A41DA8F5-9C9E-7FFB-BA51-A978050DB770}"/>
              </a:ext>
            </a:extLst>
          </p:cNvPr>
          <p:cNvSpPr txBox="1"/>
          <p:nvPr/>
        </p:nvSpPr>
        <p:spPr>
          <a:xfrm>
            <a:off x="3581400" y="1412637"/>
            <a:ext cx="1801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 err="1">
                <a:latin typeface="Avenir Next" panose="020B0503020202020204" pitchFamily="34" charset="0"/>
              </a:rPr>
              <a:t>ToyMC</a:t>
            </a:r>
            <a:r>
              <a:rPr lang="en-US" altLang="ja-JP" b="1" dirty="0">
                <a:latin typeface="Avenir Next" panose="020B0503020202020204" pitchFamily="34" charset="0"/>
              </a:rPr>
              <a:t> @ y=0</a:t>
            </a: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DDD7DDDF-77E1-A540-9EC0-DA5F455EC226}"/>
              </a:ext>
            </a:extLst>
          </p:cNvPr>
          <p:cNvGrpSpPr/>
          <p:nvPr/>
        </p:nvGrpSpPr>
        <p:grpSpPr>
          <a:xfrm>
            <a:off x="7643371" y="4117191"/>
            <a:ext cx="3823534" cy="615553"/>
            <a:chOff x="7727973" y="4387697"/>
            <a:chExt cx="3823534" cy="615553"/>
          </a:xfrm>
        </p:grpSpPr>
        <p:sp>
          <p:nvSpPr>
            <p:cNvPr id="4" name="テキスト ボックス 3">
              <a:extLst>
                <a:ext uri="{FF2B5EF4-FFF2-40B4-BE49-F238E27FC236}">
                  <a16:creationId xmlns:a16="http://schemas.microsoft.com/office/drawing/2014/main" id="{130FC489-7003-A743-F377-ACA77946FDB7}"/>
                </a:ext>
              </a:extLst>
            </p:cNvPr>
            <p:cNvSpPr txBox="1"/>
            <p:nvPr/>
          </p:nvSpPr>
          <p:spPr>
            <a:xfrm>
              <a:off x="8089204" y="4387697"/>
              <a:ext cx="3462303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45AC43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K/p </a:t>
              </a:r>
              <a:r>
                <a:rPr lang="en-US" altLang="ja-JP" sz="1700" dirty="0" err="1">
                  <a:solidFill>
                    <a:srgbClr val="45AC43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 of</a:t>
              </a:r>
            </a:p>
            <a:p>
              <a:r>
                <a:rPr lang="en-US" altLang="ja-JP" sz="1700" dirty="0">
                  <a:solidFill>
                    <a:srgbClr val="45AC43"/>
                  </a:solidFill>
                  <a:latin typeface="Avenir Next" panose="020B0503020202020204" pitchFamily="34" charset="0"/>
                </a:rPr>
                <a:t>imaging mode</a:t>
              </a:r>
            </a:p>
          </p:txBody>
        </p:sp>
        <p:cxnSp>
          <p:nvCxnSpPr>
            <p:cNvPr id="9" name="直線矢印コネクタ 8">
              <a:extLst>
                <a:ext uri="{FF2B5EF4-FFF2-40B4-BE49-F238E27FC236}">
                  <a16:creationId xmlns:a16="http://schemas.microsoft.com/office/drawing/2014/main" id="{7DC69139-A4E4-663F-589F-5B853742D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27973" y="4574607"/>
              <a:ext cx="407507" cy="0"/>
            </a:xfrm>
            <a:prstGeom prst="straightConnector1">
              <a:avLst/>
            </a:prstGeom>
            <a:ln>
              <a:solidFill>
                <a:srgbClr val="45AC43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4BD10CDD-3CAF-65CA-1AA3-24A627F4C879}"/>
              </a:ext>
            </a:extLst>
          </p:cNvPr>
          <p:cNvGrpSpPr/>
          <p:nvPr/>
        </p:nvGrpSpPr>
        <p:grpSpPr>
          <a:xfrm>
            <a:off x="7643371" y="4954640"/>
            <a:ext cx="3537247" cy="615553"/>
            <a:chOff x="7766074" y="5300911"/>
            <a:chExt cx="3537247" cy="615553"/>
          </a:xfrm>
        </p:grpSpPr>
        <p:sp>
          <p:nvSpPr>
            <p:cNvPr id="21" name="テキスト ボックス 20">
              <a:extLst>
                <a:ext uri="{FF2B5EF4-FFF2-40B4-BE49-F238E27FC236}">
                  <a16:creationId xmlns:a16="http://schemas.microsoft.com/office/drawing/2014/main" id="{E68A9734-6B5C-43BE-C09A-EE3A16BF2E3F}"/>
                </a:ext>
              </a:extLst>
            </p:cNvPr>
            <p:cNvSpPr txBox="1"/>
            <p:nvPr/>
          </p:nvSpPr>
          <p:spPr>
            <a:xfrm>
              <a:off x="8135480" y="5300911"/>
              <a:ext cx="3167841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hpDIRC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limit for 3σ</a:t>
              </a:r>
              <a:r>
                <a:rPr lang="ja-JP" altLang="en-US" sz="1700">
                  <a:solidFill>
                    <a:srgbClr val="317AB7"/>
                  </a:solidFill>
                  <a:latin typeface="Avenir Next" panose="020B0503020202020204" pitchFamily="34" charset="0"/>
                </a:rPr>
                <a:t> </a:t>
              </a:r>
              <a:r>
                <a:rPr lang="en-US" altLang="ja-JP" sz="1700" dirty="0">
                  <a:solidFill>
                    <a:srgbClr val="317AB7"/>
                  </a:solidFill>
                  <a:latin typeface="Avenir Book" panose="02000503020000020003" pitchFamily="2" charset="0"/>
                </a:rPr>
                <a:t>π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/K </a:t>
              </a:r>
              <a:r>
                <a:rPr lang="en-US" altLang="ja-JP" sz="1700" dirty="0" err="1">
                  <a:solidFill>
                    <a:srgbClr val="317AB7"/>
                  </a:solidFill>
                  <a:latin typeface="Avenir Next" panose="020B0503020202020204" pitchFamily="34" charset="0"/>
                </a:rPr>
                <a:t>sep.</a:t>
              </a:r>
              <a:r>
                <a:rPr lang="en-US" altLang="ja-JP" sz="1700" dirty="0">
                  <a:solidFill>
                    <a:srgbClr val="317AB7"/>
                  </a:solidFill>
                  <a:latin typeface="Avenir Next" panose="020B0503020202020204" pitchFamily="34" charset="0"/>
                </a:rPr>
                <a:t> of imaging mode </a:t>
              </a:r>
            </a:p>
          </p:txBody>
        </p:sp>
        <p:cxnSp>
          <p:nvCxnSpPr>
            <p:cNvPr id="22" name="直線矢印コネクタ 21">
              <a:extLst>
                <a:ext uri="{FF2B5EF4-FFF2-40B4-BE49-F238E27FC236}">
                  <a16:creationId xmlns:a16="http://schemas.microsoft.com/office/drawing/2014/main" id="{29587CC6-4059-ACF3-94AC-B3596CB6A5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66074" y="5492514"/>
              <a:ext cx="407507" cy="0"/>
            </a:xfrm>
            <a:prstGeom prst="straightConnector1">
              <a:avLst/>
            </a:prstGeom>
            <a:ln>
              <a:solidFill>
                <a:srgbClr val="317AB7"/>
              </a:solidFill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3270619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図 17" descr="グラフィカル ユーザー インターフェイス&#10;&#10;AI 生成コンテンツは誤りを含む可能性があります。">
            <a:extLst>
              <a:ext uri="{FF2B5EF4-FFF2-40B4-BE49-F238E27FC236}">
                <a16:creationId xmlns:a16="http://schemas.microsoft.com/office/drawing/2014/main" id="{FFCF36D2-B5D7-6356-9F59-CD61800897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9591" t="37902" r="35584" b="10773"/>
          <a:stretch>
            <a:fillRect/>
          </a:stretch>
        </p:blipFill>
        <p:spPr>
          <a:xfrm flipH="1">
            <a:off x="-1" y="2557841"/>
            <a:ext cx="5812755" cy="4308114"/>
          </a:xfrm>
          <a:prstGeom prst="rect">
            <a:avLst/>
          </a:prstGeom>
        </p:spPr>
      </p:pic>
      <p:sp>
        <p:nvSpPr>
          <p:cNvPr id="2" name="タイトル 1">
            <a:extLst>
              <a:ext uri="{FF2B5EF4-FFF2-40B4-BE49-F238E27FC236}">
                <a16:creationId xmlns:a16="http://schemas.microsoft.com/office/drawing/2014/main" id="{529BB989-F589-729A-2775-A459272FD4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Detector Design Concept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CA99D264-6517-D757-1088-359C76A9C6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12</a:t>
            </a:r>
            <a:endParaRPr lang="ja-JP" altLang="en-US"/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676485A2-6EB1-AD31-5890-F0B35943C702}"/>
              </a:ext>
            </a:extLst>
          </p:cNvPr>
          <p:cNvSpPr txBox="1"/>
          <p:nvPr/>
        </p:nvSpPr>
        <p:spPr>
          <a:xfrm>
            <a:off x="-284993" y="1821690"/>
            <a:ext cx="25007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4000" b="1" dirty="0">
                <a:latin typeface="Avenir Next" panose="020B0503020202020204" pitchFamily="34" charset="0"/>
              </a:rPr>
              <a:t>BTOF</a:t>
            </a:r>
          </a:p>
        </p:txBody>
      </p:sp>
      <p:sp>
        <p:nvSpPr>
          <p:cNvPr id="14" name="下矢印 13">
            <a:extLst>
              <a:ext uri="{FF2B5EF4-FFF2-40B4-BE49-F238E27FC236}">
                <a16:creationId xmlns:a16="http://schemas.microsoft.com/office/drawing/2014/main" id="{DA34F8E9-3047-787B-920B-61BA0F658A87}"/>
              </a:ext>
            </a:extLst>
          </p:cNvPr>
          <p:cNvSpPr/>
          <p:nvPr/>
        </p:nvSpPr>
        <p:spPr>
          <a:xfrm>
            <a:off x="1814306" y="4877540"/>
            <a:ext cx="726656" cy="782157"/>
          </a:xfrm>
          <a:prstGeom prst="down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96CB7BB2-8CC0-A17E-2F55-978FCF9FEA17}"/>
              </a:ext>
            </a:extLst>
          </p:cNvPr>
          <p:cNvSpPr txBox="1"/>
          <p:nvPr/>
        </p:nvSpPr>
        <p:spPr>
          <a:xfrm>
            <a:off x="3995563" y="2993763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Book" panose="02000503020000020003" pitchFamily="2" charset="0"/>
              </a:rPr>
              <a:t>Back-side</a:t>
            </a:r>
            <a:endParaRPr kumimoji="1" lang="ja-JP" altLang="en-US" b="1">
              <a:latin typeface="Avenir Book" panose="02000503020000020003" pitchFamily="2" charset="0"/>
            </a:endParaRP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E0D00596-5C7D-4494-F7EF-473312B6EC58}"/>
              </a:ext>
            </a:extLst>
          </p:cNvPr>
          <p:cNvSpPr txBox="1"/>
          <p:nvPr/>
        </p:nvSpPr>
        <p:spPr>
          <a:xfrm>
            <a:off x="3995562" y="5222946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Book" panose="02000503020000020003" pitchFamily="2" charset="0"/>
              </a:rPr>
              <a:t>Front-side</a:t>
            </a:r>
            <a:endParaRPr kumimoji="1" lang="ja-JP" altLang="en-US" b="1">
              <a:latin typeface="Avenir Book" panose="02000503020000020003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780724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01E2F2-C9C1-6AE0-6627-238240BC7F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図 17" descr="グラフィカル ユーザー インターフェイス&#10;&#10;AI 生成コンテンツは誤りを含む可能性があります。">
            <a:extLst>
              <a:ext uri="{FF2B5EF4-FFF2-40B4-BE49-F238E27FC236}">
                <a16:creationId xmlns:a16="http://schemas.microsoft.com/office/drawing/2014/main" id="{F8B2229B-A7C4-66EF-2A4F-C8D0C7673EA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9591" t="37902" r="35584" b="10773"/>
          <a:stretch>
            <a:fillRect/>
          </a:stretch>
        </p:blipFill>
        <p:spPr>
          <a:xfrm flipH="1">
            <a:off x="-1" y="2557841"/>
            <a:ext cx="5812755" cy="4308114"/>
          </a:xfrm>
          <a:prstGeom prst="rect">
            <a:avLst/>
          </a:prstGeom>
        </p:spPr>
      </p:pic>
      <p:sp>
        <p:nvSpPr>
          <p:cNvPr id="2" name="タイトル 1">
            <a:extLst>
              <a:ext uri="{FF2B5EF4-FFF2-40B4-BE49-F238E27FC236}">
                <a16:creationId xmlns:a16="http://schemas.microsoft.com/office/drawing/2014/main" id="{96939D6D-A8E3-CA66-8E48-337BA202CD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Detector Design Concept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160FE8C7-64AB-D5E2-5F86-8AEBC904DB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12</a:t>
            </a:r>
            <a:endParaRPr lang="ja-JP" altLang="en-US"/>
          </a:p>
        </p:txBody>
      </p:sp>
      <p:grpSp>
        <p:nvGrpSpPr>
          <p:cNvPr id="212" name="グループ化 211">
            <a:extLst>
              <a:ext uri="{FF2B5EF4-FFF2-40B4-BE49-F238E27FC236}">
                <a16:creationId xmlns:a16="http://schemas.microsoft.com/office/drawing/2014/main" id="{9F39CB7F-9712-6A7D-BC3D-BE2B3E383C07}"/>
              </a:ext>
            </a:extLst>
          </p:cNvPr>
          <p:cNvGrpSpPr>
            <a:grpSpLocks noChangeAspect="1"/>
          </p:cNvGrpSpPr>
          <p:nvPr/>
        </p:nvGrpSpPr>
        <p:grpSpPr>
          <a:xfrm>
            <a:off x="7875667" y="2830425"/>
            <a:ext cx="3255089" cy="5021668"/>
            <a:chOff x="1787400" y="1735709"/>
            <a:chExt cx="2723862" cy="4202137"/>
          </a:xfrm>
        </p:grpSpPr>
        <p:sp>
          <p:nvSpPr>
            <p:cNvPr id="213" name="正方形/長方形 212">
              <a:extLst>
                <a:ext uri="{FF2B5EF4-FFF2-40B4-BE49-F238E27FC236}">
                  <a16:creationId xmlns:a16="http://schemas.microsoft.com/office/drawing/2014/main" id="{B2B6AB79-F334-D23F-740D-4EA176C086DA}"/>
                </a:ext>
              </a:extLst>
            </p:cNvPr>
            <p:cNvSpPr/>
            <p:nvPr/>
          </p:nvSpPr>
          <p:spPr>
            <a:xfrm>
              <a:off x="3359484" y="2477656"/>
              <a:ext cx="1151778" cy="34601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  <a:scene3d>
              <a:camera prst="isometricOffAxis1Top"/>
              <a:lightRig rig="threePt" dir="t"/>
            </a:scene3d>
            <a:sp3d extrusionH="10795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正方形/長方形 213">
              <a:extLst>
                <a:ext uri="{FF2B5EF4-FFF2-40B4-BE49-F238E27FC236}">
                  <a16:creationId xmlns:a16="http://schemas.microsoft.com/office/drawing/2014/main" id="{AADF95DE-797A-0AC5-A156-8C695F05E872}"/>
                </a:ext>
              </a:extLst>
            </p:cNvPr>
            <p:cNvSpPr/>
            <p:nvPr/>
          </p:nvSpPr>
          <p:spPr>
            <a:xfrm>
              <a:off x="4135514" y="3487354"/>
              <a:ext cx="150952" cy="1670503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isometricOffAxis1Top"/>
              <a:lightRig rig="threePt" dir="t"/>
            </a:scene3d>
            <a:sp3d extrusionH="6985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15" name="グループ化 214">
              <a:extLst>
                <a:ext uri="{FF2B5EF4-FFF2-40B4-BE49-F238E27FC236}">
                  <a16:creationId xmlns:a16="http://schemas.microsoft.com/office/drawing/2014/main" id="{FA4E611C-DE86-3610-2C6D-0FA6061E7134}"/>
                </a:ext>
              </a:extLst>
            </p:cNvPr>
            <p:cNvGrpSpPr/>
            <p:nvPr/>
          </p:nvGrpSpPr>
          <p:grpSpPr>
            <a:xfrm>
              <a:off x="1787400" y="3518799"/>
              <a:ext cx="1154028" cy="1182638"/>
              <a:chOff x="1787400" y="3518799"/>
              <a:chExt cx="1154028" cy="1182638"/>
            </a:xfrm>
          </p:grpSpPr>
          <p:sp>
            <p:nvSpPr>
              <p:cNvPr id="243" name="正方形/長方形 242">
                <a:extLst>
                  <a:ext uri="{FF2B5EF4-FFF2-40B4-BE49-F238E27FC236}">
                    <a16:creationId xmlns:a16="http://schemas.microsoft.com/office/drawing/2014/main" id="{2A612BF0-B60E-E828-AF1A-E0F889593DE6}"/>
                  </a:ext>
                </a:extLst>
              </p:cNvPr>
              <p:cNvSpPr/>
              <p:nvPr/>
            </p:nvSpPr>
            <p:spPr>
              <a:xfrm>
                <a:off x="1787400" y="3549659"/>
                <a:ext cx="1151778" cy="1151778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190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44" name="グループ化 243">
                <a:extLst>
                  <a:ext uri="{FF2B5EF4-FFF2-40B4-BE49-F238E27FC236}">
                    <a16:creationId xmlns:a16="http://schemas.microsoft.com/office/drawing/2014/main" id="{3B6394D5-DE79-3F95-8FF7-45DE5C6F575E}"/>
                  </a:ext>
                </a:extLst>
              </p:cNvPr>
              <p:cNvGrpSpPr/>
              <p:nvPr/>
            </p:nvGrpSpPr>
            <p:grpSpPr>
              <a:xfrm>
                <a:off x="1789650" y="3518799"/>
                <a:ext cx="1151778" cy="1151778"/>
                <a:chOff x="1789650" y="3518799"/>
                <a:chExt cx="1151778" cy="1151778"/>
              </a:xfrm>
            </p:grpSpPr>
            <p:grpSp>
              <p:nvGrpSpPr>
                <p:cNvPr id="245" name="グループ化 244">
                  <a:extLst>
                    <a:ext uri="{FF2B5EF4-FFF2-40B4-BE49-F238E27FC236}">
                      <a16:creationId xmlns:a16="http://schemas.microsoft.com/office/drawing/2014/main" id="{F341978F-C116-E382-395F-0038DFBB41F2}"/>
                    </a:ext>
                  </a:extLst>
                </p:cNvPr>
                <p:cNvGrpSpPr/>
                <p:nvPr/>
              </p:nvGrpSpPr>
              <p:grpSpPr>
                <a:xfrm>
                  <a:off x="1823008" y="3771450"/>
                  <a:ext cx="1085063" cy="654603"/>
                  <a:chOff x="7851931" y="462078"/>
                  <a:chExt cx="3391474" cy="2046029"/>
                </a:xfrm>
              </p:grpSpPr>
              <p:sp>
                <p:nvSpPr>
                  <p:cNvPr id="251" name="正方形/長方形 250">
                    <a:extLst>
                      <a:ext uri="{FF2B5EF4-FFF2-40B4-BE49-F238E27FC236}">
                        <a16:creationId xmlns:a16="http://schemas.microsoft.com/office/drawing/2014/main" id="{17B0929E-B33F-C1E4-BC40-7F0F966F12D8}"/>
                      </a:ext>
                    </a:extLst>
                  </p:cNvPr>
                  <p:cNvSpPr/>
                  <p:nvPr/>
                </p:nvSpPr>
                <p:spPr>
                  <a:xfrm>
                    <a:off x="9162978" y="462078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2" name="正方形/長方形 251">
                    <a:extLst>
                      <a:ext uri="{FF2B5EF4-FFF2-40B4-BE49-F238E27FC236}">
                        <a16:creationId xmlns:a16="http://schemas.microsoft.com/office/drawing/2014/main" id="{C27345A5-70A2-3426-D0F1-79893AA04FCE}"/>
                      </a:ext>
                    </a:extLst>
                  </p:cNvPr>
                  <p:cNvSpPr/>
                  <p:nvPr/>
                </p:nvSpPr>
                <p:spPr>
                  <a:xfrm>
                    <a:off x="7851931" y="659451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3" name="正方形/長方形 252">
                    <a:extLst>
                      <a:ext uri="{FF2B5EF4-FFF2-40B4-BE49-F238E27FC236}">
                        <a16:creationId xmlns:a16="http://schemas.microsoft.com/office/drawing/2014/main" id="{5614BF97-96F9-D2D5-2155-5B2EEE06FC47}"/>
                      </a:ext>
                    </a:extLst>
                  </p:cNvPr>
                  <p:cNvSpPr/>
                  <p:nvPr/>
                </p:nvSpPr>
                <p:spPr>
                  <a:xfrm>
                    <a:off x="9803405" y="870935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4" name="正方形/長方形 253">
                    <a:extLst>
                      <a:ext uri="{FF2B5EF4-FFF2-40B4-BE49-F238E27FC236}">
                        <a16:creationId xmlns:a16="http://schemas.microsoft.com/office/drawing/2014/main" id="{B9342D41-3EE0-C810-B777-CFF13A93B8C9}"/>
                      </a:ext>
                    </a:extLst>
                  </p:cNvPr>
                  <p:cNvSpPr/>
                  <p:nvPr/>
                </p:nvSpPr>
                <p:spPr>
                  <a:xfrm>
                    <a:off x="8492855" y="1068107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46" name="正方形/長方形 245">
                  <a:extLst>
                    <a:ext uri="{FF2B5EF4-FFF2-40B4-BE49-F238E27FC236}">
                      <a16:creationId xmlns:a16="http://schemas.microsoft.com/office/drawing/2014/main" id="{B82488C1-10BA-0136-6153-0CD472AB38AF}"/>
                    </a:ext>
                  </a:extLst>
                </p:cNvPr>
                <p:cNvSpPr/>
                <p:nvPr/>
              </p:nvSpPr>
              <p:spPr>
                <a:xfrm>
                  <a:off x="1904828" y="3636019"/>
                  <a:ext cx="921423" cy="921422"/>
                </a:xfrm>
                <a:prstGeom prst="rect">
                  <a:avLst/>
                </a:prstGeom>
                <a:solidFill>
                  <a:srgbClr val="7030A0"/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contourW="6350" prstMaterial="clear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47" name="グループ化 246">
                  <a:extLst>
                    <a:ext uri="{FF2B5EF4-FFF2-40B4-BE49-F238E27FC236}">
                      <a16:creationId xmlns:a16="http://schemas.microsoft.com/office/drawing/2014/main" id="{F3EAEF23-DAD8-6186-379E-C1FEC405524C}"/>
                    </a:ext>
                  </a:extLst>
                </p:cNvPr>
                <p:cNvGrpSpPr/>
                <p:nvPr/>
              </p:nvGrpSpPr>
              <p:grpSpPr>
                <a:xfrm>
                  <a:off x="1789650" y="3518799"/>
                  <a:ext cx="1151778" cy="1151778"/>
                  <a:chOff x="6972841" y="-661261"/>
                  <a:chExt cx="3600000" cy="3600000"/>
                </a:xfrm>
              </p:grpSpPr>
              <p:sp>
                <p:nvSpPr>
                  <p:cNvPr id="249" name="正方形/長方形 248">
                    <a:extLst>
                      <a:ext uri="{FF2B5EF4-FFF2-40B4-BE49-F238E27FC236}">
                        <a16:creationId xmlns:a16="http://schemas.microsoft.com/office/drawing/2014/main" id="{F07C101B-E715-090A-A121-187D7922B2FD}"/>
                      </a:ext>
                    </a:extLst>
                  </p:cNvPr>
                  <p:cNvSpPr/>
                  <p:nvPr/>
                </p:nvSpPr>
                <p:spPr>
                  <a:xfrm>
                    <a:off x="6972841" y="-661261"/>
                    <a:ext cx="3600000" cy="3600000"/>
                  </a:xfrm>
                  <a:prstGeom prst="rect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190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0" name="正方形/長方形 249">
                    <a:extLst>
                      <a:ext uri="{FF2B5EF4-FFF2-40B4-BE49-F238E27FC236}">
                        <a16:creationId xmlns:a16="http://schemas.microsoft.com/office/drawing/2014/main" id="{C2700156-A259-2E3B-90C4-1759D0F9F40F}"/>
                      </a:ext>
                    </a:extLst>
                  </p:cNvPr>
                  <p:cNvSpPr/>
                  <p:nvPr/>
                </p:nvSpPr>
                <p:spPr>
                  <a:xfrm>
                    <a:off x="7605141" y="784958"/>
                    <a:ext cx="1498526" cy="387375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508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48" name="正方形/長方形 247">
                  <a:extLst>
                    <a:ext uri="{FF2B5EF4-FFF2-40B4-BE49-F238E27FC236}">
                      <a16:creationId xmlns:a16="http://schemas.microsoft.com/office/drawing/2014/main" id="{C1E186FC-2D26-C5C9-99E6-7EFDEBAD3296}"/>
                    </a:ext>
                  </a:extLst>
                </p:cNvPr>
                <p:cNvSpPr/>
                <p:nvPr/>
              </p:nvSpPr>
              <p:spPr>
                <a:xfrm>
                  <a:off x="2545997" y="3936841"/>
                  <a:ext cx="172730" cy="8931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508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16" name="グループ化 215">
              <a:extLst>
                <a:ext uri="{FF2B5EF4-FFF2-40B4-BE49-F238E27FC236}">
                  <a16:creationId xmlns:a16="http://schemas.microsoft.com/office/drawing/2014/main" id="{E930335B-0F3C-18DB-F741-2F8654AB02FA}"/>
                </a:ext>
              </a:extLst>
            </p:cNvPr>
            <p:cNvGrpSpPr/>
            <p:nvPr/>
          </p:nvGrpSpPr>
          <p:grpSpPr>
            <a:xfrm>
              <a:off x="2296371" y="3841875"/>
              <a:ext cx="1154028" cy="1182638"/>
              <a:chOff x="1787400" y="3518799"/>
              <a:chExt cx="1154028" cy="1182638"/>
            </a:xfrm>
          </p:grpSpPr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994A1234-10A7-142C-7712-2A75ECD2A59F}"/>
                  </a:ext>
                </a:extLst>
              </p:cNvPr>
              <p:cNvSpPr/>
              <p:nvPr/>
            </p:nvSpPr>
            <p:spPr>
              <a:xfrm>
                <a:off x="1787400" y="3549659"/>
                <a:ext cx="1151778" cy="1151778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190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32" name="グループ化 231">
                <a:extLst>
                  <a:ext uri="{FF2B5EF4-FFF2-40B4-BE49-F238E27FC236}">
                    <a16:creationId xmlns:a16="http://schemas.microsoft.com/office/drawing/2014/main" id="{0EEB59F3-B4E9-E127-42A4-654637BF3678}"/>
                  </a:ext>
                </a:extLst>
              </p:cNvPr>
              <p:cNvGrpSpPr/>
              <p:nvPr/>
            </p:nvGrpSpPr>
            <p:grpSpPr>
              <a:xfrm>
                <a:off x="1789650" y="3518799"/>
                <a:ext cx="1151778" cy="1151778"/>
                <a:chOff x="1789650" y="3518799"/>
                <a:chExt cx="1151778" cy="1151778"/>
              </a:xfrm>
            </p:grpSpPr>
            <p:grpSp>
              <p:nvGrpSpPr>
                <p:cNvPr id="233" name="グループ化 232">
                  <a:extLst>
                    <a:ext uri="{FF2B5EF4-FFF2-40B4-BE49-F238E27FC236}">
                      <a16:creationId xmlns:a16="http://schemas.microsoft.com/office/drawing/2014/main" id="{94095C38-C1E5-0206-969E-8349C08FA904}"/>
                    </a:ext>
                  </a:extLst>
                </p:cNvPr>
                <p:cNvGrpSpPr/>
                <p:nvPr/>
              </p:nvGrpSpPr>
              <p:grpSpPr>
                <a:xfrm>
                  <a:off x="1823008" y="3771450"/>
                  <a:ext cx="1085063" cy="654603"/>
                  <a:chOff x="7851931" y="462078"/>
                  <a:chExt cx="3391474" cy="2046029"/>
                </a:xfrm>
              </p:grpSpPr>
              <p:sp>
                <p:nvSpPr>
                  <p:cNvPr id="239" name="正方形/長方形 238">
                    <a:extLst>
                      <a:ext uri="{FF2B5EF4-FFF2-40B4-BE49-F238E27FC236}">
                        <a16:creationId xmlns:a16="http://schemas.microsoft.com/office/drawing/2014/main" id="{13A55B1B-731C-6783-89F3-62EF165E91D6}"/>
                      </a:ext>
                    </a:extLst>
                  </p:cNvPr>
                  <p:cNvSpPr/>
                  <p:nvPr/>
                </p:nvSpPr>
                <p:spPr>
                  <a:xfrm>
                    <a:off x="9162978" y="462078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0" name="正方形/長方形 239">
                    <a:extLst>
                      <a:ext uri="{FF2B5EF4-FFF2-40B4-BE49-F238E27FC236}">
                        <a16:creationId xmlns:a16="http://schemas.microsoft.com/office/drawing/2014/main" id="{3FA1127C-7305-6FEA-BCA8-4CAD53665ADF}"/>
                      </a:ext>
                    </a:extLst>
                  </p:cNvPr>
                  <p:cNvSpPr/>
                  <p:nvPr/>
                </p:nvSpPr>
                <p:spPr>
                  <a:xfrm>
                    <a:off x="7851931" y="659451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1" name="正方形/長方形 240">
                    <a:extLst>
                      <a:ext uri="{FF2B5EF4-FFF2-40B4-BE49-F238E27FC236}">
                        <a16:creationId xmlns:a16="http://schemas.microsoft.com/office/drawing/2014/main" id="{F08C4D07-8B4D-7266-1759-EA282AE41386}"/>
                      </a:ext>
                    </a:extLst>
                  </p:cNvPr>
                  <p:cNvSpPr/>
                  <p:nvPr/>
                </p:nvSpPr>
                <p:spPr>
                  <a:xfrm>
                    <a:off x="9803405" y="870935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2" name="正方形/長方形 241">
                    <a:extLst>
                      <a:ext uri="{FF2B5EF4-FFF2-40B4-BE49-F238E27FC236}">
                        <a16:creationId xmlns:a16="http://schemas.microsoft.com/office/drawing/2014/main" id="{D476E2F8-5C15-E2A1-19B0-A27D1813CC9B}"/>
                      </a:ext>
                    </a:extLst>
                  </p:cNvPr>
                  <p:cNvSpPr/>
                  <p:nvPr/>
                </p:nvSpPr>
                <p:spPr>
                  <a:xfrm>
                    <a:off x="8492855" y="1068107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34" name="正方形/長方形 233">
                  <a:extLst>
                    <a:ext uri="{FF2B5EF4-FFF2-40B4-BE49-F238E27FC236}">
                      <a16:creationId xmlns:a16="http://schemas.microsoft.com/office/drawing/2014/main" id="{A34012FE-C185-D670-B211-FC57EEEE5D09}"/>
                    </a:ext>
                  </a:extLst>
                </p:cNvPr>
                <p:cNvSpPr/>
                <p:nvPr/>
              </p:nvSpPr>
              <p:spPr>
                <a:xfrm>
                  <a:off x="1904828" y="3636019"/>
                  <a:ext cx="921423" cy="921422"/>
                </a:xfrm>
                <a:prstGeom prst="rect">
                  <a:avLst/>
                </a:prstGeom>
                <a:solidFill>
                  <a:srgbClr val="7030A0"/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contourW="6350" prstMaterial="clear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35" name="グループ化 234">
                  <a:extLst>
                    <a:ext uri="{FF2B5EF4-FFF2-40B4-BE49-F238E27FC236}">
                      <a16:creationId xmlns:a16="http://schemas.microsoft.com/office/drawing/2014/main" id="{26A4E5C0-06C1-9E04-7367-91C4BABDDF00}"/>
                    </a:ext>
                  </a:extLst>
                </p:cNvPr>
                <p:cNvGrpSpPr/>
                <p:nvPr/>
              </p:nvGrpSpPr>
              <p:grpSpPr>
                <a:xfrm>
                  <a:off x="1789650" y="3518799"/>
                  <a:ext cx="1151778" cy="1151778"/>
                  <a:chOff x="6972841" y="-661261"/>
                  <a:chExt cx="3600000" cy="3600000"/>
                </a:xfrm>
              </p:grpSpPr>
              <p:sp>
                <p:nvSpPr>
                  <p:cNvPr id="237" name="正方形/長方形 236">
                    <a:extLst>
                      <a:ext uri="{FF2B5EF4-FFF2-40B4-BE49-F238E27FC236}">
                        <a16:creationId xmlns:a16="http://schemas.microsoft.com/office/drawing/2014/main" id="{9DF56C25-37DD-4B48-F1BE-AE9E4AB4913B}"/>
                      </a:ext>
                    </a:extLst>
                  </p:cNvPr>
                  <p:cNvSpPr/>
                  <p:nvPr/>
                </p:nvSpPr>
                <p:spPr>
                  <a:xfrm>
                    <a:off x="6972841" y="-661261"/>
                    <a:ext cx="3600000" cy="3600000"/>
                  </a:xfrm>
                  <a:prstGeom prst="rect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190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8" name="正方形/長方形 237">
                    <a:extLst>
                      <a:ext uri="{FF2B5EF4-FFF2-40B4-BE49-F238E27FC236}">
                        <a16:creationId xmlns:a16="http://schemas.microsoft.com/office/drawing/2014/main" id="{2B39A49F-6307-6337-C40F-BEDF2FD58852}"/>
                      </a:ext>
                    </a:extLst>
                  </p:cNvPr>
                  <p:cNvSpPr/>
                  <p:nvPr/>
                </p:nvSpPr>
                <p:spPr>
                  <a:xfrm>
                    <a:off x="7605141" y="784958"/>
                    <a:ext cx="1498526" cy="387375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508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36" name="正方形/長方形 235">
                  <a:extLst>
                    <a:ext uri="{FF2B5EF4-FFF2-40B4-BE49-F238E27FC236}">
                      <a16:creationId xmlns:a16="http://schemas.microsoft.com/office/drawing/2014/main" id="{22FF4C6C-DD16-82A5-588D-6E03CF5D0DF1}"/>
                    </a:ext>
                  </a:extLst>
                </p:cNvPr>
                <p:cNvSpPr/>
                <p:nvPr/>
              </p:nvSpPr>
              <p:spPr>
                <a:xfrm>
                  <a:off x="2545997" y="3936841"/>
                  <a:ext cx="172730" cy="8931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508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17" name="グループ化 216">
              <a:extLst>
                <a:ext uri="{FF2B5EF4-FFF2-40B4-BE49-F238E27FC236}">
                  <a16:creationId xmlns:a16="http://schemas.microsoft.com/office/drawing/2014/main" id="{81109989-507A-5E96-186B-1B60AB27110B}"/>
                </a:ext>
              </a:extLst>
            </p:cNvPr>
            <p:cNvGrpSpPr/>
            <p:nvPr/>
          </p:nvGrpSpPr>
          <p:grpSpPr>
            <a:xfrm>
              <a:off x="2810021" y="4166686"/>
              <a:ext cx="1154028" cy="1182638"/>
              <a:chOff x="1787400" y="3518799"/>
              <a:chExt cx="1154028" cy="1182638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724A7CB4-111D-13AD-0131-7F0216F3BE24}"/>
                  </a:ext>
                </a:extLst>
              </p:cNvPr>
              <p:cNvSpPr/>
              <p:nvPr/>
            </p:nvSpPr>
            <p:spPr>
              <a:xfrm>
                <a:off x="1787400" y="3549659"/>
                <a:ext cx="1151778" cy="1151778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190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20" name="グループ化 219">
                <a:extLst>
                  <a:ext uri="{FF2B5EF4-FFF2-40B4-BE49-F238E27FC236}">
                    <a16:creationId xmlns:a16="http://schemas.microsoft.com/office/drawing/2014/main" id="{35BE1814-2281-2DAF-73B5-F31BDF403BC0}"/>
                  </a:ext>
                </a:extLst>
              </p:cNvPr>
              <p:cNvGrpSpPr/>
              <p:nvPr/>
            </p:nvGrpSpPr>
            <p:grpSpPr>
              <a:xfrm>
                <a:off x="1789650" y="3518799"/>
                <a:ext cx="1151778" cy="1151778"/>
                <a:chOff x="1789650" y="3518799"/>
                <a:chExt cx="1151778" cy="1151778"/>
              </a:xfrm>
            </p:grpSpPr>
            <p:grpSp>
              <p:nvGrpSpPr>
                <p:cNvPr id="221" name="グループ化 220">
                  <a:extLst>
                    <a:ext uri="{FF2B5EF4-FFF2-40B4-BE49-F238E27FC236}">
                      <a16:creationId xmlns:a16="http://schemas.microsoft.com/office/drawing/2014/main" id="{6FB80FF2-D74C-6457-4EEB-395030C31283}"/>
                    </a:ext>
                  </a:extLst>
                </p:cNvPr>
                <p:cNvGrpSpPr/>
                <p:nvPr/>
              </p:nvGrpSpPr>
              <p:grpSpPr>
                <a:xfrm>
                  <a:off x="1823008" y="3771450"/>
                  <a:ext cx="1085063" cy="654603"/>
                  <a:chOff x="7851931" y="462078"/>
                  <a:chExt cx="3391474" cy="2046029"/>
                </a:xfrm>
              </p:grpSpPr>
              <p:sp>
                <p:nvSpPr>
                  <p:cNvPr id="227" name="正方形/長方形 226">
                    <a:extLst>
                      <a:ext uri="{FF2B5EF4-FFF2-40B4-BE49-F238E27FC236}">
                        <a16:creationId xmlns:a16="http://schemas.microsoft.com/office/drawing/2014/main" id="{E7DFAA05-AB79-931A-F132-9F8A49857050}"/>
                      </a:ext>
                    </a:extLst>
                  </p:cNvPr>
                  <p:cNvSpPr/>
                  <p:nvPr/>
                </p:nvSpPr>
                <p:spPr>
                  <a:xfrm>
                    <a:off x="9162978" y="462078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8" name="正方形/長方形 227">
                    <a:extLst>
                      <a:ext uri="{FF2B5EF4-FFF2-40B4-BE49-F238E27FC236}">
                        <a16:creationId xmlns:a16="http://schemas.microsoft.com/office/drawing/2014/main" id="{DF8DA730-7998-59CA-2AC3-70C9F16DC6FF}"/>
                      </a:ext>
                    </a:extLst>
                  </p:cNvPr>
                  <p:cNvSpPr/>
                  <p:nvPr/>
                </p:nvSpPr>
                <p:spPr>
                  <a:xfrm>
                    <a:off x="7851931" y="659451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9" name="正方形/長方形 228">
                    <a:extLst>
                      <a:ext uri="{FF2B5EF4-FFF2-40B4-BE49-F238E27FC236}">
                        <a16:creationId xmlns:a16="http://schemas.microsoft.com/office/drawing/2014/main" id="{D35AAAE9-7D5A-FA40-B8E3-41F761E6E033}"/>
                      </a:ext>
                    </a:extLst>
                  </p:cNvPr>
                  <p:cNvSpPr/>
                  <p:nvPr/>
                </p:nvSpPr>
                <p:spPr>
                  <a:xfrm>
                    <a:off x="9803405" y="870935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0" name="正方形/長方形 229">
                    <a:extLst>
                      <a:ext uri="{FF2B5EF4-FFF2-40B4-BE49-F238E27FC236}">
                        <a16:creationId xmlns:a16="http://schemas.microsoft.com/office/drawing/2014/main" id="{07DEF05E-8E51-CA1C-9FDA-BB6BAB40CB45}"/>
                      </a:ext>
                    </a:extLst>
                  </p:cNvPr>
                  <p:cNvSpPr/>
                  <p:nvPr/>
                </p:nvSpPr>
                <p:spPr>
                  <a:xfrm>
                    <a:off x="8492855" y="1068107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22" name="正方形/長方形 221">
                  <a:extLst>
                    <a:ext uri="{FF2B5EF4-FFF2-40B4-BE49-F238E27FC236}">
                      <a16:creationId xmlns:a16="http://schemas.microsoft.com/office/drawing/2014/main" id="{BDF78DA6-6201-371C-B516-C1B048379065}"/>
                    </a:ext>
                  </a:extLst>
                </p:cNvPr>
                <p:cNvSpPr/>
                <p:nvPr/>
              </p:nvSpPr>
              <p:spPr>
                <a:xfrm>
                  <a:off x="1904828" y="3636019"/>
                  <a:ext cx="921423" cy="921422"/>
                </a:xfrm>
                <a:prstGeom prst="rect">
                  <a:avLst/>
                </a:prstGeom>
                <a:solidFill>
                  <a:srgbClr val="7030A0"/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contourW="6350" prstMaterial="clear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23" name="グループ化 222">
                  <a:extLst>
                    <a:ext uri="{FF2B5EF4-FFF2-40B4-BE49-F238E27FC236}">
                      <a16:creationId xmlns:a16="http://schemas.microsoft.com/office/drawing/2014/main" id="{0B9882BD-5CE0-C395-F6EC-3771C3C52E0E}"/>
                    </a:ext>
                  </a:extLst>
                </p:cNvPr>
                <p:cNvGrpSpPr/>
                <p:nvPr/>
              </p:nvGrpSpPr>
              <p:grpSpPr>
                <a:xfrm>
                  <a:off x="1789650" y="3518799"/>
                  <a:ext cx="1151778" cy="1151778"/>
                  <a:chOff x="6972841" y="-661261"/>
                  <a:chExt cx="3600000" cy="3600000"/>
                </a:xfrm>
              </p:grpSpPr>
              <p:sp>
                <p:nvSpPr>
                  <p:cNvPr id="225" name="正方形/長方形 224">
                    <a:extLst>
                      <a:ext uri="{FF2B5EF4-FFF2-40B4-BE49-F238E27FC236}">
                        <a16:creationId xmlns:a16="http://schemas.microsoft.com/office/drawing/2014/main" id="{A09796C4-2ECF-04ED-AACB-888F5D61F944}"/>
                      </a:ext>
                    </a:extLst>
                  </p:cNvPr>
                  <p:cNvSpPr/>
                  <p:nvPr/>
                </p:nvSpPr>
                <p:spPr>
                  <a:xfrm>
                    <a:off x="6972841" y="-661261"/>
                    <a:ext cx="3600000" cy="3600000"/>
                  </a:xfrm>
                  <a:prstGeom prst="rect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190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6" name="正方形/長方形 225">
                    <a:extLst>
                      <a:ext uri="{FF2B5EF4-FFF2-40B4-BE49-F238E27FC236}">
                        <a16:creationId xmlns:a16="http://schemas.microsoft.com/office/drawing/2014/main" id="{EBDAFD51-C274-2605-4F4A-974BF6D34E6E}"/>
                      </a:ext>
                    </a:extLst>
                  </p:cNvPr>
                  <p:cNvSpPr/>
                  <p:nvPr/>
                </p:nvSpPr>
                <p:spPr>
                  <a:xfrm>
                    <a:off x="7605141" y="784958"/>
                    <a:ext cx="1498526" cy="387375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508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24" name="正方形/長方形 223">
                  <a:extLst>
                    <a:ext uri="{FF2B5EF4-FFF2-40B4-BE49-F238E27FC236}">
                      <a16:creationId xmlns:a16="http://schemas.microsoft.com/office/drawing/2014/main" id="{040DDCF8-622B-C973-E3AF-BC8246801723}"/>
                    </a:ext>
                  </a:extLst>
                </p:cNvPr>
                <p:cNvSpPr/>
                <p:nvPr/>
              </p:nvSpPr>
              <p:spPr>
                <a:xfrm>
                  <a:off x="2545997" y="3936841"/>
                  <a:ext cx="172730" cy="8931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508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218" name="正方形/長方形 217">
              <a:extLst>
                <a:ext uri="{FF2B5EF4-FFF2-40B4-BE49-F238E27FC236}">
                  <a16:creationId xmlns:a16="http://schemas.microsoft.com/office/drawing/2014/main" id="{DC120488-6BEE-2585-17CD-82E74DB22F74}"/>
                </a:ext>
              </a:extLst>
            </p:cNvPr>
            <p:cNvSpPr/>
            <p:nvPr/>
          </p:nvSpPr>
          <p:spPr>
            <a:xfrm>
              <a:off x="2175436" y="1735709"/>
              <a:ext cx="2303555" cy="3614279"/>
            </a:xfrm>
            <a:prstGeom prst="rect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  <a:scene3d>
              <a:camera prst="isometricOffAxis1Top"/>
              <a:lightRig rig="threePt" dir="t"/>
            </a:scene3d>
            <a:sp3d extrusionH="20320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08F52978-41FA-18BC-7A6E-37F9DC826699}"/>
              </a:ext>
            </a:extLst>
          </p:cNvPr>
          <p:cNvGrpSpPr/>
          <p:nvPr/>
        </p:nvGrpSpPr>
        <p:grpSpPr>
          <a:xfrm>
            <a:off x="8295406" y="2212736"/>
            <a:ext cx="1589834" cy="2148592"/>
            <a:chOff x="325654" y="3002843"/>
            <a:chExt cx="1589834" cy="2148592"/>
          </a:xfrm>
        </p:grpSpPr>
        <p:sp>
          <p:nvSpPr>
            <p:cNvPr id="198" name="正方形/長方形 197">
              <a:extLst>
                <a:ext uri="{FF2B5EF4-FFF2-40B4-BE49-F238E27FC236}">
                  <a16:creationId xmlns:a16="http://schemas.microsoft.com/office/drawing/2014/main" id="{B08798F6-9919-D97E-D23F-E4F4A4C69386}"/>
                </a:ext>
              </a:extLst>
            </p:cNvPr>
            <p:cNvSpPr/>
            <p:nvPr/>
          </p:nvSpPr>
          <p:spPr>
            <a:xfrm>
              <a:off x="383320" y="3619268"/>
              <a:ext cx="1532168" cy="1532167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  <a:scene3d>
              <a:camera prst="isometricOffAxis1Top"/>
              <a:lightRig rig="threePt" dir="t"/>
            </a:scene3d>
            <a:sp3d extrusionH="1905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363F4DA4-BE8F-7BAB-C7E0-78898E03F7BD}"/>
                </a:ext>
              </a:extLst>
            </p:cNvPr>
            <p:cNvGrpSpPr/>
            <p:nvPr/>
          </p:nvGrpSpPr>
          <p:grpSpPr>
            <a:xfrm>
              <a:off x="325654" y="3666023"/>
              <a:ext cx="1461161" cy="877849"/>
              <a:chOff x="133193" y="3943532"/>
              <a:chExt cx="1461161" cy="877849"/>
            </a:xfrm>
          </p:grpSpPr>
          <p:grpSp>
            <p:nvGrpSpPr>
              <p:cNvPr id="202" name="グループ化 201">
                <a:extLst>
                  <a:ext uri="{FF2B5EF4-FFF2-40B4-BE49-F238E27FC236}">
                    <a16:creationId xmlns:a16="http://schemas.microsoft.com/office/drawing/2014/main" id="{9797D1E4-3136-7A26-B46F-83DA68E93192}"/>
                  </a:ext>
                </a:extLst>
              </p:cNvPr>
              <p:cNvGrpSpPr/>
              <p:nvPr/>
            </p:nvGrpSpPr>
            <p:grpSpPr>
              <a:xfrm>
                <a:off x="703056" y="3943532"/>
                <a:ext cx="612867" cy="612867"/>
                <a:chOff x="7802109" y="2416115"/>
                <a:chExt cx="1440000" cy="1440000"/>
              </a:xfrm>
            </p:grpSpPr>
            <p:sp>
              <p:nvSpPr>
                <p:cNvPr id="204" name="正方形/長方形 203">
                  <a:extLst>
                    <a:ext uri="{FF2B5EF4-FFF2-40B4-BE49-F238E27FC236}">
                      <a16:creationId xmlns:a16="http://schemas.microsoft.com/office/drawing/2014/main" id="{64A5F4D6-972D-D069-BB0B-2E3065065C10}"/>
                    </a:ext>
                  </a:extLst>
                </p:cNvPr>
                <p:cNvSpPr/>
                <p:nvPr/>
              </p:nvSpPr>
              <p:spPr>
                <a:xfrm>
                  <a:off x="7802109" y="2416115"/>
                  <a:ext cx="1440000" cy="1440000"/>
                </a:xfrm>
                <a:prstGeom prst="rect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" name="正方形/長方形 204">
                  <a:extLst>
                    <a:ext uri="{FF2B5EF4-FFF2-40B4-BE49-F238E27FC236}">
                      <a16:creationId xmlns:a16="http://schemas.microsoft.com/office/drawing/2014/main" id="{9B645D6C-4784-AB9C-D69E-B513516CFE8D}"/>
                    </a:ext>
                  </a:extLst>
                </p:cNvPr>
                <p:cNvSpPr/>
                <p:nvPr/>
              </p:nvSpPr>
              <p:spPr>
                <a:xfrm>
                  <a:off x="7995788" y="2461824"/>
                  <a:ext cx="1079999" cy="1079999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55" name="グループ化 254">
                <a:extLst>
                  <a:ext uri="{FF2B5EF4-FFF2-40B4-BE49-F238E27FC236}">
                    <a16:creationId xmlns:a16="http://schemas.microsoft.com/office/drawing/2014/main" id="{4B411C54-860E-2B1E-8AE9-B0829AE43696}"/>
                  </a:ext>
                </a:extLst>
              </p:cNvPr>
              <p:cNvGrpSpPr/>
              <p:nvPr/>
            </p:nvGrpSpPr>
            <p:grpSpPr>
              <a:xfrm>
                <a:off x="981487" y="4120508"/>
                <a:ext cx="612867" cy="612867"/>
                <a:chOff x="7802109" y="2416115"/>
                <a:chExt cx="1440000" cy="1440000"/>
              </a:xfrm>
            </p:grpSpPr>
            <p:sp>
              <p:nvSpPr>
                <p:cNvPr id="256" name="正方形/長方形 255">
                  <a:extLst>
                    <a:ext uri="{FF2B5EF4-FFF2-40B4-BE49-F238E27FC236}">
                      <a16:creationId xmlns:a16="http://schemas.microsoft.com/office/drawing/2014/main" id="{5D84B6EB-5EE0-3794-A4EA-075EEECC4130}"/>
                    </a:ext>
                  </a:extLst>
                </p:cNvPr>
                <p:cNvSpPr/>
                <p:nvPr/>
              </p:nvSpPr>
              <p:spPr>
                <a:xfrm>
                  <a:off x="7802109" y="2416115"/>
                  <a:ext cx="1440000" cy="1440000"/>
                </a:xfrm>
                <a:prstGeom prst="rect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7" name="正方形/長方形 256">
                  <a:extLst>
                    <a:ext uri="{FF2B5EF4-FFF2-40B4-BE49-F238E27FC236}">
                      <a16:creationId xmlns:a16="http://schemas.microsoft.com/office/drawing/2014/main" id="{1BB29279-7B98-91CC-100A-8740F6E23A2E}"/>
                    </a:ext>
                  </a:extLst>
                </p:cNvPr>
                <p:cNvSpPr/>
                <p:nvPr/>
              </p:nvSpPr>
              <p:spPr>
                <a:xfrm>
                  <a:off x="7995788" y="2461824"/>
                  <a:ext cx="1079999" cy="1079999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406E9BBA-358F-DE31-8479-750486AE1A5C}"/>
                  </a:ext>
                </a:extLst>
              </p:cNvPr>
              <p:cNvGrpSpPr/>
              <p:nvPr/>
            </p:nvGrpSpPr>
            <p:grpSpPr>
              <a:xfrm>
                <a:off x="133193" y="4031538"/>
                <a:ext cx="612867" cy="612867"/>
                <a:chOff x="7802109" y="2416115"/>
                <a:chExt cx="1440000" cy="1440000"/>
              </a:xfrm>
            </p:grpSpPr>
            <p:sp>
              <p:nvSpPr>
                <p:cNvPr id="259" name="正方形/長方形 258">
                  <a:extLst>
                    <a:ext uri="{FF2B5EF4-FFF2-40B4-BE49-F238E27FC236}">
                      <a16:creationId xmlns:a16="http://schemas.microsoft.com/office/drawing/2014/main" id="{1585B420-33AA-1BF9-DCE8-E49AAEE3CCFD}"/>
                    </a:ext>
                  </a:extLst>
                </p:cNvPr>
                <p:cNvSpPr/>
                <p:nvPr/>
              </p:nvSpPr>
              <p:spPr>
                <a:xfrm>
                  <a:off x="7802109" y="2416115"/>
                  <a:ext cx="1440000" cy="1440000"/>
                </a:xfrm>
                <a:prstGeom prst="rect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" name="正方形/長方形 259">
                  <a:extLst>
                    <a:ext uri="{FF2B5EF4-FFF2-40B4-BE49-F238E27FC236}">
                      <a16:creationId xmlns:a16="http://schemas.microsoft.com/office/drawing/2014/main" id="{C01ECA74-B14A-15F2-40BF-4827A6AF6717}"/>
                    </a:ext>
                  </a:extLst>
                </p:cNvPr>
                <p:cNvSpPr/>
                <p:nvPr/>
              </p:nvSpPr>
              <p:spPr>
                <a:xfrm>
                  <a:off x="7995788" y="2461824"/>
                  <a:ext cx="1079999" cy="1079999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1" name="グループ化 260">
                <a:extLst>
                  <a:ext uri="{FF2B5EF4-FFF2-40B4-BE49-F238E27FC236}">
                    <a16:creationId xmlns:a16="http://schemas.microsoft.com/office/drawing/2014/main" id="{5F15A925-3574-F16A-822C-C798AE43D802}"/>
                  </a:ext>
                </a:extLst>
              </p:cNvPr>
              <p:cNvGrpSpPr/>
              <p:nvPr/>
            </p:nvGrpSpPr>
            <p:grpSpPr>
              <a:xfrm>
                <a:off x="411624" y="4208514"/>
                <a:ext cx="612867" cy="612867"/>
                <a:chOff x="7802109" y="2416115"/>
                <a:chExt cx="1440000" cy="1440000"/>
              </a:xfrm>
            </p:grpSpPr>
            <p:sp>
              <p:nvSpPr>
                <p:cNvPr id="262" name="正方形/長方形 261">
                  <a:extLst>
                    <a:ext uri="{FF2B5EF4-FFF2-40B4-BE49-F238E27FC236}">
                      <a16:creationId xmlns:a16="http://schemas.microsoft.com/office/drawing/2014/main" id="{39FE95DB-0A3E-EC7F-BC83-3163BB049B9F}"/>
                    </a:ext>
                  </a:extLst>
                </p:cNvPr>
                <p:cNvSpPr/>
                <p:nvPr/>
              </p:nvSpPr>
              <p:spPr>
                <a:xfrm>
                  <a:off x="7802109" y="2416115"/>
                  <a:ext cx="1440000" cy="1440000"/>
                </a:xfrm>
                <a:prstGeom prst="rect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" name="正方形/長方形 262">
                  <a:extLst>
                    <a:ext uri="{FF2B5EF4-FFF2-40B4-BE49-F238E27FC236}">
                      <a16:creationId xmlns:a16="http://schemas.microsoft.com/office/drawing/2014/main" id="{0B16BF0F-82EC-8417-4555-DE1534E22BE3}"/>
                    </a:ext>
                  </a:extLst>
                </p:cNvPr>
                <p:cNvSpPr/>
                <p:nvPr/>
              </p:nvSpPr>
              <p:spPr>
                <a:xfrm>
                  <a:off x="7995788" y="2461824"/>
                  <a:ext cx="1079999" cy="1079999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203" name="正方形/長方形 202">
              <a:extLst>
                <a:ext uri="{FF2B5EF4-FFF2-40B4-BE49-F238E27FC236}">
                  <a16:creationId xmlns:a16="http://schemas.microsoft.com/office/drawing/2014/main" id="{3CFFEC56-AE1C-3DAC-F92C-89071CB36DBE}"/>
                </a:ext>
              </a:extLst>
            </p:cNvPr>
            <p:cNvSpPr/>
            <p:nvPr/>
          </p:nvSpPr>
          <p:spPr>
            <a:xfrm>
              <a:off x="326543" y="3002843"/>
              <a:ext cx="1532168" cy="1532167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  <a:scene3d>
              <a:camera prst="isometricOffAxis1Top"/>
              <a:lightRig rig="threePt" dir="t"/>
            </a:scene3d>
            <a:sp3d extrusionH="1905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744A951B-544B-4539-F626-B6BECCE6078B}"/>
              </a:ext>
            </a:extLst>
          </p:cNvPr>
          <p:cNvSpPr txBox="1"/>
          <p:nvPr/>
        </p:nvSpPr>
        <p:spPr>
          <a:xfrm>
            <a:off x="6478056" y="1907131"/>
            <a:ext cx="25007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4000" b="1" dirty="0">
                <a:latin typeface="Avenir Next" panose="020B0503020202020204" pitchFamily="34" charset="0"/>
              </a:rPr>
              <a:t>FTOF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62A52328-7703-7B5A-9FF0-F6C285F1CCB4}"/>
              </a:ext>
            </a:extLst>
          </p:cNvPr>
          <p:cNvSpPr txBox="1"/>
          <p:nvPr/>
        </p:nvSpPr>
        <p:spPr>
          <a:xfrm>
            <a:off x="-284993" y="1821690"/>
            <a:ext cx="25007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4000" b="1" dirty="0">
                <a:latin typeface="Avenir Next" panose="020B0503020202020204" pitchFamily="34" charset="0"/>
              </a:rPr>
              <a:t>BTOF</a:t>
            </a:r>
          </a:p>
        </p:txBody>
      </p:sp>
      <p:sp>
        <p:nvSpPr>
          <p:cNvPr id="14" name="下矢印 13">
            <a:extLst>
              <a:ext uri="{FF2B5EF4-FFF2-40B4-BE49-F238E27FC236}">
                <a16:creationId xmlns:a16="http://schemas.microsoft.com/office/drawing/2014/main" id="{B16A18A8-7B34-6696-176C-3F548E7167A8}"/>
              </a:ext>
            </a:extLst>
          </p:cNvPr>
          <p:cNvSpPr/>
          <p:nvPr/>
        </p:nvSpPr>
        <p:spPr>
          <a:xfrm>
            <a:off x="1814306" y="4877540"/>
            <a:ext cx="726656" cy="782157"/>
          </a:xfrm>
          <a:prstGeom prst="down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EDF65BC8-23F2-8748-418E-9CDD3BFE1A21}"/>
              </a:ext>
            </a:extLst>
          </p:cNvPr>
          <p:cNvSpPr txBox="1"/>
          <p:nvPr/>
        </p:nvSpPr>
        <p:spPr>
          <a:xfrm>
            <a:off x="3995563" y="2993763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Book" panose="02000503020000020003" pitchFamily="2" charset="0"/>
              </a:rPr>
              <a:t>Back-side</a:t>
            </a:r>
            <a:endParaRPr kumimoji="1" lang="ja-JP" altLang="en-US" b="1">
              <a:latin typeface="Avenir Book" panose="02000503020000020003" pitchFamily="2" charset="0"/>
            </a:endParaRP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C35BCE8E-3A74-64A1-06C9-A96B8A0E4070}"/>
              </a:ext>
            </a:extLst>
          </p:cNvPr>
          <p:cNvSpPr txBox="1"/>
          <p:nvPr/>
        </p:nvSpPr>
        <p:spPr>
          <a:xfrm>
            <a:off x="3995562" y="5222946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Book" panose="02000503020000020003" pitchFamily="2" charset="0"/>
              </a:rPr>
              <a:t>Front-side</a:t>
            </a:r>
            <a:endParaRPr kumimoji="1" lang="ja-JP" altLang="en-US" b="1">
              <a:latin typeface="Avenir Book" panose="02000503020000020003" pitchFamily="2" charset="0"/>
            </a:endParaRPr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D9C4DAA-0ECB-B591-0EF1-5E33188CBBAE}"/>
              </a:ext>
            </a:extLst>
          </p:cNvPr>
          <p:cNvSpPr/>
          <p:nvPr/>
        </p:nvSpPr>
        <p:spPr>
          <a:xfrm>
            <a:off x="6869652" y="3703817"/>
            <a:ext cx="946169" cy="1634837"/>
          </a:xfrm>
          <a:custGeom>
            <a:avLst/>
            <a:gdLst>
              <a:gd name="connsiteX0" fmla="*/ 946169 w 946169"/>
              <a:gd name="connsiteY0" fmla="*/ 0 h 1634837"/>
              <a:gd name="connsiteX1" fmla="*/ 4060 w 946169"/>
              <a:gd name="connsiteY1" fmla="*/ 762000 h 1634837"/>
              <a:gd name="connsiteX2" fmla="*/ 669078 w 946169"/>
              <a:gd name="connsiteY2" fmla="*/ 1634837 h 163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6169" h="1634837">
                <a:moveTo>
                  <a:pt x="946169" y="0"/>
                </a:moveTo>
                <a:cubicBezTo>
                  <a:pt x="498205" y="244763"/>
                  <a:pt x="50242" y="489527"/>
                  <a:pt x="4060" y="762000"/>
                </a:cubicBezTo>
                <a:cubicBezTo>
                  <a:pt x="-42122" y="1034473"/>
                  <a:pt x="313478" y="1334655"/>
                  <a:pt x="669078" y="1634837"/>
                </a:cubicBezTo>
              </a:path>
            </a:pathLst>
          </a:custGeom>
          <a:noFill/>
          <a:ln w="38100"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81A4603E-5A5E-0081-86B6-2AD7EB67572A}"/>
              </a:ext>
            </a:extLst>
          </p:cNvPr>
          <p:cNvSpPr txBox="1"/>
          <p:nvPr/>
        </p:nvSpPr>
        <p:spPr>
          <a:xfrm>
            <a:off x="10024464" y="3050051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Book" panose="02000503020000020003" pitchFamily="2" charset="0"/>
              </a:rPr>
              <a:t>Module</a:t>
            </a:r>
            <a:endParaRPr kumimoji="1" lang="ja-JP" altLang="en-US" b="1">
              <a:latin typeface="Avenir Book" panose="02000503020000020003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931479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FF0C8E-4524-5D5D-EB11-468573CF72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正方形/長方形 9825">
            <a:extLst>
              <a:ext uri="{FF2B5EF4-FFF2-40B4-BE49-F238E27FC236}">
                <a16:creationId xmlns:a16="http://schemas.microsoft.com/office/drawing/2014/main" id="{0397763B-E6FD-FE87-2ADF-80445DBBD68A}"/>
              </a:ext>
            </a:extLst>
          </p:cNvPr>
          <p:cNvSpPr/>
          <p:nvPr/>
        </p:nvSpPr>
        <p:spPr>
          <a:xfrm>
            <a:off x="2441021" y="2183433"/>
            <a:ext cx="8851268" cy="766508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44C2A92D-1588-86AC-1E61-6CB6C36C47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BTOF Stave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grpSp>
        <p:nvGrpSpPr>
          <p:cNvPr id="8311" name="グループ化 8310">
            <a:extLst>
              <a:ext uri="{FF2B5EF4-FFF2-40B4-BE49-F238E27FC236}">
                <a16:creationId xmlns:a16="http://schemas.microsoft.com/office/drawing/2014/main" id="{73182738-4E1D-CDC4-43E4-5E5786C41C31}"/>
              </a:ext>
            </a:extLst>
          </p:cNvPr>
          <p:cNvGrpSpPr/>
          <p:nvPr/>
        </p:nvGrpSpPr>
        <p:grpSpPr>
          <a:xfrm flipV="1">
            <a:off x="2441957" y="2187659"/>
            <a:ext cx="8715345" cy="380936"/>
            <a:chOff x="1542468" y="3429000"/>
            <a:chExt cx="10516993" cy="462792"/>
          </a:xfrm>
        </p:grpSpPr>
        <p:grpSp>
          <p:nvGrpSpPr>
            <p:cNvPr id="8312" name="グループ化 8311">
              <a:extLst>
                <a:ext uri="{FF2B5EF4-FFF2-40B4-BE49-F238E27FC236}">
                  <a16:creationId xmlns:a16="http://schemas.microsoft.com/office/drawing/2014/main" id="{2088EA50-89D4-19F5-33BE-3ECFE5AC80C8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9070" name="グループ化 9069">
                <a:extLst>
                  <a:ext uri="{FF2B5EF4-FFF2-40B4-BE49-F238E27FC236}">
                    <a16:creationId xmlns:a16="http://schemas.microsoft.com/office/drawing/2014/main" id="{47B4863D-D938-6CD6-C8A3-3EBE9B8D0027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638" name="正方形/長方形 9637">
                  <a:extLst>
                    <a:ext uri="{FF2B5EF4-FFF2-40B4-BE49-F238E27FC236}">
                      <a16:creationId xmlns:a16="http://schemas.microsoft.com/office/drawing/2014/main" id="{E96C373B-737F-E971-4883-C432E7D0730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639" name="グループ化 9638">
                  <a:extLst>
                    <a:ext uri="{FF2B5EF4-FFF2-40B4-BE49-F238E27FC236}">
                      <a16:creationId xmlns:a16="http://schemas.microsoft.com/office/drawing/2014/main" id="{C3ADFFEA-79EB-4BE5-69A4-9D3EBBF8D5D3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668" name="グループ化 9667">
                    <a:extLst>
                      <a:ext uri="{FF2B5EF4-FFF2-40B4-BE49-F238E27FC236}">
                        <a16:creationId xmlns:a16="http://schemas.microsoft.com/office/drawing/2014/main" id="{3334197E-BD94-EDB7-A13D-044FA1D7C97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808" name="正方形/長方形 9807">
                      <a:extLst>
                        <a:ext uri="{FF2B5EF4-FFF2-40B4-BE49-F238E27FC236}">
                          <a16:creationId xmlns:a16="http://schemas.microsoft.com/office/drawing/2014/main" id="{8EBC598D-02B0-7F1C-D229-C2217DAC84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09" name="グループ化 9808">
                      <a:extLst>
                        <a:ext uri="{FF2B5EF4-FFF2-40B4-BE49-F238E27FC236}">
                          <a16:creationId xmlns:a16="http://schemas.microsoft.com/office/drawing/2014/main" id="{AE6D08D0-45A6-06BB-49B0-0B990DDAFB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24" name="正方形/長方形 9823">
                        <a:extLst>
                          <a:ext uri="{FF2B5EF4-FFF2-40B4-BE49-F238E27FC236}">
                            <a16:creationId xmlns:a16="http://schemas.microsoft.com/office/drawing/2014/main" id="{675C85E6-7157-A3AA-6B8F-41A384552CB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25" name="正方形/長方形 9824">
                        <a:extLst>
                          <a:ext uri="{FF2B5EF4-FFF2-40B4-BE49-F238E27FC236}">
                            <a16:creationId xmlns:a16="http://schemas.microsoft.com/office/drawing/2014/main" id="{A9565ABF-499C-42BC-7F0C-0B68A6F6BDF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810" name="グループ化 9809">
                      <a:extLst>
                        <a:ext uri="{FF2B5EF4-FFF2-40B4-BE49-F238E27FC236}">
                          <a16:creationId xmlns:a16="http://schemas.microsoft.com/office/drawing/2014/main" id="{40748463-FB9A-2151-0277-50812E3938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820" name="正方形/長方形 9819">
                        <a:extLst>
                          <a:ext uri="{FF2B5EF4-FFF2-40B4-BE49-F238E27FC236}">
                            <a16:creationId xmlns:a16="http://schemas.microsoft.com/office/drawing/2014/main" id="{7F14EE94-C855-BE1E-C29F-E3D1A2E3E3A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821" name="グループ化 9820">
                        <a:extLst>
                          <a:ext uri="{FF2B5EF4-FFF2-40B4-BE49-F238E27FC236}">
                            <a16:creationId xmlns:a16="http://schemas.microsoft.com/office/drawing/2014/main" id="{EBD0BE8A-A06A-1AA1-6FF5-42DBDD848FA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822" name="正方形/長方形 9821">
                          <a:extLst>
                            <a:ext uri="{FF2B5EF4-FFF2-40B4-BE49-F238E27FC236}">
                              <a16:creationId xmlns:a16="http://schemas.microsoft.com/office/drawing/2014/main" id="{1E76085A-C115-DA97-1177-9BF2ED002A9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823" name="正方形/長方形 9822">
                          <a:extLst>
                            <a:ext uri="{FF2B5EF4-FFF2-40B4-BE49-F238E27FC236}">
                              <a16:creationId xmlns:a16="http://schemas.microsoft.com/office/drawing/2014/main" id="{AA252695-7532-436B-C970-165EE677F51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811" name="正方形/長方形 9810">
                      <a:extLst>
                        <a:ext uri="{FF2B5EF4-FFF2-40B4-BE49-F238E27FC236}">
                          <a16:creationId xmlns:a16="http://schemas.microsoft.com/office/drawing/2014/main" id="{A880A283-AF62-E2C9-56B0-A2BBC3984B0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2" name="グループ化 9811">
                      <a:extLst>
                        <a:ext uri="{FF2B5EF4-FFF2-40B4-BE49-F238E27FC236}">
                          <a16:creationId xmlns:a16="http://schemas.microsoft.com/office/drawing/2014/main" id="{804B726C-50BF-3D77-C090-1C4671EA02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8" name="正方形/長方形 9817">
                        <a:extLst>
                          <a:ext uri="{FF2B5EF4-FFF2-40B4-BE49-F238E27FC236}">
                            <a16:creationId xmlns:a16="http://schemas.microsoft.com/office/drawing/2014/main" id="{7A831DD0-110B-AA36-732D-D367295239A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9" name="正方形/長方形 9818">
                        <a:extLst>
                          <a:ext uri="{FF2B5EF4-FFF2-40B4-BE49-F238E27FC236}">
                            <a16:creationId xmlns:a16="http://schemas.microsoft.com/office/drawing/2014/main" id="{B1EC87CB-50DD-C86E-1875-5DD332D377C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3" name="正方形/長方形 9812">
                      <a:extLst>
                        <a:ext uri="{FF2B5EF4-FFF2-40B4-BE49-F238E27FC236}">
                          <a16:creationId xmlns:a16="http://schemas.microsoft.com/office/drawing/2014/main" id="{F0E3AEF1-672E-81A2-B984-DACD1BCF72A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4" name="グループ化 9813">
                      <a:extLst>
                        <a:ext uri="{FF2B5EF4-FFF2-40B4-BE49-F238E27FC236}">
                          <a16:creationId xmlns:a16="http://schemas.microsoft.com/office/drawing/2014/main" id="{DA86D57D-3643-F5FA-2D95-89CD317E4F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6" name="正方形/長方形 9815">
                        <a:extLst>
                          <a:ext uri="{FF2B5EF4-FFF2-40B4-BE49-F238E27FC236}">
                            <a16:creationId xmlns:a16="http://schemas.microsoft.com/office/drawing/2014/main" id="{F59F892E-4092-FBFD-5418-FB363D98E4E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7" name="正方形/長方形 9816">
                        <a:extLst>
                          <a:ext uri="{FF2B5EF4-FFF2-40B4-BE49-F238E27FC236}">
                            <a16:creationId xmlns:a16="http://schemas.microsoft.com/office/drawing/2014/main" id="{4F6B3D3D-1A8E-6383-5A42-2994A993ACD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5" name="正方形/長方形 9814">
                      <a:extLst>
                        <a:ext uri="{FF2B5EF4-FFF2-40B4-BE49-F238E27FC236}">
                          <a16:creationId xmlns:a16="http://schemas.microsoft.com/office/drawing/2014/main" id="{6E4676EB-D8BF-5217-1424-919DD07892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669" name="グループ化 9668">
                    <a:extLst>
                      <a:ext uri="{FF2B5EF4-FFF2-40B4-BE49-F238E27FC236}">
                        <a16:creationId xmlns:a16="http://schemas.microsoft.com/office/drawing/2014/main" id="{7CAA77F3-7659-AF00-B81C-07D9F2D4BF9C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74" name="グループ化 9773">
                      <a:extLst>
                        <a:ext uri="{FF2B5EF4-FFF2-40B4-BE49-F238E27FC236}">
                          <a16:creationId xmlns:a16="http://schemas.microsoft.com/office/drawing/2014/main" id="{C9D4A073-8570-4D61-7E3F-3C964C870B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92" name="直線コネクタ 9791">
                        <a:extLst>
                          <a:ext uri="{FF2B5EF4-FFF2-40B4-BE49-F238E27FC236}">
                            <a16:creationId xmlns:a16="http://schemas.microsoft.com/office/drawing/2014/main" id="{ED7581EC-CD00-7589-2A7D-E309F815EF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3" name="直線コネクタ 9792">
                        <a:extLst>
                          <a:ext uri="{FF2B5EF4-FFF2-40B4-BE49-F238E27FC236}">
                            <a16:creationId xmlns:a16="http://schemas.microsoft.com/office/drawing/2014/main" id="{C08C32C8-9723-4192-891C-B67862CCD7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4" name="直線コネクタ 9793">
                        <a:extLst>
                          <a:ext uri="{FF2B5EF4-FFF2-40B4-BE49-F238E27FC236}">
                            <a16:creationId xmlns:a16="http://schemas.microsoft.com/office/drawing/2014/main" id="{7EB8FF6E-0CE5-FF7B-E9EB-93FF81F2CA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5" name="直線コネクタ 9794">
                        <a:extLst>
                          <a:ext uri="{FF2B5EF4-FFF2-40B4-BE49-F238E27FC236}">
                            <a16:creationId xmlns:a16="http://schemas.microsoft.com/office/drawing/2014/main" id="{68FB4BAF-6051-B169-489C-C860E19E3D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6" name="直線コネクタ 9795">
                        <a:extLst>
                          <a:ext uri="{FF2B5EF4-FFF2-40B4-BE49-F238E27FC236}">
                            <a16:creationId xmlns:a16="http://schemas.microsoft.com/office/drawing/2014/main" id="{9F375100-0B06-56F1-9920-0A07DD99CF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7" name="直線コネクタ 9796">
                        <a:extLst>
                          <a:ext uri="{FF2B5EF4-FFF2-40B4-BE49-F238E27FC236}">
                            <a16:creationId xmlns:a16="http://schemas.microsoft.com/office/drawing/2014/main" id="{51A3F0E3-AD93-B531-2179-A6AA1FD248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8" name="直線コネクタ 9797">
                        <a:extLst>
                          <a:ext uri="{FF2B5EF4-FFF2-40B4-BE49-F238E27FC236}">
                            <a16:creationId xmlns:a16="http://schemas.microsoft.com/office/drawing/2014/main" id="{7C0777A1-F9ED-2FCE-27BF-F9148A1797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9" name="直線コネクタ 9798">
                        <a:extLst>
                          <a:ext uri="{FF2B5EF4-FFF2-40B4-BE49-F238E27FC236}">
                            <a16:creationId xmlns:a16="http://schemas.microsoft.com/office/drawing/2014/main" id="{505921A1-C1C7-2D36-F011-E6844BBE1D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0" name="直線コネクタ 9799">
                        <a:extLst>
                          <a:ext uri="{FF2B5EF4-FFF2-40B4-BE49-F238E27FC236}">
                            <a16:creationId xmlns:a16="http://schemas.microsoft.com/office/drawing/2014/main" id="{7B0826F5-2E7F-6D53-DB4B-19822AFAF6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1" name="直線コネクタ 9800">
                        <a:extLst>
                          <a:ext uri="{FF2B5EF4-FFF2-40B4-BE49-F238E27FC236}">
                            <a16:creationId xmlns:a16="http://schemas.microsoft.com/office/drawing/2014/main" id="{E50EE08A-4839-F647-DCD2-6374866376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2" name="直線コネクタ 9801">
                        <a:extLst>
                          <a:ext uri="{FF2B5EF4-FFF2-40B4-BE49-F238E27FC236}">
                            <a16:creationId xmlns:a16="http://schemas.microsoft.com/office/drawing/2014/main" id="{2F65E604-090F-E478-4160-A8FF7606BE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3" name="直線コネクタ 9802">
                        <a:extLst>
                          <a:ext uri="{FF2B5EF4-FFF2-40B4-BE49-F238E27FC236}">
                            <a16:creationId xmlns:a16="http://schemas.microsoft.com/office/drawing/2014/main" id="{26E7A962-E025-3FB7-40DF-6784BEBB4C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4" name="直線コネクタ 9803">
                        <a:extLst>
                          <a:ext uri="{FF2B5EF4-FFF2-40B4-BE49-F238E27FC236}">
                            <a16:creationId xmlns:a16="http://schemas.microsoft.com/office/drawing/2014/main" id="{7FC06195-3618-BF0C-B521-786D70EBF9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5" name="直線コネクタ 9804">
                        <a:extLst>
                          <a:ext uri="{FF2B5EF4-FFF2-40B4-BE49-F238E27FC236}">
                            <a16:creationId xmlns:a16="http://schemas.microsoft.com/office/drawing/2014/main" id="{3CB95B0F-EA81-01E0-2587-69EBF25D7A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6" name="直線コネクタ 9805">
                        <a:extLst>
                          <a:ext uri="{FF2B5EF4-FFF2-40B4-BE49-F238E27FC236}">
                            <a16:creationId xmlns:a16="http://schemas.microsoft.com/office/drawing/2014/main" id="{A9BE86B1-3CD0-9E09-B00D-BB27A23195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7" name="直線コネクタ 9806">
                        <a:extLst>
                          <a:ext uri="{FF2B5EF4-FFF2-40B4-BE49-F238E27FC236}">
                            <a16:creationId xmlns:a16="http://schemas.microsoft.com/office/drawing/2014/main" id="{D56F8BF4-524C-272E-6307-6EE086F318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75" name="グループ化 9774">
                      <a:extLst>
                        <a:ext uri="{FF2B5EF4-FFF2-40B4-BE49-F238E27FC236}">
                          <a16:creationId xmlns:a16="http://schemas.microsoft.com/office/drawing/2014/main" id="{4F46516B-F6B9-B3AD-D6D5-0A2AAB4F23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76" name="直線コネクタ 9775">
                        <a:extLst>
                          <a:ext uri="{FF2B5EF4-FFF2-40B4-BE49-F238E27FC236}">
                            <a16:creationId xmlns:a16="http://schemas.microsoft.com/office/drawing/2014/main" id="{6A7E622F-629F-81D9-D876-16834E4821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7" name="直線コネクタ 9776">
                        <a:extLst>
                          <a:ext uri="{FF2B5EF4-FFF2-40B4-BE49-F238E27FC236}">
                            <a16:creationId xmlns:a16="http://schemas.microsoft.com/office/drawing/2014/main" id="{9B1C5907-EA98-0D78-4849-9CE1DB06B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8" name="直線コネクタ 9777">
                        <a:extLst>
                          <a:ext uri="{FF2B5EF4-FFF2-40B4-BE49-F238E27FC236}">
                            <a16:creationId xmlns:a16="http://schemas.microsoft.com/office/drawing/2014/main" id="{A3AD0597-9A3F-3912-295B-AB5369E310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9" name="直線コネクタ 9778">
                        <a:extLst>
                          <a:ext uri="{FF2B5EF4-FFF2-40B4-BE49-F238E27FC236}">
                            <a16:creationId xmlns:a16="http://schemas.microsoft.com/office/drawing/2014/main" id="{ADD89F70-0E7E-D232-39EA-251094809A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0" name="直線コネクタ 9779">
                        <a:extLst>
                          <a:ext uri="{FF2B5EF4-FFF2-40B4-BE49-F238E27FC236}">
                            <a16:creationId xmlns:a16="http://schemas.microsoft.com/office/drawing/2014/main" id="{75E8012F-D5C0-5D46-ECBB-403D632AD4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1" name="直線コネクタ 9780">
                        <a:extLst>
                          <a:ext uri="{FF2B5EF4-FFF2-40B4-BE49-F238E27FC236}">
                            <a16:creationId xmlns:a16="http://schemas.microsoft.com/office/drawing/2014/main" id="{F1585794-6BD1-7E87-33DB-6C75E2F7F1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2" name="直線コネクタ 9781">
                        <a:extLst>
                          <a:ext uri="{FF2B5EF4-FFF2-40B4-BE49-F238E27FC236}">
                            <a16:creationId xmlns:a16="http://schemas.microsoft.com/office/drawing/2014/main" id="{449C6657-EAFD-F9DB-B2B1-606FE5117C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3" name="直線コネクタ 9782">
                        <a:extLst>
                          <a:ext uri="{FF2B5EF4-FFF2-40B4-BE49-F238E27FC236}">
                            <a16:creationId xmlns:a16="http://schemas.microsoft.com/office/drawing/2014/main" id="{1CC77EBF-5F6C-420D-5746-433A1EB183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4" name="直線コネクタ 9783">
                        <a:extLst>
                          <a:ext uri="{FF2B5EF4-FFF2-40B4-BE49-F238E27FC236}">
                            <a16:creationId xmlns:a16="http://schemas.microsoft.com/office/drawing/2014/main" id="{BBB13AF4-BB0A-A8F1-5185-2F8F2ECF66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5" name="直線コネクタ 9784">
                        <a:extLst>
                          <a:ext uri="{FF2B5EF4-FFF2-40B4-BE49-F238E27FC236}">
                            <a16:creationId xmlns:a16="http://schemas.microsoft.com/office/drawing/2014/main" id="{4B9CABD0-3564-8BDF-57B8-FDD8987B9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6" name="直線コネクタ 9785">
                        <a:extLst>
                          <a:ext uri="{FF2B5EF4-FFF2-40B4-BE49-F238E27FC236}">
                            <a16:creationId xmlns:a16="http://schemas.microsoft.com/office/drawing/2014/main" id="{E140B8A3-1F96-BFB4-37B6-9E08F5EFD4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7" name="直線コネクタ 9786">
                        <a:extLst>
                          <a:ext uri="{FF2B5EF4-FFF2-40B4-BE49-F238E27FC236}">
                            <a16:creationId xmlns:a16="http://schemas.microsoft.com/office/drawing/2014/main" id="{917328FF-A7C3-B284-1606-F312722CC3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8" name="直線コネクタ 9787">
                        <a:extLst>
                          <a:ext uri="{FF2B5EF4-FFF2-40B4-BE49-F238E27FC236}">
                            <a16:creationId xmlns:a16="http://schemas.microsoft.com/office/drawing/2014/main" id="{9656DA9D-1D7C-739D-B429-BFA321BFC3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9" name="直線コネクタ 9788">
                        <a:extLst>
                          <a:ext uri="{FF2B5EF4-FFF2-40B4-BE49-F238E27FC236}">
                            <a16:creationId xmlns:a16="http://schemas.microsoft.com/office/drawing/2014/main" id="{6BACF899-5E92-A3E2-6528-9E70D5640A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0" name="直線コネクタ 9789">
                        <a:extLst>
                          <a:ext uri="{FF2B5EF4-FFF2-40B4-BE49-F238E27FC236}">
                            <a16:creationId xmlns:a16="http://schemas.microsoft.com/office/drawing/2014/main" id="{BDF2D3F6-86B2-1E38-B57C-4CCC4A6C36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1" name="直線コネクタ 9790">
                        <a:extLst>
                          <a:ext uri="{FF2B5EF4-FFF2-40B4-BE49-F238E27FC236}">
                            <a16:creationId xmlns:a16="http://schemas.microsoft.com/office/drawing/2014/main" id="{89EA7646-5C9F-47C1-A5D1-1D87BDB023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0" name="グループ化 9669">
                    <a:extLst>
                      <a:ext uri="{FF2B5EF4-FFF2-40B4-BE49-F238E27FC236}">
                        <a16:creationId xmlns:a16="http://schemas.microsoft.com/office/drawing/2014/main" id="{B91D3185-EE70-8E0C-B79A-43B6A594F6C3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40" name="グループ化 9739">
                      <a:extLst>
                        <a:ext uri="{FF2B5EF4-FFF2-40B4-BE49-F238E27FC236}">
                          <a16:creationId xmlns:a16="http://schemas.microsoft.com/office/drawing/2014/main" id="{5723FB24-9C27-85C2-8E20-E88C597A46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58" name="直線コネクタ 9757">
                        <a:extLst>
                          <a:ext uri="{FF2B5EF4-FFF2-40B4-BE49-F238E27FC236}">
                            <a16:creationId xmlns:a16="http://schemas.microsoft.com/office/drawing/2014/main" id="{1553821F-2D81-D72E-995D-A231A5D5AF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9" name="直線コネクタ 9758">
                        <a:extLst>
                          <a:ext uri="{FF2B5EF4-FFF2-40B4-BE49-F238E27FC236}">
                            <a16:creationId xmlns:a16="http://schemas.microsoft.com/office/drawing/2014/main" id="{46C3A372-7AF0-31CF-6563-D69FEB937F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0" name="直線コネクタ 9759">
                        <a:extLst>
                          <a:ext uri="{FF2B5EF4-FFF2-40B4-BE49-F238E27FC236}">
                            <a16:creationId xmlns:a16="http://schemas.microsoft.com/office/drawing/2014/main" id="{85BEE0AB-C6CD-87B2-8F32-ACC769835B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1" name="直線コネクタ 9760">
                        <a:extLst>
                          <a:ext uri="{FF2B5EF4-FFF2-40B4-BE49-F238E27FC236}">
                            <a16:creationId xmlns:a16="http://schemas.microsoft.com/office/drawing/2014/main" id="{CF5FDEFA-A87D-8115-333B-3C2E715673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2" name="直線コネクタ 9761">
                        <a:extLst>
                          <a:ext uri="{FF2B5EF4-FFF2-40B4-BE49-F238E27FC236}">
                            <a16:creationId xmlns:a16="http://schemas.microsoft.com/office/drawing/2014/main" id="{D98EFD95-3A49-93B4-6534-BA771768C6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3" name="直線コネクタ 9762">
                        <a:extLst>
                          <a:ext uri="{FF2B5EF4-FFF2-40B4-BE49-F238E27FC236}">
                            <a16:creationId xmlns:a16="http://schemas.microsoft.com/office/drawing/2014/main" id="{C6576C87-E16D-F946-4A7E-5C5251F6F8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4" name="直線コネクタ 9763">
                        <a:extLst>
                          <a:ext uri="{FF2B5EF4-FFF2-40B4-BE49-F238E27FC236}">
                            <a16:creationId xmlns:a16="http://schemas.microsoft.com/office/drawing/2014/main" id="{E5DAED4C-1111-7D38-E2E8-440728B8A4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5" name="直線コネクタ 9764">
                        <a:extLst>
                          <a:ext uri="{FF2B5EF4-FFF2-40B4-BE49-F238E27FC236}">
                            <a16:creationId xmlns:a16="http://schemas.microsoft.com/office/drawing/2014/main" id="{3E012064-CA8E-8ADA-EC2C-663C7811B9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6" name="直線コネクタ 9765">
                        <a:extLst>
                          <a:ext uri="{FF2B5EF4-FFF2-40B4-BE49-F238E27FC236}">
                            <a16:creationId xmlns:a16="http://schemas.microsoft.com/office/drawing/2014/main" id="{B89A6F23-C990-0466-7265-5AE2E4CB8E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7" name="直線コネクタ 9766">
                        <a:extLst>
                          <a:ext uri="{FF2B5EF4-FFF2-40B4-BE49-F238E27FC236}">
                            <a16:creationId xmlns:a16="http://schemas.microsoft.com/office/drawing/2014/main" id="{9AE61B29-1B1B-6128-011F-8B0EAB1559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8" name="直線コネクタ 9767">
                        <a:extLst>
                          <a:ext uri="{FF2B5EF4-FFF2-40B4-BE49-F238E27FC236}">
                            <a16:creationId xmlns:a16="http://schemas.microsoft.com/office/drawing/2014/main" id="{E4D6F0A3-8CC0-816F-0983-B1409D2FB8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9" name="直線コネクタ 9768">
                        <a:extLst>
                          <a:ext uri="{FF2B5EF4-FFF2-40B4-BE49-F238E27FC236}">
                            <a16:creationId xmlns:a16="http://schemas.microsoft.com/office/drawing/2014/main" id="{02CADC4C-AE8A-F216-02B0-F1D3CEDA26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0" name="直線コネクタ 9769">
                        <a:extLst>
                          <a:ext uri="{FF2B5EF4-FFF2-40B4-BE49-F238E27FC236}">
                            <a16:creationId xmlns:a16="http://schemas.microsoft.com/office/drawing/2014/main" id="{E64B649E-2FA7-6539-2160-F7A021B0A0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1" name="直線コネクタ 9770">
                        <a:extLst>
                          <a:ext uri="{FF2B5EF4-FFF2-40B4-BE49-F238E27FC236}">
                            <a16:creationId xmlns:a16="http://schemas.microsoft.com/office/drawing/2014/main" id="{565DFACD-52AA-3A2E-051D-52C57939DB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2" name="直線コネクタ 9771">
                        <a:extLst>
                          <a:ext uri="{FF2B5EF4-FFF2-40B4-BE49-F238E27FC236}">
                            <a16:creationId xmlns:a16="http://schemas.microsoft.com/office/drawing/2014/main" id="{01F3C4DF-6C63-34A6-EEAD-271E691292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3" name="直線コネクタ 9772">
                        <a:extLst>
                          <a:ext uri="{FF2B5EF4-FFF2-40B4-BE49-F238E27FC236}">
                            <a16:creationId xmlns:a16="http://schemas.microsoft.com/office/drawing/2014/main" id="{7406F56C-2C1A-840E-DE94-38CED83EA3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41" name="グループ化 9740">
                      <a:extLst>
                        <a:ext uri="{FF2B5EF4-FFF2-40B4-BE49-F238E27FC236}">
                          <a16:creationId xmlns:a16="http://schemas.microsoft.com/office/drawing/2014/main" id="{57056DAA-E6F2-AFAD-2243-A5B7B7CCE4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42" name="直線コネクタ 9741">
                        <a:extLst>
                          <a:ext uri="{FF2B5EF4-FFF2-40B4-BE49-F238E27FC236}">
                            <a16:creationId xmlns:a16="http://schemas.microsoft.com/office/drawing/2014/main" id="{0D30440A-990E-0F74-97AD-A08230B69A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3" name="直線コネクタ 9742">
                        <a:extLst>
                          <a:ext uri="{FF2B5EF4-FFF2-40B4-BE49-F238E27FC236}">
                            <a16:creationId xmlns:a16="http://schemas.microsoft.com/office/drawing/2014/main" id="{6C2045A9-DBB1-26C9-A15D-115FF5D299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4" name="直線コネクタ 9743">
                        <a:extLst>
                          <a:ext uri="{FF2B5EF4-FFF2-40B4-BE49-F238E27FC236}">
                            <a16:creationId xmlns:a16="http://schemas.microsoft.com/office/drawing/2014/main" id="{F263DC75-810D-F534-7FC6-2104DF4CD7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5" name="直線コネクタ 9744">
                        <a:extLst>
                          <a:ext uri="{FF2B5EF4-FFF2-40B4-BE49-F238E27FC236}">
                            <a16:creationId xmlns:a16="http://schemas.microsoft.com/office/drawing/2014/main" id="{BFC1DBF4-6DA5-CB1E-969E-6C93ABA5EF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6" name="直線コネクタ 9745">
                        <a:extLst>
                          <a:ext uri="{FF2B5EF4-FFF2-40B4-BE49-F238E27FC236}">
                            <a16:creationId xmlns:a16="http://schemas.microsoft.com/office/drawing/2014/main" id="{0837E38A-ED6E-3B48-379A-55636A4884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7" name="直線コネクタ 9746">
                        <a:extLst>
                          <a:ext uri="{FF2B5EF4-FFF2-40B4-BE49-F238E27FC236}">
                            <a16:creationId xmlns:a16="http://schemas.microsoft.com/office/drawing/2014/main" id="{43B48F03-29D9-8F0F-C069-7E393C41FF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8" name="直線コネクタ 9747">
                        <a:extLst>
                          <a:ext uri="{FF2B5EF4-FFF2-40B4-BE49-F238E27FC236}">
                            <a16:creationId xmlns:a16="http://schemas.microsoft.com/office/drawing/2014/main" id="{4C77424E-F29C-D43F-650F-6AC4767AA7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9" name="直線コネクタ 9748">
                        <a:extLst>
                          <a:ext uri="{FF2B5EF4-FFF2-40B4-BE49-F238E27FC236}">
                            <a16:creationId xmlns:a16="http://schemas.microsoft.com/office/drawing/2014/main" id="{683D2B02-5A6D-C8A1-7FB7-80724EC961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0" name="直線コネクタ 9749">
                        <a:extLst>
                          <a:ext uri="{FF2B5EF4-FFF2-40B4-BE49-F238E27FC236}">
                            <a16:creationId xmlns:a16="http://schemas.microsoft.com/office/drawing/2014/main" id="{346694BB-ADE4-927D-F5C9-D198200C76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1" name="直線コネクタ 9750">
                        <a:extLst>
                          <a:ext uri="{FF2B5EF4-FFF2-40B4-BE49-F238E27FC236}">
                            <a16:creationId xmlns:a16="http://schemas.microsoft.com/office/drawing/2014/main" id="{A51FFA9A-599A-A446-5C3B-A6C06BEFB0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2" name="直線コネクタ 9751">
                        <a:extLst>
                          <a:ext uri="{FF2B5EF4-FFF2-40B4-BE49-F238E27FC236}">
                            <a16:creationId xmlns:a16="http://schemas.microsoft.com/office/drawing/2014/main" id="{5928B651-5BB0-6819-0CC0-4D3AB90A59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3" name="直線コネクタ 9752">
                        <a:extLst>
                          <a:ext uri="{FF2B5EF4-FFF2-40B4-BE49-F238E27FC236}">
                            <a16:creationId xmlns:a16="http://schemas.microsoft.com/office/drawing/2014/main" id="{F4690836-BD30-B44C-9A45-7C8C3AFF81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4" name="直線コネクタ 9753">
                        <a:extLst>
                          <a:ext uri="{FF2B5EF4-FFF2-40B4-BE49-F238E27FC236}">
                            <a16:creationId xmlns:a16="http://schemas.microsoft.com/office/drawing/2014/main" id="{84CD533A-52AE-C8B7-86B8-C00813BE36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5" name="直線コネクタ 9754">
                        <a:extLst>
                          <a:ext uri="{FF2B5EF4-FFF2-40B4-BE49-F238E27FC236}">
                            <a16:creationId xmlns:a16="http://schemas.microsoft.com/office/drawing/2014/main" id="{EB6EF018-DD6D-A0F9-6C53-C29A7B75E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6" name="直線コネクタ 9755">
                        <a:extLst>
                          <a:ext uri="{FF2B5EF4-FFF2-40B4-BE49-F238E27FC236}">
                            <a16:creationId xmlns:a16="http://schemas.microsoft.com/office/drawing/2014/main" id="{27AD774C-CE98-0231-F24F-3C486C916B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7" name="直線コネクタ 9756">
                        <a:extLst>
                          <a:ext uri="{FF2B5EF4-FFF2-40B4-BE49-F238E27FC236}">
                            <a16:creationId xmlns:a16="http://schemas.microsoft.com/office/drawing/2014/main" id="{26170FA9-55F7-D937-1CD0-9FA90148A9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1" name="グループ化 9670">
                    <a:extLst>
                      <a:ext uri="{FF2B5EF4-FFF2-40B4-BE49-F238E27FC236}">
                        <a16:creationId xmlns:a16="http://schemas.microsoft.com/office/drawing/2014/main" id="{DDF28BD6-970D-51E1-592A-DB6B6AA0B4D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06" name="グループ化 9705">
                      <a:extLst>
                        <a:ext uri="{FF2B5EF4-FFF2-40B4-BE49-F238E27FC236}">
                          <a16:creationId xmlns:a16="http://schemas.microsoft.com/office/drawing/2014/main" id="{4150EAB2-3F90-91E6-B366-10CBBEF65F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24" name="直線コネクタ 9723">
                        <a:extLst>
                          <a:ext uri="{FF2B5EF4-FFF2-40B4-BE49-F238E27FC236}">
                            <a16:creationId xmlns:a16="http://schemas.microsoft.com/office/drawing/2014/main" id="{165B9FF4-605C-5DF4-4807-0A5DD3D352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5" name="直線コネクタ 9724">
                        <a:extLst>
                          <a:ext uri="{FF2B5EF4-FFF2-40B4-BE49-F238E27FC236}">
                            <a16:creationId xmlns:a16="http://schemas.microsoft.com/office/drawing/2014/main" id="{E3E5A657-4DE2-254D-6872-0CAF22132C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6" name="直線コネクタ 9725">
                        <a:extLst>
                          <a:ext uri="{FF2B5EF4-FFF2-40B4-BE49-F238E27FC236}">
                            <a16:creationId xmlns:a16="http://schemas.microsoft.com/office/drawing/2014/main" id="{5FBE7FD4-A670-68BE-02CB-9178C77A7A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7" name="直線コネクタ 9726">
                        <a:extLst>
                          <a:ext uri="{FF2B5EF4-FFF2-40B4-BE49-F238E27FC236}">
                            <a16:creationId xmlns:a16="http://schemas.microsoft.com/office/drawing/2014/main" id="{ABE5BC4D-1772-E369-3B4E-EF3369D4F0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8" name="直線コネクタ 9727">
                        <a:extLst>
                          <a:ext uri="{FF2B5EF4-FFF2-40B4-BE49-F238E27FC236}">
                            <a16:creationId xmlns:a16="http://schemas.microsoft.com/office/drawing/2014/main" id="{F8CF1FDB-050F-CF4D-81FD-5F4E0311AA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9" name="直線コネクタ 9728">
                        <a:extLst>
                          <a:ext uri="{FF2B5EF4-FFF2-40B4-BE49-F238E27FC236}">
                            <a16:creationId xmlns:a16="http://schemas.microsoft.com/office/drawing/2014/main" id="{1E1FB3B4-85BF-BD2C-A4F6-825A069DC3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0" name="直線コネクタ 9729">
                        <a:extLst>
                          <a:ext uri="{FF2B5EF4-FFF2-40B4-BE49-F238E27FC236}">
                            <a16:creationId xmlns:a16="http://schemas.microsoft.com/office/drawing/2014/main" id="{B43033EB-3F79-4C0A-2FA1-1D8265CD99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1" name="直線コネクタ 9730">
                        <a:extLst>
                          <a:ext uri="{FF2B5EF4-FFF2-40B4-BE49-F238E27FC236}">
                            <a16:creationId xmlns:a16="http://schemas.microsoft.com/office/drawing/2014/main" id="{A22A13BD-63FA-AA51-8002-E8A54F6D5B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2" name="直線コネクタ 9731">
                        <a:extLst>
                          <a:ext uri="{FF2B5EF4-FFF2-40B4-BE49-F238E27FC236}">
                            <a16:creationId xmlns:a16="http://schemas.microsoft.com/office/drawing/2014/main" id="{1DA3477A-70B2-F454-046F-02AC24E62B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3" name="直線コネクタ 9732">
                        <a:extLst>
                          <a:ext uri="{FF2B5EF4-FFF2-40B4-BE49-F238E27FC236}">
                            <a16:creationId xmlns:a16="http://schemas.microsoft.com/office/drawing/2014/main" id="{C7B907B0-F695-3066-1828-B7FFF76A57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4" name="直線コネクタ 9733">
                        <a:extLst>
                          <a:ext uri="{FF2B5EF4-FFF2-40B4-BE49-F238E27FC236}">
                            <a16:creationId xmlns:a16="http://schemas.microsoft.com/office/drawing/2014/main" id="{7C2CD8F7-4A1D-7B56-B5E1-0515C6D2D1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5" name="直線コネクタ 9734">
                        <a:extLst>
                          <a:ext uri="{FF2B5EF4-FFF2-40B4-BE49-F238E27FC236}">
                            <a16:creationId xmlns:a16="http://schemas.microsoft.com/office/drawing/2014/main" id="{5971A469-F4D0-FEC7-848D-F06A0D09D7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6" name="直線コネクタ 9735">
                        <a:extLst>
                          <a:ext uri="{FF2B5EF4-FFF2-40B4-BE49-F238E27FC236}">
                            <a16:creationId xmlns:a16="http://schemas.microsoft.com/office/drawing/2014/main" id="{3D91AA6A-8185-34B8-6FBC-F69B7AC2A3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7" name="直線コネクタ 9736">
                        <a:extLst>
                          <a:ext uri="{FF2B5EF4-FFF2-40B4-BE49-F238E27FC236}">
                            <a16:creationId xmlns:a16="http://schemas.microsoft.com/office/drawing/2014/main" id="{2A01168C-399B-6D47-DC0F-814B6CC56D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8" name="直線コネクタ 9737">
                        <a:extLst>
                          <a:ext uri="{FF2B5EF4-FFF2-40B4-BE49-F238E27FC236}">
                            <a16:creationId xmlns:a16="http://schemas.microsoft.com/office/drawing/2014/main" id="{C64E8836-F316-4CE1-A81E-E7F205A9AD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9" name="直線コネクタ 9738">
                        <a:extLst>
                          <a:ext uri="{FF2B5EF4-FFF2-40B4-BE49-F238E27FC236}">
                            <a16:creationId xmlns:a16="http://schemas.microsoft.com/office/drawing/2014/main" id="{5DC5B4E1-E583-88EA-7642-2264262D44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07" name="グループ化 9706">
                      <a:extLst>
                        <a:ext uri="{FF2B5EF4-FFF2-40B4-BE49-F238E27FC236}">
                          <a16:creationId xmlns:a16="http://schemas.microsoft.com/office/drawing/2014/main" id="{96068F75-94E8-FD5A-D0C7-0D1BB26473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08" name="直線コネクタ 9707">
                        <a:extLst>
                          <a:ext uri="{FF2B5EF4-FFF2-40B4-BE49-F238E27FC236}">
                            <a16:creationId xmlns:a16="http://schemas.microsoft.com/office/drawing/2014/main" id="{9F3D25A1-28E9-0D18-E6EC-2DFF5833B1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09" name="直線コネクタ 9708">
                        <a:extLst>
                          <a:ext uri="{FF2B5EF4-FFF2-40B4-BE49-F238E27FC236}">
                            <a16:creationId xmlns:a16="http://schemas.microsoft.com/office/drawing/2014/main" id="{A6AE7481-7C5A-2AA7-8A19-632D68D7C5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0" name="直線コネクタ 9709">
                        <a:extLst>
                          <a:ext uri="{FF2B5EF4-FFF2-40B4-BE49-F238E27FC236}">
                            <a16:creationId xmlns:a16="http://schemas.microsoft.com/office/drawing/2014/main" id="{F8DC5F8B-9320-274F-AA9B-4F27C5674D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1" name="直線コネクタ 9710">
                        <a:extLst>
                          <a:ext uri="{FF2B5EF4-FFF2-40B4-BE49-F238E27FC236}">
                            <a16:creationId xmlns:a16="http://schemas.microsoft.com/office/drawing/2014/main" id="{28B3E0F5-6392-DFC0-8864-6FDDB14FE7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2" name="直線コネクタ 9711">
                        <a:extLst>
                          <a:ext uri="{FF2B5EF4-FFF2-40B4-BE49-F238E27FC236}">
                            <a16:creationId xmlns:a16="http://schemas.microsoft.com/office/drawing/2014/main" id="{1A44ADAE-AE9F-4C52-7827-DA1D82A0A1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3" name="直線コネクタ 9712">
                        <a:extLst>
                          <a:ext uri="{FF2B5EF4-FFF2-40B4-BE49-F238E27FC236}">
                            <a16:creationId xmlns:a16="http://schemas.microsoft.com/office/drawing/2014/main" id="{88F50402-734F-463D-7F59-A4FE526503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4" name="直線コネクタ 9713">
                        <a:extLst>
                          <a:ext uri="{FF2B5EF4-FFF2-40B4-BE49-F238E27FC236}">
                            <a16:creationId xmlns:a16="http://schemas.microsoft.com/office/drawing/2014/main" id="{948258E1-B2AC-E0CB-7162-9E8E256AF2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5" name="直線コネクタ 9714">
                        <a:extLst>
                          <a:ext uri="{FF2B5EF4-FFF2-40B4-BE49-F238E27FC236}">
                            <a16:creationId xmlns:a16="http://schemas.microsoft.com/office/drawing/2014/main" id="{A5082A79-EB5F-60E2-6356-77E17CE845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6" name="直線コネクタ 9715">
                        <a:extLst>
                          <a:ext uri="{FF2B5EF4-FFF2-40B4-BE49-F238E27FC236}">
                            <a16:creationId xmlns:a16="http://schemas.microsoft.com/office/drawing/2014/main" id="{00357938-313D-FFEC-69F3-BEB3EBEA68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7" name="直線コネクタ 9716">
                        <a:extLst>
                          <a:ext uri="{FF2B5EF4-FFF2-40B4-BE49-F238E27FC236}">
                            <a16:creationId xmlns:a16="http://schemas.microsoft.com/office/drawing/2014/main" id="{7BC5480F-7F39-CF53-FB2F-505A5AE65C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8" name="直線コネクタ 9717">
                        <a:extLst>
                          <a:ext uri="{FF2B5EF4-FFF2-40B4-BE49-F238E27FC236}">
                            <a16:creationId xmlns:a16="http://schemas.microsoft.com/office/drawing/2014/main" id="{3C05CFCD-E178-9963-F3FF-D0EF65A362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9" name="直線コネクタ 9718">
                        <a:extLst>
                          <a:ext uri="{FF2B5EF4-FFF2-40B4-BE49-F238E27FC236}">
                            <a16:creationId xmlns:a16="http://schemas.microsoft.com/office/drawing/2014/main" id="{6C830B1D-BA54-0AED-57BB-BC376E3118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0" name="直線コネクタ 9719">
                        <a:extLst>
                          <a:ext uri="{FF2B5EF4-FFF2-40B4-BE49-F238E27FC236}">
                            <a16:creationId xmlns:a16="http://schemas.microsoft.com/office/drawing/2014/main" id="{3B2DADC0-EBAC-0459-76EA-15D7BF1277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1" name="直線コネクタ 9720">
                        <a:extLst>
                          <a:ext uri="{FF2B5EF4-FFF2-40B4-BE49-F238E27FC236}">
                            <a16:creationId xmlns:a16="http://schemas.microsoft.com/office/drawing/2014/main" id="{276BFA39-F7B1-9F14-7C2E-71C6CDEC74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2" name="直線コネクタ 9721">
                        <a:extLst>
                          <a:ext uri="{FF2B5EF4-FFF2-40B4-BE49-F238E27FC236}">
                            <a16:creationId xmlns:a16="http://schemas.microsoft.com/office/drawing/2014/main" id="{CD7C63F5-D0DC-AED4-4A5E-DC37FB4A25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3" name="直線コネクタ 9722">
                        <a:extLst>
                          <a:ext uri="{FF2B5EF4-FFF2-40B4-BE49-F238E27FC236}">
                            <a16:creationId xmlns:a16="http://schemas.microsoft.com/office/drawing/2014/main" id="{52E4E47D-C7DB-013F-55C4-EFE8AF50E5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2" name="グループ化 9671">
                    <a:extLst>
                      <a:ext uri="{FF2B5EF4-FFF2-40B4-BE49-F238E27FC236}">
                        <a16:creationId xmlns:a16="http://schemas.microsoft.com/office/drawing/2014/main" id="{99E5D2D8-77C4-A17B-63F8-4D5428CD48B9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90" name="直線コネクタ 9689">
                      <a:extLst>
                        <a:ext uri="{FF2B5EF4-FFF2-40B4-BE49-F238E27FC236}">
                          <a16:creationId xmlns:a16="http://schemas.microsoft.com/office/drawing/2014/main" id="{3A259521-1235-906E-0D8B-B5B3980C9B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1" name="直線コネクタ 9690">
                      <a:extLst>
                        <a:ext uri="{FF2B5EF4-FFF2-40B4-BE49-F238E27FC236}">
                          <a16:creationId xmlns:a16="http://schemas.microsoft.com/office/drawing/2014/main" id="{26BE5E89-A208-50F2-3514-527FE61AED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2" name="直線コネクタ 9691">
                      <a:extLst>
                        <a:ext uri="{FF2B5EF4-FFF2-40B4-BE49-F238E27FC236}">
                          <a16:creationId xmlns:a16="http://schemas.microsoft.com/office/drawing/2014/main" id="{FC374215-346B-FA04-BE54-E06B82CF2D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3" name="直線コネクタ 9692">
                      <a:extLst>
                        <a:ext uri="{FF2B5EF4-FFF2-40B4-BE49-F238E27FC236}">
                          <a16:creationId xmlns:a16="http://schemas.microsoft.com/office/drawing/2014/main" id="{D9A99475-FB14-0CE8-A073-DD1A318D9B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4" name="直線コネクタ 9693">
                      <a:extLst>
                        <a:ext uri="{FF2B5EF4-FFF2-40B4-BE49-F238E27FC236}">
                          <a16:creationId xmlns:a16="http://schemas.microsoft.com/office/drawing/2014/main" id="{4FA3F5B9-24EB-5A7B-638C-B76B4B74F2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5" name="直線コネクタ 9694">
                      <a:extLst>
                        <a:ext uri="{FF2B5EF4-FFF2-40B4-BE49-F238E27FC236}">
                          <a16:creationId xmlns:a16="http://schemas.microsoft.com/office/drawing/2014/main" id="{02AE7458-2D4C-DA9B-4C3E-C61CFC2E62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6" name="直線コネクタ 9695">
                      <a:extLst>
                        <a:ext uri="{FF2B5EF4-FFF2-40B4-BE49-F238E27FC236}">
                          <a16:creationId xmlns:a16="http://schemas.microsoft.com/office/drawing/2014/main" id="{665E26C5-D3EE-9987-B91B-DB9E13275A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7" name="直線コネクタ 9696">
                      <a:extLst>
                        <a:ext uri="{FF2B5EF4-FFF2-40B4-BE49-F238E27FC236}">
                          <a16:creationId xmlns:a16="http://schemas.microsoft.com/office/drawing/2014/main" id="{DC123010-5782-912F-CD02-98CB589321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8" name="直線コネクタ 9697">
                      <a:extLst>
                        <a:ext uri="{FF2B5EF4-FFF2-40B4-BE49-F238E27FC236}">
                          <a16:creationId xmlns:a16="http://schemas.microsoft.com/office/drawing/2014/main" id="{8E2187B3-0946-D720-01FE-D9B29D26F4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9" name="直線コネクタ 9698">
                      <a:extLst>
                        <a:ext uri="{FF2B5EF4-FFF2-40B4-BE49-F238E27FC236}">
                          <a16:creationId xmlns:a16="http://schemas.microsoft.com/office/drawing/2014/main" id="{F93EC16D-D868-D181-F271-C7D00D4A1D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0" name="直線コネクタ 9699">
                      <a:extLst>
                        <a:ext uri="{FF2B5EF4-FFF2-40B4-BE49-F238E27FC236}">
                          <a16:creationId xmlns:a16="http://schemas.microsoft.com/office/drawing/2014/main" id="{FFB7CBC3-4B5C-F350-0CC7-9A253B5355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1" name="直線コネクタ 9700">
                      <a:extLst>
                        <a:ext uri="{FF2B5EF4-FFF2-40B4-BE49-F238E27FC236}">
                          <a16:creationId xmlns:a16="http://schemas.microsoft.com/office/drawing/2014/main" id="{6BE93F6B-80A1-9425-BBFD-657EA95F02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2" name="直線コネクタ 9701">
                      <a:extLst>
                        <a:ext uri="{FF2B5EF4-FFF2-40B4-BE49-F238E27FC236}">
                          <a16:creationId xmlns:a16="http://schemas.microsoft.com/office/drawing/2014/main" id="{AB974E3E-C77D-B1F3-199C-9202D5BF5A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3" name="直線コネクタ 9702">
                      <a:extLst>
                        <a:ext uri="{FF2B5EF4-FFF2-40B4-BE49-F238E27FC236}">
                          <a16:creationId xmlns:a16="http://schemas.microsoft.com/office/drawing/2014/main" id="{1AEFAA58-65D4-4B07-5747-864C1D2E8B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4" name="直線コネクタ 9703">
                      <a:extLst>
                        <a:ext uri="{FF2B5EF4-FFF2-40B4-BE49-F238E27FC236}">
                          <a16:creationId xmlns:a16="http://schemas.microsoft.com/office/drawing/2014/main" id="{0C2E77E8-4076-3204-3431-408C04CAB4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5" name="直線コネクタ 9704">
                      <a:extLst>
                        <a:ext uri="{FF2B5EF4-FFF2-40B4-BE49-F238E27FC236}">
                          <a16:creationId xmlns:a16="http://schemas.microsoft.com/office/drawing/2014/main" id="{F7F39668-CDE5-CB03-35DE-537BB180F3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673" name="グループ化 9672">
                    <a:extLst>
                      <a:ext uri="{FF2B5EF4-FFF2-40B4-BE49-F238E27FC236}">
                        <a16:creationId xmlns:a16="http://schemas.microsoft.com/office/drawing/2014/main" id="{CE383D7B-D0E7-89B6-6ED9-691A8C2E8396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74" name="直線コネクタ 9673">
                      <a:extLst>
                        <a:ext uri="{FF2B5EF4-FFF2-40B4-BE49-F238E27FC236}">
                          <a16:creationId xmlns:a16="http://schemas.microsoft.com/office/drawing/2014/main" id="{8019D2F6-3C9C-DC16-EACF-6E86A1EDB7E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5" name="直線コネクタ 9674">
                      <a:extLst>
                        <a:ext uri="{FF2B5EF4-FFF2-40B4-BE49-F238E27FC236}">
                          <a16:creationId xmlns:a16="http://schemas.microsoft.com/office/drawing/2014/main" id="{FAF996E8-4BED-8929-12FC-9CF0AD39A5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6" name="直線コネクタ 9675">
                      <a:extLst>
                        <a:ext uri="{FF2B5EF4-FFF2-40B4-BE49-F238E27FC236}">
                          <a16:creationId xmlns:a16="http://schemas.microsoft.com/office/drawing/2014/main" id="{2F747A27-8D43-556C-ED2A-2923BCDF3D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7" name="直線コネクタ 9676">
                      <a:extLst>
                        <a:ext uri="{FF2B5EF4-FFF2-40B4-BE49-F238E27FC236}">
                          <a16:creationId xmlns:a16="http://schemas.microsoft.com/office/drawing/2014/main" id="{E8DEE205-BF07-5199-49F3-7AF7739661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8" name="直線コネクタ 9677">
                      <a:extLst>
                        <a:ext uri="{FF2B5EF4-FFF2-40B4-BE49-F238E27FC236}">
                          <a16:creationId xmlns:a16="http://schemas.microsoft.com/office/drawing/2014/main" id="{7E3BB659-EEFB-F368-4E9C-B4F959BECDE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9" name="直線コネクタ 9678">
                      <a:extLst>
                        <a:ext uri="{FF2B5EF4-FFF2-40B4-BE49-F238E27FC236}">
                          <a16:creationId xmlns:a16="http://schemas.microsoft.com/office/drawing/2014/main" id="{2E1E3DCC-B48D-D798-4CAF-5F19F6E816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0" name="直線コネクタ 9679">
                      <a:extLst>
                        <a:ext uri="{FF2B5EF4-FFF2-40B4-BE49-F238E27FC236}">
                          <a16:creationId xmlns:a16="http://schemas.microsoft.com/office/drawing/2014/main" id="{F8E6BAF3-FD62-93CA-39DB-716B26D5C6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1" name="直線コネクタ 9680">
                      <a:extLst>
                        <a:ext uri="{FF2B5EF4-FFF2-40B4-BE49-F238E27FC236}">
                          <a16:creationId xmlns:a16="http://schemas.microsoft.com/office/drawing/2014/main" id="{5AD63B51-46B1-6782-6F00-145B5953C5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2" name="直線コネクタ 9681">
                      <a:extLst>
                        <a:ext uri="{FF2B5EF4-FFF2-40B4-BE49-F238E27FC236}">
                          <a16:creationId xmlns:a16="http://schemas.microsoft.com/office/drawing/2014/main" id="{0C7CD89B-F9F3-A121-A1AE-51A8AB3F79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3" name="直線コネクタ 9682">
                      <a:extLst>
                        <a:ext uri="{FF2B5EF4-FFF2-40B4-BE49-F238E27FC236}">
                          <a16:creationId xmlns:a16="http://schemas.microsoft.com/office/drawing/2014/main" id="{5C7FD1AE-8070-87C8-107A-309DE68219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4" name="直線コネクタ 9683">
                      <a:extLst>
                        <a:ext uri="{FF2B5EF4-FFF2-40B4-BE49-F238E27FC236}">
                          <a16:creationId xmlns:a16="http://schemas.microsoft.com/office/drawing/2014/main" id="{2A6F1B4A-EFCC-589D-9769-C6D27D3770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5" name="直線コネクタ 9684">
                      <a:extLst>
                        <a:ext uri="{FF2B5EF4-FFF2-40B4-BE49-F238E27FC236}">
                          <a16:creationId xmlns:a16="http://schemas.microsoft.com/office/drawing/2014/main" id="{6E40835B-31E1-446D-136D-78885F8686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6" name="直線コネクタ 9685">
                      <a:extLst>
                        <a:ext uri="{FF2B5EF4-FFF2-40B4-BE49-F238E27FC236}">
                          <a16:creationId xmlns:a16="http://schemas.microsoft.com/office/drawing/2014/main" id="{E4F5C23B-6687-E7D6-805B-B598E8DE96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7" name="直線コネクタ 9686">
                      <a:extLst>
                        <a:ext uri="{FF2B5EF4-FFF2-40B4-BE49-F238E27FC236}">
                          <a16:creationId xmlns:a16="http://schemas.microsoft.com/office/drawing/2014/main" id="{320074B0-4C61-8AF2-07F1-13DA86DC20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8" name="直線コネクタ 9687">
                      <a:extLst>
                        <a:ext uri="{FF2B5EF4-FFF2-40B4-BE49-F238E27FC236}">
                          <a16:creationId xmlns:a16="http://schemas.microsoft.com/office/drawing/2014/main" id="{7D3E105F-BB69-090A-9ADE-858D655EB2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9" name="直線コネクタ 9688">
                      <a:extLst>
                        <a:ext uri="{FF2B5EF4-FFF2-40B4-BE49-F238E27FC236}">
                          <a16:creationId xmlns:a16="http://schemas.microsoft.com/office/drawing/2014/main" id="{9E135ECD-C220-D836-4DFF-ACFBC68AE4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640" name="グループ化 9639">
                  <a:extLst>
                    <a:ext uri="{FF2B5EF4-FFF2-40B4-BE49-F238E27FC236}">
                      <a16:creationId xmlns:a16="http://schemas.microsoft.com/office/drawing/2014/main" id="{23289C53-E62D-EEFC-E419-CD276B2651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62" name="直線コネクタ 9661">
                    <a:extLst>
                      <a:ext uri="{FF2B5EF4-FFF2-40B4-BE49-F238E27FC236}">
                        <a16:creationId xmlns:a16="http://schemas.microsoft.com/office/drawing/2014/main" id="{D3828C66-88F7-CE38-6BE8-123C26E1DF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3" name="直線コネクタ 9662">
                    <a:extLst>
                      <a:ext uri="{FF2B5EF4-FFF2-40B4-BE49-F238E27FC236}">
                        <a16:creationId xmlns:a16="http://schemas.microsoft.com/office/drawing/2014/main" id="{3BE26336-122C-E333-FCFE-F85E3499E04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4" name="直線コネクタ 9663">
                    <a:extLst>
                      <a:ext uri="{FF2B5EF4-FFF2-40B4-BE49-F238E27FC236}">
                        <a16:creationId xmlns:a16="http://schemas.microsoft.com/office/drawing/2014/main" id="{7D0FE581-FE45-5AD1-5E01-DFCEB9DF96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5" name="直線コネクタ 9664">
                    <a:extLst>
                      <a:ext uri="{FF2B5EF4-FFF2-40B4-BE49-F238E27FC236}">
                        <a16:creationId xmlns:a16="http://schemas.microsoft.com/office/drawing/2014/main" id="{B0B08AE5-32F4-3C85-13E3-36E95C9B6E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6" name="直線コネクタ 9665">
                    <a:extLst>
                      <a:ext uri="{FF2B5EF4-FFF2-40B4-BE49-F238E27FC236}">
                        <a16:creationId xmlns:a16="http://schemas.microsoft.com/office/drawing/2014/main" id="{8C03B086-94ED-CD55-6ADC-8B862D848E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7" name="直線コネクタ 9666">
                    <a:extLst>
                      <a:ext uri="{FF2B5EF4-FFF2-40B4-BE49-F238E27FC236}">
                        <a16:creationId xmlns:a16="http://schemas.microsoft.com/office/drawing/2014/main" id="{B1A71EC2-FDE7-5E31-CCED-EC40C65A77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1" name="グループ化 9640">
                  <a:extLst>
                    <a:ext uri="{FF2B5EF4-FFF2-40B4-BE49-F238E27FC236}">
                      <a16:creationId xmlns:a16="http://schemas.microsoft.com/office/drawing/2014/main" id="{F009E85F-EE55-3B8D-4C33-EB44D23146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6" name="直線コネクタ 9655">
                    <a:extLst>
                      <a:ext uri="{FF2B5EF4-FFF2-40B4-BE49-F238E27FC236}">
                        <a16:creationId xmlns:a16="http://schemas.microsoft.com/office/drawing/2014/main" id="{DE206411-3227-212F-0679-DBF6256421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7" name="直線コネクタ 9656">
                    <a:extLst>
                      <a:ext uri="{FF2B5EF4-FFF2-40B4-BE49-F238E27FC236}">
                        <a16:creationId xmlns:a16="http://schemas.microsoft.com/office/drawing/2014/main" id="{F35EBBC6-1619-A557-5E7C-FF7D748A04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8" name="直線コネクタ 9657">
                    <a:extLst>
                      <a:ext uri="{FF2B5EF4-FFF2-40B4-BE49-F238E27FC236}">
                        <a16:creationId xmlns:a16="http://schemas.microsoft.com/office/drawing/2014/main" id="{907E3BCA-98BE-91AE-0516-4EE098FDCB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9" name="直線コネクタ 9658">
                    <a:extLst>
                      <a:ext uri="{FF2B5EF4-FFF2-40B4-BE49-F238E27FC236}">
                        <a16:creationId xmlns:a16="http://schemas.microsoft.com/office/drawing/2014/main" id="{32D062DB-E494-8EFE-8F14-537AADF42B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0" name="直線コネクタ 9659">
                    <a:extLst>
                      <a:ext uri="{FF2B5EF4-FFF2-40B4-BE49-F238E27FC236}">
                        <a16:creationId xmlns:a16="http://schemas.microsoft.com/office/drawing/2014/main" id="{E765CABC-F34D-357C-451A-66CE8E2575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1" name="直線コネクタ 9660">
                    <a:extLst>
                      <a:ext uri="{FF2B5EF4-FFF2-40B4-BE49-F238E27FC236}">
                        <a16:creationId xmlns:a16="http://schemas.microsoft.com/office/drawing/2014/main" id="{8542E25D-85D6-1244-1E06-ECCD4554EC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2" name="グループ化 9641">
                  <a:extLst>
                    <a:ext uri="{FF2B5EF4-FFF2-40B4-BE49-F238E27FC236}">
                      <a16:creationId xmlns:a16="http://schemas.microsoft.com/office/drawing/2014/main" id="{931C884C-305A-29AF-A34E-AC44A7853A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0" name="直線コネクタ 9649">
                    <a:extLst>
                      <a:ext uri="{FF2B5EF4-FFF2-40B4-BE49-F238E27FC236}">
                        <a16:creationId xmlns:a16="http://schemas.microsoft.com/office/drawing/2014/main" id="{86999CC5-25C5-8FFF-78EB-D6786853B1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1" name="直線コネクタ 9650">
                    <a:extLst>
                      <a:ext uri="{FF2B5EF4-FFF2-40B4-BE49-F238E27FC236}">
                        <a16:creationId xmlns:a16="http://schemas.microsoft.com/office/drawing/2014/main" id="{AF1A4552-BB09-4A5B-96BC-FDCA58B3259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2" name="直線コネクタ 9651">
                    <a:extLst>
                      <a:ext uri="{FF2B5EF4-FFF2-40B4-BE49-F238E27FC236}">
                        <a16:creationId xmlns:a16="http://schemas.microsoft.com/office/drawing/2014/main" id="{EDB4EEE8-2060-397B-1C68-F5A2C5C477C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3" name="直線コネクタ 9652">
                    <a:extLst>
                      <a:ext uri="{FF2B5EF4-FFF2-40B4-BE49-F238E27FC236}">
                        <a16:creationId xmlns:a16="http://schemas.microsoft.com/office/drawing/2014/main" id="{A1092C27-5660-98D1-B5EA-087A44317E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4" name="直線コネクタ 9653">
                    <a:extLst>
                      <a:ext uri="{FF2B5EF4-FFF2-40B4-BE49-F238E27FC236}">
                        <a16:creationId xmlns:a16="http://schemas.microsoft.com/office/drawing/2014/main" id="{609A16E1-5059-A8D8-60C4-085DC11091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5" name="直線コネクタ 9654">
                    <a:extLst>
                      <a:ext uri="{FF2B5EF4-FFF2-40B4-BE49-F238E27FC236}">
                        <a16:creationId xmlns:a16="http://schemas.microsoft.com/office/drawing/2014/main" id="{78070713-BA0F-63DE-DBB5-98CFAAB756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3" name="グループ化 9642">
                  <a:extLst>
                    <a:ext uri="{FF2B5EF4-FFF2-40B4-BE49-F238E27FC236}">
                      <a16:creationId xmlns:a16="http://schemas.microsoft.com/office/drawing/2014/main" id="{7AF1FE24-A7D6-2C81-8E54-FFDCA39F31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44" name="直線コネクタ 9643">
                    <a:extLst>
                      <a:ext uri="{FF2B5EF4-FFF2-40B4-BE49-F238E27FC236}">
                        <a16:creationId xmlns:a16="http://schemas.microsoft.com/office/drawing/2014/main" id="{DDDAF841-A35D-4C41-C2F9-66B29295D5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5" name="直線コネクタ 9644">
                    <a:extLst>
                      <a:ext uri="{FF2B5EF4-FFF2-40B4-BE49-F238E27FC236}">
                        <a16:creationId xmlns:a16="http://schemas.microsoft.com/office/drawing/2014/main" id="{2778FB9D-A24C-B8F7-F19A-77D42EDFB1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6" name="直線コネクタ 9645">
                    <a:extLst>
                      <a:ext uri="{FF2B5EF4-FFF2-40B4-BE49-F238E27FC236}">
                        <a16:creationId xmlns:a16="http://schemas.microsoft.com/office/drawing/2014/main" id="{CAA7580D-B3D6-131C-083E-F064424918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7" name="直線コネクタ 9646">
                    <a:extLst>
                      <a:ext uri="{FF2B5EF4-FFF2-40B4-BE49-F238E27FC236}">
                        <a16:creationId xmlns:a16="http://schemas.microsoft.com/office/drawing/2014/main" id="{B3D46471-B294-0D66-69A1-77A9F9EEF3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8" name="直線コネクタ 9647">
                    <a:extLst>
                      <a:ext uri="{FF2B5EF4-FFF2-40B4-BE49-F238E27FC236}">
                        <a16:creationId xmlns:a16="http://schemas.microsoft.com/office/drawing/2014/main" id="{F002B954-CEA6-DAD0-3D60-A3017C7C1F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9" name="直線コネクタ 9648">
                    <a:extLst>
                      <a:ext uri="{FF2B5EF4-FFF2-40B4-BE49-F238E27FC236}">
                        <a16:creationId xmlns:a16="http://schemas.microsoft.com/office/drawing/2014/main" id="{8309FCD1-3CE8-BB51-EFF7-C2072C1262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1" name="グループ化 9070">
                <a:extLst>
                  <a:ext uri="{FF2B5EF4-FFF2-40B4-BE49-F238E27FC236}">
                    <a16:creationId xmlns:a16="http://schemas.microsoft.com/office/drawing/2014/main" id="{0DFAE188-4440-E52D-D1E0-21A0BFE726D6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450" name="正方形/長方形 9449">
                  <a:extLst>
                    <a:ext uri="{FF2B5EF4-FFF2-40B4-BE49-F238E27FC236}">
                      <a16:creationId xmlns:a16="http://schemas.microsoft.com/office/drawing/2014/main" id="{C8D92AB9-599A-82A7-6744-25A59B5BB6B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451" name="グループ化 9450">
                  <a:extLst>
                    <a:ext uri="{FF2B5EF4-FFF2-40B4-BE49-F238E27FC236}">
                      <a16:creationId xmlns:a16="http://schemas.microsoft.com/office/drawing/2014/main" id="{F90E0995-D5F7-7256-45D5-79EE96DCD165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480" name="グループ化 9479">
                    <a:extLst>
                      <a:ext uri="{FF2B5EF4-FFF2-40B4-BE49-F238E27FC236}">
                        <a16:creationId xmlns:a16="http://schemas.microsoft.com/office/drawing/2014/main" id="{2A99CBC5-A56A-642B-0EA7-3847E5848675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620" name="正方形/長方形 9619">
                      <a:extLst>
                        <a:ext uri="{FF2B5EF4-FFF2-40B4-BE49-F238E27FC236}">
                          <a16:creationId xmlns:a16="http://schemas.microsoft.com/office/drawing/2014/main" id="{74306EC8-A127-FFB3-2607-3CE06AD584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1" name="グループ化 9620">
                      <a:extLst>
                        <a:ext uri="{FF2B5EF4-FFF2-40B4-BE49-F238E27FC236}">
                          <a16:creationId xmlns:a16="http://schemas.microsoft.com/office/drawing/2014/main" id="{8E8247EB-EB8D-3187-7738-972BA5B741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6" name="正方形/長方形 9635">
                        <a:extLst>
                          <a:ext uri="{FF2B5EF4-FFF2-40B4-BE49-F238E27FC236}">
                            <a16:creationId xmlns:a16="http://schemas.microsoft.com/office/drawing/2014/main" id="{5AE35ABF-02E8-D73A-6716-A46C48B7CEE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7" name="正方形/長方形 9636">
                        <a:extLst>
                          <a:ext uri="{FF2B5EF4-FFF2-40B4-BE49-F238E27FC236}">
                            <a16:creationId xmlns:a16="http://schemas.microsoft.com/office/drawing/2014/main" id="{0FCC9F13-4C32-6F5A-5509-3BF09DAF8FB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622" name="グループ化 9621">
                      <a:extLst>
                        <a:ext uri="{FF2B5EF4-FFF2-40B4-BE49-F238E27FC236}">
                          <a16:creationId xmlns:a16="http://schemas.microsoft.com/office/drawing/2014/main" id="{556E8DED-4E00-E730-87C9-B481A260CD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632" name="正方形/長方形 9631">
                        <a:extLst>
                          <a:ext uri="{FF2B5EF4-FFF2-40B4-BE49-F238E27FC236}">
                            <a16:creationId xmlns:a16="http://schemas.microsoft.com/office/drawing/2014/main" id="{A9C86719-0F50-9248-9653-83AE34F72B3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633" name="グループ化 9632">
                        <a:extLst>
                          <a:ext uri="{FF2B5EF4-FFF2-40B4-BE49-F238E27FC236}">
                            <a16:creationId xmlns:a16="http://schemas.microsoft.com/office/drawing/2014/main" id="{8C41A93B-DD30-774B-061E-617DFB775EF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634" name="正方形/長方形 9633">
                          <a:extLst>
                            <a:ext uri="{FF2B5EF4-FFF2-40B4-BE49-F238E27FC236}">
                              <a16:creationId xmlns:a16="http://schemas.microsoft.com/office/drawing/2014/main" id="{7328F186-CD58-FBED-7366-C8699A659C4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635" name="正方形/長方形 9634">
                          <a:extLst>
                            <a:ext uri="{FF2B5EF4-FFF2-40B4-BE49-F238E27FC236}">
                              <a16:creationId xmlns:a16="http://schemas.microsoft.com/office/drawing/2014/main" id="{5946E773-4B75-E450-C800-2C245C79A44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623" name="正方形/長方形 9622">
                      <a:extLst>
                        <a:ext uri="{FF2B5EF4-FFF2-40B4-BE49-F238E27FC236}">
                          <a16:creationId xmlns:a16="http://schemas.microsoft.com/office/drawing/2014/main" id="{75326A5C-2EF8-F142-FB99-615D193E6C2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4" name="グループ化 9623">
                      <a:extLst>
                        <a:ext uri="{FF2B5EF4-FFF2-40B4-BE49-F238E27FC236}">
                          <a16:creationId xmlns:a16="http://schemas.microsoft.com/office/drawing/2014/main" id="{AC3C212C-6852-E4C7-4B5A-3BDC219CC3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0" name="正方形/長方形 9629">
                        <a:extLst>
                          <a:ext uri="{FF2B5EF4-FFF2-40B4-BE49-F238E27FC236}">
                            <a16:creationId xmlns:a16="http://schemas.microsoft.com/office/drawing/2014/main" id="{B8A6825D-2CF6-CCF5-D05E-2B331764ECF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1" name="正方形/長方形 9630">
                        <a:extLst>
                          <a:ext uri="{FF2B5EF4-FFF2-40B4-BE49-F238E27FC236}">
                            <a16:creationId xmlns:a16="http://schemas.microsoft.com/office/drawing/2014/main" id="{B882D671-4427-9790-2550-74D6163F4EA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5" name="正方形/長方形 9624">
                      <a:extLst>
                        <a:ext uri="{FF2B5EF4-FFF2-40B4-BE49-F238E27FC236}">
                          <a16:creationId xmlns:a16="http://schemas.microsoft.com/office/drawing/2014/main" id="{8F16D3DD-D09C-A096-2D24-98015EC78F2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6" name="グループ化 9625">
                      <a:extLst>
                        <a:ext uri="{FF2B5EF4-FFF2-40B4-BE49-F238E27FC236}">
                          <a16:creationId xmlns:a16="http://schemas.microsoft.com/office/drawing/2014/main" id="{3FF68BAE-E208-E4A5-8E36-5F7BB0497E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28" name="正方形/長方形 9627">
                        <a:extLst>
                          <a:ext uri="{FF2B5EF4-FFF2-40B4-BE49-F238E27FC236}">
                            <a16:creationId xmlns:a16="http://schemas.microsoft.com/office/drawing/2014/main" id="{E008A520-A9DF-5F86-376F-E16413EEADB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29" name="正方形/長方形 9628">
                        <a:extLst>
                          <a:ext uri="{FF2B5EF4-FFF2-40B4-BE49-F238E27FC236}">
                            <a16:creationId xmlns:a16="http://schemas.microsoft.com/office/drawing/2014/main" id="{BAC2A6B9-18DB-B5D4-1BA3-7BA36625E99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7" name="正方形/長方形 9626">
                      <a:extLst>
                        <a:ext uri="{FF2B5EF4-FFF2-40B4-BE49-F238E27FC236}">
                          <a16:creationId xmlns:a16="http://schemas.microsoft.com/office/drawing/2014/main" id="{021282A2-3CBA-7804-EB4C-0420C5A7E8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481" name="グループ化 9480">
                    <a:extLst>
                      <a:ext uri="{FF2B5EF4-FFF2-40B4-BE49-F238E27FC236}">
                        <a16:creationId xmlns:a16="http://schemas.microsoft.com/office/drawing/2014/main" id="{AD1F7B83-AFF6-C677-18E1-D622AABA0ED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86" name="グループ化 9585">
                      <a:extLst>
                        <a:ext uri="{FF2B5EF4-FFF2-40B4-BE49-F238E27FC236}">
                          <a16:creationId xmlns:a16="http://schemas.microsoft.com/office/drawing/2014/main" id="{A38582D2-3904-0B9C-F1ED-848F9EBCAE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604" name="直線コネクタ 9603">
                        <a:extLst>
                          <a:ext uri="{FF2B5EF4-FFF2-40B4-BE49-F238E27FC236}">
                            <a16:creationId xmlns:a16="http://schemas.microsoft.com/office/drawing/2014/main" id="{9A836278-893B-8E95-5703-2CEDCBC28E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5" name="直線コネクタ 9604">
                        <a:extLst>
                          <a:ext uri="{FF2B5EF4-FFF2-40B4-BE49-F238E27FC236}">
                            <a16:creationId xmlns:a16="http://schemas.microsoft.com/office/drawing/2014/main" id="{5C7578EE-24B4-8899-07C6-9691EA6E6F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6" name="直線コネクタ 9605">
                        <a:extLst>
                          <a:ext uri="{FF2B5EF4-FFF2-40B4-BE49-F238E27FC236}">
                            <a16:creationId xmlns:a16="http://schemas.microsoft.com/office/drawing/2014/main" id="{4D19850A-3DBC-41ED-6900-CE290A8BC1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7" name="直線コネクタ 9606">
                        <a:extLst>
                          <a:ext uri="{FF2B5EF4-FFF2-40B4-BE49-F238E27FC236}">
                            <a16:creationId xmlns:a16="http://schemas.microsoft.com/office/drawing/2014/main" id="{D2EBFA59-B064-FDC5-D0D2-D4ADA617D3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8" name="直線コネクタ 9607">
                        <a:extLst>
                          <a:ext uri="{FF2B5EF4-FFF2-40B4-BE49-F238E27FC236}">
                            <a16:creationId xmlns:a16="http://schemas.microsoft.com/office/drawing/2014/main" id="{188E3C98-DEE8-8E71-4A01-BAEAFF1222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9" name="直線コネクタ 9608">
                        <a:extLst>
                          <a:ext uri="{FF2B5EF4-FFF2-40B4-BE49-F238E27FC236}">
                            <a16:creationId xmlns:a16="http://schemas.microsoft.com/office/drawing/2014/main" id="{5FF98B7A-34D5-B3C2-BFE1-66BB6E3B83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0" name="直線コネクタ 9609">
                        <a:extLst>
                          <a:ext uri="{FF2B5EF4-FFF2-40B4-BE49-F238E27FC236}">
                            <a16:creationId xmlns:a16="http://schemas.microsoft.com/office/drawing/2014/main" id="{576DB884-071E-B6B2-9AF0-54EF9A5BF5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1" name="直線コネクタ 9610">
                        <a:extLst>
                          <a:ext uri="{FF2B5EF4-FFF2-40B4-BE49-F238E27FC236}">
                            <a16:creationId xmlns:a16="http://schemas.microsoft.com/office/drawing/2014/main" id="{96383D11-BC19-C628-291B-625F75004D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2" name="直線コネクタ 9611">
                        <a:extLst>
                          <a:ext uri="{FF2B5EF4-FFF2-40B4-BE49-F238E27FC236}">
                            <a16:creationId xmlns:a16="http://schemas.microsoft.com/office/drawing/2014/main" id="{3280BB80-6416-83FC-5D25-82F6A76548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3" name="直線コネクタ 9612">
                        <a:extLst>
                          <a:ext uri="{FF2B5EF4-FFF2-40B4-BE49-F238E27FC236}">
                            <a16:creationId xmlns:a16="http://schemas.microsoft.com/office/drawing/2014/main" id="{92218572-2655-1058-2E88-542838A0BE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4" name="直線コネクタ 9613">
                        <a:extLst>
                          <a:ext uri="{FF2B5EF4-FFF2-40B4-BE49-F238E27FC236}">
                            <a16:creationId xmlns:a16="http://schemas.microsoft.com/office/drawing/2014/main" id="{213F7C6A-FFEC-8A68-8B05-4DC2D143FF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5" name="直線コネクタ 9614">
                        <a:extLst>
                          <a:ext uri="{FF2B5EF4-FFF2-40B4-BE49-F238E27FC236}">
                            <a16:creationId xmlns:a16="http://schemas.microsoft.com/office/drawing/2014/main" id="{06174076-8C5C-FDF9-64D7-74670A38C3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6" name="直線コネクタ 9615">
                        <a:extLst>
                          <a:ext uri="{FF2B5EF4-FFF2-40B4-BE49-F238E27FC236}">
                            <a16:creationId xmlns:a16="http://schemas.microsoft.com/office/drawing/2014/main" id="{518411F9-DFCE-0BEF-8BBD-129DC044A2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7" name="直線コネクタ 9616">
                        <a:extLst>
                          <a:ext uri="{FF2B5EF4-FFF2-40B4-BE49-F238E27FC236}">
                            <a16:creationId xmlns:a16="http://schemas.microsoft.com/office/drawing/2014/main" id="{5539D71A-11F2-C93C-728D-764B6F6F8C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8" name="直線コネクタ 9617">
                        <a:extLst>
                          <a:ext uri="{FF2B5EF4-FFF2-40B4-BE49-F238E27FC236}">
                            <a16:creationId xmlns:a16="http://schemas.microsoft.com/office/drawing/2014/main" id="{B690FB43-0653-12D6-75FC-5A9E70896D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9" name="直線コネクタ 9618">
                        <a:extLst>
                          <a:ext uri="{FF2B5EF4-FFF2-40B4-BE49-F238E27FC236}">
                            <a16:creationId xmlns:a16="http://schemas.microsoft.com/office/drawing/2014/main" id="{780A9AF9-819A-F07C-5482-0EA829C9A1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87" name="グループ化 9586">
                      <a:extLst>
                        <a:ext uri="{FF2B5EF4-FFF2-40B4-BE49-F238E27FC236}">
                          <a16:creationId xmlns:a16="http://schemas.microsoft.com/office/drawing/2014/main" id="{E74B4637-475B-C4AC-2667-F84EA2D829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88" name="直線コネクタ 9587">
                        <a:extLst>
                          <a:ext uri="{FF2B5EF4-FFF2-40B4-BE49-F238E27FC236}">
                            <a16:creationId xmlns:a16="http://schemas.microsoft.com/office/drawing/2014/main" id="{5A6B0952-EFD0-003D-796E-B67781D89B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9" name="直線コネクタ 9588">
                        <a:extLst>
                          <a:ext uri="{FF2B5EF4-FFF2-40B4-BE49-F238E27FC236}">
                            <a16:creationId xmlns:a16="http://schemas.microsoft.com/office/drawing/2014/main" id="{8C425067-D709-51FF-43FE-0D3D325A64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0" name="直線コネクタ 9589">
                        <a:extLst>
                          <a:ext uri="{FF2B5EF4-FFF2-40B4-BE49-F238E27FC236}">
                            <a16:creationId xmlns:a16="http://schemas.microsoft.com/office/drawing/2014/main" id="{273F0235-3CA8-C4B7-F14E-D7229C033F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1" name="直線コネクタ 9590">
                        <a:extLst>
                          <a:ext uri="{FF2B5EF4-FFF2-40B4-BE49-F238E27FC236}">
                            <a16:creationId xmlns:a16="http://schemas.microsoft.com/office/drawing/2014/main" id="{25653B7F-68F3-A3F1-0DB7-8CBA72D73D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2" name="直線コネクタ 9591">
                        <a:extLst>
                          <a:ext uri="{FF2B5EF4-FFF2-40B4-BE49-F238E27FC236}">
                            <a16:creationId xmlns:a16="http://schemas.microsoft.com/office/drawing/2014/main" id="{83CCA126-CB98-07FD-2031-395C31E47E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3" name="直線コネクタ 9592">
                        <a:extLst>
                          <a:ext uri="{FF2B5EF4-FFF2-40B4-BE49-F238E27FC236}">
                            <a16:creationId xmlns:a16="http://schemas.microsoft.com/office/drawing/2014/main" id="{ED8F14F2-9872-FF8B-E6B2-BFC43C69E5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4" name="直線コネクタ 9593">
                        <a:extLst>
                          <a:ext uri="{FF2B5EF4-FFF2-40B4-BE49-F238E27FC236}">
                            <a16:creationId xmlns:a16="http://schemas.microsoft.com/office/drawing/2014/main" id="{6EF6D8ED-3714-8CEF-155F-4E41D20CA0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5" name="直線コネクタ 9594">
                        <a:extLst>
                          <a:ext uri="{FF2B5EF4-FFF2-40B4-BE49-F238E27FC236}">
                            <a16:creationId xmlns:a16="http://schemas.microsoft.com/office/drawing/2014/main" id="{CE99F1AC-AA48-D6F7-FFFE-AD087CD6FE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6" name="直線コネクタ 9595">
                        <a:extLst>
                          <a:ext uri="{FF2B5EF4-FFF2-40B4-BE49-F238E27FC236}">
                            <a16:creationId xmlns:a16="http://schemas.microsoft.com/office/drawing/2014/main" id="{4168FE07-7771-D683-5268-FE2A009818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7" name="直線コネクタ 9596">
                        <a:extLst>
                          <a:ext uri="{FF2B5EF4-FFF2-40B4-BE49-F238E27FC236}">
                            <a16:creationId xmlns:a16="http://schemas.microsoft.com/office/drawing/2014/main" id="{0CA99108-74B3-CDA0-3050-95AAA47882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8" name="直線コネクタ 9597">
                        <a:extLst>
                          <a:ext uri="{FF2B5EF4-FFF2-40B4-BE49-F238E27FC236}">
                            <a16:creationId xmlns:a16="http://schemas.microsoft.com/office/drawing/2014/main" id="{9B0840CD-546F-7880-96F5-9BC7D80CFB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9" name="直線コネクタ 9598">
                        <a:extLst>
                          <a:ext uri="{FF2B5EF4-FFF2-40B4-BE49-F238E27FC236}">
                            <a16:creationId xmlns:a16="http://schemas.microsoft.com/office/drawing/2014/main" id="{029D18BB-B03A-3487-4CE0-3603B3DC5B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0" name="直線コネクタ 9599">
                        <a:extLst>
                          <a:ext uri="{FF2B5EF4-FFF2-40B4-BE49-F238E27FC236}">
                            <a16:creationId xmlns:a16="http://schemas.microsoft.com/office/drawing/2014/main" id="{D9196AF8-B38C-D195-38FB-142E84980D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1" name="直線コネクタ 9600">
                        <a:extLst>
                          <a:ext uri="{FF2B5EF4-FFF2-40B4-BE49-F238E27FC236}">
                            <a16:creationId xmlns:a16="http://schemas.microsoft.com/office/drawing/2014/main" id="{88E637FE-A1A5-C29D-CD05-3CE6A2D036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2" name="直線コネクタ 9601">
                        <a:extLst>
                          <a:ext uri="{FF2B5EF4-FFF2-40B4-BE49-F238E27FC236}">
                            <a16:creationId xmlns:a16="http://schemas.microsoft.com/office/drawing/2014/main" id="{24D7BC90-E0AC-5F69-31DC-7D141B5728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3" name="直線コネクタ 9602">
                        <a:extLst>
                          <a:ext uri="{FF2B5EF4-FFF2-40B4-BE49-F238E27FC236}">
                            <a16:creationId xmlns:a16="http://schemas.microsoft.com/office/drawing/2014/main" id="{D8941419-5E7C-8569-A98A-597A87E147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2" name="グループ化 9481">
                    <a:extLst>
                      <a:ext uri="{FF2B5EF4-FFF2-40B4-BE49-F238E27FC236}">
                        <a16:creationId xmlns:a16="http://schemas.microsoft.com/office/drawing/2014/main" id="{E87AE01B-AC27-C572-7BB6-A588AB873D3D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52" name="グループ化 9551">
                      <a:extLst>
                        <a:ext uri="{FF2B5EF4-FFF2-40B4-BE49-F238E27FC236}">
                          <a16:creationId xmlns:a16="http://schemas.microsoft.com/office/drawing/2014/main" id="{BBBD94B5-D384-403C-7E09-AA34AB87E4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70" name="直線コネクタ 9569">
                        <a:extLst>
                          <a:ext uri="{FF2B5EF4-FFF2-40B4-BE49-F238E27FC236}">
                            <a16:creationId xmlns:a16="http://schemas.microsoft.com/office/drawing/2014/main" id="{56C1173C-3586-9B5F-22AC-6E84B715CE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1" name="直線コネクタ 9570">
                        <a:extLst>
                          <a:ext uri="{FF2B5EF4-FFF2-40B4-BE49-F238E27FC236}">
                            <a16:creationId xmlns:a16="http://schemas.microsoft.com/office/drawing/2014/main" id="{949DF43A-38BF-5894-E72D-8EC48508B6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2" name="直線コネクタ 9571">
                        <a:extLst>
                          <a:ext uri="{FF2B5EF4-FFF2-40B4-BE49-F238E27FC236}">
                            <a16:creationId xmlns:a16="http://schemas.microsoft.com/office/drawing/2014/main" id="{79D0351B-B1C0-4FCA-E0DE-69D641F721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3" name="直線コネクタ 9572">
                        <a:extLst>
                          <a:ext uri="{FF2B5EF4-FFF2-40B4-BE49-F238E27FC236}">
                            <a16:creationId xmlns:a16="http://schemas.microsoft.com/office/drawing/2014/main" id="{3D09301C-B6DA-D4BC-1FC8-ADEFB9380F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4" name="直線コネクタ 9573">
                        <a:extLst>
                          <a:ext uri="{FF2B5EF4-FFF2-40B4-BE49-F238E27FC236}">
                            <a16:creationId xmlns:a16="http://schemas.microsoft.com/office/drawing/2014/main" id="{520538F1-92C6-424F-018A-8698FBFF04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5" name="直線コネクタ 9574">
                        <a:extLst>
                          <a:ext uri="{FF2B5EF4-FFF2-40B4-BE49-F238E27FC236}">
                            <a16:creationId xmlns:a16="http://schemas.microsoft.com/office/drawing/2014/main" id="{4490B06F-3A7C-B849-949A-D7E9D0EE1B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6" name="直線コネクタ 9575">
                        <a:extLst>
                          <a:ext uri="{FF2B5EF4-FFF2-40B4-BE49-F238E27FC236}">
                            <a16:creationId xmlns:a16="http://schemas.microsoft.com/office/drawing/2014/main" id="{5E215C7C-976C-1E54-CBC3-A1154694E6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7" name="直線コネクタ 9576">
                        <a:extLst>
                          <a:ext uri="{FF2B5EF4-FFF2-40B4-BE49-F238E27FC236}">
                            <a16:creationId xmlns:a16="http://schemas.microsoft.com/office/drawing/2014/main" id="{88650769-65FC-824F-EAA6-3BBBE8394A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8" name="直線コネクタ 9577">
                        <a:extLst>
                          <a:ext uri="{FF2B5EF4-FFF2-40B4-BE49-F238E27FC236}">
                            <a16:creationId xmlns:a16="http://schemas.microsoft.com/office/drawing/2014/main" id="{AD391E2A-A841-6E29-7DFE-5B315DC178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9" name="直線コネクタ 9578">
                        <a:extLst>
                          <a:ext uri="{FF2B5EF4-FFF2-40B4-BE49-F238E27FC236}">
                            <a16:creationId xmlns:a16="http://schemas.microsoft.com/office/drawing/2014/main" id="{1980A72C-FEF6-AB6A-8018-0E496FA43C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0" name="直線コネクタ 9579">
                        <a:extLst>
                          <a:ext uri="{FF2B5EF4-FFF2-40B4-BE49-F238E27FC236}">
                            <a16:creationId xmlns:a16="http://schemas.microsoft.com/office/drawing/2014/main" id="{B5737424-9CE2-DFF1-34C3-E332CC5EC3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1" name="直線コネクタ 9580">
                        <a:extLst>
                          <a:ext uri="{FF2B5EF4-FFF2-40B4-BE49-F238E27FC236}">
                            <a16:creationId xmlns:a16="http://schemas.microsoft.com/office/drawing/2014/main" id="{718D5520-CA18-6E4F-6F59-ECC5451012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2" name="直線コネクタ 9581">
                        <a:extLst>
                          <a:ext uri="{FF2B5EF4-FFF2-40B4-BE49-F238E27FC236}">
                            <a16:creationId xmlns:a16="http://schemas.microsoft.com/office/drawing/2014/main" id="{A898F7BE-D031-758F-B929-11E3523FB9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3" name="直線コネクタ 9582">
                        <a:extLst>
                          <a:ext uri="{FF2B5EF4-FFF2-40B4-BE49-F238E27FC236}">
                            <a16:creationId xmlns:a16="http://schemas.microsoft.com/office/drawing/2014/main" id="{BB3959CA-427F-B964-F067-D8C8D38581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4" name="直線コネクタ 9583">
                        <a:extLst>
                          <a:ext uri="{FF2B5EF4-FFF2-40B4-BE49-F238E27FC236}">
                            <a16:creationId xmlns:a16="http://schemas.microsoft.com/office/drawing/2014/main" id="{1DA87E50-DA96-814F-3E8E-18CE6E6818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5" name="直線コネクタ 9584">
                        <a:extLst>
                          <a:ext uri="{FF2B5EF4-FFF2-40B4-BE49-F238E27FC236}">
                            <a16:creationId xmlns:a16="http://schemas.microsoft.com/office/drawing/2014/main" id="{EE30664D-4E16-372F-27FC-D399FC27B0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53" name="グループ化 9552">
                      <a:extLst>
                        <a:ext uri="{FF2B5EF4-FFF2-40B4-BE49-F238E27FC236}">
                          <a16:creationId xmlns:a16="http://schemas.microsoft.com/office/drawing/2014/main" id="{0152C0FF-8792-05D0-4438-F34F6F5845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54" name="直線コネクタ 9553">
                        <a:extLst>
                          <a:ext uri="{FF2B5EF4-FFF2-40B4-BE49-F238E27FC236}">
                            <a16:creationId xmlns:a16="http://schemas.microsoft.com/office/drawing/2014/main" id="{61701B6F-93D3-77FC-44FE-D3BC68E277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5" name="直線コネクタ 9554">
                        <a:extLst>
                          <a:ext uri="{FF2B5EF4-FFF2-40B4-BE49-F238E27FC236}">
                            <a16:creationId xmlns:a16="http://schemas.microsoft.com/office/drawing/2014/main" id="{9E7462AE-604F-F216-95F4-51512C831A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6" name="直線コネクタ 9555">
                        <a:extLst>
                          <a:ext uri="{FF2B5EF4-FFF2-40B4-BE49-F238E27FC236}">
                            <a16:creationId xmlns:a16="http://schemas.microsoft.com/office/drawing/2014/main" id="{C7139FD3-6C27-A646-C647-E93E511060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7" name="直線コネクタ 9556">
                        <a:extLst>
                          <a:ext uri="{FF2B5EF4-FFF2-40B4-BE49-F238E27FC236}">
                            <a16:creationId xmlns:a16="http://schemas.microsoft.com/office/drawing/2014/main" id="{81245854-9777-68E2-C637-34CEF73114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8" name="直線コネクタ 9557">
                        <a:extLst>
                          <a:ext uri="{FF2B5EF4-FFF2-40B4-BE49-F238E27FC236}">
                            <a16:creationId xmlns:a16="http://schemas.microsoft.com/office/drawing/2014/main" id="{37B0ED60-A2C3-511F-676F-BDFF110E1C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9" name="直線コネクタ 9558">
                        <a:extLst>
                          <a:ext uri="{FF2B5EF4-FFF2-40B4-BE49-F238E27FC236}">
                            <a16:creationId xmlns:a16="http://schemas.microsoft.com/office/drawing/2014/main" id="{B24BD55C-A74B-6675-26E0-7A6866A6BE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0" name="直線コネクタ 9559">
                        <a:extLst>
                          <a:ext uri="{FF2B5EF4-FFF2-40B4-BE49-F238E27FC236}">
                            <a16:creationId xmlns:a16="http://schemas.microsoft.com/office/drawing/2014/main" id="{73E79407-50A8-C778-4B33-EB71E21414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1" name="直線コネクタ 9560">
                        <a:extLst>
                          <a:ext uri="{FF2B5EF4-FFF2-40B4-BE49-F238E27FC236}">
                            <a16:creationId xmlns:a16="http://schemas.microsoft.com/office/drawing/2014/main" id="{EF20DCB0-4FAB-127F-92A9-E34E882878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2" name="直線コネクタ 9561">
                        <a:extLst>
                          <a:ext uri="{FF2B5EF4-FFF2-40B4-BE49-F238E27FC236}">
                            <a16:creationId xmlns:a16="http://schemas.microsoft.com/office/drawing/2014/main" id="{5E7FE082-B6DB-9561-E481-0FFFFBBAFD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3" name="直線コネクタ 9562">
                        <a:extLst>
                          <a:ext uri="{FF2B5EF4-FFF2-40B4-BE49-F238E27FC236}">
                            <a16:creationId xmlns:a16="http://schemas.microsoft.com/office/drawing/2014/main" id="{F860F587-1266-B3DF-8B99-A733A454A4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4" name="直線コネクタ 9563">
                        <a:extLst>
                          <a:ext uri="{FF2B5EF4-FFF2-40B4-BE49-F238E27FC236}">
                            <a16:creationId xmlns:a16="http://schemas.microsoft.com/office/drawing/2014/main" id="{4FD11D21-DE08-F4F1-E794-E68E9C39D9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5" name="直線コネクタ 9564">
                        <a:extLst>
                          <a:ext uri="{FF2B5EF4-FFF2-40B4-BE49-F238E27FC236}">
                            <a16:creationId xmlns:a16="http://schemas.microsoft.com/office/drawing/2014/main" id="{63B8CC0E-13C2-6B92-90B7-1859AC60D9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6" name="直線コネクタ 9565">
                        <a:extLst>
                          <a:ext uri="{FF2B5EF4-FFF2-40B4-BE49-F238E27FC236}">
                            <a16:creationId xmlns:a16="http://schemas.microsoft.com/office/drawing/2014/main" id="{422B8E74-0D17-5316-6885-C42D831A8A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7" name="直線コネクタ 9566">
                        <a:extLst>
                          <a:ext uri="{FF2B5EF4-FFF2-40B4-BE49-F238E27FC236}">
                            <a16:creationId xmlns:a16="http://schemas.microsoft.com/office/drawing/2014/main" id="{A28CE229-602F-4ACA-81A2-49A4E2AEBA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8" name="直線コネクタ 9567">
                        <a:extLst>
                          <a:ext uri="{FF2B5EF4-FFF2-40B4-BE49-F238E27FC236}">
                            <a16:creationId xmlns:a16="http://schemas.microsoft.com/office/drawing/2014/main" id="{CAD354B8-B4BC-0047-0FA6-65CACABF08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9" name="直線コネクタ 9568">
                        <a:extLst>
                          <a:ext uri="{FF2B5EF4-FFF2-40B4-BE49-F238E27FC236}">
                            <a16:creationId xmlns:a16="http://schemas.microsoft.com/office/drawing/2014/main" id="{5D595390-2D63-1F79-3127-4C108D1EB7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3" name="グループ化 9482">
                    <a:extLst>
                      <a:ext uri="{FF2B5EF4-FFF2-40B4-BE49-F238E27FC236}">
                        <a16:creationId xmlns:a16="http://schemas.microsoft.com/office/drawing/2014/main" id="{3A9F5391-E4FF-B29B-A677-F3FCABA0E07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18" name="グループ化 9517">
                      <a:extLst>
                        <a:ext uri="{FF2B5EF4-FFF2-40B4-BE49-F238E27FC236}">
                          <a16:creationId xmlns:a16="http://schemas.microsoft.com/office/drawing/2014/main" id="{735ECF43-998A-6763-66A4-C44A36A0FE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36" name="直線コネクタ 9535">
                        <a:extLst>
                          <a:ext uri="{FF2B5EF4-FFF2-40B4-BE49-F238E27FC236}">
                            <a16:creationId xmlns:a16="http://schemas.microsoft.com/office/drawing/2014/main" id="{B923CB6F-92BD-8BD7-8CCD-33B31596FC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7" name="直線コネクタ 9536">
                        <a:extLst>
                          <a:ext uri="{FF2B5EF4-FFF2-40B4-BE49-F238E27FC236}">
                            <a16:creationId xmlns:a16="http://schemas.microsoft.com/office/drawing/2014/main" id="{8D8A35B1-3896-8301-D749-B8954DF726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8" name="直線コネクタ 9537">
                        <a:extLst>
                          <a:ext uri="{FF2B5EF4-FFF2-40B4-BE49-F238E27FC236}">
                            <a16:creationId xmlns:a16="http://schemas.microsoft.com/office/drawing/2014/main" id="{156363B7-CA21-DBBD-DF78-525B536444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9" name="直線コネクタ 9538">
                        <a:extLst>
                          <a:ext uri="{FF2B5EF4-FFF2-40B4-BE49-F238E27FC236}">
                            <a16:creationId xmlns:a16="http://schemas.microsoft.com/office/drawing/2014/main" id="{0E90B6E8-4773-CD22-E399-51E12983DE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0" name="直線コネクタ 9539">
                        <a:extLst>
                          <a:ext uri="{FF2B5EF4-FFF2-40B4-BE49-F238E27FC236}">
                            <a16:creationId xmlns:a16="http://schemas.microsoft.com/office/drawing/2014/main" id="{B325CF38-2827-0743-0D91-EE60E5A093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1" name="直線コネクタ 9540">
                        <a:extLst>
                          <a:ext uri="{FF2B5EF4-FFF2-40B4-BE49-F238E27FC236}">
                            <a16:creationId xmlns:a16="http://schemas.microsoft.com/office/drawing/2014/main" id="{7D56A42F-A380-EEA2-3E1E-6254935653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2" name="直線コネクタ 9541">
                        <a:extLst>
                          <a:ext uri="{FF2B5EF4-FFF2-40B4-BE49-F238E27FC236}">
                            <a16:creationId xmlns:a16="http://schemas.microsoft.com/office/drawing/2014/main" id="{3E53C588-8BE3-0EFC-FBA6-30110BB59D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3" name="直線コネクタ 9542">
                        <a:extLst>
                          <a:ext uri="{FF2B5EF4-FFF2-40B4-BE49-F238E27FC236}">
                            <a16:creationId xmlns:a16="http://schemas.microsoft.com/office/drawing/2014/main" id="{8CB3081E-27AB-DE9F-DA8B-2171502BBB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4" name="直線コネクタ 9543">
                        <a:extLst>
                          <a:ext uri="{FF2B5EF4-FFF2-40B4-BE49-F238E27FC236}">
                            <a16:creationId xmlns:a16="http://schemas.microsoft.com/office/drawing/2014/main" id="{DCF77642-8BBF-1608-AC98-D5564FCC1F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5" name="直線コネクタ 9544">
                        <a:extLst>
                          <a:ext uri="{FF2B5EF4-FFF2-40B4-BE49-F238E27FC236}">
                            <a16:creationId xmlns:a16="http://schemas.microsoft.com/office/drawing/2014/main" id="{6F9431B2-BD4F-582F-5CE3-2F828C0D86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6" name="直線コネクタ 9545">
                        <a:extLst>
                          <a:ext uri="{FF2B5EF4-FFF2-40B4-BE49-F238E27FC236}">
                            <a16:creationId xmlns:a16="http://schemas.microsoft.com/office/drawing/2014/main" id="{5DFA090E-3CEE-9F49-54EC-9FF1BCBD6C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7" name="直線コネクタ 9546">
                        <a:extLst>
                          <a:ext uri="{FF2B5EF4-FFF2-40B4-BE49-F238E27FC236}">
                            <a16:creationId xmlns:a16="http://schemas.microsoft.com/office/drawing/2014/main" id="{E1E37EA2-03DB-99E8-6D90-0315D3084D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8" name="直線コネクタ 9547">
                        <a:extLst>
                          <a:ext uri="{FF2B5EF4-FFF2-40B4-BE49-F238E27FC236}">
                            <a16:creationId xmlns:a16="http://schemas.microsoft.com/office/drawing/2014/main" id="{40535258-52EF-15A1-6571-3E553655E9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9" name="直線コネクタ 9548">
                        <a:extLst>
                          <a:ext uri="{FF2B5EF4-FFF2-40B4-BE49-F238E27FC236}">
                            <a16:creationId xmlns:a16="http://schemas.microsoft.com/office/drawing/2014/main" id="{B9D1A248-104F-7BC4-77E5-2E9DCD63B1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0" name="直線コネクタ 9549">
                        <a:extLst>
                          <a:ext uri="{FF2B5EF4-FFF2-40B4-BE49-F238E27FC236}">
                            <a16:creationId xmlns:a16="http://schemas.microsoft.com/office/drawing/2014/main" id="{DFDB9733-06C5-0D12-735A-A04BAA3335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1" name="直線コネクタ 9550">
                        <a:extLst>
                          <a:ext uri="{FF2B5EF4-FFF2-40B4-BE49-F238E27FC236}">
                            <a16:creationId xmlns:a16="http://schemas.microsoft.com/office/drawing/2014/main" id="{9D5310EB-32E6-7241-9489-EB63B644C3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19" name="グループ化 9518">
                      <a:extLst>
                        <a:ext uri="{FF2B5EF4-FFF2-40B4-BE49-F238E27FC236}">
                          <a16:creationId xmlns:a16="http://schemas.microsoft.com/office/drawing/2014/main" id="{EFDFBD65-9081-8F9C-6F33-5F64F58FF0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20" name="直線コネクタ 9519">
                        <a:extLst>
                          <a:ext uri="{FF2B5EF4-FFF2-40B4-BE49-F238E27FC236}">
                            <a16:creationId xmlns:a16="http://schemas.microsoft.com/office/drawing/2014/main" id="{3D8F79BD-D3CF-A721-0297-B5A3D48D8B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1" name="直線コネクタ 9520">
                        <a:extLst>
                          <a:ext uri="{FF2B5EF4-FFF2-40B4-BE49-F238E27FC236}">
                            <a16:creationId xmlns:a16="http://schemas.microsoft.com/office/drawing/2014/main" id="{E8FBF9A2-2F8D-A850-4837-D9E2342405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2" name="直線コネクタ 9521">
                        <a:extLst>
                          <a:ext uri="{FF2B5EF4-FFF2-40B4-BE49-F238E27FC236}">
                            <a16:creationId xmlns:a16="http://schemas.microsoft.com/office/drawing/2014/main" id="{85E1187A-C380-478C-4300-D8B82E3DCE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3" name="直線コネクタ 9522">
                        <a:extLst>
                          <a:ext uri="{FF2B5EF4-FFF2-40B4-BE49-F238E27FC236}">
                            <a16:creationId xmlns:a16="http://schemas.microsoft.com/office/drawing/2014/main" id="{C55A50AE-25D6-D971-2829-9E8AFB114D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4" name="直線コネクタ 9523">
                        <a:extLst>
                          <a:ext uri="{FF2B5EF4-FFF2-40B4-BE49-F238E27FC236}">
                            <a16:creationId xmlns:a16="http://schemas.microsoft.com/office/drawing/2014/main" id="{F38D0304-C0AB-8BBF-BE7A-9FDD65EC9A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5" name="直線コネクタ 9524">
                        <a:extLst>
                          <a:ext uri="{FF2B5EF4-FFF2-40B4-BE49-F238E27FC236}">
                            <a16:creationId xmlns:a16="http://schemas.microsoft.com/office/drawing/2014/main" id="{F5B66123-A53A-2B14-37C9-A4F527A16B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6" name="直線コネクタ 9525">
                        <a:extLst>
                          <a:ext uri="{FF2B5EF4-FFF2-40B4-BE49-F238E27FC236}">
                            <a16:creationId xmlns:a16="http://schemas.microsoft.com/office/drawing/2014/main" id="{04C664D4-9B9B-70AC-52E6-B0C6CAA65E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7" name="直線コネクタ 9526">
                        <a:extLst>
                          <a:ext uri="{FF2B5EF4-FFF2-40B4-BE49-F238E27FC236}">
                            <a16:creationId xmlns:a16="http://schemas.microsoft.com/office/drawing/2014/main" id="{8942681D-A7F1-9E82-DC44-B3E8CAE0E8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8" name="直線コネクタ 9527">
                        <a:extLst>
                          <a:ext uri="{FF2B5EF4-FFF2-40B4-BE49-F238E27FC236}">
                            <a16:creationId xmlns:a16="http://schemas.microsoft.com/office/drawing/2014/main" id="{8CC0ADE3-A571-A502-23F0-81AC31E884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9" name="直線コネクタ 9528">
                        <a:extLst>
                          <a:ext uri="{FF2B5EF4-FFF2-40B4-BE49-F238E27FC236}">
                            <a16:creationId xmlns:a16="http://schemas.microsoft.com/office/drawing/2014/main" id="{6D65EB42-CB88-D048-78C7-BC071432E0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0" name="直線コネクタ 9529">
                        <a:extLst>
                          <a:ext uri="{FF2B5EF4-FFF2-40B4-BE49-F238E27FC236}">
                            <a16:creationId xmlns:a16="http://schemas.microsoft.com/office/drawing/2014/main" id="{9F2BC92A-0E22-5A2D-7828-4E44E568D8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1" name="直線コネクタ 9530">
                        <a:extLst>
                          <a:ext uri="{FF2B5EF4-FFF2-40B4-BE49-F238E27FC236}">
                            <a16:creationId xmlns:a16="http://schemas.microsoft.com/office/drawing/2014/main" id="{33D8E3B5-4FE5-DBE1-9D10-F9A77699A7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2" name="直線コネクタ 9531">
                        <a:extLst>
                          <a:ext uri="{FF2B5EF4-FFF2-40B4-BE49-F238E27FC236}">
                            <a16:creationId xmlns:a16="http://schemas.microsoft.com/office/drawing/2014/main" id="{85C524C1-EB94-AA3B-DEB6-B955CAB8E7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3" name="直線コネクタ 9532">
                        <a:extLst>
                          <a:ext uri="{FF2B5EF4-FFF2-40B4-BE49-F238E27FC236}">
                            <a16:creationId xmlns:a16="http://schemas.microsoft.com/office/drawing/2014/main" id="{1F162907-4F33-6794-A59F-4408422691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4" name="直線コネクタ 9533">
                        <a:extLst>
                          <a:ext uri="{FF2B5EF4-FFF2-40B4-BE49-F238E27FC236}">
                            <a16:creationId xmlns:a16="http://schemas.microsoft.com/office/drawing/2014/main" id="{78EF1454-B158-B436-045E-7CD3781AD3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5" name="直線コネクタ 9534">
                        <a:extLst>
                          <a:ext uri="{FF2B5EF4-FFF2-40B4-BE49-F238E27FC236}">
                            <a16:creationId xmlns:a16="http://schemas.microsoft.com/office/drawing/2014/main" id="{9A38FDB7-654D-196B-E845-2D6300D4CE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4" name="グループ化 9483">
                    <a:extLst>
                      <a:ext uri="{FF2B5EF4-FFF2-40B4-BE49-F238E27FC236}">
                        <a16:creationId xmlns:a16="http://schemas.microsoft.com/office/drawing/2014/main" id="{B684C409-6D36-F7AF-AC8A-7C2EA2F034A3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502" name="直線コネクタ 9501">
                      <a:extLst>
                        <a:ext uri="{FF2B5EF4-FFF2-40B4-BE49-F238E27FC236}">
                          <a16:creationId xmlns:a16="http://schemas.microsoft.com/office/drawing/2014/main" id="{CFE97AD8-FFCE-47EC-C197-DCA9B91ACE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3" name="直線コネクタ 9502">
                      <a:extLst>
                        <a:ext uri="{FF2B5EF4-FFF2-40B4-BE49-F238E27FC236}">
                          <a16:creationId xmlns:a16="http://schemas.microsoft.com/office/drawing/2014/main" id="{B25F0F2C-05CB-6744-1E9C-9D9A6EB48C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4" name="直線コネクタ 9503">
                      <a:extLst>
                        <a:ext uri="{FF2B5EF4-FFF2-40B4-BE49-F238E27FC236}">
                          <a16:creationId xmlns:a16="http://schemas.microsoft.com/office/drawing/2014/main" id="{76AECF12-936B-04BD-40E2-F61A3B814C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5" name="直線コネクタ 9504">
                      <a:extLst>
                        <a:ext uri="{FF2B5EF4-FFF2-40B4-BE49-F238E27FC236}">
                          <a16:creationId xmlns:a16="http://schemas.microsoft.com/office/drawing/2014/main" id="{9A8D1382-6152-5AD1-5330-622C58AAE7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6" name="直線コネクタ 9505">
                      <a:extLst>
                        <a:ext uri="{FF2B5EF4-FFF2-40B4-BE49-F238E27FC236}">
                          <a16:creationId xmlns:a16="http://schemas.microsoft.com/office/drawing/2014/main" id="{BD776076-AB24-0480-CDBB-5951D20ED3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7" name="直線コネクタ 9506">
                      <a:extLst>
                        <a:ext uri="{FF2B5EF4-FFF2-40B4-BE49-F238E27FC236}">
                          <a16:creationId xmlns:a16="http://schemas.microsoft.com/office/drawing/2014/main" id="{21261055-C63E-F2D7-0666-10C543B5E3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8" name="直線コネクタ 9507">
                      <a:extLst>
                        <a:ext uri="{FF2B5EF4-FFF2-40B4-BE49-F238E27FC236}">
                          <a16:creationId xmlns:a16="http://schemas.microsoft.com/office/drawing/2014/main" id="{C13AAE15-9738-5E24-14EF-BF550F2431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9" name="直線コネクタ 9508">
                      <a:extLst>
                        <a:ext uri="{FF2B5EF4-FFF2-40B4-BE49-F238E27FC236}">
                          <a16:creationId xmlns:a16="http://schemas.microsoft.com/office/drawing/2014/main" id="{40AE1512-39AF-5E6C-BBE4-6B6B4802B3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0" name="直線コネクタ 9509">
                      <a:extLst>
                        <a:ext uri="{FF2B5EF4-FFF2-40B4-BE49-F238E27FC236}">
                          <a16:creationId xmlns:a16="http://schemas.microsoft.com/office/drawing/2014/main" id="{E54279BC-7463-CA36-260F-852F005FAF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1" name="直線コネクタ 9510">
                      <a:extLst>
                        <a:ext uri="{FF2B5EF4-FFF2-40B4-BE49-F238E27FC236}">
                          <a16:creationId xmlns:a16="http://schemas.microsoft.com/office/drawing/2014/main" id="{D1222327-DFB2-76C0-78D3-58106A258F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2" name="直線コネクタ 9511">
                      <a:extLst>
                        <a:ext uri="{FF2B5EF4-FFF2-40B4-BE49-F238E27FC236}">
                          <a16:creationId xmlns:a16="http://schemas.microsoft.com/office/drawing/2014/main" id="{96D94E0D-7090-DC80-7990-40A4C36475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3" name="直線コネクタ 9512">
                      <a:extLst>
                        <a:ext uri="{FF2B5EF4-FFF2-40B4-BE49-F238E27FC236}">
                          <a16:creationId xmlns:a16="http://schemas.microsoft.com/office/drawing/2014/main" id="{8ABA0FFF-9588-C823-D18F-872CC2423E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4" name="直線コネクタ 9513">
                      <a:extLst>
                        <a:ext uri="{FF2B5EF4-FFF2-40B4-BE49-F238E27FC236}">
                          <a16:creationId xmlns:a16="http://schemas.microsoft.com/office/drawing/2014/main" id="{DB688D41-0FAD-5E45-DE2D-9A0B8AD4E2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5" name="直線コネクタ 9514">
                      <a:extLst>
                        <a:ext uri="{FF2B5EF4-FFF2-40B4-BE49-F238E27FC236}">
                          <a16:creationId xmlns:a16="http://schemas.microsoft.com/office/drawing/2014/main" id="{A15BB46A-8907-A0DC-3B3A-1DC68F8DC7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6" name="直線コネクタ 9515">
                      <a:extLst>
                        <a:ext uri="{FF2B5EF4-FFF2-40B4-BE49-F238E27FC236}">
                          <a16:creationId xmlns:a16="http://schemas.microsoft.com/office/drawing/2014/main" id="{7209AC60-9CBA-A2DA-653F-1E31C0B85F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7" name="直線コネクタ 9516">
                      <a:extLst>
                        <a:ext uri="{FF2B5EF4-FFF2-40B4-BE49-F238E27FC236}">
                          <a16:creationId xmlns:a16="http://schemas.microsoft.com/office/drawing/2014/main" id="{FFA36F8D-2518-8516-07AD-60F0FD6395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485" name="グループ化 9484">
                    <a:extLst>
                      <a:ext uri="{FF2B5EF4-FFF2-40B4-BE49-F238E27FC236}">
                        <a16:creationId xmlns:a16="http://schemas.microsoft.com/office/drawing/2014/main" id="{A6880D22-839F-3605-30A1-CC08E1235E0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486" name="直線コネクタ 9485">
                      <a:extLst>
                        <a:ext uri="{FF2B5EF4-FFF2-40B4-BE49-F238E27FC236}">
                          <a16:creationId xmlns:a16="http://schemas.microsoft.com/office/drawing/2014/main" id="{64D5B8AD-5128-782D-B43D-B87A79F372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7" name="直線コネクタ 9486">
                      <a:extLst>
                        <a:ext uri="{FF2B5EF4-FFF2-40B4-BE49-F238E27FC236}">
                          <a16:creationId xmlns:a16="http://schemas.microsoft.com/office/drawing/2014/main" id="{07BD8BFD-6C6A-56A5-5609-D4F6647E59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8" name="直線コネクタ 9487">
                      <a:extLst>
                        <a:ext uri="{FF2B5EF4-FFF2-40B4-BE49-F238E27FC236}">
                          <a16:creationId xmlns:a16="http://schemas.microsoft.com/office/drawing/2014/main" id="{56DD013E-AFE3-CF5F-3404-FEFC05E3A0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9" name="直線コネクタ 9488">
                      <a:extLst>
                        <a:ext uri="{FF2B5EF4-FFF2-40B4-BE49-F238E27FC236}">
                          <a16:creationId xmlns:a16="http://schemas.microsoft.com/office/drawing/2014/main" id="{11DAE5F9-D938-3EAB-D2FA-A6DC274E75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0" name="直線コネクタ 9489">
                      <a:extLst>
                        <a:ext uri="{FF2B5EF4-FFF2-40B4-BE49-F238E27FC236}">
                          <a16:creationId xmlns:a16="http://schemas.microsoft.com/office/drawing/2014/main" id="{C10D5104-F1A9-5460-D694-A3DF32F02E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1" name="直線コネクタ 9490">
                      <a:extLst>
                        <a:ext uri="{FF2B5EF4-FFF2-40B4-BE49-F238E27FC236}">
                          <a16:creationId xmlns:a16="http://schemas.microsoft.com/office/drawing/2014/main" id="{28C9DAA4-6414-BB0C-6124-CC2029CD64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2" name="直線コネクタ 9491">
                      <a:extLst>
                        <a:ext uri="{FF2B5EF4-FFF2-40B4-BE49-F238E27FC236}">
                          <a16:creationId xmlns:a16="http://schemas.microsoft.com/office/drawing/2014/main" id="{84441407-6004-888F-E430-591926170E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3" name="直線コネクタ 9492">
                      <a:extLst>
                        <a:ext uri="{FF2B5EF4-FFF2-40B4-BE49-F238E27FC236}">
                          <a16:creationId xmlns:a16="http://schemas.microsoft.com/office/drawing/2014/main" id="{15E2E37A-00B2-AC00-89CC-98A3812056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4" name="直線コネクタ 9493">
                      <a:extLst>
                        <a:ext uri="{FF2B5EF4-FFF2-40B4-BE49-F238E27FC236}">
                          <a16:creationId xmlns:a16="http://schemas.microsoft.com/office/drawing/2014/main" id="{9D9D1188-45CC-2C0C-CFBA-284280E826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5" name="直線コネクタ 9494">
                      <a:extLst>
                        <a:ext uri="{FF2B5EF4-FFF2-40B4-BE49-F238E27FC236}">
                          <a16:creationId xmlns:a16="http://schemas.microsoft.com/office/drawing/2014/main" id="{2600966B-6319-E03D-45F8-51C4F39789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6" name="直線コネクタ 9495">
                      <a:extLst>
                        <a:ext uri="{FF2B5EF4-FFF2-40B4-BE49-F238E27FC236}">
                          <a16:creationId xmlns:a16="http://schemas.microsoft.com/office/drawing/2014/main" id="{5660B513-D9E4-96C5-1CC5-E7C2B6D426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7" name="直線コネクタ 9496">
                      <a:extLst>
                        <a:ext uri="{FF2B5EF4-FFF2-40B4-BE49-F238E27FC236}">
                          <a16:creationId xmlns:a16="http://schemas.microsoft.com/office/drawing/2014/main" id="{CB71D826-DE05-F526-02CC-D6D46D922B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8" name="直線コネクタ 9497">
                      <a:extLst>
                        <a:ext uri="{FF2B5EF4-FFF2-40B4-BE49-F238E27FC236}">
                          <a16:creationId xmlns:a16="http://schemas.microsoft.com/office/drawing/2014/main" id="{66790CA3-A697-CCE4-008E-DC56F2FBB9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9" name="直線コネクタ 9498">
                      <a:extLst>
                        <a:ext uri="{FF2B5EF4-FFF2-40B4-BE49-F238E27FC236}">
                          <a16:creationId xmlns:a16="http://schemas.microsoft.com/office/drawing/2014/main" id="{AB59EB4D-1CEB-697E-6ED5-FA35D69DC6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0" name="直線コネクタ 9499">
                      <a:extLst>
                        <a:ext uri="{FF2B5EF4-FFF2-40B4-BE49-F238E27FC236}">
                          <a16:creationId xmlns:a16="http://schemas.microsoft.com/office/drawing/2014/main" id="{61104A8F-ED67-B228-8567-DE36A288A1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1" name="直線コネクタ 9500">
                      <a:extLst>
                        <a:ext uri="{FF2B5EF4-FFF2-40B4-BE49-F238E27FC236}">
                          <a16:creationId xmlns:a16="http://schemas.microsoft.com/office/drawing/2014/main" id="{E923D36D-3B4C-DA6C-3F1F-96D4420B9A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452" name="グループ化 9451">
                  <a:extLst>
                    <a:ext uri="{FF2B5EF4-FFF2-40B4-BE49-F238E27FC236}">
                      <a16:creationId xmlns:a16="http://schemas.microsoft.com/office/drawing/2014/main" id="{21F88D89-7D06-6000-662A-1E6495D780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74" name="直線コネクタ 9473">
                    <a:extLst>
                      <a:ext uri="{FF2B5EF4-FFF2-40B4-BE49-F238E27FC236}">
                        <a16:creationId xmlns:a16="http://schemas.microsoft.com/office/drawing/2014/main" id="{A097009E-9E7D-1757-E78A-1317A7DBB6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5" name="直線コネクタ 9474">
                    <a:extLst>
                      <a:ext uri="{FF2B5EF4-FFF2-40B4-BE49-F238E27FC236}">
                        <a16:creationId xmlns:a16="http://schemas.microsoft.com/office/drawing/2014/main" id="{5AACA5AD-7FD1-3386-DB92-93C110BC06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6" name="直線コネクタ 9475">
                    <a:extLst>
                      <a:ext uri="{FF2B5EF4-FFF2-40B4-BE49-F238E27FC236}">
                        <a16:creationId xmlns:a16="http://schemas.microsoft.com/office/drawing/2014/main" id="{AF304CD7-19D8-F211-E230-8D4AD0B68C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7" name="直線コネクタ 9476">
                    <a:extLst>
                      <a:ext uri="{FF2B5EF4-FFF2-40B4-BE49-F238E27FC236}">
                        <a16:creationId xmlns:a16="http://schemas.microsoft.com/office/drawing/2014/main" id="{728F33D0-DF24-E6AB-09D9-D45C16172A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8" name="直線コネクタ 9477">
                    <a:extLst>
                      <a:ext uri="{FF2B5EF4-FFF2-40B4-BE49-F238E27FC236}">
                        <a16:creationId xmlns:a16="http://schemas.microsoft.com/office/drawing/2014/main" id="{E55B9DE4-9309-25BF-620D-BB0E6E308B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9" name="直線コネクタ 9478">
                    <a:extLst>
                      <a:ext uri="{FF2B5EF4-FFF2-40B4-BE49-F238E27FC236}">
                        <a16:creationId xmlns:a16="http://schemas.microsoft.com/office/drawing/2014/main" id="{B1446350-A695-1393-378B-2DD999DA4FF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3" name="グループ化 9452">
                  <a:extLst>
                    <a:ext uri="{FF2B5EF4-FFF2-40B4-BE49-F238E27FC236}">
                      <a16:creationId xmlns:a16="http://schemas.microsoft.com/office/drawing/2014/main" id="{8E1022EB-72E4-8944-A0D0-595C5D1E0C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8" name="直線コネクタ 9467">
                    <a:extLst>
                      <a:ext uri="{FF2B5EF4-FFF2-40B4-BE49-F238E27FC236}">
                        <a16:creationId xmlns:a16="http://schemas.microsoft.com/office/drawing/2014/main" id="{F3D042F1-83F2-13B6-73E5-6F67649A03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9" name="直線コネクタ 9468">
                    <a:extLst>
                      <a:ext uri="{FF2B5EF4-FFF2-40B4-BE49-F238E27FC236}">
                        <a16:creationId xmlns:a16="http://schemas.microsoft.com/office/drawing/2014/main" id="{AED9FA7E-F8ED-0BF5-24F6-C3E6C4411F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0" name="直線コネクタ 9469">
                    <a:extLst>
                      <a:ext uri="{FF2B5EF4-FFF2-40B4-BE49-F238E27FC236}">
                        <a16:creationId xmlns:a16="http://schemas.microsoft.com/office/drawing/2014/main" id="{0D50B42E-D3CE-DED5-E169-08E36B8228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1" name="直線コネクタ 9470">
                    <a:extLst>
                      <a:ext uri="{FF2B5EF4-FFF2-40B4-BE49-F238E27FC236}">
                        <a16:creationId xmlns:a16="http://schemas.microsoft.com/office/drawing/2014/main" id="{6FC7ECFB-EA46-C418-50B8-EB2C3CD782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2" name="直線コネクタ 9471">
                    <a:extLst>
                      <a:ext uri="{FF2B5EF4-FFF2-40B4-BE49-F238E27FC236}">
                        <a16:creationId xmlns:a16="http://schemas.microsoft.com/office/drawing/2014/main" id="{AC8C2C11-71AE-D740-16F1-7E5B09924E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3" name="直線コネクタ 9472">
                    <a:extLst>
                      <a:ext uri="{FF2B5EF4-FFF2-40B4-BE49-F238E27FC236}">
                        <a16:creationId xmlns:a16="http://schemas.microsoft.com/office/drawing/2014/main" id="{AC82AB1D-AF97-7C54-F467-2492B6CCB7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4" name="グループ化 9453">
                  <a:extLst>
                    <a:ext uri="{FF2B5EF4-FFF2-40B4-BE49-F238E27FC236}">
                      <a16:creationId xmlns:a16="http://schemas.microsoft.com/office/drawing/2014/main" id="{7401B82C-5B16-E9A2-0CA0-9CF2AC86B6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2" name="直線コネクタ 9461">
                    <a:extLst>
                      <a:ext uri="{FF2B5EF4-FFF2-40B4-BE49-F238E27FC236}">
                        <a16:creationId xmlns:a16="http://schemas.microsoft.com/office/drawing/2014/main" id="{44312AEB-7EA3-BF92-EE09-102C40F41C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3" name="直線コネクタ 9462">
                    <a:extLst>
                      <a:ext uri="{FF2B5EF4-FFF2-40B4-BE49-F238E27FC236}">
                        <a16:creationId xmlns:a16="http://schemas.microsoft.com/office/drawing/2014/main" id="{C388ED75-08D3-435F-2B28-1F11D4FE89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4" name="直線コネクタ 9463">
                    <a:extLst>
                      <a:ext uri="{FF2B5EF4-FFF2-40B4-BE49-F238E27FC236}">
                        <a16:creationId xmlns:a16="http://schemas.microsoft.com/office/drawing/2014/main" id="{970A1CAA-9354-B394-5288-80F4013535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5" name="直線コネクタ 9464">
                    <a:extLst>
                      <a:ext uri="{FF2B5EF4-FFF2-40B4-BE49-F238E27FC236}">
                        <a16:creationId xmlns:a16="http://schemas.microsoft.com/office/drawing/2014/main" id="{82606470-5920-DE97-AD4F-318A0B370E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6" name="直線コネクタ 9465">
                    <a:extLst>
                      <a:ext uri="{FF2B5EF4-FFF2-40B4-BE49-F238E27FC236}">
                        <a16:creationId xmlns:a16="http://schemas.microsoft.com/office/drawing/2014/main" id="{5E3D5917-A361-1754-A060-7589C36F32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7" name="直線コネクタ 9466">
                    <a:extLst>
                      <a:ext uri="{FF2B5EF4-FFF2-40B4-BE49-F238E27FC236}">
                        <a16:creationId xmlns:a16="http://schemas.microsoft.com/office/drawing/2014/main" id="{66D96DFE-C948-DFB6-65A3-C7D7CC28B1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5" name="グループ化 9454">
                  <a:extLst>
                    <a:ext uri="{FF2B5EF4-FFF2-40B4-BE49-F238E27FC236}">
                      <a16:creationId xmlns:a16="http://schemas.microsoft.com/office/drawing/2014/main" id="{8A47D2E4-4653-07AC-5BA1-595DF64F59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56" name="直線コネクタ 9455">
                    <a:extLst>
                      <a:ext uri="{FF2B5EF4-FFF2-40B4-BE49-F238E27FC236}">
                        <a16:creationId xmlns:a16="http://schemas.microsoft.com/office/drawing/2014/main" id="{0B989BCC-BD64-EBD9-9CFB-366408779A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7" name="直線コネクタ 9456">
                    <a:extLst>
                      <a:ext uri="{FF2B5EF4-FFF2-40B4-BE49-F238E27FC236}">
                        <a16:creationId xmlns:a16="http://schemas.microsoft.com/office/drawing/2014/main" id="{F99B6DB4-B04C-EC1C-BE60-7198617CE0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8" name="直線コネクタ 9457">
                    <a:extLst>
                      <a:ext uri="{FF2B5EF4-FFF2-40B4-BE49-F238E27FC236}">
                        <a16:creationId xmlns:a16="http://schemas.microsoft.com/office/drawing/2014/main" id="{1711E4E3-1252-34BE-943A-025B096377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9" name="直線コネクタ 9458">
                    <a:extLst>
                      <a:ext uri="{FF2B5EF4-FFF2-40B4-BE49-F238E27FC236}">
                        <a16:creationId xmlns:a16="http://schemas.microsoft.com/office/drawing/2014/main" id="{BDFA735A-7018-4AB4-C342-86477AFD83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0" name="直線コネクタ 9459">
                    <a:extLst>
                      <a:ext uri="{FF2B5EF4-FFF2-40B4-BE49-F238E27FC236}">
                        <a16:creationId xmlns:a16="http://schemas.microsoft.com/office/drawing/2014/main" id="{63888204-5A85-E541-27FF-41A2CAE738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1" name="直線コネクタ 9460">
                    <a:extLst>
                      <a:ext uri="{FF2B5EF4-FFF2-40B4-BE49-F238E27FC236}">
                        <a16:creationId xmlns:a16="http://schemas.microsoft.com/office/drawing/2014/main" id="{52779B86-3F37-0231-7E02-BE8A9ECD29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2" name="グループ化 9071">
                <a:extLst>
                  <a:ext uri="{FF2B5EF4-FFF2-40B4-BE49-F238E27FC236}">
                    <a16:creationId xmlns:a16="http://schemas.microsoft.com/office/drawing/2014/main" id="{FCCDB196-9985-AB5F-B41B-82DA2E164D5F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262" name="正方形/長方形 9261">
                  <a:extLst>
                    <a:ext uri="{FF2B5EF4-FFF2-40B4-BE49-F238E27FC236}">
                      <a16:creationId xmlns:a16="http://schemas.microsoft.com/office/drawing/2014/main" id="{EDCABA3A-D527-E1CA-24AD-37588D7115A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263" name="グループ化 9262">
                  <a:extLst>
                    <a:ext uri="{FF2B5EF4-FFF2-40B4-BE49-F238E27FC236}">
                      <a16:creationId xmlns:a16="http://schemas.microsoft.com/office/drawing/2014/main" id="{C1DE9E9D-37B1-4353-7CA0-A9ADA2FCEE17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292" name="グループ化 9291">
                    <a:extLst>
                      <a:ext uri="{FF2B5EF4-FFF2-40B4-BE49-F238E27FC236}">
                        <a16:creationId xmlns:a16="http://schemas.microsoft.com/office/drawing/2014/main" id="{D82BFA3E-9F0A-1436-5DA6-F424ED8EF1F3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432" name="正方形/長方形 9431">
                      <a:extLst>
                        <a:ext uri="{FF2B5EF4-FFF2-40B4-BE49-F238E27FC236}">
                          <a16:creationId xmlns:a16="http://schemas.microsoft.com/office/drawing/2014/main" id="{1D934904-30B3-D035-6A8F-1444640124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3" name="グループ化 9432">
                      <a:extLst>
                        <a:ext uri="{FF2B5EF4-FFF2-40B4-BE49-F238E27FC236}">
                          <a16:creationId xmlns:a16="http://schemas.microsoft.com/office/drawing/2014/main" id="{57CC7AA7-FA66-6912-EEB6-5D318B679C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8" name="正方形/長方形 9447">
                        <a:extLst>
                          <a:ext uri="{FF2B5EF4-FFF2-40B4-BE49-F238E27FC236}">
                            <a16:creationId xmlns:a16="http://schemas.microsoft.com/office/drawing/2014/main" id="{03633783-910B-E818-727A-95746B1ED7F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9" name="正方形/長方形 9448">
                        <a:extLst>
                          <a:ext uri="{FF2B5EF4-FFF2-40B4-BE49-F238E27FC236}">
                            <a16:creationId xmlns:a16="http://schemas.microsoft.com/office/drawing/2014/main" id="{8EC413EA-E1BE-8E53-DB72-9A4F7AC4EB4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434" name="グループ化 9433">
                      <a:extLst>
                        <a:ext uri="{FF2B5EF4-FFF2-40B4-BE49-F238E27FC236}">
                          <a16:creationId xmlns:a16="http://schemas.microsoft.com/office/drawing/2014/main" id="{D4E3D550-2D66-9AE2-9017-27A629F3E9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444" name="正方形/長方形 9443">
                        <a:extLst>
                          <a:ext uri="{FF2B5EF4-FFF2-40B4-BE49-F238E27FC236}">
                            <a16:creationId xmlns:a16="http://schemas.microsoft.com/office/drawing/2014/main" id="{4181EC16-4CA4-A385-424A-E4991048857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445" name="グループ化 9444">
                        <a:extLst>
                          <a:ext uri="{FF2B5EF4-FFF2-40B4-BE49-F238E27FC236}">
                            <a16:creationId xmlns:a16="http://schemas.microsoft.com/office/drawing/2014/main" id="{EB587A8E-A96F-DFCC-6FB5-EC10EFE382E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446" name="正方形/長方形 9445">
                          <a:extLst>
                            <a:ext uri="{FF2B5EF4-FFF2-40B4-BE49-F238E27FC236}">
                              <a16:creationId xmlns:a16="http://schemas.microsoft.com/office/drawing/2014/main" id="{1A439753-54B0-C310-F765-32929CCE48E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447" name="正方形/長方形 9446">
                          <a:extLst>
                            <a:ext uri="{FF2B5EF4-FFF2-40B4-BE49-F238E27FC236}">
                              <a16:creationId xmlns:a16="http://schemas.microsoft.com/office/drawing/2014/main" id="{2D22E88C-3E98-3D59-EFFE-5E7B771C6F6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435" name="正方形/長方形 9434">
                      <a:extLst>
                        <a:ext uri="{FF2B5EF4-FFF2-40B4-BE49-F238E27FC236}">
                          <a16:creationId xmlns:a16="http://schemas.microsoft.com/office/drawing/2014/main" id="{4167A295-DB0B-4DBE-BA9A-F7A97F9D2C6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6" name="グループ化 9435">
                      <a:extLst>
                        <a:ext uri="{FF2B5EF4-FFF2-40B4-BE49-F238E27FC236}">
                          <a16:creationId xmlns:a16="http://schemas.microsoft.com/office/drawing/2014/main" id="{8B47914C-26D6-D679-789E-51649255B3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2" name="正方形/長方形 9441">
                        <a:extLst>
                          <a:ext uri="{FF2B5EF4-FFF2-40B4-BE49-F238E27FC236}">
                            <a16:creationId xmlns:a16="http://schemas.microsoft.com/office/drawing/2014/main" id="{B24152A8-FA12-420C-8AD9-32344711655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3" name="正方形/長方形 9442">
                        <a:extLst>
                          <a:ext uri="{FF2B5EF4-FFF2-40B4-BE49-F238E27FC236}">
                            <a16:creationId xmlns:a16="http://schemas.microsoft.com/office/drawing/2014/main" id="{85418744-4018-961A-6FFB-5072155D820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7" name="正方形/長方形 9436">
                      <a:extLst>
                        <a:ext uri="{FF2B5EF4-FFF2-40B4-BE49-F238E27FC236}">
                          <a16:creationId xmlns:a16="http://schemas.microsoft.com/office/drawing/2014/main" id="{618DB566-5C4B-1D8C-2765-9F1E37C1A95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8" name="グループ化 9437">
                      <a:extLst>
                        <a:ext uri="{FF2B5EF4-FFF2-40B4-BE49-F238E27FC236}">
                          <a16:creationId xmlns:a16="http://schemas.microsoft.com/office/drawing/2014/main" id="{4C873EFA-0364-1DB3-74AC-397E10A49F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0" name="正方形/長方形 9439">
                        <a:extLst>
                          <a:ext uri="{FF2B5EF4-FFF2-40B4-BE49-F238E27FC236}">
                            <a16:creationId xmlns:a16="http://schemas.microsoft.com/office/drawing/2014/main" id="{C2A4EBAE-ED85-DB2B-F403-56161EC96BC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1" name="正方形/長方形 9440">
                        <a:extLst>
                          <a:ext uri="{FF2B5EF4-FFF2-40B4-BE49-F238E27FC236}">
                            <a16:creationId xmlns:a16="http://schemas.microsoft.com/office/drawing/2014/main" id="{E10424CF-7C61-DBDE-2EE7-B602EC58EA6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9" name="正方形/長方形 9438">
                      <a:extLst>
                        <a:ext uri="{FF2B5EF4-FFF2-40B4-BE49-F238E27FC236}">
                          <a16:creationId xmlns:a16="http://schemas.microsoft.com/office/drawing/2014/main" id="{35FE3803-DC27-E448-5492-1F1CB3FE58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293" name="グループ化 9292">
                    <a:extLst>
                      <a:ext uri="{FF2B5EF4-FFF2-40B4-BE49-F238E27FC236}">
                        <a16:creationId xmlns:a16="http://schemas.microsoft.com/office/drawing/2014/main" id="{EE5CC205-4264-5955-92CE-3D520BC4D340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98" name="グループ化 9397">
                      <a:extLst>
                        <a:ext uri="{FF2B5EF4-FFF2-40B4-BE49-F238E27FC236}">
                          <a16:creationId xmlns:a16="http://schemas.microsoft.com/office/drawing/2014/main" id="{E0C17FF1-46BA-10FC-E2D2-329BC16704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16" name="直線コネクタ 9415">
                        <a:extLst>
                          <a:ext uri="{FF2B5EF4-FFF2-40B4-BE49-F238E27FC236}">
                            <a16:creationId xmlns:a16="http://schemas.microsoft.com/office/drawing/2014/main" id="{768D5055-E7F8-A63D-5775-A594F13EDD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7" name="直線コネクタ 9416">
                        <a:extLst>
                          <a:ext uri="{FF2B5EF4-FFF2-40B4-BE49-F238E27FC236}">
                            <a16:creationId xmlns:a16="http://schemas.microsoft.com/office/drawing/2014/main" id="{1C6F0E3D-6761-7CD7-AB03-403CCEC643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8" name="直線コネクタ 9417">
                        <a:extLst>
                          <a:ext uri="{FF2B5EF4-FFF2-40B4-BE49-F238E27FC236}">
                            <a16:creationId xmlns:a16="http://schemas.microsoft.com/office/drawing/2014/main" id="{CF6F6E45-A88E-9772-7443-5316FF0E8F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9" name="直線コネクタ 9418">
                        <a:extLst>
                          <a:ext uri="{FF2B5EF4-FFF2-40B4-BE49-F238E27FC236}">
                            <a16:creationId xmlns:a16="http://schemas.microsoft.com/office/drawing/2014/main" id="{1140FC57-FDF5-979F-17FD-2153167C91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0" name="直線コネクタ 9419">
                        <a:extLst>
                          <a:ext uri="{FF2B5EF4-FFF2-40B4-BE49-F238E27FC236}">
                            <a16:creationId xmlns:a16="http://schemas.microsoft.com/office/drawing/2014/main" id="{063715F8-B1F2-CD39-0FF9-49034A6BBD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1" name="直線コネクタ 9420">
                        <a:extLst>
                          <a:ext uri="{FF2B5EF4-FFF2-40B4-BE49-F238E27FC236}">
                            <a16:creationId xmlns:a16="http://schemas.microsoft.com/office/drawing/2014/main" id="{F34624EA-77FA-D022-246A-1E68E80D05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2" name="直線コネクタ 9421">
                        <a:extLst>
                          <a:ext uri="{FF2B5EF4-FFF2-40B4-BE49-F238E27FC236}">
                            <a16:creationId xmlns:a16="http://schemas.microsoft.com/office/drawing/2014/main" id="{64A24F18-897E-E5F6-9B8B-DF9BE1D72C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3" name="直線コネクタ 9422">
                        <a:extLst>
                          <a:ext uri="{FF2B5EF4-FFF2-40B4-BE49-F238E27FC236}">
                            <a16:creationId xmlns:a16="http://schemas.microsoft.com/office/drawing/2014/main" id="{FCBBF36D-B800-37E2-A55F-3DC4940BBD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4" name="直線コネクタ 9423">
                        <a:extLst>
                          <a:ext uri="{FF2B5EF4-FFF2-40B4-BE49-F238E27FC236}">
                            <a16:creationId xmlns:a16="http://schemas.microsoft.com/office/drawing/2014/main" id="{0F4503E1-867F-CADC-9171-97B1CFB22D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5" name="直線コネクタ 9424">
                        <a:extLst>
                          <a:ext uri="{FF2B5EF4-FFF2-40B4-BE49-F238E27FC236}">
                            <a16:creationId xmlns:a16="http://schemas.microsoft.com/office/drawing/2014/main" id="{08954173-341C-E876-ADE4-CC82D4CD1E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6" name="直線コネクタ 9425">
                        <a:extLst>
                          <a:ext uri="{FF2B5EF4-FFF2-40B4-BE49-F238E27FC236}">
                            <a16:creationId xmlns:a16="http://schemas.microsoft.com/office/drawing/2014/main" id="{8D68E981-CC5F-E711-E8FB-55C587C5E6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7" name="直線コネクタ 9426">
                        <a:extLst>
                          <a:ext uri="{FF2B5EF4-FFF2-40B4-BE49-F238E27FC236}">
                            <a16:creationId xmlns:a16="http://schemas.microsoft.com/office/drawing/2014/main" id="{91657655-9C09-EB96-6D31-9773FF9814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8" name="直線コネクタ 9427">
                        <a:extLst>
                          <a:ext uri="{FF2B5EF4-FFF2-40B4-BE49-F238E27FC236}">
                            <a16:creationId xmlns:a16="http://schemas.microsoft.com/office/drawing/2014/main" id="{C136B14F-38B5-4EB0-99FA-9D76A88346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9" name="直線コネクタ 9428">
                        <a:extLst>
                          <a:ext uri="{FF2B5EF4-FFF2-40B4-BE49-F238E27FC236}">
                            <a16:creationId xmlns:a16="http://schemas.microsoft.com/office/drawing/2014/main" id="{BFDD5F21-9463-615D-A721-CE89FA8510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0" name="直線コネクタ 9429">
                        <a:extLst>
                          <a:ext uri="{FF2B5EF4-FFF2-40B4-BE49-F238E27FC236}">
                            <a16:creationId xmlns:a16="http://schemas.microsoft.com/office/drawing/2014/main" id="{1539CB9D-66F7-7C49-E21E-8348B7E272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1" name="直線コネクタ 9430">
                        <a:extLst>
                          <a:ext uri="{FF2B5EF4-FFF2-40B4-BE49-F238E27FC236}">
                            <a16:creationId xmlns:a16="http://schemas.microsoft.com/office/drawing/2014/main" id="{F416EF9B-2168-9F67-F994-05B676A42D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99" name="グループ化 9398">
                      <a:extLst>
                        <a:ext uri="{FF2B5EF4-FFF2-40B4-BE49-F238E27FC236}">
                          <a16:creationId xmlns:a16="http://schemas.microsoft.com/office/drawing/2014/main" id="{4ED0A92F-E53C-28D4-B754-9F8E1B791E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00" name="直線コネクタ 9399">
                        <a:extLst>
                          <a:ext uri="{FF2B5EF4-FFF2-40B4-BE49-F238E27FC236}">
                            <a16:creationId xmlns:a16="http://schemas.microsoft.com/office/drawing/2014/main" id="{86DD0BB2-AE27-C66E-38F8-6606195480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1" name="直線コネクタ 9400">
                        <a:extLst>
                          <a:ext uri="{FF2B5EF4-FFF2-40B4-BE49-F238E27FC236}">
                            <a16:creationId xmlns:a16="http://schemas.microsoft.com/office/drawing/2014/main" id="{4CD9C34B-013F-D41C-CB1E-6E966085A1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2" name="直線コネクタ 9401">
                        <a:extLst>
                          <a:ext uri="{FF2B5EF4-FFF2-40B4-BE49-F238E27FC236}">
                            <a16:creationId xmlns:a16="http://schemas.microsoft.com/office/drawing/2014/main" id="{37EE881F-7ADA-4D75-A345-B3A2FAB585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3" name="直線コネクタ 9402">
                        <a:extLst>
                          <a:ext uri="{FF2B5EF4-FFF2-40B4-BE49-F238E27FC236}">
                            <a16:creationId xmlns:a16="http://schemas.microsoft.com/office/drawing/2014/main" id="{D38540FD-3350-3E2B-7299-F7D1E3B929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4" name="直線コネクタ 9403">
                        <a:extLst>
                          <a:ext uri="{FF2B5EF4-FFF2-40B4-BE49-F238E27FC236}">
                            <a16:creationId xmlns:a16="http://schemas.microsoft.com/office/drawing/2014/main" id="{113D2123-F875-9AC6-6206-4BE7D25F0E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5" name="直線コネクタ 9404">
                        <a:extLst>
                          <a:ext uri="{FF2B5EF4-FFF2-40B4-BE49-F238E27FC236}">
                            <a16:creationId xmlns:a16="http://schemas.microsoft.com/office/drawing/2014/main" id="{30838069-6E8A-AC98-DAD0-A3A5527DBD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6" name="直線コネクタ 9405">
                        <a:extLst>
                          <a:ext uri="{FF2B5EF4-FFF2-40B4-BE49-F238E27FC236}">
                            <a16:creationId xmlns:a16="http://schemas.microsoft.com/office/drawing/2014/main" id="{E3B5800B-5155-9B51-5008-4E0042757E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7" name="直線コネクタ 9406">
                        <a:extLst>
                          <a:ext uri="{FF2B5EF4-FFF2-40B4-BE49-F238E27FC236}">
                            <a16:creationId xmlns:a16="http://schemas.microsoft.com/office/drawing/2014/main" id="{93EDD71F-BD49-4FCC-0B1A-9E736204D0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8" name="直線コネクタ 9407">
                        <a:extLst>
                          <a:ext uri="{FF2B5EF4-FFF2-40B4-BE49-F238E27FC236}">
                            <a16:creationId xmlns:a16="http://schemas.microsoft.com/office/drawing/2014/main" id="{932D6A3E-1F5B-72D2-7401-4400E95C37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9" name="直線コネクタ 9408">
                        <a:extLst>
                          <a:ext uri="{FF2B5EF4-FFF2-40B4-BE49-F238E27FC236}">
                            <a16:creationId xmlns:a16="http://schemas.microsoft.com/office/drawing/2014/main" id="{418A2401-76F6-DC66-5721-9A199B8BC7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0" name="直線コネクタ 9409">
                        <a:extLst>
                          <a:ext uri="{FF2B5EF4-FFF2-40B4-BE49-F238E27FC236}">
                            <a16:creationId xmlns:a16="http://schemas.microsoft.com/office/drawing/2014/main" id="{E107C1F6-1256-911D-842A-4F9CD36773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1" name="直線コネクタ 9410">
                        <a:extLst>
                          <a:ext uri="{FF2B5EF4-FFF2-40B4-BE49-F238E27FC236}">
                            <a16:creationId xmlns:a16="http://schemas.microsoft.com/office/drawing/2014/main" id="{AE4F56D9-FC90-A9B8-1C52-15EF8C7775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2" name="直線コネクタ 9411">
                        <a:extLst>
                          <a:ext uri="{FF2B5EF4-FFF2-40B4-BE49-F238E27FC236}">
                            <a16:creationId xmlns:a16="http://schemas.microsoft.com/office/drawing/2014/main" id="{BD0EF4CD-B46C-A423-9C02-C78C1294D7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3" name="直線コネクタ 9412">
                        <a:extLst>
                          <a:ext uri="{FF2B5EF4-FFF2-40B4-BE49-F238E27FC236}">
                            <a16:creationId xmlns:a16="http://schemas.microsoft.com/office/drawing/2014/main" id="{1A307491-49C6-8A3C-09E7-304B2E71C0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4" name="直線コネクタ 9413">
                        <a:extLst>
                          <a:ext uri="{FF2B5EF4-FFF2-40B4-BE49-F238E27FC236}">
                            <a16:creationId xmlns:a16="http://schemas.microsoft.com/office/drawing/2014/main" id="{6494CAEC-3704-67E2-3FA6-64522684CB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5" name="直線コネクタ 9414">
                        <a:extLst>
                          <a:ext uri="{FF2B5EF4-FFF2-40B4-BE49-F238E27FC236}">
                            <a16:creationId xmlns:a16="http://schemas.microsoft.com/office/drawing/2014/main" id="{C7EED9A5-20CA-8E55-E266-2C00E0D2B0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4" name="グループ化 9293">
                    <a:extLst>
                      <a:ext uri="{FF2B5EF4-FFF2-40B4-BE49-F238E27FC236}">
                        <a16:creationId xmlns:a16="http://schemas.microsoft.com/office/drawing/2014/main" id="{C2B338FF-E9A1-7CCC-9465-2D306D37A1EB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64" name="グループ化 9363">
                      <a:extLst>
                        <a:ext uri="{FF2B5EF4-FFF2-40B4-BE49-F238E27FC236}">
                          <a16:creationId xmlns:a16="http://schemas.microsoft.com/office/drawing/2014/main" id="{AC8B5F08-1DDA-4569-8777-CB9264B43F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82" name="直線コネクタ 9381">
                        <a:extLst>
                          <a:ext uri="{FF2B5EF4-FFF2-40B4-BE49-F238E27FC236}">
                            <a16:creationId xmlns:a16="http://schemas.microsoft.com/office/drawing/2014/main" id="{ADDE7312-91D0-B783-6F6F-1FE2059BC2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3" name="直線コネクタ 9382">
                        <a:extLst>
                          <a:ext uri="{FF2B5EF4-FFF2-40B4-BE49-F238E27FC236}">
                            <a16:creationId xmlns:a16="http://schemas.microsoft.com/office/drawing/2014/main" id="{2B6454F6-8621-C951-A768-C83D208649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4" name="直線コネクタ 9383">
                        <a:extLst>
                          <a:ext uri="{FF2B5EF4-FFF2-40B4-BE49-F238E27FC236}">
                            <a16:creationId xmlns:a16="http://schemas.microsoft.com/office/drawing/2014/main" id="{25269ADE-30E7-996E-A68D-F476291E70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5" name="直線コネクタ 9384">
                        <a:extLst>
                          <a:ext uri="{FF2B5EF4-FFF2-40B4-BE49-F238E27FC236}">
                            <a16:creationId xmlns:a16="http://schemas.microsoft.com/office/drawing/2014/main" id="{130B0BA5-D145-03BF-8FBA-91E32D490D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6" name="直線コネクタ 9385">
                        <a:extLst>
                          <a:ext uri="{FF2B5EF4-FFF2-40B4-BE49-F238E27FC236}">
                            <a16:creationId xmlns:a16="http://schemas.microsoft.com/office/drawing/2014/main" id="{C6407433-84E0-64D1-F364-BD2A2D1AC3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7" name="直線コネクタ 9386">
                        <a:extLst>
                          <a:ext uri="{FF2B5EF4-FFF2-40B4-BE49-F238E27FC236}">
                            <a16:creationId xmlns:a16="http://schemas.microsoft.com/office/drawing/2014/main" id="{5F6B00F8-FA4D-200D-AE5F-60BC2A34F4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8" name="直線コネクタ 9387">
                        <a:extLst>
                          <a:ext uri="{FF2B5EF4-FFF2-40B4-BE49-F238E27FC236}">
                            <a16:creationId xmlns:a16="http://schemas.microsoft.com/office/drawing/2014/main" id="{4BCC824E-076B-2C1F-A18F-63E0FE8106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9" name="直線コネクタ 9388">
                        <a:extLst>
                          <a:ext uri="{FF2B5EF4-FFF2-40B4-BE49-F238E27FC236}">
                            <a16:creationId xmlns:a16="http://schemas.microsoft.com/office/drawing/2014/main" id="{78EC9EE5-FF8A-7085-2D32-2588E54953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0" name="直線コネクタ 9389">
                        <a:extLst>
                          <a:ext uri="{FF2B5EF4-FFF2-40B4-BE49-F238E27FC236}">
                            <a16:creationId xmlns:a16="http://schemas.microsoft.com/office/drawing/2014/main" id="{7E6FC35B-FEDA-B665-88A5-68D78182C3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1" name="直線コネクタ 9390">
                        <a:extLst>
                          <a:ext uri="{FF2B5EF4-FFF2-40B4-BE49-F238E27FC236}">
                            <a16:creationId xmlns:a16="http://schemas.microsoft.com/office/drawing/2014/main" id="{1CEFE05F-9B60-E2C7-56CC-01227FB86B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2" name="直線コネクタ 9391">
                        <a:extLst>
                          <a:ext uri="{FF2B5EF4-FFF2-40B4-BE49-F238E27FC236}">
                            <a16:creationId xmlns:a16="http://schemas.microsoft.com/office/drawing/2014/main" id="{21E028EE-6C6E-380B-CDDE-91CD65CE1C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3" name="直線コネクタ 9392">
                        <a:extLst>
                          <a:ext uri="{FF2B5EF4-FFF2-40B4-BE49-F238E27FC236}">
                            <a16:creationId xmlns:a16="http://schemas.microsoft.com/office/drawing/2014/main" id="{05CDC920-DFB1-9C77-45CF-9DDCDEF46A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4" name="直線コネクタ 9393">
                        <a:extLst>
                          <a:ext uri="{FF2B5EF4-FFF2-40B4-BE49-F238E27FC236}">
                            <a16:creationId xmlns:a16="http://schemas.microsoft.com/office/drawing/2014/main" id="{B1F4239D-A00C-E810-A8F9-2D1D8712E8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5" name="直線コネクタ 9394">
                        <a:extLst>
                          <a:ext uri="{FF2B5EF4-FFF2-40B4-BE49-F238E27FC236}">
                            <a16:creationId xmlns:a16="http://schemas.microsoft.com/office/drawing/2014/main" id="{27597DB4-90AA-0ED3-0E4D-E2D988A73A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6" name="直線コネクタ 9395">
                        <a:extLst>
                          <a:ext uri="{FF2B5EF4-FFF2-40B4-BE49-F238E27FC236}">
                            <a16:creationId xmlns:a16="http://schemas.microsoft.com/office/drawing/2014/main" id="{7BFF41D2-E460-5A03-4965-A4EA7E6CD7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7" name="直線コネクタ 9396">
                        <a:extLst>
                          <a:ext uri="{FF2B5EF4-FFF2-40B4-BE49-F238E27FC236}">
                            <a16:creationId xmlns:a16="http://schemas.microsoft.com/office/drawing/2014/main" id="{87434118-5E21-9200-C371-B8F85DE34E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65" name="グループ化 9364">
                      <a:extLst>
                        <a:ext uri="{FF2B5EF4-FFF2-40B4-BE49-F238E27FC236}">
                          <a16:creationId xmlns:a16="http://schemas.microsoft.com/office/drawing/2014/main" id="{AA4BDC1C-7DDD-954D-C963-19C55D787E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66" name="直線コネクタ 9365">
                        <a:extLst>
                          <a:ext uri="{FF2B5EF4-FFF2-40B4-BE49-F238E27FC236}">
                            <a16:creationId xmlns:a16="http://schemas.microsoft.com/office/drawing/2014/main" id="{654888AD-1E16-D189-DDBD-C659515A8B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7" name="直線コネクタ 9366">
                        <a:extLst>
                          <a:ext uri="{FF2B5EF4-FFF2-40B4-BE49-F238E27FC236}">
                            <a16:creationId xmlns:a16="http://schemas.microsoft.com/office/drawing/2014/main" id="{69BFFECA-CF59-0FE9-759A-B6DA6144FC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8" name="直線コネクタ 9367">
                        <a:extLst>
                          <a:ext uri="{FF2B5EF4-FFF2-40B4-BE49-F238E27FC236}">
                            <a16:creationId xmlns:a16="http://schemas.microsoft.com/office/drawing/2014/main" id="{41B8BA95-46F7-A8A8-9C98-B936F7D294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9" name="直線コネクタ 9368">
                        <a:extLst>
                          <a:ext uri="{FF2B5EF4-FFF2-40B4-BE49-F238E27FC236}">
                            <a16:creationId xmlns:a16="http://schemas.microsoft.com/office/drawing/2014/main" id="{4BA06891-AF1C-F5BD-D32A-51729FE7F3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0" name="直線コネクタ 9369">
                        <a:extLst>
                          <a:ext uri="{FF2B5EF4-FFF2-40B4-BE49-F238E27FC236}">
                            <a16:creationId xmlns:a16="http://schemas.microsoft.com/office/drawing/2014/main" id="{CD487737-A113-8470-40D7-16B6896593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1" name="直線コネクタ 9370">
                        <a:extLst>
                          <a:ext uri="{FF2B5EF4-FFF2-40B4-BE49-F238E27FC236}">
                            <a16:creationId xmlns:a16="http://schemas.microsoft.com/office/drawing/2014/main" id="{C3B0E438-0BE3-3847-C284-40BE4D37FF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2" name="直線コネクタ 9371">
                        <a:extLst>
                          <a:ext uri="{FF2B5EF4-FFF2-40B4-BE49-F238E27FC236}">
                            <a16:creationId xmlns:a16="http://schemas.microsoft.com/office/drawing/2014/main" id="{9FAE25EF-6DF8-1AEA-5581-2D575596FF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3" name="直線コネクタ 9372">
                        <a:extLst>
                          <a:ext uri="{FF2B5EF4-FFF2-40B4-BE49-F238E27FC236}">
                            <a16:creationId xmlns:a16="http://schemas.microsoft.com/office/drawing/2014/main" id="{E7B91BAC-7A81-CB1D-EE22-2A7B142E96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4" name="直線コネクタ 9373">
                        <a:extLst>
                          <a:ext uri="{FF2B5EF4-FFF2-40B4-BE49-F238E27FC236}">
                            <a16:creationId xmlns:a16="http://schemas.microsoft.com/office/drawing/2014/main" id="{C0C0A0FA-92B2-2697-82EF-8569AA363A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5" name="直線コネクタ 9374">
                        <a:extLst>
                          <a:ext uri="{FF2B5EF4-FFF2-40B4-BE49-F238E27FC236}">
                            <a16:creationId xmlns:a16="http://schemas.microsoft.com/office/drawing/2014/main" id="{925ACA9E-B802-1B36-7773-9077BFC534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6" name="直線コネクタ 9375">
                        <a:extLst>
                          <a:ext uri="{FF2B5EF4-FFF2-40B4-BE49-F238E27FC236}">
                            <a16:creationId xmlns:a16="http://schemas.microsoft.com/office/drawing/2014/main" id="{D5447EEB-9EC7-E0D5-CB29-5F7E4B674C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7" name="直線コネクタ 9376">
                        <a:extLst>
                          <a:ext uri="{FF2B5EF4-FFF2-40B4-BE49-F238E27FC236}">
                            <a16:creationId xmlns:a16="http://schemas.microsoft.com/office/drawing/2014/main" id="{42245D05-6BF7-8415-9E32-190040EF63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8" name="直線コネクタ 9377">
                        <a:extLst>
                          <a:ext uri="{FF2B5EF4-FFF2-40B4-BE49-F238E27FC236}">
                            <a16:creationId xmlns:a16="http://schemas.microsoft.com/office/drawing/2014/main" id="{B4EC628C-0239-3958-EEBC-FF74593428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9" name="直線コネクタ 9378">
                        <a:extLst>
                          <a:ext uri="{FF2B5EF4-FFF2-40B4-BE49-F238E27FC236}">
                            <a16:creationId xmlns:a16="http://schemas.microsoft.com/office/drawing/2014/main" id="{028145B4-0533-9815-A726-B79987619F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0" name="直線コネクタ 9379">
                        <a:extLst>
                          <a:ext uri="{FF2B5EF4-FFF2-40B4-BE49-F238E27FC236}">
                            <a16:creationId xmlns:a16="http://schemas.microsoft.com/office/drawing/2014/main" id="{E25E5A09-99E4-B01A-E7B8-38B6BE9DAD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1" name="直線コネクタ 9380">
                        <a:extLst>
                          <a:ext uri="{FF2B5EF4-FFF2-40B4-BE49-F238E27FC236}">
                            <a16:creationId xmlns:a16="http://schemas.microsoft.com/office/drawing/2014/main" id="{F0398F49-D2AA-044E-370B-BD87BA3035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5" name="グループ化 9294">
                    <a:extLst>
                      <a:ext uri="{FF2B5EF4-FFF2-40B4-BE49-F238E27FC236}">
                        <a16:creationId xmlns:a16="http://schemas.microsoft.com/office/drawing/2014/main" id="{C821D5D9-C931-FD2A-E6E4-A1E8C3362EEA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30" name="グループ化 9329">
                      <a:extLst>
                        <a:ext uri="{FF2B5EF4-FFF2-40B4-BE49-F238E27FC236}">
                          <a16:creationId xmlns:a16="http://schemas.microsoft.com/office/drawing/2014/main" id="{85AB2383-0871-D9AC-D94A-5C2E75B8A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48" name="直線コネクタ 9347">
                        <a:extLst>
                          <a:ext uri="{FF2B5EF4-FFF2-40B4-BE49-F238E27FC236}">
                            <a16:creationId xmlns:a16="http://schemas.microsoft.com/office/drawing/2014/main" id="{2FB88D20-9E3D-3558-C5EF-B2EB55D32B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9" name="直線コネクタ 9348">
                        <a:extLst>
                          <a:ext uri="{FF2B5EF4-FFF2-40B4-BE49-F238E27FC236}">
                            <a16:creationId xmlns:a16="http://schemas.microsoft.com/office/drawing/2014/main" id="{60C2A3FF-2A99-D6C5-88D8-D52A27CA36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0" name="直線コネクタ 9349">
                        <a:extLst>
                          <a:ext uri="{FF2B5EF4-FFF2-40B4-BE49-F238E27FC236}">
                            <a16:creationId xmlns:a16="http://schemas.microsoft.com/office/drawing/2014/main" id="{4182D855-AC3A-8AF1-1E46-3E5D220EA3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1" name="直線コネクタ 9350">
                        <a:extLst>
                          <a:ext uri="{FF2B5EF4-FFF2-40B4-BE49-F238E27FC236}">
                            <a16:creationId xmlns:a16="http://schemas.microsoft.com/office/drawing/2014/main" id="{9644AF4B-8297-20CE-8199-F20DA42873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2" name="直線コネクタ 9351">
                        <a:extLst>
                          <a:ext uri="{FF2B5EF4-FFF2-40B4-BE49-F238E27FC236}">
                            <a16:creationId xmlns:a16="http://schemas.microsoft.com/office/drawing/2014/main" id="{E9684788-851A-0EE2-741A-0972C3D1C9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3" name="直線コネクタ 9352">
                        <a:extLst>
                          <a:ext uri="{FF2B5EF4-FFF2-40B4-BE49-F238E27FC236}">
                            <a16:creationId xmlns:a16="http://schemas.microsoft.com/office/drawing/2014/main" id="{426E5F03-4787-41F6-E09E-612B24A87E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4" name="直線コネクタ 9353">
                        <a:extLst>
                          <a:ext uri="{FF2B5EF4-FFF2-40B4-BE49-F238E27FC236}">
                            <a16:creationId xmlns:a16="http://schemas.microsoft.com/office/drawing/2014/main" id="{B0D0D205-27FF-D2F9-1AA7-C3AAAAF117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5" name="直線コネクタ 9354">
                        <a:extLst>
                          <a:ext uri="{FF2B5EF4-FFF2-40B4-BE49-F238E27FC236}">
                            <a16:creationId xmlns:a16="http://schemas.microsoft.com/office/drawing/2014/main" id="{ECBF5BD5-A0ED-3603-3DB2-AD5E782B07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6" name="直線コネクタ 9355">
                        <a:extLst>
                          <a:ext uri="{FF2B5EF4-FFF2-40B4-BE49-F238E27FC236}">
                            <a16:creationId xmlns:a16="http://schemas.microsoft.com/office/drawing/2014/main" id="{34DF5E33-BFF2-1EF9-22D9-0F88979707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7" name="直線コネクタ 9356">
                        <a:extLst>
                          <a:ext uri="{FF2B5EF4-FFF2-40B4-BE49-F238E27FC236}">
                            <a16:creationId xmlns:a16="http://schemas.microsoft.com/office/drawing/2014/main" id="{235036F5-F9F8-3383-08F4-082DC8C143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8" name="直線コネクタ 9357">
                        <a:extLst>
                          <a:ext uri="{FF2B5EF4-FFF2-40B4-BE49-F238E27FC236}">
                            <a16:creationId xmlns:a16="http://schemas.microsoft.com/office/drawing/2014/main" id="{53D68985-A52F-8F53-D597-F54EFDEE58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9" name="直線コネクタ 9358">
                        <a:extLst>
                          <a:ext uri="{FF2B5EF4-FFF2-40B4-BE49-F238E27FC236}">
                            <a16:creationId xmlns:a16="http://schemas.microsoft.com/office/drawing/2014/main" id="{EAD5D8DE-9005-631B-656F-DFCC8BF5F7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0" name="直線コネクタ 9359">
                        <a:extLst>
                          <a:ext uri="{FF2B5EF4-FFF2-40B4-BE49-F238E27FC236}">
                            <a16:creationId xmlns:a16="http://schemas.microsoft.com/office/drawing/2014/main" id="{ADC44542-53F7-8F65-3D70-AF10E8F17B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1" name="直線コネクタ 9360">
                        <a:extLst>
                          <a:ext uri="{FF2B5EF4-FFF2-40B4-BE49-F238E27FC236}">
                            <a16:creationId xmlns:a16="http://schemas.microsoft.com/office/drawing/2014/main" id="{267F5114-DB59-64A5-4E6B-A0A1A680EE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2" name="直線コネクタ 9361">
                        <a:extLst>
                          <a:ext uri="{FF2B5EF4-FFF2-40B4-BE49-F238E27FC236}">
                            <a16:creationId xmlns:a16="http://schemas.microsoft.com/office/drawing/2014/main" id="{AA6CD5C9-5E7F-B498-35AA-FE693C280B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3" name="直線コネクタ 9362">
                        <a:extLst>
                          <a:ext uri="{FF2B5EF4-FFF2-40B4-BE49-F238E27FC236}">
                            <a16:creationId xmlns:a16="http://schemas.microsoft.com/office/drawing/2014/main" id="{91A6D0B8-A335-60F6-7937-6278E08857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31" name="グループ化 9330">
                      <a:extLst>
                        <a:ext uri="{FF2B5EF4-FFF2-40B4-BE49-F238E27FC236}">
                          <a16:creationId xmlns:a16="http://schemas.microsoft.com/office/drawing/2014/main" id="{A8FE1284-FD54-425D-3FB4-935BF86DBA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32" name="直線コネクタ 9331">
                        <a:extLst>
                          <a:ext uri="{FF2B5EF4-FFF2-40B4-BE49-F238E27FC236}">
                            <a16:creationId xmlns:a16="http://schemas.microsoft.com/office/drawing/2014/main" id="{BE270B83-B19E-F491-5279-98474A5364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3" name="直線コネクタ 9332">
                        <a:extLst>
                          <a:ext uri="{FF2B5EF4-FFF2-40B4-BE49-F238E27FC236}">
                            <a16:creationId xmlns:a16="http://schemas.microsoft.com/office/drawing/2014/main" id="{6FC227FB-25CB-18B7-205C-C25DFC5325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4" name="直線コネクタ 9333">
                        <a:extLst>
                          <a:ext uri="{FF2B5EF4-FFF2-40B4-BE49-F238E27FC236}">
                            <a16:creationId xmlns:a16="http://schemas.microsoft.com/office/drawing/2014/main" id="{35622A74-2480-E777-89F8-FA5A30666A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5" name="直線コネクタ 9334">
                        <a:extLst>
                          <a:ext uri="{FF2B5EF4-FFF2-40B4-BE49-F238E27FC236}">
                            <a16:creationId xmlns:a16="http://schemas.microsoft.com/office/drawing/2014/main" id="{161E84DC-6AAD-C655-EF6D-9C7DD4A942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6" name="直線コネクタ 9335">
                        <a:extLst>
                          <a:ext uri="{FF2B5EF4-FFF2-40B4-BE49-F238E27FC236}">
                            <a16:creationId xmlns:a16="http://schemas.microsoft.com/office/drawing/2014/main" id="{72F3D413-1A0D-A635-9CA5-3D2601AA61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7" name="直線コネクタ 9336">
                        <a:extLst>
                          <a:ext uri="{FF2B5EF4-FFF2-40B4-BE49-F238E27FC236}">
                            <a16:creationId xmlns:a16="http://schemas.microsoft.com/office/drawing/2014/main" id="{86709814-9FFF-10E9-0C17-27898A3D48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8" name="直線コネクタ 9337">
                        <a:extLst>
                          <a:ext uri="{FF2B5EF4-FFF2-40B4-BE49-F238E27FC236}">
                            <a16:creationId xmlns:a16="http://schemas.microsoft.com/office/drawing/2014/main" id="{EDC23E66-C7F1-FAD8-F618-B4DE6CBE89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9" name="直線コネクタ 9338">
                        <a:extLst>
                          <a:ext uri="{FF2B5EF4-FFF2-40B4-BE49-F238E27FC236}">
                            <a16:creationId xmlns:a16="http://schemas.microsoft.com/office/drawing/2014/main" id="{7AF4AC28-4289-A620-71E4-420AC767E5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0" name="直線コネクタ 9339">
                        <a:extLst>
                          <a:ext uri="{FF2B5EF4-FFF2-40B4-BE49-F238E27FC236}">
                            <a16:creationId xmlns:a16="http://schemas.microsoft.com/office/drawing/2014/main" id="{F2E35359-609E-6857-77FE-D071DE9DC9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1" name="直線コネクタ 9340">
                        <a:extLst>
                          <a:ext uri="{FF2B5EF4-FFF2-40B4-BE49-F238E27FC236}">
                            <a16:creationId xmlns:a16="http://schemas.microsoft.com/office/drawing/2014/main" id="{31568DA2-85FC-8E9B-45C8-54D5BB41B2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2" name="直線コネクタ 9341">
                        <a:extLst>
                          <a:ext uri="{FF2B5EF4-FFF2-40B4-BE49-F238E27FC236}">
                            <a16:creationId xmlns:a16="http://schemas.microsoft.com/office/drawing/2014/main" id="{55F73FC9-4BE2-32A8-8F1A-BBB72498AA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3" name="直線コネクタ 9342">
                        <a:extLst>
                          <a:ext uri="{FF2B5EF4-FFF2-40B4-BE49-F238E27FC236}">
                            <a16:creationId xmlns:a16="http://schemas.microsoft.com/office/drawing/2014/main" id="{AC9FB5B1-F828-DD23-EF72-B5517AEF0C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4" name="直線コネクタ 9343">
                        <a:extLst>
                          <a:ext uri="{FF2B5EF4-FFF2-40B4-BE49-F238E27FC236}">
                            <a16:creationId xmlns:a16="http://schemas.microsoft.com/office/drawing/2014/main" id="{D8A380BF-665C-6EAE-500E-6ADB1F7D6B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5" name="直線コネクタ 9344">
                        <a:extLst>
                          <a:ext uri="{FF2B5EF4-FFF2-40B4-BE49-F238E27FC236}">
                            <a16:creationId xmlns:a16="http://schemas.microsoft.com/office/drawing/2014/main" id="{1D422485-24FC-B8A9-E3F5-BDCFF11C75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6" name="直線コネクタ 9345">
                        <a:extLst>
                          <a:ext uri="{FF2B5EF4-FFF2-40B4-BE49-F238E27FC236}">
                            <a16:creationId xmlns:a16="http://schemas.microsoft.com/office/drawing/2014/main" id="{26E349CF-4BD6-DC66-C413-89A127BFAB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7" name="直線コネクタ 9346">
                        <a:extLst>
                          <a:ext uri="{FF2B5EF4-FFF2-40B4-BE49-F238E27FC236}">
                            <a16:creationId xmlns:a16="http://schemas.microsoft.com/office/drawing/2014/main" id="{64647C04-E672-3513-7888-0CE3F365E8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6" name="グループ化 9295">
                    <a:extLst>
                      <a:ext uri="{FF2B5EF4-FFF2-40B4-BE49-F238E27FC236}">
                        <a16:creationId xmlns:a16="http://schemas.microsoft.com/office/drawing/2014/main" id="{0C750AC7-F232-E704-5A9F-F92EEB2CDDED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314" name="直線コネクタ 9313">
                      <a:extLst>
                        <a:ext uri="{FF2B5EF4-FFF2-40B4-BE49-F238E27FC236}">
                          <a16:creationId xmlns:a16="http://schemas.microsoft.com/office/drawing/2014/main" id="{F60F48F3-3CDA-C782-1182-EA875F2655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5" name="直線コネクタ 9314">
                      <a:extLst>
                        <a:ext uri="{FF2B5EF4-FFF2-40B4-BE49-F238E27FC236}">
                          <a16:creationId xmlns:a16="http://schemas.microsoft.com/office/drawing/2014/main" id="{674F97E4-9F6A-CF3B-FCD3-5DF79BC04E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6" name="直線コネクタ 9315">
                      <a:extLst>
                        <a:ext uri="{FF2B5EF4-FFF2-40B4-BE49-F238E27FC236}">
                          <a16:creationId xmlns:a16="http://schemas.microsoft.com/office/drawing/2014/main" id="{C1331215-8785-C74E-A60A-F172156125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7" name="直線コネクタ 9316">
                      <a:extLst>
                        <a:ext uri="{FF2B5EF4-FFF2-40B4-BE49-F238E27FC236}">
                          <a16:creationId xmlns:a16="http://schemas.microsoft.com/office/drawing/2014/main" id="{8195AB0B-A6B9-D337-81DB-D10C38E7B1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8" name="直線コネクタ 9317">
                      <a:extLst>
                        <a:ext uri="{FF2B5EF4-FFF2-40B4-BE49-F238E27FC236}">
                          <a16:creationId xmlns:a16="http://schemas.microsoft.com/office/drawing/2014/main" id="{88D05D3F-4A7A-09A6-DE2B-DFAFF6C77A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9" name="直線コネクタ 9318">
                      <a:extLst>
                        <a:ext uri="{FF2B5EF4-FFF2-40B4-BE49-F238E27FC236}">
                          <a16:creationId xmlns:a16="http://schemas.microsoft.com/office/drawing/2014/main" id="{8190EE5C-427F-E04D-F55D-EA40A42E6F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0" name="直線コネクタ 9319">
                      <a:extLst>
                        <a:ext uri="{FF2B5EF4-FFF2-40B4-BE49-F238E27FC236}">
                          <a16:creationId xmlns:a16="http://schemas.microsoft.com/office/drawing/2014/main" id="{495A2B8A-0708-D1A6-915D-160C84367C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1" name="直線コネクタ 9320">
                      <a:extLst>
                        <a:ext uri="{FF2B5EF4-FFF2-40B4-BE49-F238E27FC236}">
                          <a16:creationId xmlns:a16="http://schemas.microsoft.com/office/drawing/2014/main" id="{0FBDDFDC-D9EB-79D4-D8AC-F8321F774B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2" name="直線コネクタ 9321">
                      <a:extLst>
                        <a:ext uri="{FF2B5EF4-FFF2-40B4-BE49-F238E27FC236}">
                          <a16:creationId xmlns:a16="http://schemas.microsoft.com/office/drawing/2014/main" id="{B9BC7953-5BB5-458B-A861-DF30ED18B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3" name="直線コネクタ 9322">
                      <a:extLst>
                        <a:ext uri="{FF2B5EF4-FFF2-40B4-BE49-F238E27FC236}">
                          <a16:creationId xmlns:a16="http://schemas.microsoft.com/office/drawing/2014/main" id="{8A2EE7C0-3AD0-8170-A876-5B250DB036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4" name="直線コネクタ 9323">
                      <a:extLst>
                        <a:ext uri="{FF2B5EF4-FFF2-40B4-BE49-F238E27FC236}">
                          <a16:creationId xmlns:a16="http://schemas.microsoft.com/office/drawing/2014/main" id="{0BAD4117-BF2F-049B-E2FE-232640197E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5" name="直線コネクタ 9324">
                      <a:extLst>
                        <a:ext uri="{FF2B5EF4-FFF2-40B4-BE49-F238E27FC236}">
                          <a16:creationId xmlns:a16="http://schemas.microsoft.com/office/drawing/2014/main" id="{5DAB855F-A79A-6D50-5946-8E3AE133C8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6" name="直線コネクタ 9325">
                      <a:extLst>
                        <a:ext uri="{FF2B5EF4-FFF2-40B4-BE49-F238E27FC236}">
                          <a16:creationId xmlns:a16="http://schemas.microsoft.com/office/drawing/2014/main" id="{C9CD9272-FF79-0F81-7CA7-78B8C3042A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7" name="直線コネクタ 9326">
                      <a:extLst>
                        <a:ext uri="{FF2B5EF4-FFF2-40B4-BE49-F238E27FC236}">
                          <a16:creationId xmlns:a16="http://schemas.microsoft.com/office/drawing/2014/main" id="{FF914713-4CCE-3BC2-B0BE-02C3D2B2AF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8" name="直線コネクタ 9327">
                      <a:extLst>
                        <a:ext uri="{FF2B5EF4-FFF2-40B4-BE49-F238E27FC236}">
                          <a16:creationId xmlns:a16="http://schemas.microsoft.com/office/drawing/2014/main" id="{2D123ACA-A7E5-55CB-A6AA-37F7C4686D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9" name="直線コネクタ 9328">
                      <a:extLst>
                        <a:ext uri="{FF2B5EF4-FFF2-40B4-BE49-F238E27FC236}">
                          <a16:creationId xmlns:a16="http://schemas.microsoft.com/office/drawing/2014/main" id="{7D59C5E5-F334-517D-0465-5A74CA6074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297" name="グループ化 9296">
                    <a:extLst>
                      <a:ext uri="{FF2B5EF4-FFF2-40B4-BE49-F238E27FC236}">
                        <a16:creationId xmlns:a16="http://schemas.microsoft.com/office/drawing/2014/main" id="{FC0C41F5-A03F-93C8-DA50-F1F9CD70ADF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298" name="直線コネクタ 9297">
                      <a:extLst>
                        <a:ext uri="{FF2B5EF4-FFF2-40B4-BE49-F238E27FC236}">
                          <a16:creationId xmlns:a16="http://schemas.microsoft.com/office/drawing/2014/main" id="{BBF5E99D-9A8E-B520-15F5-27CAD0C4A2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9" name="直線コネクタ 9298">
                      <a:extLst>
                        <a:ext uri="{FF2B5EF4-FFF2-40B4-BE49-F238E27FC236}">
                          <a16:creationId xmlns:a16="http://schemas.microsoft.com/office/drawing/2014/main" id="{99A6455F-2A53-62CB-9441-0F5B3B3BD3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0" name="直線コネクタ 9299">
                      <a:extLst>
                        <a:ext uri="{FF2B5EF4-FFF2-40B4-BE49-F238E27FC236}">
                          <a16:creationId xmlns:a16="http://schemas.microsoft.com/office/drawing/2014/main" id="{0FA27152-4C40-4C98-BCF9-18D85EFCAE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1" name="直線コネクタ 9300">
                      <a:extLst>
                        <a:ext uri="{FF2B5EF4-FFF2-40B4-BE49-F238E27FC236}">
                          <a16:creationId xmlns:a16="http://schemas.microsoft.com/office/drawing/2014/main" id="{89DB88F9-FA88-E287-9DA2-FD0CBDC2B8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2" name="直線コネクタ 9301">
                      <a:extLst>
                        <a:ext uri="{FF2B5EF4-FFF2-40B4-BE49-F238E27FC236}">
                          <a16:creationId xmlns:a16="http://schemas.microsoft.com/office/drawing/2014/main" id="{C5B03ECB-729F-FBC0-511D-E8C81C0C27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3" name="直線コネクタ 9302">
                      <a:extLst>
                        <a:ext uri="{FF2B5EF4-FFF2-40B4-BE49-F238E27FC236}">
                          <a16:creationId xmlns:a16="http://schemas.microsoft.com/office/drawing/2014/main" id="{F2A0CFB9-9509-519B-E0F3-1CEF0EA2DD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4" name="直線コネクタ 9303">
                      <a:extLst>
                        <a:ext uri="{FF2B5EF4-FFF2-40B4-BE49-F238E27FC236}">
                          <a16:creationId xmlns:a16="http://schemas.microsoft.com/office/drawing/2014/main" id="{856C4595-C34F-2BAE-529C-3F5544C1FD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5" name="直線コネクタ 9304">
                      <a:extLst>
                        <a:ext uri="{FF2B5EF4-FFF2-40B4-BE49-F238E27FC236}">
                          <a16:creationId xmlns:a16="http://schemas.microsoft.com/office/drawing/2014/main" id="{F14446AB-08B0-A08B-FC6C-A6DB19A499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6" name="直線コネクタ 9305">
                      <a:extLst>
                        <a:ext uri="{FF2B5EF4-FFF2-40B4-BE49-F238E27FC236}">
                          <a16:creationId xmlns:a16="http://schemas.microsoft.com/office/drawing/2014/main" id="{1EC4E60C-36AB-1A56-0D07-2DBA40CAE2E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7" name="直線コネクタ 9306">
                      <a:extLst>
                        <a:ext uri="{FF2B5EF4-FFF2-40B4-BE49-F238E27FC236}">
                          <a16:creationId xmlns:a16="http://schemas.microsoft.com/office/drawing/2014/main" id="{D3730312-9508-0DFC-BB31-09590065B9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8" name="直線コネクタ 9307">
                      <a:extLst>
                        <a:ext uri="{FF2B5EF4-FFF2-40B4-BE49-F238E27FC236}">
                          <a16:creationId xmlns:a16="http://schemas.microsoft.com/office/drawing/2014/main" id="{2BC4B07A-B9B0-1135-694E-BB08192DEE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9" name="直線コネクタ 9308">
                      <a:extLst>
                        <a:ext uri="{FF2B5EF4-FFF2-40B4-BE49-F238E27FC236}">
                          <a16:creationId xmlns:a16="http://schemas.microsoft.com/office/drawing/2014/main" id="{A9545188-7D91-B496-388B-BA9AC94C39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0" name="直線コネクタ 9309">
                      <a:extLst>
                        <a:ext uri="{FF2B5EF4-FFF2-40B4-BE49-F238E27FC236}">
                          <a16:creationId xmlns:a16="http://schemas.microsoft.com/office/drawing/2014/main" id="{591021EF-119B-C0AF-577C-43CC1521C0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1" name="直線コネクタ 9310">
                      <a:extLst>
                        <a:ext uri="{FF2B5EF4-FFF2-40B4-BE49-F238E27FC236}">
                          <a16:creationId xmlns:a16="http://schemas.microsoft.com/office/drawing/2014/main" id="{F0E45482-2562-223B-9314-A871E9AFF0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2" name="直線コネクタ 9311">
                      <a:extLst>
                        <a:ext uri="{FF2B5EF4-FFF2-40B4-BE49-F238E27FC236}">
                          <a16:creationId xmlns:a16="http://schemas.microsoft.com/office/drawing/2014/main" id="{79F1057E-0E7C-D350-767A-BD6B1B1A22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3" name="直線コネクタ 9312">
                      <a:extLst>
                        <a:ext uri="{FF2B5EF4-FFF2-40B4-BE49-F238E27FC236}">
                          <a16:creationId xmlns:a16="http://schemas.microsoft.com/office/drawing/2014/main" id="{9466D8CA-0DFF-9952-2E08-7471960D0D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264" name="グループ化 9263">
                  <a:extLst>
                    <a:ext uri="{FF2B5EF4-FFF2-40B4-BE49-F238E27FC236}">
                      <a16:creationId xmlns:a16="http://schemas.microsoft.com/office/drawing/2014/main" id="{008F8CE6-F54F-A2C6-68C1-3631B1F167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6" name="直線コネクタ 9285">
                    <a:extLst>
                      <a:ext uri="{FF2B5EF4-FFF2-40B4-BE49-F238E27FC236}">
                        <a16:creationId xmlns:a16="http://schemas.microsoft.com/office/drawing/2014/main" id="{0EDAE397-C0F6-9659-0444-362DF4A47E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7" name="直線コネクタ 9286">
                    <a:extLst>
                      <a:ext uri="{FF2B5EF4-FFF2-40B4-BE49-F238E27FC236}">
                        <a16:creationId xmlns:a16="http://schemas.microsoft.com/office/drawing/2014/main" id="{B74DBDF9-9155-9E2E-8D41-C3073C4A8C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8" name="直線コネクタ 9287">
                    <a:extLst>
                      <a:ext uri="{FF2B5EF4-FFF2-40B4-BE49-F238E27FC236}">
                        <a16:creationId xmlns:a16="http://schemas.microsoft.com/office/drawing/2014/main" id="{A0B83A0F-21F4-6DEF-73AC-14DABE0357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9" name="直線コネクタ 9288">
                    <a:extLst>
                      <a:ext uri="{FF2B5EF4-FFF2-40B4-BE49-F238E27FC236}">
                        <a16:creationId xmlns:a16="http://schemas.microsoft.com/office/drawing/2014/main" id="{2179E99F-4261-D691-30CF-5711E07AE90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0" name="直線コネクタ 9289">
                    <a:extLst>
                      <a:ext uri="{FF2B5EF4-FFF2-40B4-BE49-F238E27FC236}">
                        <a16:creationId xmlns:a16="http://schemas.microsoft.com/office/drawing/2014/main" id="{6CABCAD2-08D7-377B-79A7-52923AD8F12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1" name="直線コネクタ 9290">
                    <a:extLst>
                      <a:ext uri="{FF2B5EF4-FFF2-40B4-BE49-F238E27FC236}">
                        <a16:creationId xmlns:a16="http://schemas.microsoft.com/office/drawing/2014/main" id="{4D8C1BCB-0A4E-B138-9808-66D8C2FEBA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5" name="グループ化 9264">
                  <a:extLst>
                    <a:ext uri="{FF2B5EF4-FFF2-40B4-BE49-F238E27FC236}">
                      <a16:creationId xmlns:a16="http://schemas.microsoft.com/office/drawing/2014/main" id="{B3211AEB-1B2A-B758-48BC-EC983EAA02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0" name="直線コネクタ 9279">
                    <a:extLst>
                      <a:ext uri="{FF2B5EF4-FFF2-40B4-BE49-F238E27FC236}">
                        <a16:creationId xmlns:a16="http://schemas.microsoft.com/office/drawing/2014/main" id="{C110B255-2AFD-7F63-7129-146903C1B7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1" name="直線コネクタ 9280">
                    <a:extLst>
                      <a:ext uri="{FF2B5EF4-FFF2-40B4-BE49-F238E27FC236}">
                        <a16:creationId xmlns:a16="http://schemas.microsoft.com/office/drawing/2014/main" id="{A28B8043-5890-46C5-69A2-25B2FC43D5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2" name="直線コネクタ 9281">
                    <a:extLst>
                      <a:ext uri="{FF2B5EF4-FFF2-40B4-BE49-F238E27FC236}">
                        <a16:creationId xmlns:a16="http://schemas.microsoft.com/office/drawing/2014/main" id="{1F719FC4-BE25-A847-41B2-575638DCAB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3" name="直線コネクタ 9282">
                    <a:extLst>
                      <a:ext uri="{FF2B5EF4-FFF2-40B4-BE49-F238E27FC236}">
                        <a16:creationId xmlns:a16="http://schemas.microsoft.com/office/drawing/2014/main" id="{B19AB853-00CC-ED1F-FD19-3C9F4A10AE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4" name="直線コネクタ 9283">
                    <a:extLst>
                      <a:ext uri="{FF2B5EF4-FFF2-40B4-BE49-F238E27FC236}">
                        <a16:creationId xmlns:a16="http://schemas.microsoft.com/office/drawing/2014/main" id="{03200C97-158E-4E38-F2B7-549019C6EC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5" name="直線コネクタ 9284">
                    <a:extLst>
                      <a:ext uri="{FF2B5EF4-FFF2-40B4-BE49-F238E27FC236}">
                        <a16:creationId xmlns:a16="http://schemas.microsoft.com/office/drawing/2014/main" id="{F98762D3-F252-DDB3-883F-43AD78A1B6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6" name="グループ化 9265">
                  <a:extLst>
                    <a:ext uri="{FF2B5EF4-FFF2-40B4-BE49-F238E27FC236}">
                      <a16:creationId xmlns:a16="http://schemas.microsoft.com/office/drawing/2014/main" id="{251395EC-8400-307A-9164-4555A4BA7B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74" name="直線コネクタ 9273">
                    <a:extLst>
                      <a:ext uri="{FF2B5EF4-FFF2-40B4-BE49-F238E27FC236}">
                        <a16:creationId xmlns:a16="http://schemas.microsoft.com/office/drawing/2014/main" id="{BBE52747-3C44-18B0-C600-0321DDFCFB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5" name="直線コネクタ 9274">
                    <a:extLst>
                      <a:ext uri="{FF2B5EF4-FFF2-40B4-BE49-F238E27FC236}">
                        <a16:creationId xmlns:a16="http://schemas.microsoft.com/office/drawing/2014/main" id="{7DB1B02A-0DB1-F18D-F005-BE065E1A00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6" name="直線コネクタ 9275">
                    <a:extLst>
                      <a:ext uri="{FF2B5EF4-FFF2-40B4-BE49-F238E27FC236}">
                        <a16:creationId xmlns:a16="http://schemas.microsoft.com/office/drawing/2014/main" id="{83C3C075-7707-44C2-C840-0E6EBBB6C5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7" name="直線コネクタ 9276">
                    <a:extLst>
                      <a:ext uri="{FF2B5EF4-FFF2-40B4-BE49-F238E27FC236}">
                        <a16:creationId xmlns:a16="http://schemas.microsoft.com/office/drawing/2014/main" id="{E6AA7FFB-A53D-0BDA-9081-94C5106AD44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8" name="直線コネクタ 9277">
                    <a:extLst>
                      <a:ext uri="{FF2B5EF4-FFF2-40B4-BE49-F238E27FC236}">
                        <a16:creationId xmlns:a16="http://schemas.microsoft.com/office/drawing/2014/main" id="{E6B6DFD3-559E-3F31-0E74-4271D0F58F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9" name="直線コネクタ 9278">
                    <a:extLst>
                      <a:ext uri="{FF2B5EF4-FFF2-40B4-BE49-F238E27FC236}">
                        <a16:creationId xmlns:a16="http://schemas.microsoft.com/office/drawing/2014/main" id="{B0EE5BAF-89CF-1390-3CB9-583B30C5D9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7" name="グループ化 9266">
                  <a:extLst>
                    <a:ext uri="{FF2B5EF4-FFF2-40B4-BE49-F238E27FC236}">
                      <a16:creationId xmlns:a16="http://schemas.microsoft.com/office/drawing/2014/main" id="{7AF2C7C4-4EEB-D969-A958-34328F5EA4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68" name="直線コネクタ 9267">
                    <a:extLst>
                      <a:ext uri="{FF2B5EF4-FFF2-40B4-BE49-F238E27FC236}">
                        <a16:creationId xmlns:a16="http://schemas.microsoft.com/office/drawing/2014/main" id="{705168B4-9F35-44A3-5059-E8E9BE142F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69" name="直線コネクタ 9268">
                    <a:extLst>
                      <a:ext uri="{FF2B5EF4-FFF2-40B4-BE49-F238E27FC236}">
                        <a16:creationId xmlns:a16="http://schemas.microsoft.com/office/drawing/2014/main" id="{52767EC1-AEA9-C200-AE38-E516367749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0" name="直線コネクタ 9269">
                    <a:extLst>
                      <a:ext uri="{FF2B5EF4-FFF2-40B4-BE49-F238E27FC236}">
                        <a16:creationId xmlns:a16="http://schemas.microsoft.com/office/drawing/2014/main" id="{49130A78-81CF-11B3-582D-58DBFA7D108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1" name="直線コネクタ 9270">
                    <a:extLst>
                      <a:ext uri="{FF2B5EF4-FFF2-40B4-BE49-F238E27FC236}">
                        <a16:creationId xmlns:a16="http://schemas.microsoft.com/office/drawing/2014/main" id="{7F9F3874-4C30-C457-F0D3-4CD013647D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2" name="直線コネクタ 9271">
                    <a:extLst>
                      <a:ext uri="{FF2B5EF4-FFF2-40B4-BE49-F238E27FC236}">
                        <a16:creationId xmlns:a16="http://schemas.microsoft.com/office/drawing/2014/main" id="{EE2B8E5E-03C9-CEA9-9C35-25DBE56496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3" name="直線コネクタ 9272">
                    <a:extLst>
                      <a:ext uri="{FF2B5EF4-FFF2-40B4-BE49-F238E27FC236}">
                        <a16:creationId xmlns:a16="http://schemas.microsoft.com/office/drawing/2014/main" id="{8013B447-04B1-9B50-C28E-5CC3DC6791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3" name="グループ化 9072">
                <a:extLst>
                  <a:ext uri="{FF2B5EF4-FFF2-40B4-BE49-F238E27FC236}">
                    <a16:creationId xmlns:a16="http://schemas.microsoft.com/office/drawing/2014/main" id="{00ABADA0-05CA-29F4-0E42-3EC918E0B8AF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074" name="正方形/長方形 9073">
                  <a:extLst>
                    <a:ext uri="{FF2B5EF4-FFF2-40B4-BE49-F238E27FC236}">
                      <a16:creationId xmlns:a16="http://schemas.microsoft.com/office/drawing/2014/main" id="{9AABF0D7-7781-FCD8-5F93-2D3D8CEB1B7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075" name="グループ化 9074">
                  <a:extLst>
                    <a:ext uri="{FF2B5EF4-FFF2-40B4-BE49-F238E27FC236}">
                      <a16:creationId xmlns:a16="http://schemas.microsoft.com/office/drawing/2014/main" id="{29B00F6D-E709-8CDC-8583-3092586F7444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104" name="グループ化 9103">
                    <a:extLst>
                      <a:ext uri="{FF2B5EF4-FFF2-40B4-BE49-F238E27FC236}">
                        <a16:creationId xmlns:a16="http://schemas.microsoft.com/office/drawing/2014/main" id="{3F2408B9-4A99-336D-D959-B6D63E93F4C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244" name="正方形/長方形 9243">
                      <a:extLst>
                        <a:ext uri="{FF2B5EF4-FFF2-40B4-BE49-F238E27FC236}">
                          <a16:creationId xmlns:a16="http://schemas.microsoft.com/office/drawing/2014/main" id="{771EB751-5B1B-6CBA-A6F8-65BD9522FA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5" name="グループ化 9244">
                      <a:extLst>
                        <a:ext uri="{FF2B5EF4-FFF2-40B4-BE49-F238E27FC236}">
                          <a16:creationId xmlns:a16="http://schemas.microsoft.com/office/drawing/2014/main" id="{C69AD0E2-1594-3C93-5177-B9F5516261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60" name="正方形/長方形 9259">
                        <a:extLst>
                          <a:ext uri="{FF2B5EF4-FFF2-40B4-BE49-F238E27FC236}">
                            <a16:creationId xmlns:a16="http://schemas.microsoft.com/office/drawing/2014/main" id="{D97DC746-E23A-9E53-95C8-3C176045592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61" name="正方形/長方形 9260">
                        <a:extLst>
                          <a:ext uri="{FF2B5EF4-FFF2-40B4-BE49-F238E27FC236}">
                            <a16:creationId xmlns:a16="http://schemas.microsoft.com/office/drawing/2014/main" id="{F3398B23-223E-EDAC-343A-7F688088BFE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246" name="グループ化 9245">
                      <a:extLst>
                        <a:ext uri="{FF2B5EF4-FFF2-40B4-BE49-F238E27FC236}">
                          <a16:creationId xmlns:a16="http://schemas.microsoft.com/office/drawing/2014/main" id="{3BA8E36C-9993-67A7-EF2A-3AC1471E6A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256" name="正方形/長方形 9255">
                        <a:extLst>
                          <a:ext uri="{FF2B5EF4-FFF2-40B4-BE49-F238E27FC236}">
                            <a16:creationId xmlns:a16="http://schemas.microsoft.com/office/drawing/2014/main" id="{DB2E0090-16A3-2CC8-357C-C9183482E1E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257" name="グループ化 9256">
                        <a:extLst>
                          <a:ext uri="{FF2B5EF4-FFF2-40B4-BE49-F238E27FC236}">
                            <a16:creationId xmlns:a16="http://schemas.microsoft.com/office/drawing/2014/main" id="{029929C2-7C28-0524-1BFF-B3E1C539EDB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258" name="正方形/長方形 9257">
                          <a:extLst>
                            <a:ext uri="{FF2B5EF4-FFF2-40B4-BE49-F238E27FC236}">
                              <a16:creationId xmlns:a16="http://schemas.microsoft.com/office/drawing/2014/main" id="{1F493048-CAAE-F9A3-EB84-2CA87511918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259" name="正方形/長方形 9258">
                          <a:extLst>
                            <a:ext uri="{FF2B5EF4-FFF2-40B4-BE49-F238E27FC236}">
                              <a16:creationId xmlns:a16="http://schemas.microsoft.com/office/drawing/2014/main" id="{EE182D2A-EF3F-142A-5B41-87BBC2CFC15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247" name="正方形/長方形 9246">
                      <a:extLst>
                        <a:ext uri="{FF2B5EF4-FFF2-40B4-BE49-F238E27FC236}">
                          <a16:creationId xmlns:a16="http://schemas.microsoft.com/office/drawing/2014/main" id="{4245B080-FB4E-B5E5-AAEE-C1AF54504C3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8" name="グループ化 9247">
                      <a:extLst>
                        <a:ext uri="{FF2B5EF4-FFF2-40B4-BE49-F238E27FC236}">
                          <a16:creationId xmlns:a16="http://schemas.microsoft.com/office/drawing/2014/main" id="{EF3B3E15-7AEE-CF55-EC72-EA403B51AF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4" name="正方形/長方形 9253">
                        <a:extLst>
                          <a:ext uri="{FF2B5EF4-FFF2-40B4-BE49-F238E27FC236}">
                            <a16:creationId xmlns:a16="http://schemas.microsoft.com/office/drawing/2014/main" id="{DCCBD34E-6750-EDD8-BD10-3AA44FC99C1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5" name="正方形/長方形 9254">
                        <a:extLst>
                          <a:ext uri="{FF2B5EF4-FFF2-40B4-BE49-F238E27FC236}">
                            <a16:creationId xmlns:a16="http://schemas.microsoft.com/office/drawing/2014/main" id="{60573701-CACE-E68C-BCE9-2CD24D676D5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49" name="正方形/長方形 9248">
                      <a:extLst>
                        <a:ext uri="{FF2B5EF4-FFF2-40B4-BE49-F238E27FC236}">
                          <a16:creationId xmlns:a16="http://schemas.microsoft.com/office/drawing/2014/main" id="{C073B06F-427D-2C97-F4A6-9CCE059733B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50" name="グループ化 9249">
                      <a:extLst>
                        <a:ext uri="{FF2B5EF4-FFF2-40B4-BE49-F238E27FC236}">
                          <a16:creationId xmlns:a16="http://schemas.microsoft.com/office/drawing/2014/main" id="{DF0EF470-0EC1-0515-30F8-67D8F4D802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2" name="正方形/長方形 9251">
                        <a:extLst>
                          <a:ext uri="{FF2B5EF4-FFF2-40B4-BE49-F238E27FC236}">
                            <a16:creationId xmlns:a16="http://schemas.microsoft.com/office/drawing/2014/main" id="{328BBEF4-BBAB-197A-8ED4-36DEABB1F6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3" name="正方形/長方形 9252">
                        <a:extLst>
                          <a:ext uri="{FF2B5EF4-FFF2-40B4-BE49-F238E27FC236}">
                            <a16:creationId xmlns:a16="http://schemas.microsoft.com/office/drawing/2014/main" id="{5255B163-3C39-5D0A-C050-89484D95C16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51" name="正方形/長方形 9250">
                      <a:extLst>
                        <a:ext uri="{FF2B5EF4-FFF2-40B4-BE49-F238E27FC236}">
                          <a16:creationId xmlns:a16="http://schemas.microsoft.com/office/drawing/2014/main" id="{527EF6D7-2749-304E-BF08-1D6254CD6E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105" name="グループ化 9104">
                    <a:extLst>
                      <a:ext uri="{FF2B5EF4-FFF2-40B4-BE49-F238E27FC236}">
                        <a16:creationId xmlns:a16="http://schemas.microsoft.com/office/drawing/2014/main" id="{D8841D14-8599-D40D-D6FF-584DC7A60FCE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210" name="グループ化 9209">
                      <a:extLst>
                        <a:ext uri="{FF2B5EF4-FFF2-40B4-BE49-F238E27FC236}">
                          <a16:creationId xmlns:a16="http://schemas.microsoft.com/office/drawing/2014/main" id="{165A3409-7F97-BE58-CBCA-A777F7226D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28" name="直線コネクタ 9227">
                        <a:extLst>
                          <a:ext uri="{FF2B5EF4-FFF2-40B4-BE49-F238E27FC236}">
                            <a16:creationId xmlns:a16="http://schemas.microsoft.com/office/drawing/2014/main" id="{55CCCA9A-C5C9-6524-F1A8-25C405A01D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9" name="直線コネクタ 9228">
                        <a:extLst>
                          <a:ext uri="{FF2B5EF4-FFF2-40B4-BE49-F238E27FC236}">
                            <a16:creationId xmlns:a16="http://schemas.microsoft.com/office/drawing/2014/main" id="{19BEA5A9-A277-E015-E7CD-E2AEABE6EE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0" name="直線コネクタ 9229">
                        <a:extLst>
                          <a:ext uri="{FF2B5EF4-FFF2-40B4-BE49-F238E27FC236}">
                            <a16:creationId xmlns:a16="http://schemas.microsoft.com/office/drawing/2014/main" id="{F361E76C-E694-0595-5BEF-B4095AB22E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1" name="直線コネクタ 9230">
                        <a:extLst>
                          <a:ext uri="{FF2B5EF4-FFF2-40B4-BE49-F238E27FC236}">
                            <a16:creationId xmlns:a16="http://schemas.microsoft.com/office/drawing/2014/main" id="{BF9F26FC-88DD-BCE8-D180-743AC40E2E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2" name="直線コネクタ 9231">
                        <a:extLst>
                          <a:ext uri="{FF2B5EF4-FFF2-40B4-BE49-F238E27FC236}">
                            <a16:creationId xmlns:a16="http://schemas.microsoft.com/office/drawing/2014/main" id="{B544C035-D8EA-219E-8D91-D66A84429B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3" name="直線コネクタ 9232">
                        <a:extLst>
                          <a:ext uri="{FF2B5EF4-FFF2-40B4-BE49-F238E27FC236}">
                            <a16:creationId xmlns:a16="http://schemas.microsoft.com/office/drawing/2014/main" id="{D0C9329A-19AE-5AA0-0334-C3DF1EEA13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4" name="直線コネクタ 9233">
                        <a:extLst>
                          <a:ext uri="{FF2B5EF4-FFF2-40B4-BE49-F238E27FC236}">
                            <a16:creationId xmlns:a16="http://schemas.microsoft.com/office/drawing/2014/main" id="{F9158C79-6CCE-191E-75AF-3FD7DFE0F2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5" name="直線コネクタ 9234">
                        <a:extLst>
                          <a:ext uri="{FF2B5EF4-FFF2-40B4-BE49-F238E27FC236}">
                            <a16:creationId xmlns:a16="http://schemas.microsoft.com/office/drawing/2014/main" id="{4A84DF62-7AF8-CC60-64D7-C3C18A19C0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6" name="直線コネクタ 9235">
                        <a:extLst>
                          <a:ext uri="{FF2B5EF4-FFF2-40B4-BE49-F238E27FC236}">
                            <a16:creationId xmlns:a16="http://schemas.microsoft.com/office/drawing/2014/main" id="{35214ECC-9686-CC72-4A54-2E9E4A54E6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7" name="直線コネクタ 9236">
                        <a:extLst>
                          <a:ext uri="{FF2B5EF4-FFF2-40B4-BE49-F238E27FC236}">
                            <a16:creationId xmlns:a16="http://schemas.microsoft.com/office/drawing/2014/main" id="{04EDA175-2458-D0B1-79B2-0DF3886915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8" name="直線コネクタ 9237">
                        <a:extLst>
                          <a:ext uri="{FF2B5EF4-FFF2-40B4-BE49-F238E27FC236}">
                            <a16:creationId xmlns:a16="http://schemas.microsoft.com/office/drawing/2014/main" id="{C63E803F-61D2-1596-19F1-4A0E8B65E0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9" name="直線コネクタ 9238">
                        <a:extLst>
                          <a:ext uri="{FF2B5EF4-FFF2-40B4-BE49-F238E27FC236}">
                            <a16:creationId xmlns:a16="http://schemas.microsoft.com/office/drawing/2014/main" id="{60B27BC4-4AD2-B182-FC3F-2F138C89C7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0" name="直線コネクタ 9239">
                        <a:extLst>
                          <a:ext uri="{FF2B5EF4-FFF2-40B4-BE49-F238E27FC236}">
                            <a16:creationId xmlns:a16="http://schemas.microsoft.com/office/drawing/2014/main" id="{206ECE84-BE50-8977-CF9F-09340C226D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1" name="直線コネクタ 9240">
                        <a:extLst>
                          <a:ext uri="{FF2B5EF4-FFF2-40B4-BE49-F238E27FC236}">
                            <a16:creationId xmlns:a16="http://schemas.microsoft.com/office/drawing/2014/main" id="{B668462F-CDD5-1B23-9604-3F10F09038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2" name="直線コネクタ 9241">
                        <a:extLst>
                          <a:ext uri="{FF2B5EF4-FFF2-40B4-BE49-F238E27FC236}">
                            <a16:creationId xmlns:a16="http://schemas.microsoft.com/office/drawing/2014/main" id="{FDE5ADB9-160D-3A75-D629-23B5E1ED72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3" name="直線コネクタ 9242">
                        <a:extLst>
                          <a:ext uri="{FF2B5EF4-FFF2-40B4-BE49-F238E27FC236}">
                            <a16:creationId xmlns:a16="http://schemas.microsoft.com/office/drawing/2014/main" id="{E8B6A420-F303-3B7C-76C1-564D227B31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211" name="グループ化 9210">
                      <a:extLst>
                        <a:ext uri="{FF2B5EF4-FFF2-40B4-BE49-F238E27FC236}">
                          <a16:creationId xmlns:a16="http://schemas.microsoft.com/office/drawing/2014/main" id="{78F47046-CAE6-7D1F-386A-85B877C1A7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12" name="直線コネクタ 9211">
                        <a:extLst>
                          <a:ext uri="{FF2B5EF4-FFF2-40B4-BE49-F238E27FC236}">
                            <a16:creationId xmlns:a16="http://schemas.microsoft.com/office/drawing/2014/main" id="{AB1CD5B3-3371-A86E-6760-5F912A7855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3" name="直線コネクタ 9212">
                        <a:extLst>
                          <a:ext uri="{FF2B5EF4-FFF2-40B4-BE49-F238E27FC236}">
                            <a16:creationId xmlns:a16="http://schemas.microsoft.com/office/drawing/2014/main" id="{7B89C58F-00CB-DA48-08DB-5783674517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4" name="直線コネクタ 9213">
                        <a:extLst>
                          <a:ext uri="{FF2B5EF4-FFF2-40B4-BE49-F238E27FC236}">
                            <a16:creationId xmlns:a16="http://schemas.microsoft.com/office/drawing/2014/main" id="{0AEEB278-9588-618D-29DC-D1AC08D3B6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5" name="直線コネクタ 9214">
                        <a:extLst>
                          <a:ext uri="{FF2B5EF4-FFF2-40B4-BE49-F238E27FC236}">
                            <a16:creationId xmlns:a16="http://schemas.microsoft.com/office/drawing/2014/main" id="{9FAAEFE0-120C-C68C-49CA-16603BA36A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6" name="直線コネクタ 9215">
                        <a:extLst>
                          <a:ext uri="{FF2B5EF4-FFF2-40B4-BE49-F238E27FC236}">
                            <a16:creationId xmlns:a16="http://schemas.microsoft.com/office/drawing/2014/main" id="{178281A5-B0F3-536E-73E7-29F41AA3CD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7" name="直線コネクタ 9216">
                        <a:extLst>
                          <a:ext uri="{FF2B5EF4-FFF2-40B4-BE49-F238E27FC236}">
                            <a16:creationId xmlns:a16="http://schemas.microsoft.com/office/drawing/2014/main" id="{97D3CFE5-1F84-BB0E-C2E8-083BEC5084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8" name="直線コネクタ 9217">
                        <a:extLst>
                          <a:ext uri="{FF2B5EF4-FFF2-40B4-BE49-F238E27FC236}">
                            <a16:creationId xmlns:a16="http://schemas.microsoft.com/office/drawing/2014/main" id="{2553E103-50C0-7038-9714-F02E7CED73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9" name="直線コネクタ 9218">
                        <a:extLst>
                          <a:ext uri="{FF2B5EF4-FFF2-40B4-BE49-F238E27FC236}">
                            <a16:creationId xmlns:a16="http://schemas.microsoft.com/office/drawing/2014/main" id="{5C39788A-6C2C-D90C-6A3E-3A83D4CD25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0" name="直線コネクタ 9219">
                        <a:extLst>
                          <a:ext uri="{FF2B5EF4-FFF2-40B4-BE49-F238E27FC236}">
                            <a16:creationId xmlns:a16="http://schemas.microsoft.com/office/drawing/2014/main" id="{21480C1E-32AB-EC2D-D9C4-72C4D82B72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1" name="直線コネクタ 9220">
                        <a:extLst>
                          <a:ext uri="{FF2B5EF4-FFF2-40B4-BE49-F238E27FC236}">
                            <a16:creationId xmlns:a16="http://schemas.microsoft.com/office/drawing/2014/main" id="{11428B65-4879-625A-8561-05C3C07C20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2" name="直線コネクタ 9221">
                        <a:extLst>
                          <a:ext uri="{FF2B5EF4-FFF2-40B4-BE49-F238E27FC236}">
                            <a16:creationId xmlns:a16="http://schemas.microsoft.com/office/drawing/2014/main" id="{EBF0D393-8231-D6A1-6E7B-9042BE798C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3" name="直線コネクタ 9222">
                        <a:extLst>
                          <a:ext uri="{FF2B5EF4-FFF2-40B4-BE49-F238E27FC236}">
                            <a16:creationId xmlns:a16="http://schemas.microsoft.com/office/drawing/2014/main" id="{32375075-1C2D-A517-25EC-2C358A9729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4" name="直線コネクタ 9223">
                        <a:extLst>
                          <a:ext uri="{FF2B5EF4-FFF2-40B4-BE49-F238E27FC236}">
                            <a16:creationId xmlns:a16="http://schemas.microsoft.com/office/drawing/2014/main" id="{31981066-9F99-E8E2-60F2-2EF9242ADD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5" name="直線コネクタ 9224">
                        <a:extLst>
                          <a:ext uri="{FF2B5EF4-FFF2-40B4-BE49-F238E27FC236}">
                            <a16:creationId xmlns:a16="http://schemas.microsoft.com/office/drawing/2014/main" id="{1687113A-3BC3-0CE1-2A60-097D3BC7B7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6" name="直線コネクタ 9225">
                        <a:extLst>
                          <a:ext uri="{FF2B5EF4-FFF2-40B4-BE49-F238E27FC236}">
                            <a16:creationId xmlns:a16="http://schemas.microsoft.com/office/drawing/2014/main" id="{818CF3C2-34B1-0BD8-20C7-662F8AF5EA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7" name="直線コネクタ 9226">
                        <a:extLst>
                          <a:ext uri="{FF2B5EF4-FFF2-40B4-BE49-F238E27FC236}">
                            <a16:creationId xmlns:a16="http://schemas.microsoft.com/office/drawing/2014/main" id="{818F4E63-7131-C5CF-E2DF-1ACA7CE887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6" name="グループ化 9105">
                    <a:extLst>
                      <a:ext uri="{FF2B5EF4-FFF2-40B4-BE49-F238E27FC236}">
                        <a16:creationId xmlns:a16="http://schemas.microsoft.com/office/drawing/2014/main" id="{07497F2F-768C-6E1D-6CC0-CB4CAC575B2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76" name="グループ化 9175">
                      <a:extLst>
                        <a:ext uri="{FF2B5EF4-FFF2-40B4-BE49-F238E27FC236}">
                          <a16:creationId xmlns:a16="http://schemas.microsoft.com/office/drawing/2014/main" id="{08D5E0F5-1AB6-C502-6F36-5D4B1C837D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94" name="直線コネクタ 9193">
                        <a:extLst>
                          <a:ext uri="{FF2B5EF4-FFF2-40B4-BE49-F238E27FC236}">
                            <a16:creationId xmlns:a16="http://schemas.microsoft.com/office/drawing/2014/main" id="{8B8D7CBD-E5D2-D851-0B1C-B469D264FD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5" name="直線コネクタ 9194">
                        <a:extLst>
                          <a:ext uri="{FF2B5EF4-FFF2-40B4-BE49-F238E27FC236}">
                            <a16:creationId xmlns:a16="http://schemas.microsoft.com/office/drawing/2014/main" id="{70C2193E-0D95-2953-E8F1-F062467B8B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6" name="直線コネクタ 9195">
                        <a:extLst>
                          <a:ext uri="{FF2B5EF4-FFF2-40B4-BE49-F238E27FC236}">
                            <a16:creationId xmlns:a16="http://schemas.microsoft.com/office/drawing/2014/main" id="{872B183B-86A9-D7A3-90E6-89D6285942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7" name="直線コネクタ 9196">
                        <a:extLst>
                          <a:ext uri="{FF2B5EF4-FFF2-40B4-BE49-F238E27FC236}">
                            <a16:creationId xmlns:a16="http://schemas.microsoft.com/office/drawing/2014/main" id="{D53D0E8E-6261-568D-6CE0-3A743DDEBE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8" name="直線コネクタ 9197">
                        <a:extLst>
                          <a:ext uri="{FF2B5EF4-FFF2-40B4-BE49-F238E27FC236}">
                            <a16:creationId xmlns:a16="http://schemas.microsoft.com/office/drawing/2014/main" id="{EE14E460-FDE0-C883-5F4A-57D26FCB43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9" name="直線コネクタ 9198">
                        <a:extLst>
                          <a:ext uri="{FF2B5EF4-FFF2-40B4-BE49-F238E27FC236}">
                            <a16:creationId xmlns:a16="http://schemas.microsoft.com/office/drawing/2014/main" id="{50FE8FE9-000A-E93D-3203-27A446FF9F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0" name="直線コネクタ 9199">
                        <a:extLst>
                          <a:ext uri="{FF2B5EF4-FFF2-40B4-BE49-F238E27FC236}">
                            <a16:creationId xmlns:a16="http://schemas.microsoft.com/office/drawing/2014/main" id="{0AD537DA-6294-02CB-542B-DD236D1E09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1" name="直線コネクタ 9200">
                        <a:extLst>
                          <a:ext uri="{FF2B5EF4-FFF2-40B4-BE49-F238E27FC236}">
                            <a16:creationId xmlns:a16="http://schemas.microsoft.com/office/drawing/2014/main" id="{10CB3F1A-FFCC-7E8A-4875-50D592AAF2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2" name="直線コネクタ 9201">
                        <a:extLst>
                          <a:ext uri="{FF2B5EF4-FFF2-40B4-BE49-F238E27FC236}">
                            <a16:creationId xmlns:a16="http://schemas.microsoft.com/office/drawing/2014/main" id="{2A52C79C-3DDC-9FCA-FC1E-DBD99B2746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3" name="直線コネクタ 9202">
                        <a:extLst>
                          <a:ext uri="{FF2B5EF4-FFF2-40B4-BE49-F238E27FC236}">
                            <a16:creationId xmlns:a16="http://schemas.microsoft.com/office/drawing/2014/main" id="{4B4F63A4-DB53-9222-2E48-FFD63EE0B0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4" name="直線コネクタ 9203">
                        <a:extLst>
                          <a:ext uri="{FF2B5EF4-FFF2-40B4-BE49-F238E27FC236}">
                            <a16:creationId xmlns:a16="http://schemas.microsoft.com/office/drawing/2014/main" id="{64FA5579-2705-8938-AEC5-1948E96D78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5" name="直線コネクタ 9204">
                        <a:extLst>
                          <a:ext uri="{FF2B5EF4-FFF2-40B4-BE49-F238E27FC236}">
                            <a16:creationId xmlns:a16="http://schemas.microsoft.com/office/drawing/2014/main" id="{045103DB-4134-3072-9E63-32719D660D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6" name="直線コネクタ 9205">
                        <a:extLst>
                          <a:ext uri="{FF2B5EF4-FFF2-40B4-BE49-F238E27FC236}">
                            <a16:creationId xmlns:a16="http://schemas.microsoft.com/office/drawing/2014/main" id="{802F9822-606B-0A0F-704C-6434D82AAF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7" name="直線コネクタ 9206">
                        <a:extLst>
                          <a:ext uri="{FF2B5EF4-FFF2-40B4-BE49-F238E27FC236}">
                            <a16:creationId xmlns:a16="http://schemas.microsoft.com/office/drawing/2014/main" id="{65BC64FB-27A1-C961-8AD8-9A9059F600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8" name="直線コネクタ 9207">
                        <a:extLst>
                          <a:ext uri="{FF2B5EF4-FFF2-40B4-BE49-F238E27FC236}">
                            <a16:creationId xmlns:a16="http://schemas.microsoft.com/office/drawing/2014/main" id="{01342B6A-98B4-DA33-375F-3C8CB4AE23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9" name="直線コネクタ 9208">
                        <a:extLst>
                          <a:ext uri="{FF2B5EF4-FFF2-40B4-BE49-F238E27FC236}">
                            <a16:creationId xmlns:a16="http://schemas.microsoft.com/office/drawing/2014/main" id="{D846B584-AFD0-E5B4-8FCE-AA973D5DD9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77" name="グループ化 9176">
                      <a:extLst>
                        <a:ext uri="{FF2B5EF4-FFF2-40B4-BE49-F238E27FC236}">
                          <a16:creationId xmlns:a16="http://schemas.microsoft.com/office/drawing/2014/main" id="{0FFC0F49-70A0-155A-D3E7-4763061D14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78" name="直線コネクタ 9177">
                        <a:extLst>
                          <a:ext uri="{FF2B5EF4-FFF2-40B4-BE49-F238E27FC236}">
                            <a16:creationId xmlns:a16="http://schemas.microsoft.com/office/drawing/2014/main" id="{3D66402D-3C1B-351A-6159-4EBA7E9617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9" name="直線コネクタ 9178">
                        <a:extLst>
                          <a:ext uri="{FF2B5EF4-FFF2-40B4-BE49-F238E27FC236}">
                            <a16:creationId xmlns:a16="http://schemas.microsoft.com/office/drawing/2014/main" id="{1B1BA5B9-1E4C-1F16-8D6E-AFF94B4720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0" name="直線コネクタ 9179">
                        <a:extLst>
                          <a:ext uri="{FF2B5EF4-FFF2-40B4-BE49-F238E27FC236}">
                            <a16:creationId xmlns:a16="http://schemas.microsoft.com/office/drawing/2014/main" id="{7BFFFB49-8334-65D4-7D8A-1605FE37BA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1" name="直線コネクタ 9180">
                        <a:extLst>
                          <a:ext uri="{FF2B5EF4-FFF2-40B4-BE49-F238E27FC236}">
                            <a16:creationId xmlns:a16="http://schemas.microsoft.com/office/drawing/2014/main" id="{3ACC0F87-3103-F856-183B-F396C70CCE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2" name="直線コネクタ 9181">
                        <a:extLst>
                          <a:ext uri="{FF2B5EF4-FFF2-40B4-BE49-F238E27FC236}">
                            <a16:creationId xmlns:a16="http://schemas.microsoft.com/office/drawing/2014/main" id="{1EDB1755-BEC1-A295-6388-B243ED51D2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3" name="直線コネクタ 9182">
                        <a:extLst>
                          <a:ext uri="{FF2B5EF4-FFF2-40B4-BE49-F238E27FC236}">
                            <a16:creationId xmlns:a16="http://schemas.microsoft.com/office/drawing/2014/main" id="{46E296C8-2F83-90A1-1849-B8FDD0FF24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4" name="直線コネクタ 9183">
                        <a:extLst>
                          <a:ext uri="{FF2B5EF4-FFF2-40B4-BE49-F238E27FC236}">
                            <a16:creationId xmlns:a16="http://schemas.microsoft.com/office/drawing/2014/main" id="{ECE56011-17B4-7AC0-A09E-F3CBB57583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5" name="直線コネクタ 9184">
                        <a:extLst>
                          <a:ext uri="{FF2B5EF4-FFF2-40B4-BE49-F238E27FC236}">
                            <a16:creationId xmlns:a16="http://schemas.microsoft.com/office/drawing/2014/main" id="{BBA9F229-EB15-0295-4034-0685EF2E4A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6" name="直線コネクタ 9185">
                        <a:extLst>
                          <a:ext uri="{FF2B5EF4-FFF2-40B4-BE49-F238E27FC236}">
                            <a16:creationId xmlns:a16="http://schemas.microsoft.com/office/drawing/2014/main" id="{FE36B717-179B-89DC-5487-F356FC810D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7" name="直線コネクタ 9186">
                        <a:extLst>
                          <a:ext uri="{FF2B5EF4-FFF2-40B4-BE49-F238E27FC236}">
                            <a16:creationId xmlns:a16="http://schemas.microsoft.com/office/drawing/2014/main" id="{79AC75AE-6404-634B-AF14-6D1B2573DA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8" name="直線コネクタ 9187">
                        <a:extLst>
                          <a:ext uri="{FF2B5EF4-FFF2-40B4-BE49-F238E27FC236}">
                            <a16:creationId xmlns:a16="http://schemas.microsoft.com/office/drawing/2014/main" id="{32D9CCFA-BFC4-52B1-473B-6EA7C3AB13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9" name="直線コネクタ 9188">
                        <a:extLst>
                          <a:ext uri="{FF2B5EF4-FFF2-40B4-BE49-F238E27FC236}">
                            <a16:creationId xmlns:a16="http://schemas.microsoft.com/office/drawing/2014/main" id="{CBCC1A82-3661-2280-3D2A-91C010C976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0" name="直線コネクタ 9189">
                        <a:extLst>
                          <a:ext uri="{FF2B5EF4-FFF2-40B4-BE49-F238E27FC236}">
                            <a16:creationId xmlns:a16="http://schemas.microsoft.com/office/drawing/2014/main" id="{71F809D5-288E-313D-3DDA-35F90C5C72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1" name="直線コネクタ 9190">
                        <a:extLst>
                          <a:ext uri="{FF2B5EF4-FFF2-40B4-BE49-F238E27FC236}">
                            <a16:creationId xmlns:a16="http://schemas.microsoft.com/office/drawing/2014/main" id="{E9C4E039-193D-A7F5-BCE2-4D7AECFCD5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2" name="直線コネクタ 9191">
                        <a:extLst>
                          <a:ext uri="{FF2B5EF4-FFF2-40B4-BE49-F238E27FC236}">
                            <a16:creationId xmlns:a16="http://schemas.microsoft.com/office/drawing/2014/main" id="{85F24BBC-05E5-E319-4F02-32E92348CB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3" name="直線コネクタ 9192">
                        <a:extLst>
                          <a:ext uri="{FF2B5EF4-FFF2-40B4-BE49-F238E27FC236}">
                            <a16:creationId xmlns:a16="http://schemas.microsoft.com/office/drawing/2014/main" id="{7C663293-E2BC-172B-0F32-508EF130D4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7" name="グループ化 9106">
                    <a:extLst>
                      <a:ext uri="{FF2B5EF4-FFF2-40B4-BE49-F238E27FC236}">
                        <a16:creationId xmlns:a16="http://schemas.microsoft.com/office/drawing/2014/main" id="{DD2C5018-29A5-B5A5-E3BA-6C191408F1A1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42" name="グループ化 9141">
                      <a:extLst>
                        <a:ext uri="{FF2B5EF4-FFF2-40B4-BE49-F238E27FC236}">
                          <a16:creationId xmlns:a16="http://schemas.microsoft.com/office/drawing/2014/main" id="{E59B1A9C-8156-0E8B-4236-D6DB08145F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60" name="直線コネクタ 9159">
                        <a:extLst>
                          <a:ext uri="{FF2B5EF4-FFF2-40B4-BE49-F238E27FC236}">
                            <a16:creationId xmlns:a16="http://schemas.microsoft.com/office/drawing/2014/main" id="{7B6F1139-2731-144A-FBD2-158A122EE6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1" name="直線コネクタ 9160">
                        <a:extLst>
                          <a:ext uri="{FF2B5EF4-FFF2-40B4-BE49-F238E27FC236}">
                            <a16:creationId xmlns:a16="http://schemas.microsoft.com/office/drawing/2014/main" id="{3DF31E74-B0B3-2BB2-AC5F-425E77B54E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2" name="直線コネクタ 9161">
                        <a:extLst>
                          <a:ext uri="{FF2B5EF4-FFF2-40B4-BE49-F238E27FC236}">
                            <a16:creationId xmlns:a16="http://schemas.microsoft.com/office/drawing/2014/main" id="{29E495E7-1BC4-3B33-60AC-2A625DA56E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3" name="直線コネクタ 9162">
                        <a:extLst>
                          <a:ext uri="{FF2B5EF4-FFF2-40B4-BE49-F238E27FC236}">
                            <a16:creationId xmlns:a16="http://schemas.microsoft.com/office/drawing/2014/main" id="{F304D47D-2CFA-CCC1-D2E8-B4C4C0748E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4" name="直線コネクタ 9163">
                        <a:extLst>
                          <a:ext uri="{FF2B5EF4-FFF2-40B4-BE49-F238E27FC236}">
                            <a16:creationId xmlns:a16="http://schemas.microsoft.com/office/drawing/2014/main" id="{015BA96F-ACD9-F852-B9EB-14A29EE6B8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5" name="直線コネクタ 9164">
                        <a:extLst>
                          <a:ext uri="{FF2B5EF4-FFF2-40B4-BE49-F238E27FC236}">
                            <a16:creationId xmlns:a16="http://schemas.microsoft.com/office/drawing/2014/main" id="{41187BC0-6C8F-3ADB-1DAC-D655A9EAB3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6" name="直線コネクタ 9165">
                        <a:extLst>
                          <a:ext uri="{FF2B5EF4-FFF2-40B4-BE49-F238E27FC236}">
                            <a16:creationId xmlns:a16="http://schemas.microsoft.com/office/drawing/2014/main" id="{4765444A-2E14-4656-4B0B-0108BA4FFD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7" name="直線コネクタ 9166">
                        <a:extLst>
                          <a:ext uri="{FF2B5EF4-FFF2-40B4-BE49-F238E27FC236}">
                            <a16:creationId xmlns:a16="http://schemas.microsoft.com/office/drawing/2014/main" id="{A6F5E9CC-8600-6443-4CF4-B42EA4F111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8" name="直線コネクタ 9167">
                        <a:extLst>
                          <a:ext uri="{FF2B5EF4-FFF2-40B4-BE49-F238E27FC236}">
                            <a16:creationId xmlns:a16="http://schemas.microsoft.com/office/drawing/2014/main" id="{201DC483-FC8D-2E2A-0024-EB5E2AD903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9" name="直線コネクタ 9168">
                        <a:extLst>
                          <a:ext uri="{FF2B5EF4-FFF2-40B4-BE49-F238E27FC236}">
                            <a16:creationId xmlns:a16="http://schemas.microsoft.com/office/drawing/2014/main" id="{A803CFC4-2BB2-E78B-7F9E-5B21D44FD6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0" name="直線コネクタ 9169">
                        <a:extLst>
                          <a:ext uri="{FF2B5EF4-FFF2-40B4-BE49-F238E27FC236}">
                            <a16:creationId xmlns:a16="http://schemas.microsoft.com/office/drawing/2014/main" id="{FADC8204-2748-DD64-E2A4-EED3DDAE61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1" name="直線コネクタ 9170">
                        <a:extLst>
                          <a:ext uri="{FF2B5EF4-FFF2-40B4-BE49-F238E27FC236}">
                            <a16:creationId xmlns:a16="http://schemas.microsoft.com/office/drawing/2014/main" id="{653A4CBE-DB85-9A28-3131-99D1A04E38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2" name="直線コネクタ 9171">
                        <a:extLst>
                          <a:ext uri="{FF2B5EF4-FFF2-40B4-BE49-F238E27FC236}">
                            <a16:creationId xmlns:a16="http://schemas.microsoft.com/office/drawing/2014/main" id="{F8221011-1922-1612-F052-F5868442FB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3" name="直線コネクタ 9172">
                        <a:extLst>
                          <a:ext uri="{FF2B5EF4-FFF2-40B4-BE49-F238E27FC236}">
                            <a16:creationId xmlns:a16="http://schemas.microsoft.com/office/drawing/2014/main" id="{9B392534-7A76-DD68-06C2-8BEC52FA14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4" name="直線コネクタ 9173">
                        <a:extLst>
                          <a:ext uri="{FF2B5EF4-FFF2-40B4-BE49-F238E27FC236}">
                            <a16:creationId xmlns:a16="http://schemas.microsoft.com/office/drawing/2014/main" id="{1FA69644-016C-478E-4B97-249A6BBFB9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5" name="直線コネクタ 9174">
                        <a:extLst>
                          <a:ext uri="{FF2B5EF4-FFF2-40B4-BE49-F238E27FC236}">
                            <a16:creationId xmlns:a16="http://schemas.microsoft.com/office/drawing/2014/main" id="{FBF88834-E065-E47D-39F5-06646FF11F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43" name="グループ化 9142">
                      <a:extLst>
                        <a:ext uri="{FF2B5EF4-FFF2-40B4-BE49-F238E27FC236}">
                          <a16:creationId xmlns:a16="http://schemas.microsoft.com/office/drawing/2014/main" id="{2F7A53DF-F8EB-7D2A-5BD3-D0A20548D2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44" name="直線コネクタ 9143">
                        <a:extLst>
                          <a:ext uri="{FF2B5EF4-FFF2-40B4-BE49-F238E27FC236}">
                            <a16:creationId xmlns:a16="http://schemas.microsoft.com/office/drawing/2014/main" id="{3FFCCA5A-D3E5-7764-CCA1-B5939E8D4E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5" name="直線コネクタ 9144">
                        <a:extLst>
                          <a:ext uri="{FF2B5EF4-FFF2-40B4-BE49-F238E27FC236}">
                            <a16:creationId xmlns:a16="http://schemas.microsoft.com/office/drawing/2014/main" id="{F0856FDB-015B-2208-989B-B29E207840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6" name="直線コネクタ 9145">
                        <a:extLst>
                          <a:ext uri="{FF2B5EF4-FFF2-40B4-BE49-F238E27FC236}">
                            <a16:creationId xmlns:a16="http://schemas.microsoft.com/office/drawing/2014/main" id="{B08071A0-E3FF-A1A9-CA03-B82173C3FF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7" name="直線コネクタ 9146">
                        <a:extLst>
                          <a:ext uri="{FF2B5EF4-FFF2-40B4-BE49-F238E27FC236}">
                            <a16:creationId xmlns:a16="http://schemas.microsoft.com/office/drawing/2014/main" id="{9EC23DD8-0B97-82D1-2E2F-58BC68868F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8" name="直線コネクタ 9147">
                        <a:extLst>
                          <a:ext uri="{FF2B5EF4-FFF2-40B4-BE49-F238E27FC236}">
                            <a16:creationId xmlns:a16="http://schemas.microsoft.com/office/drawing/2014/main" id="{ADED8CF5-AA2C-8863-500D-62444FCA56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9" name="直線コネクタ 9148">
                        <a:extLst>
                          <a:ext uri="{FF2B5EF4-FFF2-40B4-BE49-F238E27FC236}">
                            <a16:creationId xmlns:a16="http://schemas.microsoft.com/office/drawing/2014/main" id="{FB27D2EC-4006-32E9-7D0E-1ECB958503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0" name="直線コネクタ 9149">
                        <a:extLst>
                          <a:ext uri="{FF2B5EF4-FFF2-40B4-BE49-F238E27FC236}">
                            <a16:creationId xmlns:a16="http://schemas.microsoft.com/office/drawing/2014/main" id="{643E6DA4-833B-C965-5A75-596E7B63FA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1" name="直線コネクタ 9150">
                        <a:extLst>
                          <a:ext uri="{FF2B5EF4-FFF2-40B4-BE49-F238E27FC236}">
                            <a16:creationId xmlns:a16="http://schemas.microsoft.com/office/drawing/2014/main" id="{64D2220E-541E-D2FD-EFF6-111E041959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2" name="直線コネクタ 9151">
                        <a:extLst>
                          <a:ext uri="{FF2B5EF4-FFF2-40B4-BE49-F238E27FC236}">
                            <a16:creationId xmlns:a16="http://schemas.microsoft.com/office/drawing/2014/main" id="{1FB3B519-33D4-BABB-7DCA-0EB36CAD72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3" name="直線コネクタ 9152">
                        <a:extLst>
                          <a:ext uri="{FF2B5EF4-FFF2-40B4-BE49-F238E27FC236}">
                            <a16:creationId xmlns:a16="http://schemas.microsoft.com/office/drawing/2014/main" id="{3848316E-C2B1-0A00-370F-768A64C088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4" name="直線コネクタ 9153">
                        <a:extLst>
                          <a:ext uri="{FF2B5EF4-FFF2-40B4-BE49-F238E27FC236}">
                            <a16:creationId xmlns:a16="http://schemas.microsoft.com/office/drawing/2014/main" id="{20184BEE-339C-8DA3-1C4B-69DED98D97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5" name="直線コネクタ 9154">
                        <a:extLst>
                          <a:ext uri="{FF2B5EF4-FFF2-40B4-BE49-F238E27FC236}">
                            <a16:creationId xmlns:a16="http://schemas.microsoft.com/office/drawing/2014/main" id="{3B505A16-33E8-0BE2-CA88-0AF4334E7E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6" name="直線コネクタ 9155">
                        <a:extLst>
                          <a:ext uri="{FF2B5EF4-FFF2-40B4-BE49-F238E27FC236}">
                            <a16:creationId xmlns:a16="http://schemas.microsoft.com/office/drawing/2014/main" id="{BD3720CF-91DD-E4E1-2868-E44E51125A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7" name="直線コネクタ 9156">
                        <a:extLst>
                          <a:ext uri="{FF2B5EF4-FFF2-40B4-BE49-F238E27FC236}">
                            <a16:creationId xmlns:a16="http://schemas.microsoft.com/office/drawing/2014/main" id="{B8440D6B-DE2A-C2CB-F473-E5ACA8B029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8" name="直線コネクタ 9157">
                        <a:extLst>
                          <a:ext uri="{FF2B5EF4-FFF2-40B4-BE49-F238E27FC236}">
                            <a16:creationId xmlns:a16="http://schemas.microsoft.com/office/drawing/2014/main" id="{8A8C6ACC-377B-CF60-5D6A-A8FC49978F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9" name="直線コネクタ 9158">
                        <a:extLst>
                          <a:ext uri="{FF2B5EF4-FFF2-40B4-BE49-F238E27FC236}">
                            <a16:creationId xmlns:a16="http://schemas.microsoft.com/office/drawing/2014/main" id="{E6B07796-9DD5-E9EB-297C-C9962998E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8" name="グループ化 9107">
                    <a:extLst>
                      <a:ext uri="{FF2B5EF4-FFF2-40B4-BE49-F238E27FC236}">
                        <a16:creationId xmlns:a16="http://schemas.microsoft.com/office/drawing/2014/main" id="{90A0D42A-4A0F-8D8E-A7A8-E2C71E4BE802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26" name="直線コネクタ 9125">
                      <a:extLst>
                        <a:ext uri="{FF2B5EF4-FFF2-40B4-BE49-F238E27FC236}">
                          <a16:creationId xmlns:a16="http://schemas.microsoft.com/office/drawing/2014/main" id="{57D0085E-3285-5B55-AC2F-66F06AE5F3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7" name="直線コネクタ 9126">
                      <a:extLst>
                        <a:ext uri="{FF2B5EF4-FFF2-40B4-BE49-F238E27FC236}">
                          <a16:creationId xmlns:a16="http://schemas.microsoft.com/office/drawing/2014/main" id="{3DBD734D-8532-A435-1CC5-28AD187571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8" name="直線コネクタ 9127">
                      <a:extLst>
                        <a:ext uri="{FF2B5EF4-FFF2-40B4-BE49-F238E27FC236}">
                          <a16:creationId xmlns:a16="http://schemas.microsoft.com/office/drawing/2014/main" id="{55EDBDA3-FB96-FDE2-677F-DCA9B6788D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9" name="直線コネクタ 9128">
                      <a:extLst>
                        <a:ext uri="{FF2B5EF4-FFF2-40B4-BE49-F238E27FC236}">
                          <a16:creationId xmlns:a16="http://schemas.microsoft.com/office/drawing/2014/main" id="{1928EA69-5D7C-17BB-2EBC-D16FD50DBF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0" name="直線コネクタ 9129">
                      <a:extLst>
                        <a:ext uri="{FF2B5EF4-FFF2-40B4-BE49-F238E27FC236}">
                          <a16:creationId xmlns:a16="http://schemas.microsoft.com/office/drawing/2014/main" id="{384C5426-5230-CEE9-60E8-FFADB56043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1" name="直線コネクタ 9130">
                      <a:extLst>
                        <a:ext uri="{FF2B5EF4-FFF2-40B4-BE49-F238E27FC236}">
                          <a16:creationId xmlns:a16="http://schemas.microsoft.com/office/drawing/2014/main" id="{F9E2CBE3-8114-DC13-BFE3-7FFCC71187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2" name="直線コネクタ 9131">
                      <a:extLst>
                        <a:ext uri="{FF2B5EF4-FFF2-40B4-BE49-F238E27FC236}">
                          <a16:creationId xmlns:a16="http://schemas.microsoft.com/office/drawing/2014/main" id="{0E7AE509-D44E-2641-B4D7-B3609C4403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3" name="直線コネクタ 9132">
                      <a:extLst>
                        <a:ext uri="{FF2B5EF4-FFF2-40B4-BE49-F238E27FC236}">
                          <a16:creationId xmlns:a16="http://schemas.microsoft.com/office/drawing/2014/main" id="{8277FD09-A980-48E1-5315-A578681442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4" name="直線コネクタ 9133">
                      <a:extLst>
                        <a:ext uri="{FF2B5EF4-FFF2-40B4-BE49-F238E27FC236}">
                          <a16:creationId xmlns:a16="http://schemas.microsoft.com/office/drawing/2014/main" id="{BC74CA72-1558-EBE6-5BE5-52C9D70533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5" name="直線コネクタ 9134">
                      <a:extLst>
                        <a:ext uri="{FF2B5EF4-FFF2-40B4-BE49-F238E27FC236}">
                          <a16:creationId xmlns:a16="http://schemas.microsoft.com/office/drawing/2014/main" id="{CE4004A0-E6F6-6553-26F4-A3054650F8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6" name="直線コネクタ 9135">
                      <a:extLst>
                        <a:ext uri="{FF2B5EF4-FFF2-40B4-BE49-F238E27FC236}">
                          <a16:creationId xmlns:a16="http://schemas.microsoft.com/office/drawing/2014/main" id="{068F5AE3-414D-3409-5D73-4DD6913E69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7" name="直線コネクタ 9136">
                      <a:extLst>
                        <a:ext uri="{FF2B5EF4-FFF2-40B4-BE49-F238E27FC236}">
                          <a16:creationId xmlns:a16="http://schemas.microsoft.com/office/drawing/2014/main" id="{A335D521-8582-9DA5-689C-AAC23661A5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8" name="直線コネクタ 9137">
                      <a:extLst>
                        <a:ext uri="{FF2B5EF4-FFF2-40B4-BE49-F238E27FC236}">
                          <a16:creationId xmlns:a16="http://schemas.microsoft.com/office/drawing/2014/main" id="{0842F0A4-AB8E-6B8E-FC8C-382B2FFF6A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9" name="直線コネクタ 9138">
                      <a:extLst>
                        <a:ext uri="{FF2B5EF4-FFF2-40B4-BE49-F238E27FC236}">
                          <a16:creationId xmlns:a16="http://schemas.microsoft.com/office/drawing/2014/main" id="{5BBC9B82-994F-5E9C-F566-8969214FE4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0" name="直線コネクタ 9139">
                      <a:extLst>
                        <a:ext uri="{FF2B5EF4-FFF2-40B4-BE49-F238E27FC236}">
                          <a16:creationId xmlns:a16="http://schemas.microsoft.com/office/drawing/2014/main" id="{FC425E0A-D7A3-A8D3-69CB-67E5458C72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1" name="直線コネクタ 9140">
                      <a:extLst>
                        <a:ext uri="{FF2B5EF4-FFF2-40B4-BE49-F238E27FC236}">
                          <a16:creationId xmlns:a16="http://schemas.microsoft.com/office/drawing/2014/main" id="{8CF4EDBF-1AAC-F8A3-B1BA-15EE780709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09" name="グループ化 9108">
                    <a:extLst>
                      <a:ext uri="{FF2B5EF4-FFF2-40B4-BE49-F238E27FC236}">
                        <a16:creationId xmlns:a16="http://schemas.microsoft.com/office/drawing/2014/main" id="{66669C42-EACA-60E0-E61A-B22182325F6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10" name="直線コネクタ 9109">
                      <a:extLst>
                        <a:ext uri="{FF2B5EF4-FFF2-40B4-BE49-F238E27FC236}">
                          <a16:creationId xmlns:a16="http://schemas.microsoft.com/office/drawing/2014/main" id="{959A2B7A-0BE6-0BAB-47AD-5EBFF4C4BE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1" name="直線コネクタ 9110">
                      <a:extLst>
                        <a:ext uri="{FF2B5EF4-FFF2-40B4-BE49-F238E27FC236}">
                          <a16:creationId xmlns:a16="http://schemas.microsoft.com/office/drawing/2014/main" id="{232F5354-A2BF-D296-3CB8-1D7A1A40E2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2" name="直線コネクタ 9111">
                      <a:extLst>
                        <a:ext uri="{FF2B5EF4-FFF2-40B4-BE49-F238E27FC236}">
                          <a16:creationId xmlns:a16="http://schemas.microsoft.com/office/drawing/2014/main" id="{FD4A8890-854B-A50B-648B-DC82CC04F81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3" name="直線コネクタ 9112">
                      <a:extLst>
                        <a:ext uri="{FF2B5EF4-FFF2-40B4-BE49-F238E27FC236}">
                          <a16:creationId xmlns:a16="http://schemas.microsoft.com/office/drawing/2014/main" id="{7DC43940-8FA4-DC6C-95CA-9F234722C3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4" name="直線コネクタ 9113">
                      <a:extLst>
                        <a:ext uri="{FF2B5EF4-FFF2-40B4-BE49-F238E27FC236}">
                          <a16:creationId xmlns:a16="http://schemas.microsoft.com/office/drawing/2014/main" id="{25B19B15-884B-B287-9F5E-F6B5985A61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5" name="直線コネクタ 9114">
                      <a:extLst>
                        <a:ext uri="{FF2B5EF4-FFF2-40B4-BE49-F238E27FC236}">
                          <a16:creationId xmlns:a16="http://schemas.microsoft.com/office/drawing/2014/main" id="{2AE96C1B-05D3-65CF-F1CD-73B458A551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6" name="直線コネクタ 9115">
                      <a:extLst>
                        <a:ext uri="{FF2B5EF4-FFF2-40B4-BE49-F238E27FC236}">
                          <a16:creationId xmlns:a16="http://schemas.microsoft.com/office/drawing/2014/main" id="{096B5F95-ACE5-7D93-ED48-B414F595F0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7" name="直線コネクタ 9116">
                      <a:extLst>
                        <a:ext uri="{FF2B5EF4-FFF2-40B4-BE49-F238E27FC236}">
                          <a16:creationId xmlns:a16="http://schemas.microsoft.com/office/drawing/2014/main" id="{3EC7569E-19EE-5704-63B8-786FC2727E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8" name="直線コネクタ 9117">
                      <a:extLst>
                        <a:ext uri="{FF2B5EF4-FFF2-40B4-BE49-F238E27FC236}">
                          <a16:creationId xmlns:a16="http://schemas.microsoft.com/office/drawing/2014/main" id="{27F2E719-4145-2837-7C2E-EFC896F130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9" name="直線コネクタ 9118">
                      <a:extLst>
                        <a:ext uri="{FF2B5EF4-FFF2-40B4-BE49-F238E27FC236}">
                          <a16:creationId xmlns:a16="http://schemas.microsoft.com/office/drawing/2014/main" id="{9BBFFD7D-153C-D588-6A3B-D22D8188A6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0" name="直線コネクタ 9119">
                      <a:extLst>
                        <a:ext uri="{FF2B5EF4-FFF2-40B4-BE49-F238E27FC236}">
                          <a16:creationId xmlns:a16="http://schemas.microsoft.com/office/drawing/2014/main" id="{A71FE4B6-A816-0774-70C4-8E03C47E43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1" name="直線コネクタ 9120">
                      <a:extLst>
                        <a:ext uri="{FF2B5EF4-FFF2-40B4-BE49-F238E27FC236}">
                          <a16:creationId xmlns:a16="http://schemas.microsoft.com/office/drawing/2014/main" id="{1F9FF269-72AB-0AF4-75A4-670EB94B55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2" name="直線コネクタ 9121">
                      <a:extLst>
                        <a:ext uri="{FF2B5EF4-FFF2-40B4-BE49-F238E27FC236}">
                          <a16:creationId xmlns:a16="http://schemas.microsoft.com/office/drawing/2014/main" id="{2731A134-C2F3-A7FC-1ABD-569393A8E5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3" name="直線コネクタ 9122">
                      <a:extLst>
                        <a:ext uri="{FF2B5EF4-FFF2-40B4-BE49-F238E27FC236}">
                          <a16:creationId xmlns:a16="http://schemas.microsoft.com/office/drawing/2014/main" id="{17B53070-FD21-B767-DB00-74ECD9D1F8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4" name="直線コネクタ 9123">
                      <a:extLst>
                        <a:ext uri="{FF2B5EF4-FFF2-40B4-BE49-F238E27FC236}">
                          <a16:creationId xmlns:a16="http://schemas.microsoft.com/office/drawing/2014/main" id="{D94C32C1-CBF1-D70C-FD3C-EA4C740DFE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5" name="直線コネクタ 9124">
                      <a:extLst>
                        <a:ext uri="{FF2B5EF4-FFF2-40B4-BE49-F238E27FC236}">
                          <a16:creationId xmlns:a16="http://schemas.microsoft.com/office/drawing/2014/main" id="{CC741F5A-D021-A48F-B391-69D86D6AA1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076" name="グループ化 9075">
                  <a:extLst>
                    <a:ext uri="{FF2B5EF4-FFF2-40B4-BE49-F238E27FC236}">
                      <a16:creationId xmlns:a16="http://schemas.microsoft.com/office/drawing/2014/main" id="{8D2D5686-07FC-E567-3D02-1D456DB3BE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8" name="直線コネクタ 9097">
                    <a:extLst>
                      <a:ext uri="{FF2B5EF4-FFF2-40B4-BE49-F238E27FC236}">
                        <a16:creationId xmlns:a16="http://schemas.microsoft.com/office/drawing/2014/main" id="{8DAA841A-0323-1384-34C5-1115D37CDA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9" name="直線コネクタ 9098">
                    <a:extLst>
                      <a:ext uri="{FF2B5EF4-FFF2-40B4-BE49-F238E27FC236}">
                        <a16:creationId xmlns:a16="http://schemas.microsoft.com/office/drawing/2014/main" id="{74F98CAD-A755-E97F-6AD3-F9D35ACBC7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0" name="直線コネクタ 9099">
                    <a:extLst>
                      <a:ext uri="{FF2B5EF4-FFF2-40B4-BE49-F238E27FC236}">
                        <a16:creationId xmlns:a16="http://schemas.microsoft.com/office/drawing/2014/main" id="{9E4CBE95-FA47-B240-4178-E6F1001134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1" name="直線コネクタ 9100">
                    <a:extLst>
                      <a:ext uri="{FF2B5EF4-FFF2-40B4-BE49-F238E27FC236}">
                        <a16:creationId xmlns:a16="http://schemas.microsoft.com/office/drawing/2014/main" id="{5B5E3FF8-E292-BAD7-735D-8E7785E88B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2" name="直線コネクタ 9101">
                    <a:extLst>
                      <a:ext uri="{FF2B5EF4-FFF2-40B4-BE49-F238E27FC236}">
                        <a16:creationId xmlns:a16="http://schemas.microsoft.com/office/drawing/2014/main" id="{37D8EF8E-10F7-7F38-43DD-C11CAAB582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3" name="直線コネクタ 9102">
                    <a:extLst>
                      <a:ext uri="{FF2B5EF4-FFF2-40B4-BE49-F238E27FC236}">
                        <a16:creationId xmlns:a16="http://schemas.microsoft.com/office/drawing/2014/main" id="{B7C6E93E-06E2-C1D3-C45B-BEC53CC1B2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7" name="グループ化 9076">
                  <a:extLst>
                    <a:ext uri="{FF2B5EF4-FFF2-40B4-BE49-F238E27FC236}">
                      <a16:creationId xmlns:a16="http://schemas.microsoft.com/office/drawing/2014/main" id="{FC47EF22-2470-1642-3944-7AAD8B1CFA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2" name="直線コネクタ 9091">
                    <a:extLst>
                      <a:ext uri="{FF2B5EF4-FFF2-40B4-BE49-F238E27FC236}">
                        <a16:creationId xmlns:a16="http://schemas.microsoft.com/office/drawing/2014/main" id="{76732C96-7A36-31FB-CE69-846F0DBAA8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3" name="直線コネクタ 9092">
                    <a:extLst>
                      <a:ext uri="{FF2B5EF4-FFF2-40B4-BE49-F238E27FC236}">
                        <a16:creationId xmlns:a16="http://schemas.microsoft.com/office/drawing/2014/main" id="{DDADF877-31C5-DF4F-545A-8A97A42755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4" name="直線コネクタ 9093">
                    <a:extLst>
                      <a:ext uri="{FF2B5EF4-FFF2-40B4-BE49-F238E27FC236}">
                        <a16:creationId xmlns:a16="http://schemas.microsoft.com/office/drawing/2014/main" id="{60614407-37D2-7F14-1517-A86845E2C6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5" name="直線コネクタ 9094">
                    <a:extLst>
                      <a:ext uri="{FF2B5EF4-FFF2-40B4-BE49-F238E27FC236}">
                        <a16:creationId xmlns:a16="http://schemas.microsoft.com/office/drawing/2014/main" id="{0B2CC4D1-88F0-D5D2-28DD-6E90785978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6" name="直線コネクタ 9095">
                    <a:extLst>
                      <a:ext uri="{FF2B5EF4-FFF2-40B4-BE49-F238E27FC236}">
                        <a16:creationId xmlns:a16="http://schemas.microsoft.com/office/drawing/2014/main" id="{FDB19954-AC31-5EB8-B679-AB3CED17AA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7" name="直線コネクタ 9096">
                    <a:extLst>
                      <a:ext uri="{FF2B5EF4-FFF2-40B4-BE49-F238E27FC236}">
                        <a16:creationId xmlns:a16="http://schemas.microsoft.com/office/drawing/2014/main" id="{1388219E-C2C4-0E7A-65F1-6C30AE3E54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8" name="グループ化 9077">
                  <a:extLst>
                    <a:ext uri="{FF2B5EF4-FFF2-40B4-BE49-F238E27FC236}">
                      <a16:creationId xmlns:a16="http://schemas.microsoft.com/office/drawing/2014/main" id="{8DB92114-E411-0A6D-4732-4254C23B12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6" name="直線コネクタ 9085">
                    <a:extLst>
                      <a:ext uri="{FF2B5EF4-FFF2-40B4-BE49-F238E27FC236}">
                        <a16:creationId xmlns:a16="http://schemas.microsoft.com/office/drawing/2014/main" id="{69216491-E667-209A-0754-D0162104BB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7" name="直線コネクタ 9086">
                    <a:extLst>
                      <a:ext uri="{FF2B5EF4-FFF2-40B4-BE49-F238E27FC236}">
                        <a16:creationId xmlns:a16="http://schemas.microsoft.com/office/drawing/2014/main" id="{354DAA63-5620-40BC-03A2-9CFB49ADD6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8" name="直線コネクタ 9087">
                    <a:extLst>
                      <a:ext uri="{FF2B5EF4-FFF2-40B4-BE49-F238E27FC236}">
                        <a16:creationId xmlns:a16="http://schemas.microsoft.com/office/drawing/2014/main" id="{D6CA8705-4EAE-5C37-F0C1-31E8648452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9" name="直線コネクタ 9088">
                    <a:extLst>
                      <a:ext uri="{FF2B5EF4-FFF2-40B4-BE49-F238E27FC236}">
                        <a16:creationId xmlns:a16="http://schemas.microsoft.com/office/drawing/2014/main" id="{BCE57E1B-801B-2DDE-BF9F-B44781E79E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0" name="直線コネクタ 9089">
                    <a:extLst>
                      <a:ext uri="{FF2B5EF4-FFF2-40B4-BE49-F238E27FC236}">
                        <a16:creationId xmlns:a16="http://schemas.microsoft.com/office/drawing/2014/main" id="{BF5CE8C0-FBC8-6BE0-B08C-55003E156A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1" name="直線コネクタ 9090">
                    <a:extLst>
                      <a:ext uri="{FF2B5EF4-FFF2-40B4-BE49-F238E27FC236}">
                        <a16:creationId xmlns:a16="http://schemas.microsoft.com/office/drawing/2014/main" id="{5555E8CB-497D-AE96-8C3B-1A1613E89A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9" name="グループ化 9078">
                  <a:extLst>
                    <a:ext uri="{FF2B5EF4-FFF2-40B4-BE49-F238E27FC236}">
                      <a16:creationId xmlns:a16="http://schemas.microsoft.com/office/drawing/2014/main" id="{D2BB4DC7-153C-F6F0-C4DA-9F85C8E84E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0" name="直線コネクタ 9079">
                    <a:extLst>
                      <a:ext uri="{FF2B5EF4-FFF2-40B4-BE49-F238E27FC236}">
                        <a16:creationId xmlns:a16="http://schemas.microsoft.com/office/drawing/2014/main" id="{89220BFF-586C-2AB7-59DC-1FE32E3F99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1" name="直線コネクタ 9080">
                    <a:extLst>
                      <a:ext uri="{FF2B5EF4-FFF2-40B4-BE49-F238E27FC236}">
                        <a16:creationId xmlns:a16="http://schemas.microsoft.com/office/drawing/2014/main" id="{E6B5E61B-CEB0-811B-59F7-686130B8BD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2" name="直線コネクタ 9081">
                    <a:extLst>
                      <a:ext uri="{FF2B5EF4-FFF2-40B4-BE49-F238E27FC236}">
                        <a16:creationId xmlns:a16="http://schemas.microsoft.com/office/drawing/2014/main" id="{DE97BCA0-48C3-E007-2831-0D41961E0F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3" name="直線コネクタ 9082">
                    <a:extLst>
                      <a:ext uri="{FF2B5EF4-FFF2-40B4-BE49-F238E27FC236}">
                        <a16:creationId xmlns:a16="http://schemas.microsoft.com/office/drawing/2014/main" id="{6079D0E0-2F93-3C16-3A89-9ADE048B2B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4" name="直線コネクタ 9083">
                    <a:extLst>
                      <a:ext uri="{FF2B5EF4-FFF2-40B4-BE49-F238E27FC236}">
                        <a16:creationId xmlns:a16="http://schemas.microsoft.com/office/drawing/2014/main" id="{84FBD38A-6AEB-1F7B-A229-50BF23EB1A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5" name="直線コネクタ 9084">
                    <a:extLst>
                      <a:ext uri="{FF2B5EF4-FFF2-40B4-BE49-F238E27FC236}">
                        <a16:creationId xmlns:a16="http://schemas.microsoft.com/office/drawing/2014/main" id="{328E6375-4A69-47FC-F67A-0CCBAF8D40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8313" name="グループ化 8312">
              <a:extLst>
                <a:ext uri="{FF2B5EF4-FFF2-40B4-BE49-F238E27FC236}">
                  <a16:creationId xmlns:a16="http://schemas.microsoft.com/office/drawing/2014/main" id="{A5751DF9-523D-D8C8-B4A6-538E6BD349AE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8314" name="グループ化 8313">
                <a:extLst>
                  <a:ext uri="{FF2B5EF4-FFF2-40B4-BE49-F238E27FC236}">
                    <a16:creationId xmlns:a16="http://schemas.microsoft.com/office/drawing/2014/main" id="{0D093CD9-2497-8CCA-5E07-4B4F1DCA79D7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882" name="正方形/長方形 8881">
                  <a:extLst>
                    <a:ext uri="{FF2B5EF4-FFF2-40B4-BE49-F238E27FC236}">
                      <a16:creationId xmlns:a16="http://schemas.microsoft.com/office/drawing/2014/main" id="{6458B8C5-7DB9-F9F7-1D1C-21FC7E88D938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883" name="グループ化 8882">
                  <a:extLst>
                    <a:ext uri="{FF2B5EF4-FFF2-40B4-BE49-F238E27FC236}">
                      <a16:creationId xmlns:a16="http://schemas.microsoft.com/office/drawing/2014/main" id="{F92303A8-E3CA-9450-F4AD-99BBD174178E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912" name="グループ化 8911">
                    <a:extLst>
                      <a:ext uri="{FF2B5EF4-FFF2-40B4-BE49-F238E27FC236}">
                        <a16:creationId xmlns:a16="http://schemas.microsoft.com/office/drawing/2014/main" id="{D8E8ED79-5E97-E568-14BB-69264347339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052" name="正方形/長方形 9051">
                      <a:extLst>
                        <a:ext uri="{FF2B5EF4-FFF2-40B4-BE49-F238E27FC236}">
                          <a16:creationId xmlns:a16="http://schemas.microsoft.com/office/drawing/2014/main" id="{38DA816B-5FE9-3967-57C3-439F2C7ACA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3" name="グループ化 9052">
                      <a:extLst>
                        <a:ext uri="{FF2B5EF4-FFF2-40B4-BE49-F238E27FC236}">
                          <a16:creationId xmlns:a16="http://schemas.microsoft.com/office/drawing/2014/main" id="{7B19D6B2-DF52-5133-4480-FD75A4D81B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8" name="正方形/長方形 9067">
                        <a:extLst>
                          <a:ext uri="{FF2B5EF4-FFF2-40B4-BE49-F238E27FC236}">
                            <a16:creationId xmlns:a16="http://schemas.microsoft.com/office/drawing/2014/main" id="{7DC61230-1957-7515-C222-BEB1DC9AF07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9" name="正方形/長方形 9068">
                        <a:extLst>
                          <a:ext uri="{FF2B5EF4-FFF2-40B4-BE49-F238E27FC236}">
                            <a16:creationId xmlns:a16="http://schemas.microsoft.com/office/drawing/2014/main" id="{07D00060-76F5-097D-0904-4B654399001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054" name="グループ化 9053">
                      <a:extLst>
                        <a:ext uri="{FF2B5EF4-FFF2-40B4-BE49-F238E27FC236}">
                          <a16:creationId xmlns:a16="http://schemas.microsoft.com/office/drawing/2014/main" id="{32756AB6-BB98-881C-32D6-3DAD23B1EA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064" name="正方形/長方形 9063">
                        <a:extLst>
                          <a:ext uri="{FF2B5EF4-FFF2-40B4-BE49-F238E27FC236}">
                            <a16:creationId xmlns:a16="http://schemas.microsoft.com/office/drawing/2014/main" id="{94EA26E4-6C4A-C693-6808-76471CEC440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065" name="グループ化 9064">
                        <a:extLst>
                          <a:ext uri="{FF2B5EF4-FFF2-40B4-BE49-F238E27FC236}">
                            <a16:creationId xmlns:a16="http://schemas.microsoft.com/office/drawing/2014/main" id="{D4A0C3E1-A592-4210-6BED-D7C8A4CBF8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066" name="正方形/長方形 9065">
                          <a:extLst>
                            <a:ext uri="{FF2B5EF4-FFF2-40B4-BE49-F238E27FC236}">
                              <a16:creationId xmlns:a16="http://schemas.microsoft.com/office/drawing/2014/main" id="{0D84C06B-D690-E78F-4073-E9A8FACBF76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067" name="正方形/長方形 9066">
                          <a:extLst>
                            <a:ext uri="{FF2B5EF4-FFF2-40B4-BE49-F238E27FC236}">
                              <a16:creationId xmlns:a16="http://schemas.microsoft.com/office/drawing/2014/main" id="{87C78BD5-99EE-B18F-2DAE-B432E3579A2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055" name="正方形/長方形 9054">
                      <a:extLst>
                        <a:ext uri="{FF2B5EF4-FFF2-40B4-BE49-F238E27FC236}">
                          <a16:creationId xmlns:a16="http://schemas.microsoft.com/office/drawing/2014/main" id="{3C598E60-131D-D72F-DC69-B1BE9998807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6" name="グループ化 9055">
                      <a:extLst>
                        <a:ext uri="{FF2B5EF4-FFF2-40B4-BE49-F238E27FC236}">
                          <a16:creationId xmlns:a16="http://schemas.microsoft.com/office/drawing/2014/main" id="{DFBDFB24-FB11-BC9A-F852-798B1288EF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2" name="正方形/長方形 9061">
                        <a:extLst>
                          <a:ext uri="{FF2B5EF4-FFF2-40B4-BE49-F238E27FC236}">
                            <a16:creationId xmlns:a16="http://schemas.microsoft.com/office/drawing/2014/main" id="{C82F819C-2D44-F8B5-2062-7947F62A52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3" name="正方形/長方形 9062">
                        <a:extLst>
                          <a:ext uri="{FF2B5EF4-FFF2-40B4-BE49-F238E27FC236}">
                            <a16:creationId xmlns:a16="http://schemas.microsoft.com/office/drawing/2014/main" id="{0A18126F-E28F-B68C-F396-F24E1DCFCAF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7" name="正方形/長方形 9056">
                      <a:extLst>
                        <a:ext uri="{FF2B5EF4-FFF2-40B4-BE49-F238E27FC236}">
                          <a16:creationId xmlns:a16="http://schemas.microsoft.com/office/drawing/2014/main" id="{A93D6911-E537-F9A9-75CA-5B949CAEE7E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8" name="グループ化 9057">
                      <a:extLst>
                        <a:ext uri="{FF2B5EF4-FFF2-40B4-BE49-F238E27FC236}">
                          <a16:creationId xmlns:a16="http://schemas.microsoft.com/office/drawing/2014/main" id="{025824D6-11A7-97C9-4C64-0AEEE01A8F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0" name="正方形/長方形 9059">
                        <a:extLst>
                          <a:ext uri="{FF2B5EF4-FFF2-40B4-BE49-F238E27FC236}">
                            <a16:creationId xmlns:a16="http://schemas.microsoft.com/office/drawing/2014/main" id="{61053F13-D245-DB40-3E69-621B1ACA93A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1" name="正方形/長方形 9060">
                        <a:extLst>
                          <a:ext uri="{FF2B5EF4-FFF2-40B4-BE49-F238E27FC236}">
                            <a16:creationId xmlns:a16="http://schemas.microsoft.com/office/drawing/2014/main" id="{EFBDE687-6271-0211-9E75-4386C0B7C71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9" name="正方形/長方形 9058">
                      <a:extLst>
                        <a:ext uri="{FF2B5EF4-FFF2-40B4-BE49-F238E27FC236}">
                          <a16:creationId xmlns:a16="http://schemas.microsoft.com/office/drawing/2014/main" id="{E4B57D17-F09A-3F43-0442-6418DB5B4F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913" name="グループ化 8912">
                    <a:extLst>
                      <a:ext uri="{FF2B5EF4-FFF2-40B4-BE49-F238E27FC236}">
                        <a16:creationId xmlns:a16="http://schemas.microsoft.com/office/drawing/2014/main" id="{8E5B4AA4-4C88-5086-938B-FD65529DD4BF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018" name="グループ化 9017">
                      <a:extLst>
                        <a:ext uri="{FF2B5EF4-FFF2-40B4-BE49-F238E27FC236}">
                          <a16:creationId xmlns:a16="http://schemas.microsoft.com/office/drawing/2014/main" id="{ED8141C5-DED4-D64C-E65C-8733B7D950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36" name="直線コネクタ 9035">
                        <a:extLst>
                          <a:ext uri="{FF2B5EF4-FFF2-40B4-BE49-F238E27FC236}">
                            <a16:creationId xmlns:a16="http://schemas.microsoft.com/office/drawing/2014/main" id="{C26B9664-8CE6-C8D2-7B4E-A3B8609AE4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7" name="直線コネクタ 9036">
                        <a:extLst>
                          <a:ext uri="{FF2B5EF4-FFF2-40B4-BE49-F238E27FC236}">
                            <a16:creationId xmlns:a16="http://schemas.microsoft.com/office/drawing/2014/main" id="{320978C8-AE86-B59C-9A53-E350322CBB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8" name="直線コネクタ 9037">
                        <a:extLst>
                          <a:ext uri="{FF2B5EF4-FFF2-40B4-BE49-F238E27FC236}">
                            <a16:creationId xmlns:a16="http://schemas.microsoft.com/office/drawing/2014/main" id="{31E7AEBC-6CF5-C37A-4CD2-7DFF842E32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9" name="直線コネクタ 9038">
                        <a:extLst>
                          <a:ext uri="{FF2B5EF4-FFF2-40B4-BE49-F238E27FC236}">
                            <a16:creationId xmlns:a16="http://schemas.microsoft.com/office/drawing/2014/main" id="{0B7B2B29-BF4A-B770-142B-EBA24C5664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0" name="直線コネクタ 9039">
                        <a:extLst>
                          <a:ext uri="{FF2B5EF4-FFF2-40B4-BE49-F238E27FC236}">
                            <a16:creationId xmlns:a16="http://schemas.microsoft.com/office/drawing/2014/main" id="{F8D74CD4-E22D-97E5-91D8-8F38F710C6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1" name="直線コネクタ 9040">
                        <a:extLst>
                          <a:ext uri="{FF2B5EF4-FFF2-40B4-BE49-F238E27FC236}">
                            <a16:creationId xmlns:a16="http://schemas.microsoft.com/office/drawing/2014/main" id="{41EE9E28-4F5B-7575-2325-755B2DBA47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2" name="直線コネクタ 9041">
                        <a:extLst>
                          <a:ext uri="{FF2B5EF4-FFF2-40B4-BE49-F238E27FC236}">
                            <a16:creationId xmlns:a16="http://schemas.microsoft.com/office/drawing/2014/main" id="{15A3ED5F-C932-50CC-8B77-3B0B8FE232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3" name="直線コネクタ 9042">
                        <a:extLst>
                          <a:ext uri="{FF2B5EF4-FFF2-40B4-BE49-F238E27FC236}">
                            <a16:creationId xmlns:a16="http://schemas.microsoft.com/office/drawing/2014/main" id="{603B38EB-F1F3-71A9-4D0A-0625221CF6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4" name="直線コネクタ 9043">
                        <a:extLst>
                          <a:ext uri="{FF2B5EF4-FFF2-40B4-BE49-F238E27FC236}">
                            <a16:creationId xmlns:a16="http://schemas.microsoft.com/office/drawing/2014/main" id="{DCAD2D48-5477-0766-6A5E-94EF32BF3F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5" name="直線コネクタ 9044">
                        <a:extLst>
                          <a:ext uri="{FF2B5EF4-FFF2-40B4-BE49-F238E27FC236}">
                            <a16:creationId xmlns:a16="http://schemas.microsoft.com/office/drawing/2014/main" id="{7B6911FB-675A-6E72-FDA3-8CA53C258F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6" name="直線コネクタ 9045">
                        <a:extLst>
                          <a:ext uri="{FF2B5EF4-FFF2-40B4-BE49-F238E27FC236}">
                            <a16:creationId xmlns:a16="http://schemas.microsoft.com/office/drawing/2014/main" id="{6975EEBD-3403-8299-387E-95EE122264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7" name="直線コネクタ 9046">
                        <a:extLst>
                          <a:ext uri="{FF2B5EF4-FFF2-40B4-BE49-F238E27FC236}">
                            <a16:creationId xmlns:a16="http://schemas.microsoft.com/office/drawing/2014/main" id="{8F853022-FFED-3DB9-DBED-C3CBC7A613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8" name="直線コネクタ 9047">
                        <a:extLst>
                          <a:ext uri="{FF2B5EF4-FFF2-40B4-BE49-F238E27FC236}">
                            <a16:creationId xmlns:a16="http://schemas.microsoft.com/office/drawing/2014/main" id="{A2CB8721-45D3-BF70-CAB7-98CC91CE28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9" name="直線コネクタ 9048">
                        <a:extLst>
                          <a:ext uri="{FF2B5EF4-FFF2-40B4-BE49-F238E27FC236}">
                            <a16:creationId xmlns:a16="http://schemas.microsoft.com/office/drawing/2014/main" id="{F117DBFB-F672-62F4-DD46-23402BB2F2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0" name="直線コネクタ 9049">
                        <a:extLst>
                          <a:ext uri="{FF2B5EF4-FFF2-40B4-BE49-F238E27FC236}">
                            <a16:creationId xmlns:a16="http://schemas.microsoft.com/office/drawing/2014/main" id="{0FA51D35-7CE1-1F36-0CCC-C77961A2A3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1" name="直線コネクタ 9050">
                        <a:extLst>
                          <a:ext uri="{FF2B5EF4-FFF2-40B4-BE49-F238E27FC236}">
                            <a16:creationId xmlns:a16="http://schemas.microsoft.com/office/drawing/2014/main" id="{91CD055D-1057-1481-C4A2-D5FC43E614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019" name="グループ化 9018">
                      <a:extLst>
                        <a:ext uri="{FF2B5EF4-FFF2-40B4-BE49-F238E27FC236}">
                          <a16:creationId xmlns:a16="http://schemas.microsoft.com/office/drawing/2014/main" id="{AAB1C8F9-B591-AD87-8737-3D808B848C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20" name="直線コネクタ 9019">
                        <a:extLst>
                          <a:ext uri="{FF2B5EF4-FFF2-40B4-BE49-F238E27FC236}">
                            <a16:creationId xmlns:a16="http://schemas.microsoft.com/office/drawing/2014/main" id="{84B97D48-10E1-66C4-201C-A3C6AE2129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1" name="直線コネクタ 9020">
                        <a:extLst>
                          <a:ext uri="{FF2B5EF4-FFF2-40B4-BE49-F238E27FC236}">
                            <a16:creationId xmlns:a16="http://schemas.microsoft.com/office/drawing/2014/main" id="{94FC3FDE-1B7D-EFA3-2BDA-2B564EA926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2" name="直線コネクタ 9021">
                        <a:extLst>
                          <a:ext uri="{FF2B5EF4-FFF2-40B4-BE49-F238E27FC236}">
                            <a16:creationId xmlns:a16="http://schemas.microsoft.com/office/drawing/2014/main" id="{2CB0AB64-D629-C602-3F9E-BC2A31EB40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3" name="直線コネクタ 9022">
                        <a:extLst>
                          <a:ext uri="{FF2B5EF4-FFF2-40B4-BE49-F238E27FC236}">
                            <a16:creationId xmlns:a16="http://schemas.microsoft.com/office/drawing/2014/main" id="{B2EF7D75-81C3-5BA8-096F-8035A0C0DD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4" name="直線コネクタ 9023">
                        <a:extLst>
                          <a:ext uri="{FF2B5EF4-FFF2-40B4-BE49-F238E27FC236}">
                            <a16:creationId xmlns:a16="http://schemas.microsoft.com/office/drawing/2014/main" id="{16CD5CD2-2D44-F462-AE4F-81CD4E39CA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5" name="直線コネクタ 9024">
                        <a:extLst>
                          <a:ext uri="{FF2B5EF4-FFF2-40B4-BE49-F238E27FC236}">
                            <a16:creationId xmlns:a16="http://schemas.microsoft.com/office/drawing/2014/main" id="{455215D3-8614-7884-F120-76D38C95C4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6" name="直線コネクタ 9025">
                        <a:extLst>
                          <a:ext uri="{FF2B5EF4-FFF2-40B4-BE49-F238E27FC236}">
                            <a16:creationId xmlns:a16="http://schemas.microsoft.com/office/drawing/2014/main" id="{9DDA7157-0EB6-AFB3-9E4F-21F7378624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7" name="直線コネクタ 9026">
                        <a:extLst>
                          <a:ext uri="{FF2B5EF4-FFF2-40B4-BE49-F238E27FC236}">
                            <a16:creationId xmlns:a16="http://schemas.microsoft.com/office/drawing/2014/main" id="{DF4AE60E-A374-985C-923B-7C94664FA8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8" name="直線コネクタ 9027">
                        <a:extLst>
                          <a:ext uri="{FF2B5EF4-FFF2-40B4-BE49-F238E27FC236}">
                            <a16:creationId xmlns:a16="http://schemas.microsoft.com/office/drawing/2014/main" id="{5335D2DC-B7B7-801B-79A9-F7BB50EC34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9" name="直線コネクタ 9028">
                        <a:extLst>
                          <a:ext uri="{FF2B5EF4-FFF2-40B4-BE49-F238E27FC236}">
                            <a16:creationId xmlns:a16="http://schemas.microsoft.com/office/drawing/2014/main" id="{73E629AC-4C0A-2CD1-9DFC-90135F32BE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0" name="直線コネクタ 9029">
                        <a:extLst>
                          <a:ext uri="{FF2B5EF4-FFF2-40B4-BE49-F238E27FC236}">
                            <a16:creationId xmlns:a16="http://schemas.microsoft.com/office/drawing/2014/main" id="{73EA2D85-794F-F1CE-C07F-0C85349778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1" name="直線コネクタ 9030">
                        <a:extLst>
                          <a:ext uri="{FF2B5EF4-FFF2-40B4-BE49-F238E27FC236}">
                            <a16:creationId xmlns:a16="http://schemas.microsoft.com/office/drawing/2014/main" id="{AD0DBDD2-AA30-5B0D-59D3-6817584DDC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2" name="直線コネクタ 9031">
                        <a:extLst>
                          <a:ext uri="{FF2B5EF4-FFF2-40B4-BE49-F238E27FC236}">
                            <a16:creationId xmlns:a16="http://schemas.microsoft.com/office/drawing/2014/main" id="{3B6F6947-7CF3-FD22-95D4-3A0417EF38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3" name="直線コネクタ 9032">
                        <a:extLst>
                          <a:ext uri="{FF2B5EF4-FFF2-40B4-BE49-F238E27FC236}">
                            <a16:creationId xmlns:a16="http://schemas.microsoft.com/office/drawing/2014/main" id="{68418055-7ED1-CE97-47B8-7B1E7F43F6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4" name="直線コネクタ 9033">
                        <a:extLst>
                          <a:ext uri="{FF2B5EF4-FFF2-40B4-BE49-F238E27FC236}">
                            <a16:creationId xmlns:a16="http://schemas.microsoft.com/office/drawing/2014/main" id="{97D20FF8-7D15-4283-465A-C6126C4DE7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5" name="直線コネクタ 9034">
                        <a:extLst>
                          <a:ext uri="{FF2B5EF4-FFF2-40B4-BE49-F238E27FC236}">
                            <a16:creationId xmlns:a16="http://schemas.microsoft.com/office/drawing/2014/main" id="{76EBADBD-184F-4FE2-CF3C-064D9D5E4C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4" name="グループ化 8913">
                    <a:extLst>
                      <a:ext uri="{FF2B5EF4-FFF2-40B4-BE49-F238E27FC236}">
                        <a16:creationId xmlns:a16="http://schemas.microsoft.com/office/drawing/2014/main" id="{2A917E07-BC1D-35BD-9B93-7E13B70A0B37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84" name="グループ化 8983">
                      <a:extLst>
                        <a:ext uri="{FF2B5EF4-FFF2-40B4-BE49-F238E27FC236}">
                          <a16:creationId xmlns:a16="http://schemas.microsoft.com/office/drawing/2014/main" id="{E52A3BD1-4EE5-1CD2-4138-E3E421FB1F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02" name="直線コネクタ 9001">
                        <a:extLst>
                          <a:ext uri="{FF2B5EF4-FFF2-40B4-BE49-F238E27FC236}">
                            <a16:creationId xmlns:a16="http://schemas.microsoft.com/office/drawing/2014/main" id="{FBDE296A-3F40-186B-9E00-42EAE1845A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3" name="直線コネクタ 9002">
                        <a:extLst>
                          <a:ext uri="{FF2B5EF4-FFF2-40B4-BE49-F238E27FC236}">
                            <a16:creationId xmlns:a16="http://schemas.microsoft.com/office/drawing/2014/main" id="{535179DC-ED44-841E-9CA9-0B6CA38FDC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4" name="直線コネクタ 9003">
                        <a:extLst>
                          <a:ext uri="{FF2B5EF4-FFF2-40B4-BE49-F238E27FC236}">
                            <a16:creationId xmlns:a16="http://schemas.microsoft.com/office/drawing/2014/main" id="{E2135F5E-473F-CD13-5426-60D93F2C80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5" name="直線コネクタ 9004">
                        <a:extLst>
                          <a:ext uri="{FF2B5EF4-FFF2-40B4-BE49-F238E27FC236}">
                            <a16:creationId xmlns:a16="http://schemas.microsoft.com/office/drawing/2014/main" id="{88CD9EF1-14AE-953D-6E46-1A008D5A73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6" name="直線コネクタ 9005">
                        <a:extLst>
                          <a:ext uri="{FF2B5EF4-FFF2-40B4-BE49-F238E27FC236}">
                            <a16:creationId xmlns:a16="http://schemas.microsoft.com/office/drawing/2014/main" id="{64C6DB5B-6563-FDCE-343F-B53A01F7F5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7" name="直線コネクタ 9006">
                        <a:extLst>
                          <a:ext uri="{FF2B5EF4-FFF2-40B4-BE49-F238E27FC236}">
                            <a16:creationId xmlns:a16="http://schemas.microsoft.com/office/drawing/2014/main" id="{700BFD0F-51D0-1F3B-A2AA-9AE5FDEC06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8" name="直線コネクタ 9007">
                        <a:extLst>
                          <a:ext uri="{FF2B5EF4-FFF2-40B4-BE49-F238E27FC236}">
                            <a16:creationId xmlns:a16="http://schemas.microsoft.com/office/drawing/2014/main" id="{8685AD49-6F37-8738-E857-438BB54F75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9" name="直線コネクタ 9008">
                        <a:extLst>
                          <a:ext uri="{FF2B5EF4-FFF2-40B4-BE49-F238E27FC236}">
                            <a16:creationId xmlns:a16="http://schemas.microsoft.com/office/drawing/2014/main" id="{5AB122B0-605F-6F76-0388-23D8275951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0" name="直線コネクタ 9009">
                        <a:extLst>
                          <a:ext uri="{FF2B5EF4-FFF2-40B4-BE49-F238E27FC236}">
                            <a16:creationId xmlns:a16="http://schemas.microsoft.com/office/drawing/2014/main" id="{DEBF1D8F-CD6A-36C2-CF90-2929F82B66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1" name="直線コネクタ 9010">
                        <a:extLst>
                          <a:ext uri="{FF2B5EF4-FFF2-40B4-BE49-F238E27FC236}">
                            <a16:creationId xmlns:a16="http://schemas.microsoft.com/office/drawing/2014/main" id="{82117F4F-C0FD-79E5-BB23-D4F95DBA83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2" name="直線コネクタ 9011">
                        <a:extLst>
                          <a:ext uri="{FF2B5EF4-FFF2-40B4-BE49-F238E27FC236}">
                            <a16:creationId xmlns:a16="http://schemas.microsoft.com/office/drawing/2014/main" id="{8713916E-2639-879C-E6D6-B2F152453D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3" name="直線コネクタ 9012">
                        <a:extLst>
                          <a:ext uri="{FF2B5EF4-FFF2-40B4-BE49-F238E27FC236}">
                            <a16:creationId xmlns:a16="http://schemas.microsoft.com/office/drawing/2014/main" id="{309AA259-0B90-E394-74DF-671578C185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4" name="直線コネクタ 9013">
                        <a:extLst>
                          <a:ext uri="{FF2B5EF4-FFF2-40B4-BE49-F238E27FC236}">
                            <a16:creationId xmlns:a16="http://schemas.microsoft.com/office/drawing/2014/main" id="{CD68C797-632D-09AE-2F9B-868E350304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5" name="直線コネクタ 9014">
                        <a:extLst>
                          <a:ext uri="{FF2B5EF4-FFF2-40B4-BE49-F238E27FC236}">
                            <a16:creationId xmlns:a16="http://schemas.microsoft.com/office/drawing/2014/main" id="{077228F5-D3E4-5FF4-6AB2-47175A02D9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6" name="直線コネクタ 9015">
                        <a:extLst>
                          <a:ext uri="{FF2B5EF4-FFF2-40B4-BE49-F238E27FC236}">
                            <a16:creationId xmlns:a16="http://schemas.microsoft.com/office/drawing/2014/main" id="{B2E8EE53-A01B-FCD4-8AE8-38E048C68C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7" name="直線コネクタ 9016">
                        <a:extLst>
                          <a:ext uri="{FF2B5EF4-FFF2-40B4-BE49-F238E27FC236}">
                            <a16:creationId xmlns:a16="http://schemas.microsoft.com/office/drawing/2014/main" id="{8FEA9645-92D2-6B61-7DBD-1A117BB3DA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85" name="グループ化 8984">
                      <a:extLst>
                        <a:ext uri="{FF2B5EF4-FFF2-40B4-BE49-F238E27FC236}">
                          <a16:creationId xmlns:a16="http://schemas.microsoft.com/office/drawing/2014/main" id="{BF54D178-22B7-E387-F38C-466441FDAC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86" name="直線コネクタ 8985">
                        <a:extLst>
                          <a:ext uri="{FF2B5EF4-FFF2-40B4-BE49-F238E27FC236}">
                            <a16:creationId xmlns:a16="http://schemas.microsoft.com/office/drawing/2014/main" id="{E33AD2D0-A472-42FB-5016-8F9601418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7" name="直線コネクタ 8986">
                        <a:extLst>
                          <a:ext uri="{FF2B5EF4-FFF2-40B4-BE49-F238E27FC236}">
                            <a16:creationId xmlns:a16="http://schemas.microsoft.com/office/drawing/2014/main" id="{B71F8C16-DAB4-36D5-7499-03CB77CA77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8" name="直線コネクタ 8987">
                        <a:extLst>
                          <a:ext uri="{FF2B5EF4-FFF2-40B4-BE49-F238E27FC236}">
                            <a16:creationId xmlns:a16="http://schemas.microsoft.com/office/drawing/2014/main" id="{46F14194-0653-A148-E331-025FE11D0B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9" name="直線コネクタ 8988">
                        <a:extLst>
                          <a:ext uri="{FF2B5EF4-FFF2-40B4-BE49-F238E27FC236}">
                            <a16:creationId xmlns:a16="http://schemas.microsoft.com/office/drawing/2014/main" id="{9F1E88D5-804C-6E4C-2F9D-25B47EDE67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0" name="直線コネクタ 8989">
                        <a:extLst>
                          <a:ext uri="{FF2B5EF4-FFF2-40B4-BE49-F238E27FC236}">
                            <a16:creationId xmlns:a16="http://schemas.microsoft.com/office/drawing/2014/main" id="{B19CFE84-218C-CA47-D85B-005B0CDCB1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1" name="直線コネクタ 8990">
                        <a:extLst>
                          <a:ext uri="{FF2B5EF4-FFF2-40B4-BE49-F238E27FC236}">
                            <a16:creationId xmlns:a16="http://schemas.microsoft.com/office/drawing/2014/main" id="{43AE21CD-64AE-63BC-CE97-57AD798C4F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2" name="直線コネクタ 8991">
                        <a:extLst>
                          <a:ext uri="{FF2B5EF4-FFF2-40B4-BE49-F238E27FC236}">
                            <a16:creationId xmlns:a16="http://schemas.microsoft.com/office/drawing/2014/main" id="{20894C9F-937B-706E-9315-63E44D5A64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3" name="直線コネクタ 8992">
                        <a:extLst>
                          <a:ext uri="{FF2B5EF4-FFF2-40B4-BE49-F238E27FC236}">
                            <a16:creationId xmlns:a16="http://schemas.microsoft.com/office/drawing/2014/main" id="{EFCBAB66-9A4C-0935-5902-FFFA1323AA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4" name="直線コネクタ 8993">
                        <a:extLst>
                          <a:ext uri="{FF2B5EF4-FFF2-40B4-BE49-F238E27FC236}">
                            <a16:creationId xmlns:a16="http://schemas.microsoft.com/office/drawing/2014/main" id="{C5D67F59-2A70-349B-BF8E-3AE83CA30F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5" name="直線コネクタ 8994">
                        <a:extLst>
                          <a:ext uri="{FF2B5EF4-FFF2-40B4-BE49-F238E27FC236}">
                            <a16:creationId xmlns:a16="http://schemas.microsoft.com/office/drawing/2014/main" id="{FC7C5107-9E5D-A56F-1ADC-50EB8BA278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6" name="直線コネクタ 8995">
                        <a:extLst>
                          <a:ext uri="{FF2B5EF4-FFF2-40B4-BE49-F238E27FC236}">
                            <a16:creationId xmlns:a16="http://schemas.microsoft.com/office/drawing/2014/main" id="{5068EA12-D285-7B31-3F73-C0DCA6C4FE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7" name="直線コネクタ 8996">
                        <a:extLst>
                          <a:ext uri="{FF2B5EF4-FFF2-40B4-BE49-F238E27FC236}">
                            <a16:creationId xmlns:a16="http://schemas.microsoft.com/office/drawing/2014/main" id="{877E4367-E158-BFAE-C677-EEA6DF0688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8" name="直線コネクタ 8997">
                        <a:extLst>
                          <a:ext uri="{FF2B5EF4-FFF2-40B4-BE49-F238E27FC236}">
                            <a16:creationId xmlns:a16="http://schemas.microsoft.com/office/drawing/2014/main" id="{A695469E-215B-3425-BE3D-2A642EDED7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9" name="直線コネクタ 8998">
                        <a:extLst>
                          <a:ext uri="{FF2B5EF4-FFF2-40B4-BE49-F238E27FC236}">
                            <a16:creationId xmlns:a16="http://schemas.microsoft.com/office/drawing/2014/main" id="{FA2C7609-7718-BD51-3543-926F12033F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0" name="直線コネクタ 8999">
                        <a:extLst>
                          <a:ext uri="{FF2B5EF4-FFF2-40B4-BE49-F238E27FC236}">
                            <a16:creationId xmlns:a16="http://schemas.microsoft.com/office/drawing/2014/main" id="{FCC0DCC6-4B77-E562-EC6D-87EE43FD37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1" name="直線コネクタ 9000">
                        <a:extLst>
                          <a:ext uri="{FF2B5EF4-FFF2-40B4-BE49-F238E27FC236}">
                            <a16:creationId xmlns:a16="http://schemas.microsoft.com/office/drawing/2014/main" id="{25D3E5E6-CBC9-BFC8-35E6-06908839D2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5" name="グループ化 8914">
                    <a:extLst>
                      <a:ext uri="{FF2B5EF4-FFF2-40B4-BE49-F238E27FC236}">
                        <a16:creationId xmlns:a16="http://schemas.microsoft.com/office/drawing/2014/main" id="{B75BE533-9D88-3E58-6765-8CC28F7D263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50" name="グループ化 8949">
                      <a:extLst>
                        <a:ext uri="{FF2B5EF4-FFF2-40B4-BE49-F238E27FC236}">
                          <a16:creationId xmlns:a16="http://schemas.microsoft.com/office/drawing/2014/main" id="{9DE40489-1ED8-7EF3-C497-EC36A70162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68" name="直線コネクタ 8967">
                        <a:extLst>
                          <a:ext uri="{FF2B5EF4-FFF2-40B4-BE49-F238E27FC236}">
                            <a16:creationId xmlns:a16="http://schemas.microsoft.com/office/drawing/2014/main" id="{8514949F-A886-92DE-77DE-1A6B0695DB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9" name="直線コネクタ 8968">
                        <a:extLst>
                          <a:ext uri="{FF2B5EF4-FFF2-40B4-BE49-F238E27FC236}">
                            <a16:creationId xmlns:a16="http://schemas.microsoft.com/office/drawing/2014/main" id="{CE03D4C7-883B-CF1B-0C4F-0776D1FA60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0" name="直線コネクタ 8969">
                        <a:extLst>
                          <a:ext uri="{FF2B5EF4-FFF2-40B4-BE49-F238E27FC236}">
                            <a16:creationId xmlns:a16="http://schemas.microsoft.com/office/drawing/2014/main" id="{402D35D6-E3E3-908E-96A9-80F8065E07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1" name="直線コネクタ 8970">
                        <a:extLst>
                          <a:ext uri="{FF2B5EF4-FFF2-40B4-BE49-F238E27FC236}">
                            <a16:creationId xmlns:a16="http://schemas.microsoft.com/office/drawing/2014/main" id="{F22FE10F-C0D7-338D-3FB7-EC2193A86F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2" name="直線コネクタ 8971">
                        <a:extLst>
                          <a:ext uri="{FF2B5EF4-FFF2-40B4-BE49-F238E27FC236}">
                            <a16:creationId xmlns:a16="http://schemas.microsoft.com/office/drawing/2014/main" id="{5647869C-678F-0D2A-7545-FE41B54A77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3" name="直線コネクタ 8972">
                        <a:extLst>
                          <a:ext uri="{FF2B5EF4-FFF2-40B4-BE49-F238E27FC236}">
                            <a16:creationId xmlns:a16="http://schemas.microsoft.com/office/drawing/2014/main" id="{4D1F4D3C-31DA-9B5A-2275-D670D574E3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4" name="直線コネクタ 8973">
                        <a:extLst>
                          <a:ext uri="{FF2B5EF4-FFF2-40B4-BE49-F238E27FC236}">
                            <a16:creationId xmlns:a16="http://schemas.microsoft.com/office/drawing/2014/main" id="{A7B5025B-1FC9-CD1E-049D-C4D95BB0E3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5" name="直線コネクタ 8974">
                        <a:extLst>
                          <a:ext uri="{FF2B5EF4-FFF2-40B4-BE49-F238E27FC236}">
                            <a16:creationId xmlns:a16="http://schemas.microsoft.com/office/drawing/2014/main" id="{F14076AC-7CDC-5A91-E181-53C4FEC0AB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6" name="直線コネクタ 8975">
                        <a:extLst>
                          <a:ext uri="{FF2B5EF4-FFF2-40B4-BE49-F238E27FC236}">
                            <a16:creationId xmlns:a16="http://schemas.microsoft.com/office/drawing/2014/main" id="{0CA30682-ABE6-C0AC-451D-70AD74D299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7" name="直線コネクタ 8976">
                        <a:extLst>
                          <a:ext uri="{FF2B5EF4-FFF2-40B4-BE49-F238E27FC236}">
                            <a16:creationId xmlns:a16="http://schemas.microsoft.com/office/drawing/2014/main" id="{4C5484A6-FEAE-035E-4FF8-0FB2C1C7ED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8" name="直線コネクタ 8977">
                        <a:extLst>
                          <a:ext uri="{FF2B5EF4-FFF2-40B4-BE49-F238E27FC236}">
                            <a16:creationId xmlns:a16="http://schemas.microsoft.com/office/drawing/2014/main" id="{111BB066-B254-8584-5687-606DB66A74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9" name="直線コネクタ 8978">
                        <a:extLst>
                          <a:ext uri="{FF2B5EF4-FFF2-40B4-BE49-F238E27FC236}">
                            <a16:creationId xmlns:a16="http://schemas.microsoft.com/office/drawing/2014/main" id="{864ED4CD-8C96-D50B-0399-76D41C8B18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0" name="直線コネクタ 8979">
                        <a:extLst>
                          <a:ext uri="{FF2B5EF4-FFF2-40B4-BE49-F238E27FC236}">
                            <a16:creationId xmlns:a16="http://schemas.microsoft.com/office/drawing/2014/main" id="{B95F2669-DF0D-C712-9655-D7D2B5EF17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1" name="直線コネクタ 8980">
                        <a:extLst>
                          <a:ext uri="{FF2B5EF4-FFF2-40B4-BE49-F238E27FC236}">
                            <a16:creationId xmlns:a16="http://schemas.microsoft.com/office/drawing/2014/main" id="{93683A06-C937-6C1E-AE10-15B21DA9B3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2" name="直線コネクタ 8981">
                        <a:extLst>
                          <a:ext uri="{FF2B5EF4-FFF2-40B4-BE49-F238E27FC236}">
                            <a16:creationId xmlns:a16="http://schemas.microsoft.com/office/drawing/2014/main" id="{5A8290DE-C36C-2753-DDD3-514F4F168C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3" name="直線コネクタ 8982">
                        <a:extLst>
                          <a:ext uri="{FF2B5EF4-FFF2-40B4-BE49-F238E27FC236}">
                            <a16:creationId xmlns:a16="http://schemas.microsoft.com/office/drawing/2014/main" id="{47C53819-D906-94D4-0A89-0C5B6706E1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51" name="グループ化 8950">
                      <a:extLst>
                        <a:ext uri="{FF2B5EF4-FFF2-40B4-BE49-F238E27FC236}">
                          <a16:creationId xmlns:a16="http://schemas.microsoft.com/office/drawing/2014/main" id="{A69C4DBA-B2CB-29BE-892D-5B06468444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52" name="直線コネクタ 8951">
                        <a:extLst>
                          <a:ext uri="{FF2B5EF4-FFF2-40B4-BE49-F238E27FC236}">
                            <a16:creationId xmlns:a16="http://schemas.microsoft.com/office/drawing/2014/main" id="{E963151F-CC9D-474D-6964-3AA18EAC70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3" name="直線コネクタ 8952">
                        <a:extLst>
                          <a:ext uri="{FF2B5EF4-FFF2-40B4-BE49-F238E27FC236}">
                            <a16:creationId xmlns:a16="http://schemas.microsoft.com/office/drawing/2014/main" id="{C8A414D4-AB1A-87E8-E33E-C727BC81F6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4" name="直線コネクタ 8953">
                        <a:extLst>
                          <a:ext uri="{FF2B5EF4-FFF2-40B4-BE49-F238E27FC236}">
                            <a16:creationId xmlns:a16="http://schemas.microsoft.com/office/drawing/2014/main" id="{14FF19E5-D281-DDAB-CA3D-42A6C689BC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5" name="直線コネクタ 8954">
                        <a:extLst>
                          <a:ext uri="{FF2B5EF4-FFF2-40B4-BE49-F238E27FC236}">
                            <a16:creationId xmlns:a16="http://schemas.microsoft.com/office/drawing/2014/main" id="{6D1AF973-1374-3AE7-A23B-0C94E07A7F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6" name="直線コネクタ 8955">
                        <a:extLst>
                          <a:ext uri="{FF2B5EF4-FFF2-40B4-BE49-F238E27FC236}">
                            <a16:creationId xmlns:a16="http://schemas.microsoft.com/office/drawing/2014/main" id="{0322AC1B-A19B-8280-5995-14779CB43A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7" name="直線コネクタ 8956">
                        <a:extLst>
                          <a:ext uri="{FF2B5EF4-FFF2-40B4-BE49-F238E27FC236}">
                            <a16:creationId xmlns:a16="http://schemas.microsoft.com/office/drawing/2014/main" id="{7BE50AFA-EA30-30A2-E76A-D388375320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8" name="直線コネクタ 8957">
                        <a:extLst>
                          <a:ext uri="{FF2B5EF4-FFF2-40B4-BE49-F238E27FC236}">
                            <a16:creationId xmlns:a16="http://schemas.microsoft.com/office/drawing/2014/main" id="{18F65B29-032B-E67B-547F-E99F02587D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9" name="直線コネクタ 8958">
                        <a:extLst>
                          <a:ext uri="{FF2B5EF4-FFF2-40B4-BE49-F238E27FC236}">
                            <a16:creationId xmlns:a16="http://schemas.microsoft.com/office/drawing/2014/main" id="{8CBEEE81-BDF1-F902-18EB-BCE1E86B42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0" name="直線コネクタ 8959">
                        <a:extLst>
                          <a:ext uri="{FF2B5EF4-FFF2-40B4-BE49-F238E27FC236}">
                            <a16:creationId xmlns:a16="http://schemas.microsoft.com/office/drawing/2014/main" id="{7154F533-9324-5869-838E-5F07395BB1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1" name="直線コネクタ 8960">
                        <a:extLst>
                          <a:ext uri="{FF2B5EF4-FFF2-40B4-BE49-F238E27FC236}">
                            <a16:creationId xmlns:a16="http://schemas.microsoft.com/office/drawing/2014/main" id="{DFA72338-F738-B857-A597-F67BFB60C6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2" name="直線コネクタ 8961">
                        <a:extLst>
                          <a:ext uri="{FF2B5EF4-FFF2-40B4-BE49-F238E27FC236}">
                            <a16:creationId xmlns:a16="http://schemas.microsoft.com/office/drawing/2014/main" id="{DA2FB245-D823-7B20-7562-6DA88B0EC8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3" name="直線コネクタ 8962">
                        <a:extLst>
                          <a:ext uri="{FF2B5EF4-FFF2-40B4-BE49-F238E27FC236}">
                            <a16:creationId xmlns:a16="http://schemas.microsoft.com/office/drawing/2014/main" id="{50F277C0-D123-7899-AFC7-5F3530430F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4" name="直線コネクタ 8963">
                        <a:extLst>
                          <a:ext uri="{FF2B5EF4-FFF2-40B4-BE49-F238E27FC236}">
                            <a16:creationId xmlns:a16="http://schemas.microsoft.com/office/drawing/2014/main" id="{E1373B10-6FF8-F4C5-4B90-1EE8B36DC2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5" name="直線コネクタ 8964">
                        <a:extLst>
                          <a:ext uri="{FF2B5EF4-FFF2-40B4-BE49-F238E27FC236}">
                            <a16:creationId xmlns:a16="http://schemas.microsoft.com/office/drawing/2014/main" id="{00667CDF-33EF-4BAB-CD65-D573FCF9AC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6" name="直線コネクタ 8965">
                        <a:extLst>
                          <a:ext uri="{FF2B5EF4-FFF2-40B4-BE49-F238E27FC236}">
                            <a16:creationId xmlns:a16="http://schemas.microsoft.com/office/drawing/2014/main" id="{3D9942F7-B0DB-CD1C-1B52-DDCF3DD62C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7" name="直線コネクタ 8966">
                        <a:extLst>
                          <a:ext uri="{FF2B5EF4-FFF2-40B4-BE49-F238E27FC236}">
                            <a16:creationId xmlns:a16="http://schemas.microsoft.com/office/drawing/2014/main" id="{C9B4D8C5-8EE8-8DFD-2CBF-893DCF6DD6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6" name="グループ化 8915">
                    <a:extLst>
                      <a:ext uri="{FF2B5EF4-FFF2-40B4-BE49-F238E27FC236}">
                        <a16:creationId xmlns:a16="http://schemas.microsoft.com/office/drawing/2014/main" id="{3BDFAF63-3D60-9036-6196-587BCC15EE31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34" name="直線コネクタ 8933">
                      <a:extLst>
                        <a:ext uri="{FF2B5EF4-FFF2-40B4-BE49-F238E27FC236}">
                          <a16:creationId xmlns:a16="http://schemas.microsoft.com/office/drawing/2014/main" id="{BB313727-AB93-E18F-15A7-133ED63213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5" name="直線コネクタ 8934">
                      <a:extLst>
                        <a:ext uri="{FF2B5EF4-FFF2-40B4-BE49-F238E27FC236}">
                          <a16:creationId xmlns:a16="http://schemas.microsoft.com/office/drawing/2014/main" id="{C0FA5460-350F-086A-5970-211CAB0B7C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6" name="直線コネクタ 8935">
                      <a:extLst>
                        <a:ext uri="{FF2B5EF4-FFF2-40B4-BE49-F238E27FC236}">
                          <a16:creationId xmlns:a16="http://schemas.microsoft.com/office/drawing/2014/main" id="{06AEB545-8444-6325-D228-2B4A46E6DC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7" name="直線コネクタ 8936">
                      <a:extLst>
                        <a:ext uri="{FF2B5EF4-FFF2-40B4-BE49-F238E27FC236}">
                          <a16:creationId xmlns:a16="http://schemas.microsoft.com/office/drawing/2014/main" id="{64C1D8EB-B13A-FB2D-D67B-691185C368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8" name="直線コネクタ 8937">
                      <a:extLst>
                        <a:ext uri="{FF2B5EF4-FFF2-40B4-BE49-F238E27FC236}">
                          <a16:creationId xmlns:a16="http://schemas.microsoft.com/office/drawing/2014/main" id="{DD322D3B-84D6-2FDC-E90E-5AD83BF7B4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9" name="直線コネクタ 8938">
                      <a:extLst>
                        <a:ext uri="{FF2B5EF4-FFF2-40B4-BE49-F238E27FC236}">
                          <a16:creationId xmlns:a16="http://schemas.microsoft.com/office/drawing/2014/main" id="{4C329E9F-401E-79A5-546A-57E71B11B1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0" name="直線コネクタ 8939">
                      <a:extLst>
                        <a:ext uri="{FF2B5EF4-FFF2-40B4-BE49-F238E27FC236}">
                          <a16:creationId xmlns:a16="http://schemas.microsoft.com/office/drawing/2014/main" id="{5DEB9BAF-96A8-D141-FFE4-75AA9C880F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1" name="直線コネクタ 8940">
                      <a:extLst>
                        <a:ext uri="{FF2B5EF4-FFF2-40B4-BE49-F238E27FC236}">
                          <a16:creationId xmlns:a16="http://schemas.microsoft.com/office/drawing/2014/main" id="{97978A8E-B361-E6A3-897B-285A458385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2" name="直線コネクタ 8941">
                      <a:extLst>
                        <a:ext uri="{FF2B5EF4-FFF2-40B4-BE49-F238E27FC236}">
                          <a16:creationId xmlns:a16="http://schemas.microsoft.com/office/drawing/2014/main" id="{95E7FB1F-F0FF-4A93-F7D9-E8812439F9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3" name="直線コネクタ 8942">
                      <a:extLst>
                        <a:ext uri="{FF2B5EF4-FFF2-40B4-BE49-F238E27FC236}">
                          <a16:creationId xmlns:a16="http://schemas.microsoft.com/office/drawing/2014/main" id="{D5FC7717-B655-E38C-31BD-8B42A5BDDE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4" name="直線コネクタ 8943">
                      <a:extLst>
                        <a:ext uri="{FF2B5EF4-FFF2-40B4-BE49-F238E27FC236}">
                          <a16:creationId xmlns:a16="http://schemas.microsoft.com/office/drawing/2014/main" id="{735581A8-75BA-BB68-9A28-316337A11E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5" name="直線コネクタ 8944">
                      <a:extLst>
                        <a:ext uri="{FF2B5EF4-FFF2-40B4-BE49-F238E27FC236}">
                          <a16:creationId xmlns:a16="http://schemas.microsoft.com/office/drawing/2014/main" id="{35558789-0221-6679-DB55-05E28B36E7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6" name="直線コネクタ 8945">
                      <a:extLst>
                        <a:ext uri="{FF2B5EF4-FFF2-40B4-BE49-F238E27FC236}">
                          <a16:creationId xmlns:a16="http://schemas.microsoft.com/office/drawing/2014/main" id="{FE418187-76F0-38F9-99A4-C4A3856BF8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7" name="直線コネクタ 8946">
                      <a:extLst>
                        <a:ext uri="{FF2B5EF4-FFF2-40B4-BE49-F238E27FC236}">
                          <a16:creationId xmlns:a16="http://schemas.microsoft.com/office/drawing/2014/main" id="{682D565B-AA93-C7F1-68ED-8EDEC028EA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8" name="直線コネクタ 8947">
                      <a:extLst>
                        <a:ext uri="{FF2B5EF4-FFF2-40B4-BE49-F238E27FC236}">
                          <a16:creationId xmlns:a16="http://schemas.microsoft.com/office/drawing/2014/main" id="{EECE368C-500C-25BC-AB29-19546CD1CB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9" name="直線コネクタ 8948">
                      <a:extLst>
                        <a:ext uri="{FF2B5EF4-FFF2-40B4-BE49-F238E27FC236}">
                          <a16:creationId xmlns:a16="http://schemas.microsoft.com/office/drawing/2014/main" id="{930AC0FC-2171-E463-6C46-FE3E3B4646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917" name="グループ化 8916">
                    <a:extLst>
                      <a:ext uri="{FF2B5EF4-FFF2-40B4-BE49-F238E27FC236}">
                        <a16:creationId xmlns:a16="http://schemas.microsoft.com/office/drawing/2014/main" id="{AB0F18CB-0FF4-0E13-775A-A6648A30B337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18" name="直線コネクタ 8917">
                      <a:extLst>
                        <a:ext uri="{FF2B5EF4-FFF2-40B4-BE49-F238E27FC236}">
                          <a16:creationId xmlns:a16="http://schemas.microsoft.com/office/drawing/2014/main" id="{7D52FE37-297F-E094-58B3-69348BD98A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19" name="直線コネクタ 8918">
                      <a:extLst>
                        <a:ext uri="{FF2B5EF4-FFF2-40B4-BE49-F238E27FC236}">
                          <a16:creationId xmlns:a16="http://schemas.microsoft.com/office/drawing/2014/main" id="{5A4C8388-45A2-EFEF-09BE-FEAEB1EECA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0" name="直線コネクタ 8919">
                      <a:extLst>
                        <a:ext uri="{FF2B5EF4-FFF2-40B4-BE49-F238E27FC236}">
                          <a16:creationId xmlns:a16="http://schemas.microsoft.com/office/drawing/2014/main" id="{F1812DE2-69A0-8266-E8D7-30016A9C21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1" name="直線コネクタ 8920">
                      <a:extLst>
                        <a:ext uri="{FF2B5EF4-FFF2-40B4-BE49-F238E27FC236}">
                          <a16:creationId xmlns:a16="http://schemas.microsoft.com/office/drawing/2014/main" id="{F9A6A51E-A10D-805D-BEB0-36E4E46B8C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2" name="直線コネクタ 8921">
                      <a:extLst>
                        <a:ext uri="{FF2B5EF4-FFF2-40B4-BE49-F238E27FC236}">
                          <a16:creationId xmlns:a16="http://schemas.microsoft.com/office/drawing/2014/main" id="{D74B1BFD-6F6F-B1D9-E5E4-7AC0CB39D5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3" name="直線コネクタ 8922">
                      <a:extLst>
                        <a:ext uri="{FF2B5EF4-FFF2-40B4-BE49-F238E27FC236}">
                          <a16:creationId xmlns:a16="http://schemas.microsoft.com/office/drawing/2014/main" id="{4D92C59D-3382-1DA6-27FA-9D0FAFFE1D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4" name="直線コネクタ 8923">
                      <a:extLst>
                        <a:ext uri="{FF2B5EF4-FFF2-40B4-BE49-F238E27FC236}">
                          <a16:creationId xmlns:a16="http://schemas.microsoft.com/office/drawing/2014/main" id="{72DFF47C-E04D-2E8E-2E99-29DA1D490C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5" name="直線コネクタ 8924">
                      <a:extLst>
                        <a:ext uri="{FF2B5EF4-FFF2-40B4-BE49-F238E27FC236}">
                          <a16:creationId xmlns:a16="http://schemas.microsoft.com/office/drawing/2014/main" id="{0DF9063D-618A-17C7-6200-A2B733F8B8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6" name="直線コネクタ 8925">
                      <a:extLst>
                        <a:ext uri="{FF2B5EF4-FFF2-40B4-BE49-F238E27FC236}">
                          <a16:creationId xmlns:a16="http://schemas.microsoft.com/office/drawing/2014/main" id="{3F517A3B-E6AE-5088-3E32-2AB4CC654C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7" name="直線コネクタ 8926">
                      <a:extLst>
                        <a:ext uri="{FF2B5EF4-FFF2-40B4-BE49-F238E27FC236}">
                          <a16:creationId xmlns:a16="http://schemas.microsoft.com/office/drawing/2014/main" id="{6A9E8247-60E2-7B08-6387-B3A13DAA9A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8" name="直線コネクタ 8927">
                      <a:extLst>
                        <a:ext uri="{FF2B5EF4-FFF2-40B4-BE49-F238E27FC236}">
                          <a16:creationId xmlns:a16="http://schemas.microsoft.com/office/drawing/2014/main" id="{ABD712D0-6101-153E-626E-00A8534A2A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9" name="直線コネクタ 8928">
                      <a:extLst>
                        <a:ext uri="{FF2B5EF4-FFF2-40B4-BE49-F238E27FC236}">
                          <a16:creationId xmlns:a16="http://schemas.microsoft.com/office/drawing/2014/main" id="{44348F59-010B-2153-4262-6512195355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0" name="直線コネクタ 8929">
                      <a:extLst>
                        <a:ext uri="{FF2B5EF4-FFF2-40B4-BE49-F238E27FC236}">
                          <a16:creationId xmlns:a16="http://schemas.microsoft.com/office/drawing/2014/main" id="{76C55C92-9D55-5FDE-3583-763EDDE7B1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1" name="直線コネクタ 8930">
                      <a:extLst>
                        <a:ext uri="{FF2B5EF4-FFF2-40B4-BE49-F238E27FC236}">
                          <a16:creationId xmlns:a16="http://schemas.microsoft.com/office/drawing/2014/main" id="{1FA2C774-AA62-3C82-89D0-B4A897EA3F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2" name="直線コネクタ 8931">
                      <a:extLst>
                        <a:ext uri="{FF2B5EF4-FFF2-40B4-BE49-F238E27FC236}">
                          <a16:creationId xmlns:a16="http://schemas.microsoft.com/office/drawing/2014/main" id="{31AA941F-D9A0-921D-9636-EE84988EC3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3" name="直線コネクタ 8932">
                      <a:extLst>
                        <a:ext uri="{FF2B5EF4-FFF2-40B4-BE49-F238E27FC236}">
                          <a16:creationId xmlns:a16="http://schemas.microsoft.com/office/drawing/2014/main" id="{DAD2EB53-2286-E121-203D-E0E32AEA87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84" name="グループ化 8883">
                  <a:extLst>
                    <a:ext uri="{FF2B5EF4-FFF2-40B4-BE49-F238E27FC236}">
                      <a16:creationId xmlns:a16="http://schemas.microsoft.com/office/drawing/2014/main" id="{475B5894-C8D4-5CC2-A0D2-F9D5FC5937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6" name="直線コネクタ 8905">
                    <a:extLst>
                      <a:ext uri="{FF2B5EF4-FFF2-40B4-BE49-F238E27FC236}">
                        <a16:creationId xmlns:a16="http://schemas.microsoft.com/office/drawing/2014/main" id="{E7696348-679E-6166-6F44-0823F48B92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7" name="直線コネクタ 8906">
                    <a:extLst>
                      <a:ext uri="{FF2B5EF4-FFF2-40B4-BE49-F238E27FC236}">
                        <a16:creationId xmlns:a16="http://schemas.microsoft.com/office/drawing/2014/main" id="{4D27BE85-F07D-1452-1D37-64697B2789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8" name="直線コネクタ 8907">
                    <a:extLst>
                      <a:ext uri="{FF2B5EF4-FFF2-40B4-BE49-F238E27FC236}">
                        <a16:creationId xmlns:a16="http://schemas.microsoft.com/office/drawing/2014/main" id="{B57B733B-E6FE-20B9-40F1-4B1C7F3776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9" name="直線コネクタ 8908">
                    <a:extLst>
                      <a:ext uri="{FF2B5EF4-FFF2-40B4-BE49-F238E27FC236}">
                        <a16:creationId xmlns:a16="http://schemas.microsoft.com/office/drawing/2014/main" id="{F998133F-F6FC-B69D-6940-FB6C09EE08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0" name="直線コネクタ 8909">
                    <a:extLst>
                      <a:ext uri="{FF2B5EF4-FFF2-40B4-BE49-F238E27FC236}">
                        <a16:creationId xmlns:a16="http://schemas.microsoft.com/office/drawing/2014/main" id="{A1AB8076-9BA7-6E25-5C43-39B21C9079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1" name="直線コネクタ 8910">
                    <a:extLst>
                      <a:ext uri="{FF2B5EF4-FFF2-40B4-BE49-F238E27FC236}">
                        <a16:creationId xmlns:a16="http://schemas.microsoft.com/office/drawing/2014/main" id="{EF510F0D-5744-A6FC-D4BE-37CABC0566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5" name="グループ化 8884">
                  <a:extLst>
                    <a:ext uri="{FF2B5EF4-FFF2-40B4-BE49-F238E27FC236}">
                      <a16:creationId xmlns:a16="http://schemas.microsoft.com/office/drawing/2014/main" id="{79265D81-45C1-6673-D748-B9A17D3A91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0" name="直線コネクタ 8899">
                    <a:extLst>
                      <a:ext uri="{FF2B5EF4-FFF2-40B4-BE49-F238E27FC236}">
                        <a16:creationId xmlns:a16="http://schemas.microsoft.com/office/drawing/2014/main" id="{A7C3F316-D8CE-711B-6EB3-DA559162B1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1" name="直線コネクタ 8900">
                    <a:extLst>
                      <a:ext uri="{FF2B5EF4-FFF2-40B4-BE49-F238E27FC236}">
                        <a16:creationId xmlns:a16="http://schemas.microsoft.com/office/drawing/2014/main" id="{FAA95491-E017-784E-9FC3-57D71959D8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2" name="直線コネクタ 8901">
                    <a:extLst>
                      <a:ext uri="{FF2B5EF4-FFF2-40B4-BE49-F238E27FC236}">
                        <a16:creationId xmlns:a16="http://schemas.microsoft.com/office/drawing/2014/main" id="{443349DC-5BC4-65FF-9246-D7E67620D18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3" name="直線コネクタ 8902">
                    <a:extLst>
                      <a:ext uri="{FF2B5EF4-FFF2-40B4-BE49-F238E27FC236}">
                        <a16:creationId xmlns:a16="http://schemas.microsoft.com/office/drawing/2014/main" id="{75DC89FA-2411-815B-A258-3046892CF6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4" name="直線コネクタ 8903">
                    <a:extLst>
                      <a:ext uri="{FF2B5EF4-FFF2-40B4-BE49-F238E27FC236}">
                        <a16:creationId xmlns:a16="http://schemas.microsoft.com/office/drawing/2014/main" id="{F8F7E90B-B4F1-DA28-EF32-23A3021339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5" name="直線コネクタ 8904">
                    <a:extLst>
                      <a:ext uri="{FF2B5EF4-FFF2-40B4-BE49-F238E27FC236}">
                        <a16:creationId xmlns:a16="http://schemas.microsoft.com/office/drawing/2014/main" id="{A6F92017-D498-2F7B-21CB-B731ED298E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6" name="グループ化 8885">
                  <a:extLst>
                    <a:ext uri="{FF2B5EF4-FFF2-40B4-BE49-F238E27FC236}">
                      <a16:creationId xmlns:a16="http://schemas.microsoft.com/office/drawing/2014/main" id="{AF22667A-C476-A81D-E128-3018452D53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94" name="直線コネクタ 8893">
                    <a:extLst>
                      <a:ext uri="{FF2B5EF4-FFF2-40B4-BE49-F238E27FC236}">
                        <a16:creationId xmlns:a16="http://schemas.microsoft.com/office/drawing/2014/main" id="{92AF7836-88A8-67C3-9624-B07638BA9FC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5" name="直線コネクタ 8894">
                    <a:extLst>
                      <a:ext uri="{FF2B5EF4-FFF2-40B4-BE49-F238E27FC236}">
                        <a16:creationId xmlns:a16="http://schemas.microsoft.com/office/drawing/2014/main" id="{5A192D52-3BEC-7FE5-C96E-011D0F9584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6" name="直線コネクタ 8895">
                    <a:extLst>
                      <a:ext uri="{FF2B5EF4-FFF2-40B4-BE49-F238E27FC236}">
                        <a16:creationId xmlns:a16="http://schemas.microsoft.com/office/drawing/2014/main" id="{D54524BA-9C5C-7632-5F91-A6D76D23F0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7" name="直線コネクタ 8896">
                    <a:extLst>
                      <a:ext uri="{FF2B5EF4-FFF2-40B4-BE49-F238E27FC236}">
                        <a16:creationId xmlns:a16="http://schemas.microsoft.com/office/drawing/2014/main" id="{9019D1F5-9D66-AF87-BAAF-DABC7248C4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8" name="直線コネクタ 8897">
                    <a:extLst>
                      <a:ext uri="{FF2B5EF4-FFF2-40B4-BE49-F238E27FC236}">
                        <a16:creationId xmlns:a16="http://schemas.microsoft.com/office/drawing/2014/main" id="{B11349E9-7490-3BD8-D138-B9A151413A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9" name="直線コネクタ 8898">
                    <a:extLst>
                      <a:ext uri="{FF2B5EF4-FFF2-40B4-BE49-F238E27FC236}">
                        <a16:creationId xmlns:a16="http://schemas.microsoft.com/office/drawing/2014/main" id="{8B6F6F2E-1634-5F6A-13C4-2F7F1F38E7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7" name="グループ化 8886">
                  <a:extLst>
                    <a:ext uri="{FF2B5EF4-FFF2-40B4-BE49-F238E27FC236}">
                      <a16:creationId xmlns:a16="http://schemas.microsoft.com/office/drawing/2014/main" id="{93C4C69B-1D85-E6CC-7FFA-E0D2719CBF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88" name="直線コネクタ 8887">
                    <a:extLst>
                      <a:ext uri="{FF2B5EF4-FFF2-40B4-BE49-F238E27FC236}">
                        <a16:creationId xmlns:a16="http://schemas.microsoft.com/office/drawing/2014/main" id="{2913C690-F2DE-6CF2-D7C6-83E6A1F5C6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89" name="直線コネクタ 8888">
                    <a:extLst>
                      <a:ext uri="{FF2B5EF4-FFF2-40B4-BE49-F238E27FC236}">
                        <a16:creationId xmlns:a16="http://schemas.microsoft.com/office/drawing/2014/main" id="{0A507877-CE93-88DD-F5FE-C0374B4753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0" name="直線コネクタ 8889">
                    <a:extLst>
                      <a:ext uri="{FF2B5EF4-FFF2-40B4-BE49-F238E27FC236}">
                        <a16:creationId xmlns:a16="http://schemas.microsoft.com/office/drawing/2014/main" id="{D3A0C78C-3F8A-098A-E169-E8E308710DC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1" name="直線コネクタ 8890">
                    <a:extLst>
                      <a:ext uri="{FF2B5EF4-FFF2-40B4-BE49-F238E27FC236}">
                        <a16:creationId xmlns:a16="http://schemas.microsoft.com/office/drawing/2014/main" id="{2F3BA6FC-B101-BBE0-A69A-FF15BAF21D1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2" name="直線コネクタ 8891">
                    <a:extLst>
                      <a:ext uri="{FF2B5EF4-FFF2-40B4-BE49-F238E27FC236}">
                        <a16:creationId xmlns:a16="http://schemas.microsoft.com/office/drawing/2014/main" id="{DFBEB2DA-784E-0365-7180-037DDC5AAF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3" name="直線コネクタ 8892">
                    <a:extLst>
                      <a:ext uri="{FF2B5EF4-FFF2-40B4-BE49-F238E27FC236}">
                        <a16:creationId xmlns:a16="http://schemas.microsoft.com/office/drawing/2014/main" id="{4D48C366-B5E3-4FD9-EF4A-5A884A9433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5" name="グループ化 8314">
                <a:extLst>
                  <a:ext uri="{FF2B5EF4-FFF2-40B4-BE49-F238E27FC236}">
                    <a16:creationId xmlns:a16="http://schemas.microsoft.com/office/drawing/2014/main" id="{F358BC1E-C698-7846-CFF5-48FBCB6DF027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694" name="正方形/長方形 8693">
                  <a:extLst>
                    <a:ext uri="{FF2B5EF4-FFF2-40B4-BE49-F238E27FC236}">
                      <a16:creationId xmlns:a16="http://schemas.microsoft.com/office/drawing/2014/main" id="{65F57D2F-52E2-ADAB-4514-66E8CAF63998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695" name="グループ化 8694">
                  <a:extLst>
                    <a:ext uri="{FF2B5EF4-FFF2-40B4-BE49-F238E27FC236}">
                      <a16:creationId xmlns:a16="http://schemas.microsoft.com/office/drawing/2014/main" id="{168B421C-5EDD-0159-123A-8737CFFEA78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724" name="グループ化 8723">
                    <a:extLst>
                      <a:ext uri="{FF2B5EF4-FFF2-40B4-BE49-F238E27FC236}">
                        <a16:creationId xmlns:a16="http://schemas.microsoft.com/office/drawing/2014/main" id="{EE47B56A-BF7E-FC5A-5859-4873A642E11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864" name="正方形/長方形 8863">
                      <a:extLst>
                        <a:ext uri="{FF2B5EF4-FFF2-40B4-BE49-F238E27FC236}">
                          <a16:creationId xmlns:a16="http://schemas.microsoft.com/office/drawing/2014/main" id="{7652CCB1-5974-0CF0-6F5C-01A90B804B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5" name="グループ化 8864">
                      <a:extLst>
                        <a:ext uri="{FF2B5EF4-FFF2-40B4-BE49-F238E27FC236}">
                          <a16:creationId xmlns:a16="http://schemas.microsoft.com/office/drawing/2014/main" id="{69469C05-4A00-C21B-4A32-F0BCBEEB35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80" name="正方形/長方形 8879">
                        <a:extLst>
                          <a:ext uri="{FF2B5EF4-FFF2-40B4-BE49-F238E27FC236}">
                            <a16:creationId xmlns:a16="http://schemas.microsoft.com/office/drawing/2014/main" id="{134B3722-2C99-45A7-824E-C2EC042092A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81" name="正方形/長方形 8880">
                        <a:extLst>
                          <a:ext uri="{FF2B5EF4-FFF2-40B4-BE49-F238E27FC236}">
                            <a16:creationId xmlns:a16="http://schemas.microsoft.com/office/drawing/2014/main" id="{C98B8B12-D243-693B-136E-9E7EDF4B404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866" name="グループ化 8865">
                      <a:extLst>
                        <a:ext uri="{FF2B5EF4-FFF2-40B4-BE49-F238E27FC236}">
                          <a16:creationId xmlns:a16="http://schemas.microsoft.com/office/drawing/2014/main" id="{88CB780A-7B6E-07B4-0B64-60BF7560AF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876" name="正方形/長方形 8875">
                        <a:extLst>
                          <a:ext uri="{FF2B5EF4-FFF2-40B4-BE49-F238E27FC236}">
                            <a16:creationId xmlns:a16="http://schemas.microsoft.com/office/drawing/2014/main" id="{ADF21B05-B5DC-F845-D957-C3CC020381F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877" name="グループ化 8876">
                        <a:extLst>
                          <a:ext uri="{FF2B5EF4-FFF2-40B4-BE49-F238E27FC236}">
                            <a16:creationId xmlns:a16="http://schemas.microsoft.com/office/drawing/2014/main" id="{AE7868B9-4931-6FDC-7355-B781E0E260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878" name="正方形/長方形 8877">
                          <a:extLst>
                            <a:ext uri="{FF2B5EF4-FFF2-40B4-BE49-F238E27FC236}">
                              <a16:creationId xmlns:a16="http://schemas.microsoft.com/office/drawing/2014/main" id="{1AD7CA31-7B78-DC65-2126-CE4369D4226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879" name="正方形/長方形 8878">
                          <a:extLst>
                            <a:ext uri="{FF2B5EF4-FFF2-40B4-BE49-F238E27FC236}">
                              <a16:creationId xmlns:a16="http://schemas.microsoft.com/office/drawing/2014/main" id="{9CB0C7FB-1DAC-7DC4-5D9E-AF87F556749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867" name="正方形/長方形 8866">
                      <a:extLst>
                        <a:ext uri="{FF2B5EF4-FFF2-40B4-BE49-F238E27FC236}">
                          <a16:creationId xmlns:a16="http://schemas.microsoft.com/office/drawing/2014/main" id="{887ADB20-5292-B529-340B-041B99FBDEB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8" name="グループ化 8867">
                      <a:extLst>
                        <a:ext uri="{FF2B5EF4-FFF2-40B4-BE49-F238E27FC236}">
                          <a16:creationId xmlns:a16="http://schemas.microsoft.com/office/drawing/2014/main" id="{E3314870-FBDA-3E4D-2438-935659FC7B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4" name="正方形/長方形 8873">
                        <a:extLst>
                          <a:ext uri="{FF2B5EF4-FFF2-40B4-BE49-F238E27FC236}">
                            <a16:creationId xmlns:a16="http://schemas.microsoft.com/office/drawing/2014/main" id="{FACE278F-27A8-CA2A-0DA1-1BD7386FBF5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5" name="正方形/長方形 8874">
                        <a:extLst>
                          <a:ext uri="{FF2B5EF4-FFF2-40B4-BE49-F238E27FC236}">
                            <a16:creationId xmlns:a16="http://schemas.microsoft.com/office/drawing/2014/main" id="{89B01ABA-558C-A7F4-B591-51254D5BA83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69" name="正方形/長方形 8868">
                      <a:extLst>
                        <a:ext uri="{FF2B5EF4-FFF2-40B4-BE49-F238E27FC236}">
                          <a16:creationId xmlns:a16="http://schemas.microsoft.com/office/drawing/2014/main" id="{D81808BA-AE93-3D09-EA40-632D76C05B0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70" name="グループ化 8869">
                      <a:extLst>
                        <a:ext uri="{FF2B5EF4-FFF2-40B4-BE49-F238E27FC236}">
                          <a16:creationId xmlns:a16="http://schemas.microsoft.com/office/drawing/2014/main" id="{8F186B55-A40E-D00E-8D71-15E2CE374D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2" name="正方形/長方形 8871">
                        <a:extLst>
                          <a:ext uri="{FF2B5EF4-FFF2-40B4-BE49-F238E27FC236}">
                            <a16:creationId xmlns:a16="http://schemas.microsoft.com/office/drawing/2014/main" id="{23753594-4170-4584-B68B-73B7109461F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3" name="正方形/長方形 8872">
                        <a:extLst>
                          <a:ext uri="{FF2B5EF4-FFF2-40B4-BE49-F238E27FC236}">
                            <a16:creationId xmlns:a16="http://schemas.microsoft.com/office/drawing/2014/main" id="{E0352CF6-7395-B6B7-1DAD-923E3D69EB9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71" name="正方形/長方形 8870">
                      <a:extLst>
                        <a:ext uri="{FF2B5EF4-FFF2-40B4-BE49-F238E27FC236}">
                          <a16:creationId xmlns:a16="http://schemas.microsoft.com/office/drawing/2014/main" id="{6163A10C-4B2B-C6C3-445E-F99593E2ED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725" name="グループ化 8724">
                    <a:extLst>
                      <a:ext uri="{FF2B5EF4-FFF2-40B4-BE49-F238E27FC236}">
                        <a16:creationId xmlns:a16="http://schemas.microsoft.com/office/drawing/2014/main" id="{4C9BB200-C45C-FD8E-1CD5-23B41614632E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830" name="グループ化 8829">
                      <a:extLst>
                        <a:ext uri="{FF2B5EF4-FFF2-40B4-BE49-F238E27FC236}">
                          <a16:creationId xmlns:a16="http://schemas.microsoft.com/office/drawing/2014/main" id="{76782247-2E36-6DF4-013C-5DEF3CF673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48" name="直線コネクタ 8847">
                        <a:extLst>
                          <a:ext uri="{FF2B5EF4-FFF2-40B4-BE49-F238E27FC236}">
                            <a16:creationId xmlns:a16="http://schemas.microsoft.com/office/drawing/2014/main" id="{592F61AD-6873-1E7C-C436-94C6387FD5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9" name="直線コネクタ 8848">
                        <a:extLst>
                          <a:ext uri="{FF2B5EF4-FFF2-40B4-BE49-F238E27FC236}">
                            <a16:creationId xmlns:a16="http://schemas.microsoft.com/office/drawing/2014/main" id="{59877A25-27BE-96B5-B2DC-EFD0B4062E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0" name="直線コネクタ 8849">
                        <a:extLst>
                          <a:ext uri="{FF2B5EF4-FFF2-40B4-BE49-F238E27FC236}">
                            <a16:creationId xmlns:a16="http://schemas.microsoft.com/office/drawing/2014/main" id="{92A80CFE-24EC-40B3-F8CB-C7167E644F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1" name="直線コネクタ 8850">
                        <a:extLst>
                          <a:ext uri="{FF2B5EF4-FFF2-40B4-BE49-F238E27FC236}">
                            <a16:creationId xmlns:a16="http://schemas.microsoft.com/office/drawing/2014/main" id="{1F3F08A1-86AD-1DD1-9FD5-FE73A7F888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2" name="直線コネクタ 8851">
                        <a:extLst>
                          <a:ext uri="{FF2B5EF4-FFF2-40B4-BE49-F238E27FC236}">
                            <a16:creationId xmlns:a16="http://schemas.microsoft.com/office/drawing/2014/main" id="{9DEACC84-F413-3A02-2D50-1E2448E741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3" name="直線コネクタ 8852">
                        <a:extLst>
                          <a:ext uri="{FF2B5EF4-FFF2-40B4-BE49-F238E27FC236}">
                            <a16:creationId xmlns:a16="http://schemas.microsoft.com/office/drawing/2014/main" id="{B71CB3C6-58E0-EFF0-C630-2B2B03C0AD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4" name="直線コネクタ 8853">
                        <a:extLst>
                          <a:ext uri="{FF2B5EF4-FFF2-40B4-BE49-F238E27FC236}">
                            <a16:creationId xmlns:a16="http://schemas.microsoft.com/office/drawing/2014/main" id="{64A4CC82-E2DC-7F99-0D7B-2ADB03688F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5" name="直線コネクタ 8854">
                        <a:extLst>
                          <a:ext uri="{FF2B5EF4-FFF2-40B4-BE49-F238E27FC236}">
                            <a16:creationId xmlns:a16="http://schemas.microsoft.com/office/drawing/2014/main" id="{7C833A73-E938-BD3C-9F8C-50218274C8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6" name="直線コネクタ 8855">
                        <a:extLst>
                          <a:ext uri="{FF2B5EF4-FFF2-40B4-BE49-F238E27FC236}">
                            <a16:creationId xmlns:a16="http://schemas.microsoft.com/office/drawing/2014/main" id="{69A739CF-4DFA-243E-C8BF-07AFE21E63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7" name="直線コネクタ 8856">
                        <a:extLst>
                          <a:ext uri="{FF2B5EF4-FFF2-40B4-BE49-F238E27FC236}">
                            <a16:creationId xmlns:a16="http://schemas.microsoft.com/office/drawing/2014/main" id="{504805D3-95A3-3D91-64B4-CBFA0F584E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8" name="直線コネクタ 8857">
                        <a:extLst>
                          <a:ext uri="{FF2B5EF4-FFF2-40B4-BE49-F238E27FC236}">
                            <a16:creationId xmlns:a16="http://schemas.microsoft.com/office/drawing/2014/main" id="{7CE8F458-BAC7-1268-3F67-602DC6C723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9" name="直線コネクタ 8858">
                        <a:extLst>
                          <a:ext uri="{FF2B5EF4-FFF2-40B4-BE49-F238E27FC236}">
                            <a16:creationId xmlns:a16="http://schemas.microsoft.com/office/drawing/2014/main" id="{32C8131B-530A-D918-A079-99C941B96C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0" name="直線コネクタ 8859">
                        <a:extLst>
                          <a:ext uri="{FF2B5EF4-FFF2-40B4-BE49-F238E27FC236}">
                            <a16:creationId xmlns:a16="http://schemas.microsoft.com/office/drawing/2014/main" id="{FC48239F-F5B9-4CEF-C95E-85D0213CE1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1" name="直線コネクタ 8860">
                        <a:extLst>
                          <a:ext uri="{FF2B5EF4-FFF2-40B4-BE49-F238E27FC236}">
                            <a16:creationId xmlns:a16="http://schemas.microsoft.com/office/drawing/2014/main" id="{7F008C3E-E8CE-F799-FF96-1127FCF467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2" name="直線コネクタ 8861">
                        <a:extLst>
                          <a:ext uri="{FF2B5EF4-FFF2-40B4-BE49-F238E27FC236}">
                            <a16:creationId xmlns:a16="http://schemas.microsoft.com/office/drawing/2014/main" id="{ED064AC4-4726-A94D-A711-EA3C0E67E8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3" name="直線コネクタ 8862">
                        <a:extLst>
                          <a:ext uri="{FF2B5EF4-FFF2-40B4-BE49-F238E27FC236}">
                            <a16:creationId xmlns:a16="http://schemas.microsoft.com/office/drawing/2014/main" id="{02BCAF98-8910-9373-EC08-3B8D24BD56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831" name="グループ化 8830">
                      <a:extLst>
                        <a:ext uri="{FF2B5EF4-FFF2-40B4-BE49-F238E27FC236}">
                          <a16:creationId xmlns:a16="http://schemas.microsoft.com/office/drawing/2014/main" id="{CBE4731E-8130-EBF6-2534-9FBACA0A46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32" name="直線コネクタ 8831">
                        <a:extLst>
                          <a:ext uri="{FF2B5EF4-FFF2-40B4-BE49-F238E27FC236}">
                            <a16:creationId xmlns:a16="http://schemas.microsoft.com/office/drawing/2014/main" id="{E0B6A2E4-842B-FD15-8969-338BC64099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3" name="直線コネクタ 8832">
                        <a:extLst>
                          <a:ext uri="{FF2B5EF4-FFF2-40B4-BE49-F238E27FC236}">
                            <a16:creationId xmlns:a16="http://schemas.microsoft.com/office/drawing/2014/main" id="{01CE187E-D0BC-7BC4-3367-3A84898EE3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4" name="直線コネクタ 8833">
                        <a:extLst>
                          <a:ext uri="{FF2B5EF4-FFF2-40B4-BE49-F238E27FC236}">
                            <a16:creationId xmlns:a16="http://schemas.microsoft.com/office/drawing/2014/main" id="{02346462-AAA3-A6A8-DCDB-A80FC26125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5" name="直線コネクタ 8834">
                        <a:extLst>
                          <a:ext uri="{FF2B5EF4-FFF2-40B4-BE49-F238E27FC236}">
                            <a16:creationId xmlns:a16="http://schemas.microsoft.com/office/drawing/2014/main" id="{A75AAA7F-556E-FFCB-7123-51013462C2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6" name="直線コネクタ 8835">
                        <a:extLst>
                          <a:ext uri="{FF2B5EF4-FFF2-40B4-BE49-F238E27FC236}">
                            <a16:creationId xmlns:a16="http://schemas.microsoft.com/office/drawing/2014/main" id="{63A2D194-D8A8-0180-BEB1-3D59D3C6E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7" name="直線コネクタ 8836">
                        <a:extLst>
                          <a:ext uri="{FF2B5EF4-FFF2-40B4-BE49-F238E27FC236}">
                            <a16:creationId xmlns:a16="http://schemas.microsoft.com/office/drawing/2014/main" id="{3619BFCB-2210-6CF4-868D-02D2D39603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8" name="直線コネクタ 8837">
                        <a:extLst>
                          <a:ext uri="{FF2B5EF4-FFF2-40B4-BE49-F238E27FC236}">
                            <a16:creationId xmlns:a16="http://schemas.microsoft.com/office/drawing/2014/main" id="{CDD37B55-E4F3-3FE9-79D6-DDC358381F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9" name="直線コネクタ 8838">
                        <a:extLst>
                          <a:ext uri="{FF2B5EF4-FFF2-40B4-BE49-F238E27FC236}">
                            <a16:creationId xmlns:a16="http://schemas.microsoft.com/office/drawing/2014/main" id="{64160F4A-2822-0C7C-0DBC-140EAFE930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0" name="直線コネクタ 8839">
                        <a:extLst>
                          <a:ext uri="{FF2B5EF4-FFF2-40B4-BE49-F238E27FC236}">
                            <a16:creationId xmlns:a16="http://schemas.microsoft.com/office/drawing/2014/main" id="{B070ECB8-D23E-CA82-A784-E6A641C488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1" name="直線コネクタ 8840">
                        <a:extLst>
                          <a:ext uri="{FF2B5EF4-FFF2-40B4-BE49-F238E27FC236}">
                            <a16:creationId xmlns:a16="http://schemas.microsoft.com/office/drawing/2014/main" id="{67061C3D-BFA4-3C2D-6802-B2C35ACAB3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2" name="直線コネクタ 8841">
                        <a:extLst>
                          <a:ext uri="{FF2B5EF4-FFF2-40B4-BE49-F238E27FC236}">
                            <a16:creationId xmlns:a16="http://schemas.microsoft.com/office/drawing/2014/main" id="{F4FEF27A-5610-95C8-29AF-C623DB473F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3" name="直線コネクタ 8842">
                        <a:extLst>
                          <a:ext uri="{FF2B5EF4-FFF2-40B4-BE49-F238E27FC236}">
                            <a16:creationId xmlns:a16="http://schemas.microsoft.com/office/drawing/2014/main" id="{2B67BF2A-39D6-3DEB-29D4-F4B3C0E79A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4" name="直線コネクタ 8843">
                        <a:extLst>
                          <a:ext uri="{FF2B5EF4-FFF2-40B4-BE49-F238E27FC236}">
                            <a16:creationId xmlns:a16="http://schemas.microsoft.com/office/drawing/2014/main" id="{0A6C53B7-CB62-4611-8EFF-490490730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5" name="直線コネクタ 8844">
                        <a:extLst>
                          <a:ext uri="{FF2B5EF4-FFF2-40B4-BE49-F238E27FC236}">
                            <a16:creationId xmlns:a16="http://schemas.microsoft.com/office/drawing/2014/main" id="{6D2AD5EB-04E3-7DF3-8B67-90F447B417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6" name="直線コネクタ 8845">
                        <a:extLst>
                          <a:ext uri="{FF2B5EF4-FFF2-40B4-BE49-F238E27FC236}">
                            <a16:creationId xmlns:a16="http://schemas.microsoft.com/office/drawing/2014/main" id="{6CAD0DA7-F111-6E74-8162-5ECAE263A6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7" name="直線コネクタ 8846">
                        <a:extLst>
                          <a:ext uri="{FF2B5EF4-FFF2-40B4-BE49-F238E27FC236}">
                            <a16:creationId xmlns:a16="http://schemas.microsoft.com/office/drawing/2014/main" id="{43C376F0-92EF-AFA0-5D5F-917E8406AD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6" name="グループ化 8725">
                    <a:extLst>
                      <a:ext uri="{FF2B5EF4-FFF2-40B4-BE49-F238E27FC236}">
                        <a16:creationId xmlns:a16="http://schemas.microsoft.com/office/drawing/2014/main" id="{2A2E988B-B8BE-96A7-BBF3-85C8B9D245E7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96" name="グループ化 8795">
                      <a:extLst>
                        <a:ext uri="{FF2B5EF4-FFF2-40B4-BE49-F238E27FC236}">
                          <a16:creationId xmlns:a16="http://schemas.microsoft.com/office/drawing/2014/main" id="{485FA7DE-3462-5672-6EF7-9BF1E5C711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14" name="直線コネクタ 8813">
                        <a:extLst>
                          <a:ext uri="{FF2B5EF4-FFF2-40B4-BE49-F238E27FC236}">
                            <a16:creationId xmlns:a16="http://schemas.microsoft.com/office/drawing/2014/main" id="{B5A5AB84-6ABA-C495-8D32-3D1F655731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5" name="直線コネクタ 8814">
                        <a:extLst>
                          <a:ext uri="{FF2B5EF4-FFF2-40B4-BE49-F238E27FC236}">
                            <a16:creationId xmlns:a16="http://schemas.microsoft.com/office/drawing/2014/main" id="{38F4263F-356F-D9B2-BA67-9F8B17A971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6" name="直線コネクタ 8815">
                        <a:extLst>
                          <a:ext uri="{FF2B5EF4-FFF2-40B4-BE49-F238E27FC236}">
                            <a16:creationId xmlns:a16="http://schemas.microsoft.com/office/drawing/2014/main" id="{67CCE9C7-E4E3-B9F1-A065-4A80227519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7" name="直線コネクタ 8816">
                        <a:extLst>
                          <a:ext uri="{FF2B5EF4-FFF2-40B4-BE49-F238E27FC236}">
                            <a16:creationId xmlns:a16="http://schemas.microsoft.com/office/drawing/2014/main" id="{A0A1A127-ADA2-FA52-032A-69B1ADE730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8" name="直線コネクタ 8817">
                        <a:extLst>
                          <a:ext uri="{FF2B5EF4-FFF2-40B4-BE49-F238E27FC236}">
                            <a16:creationId xmlns:a16="http://schemas.microsoft.com/office/drawing/2014/main" id="{E85600A0-0613-00F0-6990-D98B67E811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9" name="直線コネクタ 8818">
                        <a:extLst>
                          <a:ext uri="{FF2B5EF4-FFF2-40B4-BE49-F238E27FC236}">
                            <a16:creationId xmlns:a16="http://schemas.microsoft.com/office/drawing/2014/main" id="{F81F6D18-F680-5B8F-9015-149E46AE4D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0" name="直線コネクタ 8819">
                        <a:extLst>
                          <a:ext uri="{FF2B5EF4-FFF2-40B4-BE49-F238E27FC236}">
                            <a16:creationId xmlns:a16="http://schemas.microsoft.com/office/drawing/2014/main" id="{B78060F2-A256-B4AB-D70B-460F9BA3DA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1" name="直線コネクタ 8820">
                        <a:extLst>
                          <a:ext uri="{FF2B5EF4-FFF2-40B4-BE49-F238E27FC236}">
                            <a16:creationId xmlns:a16="http://schemas.microsoft.com/office/drawing/2014/main" id="{A91D404B-C32E-6D51-7BC7-165836E697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2" name="直線コネクタ 8821">
                        <a:extLst>
                          <a:ext uri="{FF2B5EF4-FFF2-40B4-BE49-F238E27FC236}">
                            <a16:creationId xmlns:a16="http://schemas.microsoft.com/office/drawing/2014/main" id="{7022DB22-7EE5-F857-A785-F91678FC3B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3" name="直線コネクタ 8822">
                        <a:extLst>
                          <a:ext uri="{FF2B5EF4-FFF2-40B4-BE49-F238E27FC236}">
                            <a16:creationId xmlns:a16="http://schemas.microsoft.com/office/drawing/2014/main" id="{C25A35D7-8D6C-47D1-7BE4-CD90BA2171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4" name="直線コネクタ 8823">
                        <a:extLst>
                          <a:ext uri="{FF2B5EF4-FFF2-40B4-BE49-F238E27FC236}">
                            <a16:creationId xmlns:a16="http://schemas.microsoft.com/office/drawing/2014/main" id="{40644DC1-A4E2-4477-8394-2B9B9EC328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5" name="直線コネクタ 8824">
                        <a:extLst>
                          <a:ext uri="{FF2B5EF4-FFF2-40B4-BE49-F238E27FC236}">
                            <a16:creationId xmlns:a16="http://schemas.microsoft.com/office/drawing/2014/main" id="{3D79E9B4-C76D-E402-A879-A0A7E04BB3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6" name="直線コネクタ 8825">
                        <a:extLst>
                          <a:ext uri="{FF2B5EF4-FFF2-40B4-BE49-F238E27FC236}">
                            <a16:creationId xmlns:a16="http://schemas.microsoft.com/office/drawing/2014/main" id="{6713E501-DC34-6C24-AA36-BBDA8F44B6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7" name="直線コネクタ 8826">
                        <a:extLst>
                          <a:ext uri="{FF2B5EF4-FFF2-40B4-BE49-F238E27FC236}">
                            <a16:creationId xmlns:a16="http://schemas.microsoft.com/office/drawing/2014/main" id="{6B53D276-6B4C-465E-2519-8906A266D1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8" name="直線コネクタ 8827">
                        <a:extLst>
                          <a:ext uri="{FF2B5EF4-FFF2-40B4-BE49-F238E27FC236}">
                            <a16:creationId xmlns:a16="http://schemas.microsoft.com/office/drawing/2014/main" id="{4B705135-4591-FCC6-28BA-B45DF111CB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9" name="直線コネクタ 8828">
                        <a:extLst>
                          <a:ext uri="{FF2B5EF4-FFF2-40B4-BE49-F238E27FC236}">
                            <a16:creationId xmlns:a16="http://schemas.microsoft.com/office/drawing/2014/main" id="{B8208533-23C8-DD1B-870B-C0F25015C1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97" name="グループ化 8796">
                      <a:extLst>
                        <a:ext uri="{FF2B5EF4-FFF2-40B4-BE49-F238E27FC236}">
                          <a16:creationId xmlns:a16="http://schemas.microsoft.com/office/drawing/2014/main" id="{CEC3F0A7-6696-64DA-3388-8C90FBB9C7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98" name="直線コネクタ 8797">
                        <a:extLst>
                          <a:ext uri="{FF2B5EF4-FFF2-40B4-BE49-F238E27FC236}">
                            <a16:creationId xmlns:a16="http://schemas.microsoft.com/office/drawing/2014/main" id="{2DA1DB6F-1752-3BE4-4C64-DBCF510D80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9" name="直線コネクタ 8798">
                        <a:extLst>
                          <a:ext uri="{FF2B5EF4-FFF2-40B4-BE49-F238E27FC236}">
                            <a16:creationId xmlns:a16="http://schemas.microsoft.com/office/drawing/2014/main" id="{C5626E3C-3CBB-CC49-445B-E47901C267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0" name="直線コネクタ 8799">
                        <a:extLst>
                          <a:ext uri="{FF2B5EF4-FFF2-40B4-BE49-F238E27FC236}">
                            <a16:creationId xmlns:a16="http://schemas.microsoft.com/office/drawing/2014/main" id="{C443D92A-DFE7-1937-2E33-620F9CFC58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1" name="直線コネクタ 8800">
                        <a:extLst>
                          <a:ext uri="{FF2B5EF4-FFF2-40B4-BE49-F238E27FC236}">
                            <a16:creationId xmlns:a16="http://schemas.microsoft.com/office/drawing/2014/main" id="{90603707-C031-B5D3-4E65-7F1E078F2D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2" name="直線コネクタ 8801">
                        <a:extLst>
                          <a:ext uri="{FF2B5EF4-FFF2-40B4-BE49-F238E27FC236}">
                            <a16:creationId xmlns:a16="http://schemas.microsoft.com/office/drawing/2014/main" id="{47418A35-AE5E-9E67-EE3A-FDB1F2A651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3" name="直線コネクタ 8802">
                        <a:extLst>
                          <a:ext uri="{FF2B5EF4-FFF2-40B4-BE49-F238E27FC236}">
                            <a16:creationId xmlns:a16="http://schemas.microsoft.com/office/drawing/2014/main" id="{9D0F12BD-F943-1B6E-637E-0649D5B767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4" name="直線コネクタ 8803">
                        <a:extLst>
                          <a:ext uri="{FF2B5EF4-FFF2-40B4-BE49-F238E27FC236}">
                            <a16:creationId xmlns:a16="http://schemas.microsoft.com/office/drawing/2014/main" id="{D365D78E-2449-D9F0-524D-BE0A1E69FA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5" name="直線コネクタ 8804">
                        <a:extLst>
                          <a:ext uri="{FF2B5EF4-FFF2-40B4-BE49-F238E27FC236}">
                            <a16:creationId xmlns:a16="http://schemas.microsoft.com/office/drawing/2014/main" id="{36B4B646-8DE5-5B6D-0AE9-0C530BD768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6" name="直線コネクタ 8805">
                        <a:extLst>
                          <a:ext uri="{FF2B5EF4-FFF2-40B4-BE49-F238E27FC236}">
                            <a16:creationId xmlns:a16="http://schemas.microsoft.com/office/drawing/2014/main" id="{FD7B5A3A-DA28-B58F-3CA8-E2D6EEB44C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7" name="直線コネクタ 8806">
                        <a:extLst>
                          <a:ext uri="{FF2B5EF4-FFF2-40B4-BE49-F238E27FC236}">
                            <a16:creationId xmlns:a16="http://schemas.microsoft.com/office/drawing/2014/main" id="{73F78E0C-FF1A-728A-0339-D00EF60715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8" name="直線コネクタ 8807">
                        <a:extLst>
                          <a:ext uri="{FF2B5EF4-FFF2-40B4-BE49-F238E27FC236}">
                            <a16:creationId xmlns:a16="http://schemas.microsoft.com/office/drawing/2014/main" id="{2458AECC-C60B-74CF-0B27-824F39686A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9" name="直線コネクタ 8808">
                        <a:extLst>
                          <a:ext uri="{FF2B5EF4-FFF2-40B4-BE49-F238E27FC236}">
                            <a16:creationId xmlns:a16="http://schemas.microsoft.com/office/drawing/2014/main" id="{325923A8-711D-DCE2-91B4-2C27FD3DE0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0" name="直線コネクタ 8809">
                        <a:extLst>
                          <a:ext uri="{FF2B5EF4-FFF2-40B4-BE49-F238E27FC236}">
                            <a16:creationId xmlns:a16="http://schemas.microsoft.com/office/drawing/2014/main" id="{431BD5CC-E143-9B2B-CE50-44E2FEF4DA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1" name="直線コネクタ 8810">
                        <a:extLst>
                          <a:ext uri="{FF2B5EF4-FFF2-40B4-BE49-F238E27FC236}">
                            <a16:creationId xmlns:a16="http://schemas.microsoft.com/office/drawing/2014/main" id="{D344CAD1-C6CC-A89D-2867-10D9FBFA3F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2" name="直線コネクタ 8811">
                        <a:extLst>
                          <a:ext uri="{FF2B5EF4-FFF2-40B4-BE49-F238E27FC236}">
                            <a16:creationId xmlns:a16="http://schemas.microsoft.com/office/drawing/2014/main" id="{E456FC6B-9EA5-3533-7016-3AFDADCADD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3" name="直線コネクタ 8812">
                        <a:extLst>
                          <a:ext uri="{FF2B5EF4-FFF2-40B4-BE49-F238E27FC236}">
                            <a16:creationId xmlns:a16="http://schemas.microsoft.com/office/drawing/2014/main" id="{48AF510C-CFAB-D248-4A04-22F0F9483F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7" name="グループ化 8726">
                    <a:extLst>
                      <a:ext uri="{FF2B5EF4-FFF2-40B4-BE49-F238E27FC236}">
                        <a16:creationId xmlns:a16="http://schemas.microsoft.com/office/drawing/2014/main" id="{784CFE12-10F2-EBB3-0948-59656012554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62" name="グループ化 8761">
                      <a:extLst>
                        <a:ext uri="{FF2B5EF4-FFF2-40B4-BE49-F238E27FC236}">
                          <a16:creationId xmlns:a16="http://schemas.microsoft.com/office/drawing/2014/main" id="{C6A33B28-1417-9E67-F159-20E68AA14A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80" name="直線コネクタ 8779">
                        <a:extLst>
                          <a:ext uri="{FF2B5EF4-FFF2-40B4-BE49-F238E27FC236}">
                            <a16:creationId xmlns:a16="http://schemas.microsoft.com/office/drawing/2014/main" id="{CA898725-B1FF-EEFA-CEA5-74D2F67857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1" name="直線コネクタ 8780">
                        <a:extLst>
                          <a:ext uri="{FF2B5EF4-FFF2-40B4-BE49-F238E27FC236}">
                            <a16:creationId xmlns:a16="http://schemas.microsoft.com/office/drawing/2014/main" id="{3F2084E5-EE34-3F91-8BAE-62CB11C6D7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2" name="直線コネクタ 8781">
                        <a:extLst>
                          <a:ext uri="{FF2B5EF4-FFF2-40B4-BE49-F238E27FC236}">
                            <a16:creationId xmlns:a16="http://schemas.microsoft.com/office/drawing/2014/main" id="{68D4EEDB-EB34-C1DE-A18D-E11B9C02FE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3" name="直線コネクタ 8782">
                        <a:extLst>
                          <a:ext uri="{FF2B5EF4-FFF2-40B4-BE49-F238E27FC236}">
                            <a16:creationId xmlns:a16="http://schemas.microsoft.com/office/drawing/2014/main" id="{8063BED8-1613-E9AA-7B44-845DAA0E54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4" name="直線コネクタ 8783">
                        <a:extLst>
                          <a:ext uri="{FF2B5EF4-FFF2-40B4-BE49-F238E27FC236}">
                            <a16:creationId xmlns:a16="http://schemas.microsoft.com/office/drawing/2014/main" id="{0061ACD1-E9B2-489D-0474-E43481A711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5" name="直線コネクタ 8784">
                        <a:extLst>
                          <a:ext uri="{FF2B5EF4-FFF2-40B4-BE49-F238E27FC236}">
                            <a16:creationId xmlns:a16="http://schemas.microsoft.com/office/drawing/2014/main" id="{119D863B-1154-DFCD-3507-EE35D97053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6" name="直線コネクタ 8785">
                        <a:extLst>
                          <a:ext uri="{FF2B5EF4-FFF2-40B4-BE49-F238E27FC236}">
                            <a16:creationId xmlns:a16="http://schemas.microsoft.com/office/drawing/2014/main" id="{EC64704F-9158-F2E5-F085-771A97786D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7" name="直線コネクタ 8786">
                        <a:extLst>
                          <a:ext uri="{FF2B5EF4-FFF2-40B4-BE49-F238E27FC236}">
                            <a16:creationId xmlns:a16="http://schemas.microsoft.com/office/drawing/2014/main" id="{75496199-3120-FEDA-546D-72A6C67710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8" name="直線コネクタ 8787">
                        <a:extLst>
                          <a:ext uri="{FF2B5EF4-FFF2-40B4-BE49-F238E27FC236}">
                            <a16:creationId xmlns:a16="http://schemas.microsoft.com/office/drawing/2014/main" id="{597A5A51-EF1E-4854-EDF1-4477960949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9" name="直線コネクタ 8788">
                        <a:extLst>
                          <a:ext uri="{FF2B5EF4-FFF2-40B4-BE49-F238E27FC236}">
                            <a16:creationId xmlns:a16="http://schemas.microsoft.com/office/drawing/2014/main" id="{8D82E0E2-6D4A-B6F8-0E8B-FB3A75A9D7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0" name="直線コネクタ 8789">
                        <a:extLst>
                          <a:ext uri="{FF2B5EF4-FFF2-40B4-BE49-F238E27FC236}">
                            <a16:creationId xmlns:a16="http://schemas.microsoft.com/office/drawing/2014/main" id="{1D86B6C1-D152-542F-E629-8C59A64E1E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1" name="直線コネクタ 8790">
                        <a:extLst>
                          <a:ext uri="{FF2B5EF4-FFF2-40B4-BE49-F238E27FC236}">
                            <a16:creationId xmlns:a16="http://schemas.microsoft.com/office/drawing/2014/main" id="{42ED9F6B-5B5E-C35F-B47B-4217E5C4FD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2" name="直線コネクタ 8791">
                        <a:extLst>
                          <a:ext uri="{FF2B5EF4-FFF2-40B4-BE49-F238E27FC236}">
                            <a16:creationId xmlns:a16="http://schemas.microsoft.com/office/drawing/2014/main" id="{0B9E15C2-130D-7930-AFDC-3D8D85CBED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3" name="直線コネクタ 8792">
                        <a:extLst>
                          <a:ext uri="{FF2B5EF4-FFF2-40B4-BE49-F238E27FC236}">
                            <a16:creationId xmlns:a16="http://schemas.microsoft.com/office/drawing/2014/main" id="{0A8721CE-7D50-F5C2-3383-CA20FB78E4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4" name="直線コネクタ 8793">
                        <a:extLst>
                          <a:ext uri="{FF2B5EF4-FFF2-40B4-BE49-F238E27FC236}">
                            <a16:creationId xmlns:a16="http://schemas.microsoft.com/office/drawing/2014/main" id="{A91F7600-10D5-3BD4-87E2-A6DE54019E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5" name="直線コネクタ 8794">
                        <a:extLst>
                          <a:ext uri="{FF2B5EF4-FFF2-40B4-BE49-F238E27FC236}">
                            <a16:creationId xmlns:a16="http://schemas.microsoft.com/office/drawing/2014/main" id="{95C72D16-8DA8-479A-F9AC-9F8B2798F7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63" name="グループ化 8762">
                      <a:extLst>
                        <a:ext uri="{FF2B5EF4-FFF2-40B4-BE49-F238E27FC236}">
                          <a16:creationId xmlns:a16="http://schemas.microsoft.com/office/drawing/2014/main" id="{17F5B467-21C6-59AF-06C7-3F6F376232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64" name="直線コネクタ 8763">
                        <a:extLst>
                          <a:ext uri="{FF2B5EF4-FFF2-40B4-BE49-F238E27FC236}">
                            <a16:creationId xmlns:a16="http://schemas.microsoft.com/office/drawing/2014/main" id="{85D93F19-AC0F-BE88-AC24-D628C8CB4C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5" name="直線コネクタ 8764">
                        <a:extLst>
                          <a:ext uri="{FF2B5EF4-FFF2-40B4-BE49-F238E27FC236}">
                            <a16:creationId xmlns:a16="http://schemas.microsoft.com/office/drawing/2014/main" id="{1DD8D552-A27A-F127-7EFE-E5AA149B0A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6" name="直線コネクタ 8765">
                        <a:extLst>
                          <a:ext uri="{FF2B5EF4-FFF2-40B4-BE49-F238E27FC236}">
                            <a16:creationId xmlns:a16="http://schemas.microsoft.com/office/drawing/2014/main" id="{80149C71-CD84-CC1D-25E0-DFA79CD04E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7" name="直線コネクタ 8766">
                        <a:extLst>
                          <a:ext uri="{FF2B5EF4-FFF2-40B4-BE49-F238E27FC236}">
                            <a16:creationId xmlns:a16="http://schemas.microsoft.com/office/drawing/2014/main" id="{09817443-E2BB-7C51-6285-7589A00320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8" name="直線コネクタ 8767">
                        <a:extLst>
                          <a:ext uri="{FF2B5EF4-FFF2-40B4-BE49-F238E27FC236}">
                            <a16:creationId xmlns:a16="http://schemas.microsoft.com/office/drawing/2014/main" id="{6A97FB1C-D6B3-93BB-7E63-8FD8EF5B88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9" name="直線コネクタ 8768">
                        <a:extLst>
                          <a:ext uri="{FF2B5EF4-FFF2-40B4-BE49-F238E27FC236}">
                            <a16:creationId xmlns:a16="http://schemas.microsoft.com/office/drawing/2014/main" id="{363EF0CB-653E-F0EC-6E03-623EC1FBE5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0" name="直線コネクタ 8769">
                        <a:extLst>
                          <a:ext uri="{FF2B5EF4-FFF2-40B4-BE49-F238E27FC236}">
                            <a16:creationId xmlns:a16="http://schemas.microsoft.com/office/drawing/2014/main" id="{A9CCE56A-9E91-5C90-A5FD-0E50929714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1" name="直線コネクタ 8770">
                        <a:extLst>
                          <a:ext uri="{FF2B5EF4-FFF2-40B4-BE49-F238E27FC236}">
                            <a16:creationId xmlns:a16="http://schemas.microsoft.com/office/drawing/2014/main" id="{9E2BC0E7-5744-2374-2D14-7BA8DA904A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2" name="直線コネクタ 8771">
                        <a:extLst>
                          <a:ext uri="{FF2B5EF4-FFF2-40B4-BE49-F238E27FC236}">
                            <a16:creationId xmlns:a16="http://schemas.microsoft.com/office/drawing/2014/main" id="{9903818E-190F-422B-DB7A-C1459A468B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3" name="直線コネクタ 8772">
                        <a:extLst>
                          <a:ext uri="{FF2B5EF4-FFF2-40B4-BE49-F238E27FC236}">
                            <a16:creationId xmlns:a16="http://schemas.microsoft.com/office/drawing/2014/main" id="{DD62BA10-30E1-8035-1814-C10F594E6A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4" name="直線コネクタ 8773">
                        <a:extLst>
                          <a:ext uri="{FF2B5EF4-FFF2-40B4-BE49-F238E27FC236}">
                            <a16:creationId xmlns:a16="http://schemas.microsoft.com/office/drawing/2014/main" id="{FF833F59-3367-BB8A-73CD-77387585BA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5" name="直線コネクタ 8774">
                        <a:extLst>
                          <a:ext uri="{FF2B5EF4-FFF2-40B4-BE49-F238E27FC236}">
                            <a16:creationId xmlns:a16="http://schemas.microsoft.com/office/drawing/2014/main" id="{1C77BBD7-FE8F-C7D8-FA9A-68C24963B7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6" name="直線コネクタ 8775">
                        <a:extLst>
                          <a:ext uri="{FF2B5EF4-FFF2-40B4-BE49-F238E27FC236}">
                            <a16:creationId xmlns:a16="http://schemas.microsoft.com/office/drawing/2014/main" id="{3B5A4FB7-F92B-100A-9AF0-36AB3293E2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7" name="直線コネクタ 8776">
                        <a:extLst>
                          <a:ext uri="{FF2B5EF4-FFF2-40B4-BE49-F238E27FC236}">
                            <a16:creationId xmlns:a16="http://schemas.microsoft.com/office/drawing/2014/main" id="{2E1CD7CE-48A3-EEBD-19BB-15F5DF0F9E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8" name="直線コネクタ 8777">
                        <a:extLst>
                          <a:ext uri="{FF2B5EF4-FFF2-40B4-BE49-F238E27FC236}">
                            <a16:creationId xmlns:a16="http://schemas.microsoft.com/office/drawing/2014/main" id="{3A8736E6-D3EE-C115-2587-F7A3CFBE24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9" name="直線コネクタ 8778">
                        <a:extLst>
                          <a:ext uri="{FF2B5EF4-FFF2-40B4-BE49-F238E27FC236}">
                            <a16:creationId xmlns:a16="http://schemas.microsoft.com/office/drawing/2014/main" id="{18F88089-C673-0F38-DBD3-7138B4832D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8" name="グループ化 8727">
                    <a:extLst>
                      <a:ext uri="{FF2B5EF4-FFF2-40B4-BE49-F238E27FC236}">
                        <a16:creationId xmlns:a16="http://schemas.microsoft.com/office/drawing/2014/main" id="{485E29EF-1CAE-7513-76E1-881CFEA471C4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46" name="直線コネクタ 8745">
                      <a:extLst>
                        <a:ext uri="{FF2B5EF4-FFF2-40B4-BE49-F238E27FC236}">
                          <a16:creationId xmlns:a16="http://schemas.microsoft.com/office/drawing/2014/main" id="{463C9902-7A1C-CBC7-F285-98F691C74C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7" name="直線コネクタ 8746">
                      <a:extLst>
                        <a:ext uri="{FF2B5EF4-FFF2-40B4-BE49-F238E27FC236}">
                          <a16:creationId xmlns:a16="http://schemas.microsoft.com/office/drawing/2014/main" id="{44C533B8-D132-FE8A-7D0B-2DC44EC58C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8" name="直線コネクタ 8747">
                      <a:extLst>
                        <a:ext uri="{FF2B5EF4-FFF2-40B4-BE49-F238E27FC236}">
                          <a16:creationId xmlns:a16="http://schemas.microsoft.com/office/drawing/2014/main" id="{6D8318BB-0E08-C000-E47A-BE89A63A0E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9" name="直線コネクタ 8748">
                      <a:extLst>
                        <a:ext uri="{FF2B5EF4-FFF2-40B4-BE49-F238E27FC236}">
                          <a16:creationId xmlns:a16="http://schemas.microsoft.com/office/drawing/2014/main" id="{ED7F6DBE-1B37-9359-2CD6-DFAD4FF397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0" name="直線コネクタ 8749">
                      <a:extLst>
                        <a:ext uri="{FF2B5EF4-FFF2-40B4-BE49-F238E27FC236}">
                          <a16:creationId xmlns:a16="http://schemas.microsoft.com/office/drawing/2014/main" id="{CD287DE9-0B5C-B1DD-E2A2-97E392EBB7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1" name="直線コネクタ 8750">
                      <a:extLst>
                        <a:ext uri="{FF2B5EF4-FFF2-40B4-BE49-F238E27FC236}">
                          <a16:creationId xmlns:a16="http://schemas.microsoft.com/office/drawing/2014/main" id="{8E028AC8-580E-3A77-B285-D8B6D7FF4B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2" name="直線コネクタ 8751">
                      <a:extLst>
                        <a:ext uri="{FF2B5EF4-FFF2-40B4-BE49-F238E27FC236}">
                          <a16:creationId xmlns:a16="http://schemas.microsoft.com/office/drawing/2014/main" id="{22563BAF-6E8E-0786-38EC-B8C090D1F5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3" name="直線コネクタ 8752">
                      <a:extLst>
                        <a:ext uri="{FF2B5EF4-FFF2-40B4-BE49-F238E27FC236}">
                          <a16:creationId xmlns:a16="http://schemas.microsoft.com/office/drawing/2014/main" id="{F418E4F1-1B5A-F5FD-43AA-C26BBF6794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4" name="直線コネクタ 8753">
                      <a:extLst>
                        <a:ext uri="{FF2B5EF4-FFF2-40B4-BE49-F238E27FC236}">
                          <a16:creationId xmlns:a16="http://schemas.microsoft.com/office/drawing/2014/main" id="{F28A2A99-DD89-EE27-0393-F72671C635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5" name="直線コネクタ 8754">
                      <a:extLst>
                        <a:ext uri="{FF2B5EF4-FFF2-40B4-BE49-F238E27FC236}">
                          <a16:creationId xmlns:a16="http://schemas.microsoft.com/office/drawing/2014/main" id="{018EF64E-02BD-1A81-345C-D37DD70D7C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6" name="直線コネクタ 8755">
                      <a:extLst>
                        <a:ext uri="{FF2B5EF4-FFF2-40B4-BE49-F238E27FC236}">
                          <a16:creationId xmlns:a16="http://schemas.microsoft.com/office/drawing/2014/main" id="{FF3B6898-D713-C36F-D566-9B05277686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7" name="直線コネクタ 8756">
                      <a:extLst>
                        <a:ext uri="{FF2B5EF4-FFF2-40B4-BE49-F238E27FC236}">
                          <a16:creationId xmlns:a16="http://schemas.microsoft.com/office/drawing/2014/main" id="{52415899-EDE7-A7E9-F7D9-8DFC27F0AF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8" name="直線コネクタ 8757">
                      <a:extLst>
                        <a:ext uri="{FF2B5EF4-FFF2-40B4-BE49-F238E27FC236}">
                          <a16:creationId xmlns:a16="http://schemas.microsoft.com/office/drawing/2014/main" id="{F331448B-E008-F96E-C4A4-B0D95EF4C1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9" name="直線コネクタ 8758">
                      <a:extLst>
                        <a:ext uri="{FF2B5EF4-FFF2-40B4-BE49-F238E27FC236}">
                          <a16:creationId xmlns:a16="http://schemas.microsoft.com/office/drawing/2014/main" id="{5AA213FF-6DED-393A-2514-2CA4AA351D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0" name="直線コネクタ 8759">
                      <a:extLst>
                        <a:ext uri="{FF2B5EF4-FFF2-40B4-BE49-F238E27FC236}">
                          <a16:creationId xmlns:a16="http://schemas.microsoft.com/office/drawing/2014/main" id="{09B1D907-F00D-A605-700D-063E9C956D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1" name="直線コネクタ 8760">
                      <a:extLst>
                        <a:ext uri="{FF2B5EF4-FFF2-40B4-BE49-F238E27FC236}">
                          <a16:creationId xmlns:a16="http://schemas.microsoft.com/office/drawing/2014/main" id="{A1514BFF-D97B-25CD-8EC2-5B59491A2F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29" name="グループ化 8728">
                    <a:extLst>
                      <a:ext uri="{FF2B5EF4-FFF2-40B4-BE49-F238E27FC236}">
                        <a16:creationId xmlns:a16="http://schemas.microsoft.com/office/drawing/2014/main" id="{9FF57F72-3865-81C0-928A-328EC59E22D0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30" name="直線コネクタ 8729">
                      <a:extLst>
                        <a:ext uri="{FF2B5EF4-FFF2-40B4-BE49-F238E27FC236}">
                          <a16:creationId xmlns:a16="http://schemas.microsoft.com/office/drawing/2014/main" id="{FC737D16-569B-2DF7-D3F3-5B972937B2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1" name="直線コネクタ 8730">
                      <a:extLst>
                        <a:ext uri="{FF2B5EF4-FFF2-40B4-BE49-F238E27FC236}">
                          <a16:creationId xmlns:a16="http://schemas.microsoft.com/office/drawing/2014/main" id="{D65E0D1A-FD78-004D-170E-1484144C21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2" name="直線コネクタ 8731">
                      <a:extLst>
                        <a:ext uri="{FF2B5EF4-FFF2-40B4-BE49-F238E27FC236}">
                          <a16:creationId xmlns:a16="http://schemas.microsoft.com/office/drawing/2014/main" id="{90B6F357-0D5C-7262-AD53-8DDC9B267D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3" name="直線コネクタ 8732">
                      <a:extLst>
                        <a:ext uri="{FF2B5EF4-FFF2-40B4-BE49-F238E27FC236}">
                          <a16:creationId xmlns:a16="http://schemas.microsoft.com/office/drawing/2014/main" id="{2009E26F-B88B-92D8-1D01-2F4C4F7D25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4" name="直線コネクタ 8733">
                      <a:extLst>
                        <a:ext uri="{FF2B5EF4-FFF2-40B4-BE49-F238E27FC236}">
                          <a16:creationId xmlns:a16="http://schemas.microsoft.com/office/drawing/2014/main" id="{594785D7-D9D3-99E1-3D04-C2FE023561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5" name="直線コネクタ 8734">
                      <a:extLst>
                        <a:ext uri="{FF2B5EF4-FFF2-40B4-BE49-F238E27FC236}">
                          <a16:creationId xmlns:a16="http://schemas.microsoft.com/office/drawing/2014/main" id="{20224AC5-85A5-6283-5CF7-ADE10789EF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6" name="直線コネクタ 8735">
                      <a:extLst>
                        <a:ext uri="{FF2B5EF4-FFF2-40B4-BE49-F238E27FC236}">
                          <a16:creationId xmlns:a16="http://schemas.microsoft.com/office/drawing/2014/main" id="{1AFFC7C6-DDF7-2D36-6AE8-4B9208FCC5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7" name="直線コネクタ 8736">
                      <a:extLst>
                        <a:ext uri="{FF2B5EF4-FFF2-40B4-BE49-F238E27FC236}">
                          <a16:creationId xmlns:a16="http://schemas.microsoft.com/office/drawing/2014/main" id="{2B06ADCC-A197-AFDE-F2D1-11528818CF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8" name="直線コネクタ 8737">
                      <a:extLst>
                        <a:ext uri="{FF2B5EF4-FFF2-40B4-BE49-F238E27FC236}">
                          <a16:creationId xmlns:a16="http://schemas.microsoft.com/office/drawing/2014/main" id="{E0F29A29-62D5-0F94-7B8F-82FBDE2625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9" name="直線コネクタ 8738">
                      <a:extLst>
                        <a:ext uri="{FF2B5EF4-FFF2-40B4-BE49-F238E27FC236}">
                          <a16:creationId xmlns:a16="http://schemas.microsoft.com/office/drawing/2014/main" id="{19F0CF84-EA58-7A5F-2909-DBB178BA65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0" name="直線コネクタ 8739">
                      <a:extLst>
                        <a:ext uri="{FF2B5EF4-FFF2-40B4-BE49-F238E27FC236}">
                          <a16:creationId xmlns:a16="http://schemas.microsoft.com/office/drawing/2014/main" id="{EB0CB7BB-922E-E4F5-0E52-B33A0C6749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1" name="直線コネクタ 8740">
                      <a:extLst>
                        <a:ext uri="{FF2B5EF4-FFF2-40B4-BE49-F238E27FC236}">
                          <a16:creationId xmlns:a16="http://schemas.microsoft.com/office/drawing/2014/main" id="{D07BA45A-880D-884E-5748-CAB65E4BE4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2" name="直線コネクタ 8741">
                      <a:extLst>
                        <a:ext uri="{FF2B5EF4-FFF2-40B4-BE49-F238E27FC236}">
                          <a16:creationId xmlns:a16="http://schemas.microsoft.com/office/drawing/2014/main" id="{B706FA1B-B8DD-BD89-37E0-7DBB2DBB8E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3" name="直線コネクタ 8742">
                      <a:extLst>
                        <a:ext uri="{FF2B5EF4-FFF2-40B4-BE49-F238E27FC236}">
                          <a16:creationId xmlns:a16="http://schemas.microsoft.com/office/drawing/2014/main" id="{616A98BC-6ED9-CCD3-FE60-AD7166A33F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4" name="直線コネクタ 8743">
                      <a:extLst>
                        <a:ext uri="{FF2B5EF4-FFF2-40B4-BE49-F238E27FC236}">
                          <a16:creationId xmlns:a16="http://schemas.microsoft.com/office/drawing/2014/main" id="{CF094ECC-25A9-1AAC-F41F-C901A4DD48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5" name="直線コネクタ 8744">
                      <a:extLst>
                        <a:ext uri="{FF2B5EF4-FFF2-40B4-BE49-F238E27FC236}">
                          <a16:creationId xmlns:a16="http://schemas.microsoft.com/office/drawing/2014/main" id="{A8635308-CF65-BE0C-8D78-850F3C1CD8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696" name="グループ化 8695">
                  <a:extLst>
                    <a:ext uri="{FF2B5EF4-FFF2-40B4-BE49-F238E27FC236}">
                      <a16:creationId xmlns:a16="http://schemas.microsoft.com/office/drawing/2014/main" id="{2DC250E9-584E-DB18-AA58-B82D3C8239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8" name="直線コネクタ 8717">
                    <a:extLst>
                      <a:ext uri="{FF2B5EF4-FFF2-40B4-BE49-F238E27FC236}">
                        <a16:creationId xmlns:a16="http://schemas.microsoft.com/office/drawing/2014/main" id="{6746CAE4-48DE-3423-E27C-1436A9BECC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9" name="直線コネクタ 8718">
                    <a:extLst>
                      <a:ext uri="{FF2B5EF4-FFF2-40B4-BE49-F238E27FC236}">
                        <a16:creationId xmlns:a16="http://schemas.microsoft.com/office/drawing/2014/main" id="{B7A87216-3893-E080-EF9F-0C6FCEA9CF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0" name="直線コネクタ 8719">
                    <a:extLst>
                      <a:ext uri="{FF2B5EF4-FFF2-40B4-BE49-F238E27FC236}">
                        <a16:creationId xmlns:a16="http://schemas.microsoft.com/office/drawing/2014/main" id="{C0DE1329-6B8B-3367-18AB-017A4DAF4C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1" name="直線コネクタ 8720">
                    <a:extLst>
                      <a:ext uri="{FF2B5EF4-FFF2-40B4-BE49-F238E27FC236}">
                        <a16:creationId xmlns:a16="http://schemas.microsoft.com/office/drawing/2014/main" id="{2C00DF5F-6C01-CFEE-CFFF-764661A8D0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2" name="直線コネクタ 8721">
                    <a:extLst>
                      <a:ext uri="{FF2B5EF4-FFF2-40B4-BE49-F238E27FC236}">
                        <a16:creationId xmlns:a16="http://schemas.microsoft.com/office/drawing/2014/main" id="{DB0E9668-65F9-CAF4-CD66-1F77065929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3" name="直線コネクタ 8722">
                    <a:extLst>
                      <a:ext uri="{FF2B5EF4-FFF2-40B4-BE49-F238E27FC236}">
                        <a16:creationId xmlns:a16="http://schemas.microsoft.com/office/drawing/2014/main" id="{4740163A-1BD3-233C-7389-96AE62B73B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7" name="グループ化 8696">
                  <a:extLst>
                    <a:ext uri="{FF2B5EF4-FFF2-40B4-BE49-F238E27FC236}">
                      <a16:creationId xmlns:a16="http://schemas.microsoft.com/office/drawing/2014/main" id="{96DC6DE0-5228-6EDC-79CD-8ED3EDB90B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2" name="直線コネクタ 8711">
                    <a:extLst>
                      <a:ext uri="{FF2B5EF4-FFF2-40B4-BE49-F238E27FC236}">
                        <a16:creationId xmlns:a16="http://schemas.microsoft.com/office/drawing/2014/main" id="{0400927C-5CFF-9686-DD24-3D15AC2854F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3" name="直線コネクタ 8712">
                    <a:extLst>
                      <a:ext uri="{FF2B5EF4-FFF2-40B4-BE49-F238E27FC236}">
                        <a16:creationId xmlns:a16="http://schemas.microsoft.com/office/drawing/2014/main" id="{C0FFCCA1-F6B3-34C3-3EB9-0E9283F8C3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4" name="直線コネクタ 8713">
                    <a:extLst>
                      <a:ext uri="{FF2B5EF4-FFF2-40B4-BE49-F238E27FC236}">
                        <a16:creationId xmlns:a16="http://schemas.microsoft.com/office/drawing/2014/main" id="{4104CBCE-AAEB-0A6D-E969-77CEAF032A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5" name="直線コネクタ 8714">
                    <a:extLst>
                      <a:ext uri="{FF2B5EF4-FFF2-40B4-BE49-F238E27FC236}">
                        <a16:creationId xmlns:a16="http://schemas.microsoft.com/office/drawing/2014/main" id="{77DA9908-37A0-BA5D-A254-42CF56C155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6" name="直線コネクタ 8715">
                    <a:extLst>
                      <a:ext uri="{FF2B5EF4-FFF2-40B4-BE49-F238E27FC236}">
                        <a16:creationId xmlns:a16="http://schemas.microsoft.com/office/drawing/2014/main" id="{31905061-658F-45AC-5CF3-4481483B97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7" name="直線コネクタ 8716">
                    <a:extLst>
                      <a:ext uri="{FF2B5EF4-FFF2-40B4-BE49-F238E27FC236}">
                        <a16:creationId xmlns:a16="http://schemas.microsoft.com/office/drawing/2014/main" id="{CFCD5872-DBAA-689D-F6F9-E86F63438C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8" name="グループ化 8697">
                  <a:extLst>
                    <a:ext uri="{FF2B5EF4-FFF2-40B4-BE49-F238E27FC236}">
                      <a16:creationId xmlns:a16="http://schemas.microsoft.com/office/drawing/2014/main" id="{31E12B0C-293A-B99E-D68C-FE271B570F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6" name="直線コネクタ 8705">
                    <a:extLst>
                      <a:ext uri="{FF2B5EF4-FFF2-40B4-BE49-F238E27FC236}">
                        <a16:creationId xmlns:a16="http://schemas.microsoft.com/office/drawing/2014/main" id="{00CA3459-73B2-2482-B5B0-ED38A41C35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7" name="直線コネクタ 8706">
                    <a:extLst>
                      <a:ext uri="{FF2B5EF4-FFF2-40B4-BE49-F238E27FC236}">
                        <a16:creationId xmlns:a16="http://schemas.microsoft.com/office/drawing/2014/main" id="{A2C784AA-8893-ACDF-866A-8E0DBBE3B8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8" name="直線コネクタ 8707">
                    <a:extLst>
                      <a:ext uri="{FF2B5EF4-FFF2-40B4-BE49-F238E27FC236}">
                        <a16:creationId xmlns:a16="http://schemas.microsoft.com/office/drawing/2014/main" id="{76A3CCD2-1B4F-5673-868E-95D0C3B8F2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9" name="直線コネクタ 8708">
                    <a:extLst>
                      <a:ext uri="{FF2B5EF4-FFF2-40B4-BE49-F238E27FC236}">
                        <a16:creationId xmlns:a16="http://schemas.microsoft.com/office/drawing/2014/main" id="{68CBBC40-B29F-E991-FE6C-6E12308149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0" name="直線コネクタ 8709">
                    <a:extLst>
                      <a:ext uri="{FF2B5EF4-FFF2-40B4-BE49-F238E27FC236}">
                        <a16:creationId xmlns:a16="http://schemas.microsoft.com/office/drawing/2014/main" id="{FF9F0C4B-53EA-6361-3922-C3CE580E25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1" name="直線コネクタ 8710">
                    <a:extLst>
                      <a:ext uri="{FF2B5EF4-FFF2-40B4-BE49-F238E27FC236}">
                        <a16:creationId xmlns:a16="http://schemas.microsoft.com/office/drawing/2014/main" id="{9F511494-70A1-6749-6E90-4351A6C49A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9" name="グループ化 8698">
                  <a:extLst>
                    <a:ext uri="{FF2B5EF4-FFF2-40B4-BE49-F238E27FC236}">
                      <a16:creationId xmlns:a16="http://schemas.microsoft.com/office/drawing/2014/main" id="{E0B14DA1-4F34-2A91-60A2-B91DC71695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0" name="直線コネクタ 8699">
                    <a:extLst>
                      <a:ext uri="{FF2B5EF4-FFF2-40B4-BE49-F238E27FC236}">
                        <a16:creationId xmlns:a16="http://schemas.microsoft.com/office/drawing/2014/main" id="{F332F135-0CF7-6138-3009-A8DD550A91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1" name="直線コネクタ 8700">
                    <a:extLst>
                      <a:ext uri="{FF2B5EF4-FFF2-40B4-BE49-F238E27FC236}">
                        <a16:creationId xmlns:a16="http://schemas.microsoft.com/office/drawing/2014/main" id="{968ED48D-D379-7D6C-6E84-52CE6C7A96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2" name="直線コネクタ 8701">
                    <a:extLst>
                      <a:ext uri="{FF2B5EF4-FFF2-40B4-BE49-F238E27FC236}">
                        <a16:creationId xmlns:a16="http://schemas.microsoft.com/office/drawing/2014/main" id="{CCB38F7A-E525-BD50-C0DF-880B3B4050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3" name="直線コネクタ 8702">
                    <a:extLst>
                      <a:ext uri="{FF2B5EF4-FFF2-40B4-BE49-F238E27FC236}">
                        <a16:creationId xmlns:a16="http://schemas.microsoft.com/office/drawing/2014/main" id="{13AA00CF-8E01-C09B-D6C4-67587A82E9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4" name="直線コネクタ 8703">
                    <a:extLst>
                      <a:ext uri="{FF2B5EF4-FFF2-40B4-BE49-F238E27FC236}">
                        <a16:creationId xmlns:a16="http://schemas.microsoft.com/office/drawing/2014/main" id="{73A93EC0-1C34-3F69-CD3A-11EABF5BD5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5" name="直線コネクタ 8704">
                    <a:extLst>
                      <a:ext uri="{FF2B5EF4-FFF2-40B4-BE49-F238E27FC236}">
                        <a16:creationId xmlns:a16="http://schemas.microsoft.com/office/drawing/2014/main" id="{5888F299-6B41-643A-82B2-08C69C0616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6" name="グループ化 8315">
                <a:extLst>
                  <a:ext uri="{FF2B5EF4-FFF2-40B4-BE49-F238E27FC236}">
                    <a16:creationId xmlns:a16="http://schemas.microsoft.com/office/drawing/2014/main" id="{DC53D69C-16BA-8DEA-5C5A-848AD525D3BC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506" name="正方形/長方形 8505">
                  <a:extLst>
                    <a:ext uri="{FF2B5EF4-FFF2-40B4-BE49-F238E27FC236}">
                      <a16:creationId xmlns:a16="http://schemas.microsoft.com/office/drawing/2014/main" id="{9EB0A1B1-A2A5-D3A7-5D02-E61C0CDF142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507" name="グループ化 8506">
                  <a:extLst>
                    <a:ext uri="{FF2B5EF4-FFF2-40B4-BE49-F238E27FC236}">
                      <a16:creationId xmlns:a16="http://schemas.microsoft.com/office/drawing/2014/main" id="{1F99AE03-887A-8C3B-5364-3D7C4CC7180B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536" name="グループ化 8535">
                    <a:extLst>
                      <a:ext uri="{FF2B5EF4-FFF2-40B4-BE49-F238E27FC236}">
                        <a16:creationId xmlns:a16="http://schemas.microsoft.com/office/drawing/2014/main" id="{1AC6F72D-44B5-869D-937D-F26C4F084583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676" name="正方形/長方形 8675">
                      <a:extLst>
                        <a:ext uri="{FF2B5EF4-FFF2-40B4-BE49-F238E27FC236}">
                          <a16:creationId xmlns:a16="http://schemas.microsoft.com/office/drawing/2014/main" id="{7579513E-C345-E18E-C1EE-0B7C65AF38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77" name="グループ化 8676">
                      <a:extLst>
                        <a:ext uri="{FF2B5EF4-FFF2-40B4-BE49-F238E27FC236}">
                          <a16:creationId xmlns:a16="http://schemas.microsoft.com/office/drawing/2014/main" id="{CD3D8BAD-72D9-9470-4C8E-15ED697F58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92" name="正方形/長方形 8691">
                        <a:extLst>
                          <a:ext uri="{FF2B5EF4-FFF2-40B4-BE49-F238E27FC236}">
                            <a16:creationId xmlns:a16="http://schemas.microsoft.com/office/drawing/2014/main" id="{1AD9D45B-88E1-52BD-7190-26E698BB274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93" name="正方形/長方形 8692">
                        <a:extLst>
                          <a:ext uri="{FF2B5EF4-FFF2-40B4-BE49-F238E27FC236}">
                            <a16:creationId xmlns:a16="http://schemas.microsoft.com/office/drawing/2014/main" id="{09518A6A-1998-4249-61B5-C97A872C12E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678" name="グループ化 8677">
                      <a:extLst>
                        <a:ext uri="{FF2B5EF4-FFF2-40B4-BE49-F238E27FC236}">
                          <a16:creationId xmlns:a16="http://schemas.microsoft.com/office/drawing/2014/main" id="{2813F6B4-094C-4430-1FFF-367726E252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688" name="正方形/長方形 8687">
                        <a:extLst>
                          <a:ext uri="{FF2B5EF4-FFF2-40B4-BE49-F238E27FC236}">
                            <a16:creationId xmlns:a16="http://schemas.microsoft.com/office/drawing/2014/main" id="{570AB8E4-2148-58C1-520F-3ECB157E70C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689" name="グループ化 8688">
                        <a:extLst>
                          <a:ext uri="{FF2B5EF4-FFF2-40B4-BE49-F238E27FC236}">
                            <a16:creationId xmlns:a16="http://schemas.microsoft.com/office/drawing/2014/main" id="{6AA5815F-C1AE-A2F3-215A-3C089427C6F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690" name="正方形/長方形 8689">
                          <a:extLst>
                            <a:ext uri="{FF2B5EF4-FFF2-40B4-BE49-F238E27FC236}">
                              <a16:creationId xmlns:a16="http://schemas.microsoft.com/office/drawing/2014/main" id="{317DEA5B-CE00-EDE8-ED5D-26BBAEF962F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691" name="正方形/長方形 8690">
                          <a:extLst>
                            <a:ext uri="{FF2B5EF4-FFF2-40B4-BE49-F238E27FC236}">
                              <a16:creationId xmlns:a16="http://schemas.microsoft.com/office/drawing/2014/main" id="{578D7E06-AC57-2F68-B29D-D8BAF7B640E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679" name="正方形/長方形 8678">
                      <a:extLst>
                        <a:ext uri="{FF2B5EF4-FFF2-40B4-BE49-F238E27FC236}">
                          <a16:creationId xmlns:a16="http://schemas.microsoft.com/office/drawing/2014/main" id="{D0283944-D584-EDFF-5182-00047A4D0D8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0" name="グループ化 8679">
                      <a:extLst>
                        <a:ext uri="{FF2B5EF4-FFF2-40B4-BE49-F238E27FC236}">
                          <a16:creationId xmlns:a16="http://schemas.microsoft.com/office/drawing/2014/main" id="{606E95F2-D69A-604C-8D9C-C33BD48D90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6" name="正方形/長方形 8685">
                        <a:extLst>
                          <a:ext uri="{FF2B5EF4-FFF2-40B4-BE49-F238E27FC236}">
                            <a16:creationId xmlns:a16="http://schemas.microsoft.com/office/drawing/2014/main" id="{5952C8C6-474C-52D6-03D8-D68FAC4B203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7" name="正方形/長方形 8686">
                        <a:extLst>
                          <a:ext uri="{FF2B5EF4-FFF2-40B4-BE49-F238E27FC236}">
                            <a16:creationId xmlns:a16="http://schemas.microsoft.com/office/drawing/2014/main" id="{3736C5D0-0E27-3A72-98D3-989809B5611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1" name="正方形/長方形 8680">
                      <a:extLst>
                        <a:ext uri="{FF2B5EF4-FFF2-40B4-BE49-F238E27FC236}">
                          <a16:creationId xmlns:a16="http://schemas.microsoft.com/office/drawing/2014/main" id="{FB66F359-DE7D-2205-C0CF-E2D926561FA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2" name="グループ化 8681">
                      <a:extLst>
                        <a:ext uri="{FF2B5EF4-FFF2-40B4-BE49-F238E27FC236}">
                          <a16:creationId xmlns:a16="http://schemas.microsoft.com/office/drawing/2014/main" id="{8E8E2814-EB73-D437-EC3D-17A3CD0427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4" name="正方形/長方形 8683">
                        <a:extLst>
                          <a:ext uri="{FF2B5EF4-FFF2-40B4-BE49-F238E27FC236}">
                            <a16:creationId xmlns:a16="http://schemas.microsoft.com/office/drawing/2014/main" id="{F8F6D572-764F-64AF-E46E-BE43D3EFDA6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5" name="正方形/長方形 8684">
                        <a:extLst>
                          <a:ext uri="{FF2B5EF4-FFF2-40B4-BE49-F238E27FC236}">
                            <a16:creationId xmlns:a16="http://schemas.microsoft.com/office/drawing/2014/main" id="{B0331E2F-9EA6-DB01-A05C-5AA619DA9C0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3" name="正方形/長方形 8682">
                      <a:extLst>
                        <a:ext uri="{FF2B5EF4-FFF2-40B4-BE49-F238E27FC236}">
                          <a16:creationId xmlns:a16="http://schemas.microsoft.com/office/drawing/2014/main" id="{C1CB3C72-1DC4-0F58-F683-FF63998949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537" name="グループ化 8536">
                    <a:extLst>
                      <a:ext uri="{FF2B5EF4-FFF2-40B4-BE49-F238E27FC236}">
                        <a16:creationId xmlns:a16="http://schemas.microsoft.com/office/drawing/2014/main" id="{062790B6-E086-DA85-CCD3-61929A078590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42" name="グループ化 8641">
                      <a:extLst>
                        <a:ext uri="{FF2B5EF4-FFF2-40B4-BE49-F238E27FC236}">
                          <a16:creationId xmlns:a16="http://schemas.microsoft.com/office/drawing/2014/main" id="{0256B35F-F9AD-BDCD-F93D-2FC29ABA13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60" name="直線コネクタ 8659">
                        <a:extLst>
                          <a:ext uri="{FF2B5EF4-FFF2-40B4-BE49-F238E27FC236}">
                            <a16:creationId xmlns:a16="http://schemas.microsoft.com/office/drawing/2014/main" id="{86BCDDB6-B9E6-1144-E380-B0DC979C67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1" name="直線コネクタ 8660">
                        <a:extLst>
                          <a:ext uri="{FF2B5EF4-FFF2-40B4-BE49-F238E27FC236}">
                            <a16:creationId xmlns:a16="http://schemas.microsoft.com/office/drawing/2014/main" id="{E7F02801-6BAB-5C51-95DB-59BE3C8564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2" name="直線コネクタ 8661">
                        <a:extLst>
                          <a:ext uri="{FF2B5EF4-FFF2-40B4-BE49-F238E27FC236}">
                            <a16:creationId xmlns:a16="http://schemas.microsoft.com/office/drawing/2014/main" id="{110CB212-40B5-7A61-B3D7-FDD06D1C9D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3" name="直線コネクタ 8662">
                        <a:extLst>
                          <a:ext uri="{FF2B5EF4-FFF2-40B4-BE49-F238E27FC236}">
                            <a16:creationId xmlns:a16="http://schemas.microsoft.com/office/drawing/2014/main" id="{33BD6051-9BDE-2606-1CD0-07EB3C6C8F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4" name="直線コネクタ 8663">
                        <a:extLst>
                          <a:ext uri="{FF2B5EF4-FFF2-40B4-BE49-F238E27FC236}">
                            <a16:creationId xmlns:a16="http://schemas.microsoft.com/office/drawing/2014/main" id="{6460EAF0-6FDD-1D73-E9C7-F6BC902CBE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5" name="直線コネクタ 8664">
                        <a:extLst>
                          <a:ext uri="{FF2B5EF4-FFF2-40B4-BE49-F238E27FC236}">
                            <a16:creationId xmlns:a16="http://schemas.microsoft.com/office/drawing/2014/main" id="{957AB563-788B-08B7-2686-6022FBC3F2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6" name="直線コネクタ 8665">
                        <a:extLst>
                          <a:ext uri="{FF2B5EF4-FFF2-40B4-BE49-F238E27FC236}">
                            <a16:creationId xmlns:a16="http://schemas.microsoft.com/office/drawing/2014/main" id="{04726EEE-EAD3-F4EE-3314-0DAD94F4FC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7" name="直線コネクタ 8666">
                        <a:extLst>
                          <a:ext uri="{FF2B5EF4-FFF2-40B4-BE49-F238E27FC236}">
                            <a16:creationId xmlns:a16="http://schemas.microsoft.com/office/drawing/2014/main" id="{8972F496-604B-BD41-3D79-AEBFD93C47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8" name="直線コネクタ 8667">
                        <a:extLst>
                          <a:ext uri="{FF2B5EF4-FFF2-40B4-BE49-F238E27FC236}">
                            <a16:creationId xmlns:a16="http://schemas.microsoft.com/office/drawing/2014/main" id="{F5B4AA24-4706-E072-758F-CB40B92638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9" name="直線コネクタ 8668">
                        <a:extLst>
                          <a:ext uri="{FF2B5EF4-FFF2-40B4-BE49-F238E27FC236}">
                            <a16:creationId xmlns:a16="http://schemas.microsoft.com/office/drawing/2014/main" id="{9F952656-8D57-6F7D-9F79-B22F6837E1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0" name="直線コネクタ 8669">
                        <a:extLst>
                          <a:ext uri="{FF2B5EF4-FFF2-40B4-BE49-F238E27FC236}">
                            <a16:creationId xmlns:a16="http://schemas.microsoft.com/office/drawing/2014/main" id="{2376B5B7-71E5-B955-E124-6253CCB430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1" name="直線コネクタ 8670">
                        <a:extLst>
                          <a:ext uri="{FF2B5EF4-FFF2-40B4-BE49-F238E27FC236}">
                            <a16:creationId xmlns:a16="http://schemas.microsoft.com/office/drawing/2014/main" id="{4D0150D5-1ED8-8AD1-3C3B-EFD6B23909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2" name="直線コネクタ 8671">
                        <a:extLst>
                          <a:ext uri="{FF2B5EF4-FFF2-40B4-BE49-F238E27FC236}">
                            <a16:creationId xmlns:a16="http://schemas.microsoft.com/office/drawing/2014/main" id="{7F69CEB1-82A0-6774-A908-C4EC03AFE7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3" name="直線コネクタ 8672">
                        <a:extLst>
                          <a:ext uri="{FF2B5EF4-FFF2-40B4-BE49-F238E27FC236}">
                            <a16:creationId xmlns:a16="http://schemas.microsoft.com/office/drawing/2014/main" id="{5F6DB218-D733-7F47-9C4E-C657DA92F6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4" name="直線コネクタ 8673">
                        <a:extLst>
                          <a:ext uri="{FF2B5EF4-FFF2-40B4-BE49-F238E27FC236}">
                            <a16:creationId xmlns:a16="http://schemas.microsoft.com/office/drawing/2014/main" id="{415B58DE-8B5A-E13A-D97E-4CF84B15DB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5" name="直線コネクタ 8674">
                        <a:extLst>
                          <a:ext uri="{FF2B5EF4-FFF2-40B4-BE49-F238E27FC236}">
                            <a16:creationId xmlns:a16="http://schemas.microsoft.com/office/drawing/2014/main" id="{570B5FEC-DDD1-D10E-4881-974509010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43" name="グループ化 8642">
                      <a:extLst>
                        <a:ext uri="{FF2B5EF4-FFF2-40B4-BE49-F238E27FC236}">
                          <a16:creationId xmlns:a16="http://schemas.microsoft.com/office/drawing/2014/main" id="{C6E0214D-1BD7-6207-C1BF-041A18A079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44" name="直線コネクタ 8643">
                        <a:extLst>
                          <a:ext uri="{FF2B5EF4-FFF2-40B4-BE49-F238E27FC236}">
                            <a16:creationId xmlns:a16="http://schemas.microsoft.com/office/drawing/2014/main" id="{0D2D8066-D1DF-E5E8-AB4F-C14333B5DD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5" name="直線コネクタ 8644">
                        <a:extLst>
                          <a:ext uri="{FF2B5EF4-FFF2-40B4-BE49-F238E27FC236}">
                            <a16:creationId xmlns:a16="http://schemas.microsoft.com/office/drawing/2014/main" id="{7CE2E8B8-955F-2082-2149-A6018AE463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6" name="直線コネクタ 8645">
                        <a:extLst>
                          <a:ext uri="{FF2B5EF4-FFF2-40B4-BE49-F238E27FC236}">
                            <a16:creationId xmlns:a16="http://schemas.microsoft.com/office/drawing/2014/main" id="{F10C4E8A-9224-ABCA-B8C8-AAC5B99150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7" name="直線コネクタ 8646">
                        <a:extLst>
                          <a:ext uri="{FF2B5EF4-FFF2-40B4-BE49-F238E27FC236}">
                            <a16:creationId xmlns:a16="http://schemas.microsoft.com/office/drawing/2014/main" id="{F57D2477-4062-64B6-5D4F-FB2B24047B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8" name="直線コネクタ 8647">
                        <a:extLst>
                          <a:ext uri="{FF2B5EF4-FFF2-40B4-BE49-F238E27FC236}">
                            <a16:creationId xmlns:a16="http://schemas.microsoft.com/office/drawing/2014/main" id="{410E1BD9-1EB8-5BFB-14B5-A084442F08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9" name="直線コネクタ 8648">
                        <a:extLst>
                          <a:ext uri="{FF2B5EF4-FFF2-40B4-BE49-F238E27FC236}">
                            <a16:creationId xmlns:a16="http://schemas.microsoft.com/office/drawing/2014/main" id="{5895C812-5DC6-4B4A-77D8-4C0458EA9C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0" name="直線コネクタ 8649">
                        <a:extLst>
                          <a:ext uri="{FF2B5EF4-FFF2-40B4-BE49-F238E27FC236}">
                            <a16:creationId xmlns:a16="http://schemas.microsoft.com/office/drawing/2014/main" id="{D904DA3A-F84B-7EFB-072B-674D178D67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1" name="直線コネクタ 8650">
                        <a:extLst>
                          <a:ext uri="{FF2B5EF4-FFF2-40B4-BE49-F238E27FC236}">
                            <a16:creationId xmlns:a16="http://schemas.microsoft.com/office/drawing/2014/main" id="{3094EFA2-7458-AD1F-7238-0B3F1D7D38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2" name="直線コネクタ 8651">
                        <a:extLst>
                          <a:ext uri="{FF2B5EF4-FFF2-40B4-BE49-F238E27FC236}">
                            <a16:creationId xmlns:a16="http://schemas.microsoft.com/office/drawing/2014/main" id="{04442044-EC1C-E43F-6D48-BD2384F4EE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3" name="直線コネクタ 8652">
                        <a:extLst>
                          <a:ext uri="{FF2B5EF4-FFF2-40B4-BE49-F238E27FC236}">
                            <a16:creationId xmlns:a16="http://schemas.microsoft.com/office/drawing/2014/main" id="{B70DD503-FEFA-9CD1-FC17-14BDC0196D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4" name="直線コネクタ 8653">
                        <a:extLst>
                          <a:ext uri="{FF2B5EF4-FFF2-40B4-BE49-F238E27FC236}">
                            <a16:creationId xmlns:a16="http://schemas.microsoft.com/office/drawing/2014/main" id="{00CAF5F5-2782-BC8B-6297-633CBED7A5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5" name="直線コネクタ 8654">
                        <a:extLst>
                          <a:ext uri="{FF2B5EF4-FFF2-40B4-BE49-F238E27FC236}">
                            <a16:creationId xmlns:a16="http://schemas.microsoft.com/office/drawing/2014/main" id="{8EBC5424-2E07-AA48-0506-C68E91F7B8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6" name="直線コネクタ 8655">
                        <a:extLst>
                          <a:ext uri="{FF2B5EF4-FFF2-40B4-BE49-F238E27FC236}">
                            <a16:creationId xmlns:a16="http://schemas.microsoft.com/office/drawing/2014/main" id="{9BC1C165-B81F-DFCD-CB3A-341621D653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7" name="直線コネクタ 8656">
                        <a:extLst>
                          <a:ext uri="{FF2B5EF4-FFF2-40B4-BE49-F238E27FC236}">
                            <a16:creationId xmlns:a16="http://schemas.microsoft.com/office/drawing/2014/main" id="{53D5011F-BE29-9A2C-A791-3EC81C2F69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8" name="直線コネクタ 8657">
                        <a:extLst>
                          <a:ext uri="{FF2B5EF4-FFF2-40B4-BE49-F238E27FC236}">
                            <a16:creationId xmlns:a16="http://schemas.microsoft.com/office/drawing/2014/main" id="{DEFFE673-A11C-97AD-995D-B2AC728827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9" name="直線コネクタ 8658">
                        <a:extLst>
                          <a:ext uri="{FF2B5EF4-FFF2-40B4-BE49-F238E27FC236}">
                            <a16:creationId xmlns:a16="http://schemas.microsoft.com/office/drawing/2014/main" id="{5F917DBD-7A02-05FB-C618-0D4C8B6A66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8" name="グループ化 8537">
                    <a:extLst>
                      <a:ext uri="{FF2B5EF4-FFF2-40B4-BE49-F238E27FC236}">
                        <a16:creationId xmlns:a16="http://schemas.microsoft.com/office/drawing/2014/main" id="{F89732C2-DD1C-B918-51CE-4F139066021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08" name="グループ化 8607">
                      <a:extLst>
                        <a:ext uri="{FF2B5EF4-FFF2-40B4-BE49-F238E27FC236}">
                          <a16:creationId xmlns:a16="http://schemas.microsoft.com/office/drawing/2014/main" id="{AE035FAA-89CF-9BCD-2FD6-CBBAD5A3AA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26" name="直線コネクタ 8625">
                        <a:extLst>
                          <a:ext uri="{FF2B5EF4-FFF2-40B4-BE49-F238E27FC236}">
                            <a16:creationId xmlns:a16="http://schemas.microsoft.com/office/drawing/2014/main" id="{FBDDF38D-8F12-EA65-313F-166D4C8E03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7" name="直線コネクタ 8626">
                        <a:extLst>
                          <a:ext uri="{FF2B5EF4-FFF2-40B4-BE49-F238E27FC236}">
                            <a16:creationId xmlns:a16="http://schemas.microsoft.com/office/drawing/2014/main" id="{85146A63-ECC5-9E07-22AF-931D199D5F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8" name="直線コネクタ 8627">
                        <a:extLst>
                          <a:ext uri="{FF2B5EF4-FFF2-40B4-BE49-F238E27FC236}">
                            <a16:creationId xmlns:a16="http://schemas.microsoft.com/office/drawing/2014/main" id="{3520F64D-5B9A-33E1-7052-A5589BCB1B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9" name="直線コネクタ 8628">
                        <a:extLst>
                          <a:ext uri="{FF2B5EF4-FFF2-40B4-BE49-F238E27FC236}">
                            <a16:creationId xmlns:a16="http://schemas.microsoft.com/office/drawing/2014/main" id="{8D6FA46C-8712-8A67-7ED0-6B2D578B8C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0" name="直線コネクタ 8629">
                        <a:extLst>
                          <a:ext uri="{FF2B5EF4-FFF2-40B4-BE49-F238E27FC236}">
                            <a16:creationId xmlns:a16="http://schemas.microsoft.com/office/drawing/2014/main" id="{4DF2BADC-F404-A577-2092-23B10D704F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1" name="直線コネクタ 8630">
                        <a:extLst>
                          <a:ext uri="{FF2B5EF4-FFF2-40B4-BE49-F238E27FC236}">
                            <a16:creationId xmlns:a16="http://schemas.microsoft.com/office/drawing/2014/main" id="{D6DE24FC-B79E-BBDB-FAC1-179B68D558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2" name="直線コネクタ 8631">
                        <a:extLst>
                          <a:ext uri="{FF2B5EF4-FFF2-40B4-BE49-F238E27FC236}">
                            <a16:creationId xmlns:a16="http://schemas.microsoft.com/office/drawing/2014/main" id="{CD47AF8D-FB78-F54D-DC04-0A1319838A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3" name="直線コネクタ 8632">
                        <a:extLst>
                          <a:ext uri="{FF2B5EF4-FFF2-40B4-BE49-F238E27FC236}">
                            <a16:creationId xmlns:a16="http://schemas.microsoft.com/office/drawing/2014/main" id="{28100A26-B452-EF39-107A-77536DA547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4" name="直線コネクタ 8633">
                        <a:extLst>
                          <a:ext uri="{FF2B5EF4-FFF2-40B4-BE49-F238E27FC236}">
                            <a16:creationId xmlns:a16="http://schemas.microsoft.com/office/drawing/2014/main" id="{35E79082-598A-7B78-4AB4-31309EEB04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5" name="直線コネクタ 8634">
                        <a:extLst>
                          <a:ext uri="{FF2B5EF4-FFF2-40B4-BE49-F238E27FC236}">
                            <a16:creationId xmlns:a16="http://schemas.microsoft.com/office/drawing/2014/main" id="{1985B8B4-4147-168C-A9BD-9875F8039E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6" name="直線コネクタ 8635">
                        <a:extLst>
                          <a:ext uri="{FF2B5EF4-FFF2-40B4-BE49-F238E27FC236}">
                            <a16:creationId xmlns:a16="http://schemas.microsoft.com/office/drawing/2014/main" id="{4EA7EBFC-D6B5-4274-79B3-6BB6A83E01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7" name="直線コネクタ 8636">
                        <a:extLst>
                          <a:ext uri="{FF2B5EF4-FFF2-40B4-BE49-F238E27FC236}">
                            <a16:creationId xmlns:a16="http://schemas.microsoft.com/office/drawing/2014/main" id="{3AE42F2F-F7D2-2802-B0D1-CA2807F99B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8" name="直線コネクタ 8637">
                        <a:extLst>
                          <a:ext uri="{FF2B5EF4-FFF2-40B4-BE49-F238E27FC236}">
                            <a16:creationId xmlns:a16="http://schemas.microsoft.com/office/drawing/2014/main" id="{5C0794E6-BCAB-9DF7-0FBD-2DAF82ED87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9" name="直線コネクタ 8638">
                        <a:extLst>
                          <a:ext uri="{FF2B5EF4-FFF2-40B4-BE49-F238E27FC236}">
                            <a16:creationId xmlns:a16="http://schemas.microsoft.com/office/drawing/2014/main" id="{D52838DC-DD2F-4102-E424-12EC38011E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0" name="直線コネクタ 8639">
                        <a:extLst>
                          <a:ext uri="{FF2B5EF4-FFF2-40B4-BE49-F238E27FC236}">
                            <a16:creationId xmlns:a16="http://schemas.microsoft.com/office/drawing/2014/main" id="{70EAC3C4-ED5B-F100-7ACA-054D499ECD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1" name="直線コネクタ 8640">
                        <a:extLst>
                          <a:ext uri="{FF2B5EF4-FFF2-40B4-BE49-F238E27FC236}">
                            <a16:creationId xmlns:a16="http://schemas.microsoft.com/office/drawing/2014/main" id="{10056B75-7690-0889-0FDD-CB61509853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09" name="グループ化 8608">
                      <a:extLst>
                        <a:ext uri="{FF2B5EF4-FFF2-40B4-BE49-F238E27FC236}">
                          <a16:creationId xmlns:a16="http://schemas.microsoft.com/office/drawing/2014/main" id="{DD84B5F5-7CD3-D810-1353-E6C68A4EC7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10" name="直線コネクタ 8609">
                        <a:extLst>
                          <a:ext uri="{FF2B5EF4-FFF2-40B4-BE49-F238E27FC236}">
                            <a16:creationId xmlns:a16="http://schemas.microsoft.com/office/drawing/2014/main" id="{25767CFF-7CEE-54EC-8952-A547E8B101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1" name="直線コネクタ 8610">
                        <a:extLst>
                          <a:ext uri="{FF2B5EF4-FFF2-40B4-BE49-F238E27FC236}">
                            <a16:creationId xmlns:a16="http://schemas.microsoft.com/office/drawing/2014/main" id="{C43E0565-CA9A-7E95-B6AC-003980110B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2" name="直線コネクタ 8611">
                        <a:extLst>
                          <a:ext uri="{FF2B5EF4-FFF2-40B4-BE49-F238E27FC236}">
                            <a16:creationId xmlns:a16="http://schemas.microsoft.com/office/drawing/2014/main" id="{AC548B77-D649-B003-84B8-B39B2C5298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3" name="直線コネクタ 8612">
                        <a:extLst>
                          <a:ext uri="{FF2B5EF4-FFF2-40B4-BE49-F238E27FC236}">
                            <a16:creationId xmlns:a16="http://schemas.microsoft.com/office/drawing/2014/main" id="{63A2DA24-22A4-C40F-1BE6-F5EF9DDD31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4" name="直線コネクタ 8613">
                        <a:extLst>
                          <a:ext uri="{FF2B5EF4-FFF2-40B4-BE49-F238E27FC236}">
                            <a16:creationId xmlns:a16="http://schemas.microsoft.com/office/drawing/2014/main" id="{04BCE1A8-A79E-FB11-DAC4-7D69BC51A3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5" name="直線コネクタ 8614">
                        <a:extLst>
                          <a:ext uri="{FF2B5EF4-FFF2-40B4-BE49-F238E27FC236}">
                            <a16:creationId xmlns:a16="http://schemas.microsoft.com/office/drawing/2014/main" id="{10E77BE1-086D-2143-344C-47C7DE120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6" name="直線コネクタ 8615">
                        <a:extLst>
                          <a:ext uri="{FF2B5EF4-FFF2-40B4-BE49-F238E27FC236}">
                            <a16:creationId xmlns:a16="http://schemas.microsoft.com/office/drawing/2014/main" id="{B331FD6D-086A-9038-5B17-1BEF71BBFE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7" name="直線コネクタ 8616">
                        <a:extLst>
                          <a:ext uri="{FF2B5EF4-FFF2-40B4-BE49-F238E27FC236}">
                            <a16:creationId xmlns:a16="http://schemas.microsoft.com/office/drawing/2014/main" id="{E5499C38-7E12-0893-C29C-780C4097BB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8" name="直線コネクタ 8617">
                        <a:extLst>
                          <a:ext uri="{FF2B5EF4-FFF2-40B4-BE49-F238E27FC236}">
                            <a16:creationId xmlns:a16="http://schemas.microsoft.com/office/drawing/2014/main" id="{E741180C-5E63-B353-E00F-EE952E1D22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9" name="直線コネクタ 8618">
                        <a:extLst>
                          <a:ext uri="{FF2B5EF4-FFF2-40B4-BE49-F238E27FC236}">
                            <a16:creationId xmlns:a16="http://schemas.microsoft.com/office/drawing/2014/main" id="{CC7CFF9B-EA75-C739-3B01-61C4B34832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0" name="直線コネクタ 8619">
                        <a:extLst>
                          <a:ext uri="{FF2B5EF4-FFF2-40B4-BE49-F238E27FC236}">
                            <a16:creationId xmlns:a16="http://schemas.microsoft.com/office/drawing/2014/main" id="{A8C102F7-CE25-EA08-6220-9A3B769F3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1" name="直線コネクタ 8620">
                        <a:extLst>
                          <a:ext uri="{FF2B5EF4-FFF2-40B4-BE49-F238E27FC236}">
                            <a16:creationId xmlns:a16="http://schemas.microsoft.com/office/drawing/2014/main" id="{91149282-ED39-62BE-7467-5B7BCDA7FB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2" name="直線コネクタ 8621">
                        <a:extLst>
                          <a:ext uri="{FF2B5EF4-FFF2-40B4-BE49-F238E27FC236}">
                            <a16:creationId xmlns:a16="http://schemas.microsoft.com/office/drawing/2014/main" id="{2847E0DA-51AA-9339-11B8-7F15861C22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3" name="直線コネクタ 8622">
                        <a:extLst>
                          <a:ext uri="{FF2B5EF4-FFF2-40B4-BE49-F238E27FC236}">
                            <a16:creationId xmlns:a16="http://schemas.microsoft.com/office/drawing/2014/main" id="{E6760BC5-92C4-EE1F-CECF-9B80F29EDC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4" name="直線コネクタ 8623">
                        <a:extLst>
                          <a:ext uri="{FF2B5EF4-FFF2-40B4-BE49-F238E27FC236}">
                            <a16:creationId xmlns:a16="http://schemas.microsoft.com/office/drawing/2014/main" id="{5F0FA46A-5358-F6D7-71A3-E5634478AB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5" name="直線コネクタ 8624">
                        <a:extLst>
                          <a:ext uri="{FF2B5EF4-FFF2-40B4-BE49-F238E27FC236}">
                            <a16:creationId xmlns:a16="http://schemas.microsoft.com/office/drawing/2014/main" id="{3253741E-2D67-35C7-B352-DDC0E1438F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9" name="グループ化 8538">
                    <a:extLst>
                      <a:ext uri="{FF2B5EF4-FFF2-40B4-BE49-F238E27FC236}">
                        <a16:creationId xmlns:a16="http://schemas.microsoft.com/office/drawing/2014/main" id="{9EFAFF4D-5032-FDC8-BE7D-07AC785B8A08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574" name="グループ化 8573">
                      <a:extLst>
                        <a:ext uri="{FF2B5EF4-FFF2-40B4-BE49-F238E27FC236}">
                          <a16:creationId xmlns:a16="http://schemas.microsoft.com/office/drawing/2014/main" id="{F90B418B-613B-3515-C44D-ED9721A5E7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92" name="直線コネクタ 8591">
                        <a:extLst>
                          <a:ext uri="{FF2B5EF4-FFF2-40B4-BE49-F238E27FC236}">
                            <a16:creationId xmlns:a16="http://schemas.microsoft.com/office/drawing/2014/main" id="{136AE69C-7D3F-F8E4-888A-502ABD3C10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3" name="直線コネクタ 8592">
                        <a:extLst>
                          <a:ext uri="{FF2B5EF4-FFF2-40B4-BE49-F238E27FC236}">
                            <a16:creationId xmlns:a16="http://schemas.microsoft.com/office/drawing/2014/main" id="{55FA5A2B-ABE8-A8A4-25F0-05A528AB9D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4" name="直線コネクタ 8593">
                        <a:extLst>
                          <a:ext uri="{FF2B5EF4-FFF2-40B4-BE49-F238E27FC236}">
                            <a16:creationId xmlns:a16="http://schemas.microsoft.com/office/drawing/2014/main" id="{DD4AB98A-DF0E-E780-03EB-89AF4DEA0F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5" name="直線コネクタ 8594">
                        <a:extLst>
                          <a:ext uri="{FF2B5EF4-FFF2-40B4-BE49-F238E27FC236}">
                            <a16:creationId xmlns:a16="http://schemas.microsoft.com/office/drawing/2014/main" id="{20A2C9FE-C6D2-4DDC-C8E6-685E8D8843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6" name="直線コネクタ 8595">
                        <a:extLst>
                          <a:ext uri="{FF2B5EF4-FFF2-40B4-BE49-F238E27FC236}">
                            <a16:creationId xmlns:a16="http://schemas.microsoft.com/office/drawing/2014/main" id="{D25271B9-66B5-65C0-EF0E-0EF798EA5B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7" name="直線コネクタ 8596">
                        <a:extLst>
                          <a:ext uri="{FF2B5EF4-FFF2-40B4-BE49-F238E27FC236}">
                            <a16:creationId xmlns:a16="http://schemas.microsoft.com/office/drawing/2014/main" id="{95D1824F-C2A4-2CAE-A7F9-22BA0BB081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8" name="直線コネクタ 8597">
                        <a:extLst>
                          <a:ext uri="{FF2B5EF4-FFF2-40B4-BE49-F238E27FC236}">
                            <a16:creationId xmlns:a16="http://schemas.microsoft.com/office/drawing/2014/main" id="{05DE4D4E-8893-2B40-CAD9-B65A330B36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9" name="直線コネクタ 8598">
                        <a:extLst>
                          <a:ext uri="{FF2B5EF4-FFF2-40B4-BE49-F238E27FC236}">
                            <a16:creationId xmlns:a16="http://schemas.microsoft.com/office/drawing/2014/main" id="{56B35646-9BF6-7592-ECF8-BBF7AA096B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0" name="直線コネクタ 8599">
                        <a:extLst>
                          <a:ext uri="{FF2B5EF4-FFF2-40B4-BE49-F238E27FC236}">
                            <a16:creationId xmlns:a16="http://schemas.microsoft.com/office/drawing/2014/main" id="{185CECD5-4829-BEDF-1F8B-3C5EEC434E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1" name="直線コネクタ 8600">
                        <a:extLst>
                          <a:ext uri="{FF2B5EF4-FFF2-40B4-BE49-F238E27FC236}">
                            <a16:creationId xmlns:a16="http://schemas.microsoft.com/office/drawing/2014/main" id="{7039304F-122B-87A6-7D66-F6D2D786A7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2" name="直線コネクタ 8601">
                        <a:extLst>
                          <a:ext uri="{FF2B5EF4-FFF2-40B4-BE49-F238E27FC236}">
                            <a16:creationId xmlns:a16="http://schemas.microsoft.com/office/drawing/2014/main" id="{612098E8-10E0-AD3A-CF40-E071545FBD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3" name="直線コネクタ 8602">
                        <a:extLst>
                          <a:ext uri="{FF2B5EF4-FFF2-40B4-BE49-F238E27FC236}">
                            <a16:creationId xmlns:a16="http://schemas.microsoft.com/office/drawing/2014/main" id="{D2DA6B5F-1426-3765-661C-14A5BCC637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4" name="直線コネクタ 8603">
                        <a:extLst>
                          <a:ext uri="{FF2B5EF4-FFF2-40B4-BE49-F238E27FC236}">
                            <a16:creationId xmlns:a16="http://schemas.microsoft.com/office/drawing/2014/main" id="{B06916DF-E78A-A239-6DF7-8F839B5492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5" name="直線コネクタ 8604">
                        <a:extLst>
                          <a:ext uri="{FF2B5EF4-FFF2-40B4-BE49-F238E27FC236}">
                            <a16:creationId xmlns:a16="http://schemas.microsoft.com/office/drawing/2014/main" id="{41A6E783-C296-6772-F982-DB0E776A21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6" name="直線コネクタ 8605">
                        <a:extLst>
                          <a:ext uri="{FF2B5EF4-FFF2-40B4-BE49-F238E27FC236}">
                            <a16:creationId xmlns:a16="http://schemas.microsoft.com/office/drawing/2014/main" id="{03EDA55E-2FAB-A6E4-96A5-1E26045206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7" name="直線コネクタ 8606">
                        <a:extLst>
                          <a:ext uri="{FF2B5EF4-FFF2-40B4-BE49-F238E27FC236}">
                            <a16:creationId xmlns:a16="http://schemas.microsoft.com/office/drawing/2014/main" id="{843E0C51-3264-0F0F-3CB9-0069A7505A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575" name="グループ化 8574">
                      <a:extLst>
                        <a:ext uri="{FF2B5EF4-FFF2-40B4-BE49-F238E27FC236}">
                          <a16:creationId xmlns:a16="http://schemas.microsoft.com/office/drawing/2014/main" id="{5833DF28-21BB-D4A7-6E91-4250EE6D2A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76" name="直線コネクタ 8575">
                        <a:extLst>
                          <a:ext uri="{FF2B5EF4-FFF2-40B4-BE49-F238E27FC236}">
                            <a16:creationId xmlns:a16="http://schemas.microsoft.com/office/drawing/2014/main" id="{55452AE6-7801-C9D4-9FF7-70F243DC09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7" name="直線コネクタ 8576">
                        <a:extLst>
                          <a:ext uri="{FF2B5EF4-FFF2-40B4-BE49-F238E27FC236}">
                            <a16:creationId xmlns:a16="http://schemas.microsoft.com/office/drawing/2014/main" id="{DDEA9182-FA27-771E-1C63-E96615BD0D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8" name="直線コネクタ 8577">
                        <a:extLst>
                          <a:ext uri="{FF2B5EF4-FFF2-40B4-BE49-F238E27FC236}">
                            <a16:creationId xmlns:a16="http://schemas.microsoft.com/office/drawing/2014/main" id="{12B99EF4-D43B-8F5C-EAD1-63ECB6C20A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9" name="直線コネクタ 8578">
                        <a:extLst>
                          <a:ext uri="{FF2B5EF4-FFF2-40B4-BE49-F238E27FC236}">
                            <a16:creationId xmlns:a16="http://schemas.microsoft.com/office/drawing/2014/main" id="{89EB0D3E-DC54-B62B-547F-D4DC737A64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0" name="直線コネクタ 8579">
                        <a:extLst>
                          <a:ext uri="{FF2B5EF4-FFF2-40B4-BE49-F238E27FC236}">
                            <a16:creationId xmlns:a16="http://schemas.microsoft.com/office/drawing/2014/main" id="{47487657-37DF-62FB-5DF0-A48E292DFE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1" name="直線コネクタ 8580">
                        <a:extLst>
                          <a:ext uri="{FF2B5EF4-FFF2-40B4-BE49-F238E27FC236}">
                            <a16:creationId xmlns:a16="http://schemas.microsoft.com/office/drawing/2014/main" id="{23E37862-1D47-4E64-0A12-27E443D32D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2" name="直線コネクタ 8581">
                        <a:extLst>
                          <a:ext uri="{FF2B5EF4-FFF2-40B4-BE49-F238E27FC236}">
                            <a16:creationId xmlns:a16="http://schemas.microsoft.com/office/drawing/2014/main" id="{4EDFB3DD-5088-18B4-98A0-8BCFAF63D6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3" name="直線コネクタ 8582">
                        <a:extLst>
                          <a:ext uri="{FF2B5EF4-FFF2-40B4-BE49-F238E27FC236}">
                            <a16:creationId xmlns:a16="http://schemas.microsoft.com/office/drawing/2014/main" id="{AED7249E-65BF-A347-5C6F-CA092C13C4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4" name="直線コネクタ 8583">
                        <a:extLst>
                          <a:ext uri="{FF2B5EF4-FFF2-40B4-BE49-F238E27FC236}">
                            <a16:creationId xmlns:a16="http://schemas.microsoft.com/office/drawing/2014/main" id="{D58ED7E8-9F83-17A9-D6CA-A33284B79C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5" name="直線コネクタ 8584">
                        <a:extLst>
                          <a:ext uri="{FF2B5EF4-FFF2-40B4-BE49-F238E27FC236}">
                            <a16:creationId xmlns:a16="http://schemas.microsoft.com/office/drawing/2014/main" id="{2BF9E68F-5905-36DE-E623-66B8C56D4C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6" name="直線コネクタ 8585">
                        <a:extLst>
                          <a:ext uri="{FF2B5EF4-FFF2-40B4-BE49-F238E27FC236}">
                            <a16:creationId xmlns:a16="http://schemas.microsoft.com/office/drawing/2014/main" id="{E485A1A6-560F-8685-694C-9230AE9BCF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7" name="直線コネクタ 8586">
                        <a:extLst>
                          <a:ext uri="{FF2B5EF4-FFF2-40B4-BE49-F238E27FC236}">
                            <a16:creationId xmlns:a16="http://schemas.microsoft.com/office/drawing/2014/main" id="{E0BED75E-DEEB-A343-F0B2-9568E8BB6F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8" name="直線コネクタ 8587">
                        <a:extLst>
                          <a:ext uri="{FF2B5EF4-FFF2-40B4-BE49-F238E27FC236}">
                            <a16:creationId xmlns:a16="http://schemas.microsoft.com/office/drawing/2014/main" id="{39C10290-1582-E558-F46C-EE57FBA77F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9" name="直線コネクタ 8588">
                        <a:extLst>
                          <a:ext uri="{FF2B5EF4-FFF2-40B4-BE49-F238E27FC236}">
                            <a16:creationId xmlns:a16="http://schemas.microsoft.com/office/drawing/2014/main" id="{3C0BAFC7-775E-6687-38A3-99EE062B25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0" name="直線コネクタ 8589">
                        <a:extLst>
                          <a:ext uri="{FF2B5EF4-FFF2-40B4-BE49-F238E27FC236}">
                            <a16:creationId xmlns:a16="http://schemas.microsoft.com/office/drawing/2014/main" id="{75D1D43C-0C91-1E31-8D86-521E4AB21B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1" name="直線コネクタ 8590">
                        <a:extLst>
                          <a:ext uri="{FF2B5EF4-FFF2-40B4-BE49-F238E27FC236}">
                            <a16:creationId xmlns:a16="http://schemas.microsoft.com/office/drawing/2014/main" id="{C75B1572-6A8B-E65E-C633-998B31B808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40" name="グループ化 8539">
                    <a:extLst>
                      <a:ext uri="{FF2B5EF4-FFF2-40B4-BE49-F238E27FC236}">
                        <a16:creationId xmlns:a16="http://schemas.microsoft.com/office/drawing/2014/main" id="{EBE5C652-F739-802A-3E33-C0A04FD8FA4D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58" name="直線コネクタ 8557">
                      <a:extLst>
                        <a:ext uri="{FF2B5EF4-FFF2-40B4-BE49-F238E27FC236}">
                          <a16:creationId xmlns:a16="http://schemas.microsoft.com/office/drawing/2014/main" id="{D5FA0966-6D78-6D7A-340F-6409E94467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9" name="直線コネクタ 8558">
                      <a:extLst>
                        <a:ext uri="{FF2B5EF4-FFF2-40B4-BE49-F238E27FC236}">
                          <a16:creationId xmlns:a16="http://schemas.microsoft.com/office/drawing/2014/main" id="{F47E2247-8CE7-B9A9-501A-B415B1694F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0" name="直線コネクタ 8559">
                      <a:extLst>
                        <a:ext uri="{FF2B5EF4-FFF2-40B4-BE49-F238E27FC236}">
                          <a16:creationId xmlns:a16="http://schemas.microsoft.com/office/drawing/2014/main" id="{96B34E74-7C92-A445-1EF6-2F1E457768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1" name="直線コネクタ 8560">
                      <a:extLst>
                        <a:ext uri="{FF2B5EF4-FFF2-40B4-BE49-F238E27FC236}">
                          <a16:creationId xmlns:a16="http://schemas.microsoft.com/office/drawing/2014/main" id="{1B8753E8-9F7A-617A-3E7C-FA9C1A29E3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2" name="直線コネクタ 8561">
                      <a:extLst>
                        <a:ext uri="{FF2B5EF4-FFF2-40B4-BE49-F238E27FC236}">
                          <a16:creationId xmlns:a16="http://schemas.microsoft.com/office/drawing/2014/main" id="{A17303DD-E216-E98B-FDD1-42D536FE83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3" name="直線コネクタ 8562">
                      <a:extLst>
                        <a:ext uri="{FF2B5EF4-FFF2-40B4-BE49-F238E27FC236}">
                          <a16:creationId xmlns:a16="http://schemas.microsoft.com/office/drawing/2014/main" id="{480CB568-D016-4D7A-9213-9BF5B389E0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4" name="直線コネクタ 8563">
                      <a:extLst>
                        <a:ext uri="{FF2B5EF4-FFF2-40B4-BE49-F238E27FC236}">
                          <a16:creationId xmlns:a16="http://schemas.microsoft.com/office/drawing/2014/main" id="{F50FE625-FA5C-4F89-937C-9E57CFC250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5" name="直線コネクタ 8564">
                      <a:extLst>
                        <a:ext uri="{FF2B5EF4-FFF2-40B4-BE49-F238E27FC236}">
                          <a16:creationId xmlns:a16="http://schemas.microsoft.com/office/drawing/2014/main" id="{EE7F68ED-43D9-EC6F-D327-0980348950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6" name="直線コネクタ 8565">
                      <a:extLst>
                        <a:ext uri="{FF2B5EF4-FFF2-40B4-BE49-F238E27FC236}">
                          <a16:creationId xmlns:a16="http://schemas.microsoft.com/office/drawing/2014/main" id="{E7E065F4-4F46-9A53-C26F-1F9B02CC90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7" name="直線コネクタ 8566">
                      <a:extLst>
                        <a:ext uri="{FF2B5EF4-FFF2-40B4-BE49-F238E27FC236}">
                          <a16:creationId xmlns:a16="http://schemas.microsoft.com/office/drawing/2014/main" id="{1D698501-B72B-F4F2-BC8C-0E2B06D3DF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8" name="直線コネクタ 8567">
                      <a:extLst>
                        <a:ext uri="{FF2B5EF4-FFF2-40B4-BE49-F238E27FC236}">
                          <a16:creationId xmlns:a16="http://schemas.microsoft.com/office/drawing/2014/main" id="{8F07096C-943B-5E0A-7237-97919184D3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9" name="直線コネクタ 8568">
                      <a:extLst>
                        <a:ext uri="{FF2B5EF4-FFF2-40B4-BE49-F238E27FC236}">
                          <a16:creationId xmlns:a16="http://schemas.microsoft.com/office/drawing/2014/main" id="{45EAAC95-0CC4-B287-867A-856BD02C8A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0" name="直線コネクタ 8569">
                      <a:extLst>
                        <a:ext uri="{FF2B5EF4-FFF2-40B4-BE49-F238E27FC236}">
                          <a16:creationId xmlns:a16="http://schemas.microsoft.com/office/drawing/2014/main" id="{4D9AFB12-7C64-650C-BE82-9D1BCE1DDA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1" name="直線コネクタ 8570">
                      <a:extLst>
                        <a:ext uri="{FF2B5EF4-FFF2-40B4-BE49-F238E27FC236}">
                          <a16:creationId xmlns:a16="http://schemas.microsoft.com/office/drawing/2014/main" id="{681F7DEB-7E2C-FC57-A9FA-6F58E984CD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2" name="直線コネクタ 8571">
                      <a:extLst>
                        <a:ext uri="{FF2B5EF4-FFF2-40B4-BE49-F238E27FC236}">
                          <a16:creationId xmlns:a16="http://schemas.microsoft.com/office/drawing/2014/main" id="{DBA576B6-AA0D-F4E1-0D97-5BE87BE421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3" name="直線コネクタ 8572">
                      <a:extLst>
                        <a:ext uri="{FF2B5EF4-FFF2-40B4-BE49-F238E27FC236}">
                          <a16:creationId xmlns:a16="http://schemas.microsoft.com/office/drawing/2014/main" id="{DD2E2C2E-A1C8-0954-52A4-8036A7BD88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41" name="グループ化 8540">
                    <a:extLst>
                      <a:ext uri="{FF2B5EF4-FFF2-40B4-BE49-F238E27FC236}">
                        <a16:creationId xmlns:a16="http://schemas.microsoft.com/office/drawing/2014/main" id="{1CA5C07F-7E95-01DC-2A46-25A303AA5ACD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42" name="直線コネクタ 8541">
                      <a:extLst>
                        <a:ext uri="{FF2B5EF4-FFF2-40B4-BE49-F238E27FC236}">
                          <a16:creationId xmlns:a16="http://schemas.microsoft.com/office/drawing/2014/main" id="{A3222A14-F701-B038-1A6B-0F9C754D9A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3" name="直線コネクタ 8542">
                      <a:extLst>
                        <a:ext uri="{FF2B5EF4-FFF2-40B4-BE49-F238E27FC236}">
                          <a16:creationId xmlns:a16="http://schemas.microsoft.com/office/drawing/2014/main" id="{856A5B43-6F98-FF29-8F22-91D77F2149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4" name="直線コネクタ 8543">
                      <a:extLst>
                        <a:ext uri="{FF2B5EF4-FFF2-40B4-BE49-F238E27FC236}">
                          <a16:creationId xmlns:a16="http://schemas.microsoft.com/office/drawing/2014/main" id="{803DAF8F-8FFF-3BA5-9357-528CA0EF60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5" name="直線コネクタ 8544">
                      <a:extLst>
                        <a:ext uri="{FF2B5EF4-FFF2-40B4-BE49-F238E27FC236}">
                          <a16:creationId xmlns:a16="http://schemas.microsoft.com/office/drawing/2014/main" id="{4339E5C4-C1B3-2F9B-C6C6-99AE785666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6" name="直線コネクタ 8545">
                      <a:extLst>
                        <a:ext uri="{FF2B5EF4-FFF2-40B4-BE49-F238E27FC236}">
                          <a16:creationId xmlns:a16="http://schemas.microsoft.com/office/drawing/2014/main" id="{065B0651-7C5C-5EAD-AB2F-04916A7F28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7" name="直線コネクタ 8546">
                      <a:extLst>
                        <a:ext uri="{FF2B5EF4-FFF2-40B4-BE49-F238E27FC236}">
                          <a16:creationId xmlns:a16="http://schemas.microsoft.com/office/drawing/2014/main" id="{63155EED-D917-8A74-6836-BAEFE11213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8" name="直線コネクタ 8547">
                      <a:extLst>
                        <a:ext uri="{FF2B5EF4-FFF2-40B4-BE49-F238E27FC236}">
                          <a16:creationId xmlns:a16="http://schemas.microsoft.com/office/drawing/2014/main" id="{86A6EE14-C89D-4379-E18B-22AF774F4A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9" name="直線コネクタ 8548">
                      <a:extLst>
                        <a:ext uri="{FF2B5EF4-FFF2-40B4-BE49-F238E27FC236}">
                          <a16:creationId xmlns:a16="http://schemas.microsoft.com/office/drawing/2014/main" id="{1407ABC6-B58C-3E75-20C1-B6C4071DB9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0" name="直線コネクタ 8549">
                      <a:extLst>
                        <a:ext uri="{FF2B5EF4-FFF2-40B4-BE49-F238E27FC236}">
                          <a16:creationId xmlns:a16="http://schemas.microsoft.com/office/drawing/2014/main" id="{3DBC4724-3C3D-6F5B-F349-85FF74497F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1" name="直線コネクタ 8550">
                      <a:extLst>
                        <a:ext uri="{FF2B5EF4-FFF2-40B4-BE49-F238E27FC236}">
                          <a16:creationId xmlns:a16="http://schemas.microsoft.com/office/drawing/2014/main" id="{81874569-21F3-202C-2DC3-9BC476A096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2" name="直線コネクタ 8551">
                      <a:extLst>
                        <a:ext uri="{FF2B5EF4-FFF2-40B4-BE49-F238E27FC236}">
                          <a16:creationId xmlns:a16="http://schemas.microsoft.com/office/drawing/2014/main" id="{B1C876FA-D969-F467-5225-90BB2CF600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3" name="直線コネクタ 8552">
                      <a:extLst>
                        <a:ext uri="{FF2B5EF4-FFF2-40B4-BE49-F238E27FC236}">
                          <a16:creationId xmlns:a16="http://schemas.microsoft.com/office/drawing/2014/main" id="{AAFD8617-CA70-6B8E-E338-A0B6A4C192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4" name="直線コネクタ 8553">
                      <a:extLst>
                        <a:ext uri="{FF2B5EF4-FFF2-40B4-BE49-F238E27FC236}">
                          <a16:creationId xmlns:a16="http://schemas.microsoft.com/office/drawing/2014/main" id="{74AACC7B-AD78-C7BF-DF7C-51A74E3AF1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5" name="直線コネクタ 8554">
                      <a:extLst>
                        <a:ext uri="{FF2B5EF4-FFF2-40B4-BE49-F238E27FC236}">
                          <a16:creationId xmlns:a16="http://schemas.microsoft.com/office/drawing/2014/main" id="{1F1ECBC2-FFE9-6B3A-8914-9E6DF370E9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6" name="直線コネクタ 8555">
                      <a:extLst>
                        <a:ext uri="{FF2B5EF4-FFF2-40B4-BE49-F238E27FC236}">
                          <a16:creationId xmlns:a16="http://schemas.microsoft.com/office/drawing/2014/main" id="{59254744-32CE-938E-0B21-C5AB86BD13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7" name="直線コネクタ 8556">
                      <a:extLst>
                        <a:ext uri="{FF2B5EF4-FFF2-40B4-BE49-F238E27FC236}">
                          <a16:creationId xmlns:a16="http://schemas.microsoft.com/office/drawing/2014/main" id="{77DA3F8B-A6E4-94CF-C04C-97850765B2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508" name="グループ化 8507">
                  <a:extLst>
                    <a:ext uri="{FF2B5EF4-FFF2-40B4-BE49-F238E27FC236}">
                      <a16:creationId xmlns:a16="http://schemas.microsoft.com/office/drawing/2014/main" id="{7831DBB2-8125-BBDA-9830-CAB69AB872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30" name="直線コネクタ 8529">
                    <a:extLst>
                      <a:ext uri="{FF2B5EF4-FFF2-40B4-BE49-F238E27FC236}">
                        <a16:creationId xmlns:a16="http://schemas.microsoft.com/office/drawing/2014/main" id="{E8888EFD-7431-2AB2-5D67-7FDF66A7B0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1" name="直線コネクタ 8530">
                    <a:extLst>
                      <a:ext uri="{FF2B5EF4-FFF2-40B4-BE49-F238E27FC236}">
                        <a16:creationId xmlns:a16="http://schemas.microsoft.com/office/drawing/2014/main" id="{F4075231-00A2-D254-1760-BAB0AE17D8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2" name="直線コネクタ 8531">
                    <a:extLst>
                      <a:ext uri="{FF2B5EF4-FFF2-40B4-BE49-F238E27FC236}">
                        <a16:creationId xmlns:a16="http://schemas.microsoft.com/office/drawing/2014/main" id="{D66C6EEB-04D8-2EE2-76D4-00816113B2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3" name="直線コネクタ 8532">
                    <a:extLst>
                      <a:ext uri="{FF2B5EF4-FFF2-40B4-BE49-F238E27FC236}">
                        <a16:creationId xmlns:a16="http://schemas.microsoft.com/office/drawing/2014/main" id="{D4C71910-60DE-2002-5FB2-421E87145B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4" name="直線コネクタ 8533">
                    <a:extLst>
                      <a:ext uri="{FF2B5EF4-FFF2-40B4-BE49-F238E27FC236}">
                        <a16:creationId xmlns:a16="http://schemas.microsoft.com/office/drawing/2014/main" id="{1A2DB0DA-C99C-AEF0-7562-F0D150A868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5" name="直線コネクタ 8534">
                    <a:extLst>
                      <a:ext uri="{FF2B5EF4-FFF2-40B4-BE49-F238E27FC236}">
                        <a16:creationId xmlns:a16="http://schemas.microsoft.com/office/drawing/2014/main" id="{D78BBFAC-7ADB-EE70-75A2-4BF932F6E4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09" name="グループ化 8508">
                  <a:extLst>
                    <a:ext uri="{FF2B5EF4-FFF2-40B4-BE49-F238E27FC236}">
                      <a16:creationId xmlns:a16="http://schemas.microsoft.com/office/drawing/2014/main" id="{EAB9F146-058D-923C-1802-F08D5F4755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24" name="直線コネクタ 8523">
                    <a:extLst>
                      <a:ext uri="{FF2B5EF4-FFF2-40B4-BE49-F238E27FC236}">
                        <a16:creationId xmlns:a16="http://schemas.microsoft.com/office/drawing/2014/main" id="{C1B0B1E6-CFE8-5A29-DD8C-E8FDEBC201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5" name="直線コネクタ 8524">
                    <a:extLst>
                      <a:ext uri="{FF2B5EF4-FFF2-40B4-BE49-F238E27FC236}">
                        <a16:creationId xmlns:a16="http://schemas.microsoft.com/office/drawing/2014/main" id="{0B410A78-BE85-6325-475A-F75E858AE5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6" name="直線コネクタ 8525">
                    <a:extLst>
                      <a:ext uri="{FF2B5EF4-FFF2-40B4-BE49-F238E27FC236}">
                        <a16:creationId xmlns:a16="http://schemas.microsoft.com/office/drawing/2014/main" id="{26E80C56-3070-2592-BBC2-FCAD0C8574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7" name="直線コネクタ 8526">
                    <a:extLst>
                      <a:ext uri="{FF2B5EF4-FFF2-40B4-BE49-F238E27FC236}">
                        <a16:creationId xmlns:a16="http://schemas.microsoft.com/office/drawing/2014/main" id="{40D374DA-F1B6-4078-9B67-D16B0B17F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8" name="直線コネクタ 8527">
                    <a:extLst>
                      <a:ext uri="{FF2B5EF4-FFF2-40B4-BE49-F238E27FC236}">
                        <a16:creationId xmlns:a16="http://schemas.microsoft.com/office/drawing/2014/main" id="{62CD7321-4919-DD9B-C9F5-B1498A87B8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9" name="直線コネクタ 8528">
                    <a:extLst>
                      <a:ext uri="{FF2B5EF4-FFF2-40B4-BE49-F238E27FC236}">
                        <a16:creationId xmlns:a16="http://schemas.microsoft.com/office/drawing/2014/main" id="{36508F0C-FC0B-54A8-6FA5-5D795B4804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0" name="グループ化 8509">
                  <a:extLst>
                    <a:ext uri="{FF2B5EF4-FFF2-40B4-BE49-F238E27FC236}">
                      <a16:creationId xmlns:a16="http://schemas.microsoft.com/office/drawing/2014/main" id="{302C85B5-90E0-16AC-DDF0-6D338C6886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8" name="直線コネクタ 8517">
                    <a:extLst>
                      <a:ext uri="{FF2B5EF4-FFF2-40B4-BE49-F238E27FC236}">
                        <a16:creationId xmlns:a16="http://schemas.microsoft.com/office/drawing/2014/main" id="{0759819A-F871-211C-084B-1C6D683A4C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9" name="直線コネクタ 8518">
                    <a:extLst>
                      <a:ext uri="{FF2B5EF4-FFF2-40B4-BE49-F238E27FC236}">
                        <a16:creationId xmlns:a16="http://schemas.microsoft.com/office/drawing/2014/main" id="{D30BB195-2EB2-335F-8311-55CEBEB123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0" name="直線コネクタ 8519">
                    <a:extLst>
                      <a:ext uri="{FF2B5EF4-FFF2-40B4-BE49-F238E27FC236}">
                        <a16:creationId xmlns:a16="http://schemas.microsoft.com/office/drawing/2014/main" id="{F2E09DD4-58DD-9EB4-75C4-18CDE88F4F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1" name="直線コネクタ 8520">
                    <a:extLst>
                      <a:ext uri="{FF2B5EF4-FFF2-40B4-BE49-F238E27FC236}">
                        <a16:creationId xmlns:a16="http://schemas.microsoft.com/office/drawing/2014/main" id="{C7EFBF0B-AFC7-27CE-9CE7-FB7ADB1CDC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2" name="直線コネクタ 8521">
                    <a:extLst>
                      <a:ext uri="{FF2B5EF4-FFF2-40B4-BE49-F238E27FC236}">
                        <a16:creationId xmlns:a16="http://schemas.microsoft.com/office/drawing/2014/main" id="{406E7E86-943A-A473-6522-205B76C9C4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3" name="直線コネクタ 8522">
                    <a:extLst>
                      <a:ext uri="{FF2B5EF4-FFF2-40B4-BE49-F238E27FC236}">
                        <a16:creationId xmlns:a16="http://schemas.microsoft.com/office/drawing/2014/main" id="{9978227A-0050-9F69-4722-3C3CE01986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1" name="グループ化 8510">
                  <a:extLst>
                    <a:ext uri="{FF2B5EF4-FFF2-40B4-BE49-F238E27FC236}">
                      <a16:creationId xmlns:a16="http://schemas.microsoft.com/office/drawing/2014/main" id="{7A2AD1E8-DDE5-50DE-312A-FB63CFAF52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2" name="直線コネクタ 8511">
                    <a:extLst>
                      <a:ext uri="{FF2B5EF4-FFF2-40B4-BE49-F238E27FC236}">
                        <a16:creationId xmlns:a16="http://schemas.microsoft.com/office/drawing/2014/main" id="{56CB30CF-A067-5B7D-294F-9245C60195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3" name="直線コネクタ 8512">
                    <a:extLst>
                      <a:ext uri="{FF2B5EF4-FFF2-40B4-BE49-F238E27FC236}">
                        <a16:creationId xmlns:a16="http://schemas.microsoft.com/office/drawing/2014/main" id="{A94F9B14-DC93-9358-04DA-06D5DFC77F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4" name="直線コネクタ 8513">
                    <a:extLst>
                      <a:ext uri="{FF2B5EF4-FFF2-40B4-BE49-F238E27FC236}">
                        <a16:creationId xmlns:a16="http://schemas.microsoft.com/office/drawing/2014/main" id="{E7C2CAFF-0B02-5F18-9154-32E1C83130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5" name="直線コネクタ 8514">
                    <a:extLst>
                      <a:ext uri="{FF2B5EF4-FFF2-40B4-BE49-F238E27FC236}">
                        <a16:creationId xmlns:a16="http://schemas.microsoft.com/office/drawing/2014/main" id="{87CBADF9-ED88-AAC5-0D73-F4AFDFE823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6" name="直線コネクタ 8515">
                    <a:extLst>
                      <a:ext uri="{FF2B5EF4-FFF2-40B4-BE49-F238E27FC236}">
                        <a16:creationId xmlns:a16="http://schemas.microsoft.com/office/drawing/2014/main" id="{324058C5-C741-BEEE-0C9C-8E1D32DB3B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7" name="直線コネクタ 8516">
                    <a:extLst>
                      <a:ext uri="{FF2B5EF4-FFF2-40B4-BE49-F238E27FC236}">
                        <a16:creationId xmlns:a16="http://schemas.microsoft.com/office/drawing/2014/main" id="{0DB9B8DA-64CB-5D56-DF3B-D5B06F090E2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7" name="グループ化 8316">
                <a:extLst>
                  <a:ext uri="{FF2B5EF4-FFF2-40B4-BE49-F238E27FC236}">
                    <a16:creationId xmlns:a16="http://schemas.microsoft.com/office/drawing/2014/main" id="{8624E08A-3ED6-52BA-9A57-0CCF6EACE470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318" name="正方形/長方形 8317">
                  <a:extLst>
                    <a:ext uri="{FF2B5EF4-FFF2-40B4-BE49-F238E27FC236}">
                      <a16:creationId xmlns:a16="http://schemas.microsoft.com/office/drawing/2014/main" id="{C766BEE2-B9BC-0BDB-B0D8-25914ACA4C9E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319" name="グループ化 8318">
                  <a:extLst>
                    <a:ext uri="{FF2B5EF4-FFF2-40B4-BE49-F238E27FC236}">
                      <a16:creationId xmlns:a16="http://schemas.microsoft.com/office/drawing/2014/main" id="{4D95BF4C-7733-0688-EEAD-307F2E5F3933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348" name="グループ化 8347">
                    <a:extLst>
                      <a:ext uri="{FF2B5EF4-FFF2-40B4-BE49-F238E27FC236}">
                        <a16:creationId xmlns:a16="http://schemas.microsoft.com/office/drawing/2014/main" id="{34799DBF-7727-D480-198C-0299989D15E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488" name="正方形/長方形 8487">
                      <a:extLst>
                        <a:ext uri="{FF2B5EF4-FFF2-40B4-BE49-F238E27FC236}">
                          <a16:creationId xmlns:a16="http://schemas.microsoft.com/office/drawing/2014/main" id="{801ED8F6-8E8E-018C-6742-1118B924E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89" name="グループ化 8488">
                      <a:extLst>
                        <a:ext uri="{FF2B5EF4-FFF2-40B4-BE49-F238E27FC236}">
                          <a16:creationId xmlns:a16="http://schemas.microsoft.com/office/drawing/2014/main" id="{CE9A33DF-6C35-4D61-E4DE-BA66398A51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504" name="正方形/長方形 8503">
                        <a:extLst>
                          <a:ext uri="{FF2B5EF4-FFF2-40B4-BE49-F238E27FC236}">
                            <a16:creationId xmlns:a16="http://schemas.microsoft.com/office/drawing/2014/main" id="{BA507C49-3F47-1BF0-9F42-C982C8C32C0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505" name="正方形/長方形 8504">
                        <a:extLst>
                          <a:ext uri="{FF2B5EF4-FFF2-40B4-BE49-F238E27FC236}">
                            <a16:creationId xmlns:a16="http://schemas.microsoft.com/office/drawing/2014/main" id="{9D5505AF-C148-16EB-2CA8-29E0964FD7A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490" name="グループ化 8489">
                      <a:extLst>
                        <a:ext uri="{FF2B5EF4-FFF2-40B4-BE49-F238E27FC236}">
                          <a16:creationId xmlns:a16="http://schemas.microsoft.com/office/drawing/2014/main" id="{3B352856-7DFF-9478-42BD-38C0F6DB25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500" name="正方形/長方形 8499">
                        <a:extLst>
                          <a:ext uri="{FF2B5EF4-FFF2-40B4-BE49-F238E27FC236}">
                            <a16:creationId xmlns:a16="http://schemas.microsoft.com/office/drawing/2014/main" id="{408C35C6-95EB-1EF7-DBB2-8D739CCA7E2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501" name="グループ化 8500">
                        <a:extLst>
                          <a:ext uri="{FF2B5EF4-FFF2-40B4-BE49-F238E27FC236}">
                            <a16:creationId xmlns:a16="http://schemas.microsoft.com/office/drawing/2014/main" id="{EA48057D-D2CB-9B3D-4C47-6282B99CD0E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502" name="正方形/長方形 8501">
                          <a:extLst>
                            <a:ext uri="{FF2B5EF4-FFF2-40B4-BE49-F238E27FC236}">
                              <a16:creationId xmlns:a16="http://schemas.microsoft.com/office/drawing/2014/main" id="{E919D053-11C7-FCCE-C306-9804BC512FD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503" name="正方形/長方形 8502">
                          <a:extLst>
                            <a:ext uri="{FF2B5EF4-FFF2-40B4-BE49-F238E27FC236}">
                              <a16:creationId xmlns:a16="http://schemas.microsoft.com/office/drawing/2014/main" id="{79934963-0D6B-8AEE-E100-BCAF8C025F9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491" name="正方形/長方形 8490">
                      <a:extLst>
                        <a:ext uri="{FF2B5EF4-FFF2-40B4-BE49-F238E27FC236}">
                          <a16:creationId xmlns:a16="http://schemas.microsoft.com/office/drawing/2014/main" id="{D0702085-77A7-C640-4019-FB207F952A5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2" name="グループ化 8491">
                      <a:extLst>
                        <a:ext uri="{FF2B5EF4-FFF2-40B4-BE49-F238E27FC236}">
                          <a16:creationId xmlns:a16="http://schemas.microsoft.com/office/drawing/2014/main" id="{8B760D32-96DA-207E-7EAC-370A1225AA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8" name="正方形/長方形 8497">
                        <a:extLst>
                          <a:ext uri="{FF2B5EF4-FFF2-40B4-BE49-F238E27FC236}">
                            <a16:creationId xmlns:a16="http://schemas.microsoft.com/office/drawing/2014/main" id="{144C1DEF-C999-C1E8-43AD-A1C7F660B05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9" name="正方形/長方形 8498">
                        <a:extLst>
                          <a:ext uri="{FF2B5EF4-FFF2-40B4-BE49-F238E27FC236}">
                            <a16:creationId xmlns:a16="http://schemas.microsoft.com/office/drawing/2014/main" id="{35851623-0BE9-6C2E-211A-C5D44FD010B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3" name="正方形/長方形 8492">
                      <a:extLst>
                        <a:ext uri="{FF2B5EF4-FFF2-40B4-BE49-F238E27FC236}">
                          <a16:creationId xmlns:a16="http://schemas.microsoft.com/office/drawing/2014/main" id="{6FE9B8D5-7D61-696B-E7BD-1734729134F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4" name="グループ化 8493">
                      <a:extLst>
                        <a:ext uri="{FF2B5EF4-FFF2-40B4-BE49-F238E27FC236}">
                          <a16:creationId xmlns:a16="http://schemas.microsoft.com/office/drawing/2014/main" id="{88416265-DC63-3128-2BAD-857518F002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6" name="正方形/長方形 8495">
                        <a:extLst>
                          <a:ext uri="{FF2B5EF4-FFF2-40B4-BE49-F238E27FC236}">
                            <a16:creationId xmlns:a16="http://schemas.microsoft.com/office/drawing/2014/main" id="{1F40BE18-F56D-E63E-815A-B776355FBCA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7" name="正方形/長方形 8496">
                        <a:extLst>
                          <a:ext uri="{FF2B5EF4-FFF2-40B4-BE49-F238E27FC236}">
                            <a16:creationId xmlns:a16="http://schemas.microsoft.com/office/drawing/2014/main" id="{D284F22F-CF8F-2845-4A80-1AE0F58EAFA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5" name="正方形/長方形 8494">
                      <a:extLst>
                        <a:ext uri="{FF2B5EF4-FFF2-40B4-BE49-F238E27FC236}">
                          <a16:creationId xmlns:a16="http://schemas.microsoft.com/office/drawing/2014/main" id="{33D9C641-C527-C57A-4965-A575F05F04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349" name="グループ化 8348">
                    <a:extLst>
                      <a:ext uri="{FF2B5EF4-FFF2-40B4-BE49-F238E27FC236}">
                        <a16:creationId xmlns:a16="http://schemas.microsoft.com/office/drawing/2014/main" id="{E91A33EC-D8C6-395F-60A8-C8FA6F8C7EE7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54" name="グループ化 8453">
                      <a:extLst>
                        <a:ext uri="{FF2B5EF4-FFF2-40B4-BE49-F238E27FC236}">
                          <a16:creationId xmlns:a16="http://schemas.microsoft.com/office/drawing/2014/main" id="{884EB39B-2614-686D-21B4-A305A6A5BE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72" name="直線コネクタ 8471">
                        <a:extLst>
                          <a:ext uri="{FF2B5EF4-FFF2-40B4-BE49-F238E27FC236}">
                            <a16:creationId xmlns:a16="http://schemas.microsoft.com/office/drawing/2014/main" id="{62636258-8E53-A3C3-C69A-BD63BE3A72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3" name="直線コネクタ 8472">
                        <a:extLst>
                          <a:ext uri="{FF2B5EF4-FFF2-40B4-BE49-F238E27FC236}">
                            <a16:creationId xmlns:a16="http://schemas.microsoft.com/office/drawing/2014/main" id="{97DF2D86-230C-A8B5-DEA6-7197C8EABC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4" name="直線コネクタ 8473">
                        <a:extLst>
                          <a:ext uri="{FF2B5EF4-FFF2-40B4-BE49-F238E27FC236}">
                            <a16:creationId xmlns:a16="http://schemas.microsoft.com/office/drawing/2014/main" id="{DD2257E7-7295-DC46-8D72-6A29F01978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5" name="直線コネクタ 8474">
                        <a:extLst>
                          <a:ext uri="{FF2B5EF4-FFF2-40B4-BE49-F238E27FC236}">
                            <a16:creationId xmlns:a16="http://schemas.microsoft.com/office/drawing/2014/main" id="{AA33BD01-EAD7-0DB0-2A64-499828A212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6" name="直線コネクタ 8475">
                        <a:extLst>
                          <a:ext uri="{FF2B5EF4-FFF2-40B4-BE49-F238E27FC236}">
                            <a16:creationId xmlns:a16="http://schemas.microsoft.com/office/drawing/2014/main" id="{F913FBD2-66ED-5879-80A7-5E2B291C03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7" name="直線コネクタ 8476">
                        <a:extLst>
                          <a:ext uri="{FF2B5EF4-FFF2-40B4-BE49-F238E27FC236}">
                            <a16:creationId xmlns:a16="http://schemas.microsoft.com/office/drawing/2014/main" id="{2C8AB350-62EB-131F-4318-4B84D772EB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8" name="直線コネクタ 8477">
                        <a:extLst>
                          <a:ext uri="{FF2B5EF4-FFF2-40B4-BE49-F238E27FC236}">
                            <a16:creationId xmlns:a16="http://schemas.microsoft.com/office/drawing/2014/main" id="{07012F94-AC5E-F715-44B4-4A5F02910D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9" name="直線コネクタ 8478">
                        <a:extLst>
                          <a:ext uri="{FF2B5EF4-FFF2-40B4-BE49-F238E27FC236}">
                            <a16:creationId xmlns:a16="http://schemas.microsoft.com/office/drawing/2014/main" id="{BB9CD0DA-F93D-5387-8B2F-EBE94A1B59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0" name="直線コネクタ 8479">
                        <a:extLst>
                          <a:ext uri="{FF2B5EF4-FFF2-40B4-BE49-F238E27FC236}">
                            <a16:creationId xmlns:a16="http://schemas.microsoft.com/office/drawing/2014/main" id="{A10DF9D8-C05E-3B8C-E6CE-CE43EA25A8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1" name="直線コネクタ 8480">
                        <a:extLst>
                          <a:ext uri="{FF2B5EF4-FFF2-40B4-BE49-F238E27FC236}">
                            <a16:creationId xmlns:a16="http://schemas.microsoft.com/office/drawing/2014/main" id="{3FF2451D-4364-1BEF-216A-5ADF7ED0B6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2" name="直線コネクタ 8481">
                        <a:extLst>
                          <a:ext uri="{FF2B5EF4-FFF2-40B4-BE49-F238E27FC236}">
                            <a16:creationId xmlns:a16="http://schemas.microsoft.com/office/drawing/2014/main" id="{5F0758CC-213D-E425-B911-2E5965A757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3" name="直線コネクタ 8482">
                        <a:extLst>
                          <a:ext uri="{FF2B5EF4-FFF2-40B4-BE49-F238E27FC236}">
                            <a16:creationId xmlns:a16="http://schemas.microsoft.com/office/drawing/2014/main" id="{8E046459-0FB9-81CC-99CD-AE5A66643A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4" name="直線コネクタ 8483">
                        <a:extLst>
                          <a:ext uri="{FF2B5EF4-FFF2-40B4-BE49-F238E27FC236}">
                            <a16:creationId xmlns:a16="http://schemas.microsoft.com/office/drawing/2014/main" id="{838CF450-F1F4-9BEB-D990-C34F4295AB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5" name="直線コネクタ 8484">
                        <a:extLst>
                          <a:ext uri="{FF2B5EF4-FFF2-40B4-BE49-F238E27FC236}">
                            <a16:creationId xmlns:a16="http://schemas.microsoft.com/office/drawing/2014/main" id="{DAA9485B-3699-69C8-3CEF-15B562FE22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6" name="直線コネクタ 8485">
                        <a:extLst>
                          <a:ext uri="{FF2B5EF4-FFF2-40B4-BE49-F238E27FC236}">
                            <a16:creationId xmlns:a16="http://schemas.microsoft.com/office/drawing/2014/main" id="{19DF94CA-2AD7-D959-39E4-28977457EF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7" name="直線コネクタ 8486">
                        <a:extLst>
                          <a:ext uri="{FF2B5EF4-FFF2-40B4-BE49-F238E27FC236}">
                            <a16:creationId xmlns:a16="http://schemas.microsoft.com/office/drawing/2014/main" id="{1BE020FB-9CFD-29F1-D5B9-BEE8E2B686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55" name="グループ化 8454">
                      <a:extLst>
                        <a:ext uri="{FF2B5EF4-FFF2-40B4-BE49-F238E27FC236}">
                          <a16:creationId xmlns:a16="http://schemas.microsoft.com/office/drawing/2014/main" id="{31C49D36-4DE7-2B73-8B9E-0BCD1316B1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56" name="直線コネクタ 8455">
                        <a:extLst>
                          <a:ext uri="{FF2B5EF4-FFF2-40B4-BE49-F238E27FC236}">
                            <a16:creationId xmlns:a16="http://schemas.microsoft.com/office/drawing/2014/main" id="{443D0F99-92DF-2550-FB8A-1CD64A2A16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7" name="直線コネクタ 8456">
                        <a:extLst>
                          <a:ext uri="{FF2B5EF4-FFF2-40B4-BE49-F238E27FC236}">
                            <a16:creationId xmlns:a16="http://schemas.microsoft.com/office/drawing/2014/main" id="{B27F166F-2913-2176-09D0-4C2C4A9E66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8" name="直線コネクタ 8457">
                        <a:extLst>
                          <a:ext uri="{FF2B5EF4-FFF2-40B4-BE49-F238E27FC236}">
                            <a16:creationId xmlns:a16="http://schemas.microsoft.com/office/drawing/2014/main" id="{91DADC20-B2AB-B0B8-9950-31FD6356F0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9" name="直線コネクタ 8458">
                        <a:extLst>
                          <a:ext uri="{FF2B5EF4-FFF2-40B4-BE49-F238E27FC236}">
                            <a16:creationId xmlns:a16="http://schemas.microsoft.com/office/drawing/2014/main" id="{87765495-79A1-675F-0B32-A4B58A46A0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0" name="直線コネクタ 8459">
                        <a:extLst>
                          <a:ext uri="{FF2B5EF4-FFF2-40B4-BE49-F238E27FC236}">
                            <a16:creationId xmlns:a16="http://schemas.microsoft.com/office/drawing/2014/main" id="{A6F91816-6E0C-ADE5-4E5F-212332A399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1" name="直線コネクタ 8460">
                        <a:extLst>
                          <a:ext uri="{FF2B5EF4-FFF2-40B4-BE49-F238E27FC236}">
                            <a16:creationId xmlns:a16="http://schemas.microsoft.com/office/drawing/2014/main" id="{03BB826B-1502-4455-56D1-99E401B639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2" name="直線コネクタ 8461">
                        <a:extLst>
                          <a:ext uri="{FF2B5EF4-FFF2-40B4-BE49-F238E27FC236}">
                            <a16:creationId xmlns:a16="http://schemas.microsoft.com/office/drawing/2014/main" id="{3B41C00A-E6D7-4F1A-ABA3-C3E3A394A4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3" name="直線コネクタ 8462">
                        <a:extLst>
                          <a:ext uri="{FF2B5EF4-FFF2-40B4-BE49-F238E27FC236}">
                            <a16:creationId xmlns:a16="http://schemas.microsoft.com/office/drawing/2014/main" id="{F3CD6AE9-0E11-DDC0-1ECA-880A2CCCEA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4" name="直線コネクタ 8463">
                        <a:extLst>
                          <a:ext uri="{FF2B5EF4-FFF2-40B4-BE49-F238E27FC236}">
                            <a16:creationId xmlns:a16="http://schemas.microsoft.com/office/drawing/2014/main" id="{9E6BFCB0-3E88-5FB7-1840-F7A313B620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5" name="直線コネクタ 8464">
                        <a:extLst>
                          <a:ext uri="{FF2B5EF4-FFF2-40B4-BE49-F238E27FC236}">
                            <a16:creationId xmlns:a16="http://schemas.microsoft.com/office/drawing/2014/main" id="{3BEB42C4-D265-F6E5-96DE-E1F759D9F8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6" name="直線コネクタ 8465">
                        <a:extLst>
                          <a:ext uri="{FF2B5EF4-FFF2-40B4-BE49-F238E27FC236}">
                            <a16:creationId xmlns:a16="http://schemas.microsoft.com/office/drawing/2014/main" id="{8DE641E6-757F-8F67-1A66-5EEBB3E8A2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7" name="直線コネクタ 8466">
                        <a:extLst>
                          <a:ext uri="{FF2B5EF4-FFF2-40B4-BE49-F238E27FC236}">
                            <a16:creationId xmlns:a16="http://schemas.microsoft.com/office/drawing/2014/main" id="{F83FF2AF-0367-AF9F-A795-F6D9F429C4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8" name="直線コネクタ 8467">
                        <a:extLst>
                          <a:ext uri="{FF2B5EF4-FFF2-40B4-BE49-F238E27FC236}">
                            <a16:creationId xmlns:a16="http://schemas.microsoft.com/office/drawing/2014/main" id="{42BB6F20-F22B-C650-FE95-519F8F7E5B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9" name="直線コネクタ 8468">
                        <a:extLst>
                          <a:ext uri="{FF2B5EF4-FFF2-40B4-BE49-F238E27FC236}">
                            <a16:creationId xmlns:a16="http://schemas.microsoft.com/office/drawing/2014/main" id="{D1EEAFBD-6695-C944-AAF6-A605170DAB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0" name="直線コネクタ 8469">
                        <a:extLst>
                          <a:ext uri="{FF2B5EF4-FFF2-40B4-BE49-F238E27FC236}">
                            <a16:creationId xmlns:a16="http://schemas.microsoft.com/office/drawing/2014/main" id="{5373F50C-2B97-DE2D-173D-B425DD5097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1" name="直線コネクタ 8470">
                        <a:extLst>
                          <a:ext uri="{FF2B5EF4-FFF2-40B4-BE49-F238E27FC236}">
                            <a16:creationId xmlns:a16="http://schemas.microsoft.com/office/drawing/2014/main" id="{EECC8983-57D3-4120-00B9-93D2DB8130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0" name="グループ化 8349">
                    <a:extLst>
                      <a:ext uri="{FF2B5EF4-FFF2-40B4-BE49-F238E27FC236}">
                        <a16:creationId xmlns:a16="http://schemas.microsoft.com/office/drawing/2014/main" id="{84AEB42F-6394-7361-9A0D-13B922979798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20" name="グループ化 8419">
                      <a:extLst>
                        <a:ext uri="{FF2B5EF4-FFF2-40B4-BE49-F238E27FC236}">
                          <a16:creationId xmlns:a16="http://schemas.microsoft.com/office/drawing/2014/main" id="{D90BBB1B-6822-A8CA-175B-9C08E99C3E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38" name="直線コネクタ 8437">
                        <a:extLst>
                          <a:ext uri="{FF2B5EF4-FFF2-40B4-BE49-F238E27FC236}">
                            <a16:creationId xmlns:a16="http://schemas.microsoft.com/office/drawing/2014/main" id="{23ACEC50-62B4-AF22-C7BD-FA6B822C0A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9" name="直線コネクタ 8438">
                        <a:extLst>
                          <a:ext uri="{FF2B5EF4-FFF2-40B4-BE49-F238E27FC236}">
                            <a16:creationId xmlns:a16="http://schemas.microsoft.com/office/drawing/2014/main" id="{5BB08D31-61F2-C415-C52E-7828F632E5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0" name="直線コネクタ 8439">
                        <a:extLst>
                          <a:ext uri="{FF2B5EF4-FFF2-40B4-BE49-F238E27FC236}">
                            <a16:creationId xmlns:a16="http://schemas.microsoft.com/office/drawing/2014/main" id="{079C3130-D5F9-4242-9A1B-9D0142DCF7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1" name="直線コネクタ 8440">
                        <a:extLst>
                          <a:ext uri="{FF2B5EF4-FFF2-40B4-BE49-F238E27FC236}">
                            <a16:creationId xmlns:a16="http://schemas.microsoft.com/office/drawing/2014/main" id="{28B6DC28-BDE3-A79C-5FCF-0BBD6B74EF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2" name="直線コネクタ 8441">
                        <a:extLst>
                          <a:ext uri="{FF2B5EF4-FFF2-40B4-BE49-F238E27FC236}">
                            <a16:creationId xmlns:a16="http://schemas.microsoft.com/office/drawing/2014/main" id="{048A8EBF-B5FC-A2D0-A2B2-17B7D5B44D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3" name="直線コネクタ 8442">
                        <a:extLst>
                          <a:ext uri="{FF2B5EF4-FFF2-40B4-BE49-F238E27FC236}">
                            <a16:creationId xmlns:a16="http://schemas.microsoft.com/office/drawing/2014/main" id="{97797DA5-3910-40A9-A747-942F8678C2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4" name="直線コネクタ 8443">
                        <a:extLst>
                          <a:ext uri="{FF2B5EF4-FFF2-40B4-BE49-F238E27FC236}">
                            <a16:creationId xmlns:a16="http://schemas.microsoft.com/office/drawing/2014/main" id="{CB3D33EA-51C5-0AFF-4BE2-6D36C7C05D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5" name="直線コネクタ 8444">
                        <a:extLst>
                          <a:ext uri="{FF2B5EF4-FFF2-40B4-BE49-F238E27FC236}">
                            <a16:creationId xmlns:a16="http://schemas.microsoft.com/office/drawing/2014/main" id="{BF62CF3A-F931-946A-F0CB-2603295AAF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6" name="直線コネクタ 8445">
                        <a:extLst>
                          <a:ext uri="{FF2B5EF4-FFF2-40B4-BE49-F238E27FC236}">
                            <a16:creationId xmlns:a16="http://schemas.microsoft.com/office/drawing/2014/main" id="{038C56FF-E3B8-3B54-7144-00171CA2D7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7" name="直線コネクタ 8446">
                        <a:extLst>
                          <a:ext uri="{FF2B5EF4-FFF2-40B4-BE49-F238E27FC236}">
                            <a16:creationId xmlns:a16="http://schemas.microsoft.com/office/drawing/2014/main" id="{7EB94B75-DE29-4129-6468-CF72BDF6E1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8" name="直線コネクタ 8447">
                        <a:extLst>
                          <a:ext uri="{FF2B5EF4-FFF2-40B4-BE49-F238E27FC236}">
                            <a16:creationId xmlns:a16="http://schemas.microsoft.com/office/drawing/2014/main" id="{00D4C784-6494-B728-0313-975F13D18C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9" name="直線コネクタ 8448">
                        <a:extLst>
                          <a:ext uri="{FF2B5EF4-FFF2-40B4-BE49-F238E27FC236}">
                            <a16:creationId xmlns:a16="http://schemas.microsoft.com/office/drawing/2014/main" id="{29DF5E20-6076-AA37-61CE-4BF7E6B54F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0" name="直線コネクタ 8449">
                        <a:extLst>
                          <a:ext uri="{FF2B5EF4-FFF2-40B4-BE49-F238E27FC236}">
                            <a16:creationId xmlns:a16="http://schemas.microsoft.com/office/drawing/2014/main" id="{909239E3-47C5-D3E4-6729-3E729AE990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1" name="直線コネクタ 8450">
                        <a:extLst>
                          <a:ext uri="{FF2B5EF4-FFF2-40B4-BE49-F238E27FC236}">
                            <a16:creationId xmlns:a16="http://schemas.microsoft.com/office/drawing/2014/main" id="{3A501855-4153-5F03-0D25-D5C23ED934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2" name="直線コネクタ 8451">
                        <a:extLst>
                          <a:ext uri="{FF2B5EF4-FFF2-40B4-BE49-F238E27FC236}">
                            <a16:creationId xmlns:a16="http://schemas.microsoft.com/office/drawing/2014/main" id="{2B7B5C5F-07F1-D773-5A65-9DB46F70F9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3" name="直線コネクタ 8452">
                        <a:extLst>
                          <a:ext uri="{FF2B5EF4-FFF2-40B4-BE49-F238E27FC236}">
                            <a16:creationId xmlns:a16="http://schemas.microsoft.com/office/drawing/2014/main" id="{FBB8E317-B4E8-D9B1-2544-7BF5C25C02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21" name="グループ化 8420">
                      <a:extLst>
                        <a:ext uri="{FF2B5EF4-FFF2-40B4-BE49-F238E27FC236}">
                          <a16:creationId xmlns:a16="http://schemas.microsoft.com/office/drawing/2014/main" id="{92440757-790C-BA97-90A8-78E217D1E0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22" name="直線コネクタ 8421">
                        <a:extLst>
                          <a:ext uri="{FF2B5EF4-FFF2-40B4-BE49-F238E27FC236}">
                            <a16:creationId xmlns:a16="http://schemas.microsoft.com/office/drawing/2014/main" id="{4EF95B74-9E84-65A9-75E8-D1D1B5B618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3" name="直線コネクタ 8422">
                        <a:extLst>
                          <a:ext uri="{FF2B5EF4-FFF2-40B4-BE49-F238E27FC236}">
                            <a16:creationId xmlns:a16="http://schemas.microsoft.com/office/drawing/2014/main" id="{AF7BC2E2-7894-C4D1-B0D0-9F394959C6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4" name="直線コネクタ 8423">
                        <a:extLst>
                          <a:ext uri="{FF2B5EF4-FFF2-40B4-BE49-F238E27FC236}">
                            <a16:creationId xmlns:a16="http://schemas.microsoft.com/office/drawing/2014/main" id="{3B5EBFF3-01AC-0DA0-4F7F-47816CB424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5" name="直線コネクタ 8424">
                        <a:extLst>
                          <a:ext uri="{FF2B5EF4-FFF2-40B4-BE49-F238E27FC236}">
                            <a16:creationId xmlns:a16="http://schemas.microsoft.com/office/drawing/2014/main" id="{23C82582-B60E-9E1D-CB70-A37C297622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6" name="直線コネクタ 8425">
                        <a:extLst>
                          <a:ext uri="{FF2B5EF4-FFF2-40B4-BE49-F238E27FC236}">
                            <a16:creationId xmlns:a16="http://schemas.microsoft.com/office/drawing/2014/main" id="{5B4200A8-A8AB-6EA6-4869-372D14819E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7" name="直線コネクタ 8426">
                        <a:extLst>
                          <a:ext uri="{FF2B5EF4-FFF2-40B4-BE49-F238E27FC236}">
                            <a16:creationId xmlns:a16="http://schemas.microsoft.com/office/drawing/2014/main" id="{BA290321-F565-A2B0-8AB0-5B6F69810F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8" name="直線コネクタ 8427">
                        <a:extLst>
                          <a:ext uri="{FF2B5EF4-FFF2-40B4-BE49-F238E27FC236}">
                            <a16:creationId xmlns:a16="http://schemas.microsoft.com/office/drawing/2014/main" id="{CE0B9413-F6B1-1FC0-DDF6-998FF99FFF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9" name="直線コネクタ 8428">
                        <a:extLst>
                          <a:ext uri="{FF2B5EF4-FFF2-40B4-BE49-F238E27FC236}">
                            <a16:creationId xmlns:a16="http://schemas.microsoft.com/office/drawing/2014/main" id="{19F66B5E-EDD2-3367-E7E0-D246803E91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0" name="直線コネクタ 8429">
                        <a:extLst>
                          <a:ext uri="{FF2B5EF4-FFF2-40B4-BE49-F238E27FC236}">
                            <a16:creationId xmlns:a16="http://schemas.microsoft.com/office/drawing/2014/main" id="{438BE77C-3106-B972-3E49-277B56D331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1" name="直線コネクタ 8430">
                        <a:extLst>
                          <a:ext uri="{FF2B5EF4-FFF2-40B4-BE49-F238E27FC236}">
                            <a16:creationId xmlns:a16="http://schemas.microsoft.com/office/drawing/2014/main" id="{B0A264C6-C5D7-271A-5545-7A9426EBCB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2" name="直線コネクタ 8431">
                        <a:extLst>
                          <a:ext uri="{FF2B5EF4-FFF2-40B4-BE49-F238E27FC236}">
                            <a16:creationId xmlns:a16="http://schemas.microsoft.com/office/drawing/2014/main" id="{4C2E310F-B339-2EF4-EC59-46D664078C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3" name="直線コネクタ 8432">
                        <a:extLst>
                          <a:ext uri="{FF2B5EF4-FFF2-40B4-BE49-F238E27FC236}">
                            <a16:creationId xmlns:a16="http://schemas.microsoft.com/office/drawing/2014/main" id="{42687339-1936-2502-17A2-EE8A749CA4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4" name="直線コネクタ 8433">
                        <a:extLst>
                          <a:ext uri="{FF2B5EF4-FFF2-40B4-BE49-F238E27FC236}">
                            <a16:creationId xmlns:a16="http://schemas.microsoft.com/office/drawing/2014/main" id="{69A7BA1F-92F0-270C-679C-96AABE4FD7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5" name="直線コネクタ 8434">
                        <a:extLst>
                          <a:ext uri="{FF2B5EF4-FFF2-40B4-BE49-F238E27FC236}">
                            <a16:creationId xmlns:a16="http://schemas.microsoft.com/office/drawing/2014/main" id="{6313303C-2B62-8173-342C-B3B6F6B3F2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6" name="直線コネクタ 8435">
                        <a:extLst>
                          <a:ext uri="{FF2B5EF4-FFF2-40B4-BE49-F238E27FC236}">
                            <a16:creationId xmlns:a16="http://schemas.microsoft.com/office/drawing/2014/main" id="{CBCD7E9B-E9F5-5AA7-0338-24FD1F1B7C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7" name="直線コネクタ 8436">
                        <a:extLst>
                          <a:ext uri="{FF2B5EF4-FFF2-40B4-BE49-F238E27FC236}">
                            <a16:creationId xmlns:a16="http://schemas.microsoft.com/office/drawing/2014/main" id="{F6C6F0AB-FD0A-059B-DB58-1A80236E90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1" name="グループ化 8350">
                    <a:extLst>
                      <a:ext uri="{FF2B5EF4-FFF2-40B4-BE49-F238E27FC236}">
                        <a16:creationId xmlns:a16="http://schemas.microsoft.com/office/drawing/2014/main" id="{30365570-0C76-4A5E-2703-23BFBA6976ED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386" name="グループ化 8385">
                      <a:extLst>
                        <a:ext uri="{FF2B5EF4-FFF2-40B4-BE49-F238E27FC236}">
                          <a16:creationId xmlns:a16="http://schemas.microsoft.com/office/drawing/2014/main" id="{385B0B76-96EF-5237-7D6F-3FD674C965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04" name="直線コネクタ 8403">
                        <a:extLst>
                          <a:ext uri="{FF2B5EF4-FFF2-40B4-BE49-F238E27FC236}">
                            <a16:creationId xmlns:a16="http://schemas.microsoft.com/office/drawing/2014/main" id="{FA58C7F0-7F9A-87C4-B965-A5C26F5148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5" name="直線コネクタ 8404">
                        <a:extLst>
                          <a:ext uri="{FF2B5EF4-FFF2-40B4-BE49-F238E27FC236}">
                            <a16:creationId xmlns:a16="http://schemas.microsoft.com/office/drawing/2014/main" id="{87E265C3-416F-3D88-4F5E-2C94E4F8CD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6" name="直線コネクタ 8405">
                        <a:extLst>
                          <a:ext uri="{FF2B5EF4-FFF2-40B4-BE49-F238E27FC236}">
                            <a16:creationId xmlns:a16="http://schemas.microsoft.com/office/drawing/2014/main" id="{6B01FF5B-9E90-0F9E-559D-6F2A2D6F30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7" name="直線コネクタ 8406">
                        <a:extLst>
                          <a:ext uri="{FF2B5EF4-FFF2-40B4-BE49-F238E27FC236}">
                            <a16:creationId xmlns:a16="http://schemas.microsoft.com/office/drawing/2014/main" id="{2BF82AF6-094A-6D83-F2D7-0A7E4E3E3D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8" name="直線コネクタ 8407">
                        <a:extLst>
                          <a:ext uri="{FF2B5EF4-FFF2-40B4-BE49-F238E27FC236}">
                            <a16:creationId xmlns:a16="http://schemas.microsoft.com/office/drawing/2014/main" id="{20D39750-D8AA-0DDB-23E6-6026779AA8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9" name="直線コネクタ 8408">
                        <a:extLst>
                          <a:ext uri="{FF2B5EF4-FFF2-40B4-BE49-F238E27FC236}">
                            <a16:creationId xmlns:a16="http://schemas.microsoft.com/office/drawing/2014/main" id="{E241A734-392B-12C1-55D0-57787C5C2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0" name="直線コネクタ 8409">
                        <a:extLst>
                          <a:ext uri="{FF2B5EF4-FFF2-40B4-BE49-F238E27FC236}">
                            <a16:creationId xmlns:a16="http://schemas.microsoft.com/office/drawing/2014/main" id="{F9A45E65-4928-9759-DE07-93F2F04DF2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1" name="直線コネクタ 8410">
                        <a:extLst>
                          <a:ext uri="{FF2B5EF4-FFF2-40B4-BE49-F238E27FC236}">
                            <a16:creationId xmlns:a16="http://schemas.microsoft.com/office/drawing/2014/main" id="{17181ABE-190C-6E4A-834D-8835503A49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2" name="直線コネクタ 8411">
                        <a:extLst>
                          <a:ext uri="{FF2B5EF4-FFF2-40B4-BE49-F238E27FC236}">
                            <a16:creationId xmlns:a16="http://schemas.microsoft.com/office/drawing/2014/main" id="{2546CF82-6862-4FB1-AE85-8137D7A91B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3" name="直線コネクタ 8412">
                        <a:extLst>
                          <a:ext uri="{FF2B5EF4-FFF2-40B4-BE49-F238E27FC236}">
                            <a16:creationId xmlns:a16="http://schemas.microsoft.com/office/drawing/2014/main" id="{6FE90ECC-6B99-08AB-1AE2-12A40D631D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4" name="直線コネクタ 8413">
                        <a:extLst>
                          <a:ext uri="{FF2B5EF4-FFF2-40B4-BE49-F238E27FC236}">
                            <a16:creationId xmlns:a16="http://schemas.microsoft.com/office/drawing/2014/main" id="{FB341F6F-C67A-B5FB-1236-903EF6B671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5" name="直線コネクタ 8414">
                        <a:extLst>
                          <a:ext uri="{FF2B5EF4-FFF2-40B4-BE49-F238E27FC236}">
                            <a16:creationId xmlns:a16="http://schemas.microsoft.com/office/drawing/2014/main" id="{90BE0BA6-0BD0-D1A9-7E43-1281FCD1A0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6" name="直線コネクタ 8415">
                        <a:extLst>
                          <a:ext uri="{FF2B5EF4-FFF2-40B4-BE49-F238E27FC236}">
                            <a16:creationId xmlns:a16="http://schemas.microsoft.com/office/drawing/2014/main" id="{B424BAA6-A33F-0E9C-71AD-83A4C43372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7" name="直線コネクタ 8416">
                        <a:extLst>
                          <a:ext uri="{FF2B5EF4-FFF2-40B4-BE49-F238E27FC236}">
                            <a16:creationId xmlns:a16="http://schemas.microsoft.com/office/drawing/2014/main" id="{F32AA784-FBCF-CB17-7A21-A6D90AA1CC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8" name="直線コネクタ 8417">
                        <a:extLst>
                          <a:ext uri="{FF2B5EF4-FFF2-40B4-BE49-F238E27FC236}">
                            <a16:creationId xmlns:a16="http://schemas.microsoft.com/office/drawing/2014/main" id="{B6C5F978-FD50-3774-B086-661FE3F92A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9" name="直線コネクタ 8418">
                        <a:extLst>
                          <a:ext uri="{FF2B5EF4-FFF2-40B4-BE49-F238E27FC236}">
                            <a16:creationId xmlns:a16="http://schemas.microsoft.com/office/drawing/2014/main" id="{A974098E-5DFF-6DC4-B63F-503FE7AF3D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387" name="グループ化 8386">
                      <a:extLst>
                        <a:ext uri="{FF2B5EF4-FFF2-40B4-BE49-F238E27FC236}">
                          <a16:creationId xmlns:a16="http://schemas.microsoft.com/office/drawing/2014/main" id="{D7D5D973-F953-7383-9392-2130F936CC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388" name="直線コネクタ 8387">
                        <a:extLst>
                          <a:ext uri="{FF2B5EF4-FFF2-40B4-BE49-F238E27FC236}">
                            <a16:creationId xmlns:a16="http://schemas.microsoft.com/office/drawing/2014/main" id="{4859B774-DD99-D0B7-65D5-B46CA0FFAF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89" name="直線コネクタ 8388">
                        <a:extLst>
                          <a:ext uri="{FF2B5EF4-FFF2-40B4-BE49-F238E27FC236}">
                            <a16:creationId xmlns:a16="http://schemas.microsoft.com/office/drawing/2014/main" id="{A8284171-E9F3-5C95-4205-C7DE7EB874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0" name="直線コネクタ 8389">
                        <a:extLst>
                          <a:ext uri="{FF2B5EF4-FFF2-40B4-BE49-F238E27FC236}">
                            <a16:creationId xmlns:a16="http://schemas.microsoft.com/office/drawing/2014/main" id="{305D5012-9E9A-9686-AAB7-192580C54C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1" name="直線コネクタ 8390">
                        <a:extLst>
                          <a:ext uri="{FF2B5EF4-FFF2-40B4-BE49-F238E27FC236}">
                            <a16:creationId xmlns:a16="http://schemas.microsoft.com/office/drawing/2014/main" id="{0C17AF85-1FF1-E88C-6494-AC9910118D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2" name="直線コネクタ 8391">
                        <a:extLst>
                          <a:ext uri="{FF2B5EF4-FFF2-40B4-BE49-F238E27FC236}">
                            <a16:creationId xmlns:a16="http://schemas.microsoft.com/office/drawing/2014/main" id="{39ABD9A0-6F99-48B5-F238-8737E986A3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3" name="直線コネクタ 8392">
                        <a:extLst>
                          <a:ext uri="{FF2B5EF4-FFF2-40B4-BE49-F238E27FC236}">
                            <a16:creationId xmlns:a16="http://schemas.microsoft.com/office/drawing/2014/main" id="{A825A05E-2301-C4E3-1BC6-01F33554B1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4" name="直線コネクタ 8393">
                        <a:extLst>
                          <a:ext uri="{FF2B5EF4-FFF2-40B4-BE49-F238E27FC236}">
                            <a16:creationId xmlns:a16="http://schemas.microsoft.com/office/drawing/2014/main" id="{E3AAFD42-4254-1B21-7508-9134446645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5" name="直線コネクタ 8394">
                        <a:extLst>
                          <a:ext uri="{FF2B5EF4-FFF2-40B4-BE49-F238E27FC236}">
                            <a16:creationId xmlns:a16="http://schemas.microsoft.com/office/drawing/2014/main" id="{1315169E-0480-913B-ABB9-23A8CB3790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6" name="直線コネクタ 8395">
                        <a:extLst>
                          <a:ext uri="{FF2B5EF4-FFF2-40B4-BE49-F238E27FC236}">
                            <a16:creationId xmlns:a16="http://schemas.microsoft.com/office/drawing/2014/main" id="{1298FC51-5F4D-1830-500C-2CB460A282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7" name="直線コネクタ 8396">
                        <a:extLst>
                          <a:ext uri="{FF2B5EF4-FFF2-40B4-BE49-F238E27FC236}">
                            <a16:creationId xmlns:a16="http://schemas.microsoft.com/office/drawing/2014/main" id="{6E034D17-C861-1BDA-356A-E09A69DC62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8" name="直線コネクタ 8397">
                        <a:extLst>
                          <a:ext uri="{FF2B5EF4-FFF2-40B4-BE49-F238E27FC236}">
                            <a16:creationId xmlns:a16="http://schemas.microsoft.com/office/drawing/2014/main" id="{3F6BE313-E02F-22B0-C56A-1FF2A47EE1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9" name="直線コネクタ 8398">
                        <a:extLst>
                          <a:ext uri="{FF2B5EF4-FFF2-40B4-BE49-F238E27FC236}">
                            <a16:creationId xmlns:a16="http://schemas.microsoft.com/office/drawing/2014/main" id="{69854946-D48F-1030-14B7-CF54A9811D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0" name="直線コネクタ 8399">
                        <a:extLst>
                          <a:ext uri="{FF2B5EF4-FFF2-40B4-BE49-F238E27FC236}">
                            <a16:creationId xmlns:a16="http://schemas.microsoft.com/office/drawing/2014/main" id="{887E29B9-1D33-274F-8AA2-0D34C703D3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1" name="直線コネクタ 8400">
                        <a:extLst>
                          <a:ext uri="{FF2B5EF4-FFF2-40B4-BE49-F238E27FC236}">
                            <a16:creationId xmlns:a16="http://schemas.microsoft.com/office/drawing/2014/main" id="{A5555959-6CA9-F5EC-0CE7-48A09D752F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2" name="直線コネクタ 8401">
                        <a:extLst>
                          <a:ext uri="{FF2B5EF4-FFF2-40B4-BE49-F238E27FC236}">
                            <a16:creationId xmlns:a16="http://schemas.microsoft.com/office/drawing/2014/main" id="{BA12EA0D-11FF-5F98-8C44-84A3CDFD07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3" name="直線コネクタ 8402">
                        <a:extLst>
                          <a:ext uri="{FF2B5EF4-FFF2-40B4-BE49-F238E27FC236}">
                            <a16:creationId xmlns:a16="http://schemas.microsoft.com/office/drawing/2014/main" id="{05477128-E03A-721E-8057-5B964C5B9F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2" name="グループ化 8351">
                    <a:extLst>
                      <a:ext uri="{FF2B5EF4-FFF2-40B4-BE49-F238E27FC236}">
                        <a16:creationId xmlns:a16="http://schemas.microsoft.com/office/drawing/2014/main" id="{2CCC29A4-ACBF-0972-ED08-90366517D5FE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70" name="直線コネクタ 8369">
                      <a:extLst>
                        <a:ext uri="{FF2B5EF4-FFF2-40B4-BE49-F238E27FC236}">
                          <a16:creationId xmlns:a16="http://schemas.microsoft.com/office/drawing/2014/main" id="{A247EDDC-7EE0-A67A-612B-790E16D804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1" name="直線コネクタ 8370">
                      <a:extLst>
                        <a:ext uri="{FF2B5EF4-FFF2-40B4-BE49-F238E27FC236}">
                          <a16:creationId xmlns:a16="http://schemas.microsoft.com/office/drawing/2014/main" id="{29C45442-D823-520D-8737-B809B44849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2" name="直線コネクタ 8371">
                      <a:extLst>
                        <a:ext uri="{FF2B5EF4-FFF2-40B4-BE49-F238E27FC236}">
                          <a16:creationId xmlns:a16="http://schemas.microsoft.com/office/drawing/2014/main" id="{34E5A490-B9F6-138C-F8CC-2673880CBC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3" name="直線コネクタ 8372">
                      <a:extLst>
                        <a:ext uri="{FF2B5EF4-FFF2-40B4-BE49-F238E27FC236}">
                          <a16:creationId xmlns:a16="http://schemas.microsoft.com/office/drawing/2014/main" id="{3CF89CC0-C593-C5EA-5CEC-38169D91EA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4" name="直線コネクタ 8373">
                      <a:extLst>
                        <a:ext uri="{FF2B5EF4-FFF2-40B4-BE49-F238E27FC236}">
                          <a16:creationId xmlns:a16="http://schemas.microsoft.com/office/drawing/2014/main" id="{29C10147-64A7-A4D8-A827-9904947C95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5" name="直線コネクタ 8374">
                      <a:extLst>
                        <a:ext uri="{FF2B5EF4-FFF2-40B4-BE49-F238E27FC236}">
                          <a16:creationId xmlns:a16="http://schemas.microsoft.com/office/drawing/2014/main" id="{7460EDB3-69F6-5EC4-D6B4-A0A8692062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6" name="直線コネクタ 8375">
                      <a:extLst>
                        <a:ext uri="{FF2B5EF4-FFF2-40B4-BE49-F238E27FC236}">
                          <a16:creationId xmlns:a16="http://schemas.microsoft.com/office/drawing/2014/main" id="{4D9B635D-6A88-87BB-346F-2DE3FA3683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7" name="直線コネクタ 8376">
                      <a:extLst>
                        <a:ext uri="{FF2B5EF4-FFF2-40B4-BE49-F238E27FC236}">
                          <a16:creationId xmlns:a16="http://schemas.microsoft.com/office/drawing/2014/main" id="{E10E1BB3-7026-8F03-8118-D9799D677F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8" name="直線コネクタ 8377">
                      <a:extLst>
                        <a:ext uri="{FF2B5EF4-FFF2-40B4-BE49-F238E27FC236}">
                          <a16:creationId xmlns:a16="http://schemas.microsoft.com/office/drawing/2014/main" id="{AA6FC845-8653-F7BA-9A48-AC33734FDC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9" name="直線コネクタ 8378">
                      <a:extLst>
                        <a:ext uri="{FF2B5EF4-FFF2-40B4-BE49-F238E27FC236}">
                          <a16:creationId xmlns:a16="http://schemas.microsoft.com/office/drawing/2014/main" id="{4F818109-9FDC-2184-20FE-3C450DB6FA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0" name="直線コネクタ 8379">
                      <a:extLst>
                        <a:ext uri="{FF2B5EF4-FFF2-40B4-BE49-F238E27FC236}">
                          <a16:creationId xmlns:a16="http://schemas.microsoft.com/office/drawing/2014/main" id="{13DDF567-5CBE-2B41-CE08-B7DDF93971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1" name="直線コネクタ 8380">
                      <a:extLst>
                        <a:ext uri="{FF2B5EF4-FFF2-40B4-BE49-F238E27FC236}">
                          <a16:creationId xmlns:a16="http://schemas.microsoft.com/office/drawing/2014/main" id="{44080C1B-DCDA-6FE8-2B00-4A40AB41B3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2" name="直線コネクタ 8381">
                      <a:extLst>
                        <a:ext uri="{FF2B5EF4-FFF2-40B4-BE49-F238E27FC236}">
                          <a16:creationId xmlns:a16="http://schemas.microsoft.com/office/drawing/2014/main" id="{68FF9EEA-69B2-BA07-5CB8-E28F4578B2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3" name="直線コネクタ 8382">
                      <a:extLst>
                        <a:ext uri="{FF2B5EF4-FFF2-40B4-BE49-F238E27FC236}">
                          <a16:creationId xmlns:a16="http://schemas.microsoft.com/office/drawing/2014/main" id="{87754001-5D3E-A221-97A2-F201BC969F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4" name="直線コネクタ 8383">
                      <a:extLst>
                        <a:ext uri="{FF2B5EF4-FFF2-40B4-BE49-F238E27FC236}">
                          <a16:creationId xmlns:a16="http://schemas.microsoft.com/office/drawing/2014/main" id="{FFFFFE0A-FEBE-7CFB-28F0-4F05109BE8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5" name="直線コネクタ 8384">
                      <a:extLst>
                        <a:ext uri="{FF2B5EF4-FFF2-40B4-BE49-F238E27FC236}">
                          <a16:creationId xmlns:a16="http://schemas.microsoft.com/office/drawing/2014/main" id="{4AFFD3F3-B3DB-87ED-0E27-5A44130181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353" name="グループ化 8352">
                    <a:extLst>
                      <a:ext uri="{FF2B5EF4-FFF2-40B4-BE49-F238E27FC236}">
                        <a16:creationId xmlns:a16="http://schemas.microsoft.com/office/drawing/2014/main" id="{0BB7867B-F437-0B89-565A-DDF475CBAAB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54" name="直線コネクタ 8353">
                      <a:extLst>
                        <a:ext uri="{FF2B5EF4-FFF2-40B4-BE49-F238E27FC236}">
                          <a16:creationId xmlns:a16="http://schemas.microsoft.com/office/drawing/2014/main" id="{D4F0A79D-F763-B44C-C27A-759419A066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5" name="直線コネクタ 8354">
                      <a:extLst>
                        <a:ext uri="{FF2B5EF4-FFF2-40B4-BE49-F238E27FC236}">
                          <a16:creationId xmlns:a16="http://schemas.microsoft.com/office/drawing/2014/main" id="{98C12022-248B-741C-656A-5B125653A6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6" name="直線コネクタ 8355">
                      <a:extLst>
                        <a:ext uri="{FF2B5EF4-FFF2-40B4-BE49-F238E27FC236}">
                          <a16:creationId xmlns:a16="http://schemas.microsoft.com/office/drawing/2014/main" id="{CCEC720B-0AB4-3199-E44F-EFBB5100E2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7" name="直線コネクタ 8356">
                      <a:extLst>
                        <a:ext uri="{FF2B5EF4-FFF2-40B4-BE49-F238E27FC236}">
                          <a16:creationId xmlns:a16="http://schemas.microsoft.com/office/drawing/2014/main" id="{8FFC7038-75D3-EBFC-20EF-CD57E98D4D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8" name="直線コネクタ 8357">
                      <a:extLst>
                        <a:ext uri="{FF2B5EF4-FFF2-40B4-BE49-F238E27FC236}">
                          <a16:creationId xmlns:a16="http://schemas.microsoft.com/office/drawing/2014/main" id="{DDBD9B62-4D0E-04F4-F455-EC6DCFA35D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9" name="直線コネクタ 8358">
                      <a:extLst>
                        <a:ext uri="{FF2B5EF4-FFF2-40B4-BE49-F238E27FC236}">
                          <a16:creationId xmlns:a16="http://schemas.microsoft.com/office/drawing/2014/main" id="{863DB1DF-0311-0BDE-1797-DB23A2899F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0" name="直線コネクタ 8359">
                      <a:extLst>
                        <a:ext uri="{FF2B5EF4-FFF2-40B4-BE49-F238E27FC236}">
                          <a16:creationId xmlns:a16="http://schemas.microsoft.com/office/drawing/2014/main" id="{934FC5EA-B9CE-46A4-09D5-5CE9305C8F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1" name="直線コネクタ 8360">
                      <a:extLst>
                        <a:ext uri="{FF2B5EF4-FFF2-40B4-BE49-F238E27FC236}">
                          <a16:creationId xmlns:a16="http://schemas.microsoft.com/office/drawing/2014/main" id="{565D723A-4DE1-3824-462C-66A0EBF58C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2" name="直線コネクタ 8361">
                      <a:extLst>
                        <a:ext uri="{FF2B5EF4-FFF2-40B4-BE49-F238E27FC236}">
                          <a16:creationId xmlns:a16="http://schemas.microsoft.com/office/drawing/2014/main" id="{2D54029C-581F-AD3F-2604-B0BA2EF58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3" name="直線コネクタ 8362">
                      <a:extLst>
                        <a:ext uri="{FF2B5EF4-FFF2-40B4-BE49-F238E27FC236}">
                          <a16:creationId xmlns:a16="http://schemas.microsoft.com/office/drawing/2014/main" id="{4B3BAE05-D53F-C60E-B5D6-DF98149870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4" name="直線コネクタ 8363">
                      <a:extLst>
                        <a:ext uri="{FF2B5EF4-FFF2-40B4-BE49-F238E27FC236}">
                          <a16:creationId xmlns:a16="http://schemas.microsoft.com/office/drawing/2014/main" id="{91143520-7BA5-7ACC-D23F-1E93A96173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5" name="直線コネクタ 8364">
                      <a:extLst>
                        <a:ext uri="{FF2B5EF4-FFF2-40B4-BE49-F238E27FC236}">
                          <a16:creationId xmlns:a16="http://schemas.microsoft.com/office/drawing/2014/main" id="{F9348CF7-AFC6-D088-1AEA-B7E6F7066C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6" name="直線コネクタ 8365">
                      <a:extLst>
                        <a:ext uri="{FF2B5EF4-FFF2-40B4-BE49-F238E27FC236}">
                          <a16:creationId xmlns:a16="http://schemas.microsoft.com/office/drawing/2014/main" id="{A01D66A2-EFC8-AD0C-051B-D602AB4530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7" name="直線コネクタ 8366">
                      <a:extLst>
                        <a:ext uri="{FF2B5EF4-FFF2-40B4-BE49-F238E27FC236}">
                          <a16:creationId xmlns:a16="http://schemas.microsoft.com/office/drawing/2014/main" id="{3539D0B1-BD03-BB6D-8DA9-E726C89A67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8" name="直線コネクタ 8367">
                      <a:extLst>
                        <a:ext uri="{FF2B5EF4-FFF2-40B4-BE49-F238E27FC236}">
                          <a16:creationId xmlns:a16="http://schemas.microsoft.com/office/drawing/2014/main" id="{78F2F186-FE4B-2B96-613B-C35AF75BC6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9" name="直線コネクタ 8368">
                      <a:extLst>
                        <a:ext uri="{FF2B5EF4-FFF2-40B4-BE49-F238E27FC236}">
                          <a16:creationId xmlns:a16="http://schemas.microsoft.com/office/drawing/2014/main" id="{6987A2A8-9438-B75B-12C9-4E3833B736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320" name="グループ化 8319">
                  <a:extLst>
                    <a:ext uri="{FF2B5EF4-FFF2-40B4-BE49-F238E27FC236}">
                      <a16:creationId xmlns:a16="http://schemas.microsoft.com/office/drawing/2014/main" id="{1115EFFE-3677-8F00-AE30-C089F7E80C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42" name="直線コネクタ 8341">
                    <a:extLst>
                      <a:ext uri="{FF2B5EF4-FFF2-40B4-BE49-F238E27FC236}">
                        <a16:creationId xmlns:a16="http://schemas.microsoft.com/office/drawing/2014/main" id="{584A183A-BCA6-9881-019E-0F8F2D6331F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3" name="直線コネクタ 8342">
                    <a:extLst>
                      <a:ext uri="{FF2B5EF4-FFF2-40B4-BE49-F238E27FC236}">
                        <a16:creationId xmlns:a16="http://schemas.microsoft.com/office/drawing/2014/main" id="{8A98BC72-EBD7-4CDC-ABE3-C99D8D67B3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4" name="直線コネクタ 8343">
                    <a:extLst>
                      <a:ext uri="{FF2B5EF4-FFF2-40B4-BE49-F238E27FC236}">
                        <a16:creationId xmlns:a16="http://schemas.microsoft.com/office/drawing/2014/main" id="{73E0A2CD-4F9A-5693-B8C1-59B1579F69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5" name="直線コネクタ 8344">
                    <a:extLst>
                      <a:ext uri="{FF2B5EF4-FFF2-40B4-BE49-F238E27FC236}">
                        <a16:creationId xmlns:a16="http://schemas.microsoft.com/office/drawing/2014/main" id="{486FBB80-1B83-5556-E1A5-839CDC50C0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6" name="直線コネクタ 8345">
                    <a:extLst>
                      <a:ext uri="{FF2B5EF4-FFF2-40B4-BE49-F238E27FC236}">
                        <a16:creationId xmlns:a16="http://schemas.microsoft.com/office/drawing/2014/main" id="{C6137AE7-C948-DF80-30A3-4C1AAB4C36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7" name="直線コネクタ 8346">
                    <a:extLst>
                      <a:ext uri="{FF2B5EF4-FFF2-40B4-BE49-F238E27FC236}">
                        <a16:creationId xmlns:a16="http://schemas.microsoft.com/office/drawing/2014/main" id="{725BFD88-2A32-80C7-E961-B551C05FDF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1" name="グループ化 8320">
                  <a:extLst>
                    <a:ext uri="{FF2B5EF4-FFF2-40B4-BE49-F238E27FC236}">
                      <a16:creationId xmlns:a16="http://schemas.microsoft.com/office/drawing/2014/main" id="{78F09FCB-6CB1-A56A-2C86-3CC3FD990F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6" name="直線コネクタ 8335">
                    <a:extLst>
                      <a:ext uri="{FF2B5EF4-FFF2-40B4-BE49-F238E27FC236}">
                        <a16:creationId xmlns:a16="http://schemas.microsoft.com/office/drawing/2014/main" id="{90792ACF-B0B3-9864-3A19-D96FE03F63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7" name="直線コネクタ 8336">
                    <a:extLst>
                      <a:ext uri="{FF2B5EF4-FFF2-40B4-BE49-F238E27FC236}">
                        <a16:creationId xmlns:a16="http://schemas.microsoft.com/office/drawing/2014/main" id="{CCAE4DC8-450B-F213-5662-23779AED7F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8" name="直線コネクタ 8337">
                    <a:extLst>
                      <a:ext uri="{FF2B5EF4-FFF2-40B4-BE49-F238E27FC236}">
                        <a16:creationId xmlns:a16="http://schemas.microsoft.com/office/drawing/2014/main" id="{0D5FF7B9-16B7-D1AA-8169-D77B0DA166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9" name="直線コネクタ 8338">
                    <a:extLst>
                      <a:ext uri="{FF2B5EF4-FFF2-40B4-BE49-F238E27FC236}">
                        <a16:creationId xmlns:a16="http://schemas.microsoft.com/office/drawing/2014/main" id="{EEBA172A-A4F1-8058-8B42-22A91E31EF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0" name="直線コネクタ 8339">
                    <a:extLst>
                      <a:ext uri="{FF2B5EF4-FFF2-40B4-BE49-F238E27FC236}">
                        <a16:creationId xmlns:a16="http://schemas.microsoft.com/office/drawing/2014/main" id="{C051F132-CA6D-CFBA-4A4B-2FDFFBBB69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1" name="直線コネクタ 8340">
                    <a:extLst>
                      <a:ext uri="{FF2B5EF4-FFF2-40B4-BE49-F238E27FC236}">
                        <a16:creationId xmlns:a16="http://schemas.microsoft.com/office/drawing/2014/main" id="{CBE29898-193B-C7AF-5B16-6D6928E7BC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2" name="グループ化 8321">
                  <a:extLst>
                    <a:ext uri="{FF2B5EF4-FFF2-40B4-BE49-F238E27FC236}">
                      <a16:creationId xmlns:a16="http://schemas.microsoft.com/office/drawing/2014/main" id="{6190EF19-49F5-F29F-1FA9-00A425EFD7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0" name="直線コネクタ 8329">
                    <a:extLst>
                      <a:ext uri="{FF2B5EF4-FFF2-40B4-BE49-F238E27FC236}">
                        <a16:creationId xmlns:a16="http://schemas.microsoft.com/office/drawing/2014/main" id="{63EDF103-28EB-8BF5-15C4-4EFC796A5B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1" name="直線コネクタ 8330">
                    <a:extLst>
                      <a:ext uri="{FF2B5EF4-FFF2-40B4-BE49-F238E27FC236}">
                        <a16:creationId xmlns:a16="http://schemas.microsoft.com/office/drawing/2014/main" id="{F7A6986E-8621-3254-9FE8-5AF6240E74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2" name="直線コネクタ 8331">
                    <a:extLst>
                      <a:ext uri="{FF2B5EF4-FFF2-40B4-BE49-F238E27FC236}">
                        <a16:creationId xmlns:a16="http://schemas.microsoft.com/office/drawing/2014/main" id="{CF86B97A-B136-842F-CF9B-6D65A5795A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3" name="直線コネクタ 8332">
                    <a:extLst>
                      <a:ext uri="{FF2B5EF4-FFF2-40B4-BE49-F238E27FC236}">
                        <a16:creationId xmlns:a16="http://schemas.microsoft.com/office/drawing/2014/main" id="{B2F5C837-22A5-3116-676E-904F80ED1A4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4" name="直線コネクタ 8333">
                    <a:extLst>
                      <a:ext uri="{FF2B5EF4-FFF2-40B4-BE49-F238E27FC236}">
                        <a16:creationId xmlns:a16="http://schemas.microsoft.com/office/drawing/2014/main" id="{925B2A0D-4B2E-5067-3B0D-BE09594905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5" name="直線コネクタ 8334">
                    <a:extLst>
                      <a:ext uri="{FF2B5EF4-FFF2-40B4-BE49-F238E27FC236}">
                        <a16:creationId xmlns:a16="http://schemas.microsoft.com/office/drawing/2014/main" id="{A6121638-36A2-9B56-229C-8C2E3AC31F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3" name="グループ化 8322">
                  <a:extLst>
                    <a:ext uri="{FF2B5EF4-FFF2-40B4-BE49-F238E27FC236}">
                      <a16:creationId xmlns:a16="http://schemas.microsoft.com/office/drawing/2014/main" id="{B08C3CA2-C3EB-8CD2-8A2C-99161428F9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24" name="直線コネクタ 8323">
                    <a:extLst>
                      <a:ext uri="{FF2B5EF4-FFF2-40B4-BE49-F238E27FC236}">
                        <a16:creationId xmlns:a16="http://schemas.microsoft.com/office/drawing/2014/main" id="{0580D918-4FD4-0958-A8EF-3B1F0FB0ED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5" name="直線コネクタ 8324">
                    <a:extLst>
                      <a:ext uri="{FF2B5EF4-FFF2-40B4-BE49-F238E27FC236}">
                        <a16:creationId xmlns:a16="http://schemas.microsoft.com/office/drawing/2014/main" id="{B5CBEA4C-546D-A530-5DEB-2D81C37881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6" name="直線コネクタ 8325">
                    <a:extLst>
                      <a:ext uri="{FF2B5EF4-FFF2-40B4-BE49-F238E27FC236}">
                        <a16:creationId xmlns:a16="http://schemas.microsoft.com/office/drawing/2014/main" id="{B1A89F95-E96A-DDA3-F5DD-21E0A02941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7" name="直線コネクタ 8326">
                    <a:extLst>
                      <a:ext uri="{FF2B5EF4-FFF2-40B4-BE49-F238E27FC236}">
                        <a16:creationId xmlns:a16="http://schemas.microsoft.com/office/drawing/2014/main" id="{B90ED84F-CA1F-5875-E457-2D8D432B67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8" name="直線コネクタ 8327">
                    <a:extLst>
                      <a:ext uri="{FF2B5EF4-FFF2-40B4-BE49-F238E27FC236}">
                        <a16:creationId xmlns:a16="http://schemas.microsoft.com/office/drawing/2014/main" id="{0EEF787E-2FC1-D5F7-4237-F3A3E4EF61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9" name="直線コネクタ 8328">
                    <a:extLst>
                      <a:ext uri="{FF2B5EF4-FFF2-40B4-BE49-F238E27FC236}">
                        <a16:creationId xmlns:a16="http://schemas.microsoft.com/office/drawing/2014/main" id="{C59500F1-A8F3-8E7B-36D1-A41F2A7C2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14506" name="テキスト ボックス 14505">
            <a:extLst>
              <a:ext uri="{FF2B5EF4-FFF2-40B4-BE49-F238E27FC236}">
                <a16:creationId xmlns:a16="http://schemas.microsoft.com/office/drawing/2014/main" id="{E841DCC2-49C2-C0EF-A71D-AFDEEC2E47F4}"/>
              </a:ext>
            </a:extLst>
          </p:cNvPr>
          <p:cNvSpPr txBox="1"/>
          <p:nvPr/>
        </p:nvSpPr>
        <p:spPr>
          <a:xfrm>
            <a:off x="10197025" y="1734778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Front-side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07" name="テキスト ボックス 14506">
            <a:extLst>
              <a:ext uri="{FF2B5EF4-FFF2-40B4-BE49-F238E27FC236}">
                <a16:creationId xmlns:a16="http://schemas.microsoft.com/office/drawing/2014/main" id="{39090A22-C4F6-4A51-63BA-2BDBFC24CEA2}"/>
              </a:ext>
            </a:extLst>
          </p:cNvPr>
          <p:cNvSpPr txBox="1"/>
          <p:nvPr/>
        </p:nvSpPr>
        <p:spPr>
          <a:xfrm>
            <a:off x="10197025" y="2921617"/>
            <a:ext cx="13171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Back-side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17" name="テキスト ボックス 14516">
            <a:extLst>
              <a:ext uri="{FF2B5EF4-FFF2-40B4-BE49-F238E27FC236}">
                <a16:creationId xmlns:a16="http://schemas.microsoft.com/office/drawing/2014/main" id="{2D3B7E14-D246-4AAC-9B85-EED20DF670A7}"/>
              </a:ext>
            </a:extLst>
          </p:cNvPr>
          <p:cNvSpPr txBox="1"/>
          <p:nvPr/>
        </p:nvSpPr>
        <p:spPr>
          <a:xfrm>
            <a:off x="6191718" y="1711264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Half-Stave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FAE44004-4D38-68CA-8B84-907031DA9D74}"/>
              </a:ext>
            </a:extLst>
          </p:cNvPr>
          <p:cNvGrpSpPr/>
          <p:nvPr/>
        </p:nvGrpSpPr>
        <p:grpSpPr>
          <a:xfrm>
            <a:off x="2576944" y="2569004"/>
            <a:ext cx="8715345" cy="380936"/>
            <a:chOff x="1542468" y="3429000"/>
            <a:chExt cx="10516993" cy="462792"/>
          </a:xfrm>
        </p:grpSpPr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56D2935E-BF99-A4DE-97DB-92623FDB3E0F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14976" name="グループ化 14975">
                <a:extLst>
                  <a:ext uri="{FF2B5EF4-FFF2-40B4-BE49-F238E27FC236}">
                    <a16:creationId xmlns:a16="http://schemas.microsoft.com/office/drawing/2014/main" id="{3244A5F6-B9AD-4CB5-E71A-FEA74F31AA24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544" name="正方形/長方形 15543">
                  <a:extLst>
                    <a:ext uri="{FF2B5EF4-FFF2-40B4-BE49-F238E27FC236}">
                      <a16:creationId xmlns:a16="http://schemas.microsoft.com/office/drawing/2014/main" id="{E099BEA6-C549-D85B-AD06-49E5922C2FE4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545" name="グループ化 15544">
                  <a:extLst>
                    <a:ext uri="{FF2B5EF4-FFF2-40B4-BE49-F238E27FC236}">
                      <a16:creationId xmlns:a16="http://schemas.microsoft.com/office/drawing/2014/main" id="{6C4EA646-D36F-4BF1-C133-4E105F638A8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574" name="グループ化 15573">
                    <a:extLst>
                      <a:ext uri="{FF2B5EF4-FFF2-40B4-BE49-F238E27FC236}">
                        <a16:creationId xmlns:a16="http://schemas.microsoft.com/office/drawing/2014/main" id="{33507CA7-AB96-EAD6-6791-B59287FB7088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714" name="正方形/長方形 15713">
                      <a:extLst>
                        <a:ext uri="{FF2B5EF4-FFF2-40B4-BE49-F238E27FC236}">
                          <a16:creationId xmlns:a16="http://schemas.microsoft.com/office/drawing/2014/main" id="{ACFF67CF-33DD-948A-0088-66F20AC119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5" name="グループ化 15714">
                      <a:extLst>
                        <a:ext uri="{FF2B5EF4-FFF2-40B4-BE49-F238E27FC236}">
                          <a16:creationId xmlns:a16="http://schemas.microsoft.com/office/drawing/2014/main" id="{5790E382-049F-4363-B73B-B895FE05AC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30" name="正方形/長方形 15729">
                        <a:extLst>
                          <a:ext uri="{FF2B5EF4-FFF2-40B4-BE49-F238E27FC236}">
                            <a16:creationId xmlns:a16="http://schemas.microsoft.com/office/drawing/2014/main" id="{D6AAB59B-1334-C272-0E01-93553D8D3D4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31" name="正方形/長方形 15730">
                        <a:extLst>
                          <a:ext uri="{FF2B5EF4-FFF2-40B4-BE49-F238E27FC236}">
                            <a16:creationId xmlns:a16="http://schemas.microsoft.com/office/drawing/2014/main" id="{BCAECCBA-7625-3E46-1ADD-283269BCC22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716" name="グループ化 15715">
                      <a:extLst>
                        <a:ext uri="{FF2B5EF4-FFF2-40B4-BE49-F238E27FC236}">
                          <a16:creationId xmlns:a16="http://schemas.microsoft.com/office/drawing/2014/main" id="{F8E3781F-EB62-6A74-AFF4-47F04D7437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726" name="正方形/長方形 15725">
                        <a:extLst>
                          <a:ext uri="{FF2B5EF4-FFF2-40B4-BE49-F238E27FC236}">
                            <a16:creationId xmlns:a16="http://schemas.microsoft.com/office/drawing/2014/main" id="{257AB4D0-8991-2DF8-DE3E-C211E843020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727" name="グループ化 15726">
                        <a:extLst>
                          <a:ext uri="{FF2B5EF4-FFF2-40B4-BE49-F238E27FC236}">
                            <a16:creationId xmlns:a16="http://schemas.microsoft.com/office/drawing/2014/main" id="{A2DCC589-0D34-A919-5777-FB132D4B4D0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728" name="正方形/長方形 15727">
                          <a:extLst>
                            <a:ext uri="{FF2B5EF4-FFF2-40B4-BE49-F238E27FC236}">
                              <a16:creationId xmlns:a16="http://schemas.microsoft.com/office/drawing/2014/main" id="{3DC39B9A-03F4-FB18-DE00-9709B641A3F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729" name="正方形/長方形 15728">
                          <a:extLst>
                            <a:ext uri="{FF2B5EF4-FFF2-40B4-BE49-F238E27FC236}">
                              <a16:creationId xmlns:a16="http://schemas.microsoft.com/office/drawing/2014/main" id="{43FBE578-CEFB-A8AD-91F5-73722F57EBB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717" name="正方形/長方形 15716">
                      <a:extLst>
                        <a:ext uri="{FF2B5EF4-FFF2-40B4-BE49-F238E27FC236}">
                          <a16:creationId xmlns:a16="http://schemas.microsoft.com/office/drawing/2014/main" id="{48DE7BD2-DFEF-6BA6-C84D-20564C8BE19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8" name="グループ化 15717">
                      <a:extLst>
                        <a:ext uri="{FF2B5EF4-FFF2-40B4-BE49-F238E27FC236}">
                          <a16:creationId xmlns:a16="http://schemas.microsoft.com/office/drawing/2014/main" id="{716195F8-9EBC-469F-673C-B4FFFB9B4A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4" name="正方形/長方形 15723">
                        <a:extLst>
                          <a:ext uri="{FF2B5EF4-FFF2-40B4-BE49-F238E27FC236}">
                            <a16:creationId xmlns:a16="http://schemas.microsoft.com/office/drawing/2014/main" id="{7F8B2C20-4973-FB66-4332-CBCF87E22F6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5" name="正方形/長方形 15724">
                        <a:extLst>
                          <a:ext uri="{FF2B5EF4-FFF2-40B4-BE49-F238E27FC236}">
                            <a16:creationId xmlns:a16="http://schemas.microsoft.com/office/drawing/2014/main" id="{71E6C9CC-7AD4-F402-854A-D9DB4A02A8C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19" name="正方形/長方形 15718">
                      <a:extLst>
                        <a:ext uri="{FF2B5EF4-FFF2-40B4-BE49-F238E27FC236}">
                          <a16:creationId xmlns:a16="http://schemas.microsoft.com/office/drawing/2014/main" id="{06D6C340-7426-C0B6-B066-29EB947CF44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20" name="グループ化 15719">
                      <a:extLst>
                        <a:ext uri="{FF2B5EF4-FFF2-40B4-BE49-F238E27FC236}">
                          <a16:creationId xmlns:a16="http://schemas.microsoft.com/office/drawing/2014/main" id="{E2A6C04E-1BA4-F192-A3D6-30358377F2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2" name="正方形/長方形 15721">
                        <a:extLst>
                          <a:ext uri="{FF2B5EF4-FFF2-40B4-BE49-F238E27FC236}">
                            <a16:creationId xmlns:a16="http://schemas.microsoft.com/office/drawing/2014/main" id="{9577B633-7469-BAC5-997B-6C5A5D2B76D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3" name="正方形/長方形 15722">
                        <a:extLst>
                          <a:ext uri="{FF2B5EF4-FFF2-40B4-BE49-F238E27FC236}">
                            <a16:creationId xmlns:a16="http://schemas.microsoft.com/office/drawing/2014/main" id="{3411EE11-0F9C-AAEB-8C7B-F670291A1B5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21" name="正方形/長方形 15720">
                      <a:extLst>
                        <a:ext uri="{FF2B5EF4-FFF2-40B4-BE49-F238E27FC236}">
                          <a16:creationId xmlns:a16="http://schemas.microsoft.com/office/drawing/2014/main" id="{48617816-06A6-165F-40D8-E08FF430F5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575" name="グループ化 15574">
                    <a:extLst>
                      <a:ext uri="{FF2B5EF4-FFF2-40B4-BE49-F238E27FC236}">
                        <a16:creationId xmlns:a16="http://schemas.microsoft.com/office/drawing/2014/main" id="{4A18CC24-8C8A-8B56-F9C5-3724E628E12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80" name="グループ化 15679">
                      <a:extLst>
                        <a:ext uri="{FF2B5EF4-FFF2-40B4-BE49-F238E27FC236}">
                          <a16:creationId xmlns:a16="http://schemas.microsoft.com/office/drawing/2014/main" id="{0881BA5A-2582-2C29-DAF1-DCA125CC71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98" name="直線コネクタ 15697">
                        <a:extLst>
                          <a:ext uri="{FF2B5EF4-FFF2-40B4-BE49-F238E27FC236}">
                            <a16:creationId xmlns:a16="http://schemas.microsoft.com/office/drawing/2014/main" id="{AFC7A51A-4306-51BD-4394-C4EB58B258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9" name="直線コネクタ 15698">
                        <a:extLst>
                          <a:ext uri="{FF2B5EF4-FFF2-40B4-BE49-F238E27FC236}">
                            <a16:creationId xmlns:a16="http://schemas.microsoft.com/office/drawing/2014/main" id="{2A15F047-E0BD-84A0-ADBB-E6EF19EE62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0" name="直線コネクタ 15699">
                        <a:extLst>
                          <a:ext uri="{FF2B5EF4-FFF2-40B4-BE49-F238E27FC236}">
                            <a16:creationId xmlns:a16="http://schemas.microsoft.com/office/drawing/2014/main" id="{C8BB2A29-4147-5CCA-4989-6D1BF89A0E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1" name="直線コネクタ 15700">
                        <a:extLst>
                          <a:ext uri="{FF2B5EF4-FFF2-40B4-BE49-F238E27FC236}">
                            <a16:creationId xmlns:a16="http://schemas.microsoft.com/office/drawing/2014/main" id="{A6789E0D-235B-55C0-0F49-B7A4CC563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2" name="直線コネクタ 15701">
                        <a:extLst>
                          <a:ext uri="{FF2B5EF4-FFF2-40B4-BE49-F238E27FC236}">
                            <a16:creationId xmlns:a16="http://schemas.microsoft.com/office/drawing/2014/main" id="{8E256A2F-50A5-3698-9BA2-56A2DB9121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3" name="直線コネクタ 15702">
                        <a:extLst>
                          <a:ext uri="{FF2B5EF4-FFF2-40B4-BE49-F238E27FC236}">
                            <a16:creationId xmlns:a16="http://schemas.microsoft.com/office/drawing/2014/main" id="{2E427DDD-0BCD-9DCE-0E26-D5A7E34E02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4" name="直線コネクタ 15703">
                        <a:extLst>
                          <a:ext uri="{FF2B5EF4-FFF2-40B4-BE49-F238E27FC236}">
                            <a16:creationId xmlns:a16="http://schemas.microsoft.com/office/drawing/2014/main" id="{3DCFAC87-BD4A-88E0-D431-1A831034C0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5" name="直線コネクタ 15704">
                        <a:extLst>
                          <a:ext uri="{FF2B5EF4-FFF2-40B4-BE49-F238E27FC236}">
                            <a16:creationId xmlns:a16="http://schemas.microsoft.com/office/drawing/2014/main" id="{50BE9376-A8EE-EC54-C78D-0B801F8E01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6" name="直線コネクタ 15705">
                        <a:extLst>
                          <a:ext uri="{FF2B5EF4-FFF2-40B4-BE49-F238E27FC236}">
                            <a16:creationId xmlns:a16="http://schemas.microsoft.com/office/drawing/2014/main" id="{4557A8BA-D8F0-BDE7-16AD-61A8945FE9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7" name="直線コネクタ 15706">
                        <a:extLst>
                          <a:ext uri="{FF2B5EF4-FFF2-40B4-BE49-F238E27FC236}">
                            <a16:creationId xmlns:a16="http://schemas.microsoft.com/office/drawing/2014/main" id="{A215EF72-2A5B-CC95-3CAA-FA4C1A93EB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8" name="直線コネクタ 15707">
                        <a:extLst>
                          <a:ext uri="{FF2B5EF4-FFF2-40B4-BE49-F238E27FC236}">
                            <a16:creationId xmlns:a16="http://schemas.microsoft.com/office/drawing/2014/main" id="{15784DE0-D0E5-1B28-4FE3-0739E3CE3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9" name="直線コネクタ 15708">
                        <a:extLst>
                          <a:ext uri="{FF2B5EF4-FFF2-40B4-BE49-F238E27FC236}">
                            <a16:creationId xmlns:a16="http://schemas.microsoft.com/office/drawing/2014/main" id="{B7311453-442C-3E96-5EDA-687869DDDF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0" name="直線コネクタ 15709">
                        <a:extLst>
                          <a:ext uri="{FF2B5EF4-FFF2-40B4-BE49-F238E27FC236}">
                            <a16:creationId xmlns:a16="http://schemas.microsoft.com/office/drawing/2014/main" id="{BB85B699-E46B-C1B0-768D-ABF7FB7A09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1" name="直線コネクタ 15710">
                        <a:extLst>
                          <a:ext uri="{FF2B5EF4-FFF2-40B4-BE49-F238E27FC236}">
                            <a16:creationId xmlns:a16="http://schemas.microsoft.com/office/drawing/2014/main" id="{8E1323EF-B2D3-2321-F6C3-E3AFDD1633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2" name="直線コネクタ 15711">
                        <a:extLst>
                          <a:ext uri="{FF2B5EF4-FFF2-40B4-BE49-F238E27FC236}">
                            <a16:creationId xmlns:a16="http://schemas.microsoft.com/office/drawing/2014/main" id="{55948933-BE20-B1EA-4D3A-C8F2C21F4A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3" name="直線コネクタ 15712">
                        <a:extLst>
                          <a:ext uri="{FF2B5EF4-FFF2-40B4-BE49-F238E27FC236}">
                            <a16:creationId xmlns:a16="http://schemas.microsoft.com/office/drawing/2014/main" id="{F91239E7-C2D2-8DF9-E923-A4ABBEAB1D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81" name="グループ化 15680">
                      <a:extLst>
                        <a:ext uri="{FF2B5EF4-FFF2-40B4-BE49-F238E27FC236}">
                          <a16:creationId xmlns:a16="http://schemas.microsoft.com/office/drawing/2014/main" id="{A8D7348E-EA2B-8F72-2371-4D11672F2D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82" name="直線コネクタ 15681">
                        <a:extLst>
                          <a:ext uri="{FF2B5EF4-FFF2-40B4-BE49-F238E27FC236}">
                            <a16:creationId xmlns:a16="http://schemas.microsoft.com/office/drawing/2014/main" id="{4DF5B603-77C6-6ED7-AE78-5734771E6C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3" name="直線コネクタ 15682">
                        <a:extLst>
                          <a:ext uri="{FF2B5EF4-FFF2-40B4-BE49-F238E27FC236}">
                            <a16:creationId xmlns:a16="http://schemas.microsoft.com/office/drawing/2014/main" id="{95764E2B-C90B-7215-B83D-A8B44B9FD3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4" name="直線コネクタ 15683">
                        <a:extLst>
                          <a:ext uri="{FF2B5EF4-FFF2-40B4-BE49-F238E27FC236}">
                            <a16:creationId xmlns:a16="http://schemas.microsoft.com/office/drawing/2014/main" id="{0AFB462A-2245-7F85-8D19-301F492D95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5" name="直線コネクタ 15684">
                        <a:extLst>
                          <a:ext uri="{FF2B5EF4-FFF2-40B4-BE49-F238E27FC236}">
                            <a16:creationId xmlns:a16="http://schemas.microsoft.com/office/drawing/2014/main" id="{684A3268-901D-4888-9893-AA1BF4E0D1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6" name="直線コネクタ 15685">
                        <a:extLst>
                          <a:ext uri="{FF2B5EF4-FFF2-40B4-BE49-F238E27FC236}">
                            <a16:creationId xmlns:a16="http://schemas.microsoft.com/office/drawing/2014/main" id="{7804CD6E-1EC8-1B18-AC36-BA0C7ADBC4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7" name="直線コネクタ 15686">
                        <a:extLst>
                          <a:ext uri="{FF2B5EF4-FFF2-40B4-BE49-F238E27FC236}">
                            <a16:creationId xmlns:a16="http://schemas.microsoft.com/office/drawing/2014/main" id="{419AB825-4DE3-9471-AA8B-BC619C1A4B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8" name="直線コネクタ 15687">
                        <a:extLst>
                          <a:ext uri="{FF2B5EF4-FFF2-40B4-BE49-F238E27FC236}">
                            <a16:creationId xmlns:a16="http://schemas.microsoft.com/office/drawing/2014/main" id="{7C8985FE-40DF-900C-8AA2-8D89DF528D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9" name="直線コネクタ 15688">
                        <a:extLst>
                          <a:ext uri="{FF2B5EF4-FFF2-40B4-BE49-F238E27FC236}">
                            <a16:creationId xmlns:a16="http://schemas.microsoft.com/office/drawing/2014/main" id="{4C2FF951-00DB-D5AE-7455-8DC3082F30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0" name="直線コネクタ 15689">
                        <a:extLst>
                          <a:ext uri="{FF2B5EF4-FFF2-40B4-BE49-F238E27FC236}">
                            <a16:creationId xmlns:a16="http://schemas.microsoft.com/office/drawing/2014/main" id="{4F322206-68EB-D300-4FAF-E152F6D002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1" name="直線コネクタ 15690">
                        <a:extLst>
                          <a:ext uri="{FF2B5EF4-FFF2-40B4-BE49-F238E27FC236}">
                            <a16:creationId xmlns:a16="http://schemas.microsoft.com/office/drawing/2014/main" id="{F715B44A-9469-5543-8F0C-F72819DF52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2" name="直線コネクタ 15691">
                        <a:extLst>
                          <a:ext uri="{FF2B5EF4-FFF2-40B4-BE49-F238E27FC236}">
                            <a16:creationId xmlns:a16="http://schemas.microsoft.com/office/drawing/2014/main" id="{A82A3A07-5EE8-5880-32E2-B25EF564C0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3" name="直線コネクタ 15692">
                        <a:extLst>
                          <a:ext uri="{FF2B5EF4-FFF2-40B4-BE49-F238E27FC236}">
                            <a16:creationId xmlns:a16="http://schemas.microsoft.com/office/drawing/2014/main" id="{FCE5CF8D-9060-16CD-95CE-ECE0E14FD9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4" name="直線コネクタ 15693">
                        <a:extLst>
                          <a:ext uri="{FF2B5EF4-FFF2-40B4-BE49-F238E27FC236}">
                            <a16:creationId xmlns:a16="http://schemas.microsoft.com/office/drawing/2014/main" id="{BA9AEDA7-B78C-FF74-D0FE-3C475E24EC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5" name="直線コネクタ 15694">
                        <a:extLst>
                          <a:ext uri="{FF2B5EF4-FFF2-40B4-BE49-F238E27FC236}">
                            <a16:creationId xmlns:a16="http://schemas.microsoft.com/office/drawing/2014/main" id="{2E6EC5C9-C0D3-61F3-F334-FF064017C2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6" name="直線コネクタ 15695">
                        <a:extLst>
                          <a:ext uri="{FF2B5EF4-FFF2-40B4-BE49-F238E27FC236}">
                            <a16:creationId xmlns:a16="http://schemas.microsoft.com/office/drawing/2014/main" id="{941B5D25-43BD-EF3A-59D7-0BF2444A31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7" name="直線コネクタ 15696">
                        <a:extLst>
                          <a:ext uri="{FF2B5EF4-FFF2-40B4-BE49-F238E27FC236}">
                            <a16:creationId xmlns:a16="http://schemas.microsoft.com/office/drawing/2014/main" id="{71C1B1C3-492E-58F1-7E2E-B13A87B4A5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6" name="グループ化 15575">
                    <a:extLst>
                      <a:ext uri="{FF2B5EF4-FFF2-40B4-BE49-F238E27FC236}">
                        <a16:creationId xmlns:a16="http://schemas.microsoft.com/office/drawing/2014/main" id="{CF3399E9-7D5C-B17B-EA85-53333A4DEE60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46" name="グループ化 15645">
                      <a:extLst>
                        <a:ext uri="{FF2B5EF4-FFF2-40B4-BE49-F238E27FC236}">
                          <a16:creationId xmlns:a16="http://schemas.microsoft.com/office/drawing/2014/main" id="{B95FEF51-0E82-345D-CCA3-E543AC14D4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64" name="直線コネクタ 15663">
                        <a:extLst>
                          <a:ext uri="{FF2B5EF4-FFF2-40B4-BE49-F238E27FC236}">
                            <a16:creationId xmlns:a16="http://schemas.microsoft.com/office/drawing/2014/main" id="{60C20E0C-9F50-D83C-10D2-2FE9AAC060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5" name="直線コネクタ 15664">
                        <a:extLst>
                          <a:ext uri="{FF2B5EF4-FFF2-40B4-BE49-F238E27FC236}">
                            <a16:creationId xmlns:a16="http://schemas.microsoft.com/office/drawing/2014/main" id="{C58A8802-9DEB-67EF-0E79-1E53526361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6" name="直線コネクタ 15665">
                        <a:extLst>
                          <a:ext uri="{FF2B5EF4-FFF2-40B4-BE49-F238E27FC236}">
                            <a16:creationId xmlns:a16="http://schemas.microsoft.com/office/drawing/2014/main" id="{F442A76C-3A19-02A1-4FBE-6D87071B04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7" name="直線コネクタ 15666">
                        <a:extLst>
                          <a:ext uri="{FF2B5EF4-FFF2-40B4-BE49-F238E27FC236}">
                            <a16:creationId xmlns:a16="http://schemas.microsoft.com/office/drawing/2014/main" id="{A3CF78E8-3D75-B3EB-C318-01B8521E39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8" name="直線コネクタ 15667">
                        <a:extLst>
                          <a:ext uri="{FF2B5EF4-FFF2-40B4-BE49-F238E27FC236}">
                            <a16:creationId xmlns:a16="http://schemas.microsoft.com/office/drawing/2014/main" id="{9D40F26C-4ECA-C541-8C4F-EEBE651BA0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9" name="直線コネクタ 15668">
                        <a:extLst>
                          <a:ext uri="{FF2B5EF4-FFF2-40B4-BE49-F238E27FC236}">
                            <a16:creationId xmlns:a16="http://schemas.microsoft.com/office/drawing/2014/main" id="{FA53561A-BF9E-8107-A1EC-897EF46741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0" name="直線コネクタ 15669">
                        <a:extLst>
                          <a:ext uri="{FF2B5EF4-FFF2-40B4-BE49-F238E27FC236}">
                            <a16:creationId xmlns:a16="http://schemas.microsoft.com/office/drawing/2014/main" id="{34A1E8C3-8DEB-7ABE-D200-43514070D4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1" name="直線コネクタ 15670">
                        <a:extLst>
                          <a:ext uri="{FF2B5EF4-FFF2-40B4-BE49-F238E27FC236}">
                            <a16:creationId xmlns:a16="http://schemas.microsoft.com/office/drawing/2014/main" id="{5EFB46FC-460D-55EF-835D-97BC866E90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2" name="直線コネクタ 15671">
                        <a:extLst>
                          <a:ext uri="{FF2B5EF4-FFF2-40B4-BE49-F238E27FC236}">
                            <a16:creationId xmlns:a16="http://schemas.microsoft.com/office/drawing/2014/main" id="{655C86D8-9D38-4592-FF2C-D6A783C556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3" name="直線コネクタ 15672">
                        <a:extLst>
                          <a:ext uri="{FF2B5EF4-FFF2-40B4-BE49-F238E27FC236}">
                            <a16:creationId xmlns:a16="http://schemas.microsoft.com/office/drawing/2014/main" id="{874E6F7F-A429-6525-E94B-AD5B0D9E11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4" name="直線コネクタ 15673">
                        <a:extLst>
                          <a:ext uri="{FF2B5EF4-FFF2-40B4-BE49-F238E27FC236}">
                            <a16:creationId xmlns:a16="http://schemas.microsoft.com/office/drawing/2014/main" id="{F029BFBA-1CB1-656E-ED7D-6CE3BE71FC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5" name="直線コネクタ 15674">
                        <a:extLst>
                          <a:ext uri="{FF2B5EF4-FFF2-40B4-BE49-F238E27FC236}">
                            <a16:creationId xmlns:a16="http://schemas.microsoft.com/office/drawing/2014/main" id="{AA3B88AB-352D-064E-631A-DF18114064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6" name="直線コネクタ 15675">
                        <a:extLst>
                          <a:ext uri="{FF2B5EF4-FFF2-40B4-BE49-F238E27FC236}">
                            <a16:creationId xmlns:a16="http://schemas.microsoft.com/office/drawing/2014/main" id="{8315DAAA-2B83-C6E4-B57C-755FB2B040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7" name="直線コネクタ 15676">
                        <a:extLst>
                          <a:ext uri="{FF2B5EF4-FFF2-40B4-BE49-F238E27FC236}">
                            <a16:creationId xmlns:a16="http://schemas.microsoft.com/office/drawing/2014/main" id="{746F606A-8FE4-88A6-8427-C79FB7E467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8" name="直線コネクタ 15677">
                        <a:extLst>
                          <a:ext uri="{FF2B5EF4-FFF2-40B4-BE49-F238E27FC236}">
                            <a16:creationId xmlns:a16="http://schemas.microsoft.com/office/drawing/2014/main" id="{191E5AC9-ACD1-A209-05E6-C8820A3018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9" name="直線コネクタ 15678">
                        <a:extLst>
                          <a:ext uri="{FF2B5EF4-FFF2-40B4-BE49-F238E27FC236}">
                            <a16:creationId xmlns:a16="http://schemas.microsoft.com/office/drawing/2014/main" id="{2BA0DAE4-B686-1813-35E8-B444185698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7" name="グループ化 15646">
                      <a:extLst>
                        <a:ext uri="{FF2B5EF4-FFF2-40B4-BE49-F238E27FC236}">
                          <a16:creationId xmlns:a16="http://schemas.microsoft.com/office/drawing/2014/main" id="{1BC6AE3F-D087-090E-EABD-7956B5BDBC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48" name="直線コネクタ 15647">
                        <a:extLst>
                          <a:ext uri="{FF2B5EF4-FFF2-40B4-BE49-F238E27FC236}">
                            <a16:creationId xmlns:a16="http://schemas.microsoft.com/office/drawing/2014/main" id="{9E82413F-8E25-29A3-D18A-500C7906E4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9" name="直線コネクタ 15648">
                        <a:extLst>
                          <a:ext uri="{FF2B5EF4-FFF2-40B4-BE49-F238E27FC236}">
                            <a16:creationId xmlns:a16="http://schemas.microsoft.com/office/drawing/2014/main" id="{9FAEFDE6-BA34-0F0D-C1D5-37D5FA3AF5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0" name="直線コネクタ 15649">
                        <a:extLst>
                          <a:ext uri="{FF2B5EF4-FFF2-40B4-BE49-F238E27FC236}">
                            <a16:creationId xmlns:a16="http://schemas.microsoft.com/office/drawing/2014/main" id="{487231F5-C638-E187-7C4B-1F6DEE885E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1" name="直線コネクタ 15650">
                        <a:extLst>
                          <a:ext uri="{FF2B5EF4-FFF2-40B4-BE49-F238E27FC236}">
                            <a16:creationId xmlns:a16="http://schemas.microsoft.com/office/drawing/2014/main" id="{186A853F-154D-4703-1E8A-9A75E8A742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2" name="直線コネクタ 15651">
                        <a:extLst>
                          <a:ext uri="{FF2B5EF4-FFF2-40B4-BE49-F238E27FC236}">
                            <a16:creationId xmlns:a16="http://schemas.microsoft.com/office/drawing/2014/main" id="{AA1B38F8-AD53-1D00-A2C3-BE57E1770C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3" name="直線コネクタ 15652">
                        <a:extLst>
                          <a:ext uri="{FF2B5EF4-FFF2-40B4-BE49-F238E27FC236}">
                            <a16:creationId xmlns:a16="http://schemas.microsoft.com/office/drawing/2014/main" id="{54B80C9B-23B5-8CA5-60C1-A7B78DB95D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4" name="直線コネクタ 15653">
                        <a:extLst>
                          <a:ext uri="{FF2B5EF4-FFF2-40B4-BE49-F238E27FC236}">
                            <a16:creationId xmlns:a16="http://schemas.microsoft.com/office/drawing/2014/main" id="{9EFF07F1-7BC9-2514-DA18-28056343A9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5" name="直線コネクタ 15654">
                        <a:extLst>
                          <a:ext uri="{FF2B5EF4-FFF2-40B4-BE49-F238E27FC236}">
                            <a16:creationId xmlns:a16="http://schemas.microsoft.com/office/drawing/2014/main" id="{3B39E2E7-77B6-A164-ABEA-7C46E48203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6" name="直線コネクタ 15655">
                        <a:extLst>
                          <a:ext uri="{FF2B5EF4-FFF2-40B4-BE49-F238E27FC236}">
                            <a16:creationId xmlns:a16="http://schemas.microsoft.com/office/drawing/2014/main" id="{19652390-828A-792C-FABF-00A6386EA0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7" name="直線コネクタ 15656">
                        <a:extLst>
                          <a:ext uri="{FF2B5EF4-FFF2-40B4-BE49-F238E27FC236}">
                            <a16:creationId xmlns:a16="http://schemas.microsoft.com/office/drawing/2014/main" id="{6A36FAA1-3B84-673B-13EA-C4C4504261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8" name="直線コネクタ 15657">
                        <a:extLst>
                          <a:ext uri="{FF2B5EF4-FFF2-40B4-BE49-F238E27FC236}">
                            <a16:creationId xmlns:a16="http://schemas.microsoft.com/office/drawing/2014/main" id="{4C925EFA-10D2-B48A-2054-FB1F5B5BC8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9" name="直線コネクタ 15658">
                        <a:extLst>
                          <a:ext uri="{FF2B5EF4-FFF2-40B4-BE49-F238E27FC236}">
                            <a16:creationId xmlns:a16="http://schemas.microsoft.com/office/drawing/2014/main" id="{BBB1295A-E2BA-FD74-E1FE-096FBCBC5A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0" name="直線コネクタ 15659">
                        <a:extLst>
                          <a:ext uri="{FF2B5EF4-FFF2-40B4-BE49-F238E27FC236}">
                            <a16:creationId xmlns:a16="http://schemas.microsoft.com/office/drawing/2014/main" id="{465C127F-1F05-FC2D-D94F-B9B34A07A7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1" name="直線コネクタ 15660">
                        <a:extLst>
                          <a:ext uri="{FF2B5EF4-FFF2-40B4-BE49-F238E27FC236}">
                            <a16:creationId xmlns:a16="http://schemas.microsoft.com/office/drawing/2014/main" id="{5443D6F2-9166-965A-3CF9-FC1E3EF0BC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2" name="直線コネクタ 15661">
                        <a:extLst>
                          <a:ext uri="{FF2B5EF4-FFF2-40B4-BE49-F238E27FC236}">
                            <a16:creationId xmlns:a16="http://schemas.microsoft.com/office/drawing/2014/main" id="{D0D1924F-56E4-A844-F062-1FAD4F4651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3" name="直線コネクタ 15662">
                        <a:extLst>
                          <a:ext uri="{FF2B5EF4-FFF2-40B4-BE49-F238E27FC236}">
                            <a16:creationId xmlns:a16="http://schemas.microsoft.com/office/drawing/2014/main" id="{60401E02-BB6A-ECF4-90F2-86FDB6E8FE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7" name="グループ化 15576">
                    <a:extLst>
                      <a:ext uri="{FF2B5EF4-FFF2-40B4-BE49-F238E27FC236}">
                        <a16:creationId xmlns:a16="http://schemas.microsoft.com/office/drawing/2014/main" id="{476331FE-73E3-6E3B-58EE-0C1721870DA9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12" name="グループ化 15611">
                      <a:extLst>
                        <a:ext uri="{FF2B5EF4-FFF2-40B4-BE49-F238E27FC236}">
                          <a16:creationId xmlns:a16="http://schemas.microsoft.com/office/drawing/2014/main" id="{E53FA332-1E8E-DAB0-EAAB-14C547654A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30" name="直線コネクタ 15629">
                        <a:extLst>
                          <a:ext uri="{FF2B5EF4-FFF2-40B4-BE49-F238E27FC236}">
                            <a16:creationId xmlns:a16="http://schemas.microsoft.com/office/drawing/2014/main" id="{82CF64D7-6D5E-01CC-CAC5-24D0D59B0B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1" name="直線コネクタ 15630">
                        <a:extLst>
                          <a:ext uri="{FF2B5EF4-FFF2-40B4-BE49-F238E27FC236}">
                            <a16:creationId xmlns:a16="http://schemas.microsoft.com/office/drawing/2014/main" id="{98B511BE-9AD7-C427-2A70-7479D20824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2" name="直線コネクタ 15631">
                        <a:extLst>
                          <a:ext uri="{FF2B5EF4-FFF2-40B4-BE49-F238E27FC236}">
                            <a16:creationId xmlns:a16="http://schemas.microsoft.com/office/drawing/2014/main" id="{C0C87AF7-41B5-CA46-76FD-8C1F4DCD09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3" name="直線コネクタ 15632">
                        <a:extLst>
                          <a:ext uri="{FF2B5EF4-FFF2-40B4-BE49-F238E27FC236}">
                            <a16:creationId xmlns:a16="http://schemas.microsoft.com/office/drawing/2014/main" id="{1C1D8DBC-5781-40F5-4D17-401B8203A4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4" name="直線コネクタ 15633">
                        <a:extLst>
                          <a:ext uri="{FF2B5EF4-FFF2-40B4-BE49-F238E27FC236}">
                            <a16:creationId xmlns:a16="http://schemas.microsoft.com/office/drawing/2014/main" id="{9F4A0A9C-5A8B-EE00-1D04-5B49A253B6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5" name="直線コネクタ 15634">
                        <a:extLst>
                          <a:ext uri="{FF2B5EF4-FFF2-40B4-BE49-F238E27FC236}">
                            <a16:creationId xmlns:a16="http://schemas.microsoft.com/office/drawing/2014/main" id="{826C99CE-1802-3132-F3EB-3910E1F2B6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6" name="直線コネクタ 15635">
                        <a:extLst>
                          <a:ext uri="{FF2B5EF4-FFF2-40B4-BE49-F238E27FC236}">
                            <a16:creationId xmlns:a16="http://schemas.microsoft.com/office/drawing/2014/main" id="{90DD7430-756C-C223-FEDF-4FE37CAB27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7" name="直線コネクタ 15636">
                        <a:extLst>
                          <a:ext uri="{FF2B5EF4-FFF2-40B4-BE49-F238E27FC236}">
                            <a16:creationId xmlns:a16="http://schemas.microsoft.com/office/drawing/2014/main" id="{BF7B6B79-55BD-0FC3-B04D-E00E906557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8" name="直線コネクタ 15637">
                        <a:extLst>
                          <a:ext uri="{FF2B5EF4-FFF2-40B4-BE49-F238E27FC236}">
                            <a16:creationId xmlns:a16="http://schemas.microsoft.com/office/drawing/2014/main" id="{7B7FF54F-BD81-F320-02EF-7EC6A3C777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9" name="直線コネクタ 15638">
                        <a:extLst>
                          <a:ext uri="{FF2B5EF4-FFF2-40B4-BE49-F238E27FC236}">
                            <a16:creationId xmlns:a16="http://schemas.microsoft.com/office/drawing/2014/main" id="{0F744D2F-3997-809C-24EF-AFFEC2068D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0" name="直線コネクタ 15639">
                        <a:extLst>
                          <a:ext uri="{FF2B5EF4-FFF2-40B4-BE49-F238E27FC236}">
                            <a16:creationId xmlns:a16="http://schemas.microsoft.com/office/drawing/2014/main" id="{7FA71194-EE69-C3A6-E169-E110463C13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1" name="直線コネクタ 15640">
                        <a:extLst>
                          <a:ext uri="{FF2B5EF4-FFF2-40B4-BE49-F238E27FC236}">
                            <a16:creationId xmlns:a16="http://schemas.microsoft.com/office/drawing/2014/main" id="{7B25C453-91C7-0B92-50F5-B565394B52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2" name="直線コネクタ 15641">
                        <a:extLst>
                          <a:ext uri="{FF2B5EF4-FFF2-40B4-BE49-F238E27FC236}">
                            <a16:creationId xmlns:a16="http://schemas.microsoft.com/office/drawing/2014/main" id="{0238C6FF-A5B1-C9FD-8119-64B0B0A39F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3" name="直線コネクタ 15642">
                        <a:extLst>
                          <a:ext uri="{FF2B5EF4-FFF2-40B4-BE49-F238E27FC236}">
                            <a16:creationId xmlns:a16="http://schemas.microsoft.com/office/drawing/2014/main" id="{51AB01C7-2E83-B2CD-7165-B777A3E4FF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4" name="直線コネクタ 15643">
                        <a:extLst>
                          <a:ext uri="{FF2B5EF4-FFF2-40B4-BE49-F238E27FC236}">
                            <a16:creationId xmlns:a16="http://schemas.microsoft.com/office/drawing/2014/main" id="{B6D4158E-C266-B10F-AE9C-42B01D40E8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5" name="直線コネクタ 15644">
                        <a:extLst>
                          <a:ext uri="{FF2B5EF4-FFF2-40B4-BE49-F238E27FC236}">
                            <a16:creationId xmlns:a16="http://schemas.microsoft.com/office/drawing/2014/main" id="{496D8BCE-F962-0805-B84F-F818D501E3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3" name="グループ化 15612">
                      <a:extLst>
                        <a:ext uri="{FF2B5EF4-FFF2-40B4-BE49-F238E27FC236}">
                          <a16:creationId xmlns:a16="http://schemas.microsoft.com/office/drawing/2014/main" id="{F4972BFC-3721-F07E-68BD-B5894F58B3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14" name="直線コネクタ 15613">
                        <a:extLst>
                          <a:ext uri="{FF2B5EF4-FFF2-40B4-BE49-F238E27FC236}">
                            <a16:creationId xmlns:a16="http://schemas.microsoft.com/office/drawing/2014/main" id="{567D5145-5813-79DA-1B2E-BB1AC2A891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5" name="直線コネクタ 15614">
                        <a:extLst>
                          <a:ext uri="{FF2B5EF4-FFF2-40B4-BE49-F238E27FC236}">
                            <a16:creationId xmlns:a16="http://schemas.microsoft.com/office/drawing/2014/main" id="{3593365D-BEAA-2199-45EF-B612164379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6" name="直線コネクタ 15615">
                        <a:extLst>
                          <a:ext uri="{FF2B5EF4-FFF2-40B4-BE49-F238E27FC236}">
                            <a16:creationId xmlns:a16="http://schemas.microsoft.com/office/drawing/2014/main" id="{5FB48449-FA21-4CD5-B06A-E1E56D55D4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7" name="直線コネクタ 15616">
                        <a:extLst>
                          <a:ext uri="{FF2B5EF4-FFF2-40B4-BE49-F238E27FC236}">
                            <a16:creationId xmlns:a16="http://schemas.microsoft.com/office/drawing/2014/main" id="{9CA50D05-CCA9-B478-DEF4-5C5C67E302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8" name="直線コネクタ 15617">
                        <a:extLst>
                          <a:ext uri="{FF2B5EF4-FFF2-40B4-BE49-F238E27FC236}">
                            <a16:creationId xmlns:a16="http://schemas.microsoft.com/office/drawing/2014/main" id="{665061C4-8659-C8BA-80C9-1E1D1CB6FF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9" name="直線コネクタ 15618">
                        <a:extLst>
                          <a:ext uri="{FF2B5EF4-FFF2-40B4-BE49-F238E27FC236}">
                            <a16:creationId xmlns:a16="http://schemas.microsoft.com/office/drawing/2014/main" id="{78F12085-D87E-902F-6BBF-2696B090B2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0" name="直線コネクタ 15619">
                        <a:extLst>
                          <a:ext uri="{FF2B5EF4-FFF2-40B4-BE49-F238E27FC236}">
                            <a16:creationId xmlns:a16="http://schemas.microsoft.com/office/drawing/2014/main" id="{88F8BC89-FEEF-51CB-0615-1EDA7E0274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1" name="直線コネクタ 15620">
                        <a:extLst>
                          <a:ext uri="{FF2B5EF4-FFF2-40B4-BE49-F238E27FC236}">
                            <a16:creationId xmlns:a16="http://schemas.microsoft.com/office/drawing/2014/main" id="{F3C61B11-A65E-0228-8FE7-D5BE6BBD44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2" name="直線コネクタ 15621">
                        <a:extLst>
                          <a:ext uri="{FF2B5EF4-FFF2-40B4-BE49-F238E27FC236}">
                            <a16:creationId xmlns:a16="http://schemas.microsoft.com/office/drawing/2014/main" id="{D53E73C4-44C8-7760-C832-AF27488508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3" name="直線コネクタ 15622">
                        <a:extLst>
                          <a:ext uri="{FF2B5EF4-FFF2-40B4-BE49-F238E27FC236}">
                            <a16:creationId xmlns:a16="http://schemas.microsoft.com/office/drawing/2014/main" id="{98E50976-433D-F966-1F10-639734F3FE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4" name="直線コネクタ 15623">
                        <a:extLst>
                          <a:ext uri="{FF2B5EF4-FFF2-40B4-BE49-F238E27FC236}">
                            <a16:creationId xmlns:a16="http://schemas.microsoft.com/office/drawing/2014/main" id="{42A9A590-DA6A-6895-ABCC-9BBB8D5D92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5" name="直線コネクタ 15624">
                        <a:extLst>
                          <a:ext uri="{FF2B5EF4-FFF2-40B4-BE49-F238E27FC236}">
                            <a16:creationId xmlns:a16="http://schemas.microsoft.com/office/drawing/2014/main" id="{5DDA1285-5865-A6B9-A453-6FBE46B397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6" name="直線コネクタ 15625">
                        <a:extLst>
                          <a:ext uri="{FF2B5EF4-FFF2-40B4-BE49-F238E27FC236}">
                            <a16:creationId xmlns:a16="http://schemas.microsoft.com/office/drawing/2014/main" id="{A28465E5-D660-0259-5038-C9BB60D43D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7" name="直線コネクタ 15626">
                        <a:extLst>
                          <a:ext uri="{FF2B5EF4-FFF2-40B4-BE49-F238E27FC236}">
                            <a16:creationId xmlns:a16="http://schemas.microsoft.com/office/drawing/2014/main" id="{2539A8A6-42EF-56C8-2460-92AF3437D1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8" name="直線コネクタ 15627">
                        <a:extLst>
                          <a:ext uri="{FF2B5EF4-FFF2-40B4-BE49-F238E27FC236}">
                            <a16:creationId xmlns:a16="http://schemas.microsoft.com/office/drawing/2014/main" id="{CB1D7398-97BC-F4A7-DA56-1D30C4E697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9" name="直線コネクタ 15628">
                        <a:extLst>
                          <a:ext uri="{FF2B5EF4-FFF2-40B4-BE49-F238E27FC236}">
                            <a16:creationId xmlns:a16="http://schemas.microsoft.com/office/drawing/2014/main" id="{8330357F-E051-22F6-7EF2-8C6EB72B38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8" name="グループ化 15577">
                    <a:extLst>
                      <a:ext uri="{FF2B5EF4-FFF2-40B4-BE49-F238E27FC236}">
                        <a16:creationId xmlns:a16="http://schemas.microsoft.com/office/drawing/2014/main" id="{9F1D1198-A525-4BB0-24E4-01059D7615C1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96" name="直線コネクタ 15595">
                      <a:extLst>
                        <a:ext uri="{FF2B5EF4-FFF2-40B4-BE49-F238E27FC236}">
                          <a16:creationId xmlns:a16="http://schemas.microsoft.com/office/drawing/2014/main" id="{25295811-2C4A-A593-4983-3BC0E6114C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7" name="直線コネクタ 15596">
                      <a:extLst>
                        <a:ext uri="{FF2B5EF4-FFF2-40B4-BE49-F238E27FC236}">
                          <a16:creationId xmlns:a16="http://schemas.microsoft.com/office/drawing/2014/main" id="{657027CF-4F79-A114-DEB2-8BA4869144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8" name="直線コネクタ 15597">
                      <a:extLst>
                        <a:ext uri="{FF2B5EF4-FFF2-40B4-BE49-F238E27FC236}">
                          <a16:creationId xmlns:a16="http://schemas.microsoft.com/office/drawing/2014/main" id="{BBFB94EB-42E7-DF05-FC30-53CEE7FDE9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9" name="直線コネクタ 15598">
                      <a:extLst>
                        <a:ext uri="{FF2B5EF4-FFF2-40B4-BE49-F238E27FC236}">
                          <a16:creationId xmlns:a16="http://schemas.microsoft.com/office/drawing/2014/main" id="{466B382F-5586-5BE8-70C9-23EEB122D5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0" name="直線コネクタ 15599">
                      <a:extLst>
                        <a:ext uri="{FF2B5EF4-FFF2-40B4-BE49-F238E27FC236}">
                          <a16:creationId xmlns:a16="http://schemas.microsoft.com/office/drawing/2014/main" id="{96226540-6299-00E6-B492-CBCC240865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1" name="直線コネクタ 15600">
                      <a:extLst>
                        <a:ext uri="{FF2B5EF4-FFF2-40B4-BE49-F238E27FC236}">
                          <a16:creationId xmlns:a16="http://schemas.microsoft.com/office/drawing/2014/main" id="{BB7AC17E-B89E-5CF6-6B3D-9C29F8103C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2" name="直線コネクタ 15601">
                      <a:extLst>
                        <a:ext uri="{FF2B5EF4-FFF2-40B4-BE49-F238E27FC236}">
                          <a16:creationId xmlns:a16="http://schemas.microsoft.com/office/drawing/2014/main" id="{06476652-F087-F4DC-A3AD-60B2BB048B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3" name="直線コネクタ 15602">
                      <a:extLst>
                        <a:ext uri="{FF2B5EF4-FFF2-40B4-BE49-F238E27FC236}">
                          <a16:creationId xmlns:a16="http://schemas.microsoft.com/office/drawing/2014/main" id="{AF0C6C90-C663-5DC7-F0E6-24A31DFFA9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4" name="直線コネクタ 15603">
                      <a:extLst>
                        <a:ext uri="{FF2B5EF4-FFF2-40B4-BE49-F238E27FC236}">
                          <a16:creationId xmlns:a16="http://schemas.microsoft.com/office/drawing/2014/main" id="{D640842D-1D08-5B6A-7AEF-379DFEC22E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5" name="直線コネクタ 15604">
                      <a:extLst>
                        <a:ext uri="{FF2B5EF4-FFF2-40B4-BE49-F238E27FC236}">
                          <a16:creationId xmlns:a16="http://schemas.microsoft.com/office/drawing/2014/main" id="{50DAE946-887F-E12D-CD10-6A7F766AEA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6" name="直線コネクタ 15605">
                      <a:extLst>
                        <a:ext uri="{FF2B5EF4-FFF2-40B4-BE49-F238E27FC236}">
                          <a16:creationId xmlns:a16="http://schemas.microsoft.com/office/drawing/2014/main" id="{932F74F4-E2CD-A216-1644-43992FA4D9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7" name="直線コネクタ 15606">
                      <a:extLst>
                        <a:ext uri="{FF2B5EF4-FFF2-40B4-BE49-F238E27FC236}">
                          <a16:creationId xmlns:a16="http://schemas.microsoft.com/office/drawing/2014/main" id="{1EFF54F9-2AAD-97D2-D78D-CFC9A3B48F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8" name="直線コネクタ 15607">
                      <a:extLst>
                        <a:ext uri="{FF2B5EF4-FFF2-40B4-BE49-F238E27FC236}">
                          <a16:creationId xmlns:a16="http://schemas.microsoft.com/office/drawing/2014/main" id="{BE3C93CF-3C38-B87F-9B18-7677666E11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9" name="直線コネクタ 15608">
                      <a:extLst>
                        <a:ext uri="{FF2B5EF4-FFF2-40B4-BE49-F238E27FC236}">
                          <a16:creationId xmlns:a16="http://schemas.microsoft.com/office/drawing/2014/main" id="{3A55348C-6B91-03E0-0521-2A2123EB69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0" name="直線コネクタ 15609">
                      <a:extLst>
                        <a:ext uri="{FF2B5EF4-FFF2-40B4-BE49-F238E27FC236}">
                          <a16:creationId xmlns:a16="http://schemas.microsoft.com/office/drawing/2014/main" id="{F29D9BF4-5011-B399-58CA-57FA0C9D45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1" name="直線コネクタ 15610">
                      <a:extLst>
                        <a:ext uri="{FF2B5EF4-FFF2-40B4-BE49-F238E27FC236}">
                          <a16:creationId xmlns:a16="http://schemas.microsoft.com/office/drawing/2014/main" id="{47FFD9C1-BEC4-8D58-DFFF-583F4A020F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579" name="グループ化 15578">
                    <a:extLst>
                      <a:ext uri="{FF2B5EF4-FFF2-40B4-BE49-F238E27FC236}">
                        <a16:creationId xmlns:a16="http://schemas.microsoft.com/office/drawing/2014/main" id="{D503ACB8-4B33-6962-B02B-C547067951A7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80" name="直線コネクタ 15579">
                      <a:extLst>
                        <a:ext uri="{FF2B5EF4-FFF2-40B4-BE49-F238E27FC236}">
                          <a16:creationId xmlns:a16="http://schemas.microsoft.com/office/drawing/2014/main" id="{5E155DBC-B4DF-9CBF-0E0D-C637484F0B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1" name="直線コネクタ 15580">
                      <a:extLst>
                        <a:ext uri="{FF2B5EF4-FFF2-40B4-BE49-F238E27FC236}">
                          <a16:creationId xmlns:a16="http://schemas.microsoft.com/office/drawing/2014/main" id="{462C55A7-B6D7-893D-10E3-32C85102A6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2" name="直線コネクタ 15581">
                      <a:extLst>
                        <a:ext uri="{FF2B5EF4-FFF2-40B4-BE49-F238E27FC236}">
                          <a16:creationId xmlns:a16="http://schemas.microsoft.com/office/drawing/2014/main" id="{BF97B0BB-8687-E445-2B73-81440FF21B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3" name="直線コネクタ 15582">
                      <a:extLst>
                        <a:ext uri="{FF2B5EF4-FFF2-40B4-BE49-F238E27FC236}">
                          <a16:creationId xmlns:a16="http://schemas.microsoft.com/office/drawing/2014/main" id="{428B0778-4500-365A-DA87-ADB8040F9C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4" name="直線コネクタ 15583">
                      <a:extLst>
                        <a:ext uri="{FF2B5EF4-FFF2-40B4-BE49-F238E27FC236}">
                          <a16:creationId xmlns:a16="http://schemas.microsoft.com/office/drawing/2014/main" id="{8119689C-492F-D516-AA80-FCFFE9813D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5" name="直線コネクタ 15584">
                      <a:extLst>
                        <a:ext uri="{FF2B5EF4-FFF2-40B4-BE49-F238E27FC236}">
                          <a16:creationId xmlns:a16="http://schemas.microsoft.com/office/drawing/2014/main" id="{CBEEAFBB-8292-4FCD-EAF9-5F444128CD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6" name="直線コネクタ 15585">
                      <a:extLst>
                        <a:ext uri="{FF2B5EF4-FFF2-40B4-BE49-F238E27FC236}">
                          <a16:creationId xmlns:a16="http://schemas.microsoft.com/office/drawing/2014/main" id="{566CBF1F-924E-4E0F-3C2C-71736D8779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7" name="直線コネクタ 15586">
                      <a:extLst>
                        <a:ext uri="{FF2B5EF4-FFF2-40B4-BE49-F238E27FC236}">
                          <a16:creationId xmlns:a16="http://schemas.microsoft.com/office/drawing/2014/main" id="{2DCA2879-00FC-DEF3-D5D1-FBCAD15F55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8" name="直線コネクタ 15587">
                      <a:extLst>
                        <a:ext uri="{FF2B5EF4-FFF2-40B4-BE49-F238E27FC236}">
                          <a16:creationId xmlns:a16="http://schemas.microsoft.com/office/drawing/2014/main" id="{37B86290-8E60-3FD4-D0D1-5DA7FF0376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9" name="直線コネクタ 15588">
                      <a:extLst>
                        <a:ext uri="{FF2B5EF4-FFF2-40B4-BE49-F238E27FC236}">
                          <a16:creationId xmlns:a16="http://schemas.microsoft.com/office/drawing/2014/main" id="{4963B8B5-FA75-1B0D-67E3-9CCE6DA550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0" name="直線コネクタ 15589">
                      <a:extLst>
                        <a:ext uri="{FF2B5EF4-FFF2-40B4-BE49-F238E27FC236}">
                          <a16:creationId xmlns:a16="http://schemas.microsoft.com/office/drawing/2014/main" id="{E27293AD-11E8-33D9-EB3F-D800E61087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1" name="直線コネクタ 15590">
                      <a:extLst>
                        <a:ext uri="{FF2B5EF4-FFF2-40B4-BE49-F238E27FC236}">
                          <a16:creationId xmlns:a16="http://schemas.microsoft.com/office/drawing/2014/main" id="{F11A6913-5BE0-7152-A5A2-A656620778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2" name="直線コネクタ 15591">
                      <a:extLst>
                        <a:ext uri="{FF2B5EF4-FFF2-40B4-BE49-F238E27FC236}">
                          <a16:creationId xmlns:a16="http://schemas.microsoft.com/office/drawing/2014/main" id="{5F0E5725-C9F1-00DF-C16D-2426560DF1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3" name="直線コネクタ 15592">
                      <a:extLst>
                        <a:ext uri="{FF2B5EF4-FFF2-40B4-BE49-F238E27FC236}">
                          <a16:creationId xmlns:a16="http://schemas.microsoft.com/office/drawing/2014/main" id="{F3F59639-50D7-0CFF-7699-6502391E38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4" name="直線コネクタ 15593">
                      <a:extLst>
                        <a:ext uri="{FF2B5EF4-FFF2-40B4-BE49-F238E27FC236}">
                          <a16:creationId xmlns:a16="http://schemas.microsoft.com/office/drawing/2014/main" id="{71881243-E2E3-CFC3-1EB2-2E005132A0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5" name="直線コネクタ 15594">
                      <a:extLst>
                        <a:ext uri="{FF2B5EF4-FFF2-40B4-BE49-F238E27FC236}">
                          <a16:creationId xmlns:a16="http://schemas.microsoft.com/office/drawing/2014/main" id="{E897B31F-541A-3924-6E17-17C5812086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546" name="グループ化 15545">
                  <a:extLst>
                    <a:ext uri="{FF2B5EF4-FFF2-40B4-BE49-F238E27FC236}">
                      <a16:creationId xmlns:a16="http://schemas.microsoft.com/office/drawing/2014/main" id="{2D127856-EA14-4714-835C-D66BF0E0EF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8" name="直線コネクタ 15567">
                    <a:extLst>
                      <a:ext uri="{FF2B5EF4-FFF2-40B4-BE49-F238E27FC236}">
                        <a16:creationId xmlns:a16="http://schemas.microsoft.com/office/drawing/2014/main" id="{89407118-8222-5749-674D-4A11D13784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9" name="直線コネクタ 15568">
                    <a:extLst>
                      <a:ext uri="{FF2B5EF4-FFF2-40B4-BE49-F238E27FC236}">
                        <a16:creationId xmlns:a16="http://schemas.microsoft.com/office/drawing/2014/main" id="{AD83CB48-98F9-AE95-259C-A0C82684A0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0" name="直線コネクタ 15569">
                    <a:extLst>
                      <a:ext uri="{FF2B5EF4-FFF2-40B4-BE49-F238E27FC236}">
                        <a16:creationId xmlns:a16="http://schemas.microsoft.com/office/drawing/2014/main" id="{7511C1F0-6C2F-233B-A18B-72BB04D378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1" name="直線コネクタ 15570">
                    <a:extLst>
                      <a:ext uri="{FF2B5EF4-FFF2-40B4-BE49-F238E27FC236}">
                        <a16:creationId xmlns:a16="http://schemas.microsoft.com/office/drawing/2014/main" id="{A1B36FA5-643A-2F70-5623-7111E3D9CD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2" name="直線コネクタ 15571">
                    <a:extLst>
                      <a:ext uri="{FF2B5EF4-FFF2-40B4-BE49-F238E27FC236}">
                        <a16:creationId xmlns:a16="http://schemas.microsoft.com/office/drawing/2014/main" id="{DA1DE391-9486-1793-3817-9C1E3E7561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3" name="直線コネクタ 15572">
                    <a:extLst>
                      <a:ext uri="{FF2B5EF4-FFF2-40B4-BE49-F238E27FC236}">
                        <a16:creationId xmlns:a16="http://schemas.microsoft.com/office/drawing/2014/main" id="{22E62A70-9581-B52C-B6A0-199C0CBEA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7" name="グループ化 15546">
                  <a:extLst>
                    <a:ext uri="{FF2B5EF4-FFF2-40B4-BE49-F238E27FC236}">
                      <a16:creationId xmlns:a16="http://schemas.microsoft.com/office/drawing/2014/main" id="{CF35F02F-E15B-5C0A-E377-B4844708D1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2" name="直線コネクタ 15561">
                    <a:extLst>
                      <a:ext uri="{FF2B5EF4-FFF2-40B4-BE49-F238E27FC236}">
                        <a16:creationId xmlns:a16="http://schemas.microsoft.com/office/drawing/2014/main" id="{EC1F409B-5DBD-896D-0392-D9642FF998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3" name="直線コネクタ 15562">
                    <a:extLst>
                      <a:ext uri="{FF2B5EF4-FFF2-40B4-BE49-F238E27FC236}">
                        <a16:creationId xmlns:a16="http://schemas.microsoft.com/office/drawing/2014/main" id="{5E90DFF4-7795-D1D8-F2FB-B922FA30AC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4" name="直線コネクタ 15563">
                    <a:extLst>
                      <a:ext uri="{FF2B5EF4-FFF2-40B4-BE49-F238E27FC236}">
                        <a16:creationId xmlns:a16="http://schemas.microsoft.com/office/drawing/2014/main" id="{0D163B15-A22A-D1AB-8F90-0D69A31939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5" name="直線コネクタ 15564">
                    <a:extLst>
                      <a:ext uri="{FF2B5EF4-FFF2-40B4-BE49-F238E27FC236}">
                        <a16:creationId xmlns:a16="http://schemas.microsoft.com/office/drawing/2014/main" id="{D0FDB520-7B92-9058-0062-5BE6CF5DE3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6" name="直線コネクタ 15565">
                    <a:extLst>
                      <a:ext uri="{FF2B5EF4-FFF2-40B4-BE49-F238E27FC236}">
                        <a16:creationId xmlns:a16="http://schemas.microsoft.com/office/drawing/2014/main" id="{49BAB9D1-89D6-B748-6C52-3E2EA1BFF9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7" name="直線コネクタ 15566">
                    <a:extLst>
                      <a:ext uri="{FF2B5EF4-FFF2-40B4-BE49-F238E27FC236}">
                        <a16:creationId xmlns:a16="http://schemas.microsoft.com/office/drawing/2014/main" id="{4A31461A-8EA6-AD99-AD0A-13BA8B5C27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8" name="グループ化 15547">
                  <a:extLst>
                    <a:ext uri="{FF2B5EF4-FFF2-40B4-BE49-F238E27FC236}">
                      <a16:creationId xmlns:a16="http://schemas.microsoft.com/office/drawing/2014/main" id="{8A07575F-D4E1-AB0A-272E-99BEED0414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6" name="直線コネクタ 15555">
                    <a:extLst>
                      <a:ext uri="{FF2B5EF4-FFF2-40B4-BE49-F238E27FC236}">
                        <a16:creationId xmlns:a16="http://schemas.microsoft.com/office/drawing/2014/main" id="{98393310-44F3-6B86-8E10-95BFC66135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7" name="直線コネクタ 15556">
                    <a:extLst>
                      <a:ext uri="{FF2B5EF4-FFF2-40B4-BE49-F238E27FC236}">
                        <a16:creationId xmlns:a16="http://schemas.microsoft.com/office/drawing/2014/main" id="{E974E648-A55E-7889-9DFC-098A5B5ED5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8" name="直線コネクタ 15557">
                    <a:extLst>
                      <a:ext uri="{FF2B5EF4-FFF2-40B4-BE49-F238E27FC236}">
                        <a16:creationId xmlns:a16="http://schemas.microsoft.com/office/drawing/2014/main" id="{878A0DC2-BA5F-19D2-5ADF-236572583F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9" name="直線コネクタ 15558">
                    <a:extLst>
                      <a:ext uri="{FF2B5EF4-FFF2-40B4-BE49-F238E27FC236}">
                        <a16:creationId xmlns:a16="http://schemas.microsoft.com/office/drawing/2014/main" id="{82EC38A8-717F-4DBB-AEA3-F28ECEF73C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0" name="直線コネクタ 15559">
                    <a:extLst>
                      <a:ext uri="{FF2B5EF4-FFF2-40B4-BE49-F238E27FC236}">
                        <a16:creationId xmlns:a16="http://schemas.microsoft.com/office/drawing/2014/main" id="{A2407CB6-5190-DCB3-B215-F3B0A448D2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1" name="直線コネクタ 15560">
                    <a:extLst>
                      <a:ext uri="{FF2B5EF4-FFF2-40B4-BE49-F238E27FC236}">
                        <a16:creationId xmlns:a16="http://schemas.microsoft.com/office/drawing/2014/main" id="{089C50D6-770F-B503-4C55-E077A9C37E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9" name="グループ化 15548">
                  <a:extLst>
                    <a:ext uri="{FF2B5EF4-FFF2-40B4-BE49-F238E27FC236}">
                      <a16:creationId xmlns:a16="http://schemas.microsoft.com/office/drawing/2014/main" id="{9D088653-F9F5-533E-5D84-45089434CA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0" name="直線コネクタ 15549">
                    <a:extLst>
                      <a:ext uri="{FF2B5EF4-FFF2-40B4-BE49-F238E27FC236}">
                        <a16:creationId xmlns:a16="http://schemas.microsoft.com/office/drawing/2014/main" id="{C15C250D-7B20-84AA-F6F1-E70EBF2DC4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1" name="直線コネクタ 15550">
                    <a:extLst>
                      <a:ext uri="{FF2B5EF4-FFF2-40B4-BE49-F238E27FC236}">
                        <a16:creationId xmlns:a16="http://schemas.microsoft.com/office/drawing/2014/main" id="{29098C87-7E83-0D4D-8614-8981850DF9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2" name="直線コネクタ 15551">
                    <a:extLst>
                      <a:ext uri="{FF2B5EF4-FFF2-40B4-BE49-F238E27FC236}">
                        <a16:creationId xmlns:a16="http://schemas.microsoft.com/office/drawing/2014/main" id="{37658483-4AA1-D1D1-6166-9CA268CC44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3" name="直線コネクタ 15552">
                    <a:extLst>
                      <a:ext uri="{FF2B5EF4-FFF2-40B4-BE49-F238E27FC236}">
                        <a16:creationId xmlns:a16="http://schemas.microsoft.com/office/drawing/2014/main" id="{263EC68D-95DA-5EE6-04F8-14E75F2A90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4" name="直線コネクタ 15553">
                    <a:extLst>
                      <a:ext uri="{FF2B5EF4-FFF2-40B4-BE49-F238E27FC236}">
                        <a16:creationId xmlns:a16="http://schemas.microsoft.com/office/drawing/2014/main" id="{0E000FE9-F8D4-43C2-DD22-EC5360F734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5" name="直線コネクタ 15554">
                    <a:extLst>
                      <a:ext uri="{FF2B5EF4-FFF2-40B4-BE49-F238E27FC236}">
                        <a16:creationId xmlns:a16="http://schemas.microsoft.com/office/drawing/2014/main" id="{F321B66C-4B6D-2DF2-F9E1-885150D222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7" name="グループ化 14976">
                <a:extLst>
                  <a:ext uri="{FF2B5EF4-FFF2-40B4-BE49-F238E27FC236}">
                    <a16:creationId xmlns:a16="http://schemas.microsoft.com/office/drawing/2014/main" id="{61DA555A-8036-AB01-549D-08F0C26C2CAA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356" name="正方形/長方形 15355">
                  <a:extLst>
                    <a:ext uri="{FF2B5EF4-FFF2-40B4-BE49-F238E27FC236}">
                      <a16:creationId xmlns:a16="http://schemas.microsoft.com/office/drawing/2014/main" id="{54906EBA-CEBB-DFE6-61D3-AC52F49A3696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357" name="グループ化 15356">
                  <a:extLst>
                    <a:ext uri="{FF2B5EF4-FFF2-40B4-BE49-F238E27FC236}">
                      <a16:creationId xmlns:a16="http://schemas.microsoft.com/office/drawing/2014/main" id="{D5735404-263C-0B9D-DEC7-F80F558338ED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386" name="グループ化 15385">
                    <a:extLst>
                      <a:ext uri="{FF2B5EF4-FFF2-40B4-BE49-F238E27FC236}">
                        <a16:creationId xmlns:a16="http://schemas.microsoft.com/office/drawing/2014/main" id="{210BC72A-EF8F-C1AA-4890-83D7E7B6B492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526" name="正方形/長方形 15525">
                      <a:extLst>
                        <a:ext uri="{FF2B5EF4-FFF2-40B4-BE49-F238E27FC236}">
                          <a16:creationId xmlns:a16="http://schemas.microsoft.com/office/drawing/2014/main" id="{6D6A1D9D-869B-E279-1658-84639284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27" name="グループ化 15526">
                      <a:extLst>
                        <a:ext uri="{FF2B5EF4-FFF2-40B4-BE49-F238E27FC236}">
                          <a16:creationId xmlns:a16="http://schemas.microsoft.com/office/drawing/2014/main" id="{A2558218-3C2B-3B3F-D511-48186A6FC2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42" name="正方形/長方形 15541">
                        <a:extLst>
                          <a:ext uri="{FF2B5EF4-FFF2-40B4-BE49-F238E27FC236}">
                            <a16:creationId xmlns:a16="http://schemas.microsoft.com/office/drawing/2014/main" id="{AFD72760-56CF-0665-8502-D4559575583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43" name="正方形/長方形 15542">
                        <a:extLst>
                          <a:ext uri="{FF2B5EF4-FFF2-40B4-BE49-F238E27FC236}">
                            <a16:creationId xmlns:a16="http://schemas.microsoft.com/office/drawing/2014/main" id="{5685FA9F-CBF5-44A6-CF80-7441A762D45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528" name="グループ化 15527">
                      <a:extLst>
                        <a:ext uri="{FF2B5EF4-FFF2-40B4-BE49-F238E27FC236}">
                          <a16:creationId xmlns:a16="http://schemas.microsoft.com/office/drawing/2014/main" id="{C1CB1FA3-D49F-DACB-8194-5206DB70BA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538" name="正方形/長方形 15537">
                        <a:extLst>
                          <a:ext uri="{FF2B5EF4-FFF2-40B4-BE49-F238E27FC236}">
                            <a16:creationId xmlns:a16="http://schemas.microsoft.com/office/drawing/2014/main" id="{A710F675-D229-A00B-DCF6-0851095F2A0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539" name="グループ化 15538">
                        <a:extLst>
                          <a:ext uri="{FF2B5EF4-FFF2-40B4-BE49-F238E27FC236}">
                            <a16:creationId xmlns:a16="http://schemas.microsoft.com/office/drawing/2014/main" id="{7430DC66-CC5D-074C-F12E-4F37665A2B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540" name="正方形/長方形 15539">
                          <a:extLst>
                            <a:ext uri="{FF2B5EF4-FFF2-40B4-BE49-F238E27FC236}">
                              <a16:creationId xmlns:a16="http://schemas.microsoft.com/office/drawing/2014/main" id="{10AEE636-94C8-21E8-F977-98F9350B27F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541" name="正方形/長方形 15540">
                          <a:extLst>
                            <a:ext uri="{FF2B5EF4-FFF2-40B4-BE49-F238E27FC236}">
                              <a16:creationId xmlns:a16="http://schemas.microsoft.com/office/drawing/2014/main" id="{17C0ED52-579B-5694-2B13-241C2B68687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529" name="正方形/長方形 15528">
                      <a:extLst>
                        <a:ext uri="{FF2B5EF4-FFF2-40B4-BE49-F238E27FC236}">
                          <a16:creationId xmlns:a16="http://schemas.microsoft.com/office/drawing/2014/main" id="{5C274A8B-E2ED-A158-7C80-FA098F3596D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0" name="グループ化 15529">
                      <a:extLst>
                        <a:ext uri="{FF2B5EF4-FFF2-40B4-BE49-F238E27FC236}">
                          <a16:creationId xmlns:a16="http://schemas.microsoft.com/office/drawing/2014/main" id="{D797B036-440D-F22B-D900-3009A0C952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6" name="正方形/長方形 15535">
                        <a:extLst>
                          <a:ext uri="{FF2B5EF4-FFF2-40B4-BE49-F238E27FC236}">
                            <a16:creationId xmlns:a16="http://schemas.microsoft.com/office/drawing/2014/main" id="{53BD3B3C-87B3-B1C3-1FD9-70F35E11B73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7" name="正方形/長方形 15536">
                        <a:extLst>
                          <a:ext uri="{FF2B5EF4-FFF2-40B4-BE49-F238E27FC236}">
                            <a16:creationId xmlns:a16="http://schemas.microsoft.com/office/drawing/2014/main" id="{56C10873-769D-F0BB-1580-A5C5F57C951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1" name="正方形/長方形 15530">
                      <a:extLst>
                        <a:ext uri="{FF2B5EF4-FFF2-40B4-BE49-F238E27FC236}">
                          <a16:creationId xmlns:a16="http://schemas.microsoft.com/office/drawing/2014/main" id="{07211EB2-D002-089A-D2E9-B8BE7A0C869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2" name="グループ化 15531">
                      <a:extLst>
                        <a:ext uri="{FF2B5EF4-FFF2-40B4-BE49-F238E27FC236}">
                          <a16:creationId xmlns:a16="http://schemas.microsoft.com/office/drawing/2014/main" id="{978C7ED2-2952-739D-1BD2-BB2D7F51B8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4" name="正方形/長方形 15533">
                        <a:extLst>
                          <a:ext uri="{FF2B5EF4-FFF2-40B4-BE49-F238E27FC236}">
                            <a16:creationId xmlns:a16="http://schemas.microsoft.com/office/drawing/2014/main" id="{123CA5DA-3B0C-9B62-4FDE-B2D3D5C876A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5" name="正方形/長方形 15534">
                        <a:extLst>
                          <a:ext uri="{FF2B5EF4-FFF2-40B4-BE49-F238E27FC236}">
                            <a16:creationId xmlns:a16="http://schemas.microsoft.com/office/drawing/2014/main" id="{6F667DF8-73C9-996E-4999-9529E712565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3" name="正方形/長方形 15532">
                      <a:extLst>
                        <a:ext uri="{FF2B5EF4-FFF2-40B4-BE49-F238E27FC236}">
                          <a16:creationId xmlns:a16="http://schemas.microsoft.com/office/drawing/2014/main" id="{434B2573-0D5F-5694-286A-07D5CC8272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387" name="グループ化 15386">
                    <a:extLst>
                      <a:ext uri="{FF2B5EF4-FFF2-40B4-BE49-F238E27FC236}">
                        <a16:creationId xmlns:a16="http://schemas.microsoft.com/office/drawing/2014/main" id="{C51E8F42-6736-C64D-4A39-C851C9539227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92" name="グループ化 15491">
                      <a:extLst>
                        <a:ext uri="{FF2B5EF4-FFF2-40B4-BE49-F238E27FC236}">
                          <a16:creationId xmlns:a16="http://schemas.microsoft.com/office/drawing/2014/main" id="{60AF8379-2D45-63A9-B936-270A3EA8E0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510" name="直線コネクタ 15509">
                        <a:extLst>
                          <a:ext uri="{FF2B5EF4-FFF2-40B4-BE49-F238E27FC236}">
                            <a16:creationId xmlns:a16="http://schemas.microsoft.com/office/drawing/2014/main" id="{21D08F28-6D94-2860-E6D9-4F12E7A1A7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1" name="直線コネクタ 15510">
                        <a:extLst>
                          <a:ext uri="{FF2B5EF4-FFF2-40B4-BE49-F238E27FC236}">
                            <a16:creationId xmlns:a16="http://schemas.microsoft.com/office/drawing/2014/main" id="{03F8C18D-E23D-F586-1808-CD25CEDDFC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2" name="直線コネクタ 15511">
                        <a:extLst>
                          <a:ext uri="{FF2B5EF4-FFF2-40B4-BE49-F238E27FC236}">
                            <a16:creationId xmlns:a16="http://schemas.microsoft.com/office/drawing/2014/main" id="{8E1EC478-9DFF-6944-57E6-77A6753627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3" name="直線コネクタ 15512">
                        <a:extLst>
                          <a:ext uri="{FF2B5EF4-FFF2-40B4-BE49-F238E27FC236}">
                            <a16:creationId xmlns:a16="http://schemas.microsoft.com/office/drawing/2014/main" id="{6AE95466-0B99-67CF-18B2-6D4C16593D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4" name="直線コネクタ 15513">
                        <a:extLst>
                          <a:ext uri="{FF2B5EF4-FFF2-40B4-BE49-F238E27FC236}">
                            <a16:creationId xmlns:a16="http://schemas.microsoft.com/office/drawing/2014/main" id="{C8C8B13C-F514-283E-50B2-88A505A6FA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5" name="直線コネクタ 15514">
                        <a:extLst>
                          <a:ext uri="{FF2B5EF4-FFF2-40B4-BE49-F238E27FC236}">
                            <a16:creationId xmlns:a16="http://schemas.microsoft.com/office/drawing/2014/main" id="{0E8C8FC3-A64F-10B9-2DEC-CB5FF513EA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6" name="直線コネクタ 15515">
                        <a:extLst>
                          <a:ext uri="{FF2B5EF4-FFF2-40B4-BE49-F238E27FC236}">
                            <a16:creationId xmlns:a16="http://schemas.microsoft.com/office/drawing/2014/main" id="{8D7395A3-E0F2-AA6D-9DAE-3021AC1403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7" name="直線コネクタ 15516">
                        <a:extLst>
                          <a:ext uri="{FF2B5EF4-FFF2-40B4-BE49-F238E27FC236}">
                            <a16:creationId xmlns:a16="http://schemas.microsoft.com/office/drawing/2014/main" id="{0FC842A7-6754-2B8F-B521-A270F24044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8" name="直線コネクタ 15517">
                        <a:extLst>
                          <a:ext uri="{FF2B5EF4-FFF2-40B4-BE49-F238E27FC236}">
                            <a16:creationId xmlns:a16="http://schemas.microsoft.com/office/drawing/2014/main" id="{B17BE16B-5BCD-55A0-89AE-03D84C2A4C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9" name="直線コネクタ 15518">
                        <a:extLst>
                          <a:ext uri="{FF2B5EF4-FFF2-40B4-BE49-F238E27FC236}">
                            <a16:creationId xmlns:a16="http://schemas.microsoft.com/office/drawing/2014/main" id="{DA4BD283-4E63-11E4-F05A-3A2A890291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0" name="直線コネクタ 15519">
                        <a:extLst>
                          <a:ext uri="{FF2B5EF4-FFF2-40B4-BE49-F238E27FC236}">
                            <a16:creationId xmlns:a16="http://schemas.microsoft.com/office/drawing/2014/main" id="{833F9C1F-2531-F9F9-59E6-61E3A63999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1" name="直線コネクタ 15520">
                        <a:extLst>
                          <a:ext uri="{FF2B5EF4-FFF2-40B4-BE49-F238E27FC236}">
                            <a16:creationId xmlns:a16="http://schemas.microsoft.com/office/drawing/2014/main" id="{17847243-9793-0B45-366B-4A0C3691FC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2" name="直線コネクタ 15521">
                        <a:extLst>
                          <a:ext uri="{FF2B5EF4-FFF2-40B4-BE49-F238E27FC236}">
                            <a16:creationId xmlns:a16="http://schemas.microsoft.com/office/drawing/2014/main" id="{0E0B645B-C649-1FD7-10CA-4F5C1338C0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3" name="直線コネクタ 15522">
                        <a:extLst>
                          <a:ext uri="{FF2B5EF4-FFF2-40B4-BE49-F238E27FC236}">
                            <a16:creationId xmlns:a16="http://schemas.microsoft.com/office/drawing/2014/main" id="{A4AC8D70-E6BE-75D3-1F8D-86DB141F0B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4" name="直線コネクタ 15523">
                        <a:extLst>
                          <a:ext uri="{FF2B5EF4-FFF2-40B4-BE49-F238E27FC236}">
                            <a16:creationId xmlns:a16="http://schemas.microsoft.com/office/drawing/2014/main" id="{77D4723C-C166-2012-8B1D-BCA694A7BD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5" name="直線コネクタ 15524">
                        <a:extLst>
                          <a:ext uri="{FF2B5EF4-FFF2-40B4-BE49-F238E27FC236}">
                            <a16:creationId xmlns:a16="http://schemas.microsoft.com/office/drawing/2014/main" id="{5B7CEAE0-559F-ECC6-C2DA-4D5DD4D403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93" name="グループ化 15492">
                      <a:extLst>
                        <a:ext uri="{FF2B5EF4-FFF2-40B4-BE49-F238E27FC236}">
                          <a16:creationId xmlns:a16="http://schemas.microsoft.com/office/drawing/2014/main" id="{AA722351-5F70-3C35-C0C3-939D18AADD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94" name="直線コネクタ 15493">
                        <a:extLst>
                          <a:ext uri="{FF2B5EF4-FFF2-40B4-BE49-F238E27FC236}">
                            <a16:creationId xmlns:a16="http://schemas.microsoft.com/office/drawing/2014/main" id="{91B86D23-5FBE-857B-1EE7-0AC54106F5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5" name="直線コネクタ 15494">
                        <a:extLst>
                          <a:ext uri="{FF2B5EF4-FFF2-40B4-BE49-F238E27FC236}">
                            <a16:creationId xmlns:a16="http://schemas.microsoft.com/office/drawing/2014/main" id="{3A39FAC9-9800-1B24-061C-4B0467355E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6" name="直線コネクタ 15495">
                        <a:extLst>
                          <a:ext uri="{FF2B5EF4-FFF2-40B4-BE49-F238E27FC236}">
                            <a16:creationId xmlns:a16="http://schemas.microsoft.com/office/drawing/2014/main" id="{9681E273-9DE9-DCFC-9E4E-EF11B0F1BF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7" name="直線コネクタ 15496">
                        <a:extLst>
                          <a:ext uri="{FF2B5EF4-FFF2-40B4-BE49-F238E27FC236}">
                            <a16:creationId xmlns:a16="http://schemas.microsoft.com/office/drawing/2014/main" id="{F393D7D4-8A4B-785C-0F25-B34D3A0EB3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8" name="直線コネクタ 15497">
                        <a:extLst>
                          <a:ext uri="{FF2B5EF4-FFF2-40B4-BE49-F238E27FC236}">
                            <a16:creationId xmlns:a16="http://schemas.microsoft.com/office/drawing/2014/main" id="{9ACEE9F0-4133-C166-F109-3B9EE27D25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9" name="直線コネクタ 15498">
                        <a:extLst>
                          <a:ext uri="{FF2B5EF4-FFF2-40B4-BE49-F238E27FC236}">
                            <a16:creationId xmlns:a16="http://schemas.microsoft.com/office/drawing/2014/main" id="{DABB0CC6-BB54-14E2-F8E8-EA2F5551C9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0" name="直線コネクタ 15499">
                        <a:extLst>
                          <a:ext uri="{FF2B5EF4-FFF2-40B4-BE49-F238E27FC236}">
                            <a16:creationId xmlns:a16="http://schemas.microsoft.com/office/drawing/2014/main" id="{BA56F421-9656-5E94-9067-638F4E1E82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1" name="直線コネクタ 15500">
                        <a:extLst>
                          <a:ext uri="{FF2B5EF4-FFF2-40B4-BE49-F238E27FC236}">
                            <a16:creationId xmlns:a16="http://schemas.microsoft.com/office/drawing/2014/main" id="{336F8058-29F7-ED4F-4D62-67872B2329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2" name="直線コネクタ 15501">
                        <a:extLst>
                          <a:ext uri="{FF2B5EF4-FFF2-40B4-BE49-F238E27FC236}">
                            <a16:creationId xmlns:a16="http://schemas.microsoft.com/office/drawing/2014/main" id="{5BC9557D-7218-B85E-35CF-E31CC3C224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3" name="直線コネクタ 15502">
                        <a:extLst>
                          <a:ext uri="{FF2B5EF4-FFF2-40B4-BE49-F238E27FC236}">
                            <a16:creationId xmlns:a16="http://schemas.microsoft.com/office/drawing/2014/main" id="{CDD77D61-807B-CCFF-2993-B8A59A22D7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4" name="直線コネクタ 15503">
                        <a:extLst>
                          <a:ext uri="{FF2B5EF4-FFF2-40B4-BE49-F238E27FC236}">
                            <a16:creationId xmlns:a16="http://schemas.microsoft.com/office/drawing/2014/main" id="{8AB51593-205F-9CC5-BC80-2CF635396E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5" name="直線コネクタ 15504">
                        <a:extLst>
                          <a:ext uri="{FF2B5EF4-FFF2-40B4-BE49-F238E27FC236}">
                            <a16:creationId xmlns:a16="http://schemas.microsoft.com/office/drawing/2014/main" id="{8D1CDB34-A526-5457-1264-D2B6DF24FD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6" name="直線コネクタ 15505">
                        <a:extLst>
                          <a:ext uri="{FF2B5EF4-FFF2-40B4-BE49-F238E27FC236}">
                            <a16:creationId xmlns:a16="http://schemas.microsoft.com/office/drawing/2014/main" id="{1776FCBA-8426-777E-6B3B-093B6FEAA8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7" name="直線コネクタ 15506">
                        <a:extLst>
                          <a:ext uri="{FF2B5EF4-FFF2-40B4-BE49-F238E27FC236}">
                            <a16:creationId xmlns:a16="http://schemas.microsoft.com/office/drawing/2014/main" id="{FF6BDDE6-0E64-17DF-3271-34DC274CA6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8" name="直線コネクタ 15507">
                        <a:extLst>
                          <a:ext uri="{FF2B5EF4-FFF2-40B4-BE49-F238E27FC236}">
                            <a16:creationId xmlns:a16="http://schemas.microsoft.com/office/drawing/2014/main" id="{4E47D996-03A1-15E9-4DBE-485E8D80DC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9" name="直線コネクタ 15508">
                        <a:extLst>
                          <a:ext uri="{FF2B5EF4-FFF2-40B4-BE49-F238E27FC236}">
                            <a16:creationId xmlns:a16="http://schemas.microsoft.com/office/drawing/2014/main" id="{FC335E83-BD39-4F4D-213B-34EA155F13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8" name="グループ化 15387">
                    <a:extLst>
                      <a:ext uri="{FF2B5EF4-FFF2-40B4-BE49-F238E27FC236}">
                        <a16:creationId xmlns:a16="http://schemas.microsoft.com/office/drawing/2014/main" id="{C38E967E-BF9F-BFAB-8622-43023BF9C06D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58" name="グループ化 15457">
                      <a:extLst>
                        <a:ext uri="{FF2B5EF4-FFF2-40B4-BE49-F238E27FC236}">
                          <a16:creationId xmlns:a16="http://schemas.microsoft.com/office/drawing/2014/main" id="{8078B6FC-5214-DB52-9EB1-170AF61026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76" name="直線コネクタ 15475">
                        <a:extLst>
                          <a:ext uri="{FF2B5EF4-FFF2-40B4-BE49-F238E27FC236}">
                            <a16:creationId xmlns:a16="http://schemas.microsoft.com/office/drawing/2014/main" id="{FFC3E1E0-C9A1-7B4A-F7B7-4F6888BDB7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7" name="直線コネクタ 15476">
                        <a:extLst>
                          <a:ext uri="{FF2B5EF4-FFF2-40B4-BE49-F238E27FC236}">
                            <a16:creationId xmlns:a16="http://schemas.microsoft.com/office/drawing/2014/main" id="{FFC83343-9AEC-E65C-8BA5-E15B4D0C91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8" name="直線コネクタ 15477">
                        <a:extLst>
                          <a:ext uri="{FF2B5EF4-FFF2-40B4-BE49-F238E27FC236}">
                            <a16:creationId xmlns:a16="http://schemas.microsoft.com/office/drawing/2014/main" id="{27F3F6A8-3A4C-32CA-7362-18B45DBEA9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9" name="直線コネクタ 15478">
                        <a:extLst>
                          <a:ext uri="{FF2B5EF4-FFF2-40B4-BE49-F238E27FC236}">
                            <a16:creationId xmlns:a16="http://schemas.microsoft.com/office/drawing/2014/main" id="{4CDF9C95-433E-1A48-3740-FBA129F061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0" name="直線コネクタ 15479">
                        <a:extLst>
                          <a:ext uri="{FF2B5EF4-FFF2-40B4-BE49-F238E27FC236}">
                            <a16:creationId xmlns:a16="http://schemas.microsoft.com/office/drawing/2014/main" id="{03D42153-76E5-E697-E3E3-A3CB924435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1" name="直線コネクタ 15480">
                        <a:extLst>
                          <a:ext uri="{FF2B5EF4-FFF2-40B4-BE49-F238E27FC236}">
                            <a16:creationId xmlns:a16="http://schemas.microsoft.com/office/drawing/2014/main" id="{466BA434-3875-0047-E4A8-D564EBF4B3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2" name="直線コネクタ 15481">
                        <a:extLst>
                          <a:ext uri="{FF2B5EF4-FFF2-40B4-BE49-F238E27FC236}">
                            <a16:creationId xmlns:a16="http://schemas.microsoft.com/office/drawing/2014/main" id="{F4B068B2-8B3D-91D2-3951-A12C2A133F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3" name="直線コネクタ 15482">
                        <a:extLst>
                          <a:ext uri="{FF2B5EF4-FFF2-40B4-BE49-F238E27FC236}">
                            <a16:creationId xmlns:a16="http://schemas.microsoft.com/office/drawing/2014/main" id="{81632D71-71F9-9F7A-24CB-AE7C84F27B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4" name="直線コネクタ 15483">
                        <a:extLst>
                          <a:ext uri="{FF2B5EF4-FFF2-40B4-BE49-F238E27FC236}">
                            <a16:creationId xmlns:a16="http://schemas.microsoft.com/office/drawing/2014/main" id="{414D4627-6740-50AF-DDD2-A1C242D2B8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5" name="直線コネクタ 15484">
                        <a:extLst>
                          <a:ext uri="{FF2B5EF4-FFF2-40B4-BE49-F238E27FC236}">
                            <a16:creationId xmlns:a16="http://schemas.microsoft.com/office/drawing/2014/main" id="{C4C3AB12-4AE4-9E82-94E4-8AD7768E34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6" name="直線コネクタ 15485">
                        <a:extLst>
                          <a:ext uri="{FF2B5EF4-FFF2-40B4-BE49-F238E27FC236}">
                            <a16:creationId xmlns:a16="http://schemas.microsoft.com/office/drawing/2014/main" id="{A1D9F82E-4808-72EA-E7CA-9764FB1453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7" name="直線コネクタ 15486">
                        <a:extLst>
                          <a:ext uri="{FF2B5EF4-FFF2-40B4-BE49-F238E27FC236}">
                            <a16:creationId xmlns:a16="http://schemas.microsoft.com/office/drawing/2014/main" id="{B0235A84-AC75-61AD-1389-BC24D9D4A6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8" name="直線コネクタ 15487">
                        <a:extLst>
                          <a:ext uri="{FF2B5EF4-FFF2-40B4-BE49-F238E27FC236}">
                            <a16:creationId xmlns:a16="http://schemas.microsoft.com/office/drawing/2014/main" id="{9EF79171-B717-7AEB-2308-7391868AAE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9" name="直線コネクタ 15488">
                        <a:extLst>
                          <a:ext uri="{FF2B5EF4-FFF2-40B4-BE49-F238E27FC236}">
                            <a16:creationId xmlns:a16="http://schemas.microsoft.com/office/drawing/2014/main" id="{83210BED-8D41-3ACF-4AC0-E2B06146A9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0" name="直線コネクタ 15489">
                        <a:extLst>
                          <a:ext uri="{FF2B5EF4-FFF2-40B4-BE49-F238E27FC236}">
                            <a16:creationId xmlns:a16="http://schemas.microsoft.com/office/drawing/2014/main" id="{32A0EAE3-EB29-4BDB-3CB7-FB846C2850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1" name="直線コネクタ 15490">
                        <a:extLst>
                          <a:ext uri="{FF2B5EF4-FFF2-40B4-BE49-F238E27FC236}">
                            <a16:creationId xmlns:a16="http://schemas.microsoft.com/office/drawing/2014/main" id="{1E5B7D57-1A39-0646-918C-71C8736987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59" name="グループ化 15458">
                      <a:extLst>
                        <a:ext uri="{FF2B5EF4-FFF2-40B4-BE49-F238E27FC236}">
                          <a16:creationId xmlns:a16="http://schemas.microsoft.com/office/drawing/2014/main" id="{73ED5681-4BFD-959F-5C97-E45144E87C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60" name="直線コネクタ 15459">
                        <a:extLst>
                          <a:ext uri="{FF2B5EF4-FFF2-40B4-BE49-F238E27FC236}">
                            <a16:creationId xmlns:a16="http://schemas.microsoft.com/office/drawing/2014/main" id="{93E112AA-253F-BC8F-6AB1-5B08D788DA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1" name="直線コネクタ 15460">
                        <a:extLst>
                          <a:ext uri="{FF2B5EF4-FFF2-40B4-BE49-F238E27FC236}">
                            <a16:creationId xmlns:a16="http://schemas.microsoft.com/office/drawing/2014/main" id="{57653D84-1CB7-E7F5-F18D-0A8DA65741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2" name="直線コネクタ 15461">
                        <a:extLst>
                          <a:ext uri="{FF2B5EF4-FFF2-40B4-BE49-F238E27FC236}">
                            <a16:creationId xmlns:a16="http://schemas.microsoft.com/office/drawing/2014/main" id="{4DA70D9C-E45E-256B-0779-7D781778AC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3" name="直線コネクタ 15462">
                        <a:extLst>
                          <a:ext uri="{FF2B5EF4-FFF2-40B4-BE49-F238E27FC236}">
                            <a16:creationId xmlns:a16="http://schemas.microsoft.com/office/drawing/2014/main" id="{8BB36561-9C2B-B02A-7C78-983BAF6708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4" name="直線コネクタ 15463">
                        <a:extLst>
                          <a:ext uri="{FF2B5EF4-FFF2-40B4-BE49-F238E27FC236}">
                            <a16:creationId xmlns:a16="http://schemas.microsoft.com/office/drawing/2014/main" id="{755C590D-1DBE-10C3-9BBB-E34F53C6D6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5" name="直線コネクタ 15464">
                        <a:extLst>
                          <a:ext uri="{FF2B5EF4-FFF2-40B4-BE49-F238E27FC236}">
                            <a16:creationId xmlns:a16="http://schemas.microsoft.com/office/drawing/2014/main" id="{6B4B72FC-3136-2F01-ABD2-EBCEC6CE34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6" name="直線コネクタ 15465">
                        <a:extLst>
                          <a:ext uri="{FF2B5EF4-FFF2-40B4-BE49-F238E27FC236}">
                            <a16:creationId xmlns:a16="http://schemas.microsoft.com/office/drawing/2014/main" id="{B16E1DF4-65EA-931C-B885-34A38985C1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7" name="直線コネクタ 15466">
                        <a:extLst>
                          <a:ext uri="{FF2B5EF4-FFF2-40B4-BE49-F238E27FC236}">
                            <a16:creationId xmlns:a16="http://schemas.microsoft.com/office/drawing/2014/main" id="{4E916901-5BE0-F53D-E2FE-27EA2E2BE3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8" name="直線コネクタ 15467">
                        <a:extLst>
                          <a:ext uri="{FF2B5EF4-FFF2-40B4-BE49-F238E27FC236}">
                            <a16:creationId xmlns:a16="http://schemas.microsoft.com/office/drawing/2014/main" id="{F7A9AA59-DEF1-FE2A-6536-A89CAC7043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9" name="直線コネクタ 15468">
                        <a:extLst>
                          <a:ext uri="{FF2B5EF4-FFF2-40B4-BE49-F238E27FC236}">
                            <a16:creationId xmlns:a16="http://schemas.microsoft.com/office/drawing/2014/main" id="{415159EB-2B63-EB6A-A628-ECCA0BDF4F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0" name="直線コネクタ 15469">
                        <a:extLst>
                          <a:ext uri="{FF2B5EF4-FFF2-40B4-BE49-F238E27FC236}">
                            <a16:creationId xmlns:a16="http://schemas.microsoft.com/office/drawing/2014/main" id="{00DBF4BF-2F78-2351-0771-266116CC85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1" name="直線コネクタ 15470">
                        <a:extLst>
                          <a:ext uri="{FF2B5EF4-FFF2-40B4-BE49-F238E27FC236}">
                            <a16:creationId xmlns:a16="http://schemas.microsoft.com/office/drawing/2014/main" id="{9ADE85C3-20EE-2D82-48BB-BF0EB1DBC0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2" name="直線コネクタ 15471">
                        <a:extLst>
                          <a:ext uri="{FF2B5EF4-FFF2-40B4-BE49-F238E27FC236}">
                            <a16:creationId xmlns:a16="http://schemas.microsoft.com/office/drawing/2014/main" id="{50A555B9-52ED-A1B0-3B5E-8BC50E9A1F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3" name="直線コネクタ 15472">
                        <a:extLst>
                          <a:ext uri="{FF2B5EF4-FFF2-40B4-BE49-F238E27FC236}">
                            <a16:creationId xmlns:a16="http://schemas.microsoft.com/office/drawing/2014/main" id="{DDF31E5F-0EF5-817D-7CC3-93A576EB77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4" name="直線コネクタ 15473">
                        <a:extLst>
                          <a:ext uri="{FF2B5EF4-FFF2-40B4-BE49-F238E27FC236}">
                            <a16:creationId xmlns:a16="http://schemas.microsoft.com/office/drawing/2014/main" id="{E467D932-145F-F31B-CEB7-B82CD257E2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5" name="直線コネクタ 15474">
                        <a:extLst>
                          <a:ext uri="{FF2B5EF4-FFF2-40B4-BE49-F238E27FC236}">
                            <a16:creationId xmlns:a16="http://schemas.microsoft.com/office/drawing/2014/main" id="{D72511E1-7C58-306F-D4F6-2F65AFF529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9" name="グループ化 15388">
                    <a:extLst>
                      <a:ext uri="{FF2B5EF4-FFF2-40B4-BE49-F238E27FC236}">
                        <a16:creationId xmlns:a16="http://schemas.microsoft.com/office/drawing/2014/main" id="{2FE1F63E-B1A0-5694-C5F8-716E2D07651A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24" name="グループ化 15423">
                      <a:extLst>
                        <a:ext uri="{FF2B5EF4-FFF2-40B4-BE49-F238E27FC236}">
                          <a16:creationId xmlns:a16="http://schemas.microsoft.com/office/drawing/2014/main" id="{0DD18F80-C968-27C2-435C-F7CEC81505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42" name="直線コネクタ 15441">
                        <a:extLst>
                          <a:ext uri="{FF2B5EF4-FFF2-40B4-BE49-F238E27FC236}">
                            <a16:creationId xmlns:a16="http://schemas.microsoft.com/office/drawing/2014/main" id="{6AA8D3E7-29DD-F2D3-D24C-85A0770CFA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3" name="直線コネクタ 15442">
                        <a:extLst>
                          <a:ext uri="{FF2B5EF4-FFF2-40B4-BE49-F238E27FC236}">
                            <a16:creationId xmlns:a16="http://schemas.microsoft.com/office/drawing/2014/main" id="{C5D64A54-FD56-1A4B-09EC-E6571B62C6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4" name="直線コネクタ 15443">
                        <a:extLst>
                          <a:ext uri="{FF2B5EF4-FFF2-40B4-BE49-F238E27FC236}">
                            <a16:creationId xmlns:a16="http://schemas.microsoft.com/office/drawing/2014/main" id="{E2946935-C340-A70C-9C3E-D158E10547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5" name="直線コネクタ 15444">
                        <a:extLst>
                          <a:ext uri="{FF2B5EF4-FFF2-40B4-BE49-F238E27FC236}">
                            <a16:creationId xmlns:a16="http://schemas.microsoft.com/office/drawing/2014/main" id="{ED763012-93FA-6643-02FD-E16CDEACA2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6" name="直線コネクタ 15445">
                        <a:extLst>
                          <a:ext uri="{FF2B5EF4-FFF2-40B4-BE49-F238E27FC236}">
                            <a16:creationId xmlns:a16="http://schemas.microsoft.com/office/drawing/2014/main" id="{D3F6DAC9-855E-9759-D0D2-D3508E8788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7" name="直線コネクタ 15446">
                        <a:extLst>
                          <a:ext uri="{FF2B5EF4-FFF2-40B4-BE49-F238E27FC236}">
                            <a16:creationId xmlns:a16="http://schemas.microsoft.com/office/drawing/2014/main" id="{B0C42FE9-1840-AA8C-C10E-17C555C0E2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8" name="直線コネクタ 15447">
                        <a:extLst>
                          <a:ext uri="{FF2B5EF4-FFF2-40B4-BE49-F238E27FC236}">
                            <a16:creationId xmlns:a16="http://schemas.microsoft.com/office/drawing/2014/main" id="{B9A3FE29-F482-AC11-BB43-2E7881DC2A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9" name="直線コネクタ 15448">
                        <a:extLst>
                          <a:ext uri="{FF2B5EF4-FFF2-40B4-BE49-F238E27FC236}">
                            <a16:creationId xmlns:a16="http://schemas.microsoft.com/office/drawing/2014/main" id="{BCB57E1D-F066-611B-CC9F-8D811FB8BE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0" name="直線コネクタ 15449">
                        <a:extLst>
                          <a:ext uri="{FF2B5EF4-FFF2-40B4-BE49-F238E27FC236}">
                            <a16:creationId xmlns:a16="http://schemas.microsoft.com/office/drawing/2014/main" id="{20A68AC2-C3DC-8583-5FAE-5A45F78600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1" name="直線コネクタ 15450">
                        <a:extLst>
                          <a:ext uri="{FF2B5EF4-FFF2-40B4-BE49-F238E27FC236}">
                            <a16:creationId xmlns:a16="http://schemas.microsoft.com/office/drawing/2014/main" id="{9EA1B288-04CF-FC36-3CD5-413F67AB6D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2" name="直線コネクタ 15451">
                        <a:extLst>
                          <a:ext uri="{FF2B5EF4-FFF2-40B4-BE49-F238E27FC236}">
                            <a16:creationId xmlns:a16="http://schemas.microsoft.com/office/drawing/2014/main" id="{A9EB2CE0-FEDC-125B-BFE2-663BC3580D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3" name="直線コネクタ 15452">
                        <a:extLst>
                          <a:ext uri="{FF2B5EF4-FFF2-40B4-BE49-F238E27FC236}">
                            <a16:creationId xmlns:a16="http://schemas.microsoft.com/office/drawing/2014/main" id="{2DB286C7-A4C8-8653-33C7-9249D5D83B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4" name="直線コネクタ 15453">
                        <a:extLst>
                          <a:ext uri="{FF2B5EF4-FFF2-40B4-BE49-F238E27FC236}">
                            <a16:creationId xmlns:a16="http://schemas.microsoft.com/office/drawing/2014/main" id="{C5E9603E-C1B2-95D8-071E-4C4A948761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5" name="直線コネクタ 15454">
                        <a:extLst>
                          <a:ext uri="{FF2B5EF4-FFF2-40B4-BE49-F238E27FC236}">
                            <a16:creationId xmlns:a16="http://schemas.microsoft.com/office/drawing/2014/main" id="{637A88CA-3B71-DACC-368F-3C3E049BE0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6" name="直線コネクタ 15455">
                        <a:extLst>
                          <a:ext uri="{FF2B5EF4-FFF2-40B4-BE49-F238E27FC236}">
                            <a16:creationId xmlns:a16="http://schemas.microsoft.com/office/drawing/2014/main" id="{D2F2BFFC-C760-D22C-7CA9-BB92069BB1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7" name="直線コネクタ 15456">
                        <a:extLst>
                          <a:ext uri="{FF2B5EF4-FFF2-40B4-BE49-F238E27FC236}">
                            <a16:creationId xmlns:a16="http://schemas.microsoft.com/office/drawing/2014/main" id="{F1B38E7F-A93C-BFC8-A924-8A5ABD053B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25" name="グループ化 15424">
                      <a:extLst>
                        <a:ext uri="{FF2B5EF4-FFF2-40B4-BE49-F238E27FC236}">
                          <a16:creationId xmlns:a16="http://schemas.microsoft.com/office/drawing/2014/main" id="{0FE86BA8-025B-3D0B-60A6-59852AE4E6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26" name="直線コネクタ 15425">
                        <a:extLst>
                          <a:ext uri="{FF2B5EF4-FFF2-40B4-BE49-F238E27FC236}">
                            <a16:creationId xmlns:a16="http://schemas.microsoft.com/office/drawing/2014/main" id="{4554F555-77DA-508A-6EC4-A768214949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7" name="直線コネクタ 15426">
                        <a:extLst>
                          <a:ext uri="{FF2B5EF4-FFF2-40B4-BE49-F238E27FC236}">
                            <a16:creationId xmlns:a16="http://schemas.microsoft.com/office/drawing/2014/main" id="{A0719064-864D-98B9-6A86-525B2B7F96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8" name="直線コネクタ 15427">
                        <a:extLst>
                          <a:ext uri="{FF2B5EF4-FFF2-40B4-BE49-F238E27FC236}">
                            <a16:creationId xmlns:a16="http://schemas.microsoft.com/office/drawing/2014/main" id="{FA638DB6-07DA-6A5D-6DF9-7BB17170FF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9" name="直線コネクタ 15428">
                        <a:extLst>
                          <a:ext uri="{FF2B5EF4-FFF2-40B4-BE49-F238E27FC236}">
                            <a16:creationId xmlns:a16="http://schemas.microsoft.com/office/drawing/2014/main" id="{C4F21D34-6BB9-527A-D336-762442AB7D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0" name="直線コネクタ 15429">
                        <a:extLst>
                          <a:ext uri="{FF2B5EF4-FFF2-40B4-BE49-F238E27FC236}">
                            <a16:creationId xmlns:a16="http://schemas.microsoft.com/office/drawing/2014/main" id="{89545F59-01F7-6EEB-A4A6-468702BD3D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1" name="直線コネクタ 15430">
                        <a:extLst>
                          <a:ext uri="{FF2B5EF4-FFF2-40B4-BE49-F238E27FC236}">
                            <a16:creationId xmlns:a16="http://schemas.microsoft.com/office/drawing/2014/main" id="{EFB348EF-DA30-8B20-E6C7-88A1E1DC59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2" name="直線コネクタ 15431">
                        <a:extLst>
                          <a:ext uri="{FF2B5EF4-FFF2-40B4-BE49-F238E27FC236}">
                            <a16:creationId xmlns:a16="http://schemas.microsoft.com/office/drawing/2014/main" id="{788F50FD-AE0E-0BB1-C35E-2528175A98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3" name="直線コネクタ 15432">
                        <a:extLst>
                          <a:ext uri="{FF2B5EF4-FFF2-40B4-BE49-F238E27FC236}">
                            <a16:creationId xmlns:a16="http://schemas.microsoft.com/office/drawing/2014/main" id="{C5B11384-3F6B-AC1D-425C-3EC63E7A17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4" name="直線コネクタ 15433">
                        <a:extLst>
                          <a:ext uri="{FF2B5EF4-FFF2-40B4-BE49-F238E27FC236}">
                            <a16:creationId xmlns:a16="http://schemas.microsoft.com/office/drawing/2014/main" id="{CD4B410A-7E5D-4C86-4DCF-A2714B68FD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5" name="直線コネクタ 15434">
                        <a:extLst>
                          <a:ext uri="{FF2B5EF4-FFF2-40B4-BE49-F238E27FC236}">
                            <a16:creationId xmlns:a16="http://schemas.microsoft.com/office/drawing/2014/main" id="{5DA3AD1C-BC69-3BF9-265B-7637979A9C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6" name="直線コネクタ 15435">
                        <a:extLst>
                          <a:ext uri="{FF2B5EF4-FFF2-40B4-BE49-F238E27FC236}">
                            <a16:creationId xmlns:a16="http://schemas.microsoft.com/office/drawing/2014/main" id="{8CBBC18D-A012-C610-657C-4B702218C4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7" name="直線コネクタ 15436">
                        <a:extLst>
                          <a:ext uri="{FF2B5EF4-FFF2-40B4-BE49-F238E27FC236}">
                            <a16:creationId xmlns:a16="http://schemas.microsoft.com/office/drawing/2014/main" id="{A9016D55-47BF-91A7-FDCC-242E320C26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8" name="直線コネクタ 15437">
                        <a:extLst>
                          <a:ext uri="{FF2B5EF4-FFF2-40B4-BE49-F238E27FC236}">
                            <a16:creationId xmlns:a16="http://schemas.microsoft.com/office/drawing/2014/main" id="{E91D9C6E-2BAE-B017-0F68-5C3E9DA9CF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9" name="直線コネクタ 15438">
                        <a:extLst>
                          <a:ext uri="{FF2B5EF4-FFF2-40B4-BE49-F238E27FC236}">
                            <a16:creationId xmlns:a16="http://schemas.microsoft.com/office/drawing/2014/main" id="{F8F0EF3D-DBD4-C079-5106-0C513CD0AD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0" name="直線コネクタ 15439">
                        <a:extLst>
                          <a:ext uri="{FF2B5EF4-FFF2-40B4-BE49-F238E27FC236}">
                            <a16:creationId xmlns:a16="http://schemas.microsoft.com/office/drawing/2014/main" id="{1CCC5541-E893-ED96-FE0C-C1DBA051CA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1" name="直線コネクタ 15440">
                        <a:extLst>
                          <a:ext uri="{FF2B5EF4-FFF2-40B4-BE49-F238E27FC236}">
                            <a16:creationId xmlns:a16="http://schemas.microsoft.com/office/drawing/2014/main" id="{F42F734D-C501-0FEE-90C0-EB05857AB5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90" name="グループ化 15389">
                    <a:extLst>
                      <a:ext uri="{FF2B5EF4-FFF2-40B4-BE49-F238E27FC236}">
                        <a16:creationId xmlns:a16="http://schemas.microsoft.com/office/drawing/2014/main" id="{7BD0D8C8-5D71-E20C-C3F2-0A785780865B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408" name="直線コネクタ 15407">
                      <a:extLst>
                        <a:ext uri="{FF2B5EF4-FFF2-40B4-BE49-F238E27FC236}">
                          <a16:creationId xmlns:a16="http://schemas.microsoft.com/office/drawing/2014/main" id="{7D3A233F-AB1D-2D21-28F9-7C2B61ED77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9" name="直線コネクタ 15408">
                      <a:extLst>
                        <a:ext uri="{FF2B5EF4-FFF2-40B4-BE49-F238E27FC236}">
                          <a16:creationId xmlns:a16="http://schemas.microsoft.com/office/drawing/2014/main" id="{585B7335-A85A-204A-55A8-2A02AC8585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0" name="直線コネクタ 15409">
                      <a:extLst>
                        <a:ext uri="{FF2B5EF4-FFF2-40B4-BE49-F238E27FC236}">
                          <a16:creationId xmlns:a16="http://schemas.microsoft.com/office/drawing/2014/main" id="{7A334092-E8D0-F564-34B5-BD8968E1FC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1" name="直線コネクタ 15410">
                      <a:extLst>
                        <a:ext uri="{FF2B5EF4-FFF2-40B4-BE49-F238E27FC236}">
                          <a16:creationId xmlns:a16="http://schemas.microsoft.com/office/drawing/2014/main" id="{C5E01ED3-A44D-234B-B240-11C9D38DCC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2" name="直線コネクタ 15411">
                      <a:extLst>
                        <a:ext uri="{FF2B5EF4-FFF2-40B4-BE49-F238E27FC236}">
                          <a16:creationId xmlns:a16="http://schemas.microsoft.com/office/drawing/2014/main" id="{D9F8B064-C07B-7AAA-A85B-1184425B07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3" name="直線コネクタ 15412">
                      <a:extLst>
                        <a:ext uri="{FF2B5EF4-FFF2-40B4-BE49-F238E27FC236}">
                          <a16:creationId xmlns:a16="http://schemas.microsoft.com/office/drawing/2014/main" id="{1942BA61-2001-6D6C-0755-61AF6E3942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4" name="直線コネクタ 15413">
                      <a:extLst>
                        <a:ext uri="{FF2B5EF4-FFF2-40B4-BE49-F238E27FC236}">
                          <a16:creationId xmlns:a16="http://schemas.microsoft.com/office/drawing/2014/main" id="{47F268DE-01C3-EDB5-0473-DA7B5B59A2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5" name="直線コネクタ 15414">
                      <a:extLst>
                        <a:ext uri="{FF2B5EF4-FFF2-40B4-BE49-F238E27FC236}">
                          <a16:creationId xmlns:a16="http://schemas.microsoft.com/office/drawing/2014/main" id="{82D68756-5FEF-BBED-F277-589B82AC13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6" name="直線コネクタ 15415">
                      <a:extLst>
                        <a:ext uri="{FF2B5EF4-FFF2-40B4-BE49-F238E27FC236}">
                          <a16:creationId xmlns:a16="http://schemas.microsoft.com/office/drawing/2014/main" id="{AC9384F5-32D1-60F8-7954-06024FFB31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7" name="直線コネクタ 15416">
                      <a:extLst>
                        <a:ext uri="{FF2B5EF4-FFF2-40B4-BE49-F238E27FC236}">
                          <a16:creationId xmlns:a16="http://schemas.microsoft.com/office/drawing/2014/main" id="{F240DE77-F62D-1324-54A2-331316EE71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8" name="直線コネクタ 15417">
                      <a:extLst>
                        <a:ext uri="{FF2B5EF4-FFF2-40B4-BE49-F238E27FC236}">
                          <a16:creationId xmlns:a16="http://schemas.microsoft.com/office/drawing/2014/main" id="{EFF3EE52-55BC-C45F-CFAD-F1C95C783C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9" name="直線コネクタ 15418">
                      <a:extLst>
                        <a:ext uri="{FF2B5EF4-FFF2-40B4-BE49-F238E27FC236}">
                          <a16:creationId xmlns:a16="http://schemas.microsoft.com/office/drawing/2014/main" id="{A3D4E352-5ECD-55CE-8397-018007E876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0" name="直線コネクタ 15419">
                      <a:extLst>
                        <a:ext uri="{FF2B5EF4-FFF2-40B4-BE49-F238E27FC236}">
                          <a16:creationId xmlns:a16="http://schemas.microsoft.com/office/drawing/2014/main" id="{49FEAE56-B9B6-C868-200D-4F534D8C50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1" name="直線コネクタ 15420">
                      <a:extLst>
                        <a:ext uri="{FF2B5EF4-FFF2-40B4-BE49-F238E27FC236}">
                          <a16:creationId xmlns:a16="http://schemas.microsoft.com/office/drawing/2014/main" id="{3A99D902-638B-F17B-CF46-AB74797E55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2" name="直線コネクタ 15421">
                      <a:extLst>
                        <a:ext uri="{FF2B5EF4-FFF2-40B4-BE49-F238E27FC236}">
                          <a16:creationId xmlns:a16="http://schemas.microsoft.com/office/drawing/2014/main" id="{5372622E-EF73-B10E-9574-3E2306A9B5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3" name="直線コネクタ 15422">
                      <a:extLst>
                        <a:ext uri="{FF2B5EF4-FFF2-40B4-BE49-F238E27FC236}">
                          <a16:creationId xmlns:a16="http://schemas.microsoft.com/office/drawing/2014/main" id="{BBB8BBBD-D336-0246-EF71-9F7288C4A2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91" name="グループ化 15390">
                    <a:extLst>
                      <a:ext uri="{FF2B5EF4-FFF2-40B4-BE49-F238E27FC236}">
                        <a16:creationId xmlns:a16="http://schemas.microsoft.com/office/drawing/2014/main" id="{2C759FD9-9132-260E-588E-32F15D36553F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392" name="直線コネクタ 15391">
                      <a:extLst>
                        <a:ext uri="{FF2B5EF4-FFF2-40B4-BE49-F238E27FC236}">
                          <a16:creationId xmlns:a16="http://schemas.microsoft.com/office/drawing/2014/main" id="{DC9A0FF8-CE82-788C-F99E-D876D1172C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3" name="直線コネクタ 15392">
                      <a:extLst>
                        <a:ext uri="{FF2B5EF4-FFF2-40B4-BE49-F238E27FC236}">
                          <a16:creationId xmlns:a16="http://schemas.microsoft.com/office/drawing/2014/main" id="{37D2CE89-DA9D-DD88-C6B5-3D7EBB034F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4" name="直線コネクタ 15393">
                      <a:extLst>
                        <a:ext uri="{FF2B5EF4-FFF2-40B4-BE49-F238E27FC236}">
                          <a16:creationId xmlns:a16="http://schemas.microsoft.com/office/drawing/2014/main" id="{867D1697-18A5-2893-88ED-512A637078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5" name="直線コネクタ 15394">
                      <a:extLst>
                        <a:ext uri="{FF2B5EF4-FFF2-40B4-BE49-F238E27FC236}">
                          <a16:creationId xmlns:a16="http://schemas.microsoft.com/office/drawing/2014/main" id="{488BA3C2-EF0C-E4A2-1C37-739A8C4492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6" name="直線コネクタ 15395">
                      <a:extLst>
                        <a:ext uri="{FF2B5EF4-FFF2-40B4-BE49-F238E27FC236}">
                          <a16:creationId xmlns:a16="http://schemas.microsoft.com/office/drawing/2014/main" id="{361B669A-C526-1AE3-27B3-FA8CFC1E1A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7" name="直線コネクタ 15396">
                      <a:extLst>
                        <a:ext uri="{FF2B5EF4-FFF2-40B4-BE49-F238E27FC236}">
                          <a16:creationId xmlns:a16="http://schemas.microsoft.com/office/drawing/2014/main" id="{F007C139-640E-6DBF-F5B3-4F9F8C4CAB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8" name="直線コネクタ 15397">
                      <a:extLst>
                        <a:ext uri="{FF2B5EF4-FFF2-40B4-BE49-F238E27FC236}">
                          <a16:creationId xmlns:a16="http://schemas.microsoft.com/office/drawing/2014/main" id="{76BD5B94-ED3C-0E62-C753-830CBF47FC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9" name="直線コネクタ 15398">
                      <a:extLst>
                        <a:ext uri="{FF2B5EF4-FFF2-40B4-BE49-F238E27FC236}">
                          <a16:creationId xmlns:a16="http://schemas.microsoft.com/office/drawing/2014/main" id="{1C8F2F9F-0FCA-22A9-1F10-42188D78A5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0" name="直線コネクタ 15399">
                      <a:extLst>
                        <a:ext uri="{FF2B5EF4-FFF2-40B4-BE49-F238E27FC236}">
                          <a16:creationId xmlns:a16="http://schemas.microsoft.com/office/drawing/2014/main" id="{8B052AB8-C782-C551-9C7D-C5538F744A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1" name="直線コネクタ 15400">
                      <a:extLst>
                        <a:ext uri="{FF2B5EF4-FFF2-40B4-BE49-F238E27FC236}">
                          <a16:creationId xmlns:a16="http://schemas.microsoft.com/office/drawing/2014/main" id="{7E976664-429E-D042-EEEC-82C172CBC5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2" name="直線コネクタ 15401">
                      <a:extLst>
                        <a:ext uri="{FF2B5EF4-FFF2-40B4-BE49-F238E27FC236}">
                          <a16:creationId xmlns:a16="http://schemas.microsoft.com/office/drawing/2014/main" id="{FB07960C-642D-6AAA-B25D-1587DDA3D5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3" name="直線コネクタ 15402">
                      <a:extLst>
                        <a:ext uri="{FF2B5EF4-FFF2-40B4-BE49-F238E27FC236}">
                          <a16:creationId xmlns:a16="http://schemas.microsoft.com/office/drawing/2014/main" id="{659DE211-D713-18BE-1D92-2C7C3A5990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4" name="直線コネクタ 15403">
                      <a:extLst>
                        <a:ext uri="{FF2B5EF4-FFF2-40B4-BE49-F238E27FC236}">
                          <a16:creationId xmlns:a16="http://schemas.microsoft.com/office/drawing/2014/main" id="{B3C38F0F-A9EF-A2BC-686B-678E87C33B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5" name="直線コネクタ 15404">
                      <a:extLst>
                        <a:ext uri="{FF2B5EF4-FFF2-40B4-BE49-F238E27FC236}">
                          <a16:creationId xmlns:a16="http://schemas.microsoft.com/office/drawing/2014/main" id="{7F2C1B49-0058-86A4-484D-FC6D8F84815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6" name="直線コネクタ 15405">
                      <a:extLst>
                        <a:ext uri="{FF2B5EF4-FFF2-40B4-BE49-F238E27FC236}">
                          <a16:creationId xmlns:a16="http://schemas.microsoft.com/office/drawing/2014/main" id="{EFE9C221-2ED5-A410-537F-0EBE9BE460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7" name="直線コネクタ 15406">
                      <a:extLst>
                        <a:ext uri="{FF2B5EF4-FFF2-40B4-BE49-F238E27FC236}">
                          <a16:creationId xmlns:a16="http://schemas.microsoft.com/office/drawing/2014/main" id="{DF2B4CBD-D8BA-7267-6B4E-3739D733D6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358" name="グループ化 15357">
                  <a:extLst>
                    <a:ext uri="{FF2B5EF4-FFF2-40B4-BE49-F238E27FC236}">
                      <a16:creationId xmlns:a16="http://schemas.microsoft.com/office/drawing/2014/main" id="{5B8C9AF7-91CC-0401-4E95-FB121A88F8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80" name="直線コネクタ 15379">
                    <a:extLst>
                      <a:ext uri="{FF2B5EF4-FFF2-40B4-BE49-F238E27FC236}">
                        <a16:creationId xmlns:a16="http://schemas.microsoft.com/office/drawing/2014/main" id="{4715C505-224F-D5E3-95AA-424CA79656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1" name="直線コネクタ 15380">
                    <a:extLst>
                      <a:ext uri="{FF2B5EF4-FFF2-40B4-BE49-F238E27FC236}">
                        <a16:creationId xmlns:a16="http://schemas.microsoft.com/office/drawing/2014/main" id="{FBBACB01-44D0-6CB1-9D49-1C912877741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2" name="直線コネクタ 15381">
                    <a:extLst>
                      <a:ext uri="{FF2B5EF4-FFF2-40B4-BE49-F238E27FC236}">
                        <a16:creationId xmlns:a16="http://schemas.microsoft.com/office/drawing/2014/main" id="{DBF60971-50E5-5985-94EE-D54FEFB187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3" name="直線コネクタ 15382">
                    <a:extLst>
                      <a:ext uri="{FF2B5EF4-FFF2-40B4-BE49-F238E27FC236}">
                        <a16:creationId xmlns:a16="http://schemas.microsoft.com/office/drawing/2014/main" id="{DBDE5C3C-CE79-40EC-A8D1-FE44B8D715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4" name="直線コネクタ 15383">
                    <a:extLst>
                      <a:ext uri="{FF2B5EF4-FFF2-40B4-BE49-F238E27FC236}">
                        <a16:creationId xmlns:a16="http://schemas.microsoft.com/office/drawing/2014/main" id="{46F7A553-8695-5060-CD78-5C2008769F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5" name="直線コネクタ 15384">
                    <a:extLst>
                      <a:ext uri="{FF2B5EF4-FFF2-40B4-BE49-F238E27FC236}">
                        <a16:creationId xmlns:a16="http://schemas.microsoft.com/office/drawing/2014/main" id="{40894129-54BB-952F-FA9B-A7B056DE37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59" name="グループ化 15358">
                  <a:extLst>
                    <a:ext uri="{FF2B5EF4-FFF2-40B4-BE49-F238E27FC236}">
                      <a16:creationId xmlns:a16="http://schemas.microsoft.com/office/drawing/2014/main" id="{861392A4-47DA-0480-6E33-57224889D8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74" name="直線コネクタ 15373">
                    <a:extLst>
                      <a:ext uri="{FF2B5EF4-FFF2-40B4-BE49-F238E27FC236}">
                        <a16:creationId xmlns:a16="http://schemas.microsoft.com/office/drawing/2014/main" id="{0AA0CC44-81A2-DA7B-6D8B-A8CDC23D93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5" name="直線コネクタ 15374">
                    <a:extLst>
                      <a:ext uri="{FF2B5EF4-FFF2-40B4-BE49-F238E27FC236}">
                        <a16:creationId xmlns:a16="http://schemas.microsoft.com/office/drawing/2014/main" id="{9BBC1800-C06D-788B-0F8D-0FCB1731B6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6" name="直線コネクタ 15375">
                    <a:extLst>
                      <a:ext uri="{FF2B5EF4-FFF2-40B4-BE49-F238E27FC236}">
                        <a16:creationId xmlns:a16="http://schemas.microsoft.com/office/drawing/2014/main" id="{E12E580F-C3BE-0880-EF0F-6D137094AC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7" name="直線コネクタ 15376">
                    <a:extLst>
                      <a:ext uri="{FF2B5EF4-FFF2-40B4-BE49-F238E27FC236}">
                        <a16:creationId xmlns:a16="http://schemas.microsoft.com/office/drawing/2014/main" id="{13AC6D17-ED47-F747-7247-8734F363A6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8" name="直線コネクタ 15377">
                    <a:extLst>
                      <a:ext uri="{FF2B5EF4-FFF2-40B4-BE49-F238E27FC236}">
                        <a16:creationId xmlns:a16="http://schemas.microsoft.com/office/drawing/2014/main" id="{6F5E8C24-665E-AA40-7D39-1E4EBFA35A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9" name="直線コネクタ 15378">
                    <a:extLst>
                      <a:ext uri="{FF2B5EF4-FFF2-40B4-BE49-F238E27FC236}">
                        <a16:creationId xmlns:a16="http://schemas.microsoft.com/office/drawing/2014/main" id="{50889405-FDDC-FC8F-E563-041976E8F5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0" name="グループ化 15359">
                  <a:extLst>
                    <a:ext uri="{FF2B5EF4-FFF2-40B4-BE49-F238E27FC236}">
                      <a16:creationId xmlns:a16="http://schemas.microsoft.com/office/drawing/2014/main" id="{DD4CA6BF-9BD0-A38C-5471-D266760626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8" name="直線コネクタ 15367">
                    <a:extLst>
                      <a:ext uri="{FF2B5EF4-FFF2-40B4-BE49-F238E27FC236}">
                        <a16:creationId xmlns:a16="http://schemas.microsoft.com/office/drawing/2014/main" id="{8E38331A-F50B-99ED-251A-869DAB5EAC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9" name="直線コネクタ 15368">
                    <a:extLst>
                      <a:ext uri="{FF2B5EF4-FFF2-40B4-BE49-F238E27FC236}">
                        <a16:creationId xmlns:a16="http://schemas.microsoft.com/office/drawing/2014/main" id="{8C70D6E8-D362-BDA8-F623-92C43D819E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0" name="直線コネクタ 15369">
                    <a:extLst>
                      <a:ext uri="{FF2B5EF4-FFF2-40B4-BE49-F238E27FC236}">
                        <a16:creationId xmlns:a16="http://schemas.microsoft.com/office/drawing/2014/main" id="{C82E73EA-85CE-5049-104C-9A8DE557D3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1" name="直線コネクタ 15370">
                    <a:extLst>
                      <a:ext uri="{FF2B5EF4-FFF2-40B4-BE49-F238E27FC236}">
                        <a16:creationId xmlns:a16="http://schemas.microsoft.com/office/drawing/2014/main" id="{3505C630-EF1C-EFC5-0E80-981392A30B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2" name="直線コネクタ 15371">
                    <a:extLst>
                      <a:ext uri="{FF2B5EF4-FFF2-40B4-BE49-F238E27FC236}">
                        <a16:creationId xmlns:a16="http://schemas.microsoft.com/office/drawing/2014/main" id="{96D3D0FE-5D5A-AC00-EFCA-96947EEEDE2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3" name="直線コネクタ 15372">
                    <a:extLst>
                      <a:ext uri="{FF2B5EF4-FFF2-40B4-BE49-F238E27FC236}">
                        <a16:creationId xmlns:a16="http://schemas.microsoft.com/office/drawing/2014/main" id="{79892BF1-F066-4487-FB07-A80100B7C6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1" name="グループ化 15360">
                  <a:extLst>
                    <a:ext uri="{FF2B5EF4-FFF2-40B4-BE49-F238E27FC236}">
                      <a16:creationId xmlns:a16="http://schemas.microsoft.com/office/drawing/2014/main" id="{4ACF0A39-7B4C-A598-2926-43EFAD1C1D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2" name="直線コネクタ 15361">
                    <a:extLst>
                      <a:ext uri="{FF2B5EF4-FFF2-40B4-BE49-F238E27FC236}">
                        <a16:creationId xmlns:a16="http://schemas.microsoft.com/office/drawing/2014/main" id="{8DEF1A2E-5ED6-B67A-1E4E-2964C8A219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3" name="直線コネクタ 15362">
                    <a:extLst>
                      <a:ext uri="{FF2B5EF4-FFF2-40B4-BE49-F238E27FC236}">
                        <a16:creationId xmlns:a16="http://schemas.microsoft.com/office/drawing/2014/main" id="{F4F356F6-3C7D-F866-CAE1-6F0144595E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4" name="直線コネクタ 15363">
                    <a:extLst>
                      <a:ext uri="{FF2B5EF4-FFF2-40B4-BE49-F238E27FC236}">
                        <a16:creationId xmlns:a16="http://schemas.microsoft.com/office/drawing/2014/main" id="{3C346D66-3D0C-A8DE-A4ED-4978C95538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5" name="直線コネクタ 15364">
                    <a:extLst>
                      <a:ext uri="{FF2B5EF4-FFF2-40B4-BE49-F238E27FC236}">
                        <a16:creationId xmlns:a16="http://schemas.microsoft.com/office/drawing/2014/main" id="{639D3CF3-F334-E7FC-A30F-696279DFCD8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6" name="直線コネクタ 15365">
                    <a:extLst>
                      <a:ext uri="{FF2B5EF4-FFF2-40B4-BE49-F238E27FC236}">
                        <a16:creationId xmlns:a16="http://schemas.microsoft.com/office/drawing/2014/main" id="{29571E86-CED8-808A-CDDD-92A86A374F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7" name="直線コネクタ 15366">
                    <a:extLst>
                      <a:ext uri="{FF2B5EF4-FFF2-40B4-BE49-F238E27FC236}">
                        <a16:creationId xmlns:a16="http://schemas.microsoft.com/office/drawing/2014/main" id="{A2F843F4-D7E2-3A1E-8BA4-FEEDAC365E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8" name="グループ化 14977">
                <a:extLst>
                  <a:ext uri="{FF2B5EF4-FFF2-40B4-BE49-F238E27FC236}">
                    <a16:creationId xmlns:a16="http://schemas.microsoft.com/office/drawing/2014/main" id="{E7AEEF56-C9D5-93E5-836F-F497F3F8A9C5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168" name="正方形/長方形 15167">
                  <a:extLst>
                    <a:ext uri="{FF2B5EF4-FFF2-40B4-BE49-F238E27FC236}">
                      <a16:creationId xmlns:a16="http://schemas.microsoft.com/office/drawing/2014/main" id="{476BF019-72A5-337C-6AF3-099964915248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169" name="グループ化 15168">
                  <a:extLst>
                    <a:ext uri="{FF2B5EF4-FFF2-40B4-BE49-F238E27FC236}">
                      <a16:creationId xmlns:a16="http://schemas.microsoft.com/office/drawing/2014/main" id="{2D8E433C-D725-5F2E-53B0-D6551F59EC1B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198" name="グループ化 15197">
                    <a:extLst>
                      <a:ext uri="{FF2B5EF4-FFF2-40B4-BE49-F238E27FC236}">
                        <a16:creationId xmlns:a16="http://schemas.microsoft.com/office/drawing/2014/main" id="{546B53F5-CFA6-0A6E-4F52-A66E0CF212E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338" name="正方形/長方形 15337">
                      <a:extLst>
                        <a:ext uri="{FF2B5EF4-FFF2-40B4-BE49-F238E27FC236}">
                          <a16:creationId xmlns:a16="http://schemas.microsoft.com/office/drawing/2014/main" id="{807A7235-8248-2A12-1510-8AD4C620E4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39" name="グループ化 15338">
                      <a:extLst>
                        <a:ext uri="{FF2B5EF4-FFF2-40B4-BE49-F238E27FC236}">
                          <a16:creationId xmlns:a16="http://schemas.microsoft.com/office/drawing/2014/main" id="{A6ED2653-5FB1-F73C-75DF-53CB07664E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54" name="正方形/長方形 15353">
                        <a:extLst>
                          <a:ext uri="{FF2B5EF4-FFF2-40B4-BE49-F238E27FC236}">
                            <a16:creationId xmlns:a16="http://schemas.microsoft.com/office/drawing/2014/main" id="{D5234BA6-CFA3-ED7D-D7FC-EDA090646BE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55" name="正方形/長方形 15354">
                        <a:extLst>
                          <a:ext uri="{FF2B5EF4-FFF2-40B4-BE49-F238E27FC236}">
                            <a16:creationId xmlns:a16="http://schemas.microsoft.com/office/drawing/2014/main" id="{5AD6859E-1D41-28EE-6E98-B6DADAD41B1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340" name="グループ化 15339">
                      <a:extLst>
                        <a:ext uri="{FF2B5EF4-FFF2-40B4-BE49-F238E27FC236}">
                          <a16:creationId xmlns:a16="http://schemas.microsoft.com/office/drawing/2014/main" id="{ECF18BE3-14A9-859C-107C-DBB9286B25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350" name="正方形/長方形 15349">
                        <a:extLst>
                          <a:ext uri="{FF2B5EF4-FFF2-40B4-BE49-F238E27FC236}">
                            <a16:creationId xmlns:a16="http://schemas.microsoft.com/office/drawing/2014/main" id="{8A276F70-19DC-9D84-AEC7-C0E2CBD235D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351" name="グループ化 15350">
                        <a:extLst>
                          <a:ext uri="{FF2B5EF4-FFF2-40B4-BE49-F238E27FC236}">
                            <a16:creationId xmlns:a16="http://schemas.microsoft.com/office/drawing/2014/main" id="{FA9FEB03-F923-4CF1-CEB0-82938055A9D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352" name="正方形/長方形 15351">
                          <a:extLst>
                            <a:ext uri="{FF2B5EF4-FFF2-40B4-BE49-F238E27FC236}">
                              <a16:creationId xmlns:a16="http://schemas.microsoft.com/office/drawing/2014/main" id="{05A9EA49-1844-EFE4-FDD1-2EEAFE6D3EA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353" name="正方形/長方形 15352">
                          <a:extLst>
                            <a:ext uri="{FF2B5EF4-FFF2-40B4-BE49-F238E27FC236}">
                              <a16:creationId xmlns:a16="http://schemas.microsoft.com/office/drawing/2014/main" id="{775897D4-3CF7-9BEB-F0AE-83C809FAA3B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341" name="正方形/長方形 15340">
                      <a:extLst>
                        <a:ext uri="{FF2B5EF4-FFF2-40B4-BE49-F238E27FC236}">
                          <a16:creationId xmlns:a16="http://schemas.microsoft.com/office/drawing/2014/main" id="{D591DBCA-7BA6-4BBB-015B-5E7CF6708AA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2" name="グループ化 15341">
                      <a:extLst>
                        <a:ext uri="{FF2B5EF4-FFF2-40B4-BE49-F238E27FC236}">
                          <a16:creationId xmlns:a16="http://schemas.microsoft.com/office/drawing/2014/main" id="{1F206411-07BB-28EE-B5FF-DC06FDC558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8" name="正方形/長方形 15347">
                        <a:extLst>
                          <a:ext uri="{FF2B5EF4-FFF2-40B4-BE49-F238E27FC236}">
                            <a16:creationId xmlns:a16="http://schemas.microsoft.com/office/drawing/2014/main" id="{858FC686-462F-818F-32B4-32EF5768019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9" name="正方形/長方形 15348">
                        <a:extLst>
                          <a:ext uri="{FF2B5EF4-FFF2-40B4-BE49-F238E27FC236}">
                            <a16:creationId xmlns:a16="http://schemas.microsoft.com/office/drawing/2014/main" id="{BC6A6F3C-2393-5568-3B14-4BCBA42E4FD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3" name="正方形/長方形 15342">
                      <a:extLst>
                        <a:ext uri="{FF2B5EF4-FFF2-40B4-BE49-F238E27FC236}">
                          <a16:creationId xmlns:a16="http://schemas.microsoft.com/office/drawing/2014/main" id="{53372BAD-9F45-29BE-C8C1-ED05C412AD3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4" name="グループ化 15343">
                      <a:extLst>
                        <a:ext uri="{FF2B5EF4-FFF2-40B4-BE49-F238E27FC236}">
                          <a16:creationId xmlns:a16="http://schemas.microsoft.com/office/drawing/2014/main" id="{49399569-A377-08A3-5CC1-1B53F9FBED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6" name="正方形/長方形 15345">
                        <a:extLst>
                          <a:ext uri="{FF2B5EF4-FFF2-40B4-BE49-F238E27FC236}">
                            <a16:creationId xmlns:a16="http://schemas.microsoft.com/office/drawing/2014/main" id="{B752A114-767A-3A6A-606A-F972048CC5E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7" name="正方形/長方形 15346">
                        <a:extLst>
                          <a:ext uri="{FF2B5EF4-FFF2-40B4-BE49-F238E27FC236}">
                            <a16:creationId xmlns:a16="http://schemas.microsoft.com/office/drawing/2014/main" id="{D5F6B66D-A86F-2AA5-BE58-15CEC49F8AF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5" name="正方形/長方形 15344">
                      <a:extLst>
                        <a:ext uri="{FF2B5EF4-FFF2-40B4-BE49-F238E27FC236}">
                          <a16:creationId xmlns:a16="http://schemas.microsoft.com/office/drawing/2014/main" id="{0BC16103-5A50-E5D0-FA15-04D76EEDA2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199" name="グループ化 15198">
                    <a:extLst>
                      <a:ext uri="{FF2B5EF4-FFF2-40B4-BE49-F238E27FC236}">
                        <a16:creationId xmlns:a16="http://schemas.microsoft.com/office/drawing/2014/main" id="{B70712D1-2823-C579-A5C0-C1823D5B2DFC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304" name="グループ化 15303">
                      <a:extLst>
                        <a:ext uri="{FF2B5EF4-FFF2-40B4-BE49-F238E27FC236}">
                          <a16:creationId xmlns:a16="http://schemas.microsoft.com/office/drawing/2014/main" id="{FB81765C-2FAA-7150-26E3-6FB6C71B20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22" name="直線コネクタ 15321">
                        <a:extLst>
                          <a:ext uri="{FF2B5EF4-FFF2-40B4-BE49-F238E27FC236}">
                            <a16:creationId xmlns:a16="http://schemas.microsoft.com/office/drawing/2014/main" id="{59AADCB7-8929-2CB4-AF7D-3F2EAFE643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3" name="直線コネクタ 15322">
                        <a:extLst>
                          <a:ext uri="{FF2B5EF4-FFF2-40B4-BE49-F238E27FC236}">
                            <a16:creationId xmlns:a16="http://schemas.microsoft.com/office/drawing/2014/main" id="{99666EE7-9923-4ACD-CE9C-D317B8C915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4" name="直線コネクタ 15323">
                        <a:extLst>
                          <a:ext uri="{FF2B5EF4-FFF2-40B4-BE49-F238E27FC236}">
                            <a16:creationId xmlns:a16="http://schemas.microsoft.com/office/drawing/2014/main" id="{2EA4A0C9-7329-5D82-47EB-ABA361B5A0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5" name="直線コネクタ 15324">
                        <a:extLst>
                          <a:ext uri="{FF2B5EF4-FFF2-40B4-BE49-F238E27FC236}">
                            <a16:creationId xmlns:a16="http://schemas.microsoft.com/office/drawing/2014/main" id="{83109A9B-B22A-5BE3-22C9-C40E1D3BD8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6" name="直線コネクタ 15325">
                        <a:extLst>
                          <a:ext uri="{FF2B5EF4-FFF2-40B4-BE49-F238E27FC236}">
                            <a16:creationId xmlns:a16="http://schemas.microsoft.com/office/drawing/2014/main" id="{DF174A19-FF20-FAB6-BFAE-981867D32C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7" name="直線コネクタ 15326">
                        <a:extLst>
                          <a:ext uri="{FF2B5EF4-FFF2-40B4-BE49-F238E27FC236}">
                            <a16:creationId xmlns:a16="http://schemas.microsoft.com/office/drawing/2014/main" id="{966DD9F6-8B4A-CB8D-47BC-18BCBCF1CE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8" name="直線コネクタ 15327">
                        <a:extLst>
                          <a:ext uri="{FF2B5EF4-FFF2-40B4-BE49-F238E27FC236}">
                            <a16:creationId xmlns:a16="http://schemas.microsoft.com/office/drawing/2014/main" id="{F1C8E010-F561-EEA3-1484-E03A42068A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9" name="直線コネクタ 15328">
                        <a:extLst>
                          <a:ext uri="{FF2B5EF4-FFF2-40B4-BE49-F238E27FC236}">
                            <a16:creationId xmlns:a16="http://schemas.microsoft.com/office/drawing/2014/main" id="{8CC172E1-CEF8-AA0D-AD79-66E5540AB0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0" name="直線コネクタ 15329">
                        <a:extLst>
                          <a:ext uri="{FF2B5EF4-FFF2-40B4-BE49-F238E27FC236}">
                            <a16:creationId xmlns:a16="http://schemas.microsoft.com/office/drawing/2014/main" id="{2468F57F-576E-9FBE-0C4F-5B338DF34F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1" name="直線コネクタ 15330">
                        <a:extLst>
                          <a:ext uri="{FF2B5EF4-FFF2-40B4-BE49-F238E27FC236}">
                            <a16:creationId xmlns:a16="http://schemas.microsoft.com/office/drawing/2014/main" id="{B6AEE50A-B5D0-D98B-FD02-3239C98F14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2" name="直線コネクタ 15331">
                        <a:extLst>
                          <a:ext uri="{FF2B5EF4-FFF2-40B4-BE49-F238E27FC236}">
                            <a16:creationId xmlns:a16="http://schemas.microsoft.com/office/drawing/2014/main" id="{BD9EC92B-E173-A0B1-CC15-722AE1CD13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3" name="直線コネクタ 15332">
                        <a:extLst>
                          <a:ext uri="{FF2B5EF4-FFF2-40B4-BE49-F238E27FC236}">
                            <a16:creationId xmlns:a16="http://schemas.microsoft.com/office/drawing/2014/main" id="{D69D77D4-2C58-FC2A-1FA7-CCF2054618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4" name="直線コネクタ 15333">
                        <a:extLst>
                          <a:ext uri="{FF2B5EF4-FFF2-40B4-BE49-F238E27FC236}">
                            <a16:creationId xmlns:a16="http://schemas.microsoft.com/office/drawing/2014/main" id="{C4BC6FB0-1584-DE95-F904-235F7C67B6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5" name="直線コネクタ 15334">
                        <a:extLst>
                          <a:ext uri="{FF2B5EF4-FFF2-40B4-BE49-F238E27FC236}">
                            <a16:creationId xmlns:a16="http://schemas.microsoft.com/office/drawing/2014/main" id="{CF84291E-4D55-5C29-BBB7-32817F9DEA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6" name="直線コネクタ 15335">
                        <a:extLst>
                          <a:ext uri="{FF2B5EF4-FFF2-40B4-BE49-F238E27FC236}">
                            <a16:creationId xmlns:a16="http://schemas.microsoft.com/office/drawing/2014/main" id="{0C1D5F91-ABE0-907D-020B-A85C96657A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7" name="直線コネクタ 15336">
                        <a:extLst>
                          <a:ext uri="{FF2B5EF4-FFF2-40B4-BE49-F238E27FC236}">
                            <a16:creationId xmlns:a16="http://schemas.microsoft.com/office/drawing/2014/main" id="{C69982D8-0367-C06B-CE04-F5034A072F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305" name="グループ化 15304">
                      <a:extLst>
                        <a:ext uri="{FF2B5EF4-FFF2-40B4-BE49-F238E27FC236}">
                          <a16:creationId xmlns:a16="http://schemas.microsoft.com/office/drawing/2014/main" id="{D3102A43-B643-CCF2-5C63-9210435C74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06" name="直線コネクタ 15305">
                        <a:extLst>
                          <a:ext uri="{FF2B5EF4-FFF2-40B4-BE49-F238E27FC236}">
                            <a16:creationId xmlns:a16="http://schemas.microsoft.com/office/drawing/2014/main" id="{2A63CB80-22C7-A220-42D6-329AD595E3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7" name="直線コネクタ 15306">
                        <a:extLst>
                          <a:ext uri="{FF2B5EF4-FFF2-40B4-BE49-F238E27FC236}">
                            <a16:creationId xmlns:a16="http://schemas.microsoft.com/office/drawing/2014/main" id="{D02FDA67-996F-4B55-0E16-DE4DB72E80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8" name="直線コネクタ 15307">
                        <a:extLst>
                          <a:ext uri="{FF2B5EF4-FFF2-40B4-BE49-F238E27FC236}">
                            <a16:creationId xmlns:a16="http://schemas.microsoft.com/office/drawing/2014/main" id="{020A9222-8F46-520F-038B-179CE613E0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9" name="直線コネクタ 15308">
                        <a:extLst>
                          <a:ext uri="{FF2B5EF4-FFF2-40B4-BE49-F238E27FC236}">
                            <a16:creationId xmlns:a16="http://schemas.microsoft.com/office/drawing/2014/main" id="{2600C3B1-1ED7-A91F-72D3-3D2F2CB3C9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0" name="直線コネクタ 15309">
                        <a:extLst>
                          <a:ext uri="{FF2B5EF4-FFF2-40B4-BE49-F238E27FC236}">
                            <a16:creationId xmlns:a16="http://schemas.microsoft.com/office/drawing/2014/main" id="{CF5D02D4-2861-3817-E8C6-529A431E80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1" name="直線コネクタ 15310">
                        <a:extLst>
                          <a:ext uri="{FF2B5EF4-FFF2-40B4-BE49-F238E27FC236}">
                            <a16:creationId xmlns:a16="http://schemas.microsoft.com/office/drawing/2014/main" id="{68A1817A-C91A-F92F-6548-7BACA8211E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2" name="直線コネクタ 15311">
                        <a:extLst>
                          <a:ext uri="{FF2B5EF4-FFF2-40B4-BE49-F238E27FC236}">
                            <a16:creationId xmlns:a16="http://schemas.microsoft.com/office/drawing/2014/main" id="{E91CFD19-ABBD-655B-63A2-24FCAC6EAE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3" name="直線コネクタ 15312">
                        <a:extLst>
                          <a:ext uri="{FF2B5EF4-FFF2-40B4-BE49-F238E27FC236}">
                            <a16:creationId xmlns:a16="http://schemas.microsoft.com/office/drawing/2014/main" id="{AAD0637F-3603-623F-A06E-B0EB9D6DEC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4" name="直線コネクタ 15313">
                        <a:extLst>
                          <a:ext uri="{FF2B5EF4-FFF2-40B4-BE49-F238E27FC236}">
                            <a16:creationId xmlns:a16="http://schemas.microsoft.com/office/drawing/2014/main" id="{43A3C7EF-872A-877E-EE06-90129F0507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5" name="直線コネクタ 15314">
                        <a:extLst>
                          <a:ext uri="{FF2B5EF4-FFF2-40B4-BE49-F238E27FC236}">
                            <a16:creationId xmlns:a16="http://schemas.microsoft.com/office/drawing/2014/main" id="{1AEF5D29-0F3A-680E-8979-90142DD892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6" name="直線コネクタ 15315">
                        <a:extLst>
                          <a:ext uri="{FF2B5EF4-FFF2-40B4-BE49-F238E27FC236}">
                            <a16:creationId xmlns:a16="http://schemas.microsoft.com/office/drawing/2014/main" id="{FA7511CD-7FA7-F1D7-CBC4-9EE148EB76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7" name="直線コネクタ 15316">
                        <a:extLst>
                          <a:ext uri="{FF2B5EF4-FFF2-40B4-BE49-F238E27FC236}">
                            <a16:creationId xmlns:a16="http://schemas.microsoft.com/office/drawing/2014/main" id="{559806A5-693A-3777-A995-D899D02529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8" name="直線コネクタ 15317">
                        <a:extLst>
                          <a:ext uri="{FF2B5EF4-FFF2-40B4-BE49-F238E27FC236}">
                            <a16:creationId xmlns:a16="http://schemas.microsoft.com/office/drawing/2014/main" id="{51DD9761-3B3E-5C2E-B108-DA719CEC9A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9" name="直線コネクタ 15318">
                        <a:extLst>
                          <a:ext uri="{FF2B5EF4-FFF2-40B4-BE49-F238E27FC236}">
                            <a16:creationId xmlns:a16="http://schemas.microsoft.com/office/drawing/2014/main" id="{0F0521F8-2B73-2D94-98D2-43B68E1592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0" name="直線コネクタ 15319">
                        <a:extLst>
                          <a:ext uri="{FF2B5EF4-FFF2-40B4-BE49-F238E27FC236}">
                            <a16:creationId xmlns:a16="http://schemas.microsoft.com/office/drawing/2014/main" id="{2FB26835-ECEA-C6AC-635C-DED67F1895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1" name="直線コネクタ 15320">
                        <a:extLst>
                          <a:ext uri="{FF2B5EF4-FFF2-40B4-BE49-F238E27FC236}">
                            <a16:creationId xmlns:a16="http://schemas.microsoft.com/office/drawing/2014/main" id="{FF004BC6-824E-0E5F-EB2B-676D1395C8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0" name="グループ化 15199">
                    <a:extLst>
                      <a:ext uri="{FF2B5EF4-FFF2-40B4-BE49-F238E27FC236}">
                        <a16:creationId xmlns:a16="http://schemas.microsoft.com/office/drawing/2014/main" id="{39BF12BE-BE12-F21C-D857-0192E573ACE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70" name="グループ化 15269">
                      <a:extLst>
                        <a:ext uri="{FF2B5EF4-FFF2-40B4-BE49-F238E27FC236}">
                          <a16:creationId xmlns:a16="http://schemas.microsoft.com/office/drawing/2014/main" id="{0000D6A0-2B9D-373D-EB03-43909D0F1B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88" name="直線コネクタ 15287">
                        <a:extLst>
                          <a:ext uri="{FF2B5EF4-FFF2-40B4-BE49-F238E27FC236}">
                            <a16:creationId xmlns:a16="http://schemas.microsoft.com/office/drawing/2014/main" id="{E35F4A51-E0B1-508B-4A35-ACC755180D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9" name="直線コネクタ 15288">
                        <a:extLst>
                          <a:ext uri="{FF2B5EF4-FFF2-40B4-BE49-F238E27FC236}">
                            <a16:creationId xmlns:a16="http://schemas.microsoft.com/office/drawing/2014/main" id="{F3C07B6F-60E6-BD2A-C365-D9BB22F19C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0" name="直線コネクタ 15289">
                        <a:extLst>
                          <a:ext uri="{FF2B5EF4-FFF2-40B4-BE49-F238E27FC236}">
                            <a16:creationId xmlns:a16="http://schemas.microsoft.com/office/drawing/2014/main" id="{1C6067DD-D6BF-EB74-BBBF-81F9577A8D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1" name="直線コネクタ 15290">
                        <a:extLst>
                          <a:ext uri="{FF2B5EF4-FFF2-40B4-BE49-F238E27FC236}">
                            <a16:creationId xmlns:a16="http://schemas.microsoft.com/office/drawing/2014/main" id="{51335A3E-B9E4-8A5E-6F4B-9937106A65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2" name="直線コネクタ 15291">
                        <a:extLst>
                          <a:ext uri="{FF2B5EF4-FFF2-40B4-BE49-F238E27FC236}">
                            <a16:creationId xmlns:a16="http://schemas.microsoft.com/office/drawing/2014/main" id="{667851B8-0919-9149-14CD-954A81A495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3" name="直線コネクタ 15292">
                        <a:extLst>
                          <a:ext uri="{FF2B5EF4-FFF2-40B4-BE49-F238E27FC236}">
                            <a16:creationId xmlns:a16="http://schemas.microsoft.com/office/drawing/2014/main" id="{A8FD93A7-1877-FC6B-9C4E-CC364AE27B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4" name="直線コネクタ 15293">
                        <a:extLst>
                          <a:ext uri="{FF2B5EF4-FFF2-40B4-BE49-F238E27FC236}">
                            <a16:creationId xmlns:a16="http://schemas.microsoft.com/office/drawing/2014/main" id="{139D0FD0-F223-8365-3ACD-609CE3F200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5" name="直線コネクタ 15294">
                        <a:extLst>
                          <a:ext uri="{FF2B5EF4-FFF2-40B4-BE49-F238E27FC236}">
                            <a16:creationId xmlns:a16="http://schemas.microsoft.com/office/drawing/2014/main" id="{99C5A7BE-CC94-C4BC-E8BE-4A2F243F48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6" name="直線コネクタ 15295">
                        <a:extLst>
                          <a:ext uri="{FF2B5EF4-FFF2-40B4-BE49-F238E27FC236}">
                            <a16:creationId xmlns:a16="http://schemas.microsoft.com/office/drawing/2014/main" id="{A0AE5294-E24A-3C1A-74F4-1D6E69FCAF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7" name="直線コネクタ 15296">
                        <a:extLst>
                          <a:ext uri="{FF2B5EF4-FFF2-40B4-BE49-F238E27FC236}">
                            <a16:creationId xmlns:a16="http://schemas.microsoft.com/office/drawing/2014/main" id="{61E352DF-F317-1212-9079-055BC23270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8" name="直線コネクタ 15297">
                        <a:extLst>
                          <a:ext uri="{FF2B5EF4-FFF2-40B4-BE49-F238E27FC236}">
                            <a16:creationId xmlns:a16="http://schemas.microsoft.com/office/drawing/2014/main" id="{2B64D905-EBC8-ED28-FBFE-B8DD97FBAA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9" name="直線コネクタ 15298">
                        <a:extLst>
                          <a:ext uri="{FF2B5EF4-FFF2-40B4-BE49-F238E27FC236}">
                            <a16:creationId xmlns:a16="http://schemas.microsoft.com/office/drawing/2014/main" id="{C86E6C6C-4BFC-E74B-FE00-72CE0DB07B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0" name="直線コネクタ 15299">
                        <a:extLst>
                          <a:ext uri="{FF2B5EF4-FFF2-40B4-BE49-F238E27FC236}">
                            <a16:creationId xmlns:a16="http://schemas.microsoft.com/office/drawing/2014/main" id="{0DE33306-33C1-5666-C4AF-CE3AF857F8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1" name="直線コネクタ 15300">
                        <a:extLst>
                          <a:ext uri="{FF2B5EF4-FFF2-40B4-BE49-F238E27FC236}">
                            <a16:creationId xmlns:a16="http://schemas.microsoft.com/office/drawing/2014/main" id="{DBE85790-1A6F-2F4E-CB88-89CD35D6C0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2" name="直線コネクタ 15301">
                        <a:extLst>
                          <a:ext uri="{FF2B5EF4-FFF2-40B4-BE49-F238E27FC236}">
                            <a16:creationId xmlns:a16="http://schemas.microsoft.com/office/drawing/2014/main" id="{8AA8C683-80D0-4AD2-02CF-266CB98494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3" name="直線コネクタ 15302">
                        <a:extLst>
                          <a:ext uri="{FF2B5EF4-FFF2-40B4-BE49-F238E27FC236}">
                            <a16:creationId xmlns:a16="http://schemas.microsoft.com/office/drawing/2014/main" id="{832F0007-7505-8CBD-6C55-83F373D91E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71" name="グループ化 15270">
                      <a:extLst>
                        <a:ext uri="{FF2B5EF4-FFF2-40B4-BE49-F238E27FC236}">
                          <a16:creationId xmlns:a16="http://schemas.microsoft.com/office/drawing/2014/main" id="{830BC58A-4A09-ABD7-B7A4-43B4165523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72" name="直線コネクタ 15271">
                        <a:extLst>
                          <a:ext uri="{FF2B5EF4-FFF2-40B4-BE49-F238E27FC236}">
                            <a16:creationId xmlns:a16="http://schemas.microsoft.com/office/drawing/2014/main" id="{DED76BFA-698A-A492-4A6A-DE3138D45E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3" name="直線コネクタ 15272">
                        <a:extLst>
                          <a:ext uri="{FF2B5EF4-FFF2-40B4-BE49-F238E27FC236}">
                            <a16:creationId xmlns:a16="http://schemas.microsoft.com/office/drawing/2014/main" id="{07384996-F9F0-5551-4615-0EF064EBF7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4" name="直線コネクタ 15273">
                        <a:extLst>
                          <a:ext uri="{FF2B5EF4-FFF2-40B4-BE49-F238E27FC236}">
                            <a16:creationId xmlns:a16="http://schemas.microsoft.com/office/drawing/2014/main" id="{F76B902B-42D7-2407-9671-EDF4F1DBCD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5" name="直線コネクタ 15274">
                        <a:extLst>
                          <a:ext uri="{FF2B5EF4-FFF2-40B4-BE49-F238E27FC236}">
                            <a16:creationId xmlns:a16="http://schemas.microsoft.com/office/drawing/2014/main" id="{3AF3B8AF-D04D-9875-17B4-70BBE9C8AB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6" name="直線コネクタ 15275">
                        <a:extLst>
                          <a:ext uri="{FF2B5EF4-FFF2-40B4-BE49-F238E27FC236}">
                            <a16:creationId xmlns:a16="http://schemas.microsoft.com/office/drawing/2014/main" id="{BB503EA1-D7CE-AF19-3C68-A60291E618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7" name="直線コネクタ 15276">
                        <a:extLst>
                          <a:ext uri="{FF2B5EF4-FFF2-40B4-BE49-F238E27FC236}">
                            <a16:creationId xmlns:a16="http://schemas.microsoft.com/office/drawing/2014/main" id="{B32F3F17-879B-DE63-C501-E29FD3FAA0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8" name="直線コネクタ 15277">
                        <a:extLst>
                          <a:ext uri="{FF2B5EF4-FFF2-40B4-BE49-F238E27FC236}">
                            <a16:creationId xmlns:a16="http://schemas.microsoft.com/office/drawing/2014/main" id="{8DAC257F-193A-C5E9-7B7D-61523FFA9A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9" name="直線コネクタ 15278">
                        <a:extLst>
                          <a:ext uri="{FF2B5EF4-FFF2-40B4-BE49-F238E27FC236}">
                            <a16:creationId xmlns:a16="http://schemas.microsoft.com/office/drawing/2014/main" id="{27A1C447-6B09-D3B4-2E07-AAD17F5DB7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0" name="直線コネクタ 15279">
                        <a:extLst>
                          <a:ext uri="{FF2B5EF4-FFF2-40B4-BE49-F238E27FC236}">
                            <a16:creationId xmlns:a16="http://schemas.microsoft.com/office/drawing/2014/main" id="{2FB1F2F4-5172-65EC-FC7D-125F1234DA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1" name="直線コネクタ 15280">
                        <a:extLst>
                          <a:ext uri="{FF2B5EF4-FFF2-40B4-BE49-F238E27FC236}">
                            <a16:creationId xmlns:a16="http://schemas.microsoft.com/office/drawing/2014/main" id="{40B2B756-AACB-CBC6-1853-048BB0758C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2" name="直線コネクタ 15281">
                        <a:extLst>
                          <a:ext uri="{FF2B5EF4-FFF2-40B4-BE49-F238E27FC236}">
                            <a16:creationId xmlns:a16="http://schemas.microsoft.com/office/drawing/2014/main" id="{2393F6DB-D354-D052-732A-4B412352B2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3" name="直線コネクタ 15282">
                        <a:extLst>
                          <a:ext uri="{FF2B5EF4-FFF2-40B4-BE49-F238E27FC236}">
                            <a16:creationId xmlns:a16="http://schemas.microsoft.com/office/drawing/2014/main" id="{41B7874A-3600-BEE4-B0CB-28E1B60E88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4" name="直線コネクタ 15283">
                        <a:extLst>
                          <a:ext uri="{FF2B5EF4-FFF2-40B4-BE49-F238E27FC236}">
                            <a16:creationId xmlns:a16="http://schemas.microsoft.com/office/drawing/2014/main" id="{E0B961EA-D617-DE77-C18A-6B0689F70F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5" name="直線コネクタ 15284">
                        <a:extLst>
                          <a:ext uri="{FF2B5EF4-FFF2-40B4-BE49-F238E27FC236}">
                            <a16:creationId xmlns:a16="http://schemas.microsoft.com/office/drawing/2014/main" id="{DE88467C-8B93-DC73-9733-409D7ECAD7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6" name="直線コネクタ 15285">
                        <a:extLst>
                          <a:ext uri="{FF2B5EF4-FFF2-40B4-BE49-F238E27FC236}">
                            <a16:creationId xmlns:a16="http://schemas.microsoft.com/office/drawing/2014/main" id="{2C05DE97-F458-2110-7A7D-F23126B1F1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7" name="直線コネクタ 15286">
                        <a:extLst>
                          <a:ext uri="{FF2B5EF4-FFF2-40B4-BE49-F238E27FC236}">
                            <a16:creationId xmlns:a16="http://schemas.microsoft.com/office/drawing/2014/main" id="{EBC8F567-9D33-FEE9-2ED9-9D4114A374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1" name="グループ化 15200">
                    <a:extLst>
                      <a:ext uri="{FF2B5EF4-FFF2-40B4-BE49-F238E27FC236}">
                        <a16:creationId xmlns:a16="http://schemas.microsoft.com/office/drawing/2014/main" id="{9E593687-D39B-D5FB-55D2-3FA0A8EC1D54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36" name="グループ化 15235">
                      <a:extLst>
                        <a:ext uri="{FF2B5EF4-FFF2-40B4-BE49-F238E27FC236}">
                          <a16:creationId xmlns:a16="http://schemas.microsoft.com/office/drawing/2014/main" id="{43FA9279-9EF6-9561-1644-95EF837BF0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54" name="直線コネクタ 15253">
                        <a:extLst>
                          <a:ext uri="{FF2B5EF4-FFF2-40B4-BE49-F238E27FC236}">
                            <a16:creationId xmlns:a16="http://schemas.microsoft.com/office/drawing/2014/main" id="{59CE2B42-7C8F-9CE4-145A-C10214C3F7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5" name="直線コネクタ 15254">
                        <a:extLst>
                          <a:ext uri="{FF2B5EF4-FFF2-40B4-BE49-F238E27FC236}">
                            <a16:creationId xmlns:a16="http://schemas.microsoft.com/office/drawing/2014/main" id="{5289FE01-6429-7D42-5C8F-137CE73631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6" name="直線コネクタ 15255">
                        <a:extLst>
                          <a:ext uri="{FF2B5EF4-FFF2-40B4-BE49-F238E27FC236}">
                            <a16:creationId xmlns:a16="http://schemas.microsoft.com/office/drawing/2014/main" id="{1D1DFA36-8F4D-94A6-CA70-F32D70F9F6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7" name="直線コネクタ 15256">
                        <a:extLst>
                          <a:ext uri="{FF2B5EF4-FFF2-40B4-BE49-F238E27FC236}">
                            <a16:creationId xmlns:a16="http://schemas.microsoft.com/office/drawing/2014/main" id="{CCF812DD-6C69-3EEC-9099-A06F5193EA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8" name="直線コネクタ 15257">
                        <a:extLst>
                          <a:ext uri="{FF2B5EF4-FFF2-40B4-BE49-F238E27FC236}">
                            <a16:creationId xmlns:a16="http://schemas.microsoft.com/office/drawing/2014/main" id="{FD42E249-F526-1DF3-0A33-F530658AEC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9" name="直線コネクタ 15258">
                        <a:extLst>
                          <a:ext uri="{FF2B5EF4-FFF2-40B4-BE49-F238E27FC236}">
                            <a16:creationId xmlns:a16="http://schemas.microsoft.com/office/drawing/2014/main" id="{EEE9F1B0-AAAF-A954-D9E0-1BDBE78C8E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0" name="直線コネクタ 15259">
                        <a:extLst>
                          <a:ext uri="{FF2B5EF4-FFF2-40B4-BE49-F238E27FC236}">
                            <a16:creationId xmlns:a16="http://schemas.microsoft.com/office/drawing/2014/main" id="{9D7E1F6D-92A0-5668-E22E-4374FB1EAC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1" name="直線コネクタ 15260">
                        <a:extLst>
                          <a:ext uri="{FF2B5EF4-FFF2-40B4-BE49-F238E27FC236}">
                            <a16:creationId xmlns:a16="http://schemas.microsoft.com/office/drawing/2014/main" id="{8C9A5048-02F3-2ED8-9128-CE22932E36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2" name="直線コネクタ 15261">
                        <a:extLst>
                          <a:ext uri="{FF2B5EF4-FFF2-40B4-BE49-F238E27FC236}">
                            <a16:creationId xmlns:a16="http://schemas.microsoft.com/office/drawing/2014/main" id="{6093B55E-1FCA-77FF-B92C-CCCF27E232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3" name="直線コネクタ 15262">
                        <a:extLst>
                          <a:ext uri="{FF2B5EF4-FFF2-40B4-BE49-F238E27FC236}">
                            <a16:creationId xmlns:a16="http://schemas.microsoft.com/office/drawing/2014/main" id="{B0163255-BE27-4924-ADEE-1240A9EE9D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4" name="直線コネクタ 15263">
                        <a:extLst>
                          <a:ext uri="{FF2B5EF4-FFF2-40B4-BE49-F238E27FC236}">
                            <a16:creationId xmlns:a16="http://schemas.microsoft.com/office/drawing/2014/main" id="{E770FDBE-FE18-8EBF-A192-1EF6797D85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5" name="直線コネクタ 15264">
                        <a:extLst>
                          <a:ext uri="{FF2B5EF4-FFF2-40B4-BE49-F238E27FC236}">
                            <a16:creationId xmlns:a16="http://schemas.microsoft.com/office/drawing/2014/main" id="{0575D46D-18AA-3C06-6A64-8800A27C39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6" name="直線コネクタ 15265">
                        <a:extLst>
                          <a:ext uri="{FF2B5EF4-FFF2-40B4-BE49-F238E27FC236}">
                            <a16:creationId xmlns:a16="http://schemas.microsoft.com/office/drawing/2014/main" id="{FE9B5E9E-5BE6-B60E-85AA-0976BD8C0E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7" name="直線コネクタ 15266">
                        <a:extLst>
                          <a:ext uri="{FF2B5EF4-FFF2-40B4-BE49-F238E27FC236}">
                            <a16:creationId xmlns:a16="http://schemas.microsoft.com/office/drawing/2014/main" id="{CD8E3238-EF7E-F8EC-BD4C-F524347E54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8" name="直線コネクタ 15267">
                        <a:extLst>
                          <a:ext uri="{FF2B5EF4-FFF2-40B4-BE49-F238E27FC236}">
                            <a16:creationId xmlns:a16="http://schemas.microsoft.com/office/drawing/2014/main" id="{606787EF-DA5D-7449-5AA1-320FC9A558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9" name="直線コネクタ 15268">
                        <a:extLst>
                          <a:ext uri="{FF2B5EF4-FFF2-40B4-BE49-F238E27FC236}">
                            <a16:creationId xmlns:a16="http://schemas.microsoft.com/office/drawing/2014/main" id="{16BFBBDD-2C08-6924-A9A2-28480A0A93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37" name="グループ化 15236">
                      <a:extLst>
                        <a:ext uri="{FF2B5EF4-FFF2-40B4-BE49-F238E27FC236}">
                          <a16:creationId xmlns:a16="http://schemas.microsoft.com/office/drawing/2014/main" id="{D90AC11A-0CD7-801B-BB3B-33E67AF6D7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38" name="直線コネクタ 15237">
                        <a:extLst>
                          <a:ext uri="{FF2B5EF4-FFF2-40B4-BE49-F238E27FC236}">
                            <a16:creationId xmlns:a16="http://schemas.microsoft.com/office/drawing/2014/main" id="{2A312580-9683-1B8E-7E8E-A5BD39E1AE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39" name="直線コネクタ 15238">
                        <a:extLst>
                          <a:ext uri="{FF2B5EF4-FFF2-40B4-BE49-F238E27FC236}">
                            <a16:creationId xmlns:a16="http://schemas.microsoft.com/office/drawing/2014/main" id="{C10A3A5D-A6A6-03D5-DF0C-61C1829EEF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0" name="直線コネクタ 15239">
                        <a:extLst>
                          <a:ext uri="{FF2B5EF4-FFF2-40B4-BE49-F238E27FC236}">
                            <a16:creationId xmlns:a16="http://schemas.microsoft.com/office/drawing/2014/main" id="{C6DE31B7-7E52-B790-4715-3D12BF018A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1" name="直線コネクタ 15240">
                        <a:extLst>
                          <a:ext uri="{FF2B5EF4-FFF2-40B4-BE49-F238E27FC236}">
                            <a16:creationId xmlns:a16="http://schemas.microsoft.com/office/drawing/2014/main" id="{709927B9-91C1-CCEA-DEDC-85BD82240E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2" name="直線コネクタ 15241">
                        <a:extLst>
                          <a:ext uri="{FF2B5EF4-FFF2-40B4-BE49-F238E27FC236}">
                            <a16:creationId xmlns:a16="http://schemas.microsoft.com/office/drawing/2014/main" id="{833EF930-DB64-8741-97BF-92E91D70A5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3" name="直線コネクタ 15242">
                        <a:extLst>
                          <a:ext uri="{FF2B5EF4-FFF2-40B4-BE49-F238E27FC236}">
                            <a16:creationId xmlns:a16="http://schemas.microsoft.com/office/drawing/2014/main" id="{2B355CC2-7AD7-2716-A62C-5BF1871038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4" name="直線コネクタ 15243">
                        <a:extLst>
                          <a:ext uri="{FF2B5EF4-FFF2-40B4-BE49-F238E27FC236}">
                            <a16:creationId xmlns:a16="http://schemas.microsoft.com/office/drawing/2014/main" id="{AA7056E2-BA85-0186-35CC-677C3B0AC7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5" name="直線コネクタ 15244">
                        <a:extLst>
                          <a:ext uri="{FF2B5EF4-FFF2-40B4-BE49-F238E27FC236}">
                            <a16:creationId xmlns:a16="http://schemas.microsoft.com/office/drawing/2014/main" id="{554B2B41-553E-7E3C-629E-A3EC52BA93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6" name="直線コネクタ 15245">
                        <a:extLst>
                          <a:ext uri="{FF2B5EF4-FFF2-40B4-BE49-F238E27FC236}">
                            <a16:creationId xmlns:a16="http://schemas.microsoft.com/office/drawing/2014/main" id="{0C221EF0-5F98-BBBE-A1BD-92D5BC67C6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7" name="直線コネクタ 15246">
                        <a:extLst>
                          <a:ext uri="{FF2B5EF4-FFF2-40B4-BE49-F238E27FC236}">
                            <a16:creationId xmlns:a16="http://schemas.microsoft.com/office/drawing/2014/main" id="{70F45BA4-11B3-1DB6-F494-67CD0E6C57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8" name="直線コネクタ 15247">
                        <a:extLst>
                          <a:ext uri="{FF2B5EF4-FFF2-40B4-BE49-F238E27FC236}">
                            <a16:creationId xmlns:a16="http://schemas.microsoft.com/office/drawing/2014/main" id="{E7E8F070-079F-C30F-55F1-EF827A8EEA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9" name="直線コネクタ 15248">
                        <a:extLst>
                          <a:ext uri="{FF2B5EF4-FFF2-40B4-BE49-F238E27FC236}">
                            <a16:creationId xmlns:a16="http://schemas.microsoft.com/office/drawing/2014/main" id="{C924E987-1764-38EB-0724-32DD1E40E8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0" name="直線コネクタ 15249">
                        <a:extLst>
                          <a:ext uri="{FF2B5EF4-FFF2-40B4-BE49-F238E27FC236}">
                            <a16:creationId xmlns:a16="http://schemas.microsoft.com/office/drawing/2014/main" id="{42B0C70E-BB31-A643-E52C-0A8E10AAC8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1" name="直線コネクタ 15250">
                        <a:extLst>
                          <a:ext uri="{FF2B5EF4-FFF2-40B4-BE49-F238E27FC236}">
                            <a16:creationId xmlns:a16="http://schemas.microsoft.com/office/drawing/2014/main" id="{3B2B0FB9-A4A2-5A04-3C3F-0551518C83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2" name="直線コネクタ 15251">
                        <a:extLst>
                          <a:ext uri="{FF2B5EF4-FFF2-40B4-BE49-F238E27FC236}">
                            <a16:creationId xmlns:a16="http://schemas.microsoft.com/office/drawing/2014/main" id="{3E08C279-E760-6EAF-8771-9768DAF22A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3" name="直線コネクタ 15252">
                        <a:extLst>
                          <a:ext uri="{FF2B5EF4-FFF2-40B4-BE49-F238E27FC236}">
                            <a16:creationId xmlns:a16="http://schemas.microsoft.com/office/drawing/2014/main" id="{0FE9EDFE-B658-B872-2817-E18EB97272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2" name="グループ化 15201">
                    <a:extLst>
                      <a:ext uri="{FF2B5EF4-FFF2-40B4-BE49-F238E27FC236}">
                        <a16:creationId xmlns:a16="http://schemas.microsoft.com/office/drawing/2014/main" id="{780CD144-A06D-2F99-6E09-3D68DCD477AF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20" name="直線コネクタ 15219">
                      <a:extLst>
                        <a:ext uri="{FF2B5EF4-FFF2-40B4-BE49-F238E27FC236}">
                          <a16:creationId xmlns:a16="http://schemas.microsoft.com/office/drawing/2014/main" id="{1BB6D5C3-D736-4414-C7DA-DF75E82DF1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1" name="直線コネクタ 15220">
                      <a:extLst>
                        <a:ext uri="{FF2B5EF4-FFF2-40B4-BE49-F238E27FC236}">
                          <a16:creationId xmlns:a16="http://schemas.microsoft.com/office/drawing/2014/main" id="{C24660EC-AF59-4C8F-795C-AB13DD7B12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2" name="直線コネクタ 15221">
                      <a:extLst>
                        <a:ext uri="{FF2B5EF4-FFF2-40B4-BE49-F238E27FC236}">
                          <a16:creationId xmlns:a16="http://schemas.microsoft.com/office/drawing/2014/main" id="{20316E95-6DCA-1BFF-7861-58CE7B86E0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3" name="直線コネクタ 15222">
                      <a:extLst>
                        <a:ext uri="{FF2B5EF4-FFF2-40B4-BE49-F238E27FC236}">
                          <a16:creationId xmlns:a16="http://schemas.microsoft.com/office/drawing/2014/main" id="{206E90EA-6666-D7F1-AECF-5E643CC153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4" name="直線コネクタ 15223">
                      <a:extLst>
                        <a:ext uri="{FF2B5EF4-FFF2-40B4-BE49-F238E27FC236}">
                          <a16:creationId xmlns:a16="http://schemas.microsoft.com/office/drawing/2014/main" id="{099DFA7C-7CDC-15FF-8843-B280800B29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5" name="直線コネクタ 15224">
                      <a:extLst>
                        <a:ext uri="{FF2B5EF4-FFF2-40B4-BE49-F238E27FC236}">
                          <a16:creationId xmlns:a16="http://schemas.microsoft.com/office/drawing/2014/main" id="{C8B8AAEB-B15B-135F-13CE-BA16155294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6" name="直線コネクタ 15225">
                      <a:extLst>
                        <a:ext uri="{FF2B5EF4-FFF2-40B4-BE49-F238E27FC236}">
                          <a16:creationId xmlns:a16="http://schemas.microsoft.com/office/drawing/2014/main" id="{A6B0023C-29E8-A1FC-C6F9-DB79F112AE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7" name="直線コネクタ 15226">
                      <a:extLst>
                        <a:ext uri="{FF2B5EF4-FFF2-40B4-BE49-F238E27FC236}">
                          <a16:creationId xmlns:a16="http://schemas.microsoft.com/office/drawing/2014/main" id="{AA04D6E2-66E2-741C-86B0-D70D6632EA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8" name="直線コネクタ 15227">
                      <a:extLst>
                        <a:ext uri="{FF2B5EF4-FFF2-40B4-BE49-F238E27FC236}">
                          <a16:creationId xmlns:a16="http://schemas.microsoft.com/office/drawing/2014/main" id="{AA6CE21B-E96F-E349-903E-9B5F9A202E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9" name="直線コネクタ 15228">
                      <a:extLst>
                        <a:ext uri="{FF2B5EF4-FFF2-40B4-BE49-F238E27FC236}">
                          <a16:creationId xmlns:a16="http://schemas.microsoft.com/office/drawing/2014/main" id="{11EE13E0-2D59-D741-B53E-BCD6DDA46D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0" name="直線コネクタ 15229">
                      <a:extLst>
                        <a:ext uri="{FF2B5EF4-FFF2-40B4-BE49-F238E27FC236}">
                          <a16:creationId xmlns:a16="http://schemas.microsoft.com/office/drawing/2014/main" id="{ED78ECB1-C356-0277-6DE7-B8E5024D55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1" name="直線コネクタ 15230">
                      <a:extLst>
                        <a:ext uri="{FF2B5EF4-FFF2-40B4-BE49-F238E27FC236}">
                          <a16:creationId xmlns:a16="http://schemas.microsoft.com/office/drawing/2014/main" id="{2B12B17A-C8F4-D8BD-4A2A-4DCDDBEE24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2" name="直線コネクタ 15231">
                      <a:extLst>
                        <a:ext uri="{FF2B5EF4-FFF2-40B4-BE49-F238E27FC236}">
                          <a16:creationId xmlns:a16="http://schemas.microsoft.com/office/drawing/2014/main" id="{3923ED02-6183-C6DD-3ADB-16080F2633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3" name="直線コネクタ 15232">
                      <a:extLst>
                        <a:ext uri="{FF2B5EF4-FFF2-40B4-BE49-F238E27FC236}">
                          <a16:creationId xmlns:a16="http://schemas.microsoft.com/office/drawing/2014/main" id="{E64FF345-29F4-ECE3-4AA2-4A03555F3C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4" name="直線コネクタ 15233">
                      <a:extLst>
                        <a:ext uri="{FF2B5EF4-FFF2-40B4-BE49-F238E27FC236}">
                          <a16:creationId xmlns:a16="http://schemas.microsoft.com/office/drawing/2014/main" id="{317ECBB1-D18B-5CA6-12C8-E04DB10C04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5" name="直線コネクタ 15234">
                      <a:extLst>
                        <a:ext uri="{FF2B5EF4-FFF2-40B4-BE49-F238E27FC236}">
                          <a16:creationId xmlns:a16="http://schemas.microsoft.com/office/drawing/2014/main" id="{A75CBBE5-9771-41D2-BA8A-3844B3EDE0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03" name="グループ化 15202">
                    <a:extLst>
                      <a:ext uri="{FF2B5EF4-FFF2-40B4-BE49-F238E27FC236}">
                        <a16:creationId xmlns:a16="http://schemas.microsoft.com/office/drawing/2014/main" id="{8817A5A5-0CD4-9B42-BB1D-9283DAC1D68C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04" name="直線コネクタ 15203">
                      <a:extLst>
                        <a:ext uri="{FF2B5EF4-FFF2-40B4-BE49-F238E27FC236}">
                          <a16:creationId xmlns:a16="http://schemas.microsoft.com/office/drawing/2014/main" id="{9C714A6D-FCDA-FC84-CF8E-4E7030B342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5" name="直線コネクタ 15204">
                      <a:extLst>
                        <a:ext uri="{FF2B5EF4-FFF2-40B4-BE49-F238E27FC236}">
                          <a16:creationId xmlns:a16="http://schemas.microsoft.com/office/drawing/2014/main" id="{06385CE5-C57B-A572-98A7-D811AC950B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6" name="直線コネクタ 15205">
                      <a:extLst>
                        <a:ext uri="{FF2B5EF4-FFF2-40B4-BE49-F238E27FC236}">
                          <a16:creationId xmlns:a16="http://schemas.microsoft.com/office/drawing/2014/main" id="{2EEC6A70-CF47-8864-730D-B1A619E66E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7" name="直線コネクタ 15206">
                      <a:extLst>
                        <a:ext uri="{FF2B5EF4-FFF2-40B4-BE49-F238E27FC236}">
                          <a16:creationId xmlns:a16="http://schemas.microsoft.com/office/drawing/2014/main" id="{21C274F9-E094-F488-757F-56034D7E00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8" name="直線コネクタ 15207">
                      <a:extLst>
                        <a:ext uri="{FF2B5EF4-FFF2-40B4-BE49-F238E27FC236}">
                          <a16:creationId xmlns:a16="http://schemas.microsoft.com/office/drawing/2014/main" id="{ADE72710-6EE6-C44F-FCDC-138FD2271A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9" name="直線コネクタ 15208">
                      <a:extLst>
                        <a:ext uri="{FF2B5EF4-FFF2-40B4-BE49-F238E27FC236}">
                          <a16:creationId xmlns:a16="http://schemas.microsoft.com/office/drawing/2014/main" id="{F1EC82EB-E493-0D12-C38D-8887B926CF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0" name="直線コネクタ 15209">
                      <a:extLst>
                        <a:ext uri="{FF2B5EF4-FFF2-40B4-BE49-F238E27FC236}">
                          <a16:creationId xmlns:a16="http://schemas.microsoft.com/office/drawing/2014/main" id="{AF853A48-3118-38F4-B063-4B18944378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1" name="直線コネクタ 15210">
                      <a:extLst>
                        <a:ext uri="{FF2B5EF4-FFF2-40B4-BE49-F238E27FC236}">
                          <a16:creationId xmlns:a16="http://schemas.microsoft.com/office/drawing/2014/main" id="{0DFD71A8-D029-0352-3ABE-D342BDD3BC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2" name="直線コネクタ 15211">
                      <a:extLst>
                        <a:ext uri="{FF2B5EF4-FFF2-40B4-BE49-F238E27FC236}">
                          <a16:creationId xmlns:a16="http://schemas.microsoft.com/office/drawing/2014/main" id="{22A5FC70-D9E7-7BED-3C00-FEFBEECC62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3" name="直線コネクタ 15212">
                      <a:extLst>
                        <a:ext uri="{FF2B5EF4-FFF2-40B4-BE49-F238E27FC236}">
                          <a16:creationId xmlns:a16="http://schemas.microsoft.com/office/drawing/2014/main" id="{FE2AD666-D9F3-FF2A-7F22-08F3F84EED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4" name="直線コネクタ 15213">
                      <a:extLst>
                        <a:ext uri="{FF2B5EF4-FFF2-40B4-BE49-F238E27FC236}">
                          <a16:creationId xmlns:a16="http://schemas.microsoft.com/office/drawing/2014/main" id="{9B6A3D52-3221-5B35-0017-F716EBAF11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5" name="直線コネクタ 15214">
                      <a:extLst>
                        <a:ext uri="{FF2B5EF4-FFF2-40B4-BE49-F238E27FC236}">
                          <a16:creationId xmlns:a16="http://schemas.microsoft.com/office/drawing/2014/main" id="{A689AFA5-13EA-D1CB-A3F9-440CEF963A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6" name="直線コネクタ 15215">
                      <a:extLst>
                        <a:ext uri="{FF2B5EF4-FFF2-40B4-BE49-F238E27FC236}">
                          <a16:creationId xmlns:a16="http://schemas.microsoft.com/office/drawing/2014/main" id="{1A224DEA-5D07-7941-7D08-0F0D8AB254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7" name="直線コネクタ 15216">
                      <a:extLst>
                        <a:ext uri="{FF2B5EF4-FFF2-40B4-BE49-F238E27FC236}">
                          <a16:creationId xmlns:a16="http://schemas.microsoft.com/office/drawing/2014/main" id="{23024F02-519B-CA48-C290-BE8D608773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8" name="直線コネクタ 15217">
                      <a:extLst>
                        <a:ext uri="{FF2B5EF4-FFF2-40B4-BE49-F238E27FC236}">
                          <a16:creationId xmlns:a16="http://schemas.microsoft.com/office/drawing/2014/main" id="{3C3FC599-BAF3-8866-9115-F0241AC08C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9" name="直線コネクタ 15218">
                      <a:extLst>
                        <a:ext uri="{FF2B5EF4-FFF2-40B4-BE49-F238E27FC236}">
                          <a16:creationId xmlns:a16="http://schemas.microsoft.com/office/drawing/2014/main" id="{45657927-4388-AE53-1260-DC8546F5DE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170" name="グループ化 15169">
                  <a:extLst>
                    <a:ext uri="{FF2B5EF4-FFF2-40B4-BE49-F238E27FC236}">
                      <a16:creationId xmlns:a16="http://schemas.microsoft.com/office/drawing/2014/main" id="{D5D72046-32DD-A6CA-F482-146D7D14F3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92" name="直線コネクタ 15191">
                    <a:extLst>
                      <a:ext uri="{FF2B5EF4-FFF2-40B4-BE49-F238E27FC236}">
                        <a16:creationId xmlns:a16="http://schemas.microsoft.com/office/drawing/2014/main" id="{6E7AF36E-A932-DAEE-3F10-068E32E815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3" name="直線コネクタ 15192">
                    <a:extLst>
                      <a:ext uri="{FF2B5EF4-FFF2-40B4-BE49-F238E27FC236}">
                        <a16:creationId xmlns:a16="http://schemas.microsoft.com/office/drawing/2014/main" id="{C43BF11B-1D75-2E92-BF6C-C67BD1B575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4" name="直線コネクタ 15193">
                    <a:extLst>
                      <a:ext uri="{FF2B5EF4-FFF2-40B4-BE49-F238E27FC236}">
                        <a16:creationId xmlns:a16="http://schemas.microsoft.com/office/drawing/2014/main" id="{6BEEC6CA-E53E-0967-0D9F-808F80C7B4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5" name="直線コネクタ 15194">
                    <a:extLst>
                      <a:ext uri="{FF2B5EF4-FFF2-40B4-BE49-F238E27FC236}">
                        <a16:creationId xmlns:a16="http://schemas.microsoft.com/office/drawing/2014/main" id="{7E0E66A3-2C11-3165-C3F6-DBE8C90EC9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6" name="直線コネクタ 15195">
                    <a:extLst>
                      <a:ext uri="{FF2B5EF4-FFF2-40B4-BE49-F238E27FC236}">
                        <a16:creationId xmlns:a16="http://schemas.microsoft.com/office/drawing/2014/main" id="{193087B2-B752-142E-5092-C5DEE02C72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7" name="直線コネクタ 15196">
                    <a:extLst>
                      <a:ext uri="{FF2B5EF4-FFF2-40B4-BE49-F238E27FC236}">
                        <a16:creationId xmlns:a16="http://schemas.microsoft.com/office/drawing/2014/main" id="{FB6CC54D-87D9-2FC7-6F9A-50517EFCBF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1" name="グループ化 15170">
                  <a:extLst>
                    <a:ext uri="{FF2B5EF4-FFF2-40B4-BE49-F238E27FC236}">
                      <a16:creationId xmlns:a16="http://schemas.microsoft.com/office/drawing/2014/main" id="{7A193DB1-3260-C4C6-FDAA-BD7B8EADED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6" name="直線コネクタ 15185">
                    <a:extLst>
                      <a:ext uri="{FF2B5EF4-FFF2-40B4-BE49-F238E27FC236}">
                        <a16:creationId xmlns:a16="http://schemas.microsoft.com/office/drawing/2014/main" id="{9C42C084-34CE-6C77-184E-0CBDC9E585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7" name="直線コネクタ 15186">
                    <a:extLst>
                      <a:ext uri="{FF2B5EF4-FFF2-40B4-BE49-F238E27FC236}">
                        <a16:creationId xmlns:a16="http://schemas.microsoft.com/office/drawing/2014/main" id="{BC11C353-CD5E-A896-BDB8-B9D563730D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8" name="直線コネクタ 15187">
                    <a:extLst>
                      <a:ext uri="{FF2B5EF4-FFF2-40B4-BE49-F238E27FC236}">
                        <a16:creationId xmlns:a16="http://schemas.microsoft.com/office/drawing/2014/main" id="{17FD2444-22D3-9E34-EAD3-4C5512CCE1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9" name="直線コネクタ 15188">
                    <a:extLst>
                      <a:ext uri="{FF2B5EF4-FFF2-40B4-BE49-F238E27FC236}">
                        <a16:creationId xmlns:a16="http://schemas.microsoft.com/office/drawing/2014/main" id="{95C4F1D8-0077-59F5-9DAD-B8BEF82C8A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0" name="直線コネクタ 15189">
                    <a:extLst>
                      <a:ext uri="{FF2B5EF4-FFF2-40B4-BE49-F238E27FC236}">
                        <a16:creationId xmlns:a16="http://schemas.microsoft.com/office/drawing/2014/main" id="{9C324C59-1536-31C3-FC39-AB6D9F1B12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1" name="直線コネクタ 15190">
                    <a:extLst>
                      <a:ext uri="{FF2B5EF4-FFF2-40B4-BE49-F238E27FC236}">
                        <a16:creationId xmlns:a16="http://schemas.microsoft.com/office/drawing/2014/main" id="{B1BF93A0-F8AF-09DE-85C5-C9B2C45D20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2" name="グループ化 15171">
                  <a:extLst>
                    <a:ext uri="{FF2B5EF4-FFF2-40B4-BE49-F238E27FC236}">
                      <a16:creationId xmlns:a16="http://schemas.microsoft.com/office/drawing/2014/main" id="{96AED72C-EF0A-3AE9-93EF-497A69AA39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0" name="直線コネクタ 15179">
                    <a:extLst>
                      <a:ext uri="{FF2B5EF4-FFF2-40B4-BE49-F238E27FC236}">
                        <a16:creationId xmlns:a16="http://schemas.microsoft.com/office/drawing/2014/main" id="{F5B192D5-CFCF-BB7D-6166-3E961895FA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1" name="直線コネクタ 15180">
                    <a:extLst>
                      <a:ext uri="{FF2B5EF4-FFF2-40B4-BE49-F238E27FC236}">
                        <a16:creationId xmlns:a16="http://schemas.microsoft.com/office/drawing/2014/main" id="{D8415FEE-01D3-0F7A-D429-8EE5BF605D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2" name="直線コネクタ 15181">
                    <a:extLst>
                      <a:ext uri="{FF2B5EF4-FFF2-40B4-BE49-F238E27FC236}">
                        <a16:creationId xmlns:a16="http://schemas.microsoft.com/office/drawing/2014/main" id="{B930D036-E0FE-867A-DA8D-795E795372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3" name="直線コネクタ 15182">
                    <a:extLst>
                      <a:ext uri="{FF2B5EF4-FFF2-40B4-BE49-F238E27FC236}">
                        <a16:creationId xmlns:a16="http://schemas.microsoft.com/office/drawing/2014/main" id="{9523E5F4-BDAC-4762-D306-8A5A829576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4" name="直線コネクタ 15183">
                    <a:extLst>
                      <a:ext uri="{FF2B5EF4-FFF2-40B4-BE49-F238E27FC236}">
                        <a16:creationId xmlns:a16="http://schemas.microsoft.com/office/drawing/2014/main" id="{8323457D-5748-4397-E049-17AE9BE96B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5" name="直線コネクタ 15184">
                    <a:extLst>
                      <a:ext uri="{FF2B5EF4-FFF2-40B4-BE49-F238E27FC236}">
                        <a16:creationId xmlns:a16="http://schemas.microsoft.com/office/drawing/2014/main" id="{E33FC783-6F81-5F26-E434-910AE8A014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3" name="グループ化 15172">
                  <a:extLst>
                    <a:ext uri="{FF2B5EF4-FFF2-40B4-BE49-F238E27FC236}">
                      <a16:creationId xmlns:a16="http://schemas.microsoft.com/office/drawing/2014/main" id="{D45E99A6-B1A4-B197-5C7C-85F0CB7252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74" name="直線コネクタ 15173">
                    <a:extLst>
                      <a:ext uri="{FF2B5EF4-FFF2-40B4-BE49-F238E27FC236}">
                        <a16:creationId xmlns:a16="http://schemas.microsoft.com/office/drawing/2014/main" id="{73B3C022-379A-FA88-0CAC-E3694C059A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5" name="直線コネクタ 15174">
                    <a:extLst>
                      <a:ext uri="{FF2B5EF4-FFF2-40B4-BE49-F238E27FC236}">
                        <a16:creationId xmlns:a16="http://schemas.microsoft.com/office/drawing/2014/main" id="{82F0A172-657C-1023-4741-14F077342E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6" name="直線コネクタ 15175">
                    <a:extLst>
                      <a:ext uri="{FF2B5EF4-FFF2-40B4-BE49-F238E27FC236}">
                        <a16:creationId xmlns:a16="http://schemas.microsoft.com/office/drawing/2014/main" id="{5B3B457B-4AE6-25FE-46E3-70B01A25FE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7" name="直線コネクタ 15176">
                    <a:extLst>
                      <a:ext uri="{FF2B5EF4-FFF2-40B4-BE49-F238E27FC236}">
                        <a16:creationId xmlns:a16="http://schemas.microsoft.com/office/drawing/2014/main" id="{80C0A731-F7ED-A7A0-10A6-6B30317140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8" name="直線コネクタ 15177">
                    <a:extLst>
                      <a:ext uri="{FF2B5EF4-FFF2-40B4-BE49-F238E27FC236}">
                        <a16:creationId xmlns:a16="http://schemas.microsoft.com/office/drawing/2014/main" id="{00EE7325-6E35-DA42-19BD-6E2F354821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9" name="直線コネクタ 15178">
                    <a:extLst>
                      <a:ext uri="{FF2B5EF4-FFF2-40B4-BE49-F238E27FC236}">
                        <a16:creationId xmlns:a16="http://schemas.microsoft.com/office/drawing/2014/main" id="{F70E33B7-18FD-C411-E079-8CB9B33CD3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9" name="グループ化 14978">
                <a:extLst>
                  <a:ext uri="{FF2B5EF4-FFF2-40B4-BE49-F238E27FC236}">
                    <a16:creationId xmlns:a16="http://schemas.microsoft.com/office/drawing/2014/main" id="{D5688D93-B75E-BE70-5118-09B0F4F81AB8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980" name="正方形/長方形 14979">
                  <a:extLst>
                    <a:ext uri="{FF2B5EF4-FFF2-40B4-BE49-F238E27FC236}">
                      <a16:creationId xmlns:a16="http://schemas.microsoft.com/office/drawing/2014/main" id="{F032B1FB-A2F2-0383-47F3-BF1E4463A034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981" name="グループ化 14980">
                  <a:extLst>
                    <a:ext uri="{FF2B5EF4-FFF2-40B4-BE49-F238E27FC236}">
                      <a16:creationId xmlns:a16="http://schemas.microsoft.com/office/drawing/2014/main" id="{1E8BFD95-58C7-ED22-9A56-314B3572927E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010" name="グループ化 15009">
                    <a:extLst>
                      <a:ext uri="{FF2B5EF4-FFF2-40B4-BE49-F238E27FC236}">
                        <a16:creationId xmlns:a16="http://schemas.microsoft.com/office/drawing/2014/main" id="{95566FCE-9BB3-A886-E46B-8AE09E884DE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150" name="正方形/長方形 15149">
                      <a:extLst>
                        <a:ext uri="{FF2B5EF4-FFF2-40B4-BE49-F238E27FC236}">
                          <a16:creationId xmlns:a16="http://schemas.microsoft.com/office/drawing/2014/main" id="{FB146FB4-52C4-1370-B038-F738625D4D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1" name="グループ化 15150">
                      <a:extLst>
                        <a:ext uri="{FF2B5EF4-FFF2-40B4-BE49-F238E27FC236}">
                          <a16:creationId xmlns:a16="http://schemas.microsoft.com/office/drawing/2014/main" id="{E733DDA9-02C8-E7BF-6A6C-240B8582D8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6" name="正方形/長方形 15165">
                        <a:extLst>
                          <a:ext uri="{FF2B5EF4-FFF2-40B4-BE49-F238E27FC236}">
                            <a16:creationId xmlns:a16="http://schemas.microsoft.com/office/drawing/2014/main" id="{03A4FA34-20F5-9E43-D3E7-B33B175DD32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7" name="正方形/長方形 15166">
                        <a:extLst>
                          <a:ext uri="{FF2B5EF4-FFF2-40B4-BE49-F238E27FC236}">
                            <a16:creationId xmlns:a16="http://schemas.microsoft.com/office/drawing/2014/main" id="{A5D65A3F-8ED5-565B-D167-1E282A1B1FD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152" name="グループ化 15151">
                      <a:extLst>
                        <a:ext uri="{FF2B5EF4-FFF2-40B4-BE49-F238E27FC236}">
                          <a16:creationId xmlns:a16="http://schemas.microsoft.com/office/drawing/2014/main" id="{E6F94F72-EDED-8F44-970A-C9A2D696C7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162" name="正方形/長方形 15161">
                        <a:extLst>
                          <a:ext uri="{FF2B5EF4-FFF2-40B4-BE49-F238E27FC236}">
                            <a16:creationId xmlns:a16="http://schemas.microsoft.com/office/drawing/2014/main" id="{12F65C8E-5827-7EE7-69D2-990135117F6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163" name="グループ化 15162">
                        <a:extLst>
                          <a:ext uri="{FF2B5EF4-FFF2-40B4-BE49-F238E27FC236}">
                            <a16:creationId xmlns:a16="http://schemas.microsoft.com/office/drawing/2014/main" id="{DEAE5C3A-0157-3A30-78F6-F81FE284CD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164" name="正方形/長方形 15163">
                          <a:extLst>
                            <a:ext uri="{FF2B5EF4-FFF2-40B4-BE49-F238E27FC236}">
                              <a16:creationId xmlns:a16="http://schemas.microsoft.com/office/drawing/2014/main" id="{73E3F20B-F07B-F212-AE38-FFB6F5E3052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165" name="正方形/長方形 15164">
                          <a:extLst>
                            <a:ext uri="{FF2B5EF4-FFF2-40B4-BE49-F238E27FC236}">
                              <a16:creationId xmlns:a16="http://schemas.microsoft.com/office/drawing/2014/main" id="{EC70977D-5156-3113-A95B-0C426AA9A42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153" name="正方形/長方形 15152">
                      <a:extLst>
                        <a:ext uri="{FF2B5EF4-FFF2-40B4-BE49-F238E27FC236}">
                          <a16:creationId xmlns:a16="http://schemas.microsoft.com/office/drawing/2014/main" id="{7C4AFFF9-0B4C-F282-6739-9C652BB0DE8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4" name="グループ化 15153">
                      <a:extLst>
                        <a:ext uri="{FF2B5EF4-FFF2-40B4-BE49-F238E27FC236}">
                          <a16:creationId xmlns:a16="http://schemas.microsoft.com/office/drawing/2014/main" id="{36AC9D6A-F15A-7266-EEFA-7508D37CA0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0" name="正方形/長方形 15159">
                        <a:extLst>
                          <a:ext uri="{FF2B5EF4-FFF2-40B4-BE49-F238E27FC236}">
                            <a16:creationId xmlns:a16="http://schemas.microsoft.com/office/drawing/2014/main" id="{F8ABC778-A277-5ED0-42F5-A65E9934E8E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1" name="正方形/長方形 15160">
                        <a:extLst>
                          <a:ext uri="{FF2B5EF4-FFF2-40B4-BE49-F238E27FC236}">
                            <a16:creationId xmlns:a16="http://schemas.microsoft.com/office/drawing/2014/main" id="{8A5ADFEC-A9B3-C221-2984-1D0A7141A5D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5" name="正方形/長方形 15154">
                      <a:extLst>
                        <a:ext uri="{FF2B5EF4-FFF2-40B4-BE49-F238E27FC236}">
                          <a16:creationId xmlns:a16="http://schemas.microsoft.com/office/drawing/2014/main" id="{57E4B305-AA45-B14B-E4EE-71D3719AC42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6" name="グループ化 15155">
                      <a:extLst>
                        <a:ext uri="{FF2B5EF4-FFF2-40B4-BE49-F238E27FC236}">
                          <a16:creationId xmlns:a16="http://schemas.microsoft.com/office/drawing/2014/main" id="{4DF2EBE6-DA0C-A94E-D39D-A50FE6448E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58" name="正方形/長方形 15157">
                        <a:extLst>
                          <a:ext uri="{FF2B5EF4-FFF2-40B4-BE49-F238E27FC236}">
                            <a16:creationId xmlns:a16="http://schemas.microsoft.com/office/drawing/2014/main" id="{F1366552-B764-D34A-B2D3-79641A23572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59" name="正方形/長方形 15158">
                        <a:extLst>
                          <a:ext uri="{FF2B5EF4-FFF2-40B4-BE49-F238E27FC236}">
                            <a16:creationId xmlns:a16="http://schemas.microsoft.com/office/drawing/2014/main" id="{DFCF494F-A7E9-7701-2944-77A5740BDBD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7" name="正方形/長方形 15156">
                      <a:extLst>
                        <a:ext uri="{FF2B5EF4-FFF2-40B4-BE49-F238E27FC236}">
                          <a16:creationId xmlns:a16="http://schemas.microsoft.com/office/drawing/2014/main" id="{14C8A977-93CD-AA6F-4D08-D73D06F98F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011" name="グループ化 15010">
                    <a:extLst>
                      <a:ext uri="{FF2B5EF4-FFF2-40B4-BE49-F238E27FC236}">
                        <a16:creationId xmlns:a16="http://schemas.microsoft.com/office/drawing/2014/main" id="{F343AEDE-3555-9138-971B-132A385D3719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116" name="グループ化 15115">
                      <a:extLst>
                        <a:ext uri="{FF2B5EF4-FFF2-40B4-BE49-F238E27FC236}">
                          <a16:creationId xmlns:a16="http://schemas.microsoft.com/office/drawing/2014/main" id="{6D12C589-DF31-28D6-3F2A-58AAB45D8B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34" name="直線コネクタ 15133">
                        <a:extLst>
                          <a:ext uri="{FF2B5EF4-FFF2-40B4-BE49-F238E27FC236}">
                            <a16:creationId xmlns:a16="http://schemas.microsoft.com/office/drawing/2014/main" id="{0AE18EF0-3736-42FD-5607-CCFD871ACD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5" name="直線コネクタ 15134">
                        <a:extLst>
                          <a:ext uri="{FF2B5EF4-FFF2-40B4-BE49-F238E27FC236}">
                            <a16:creationId xmlns:a16="http://schemas.microsoft.com/office/drawing/2014/main" id="{279AA1C9-96EE-BDC0-015C-B0AF59B2D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6" name="直線コネクタ 15135">
                        <a:extLst>
                          <a:ext uri="{FF2B5EF4-FFF2-40B4-BE49-F238E27FC236}">
                            <a16:creationId xmlns:a16="http://schemas.microsoft.com/office/drawing/2014/main" id="{3B9B9CCA-D204-DD36-B01A-A3217B4C34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7" name="直線コネクタ 15136">
                        <a:extLst>
                          <a:ext uri="{FF2B5EF4-FFF2-40B4-BE49-F238E27FC236}">
                            <a16:creationId xmlns:a16="http://schemas.microsoft.com/office/drawing/2014/main" id="{1B79A06B-66CC-1535-8927-7439896CDD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8" name="直線コネクタ 15137">
                        <a:extLst>
                          <a:ext uri="{FF2B5EF4-FFF2-40B4-BE49-F238E27FC236}">
                            <a16:creationId xmlns:a16="http://schemas.microsoft.com/office/drawing/2014/main" id="{0A226EDB-F259-5F4B-12CB-EFC610FE9C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9" name="直線コネクタ 15138">
                        <a:extLst>
                          <a:ext uri="{FF2B5EF4-FFF2-40B4-BE49-F238E27FC236}">
                            <a16:creationId xmlns:a16="http://schemas.microsoft.com/office/drawing/2014/main" id="{8B90F6F1-4FCE-5C4D-F194-90D3625938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0" name="直線コネクタ 15139">
                        <a:extLst>
                          <a:ext uri="{FF2B5EF4-FFF2-40B4-BE49-F238E27FC236}">
                            <a16:creationId xmlns:a16="http://schemas.microsoft.com/office/drawing/2014/main" id="{B081C235-C24A-7071-6BF8-4B0F5D8CE8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1" name="直線コネクタ 15140">
                        <a:extLst>
                          <a:ext uri="{FF2B5EF4-FFF2-40B4-BE49-F238E27FC236}">
                            <a16:creationId xmlns:a16="http://schemas.microsoft.com/office/drawing/2014/main" id="{9D74A81F-38F5-223A-402D-B156988198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2" name="直線コネクタ 15141">
                        <a:extLst>
                          <a:ext uri="{FF2B5EF4-FFF2-40B4-BE49-F238E27FC236}">
                            <a16:creationId xmlns:a16="http://schemas.microsoft.com/office/drawing/2014/main" id="{D075A178-3A5A-EC04-902C-C4ECFF3E29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3" name="直線コネクタ 15142">
                        <a:extLst>
                          <a:ext uri="{FF2B5EF4-FFF2-40B4-BE49-F238E27FC236}">
                            <a16:creationId xmlns:a16="http://schemas.microsoft.com/office/drawing/2014/main" id="{972AB061-AEE4-B0D1-84C3-FDA6D5C3BB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4" name="直線コネクタ 15143">
                        <a:extLst>
                          <a:ext uri="{FF2B5EF4-FFF2-40B4-BE49-F238E27FC236}">
                            <a16:creationId xmlns:a16="http://schemas.microsoft.com/office/drawing/2014/main" id="{81EE3CF8-DA6C-4357-F63E-AD7D66447B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5" name="直線コネクタ 15144">
                        <a:extLst>
                          <a:ext uri="{FF2B5EF4-FFF2-40B4-BE49-F238E27FC236}">
                            <a16:creationId xmlns:a16="http://schemas.microsoft.com/office/drawing/2014/main" id="{F94FA7BC-8E49-A5E5-040B-8A3DAE7059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6" name="直線コネクタ 15145">
                        <a:extLst>
                          <a:ext uri="{FF2B5EF4-FFF2-40B4-BE49-F238E27FC236}">
                            <a16:creationId xmlns:a16="http://schemas.microsoft.com/office/drawing/2014/main" id="{38FEC7C1-F728-1A02-A247-ECD039ECAF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7" name="直線コネクタ 15146">
                        <a:extLst>
                          <a:ext uri="{FF2B5EF4-FFF2-40B4-BE49-F238E27FC236}">
                            <a16:creationId xmlns:a16="http://schemas.microsoft.com/office/drawing/2014/main" id="{9FFED8B5-7A10-F4C3-CA73-42E6FA8A45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8" name="直線コネクタ 15147">
                        <a:extLst>
                          <a:ext uri="{FF2B5EF4-FFF2-40B4-BE49-F238E27FC236}">
                            <a16:creationId xmlns:a16="http://schemas.microsoft.com/office/drawing/2014/main" id="{BE8EC403-D8B9-A09B-A5C9-88C94AB8C7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9" name="直線コネクタ 15148">
                        <a:extLst>
                          <a:ext uri="{FF2B5EF4-FFF2-40B4-BE49-F238E27FC236}">
                            <a16:creationId xmlns:a16="http://schemas.microsoft.com/office/drawing/2014/main" id="{5E1AFF3D-9016-E78C-5682-59A5BE3BE9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117" name="グループ化 15116">
                      <a:extLst>
                        <a:ext uri="{FF2B5EF4-FFF2-40B4-BE49-F238E27FC236}">
                          <a16:creationId xmlns:a16="http://schemas.microsoft.com/office/drawing/2014/main" id="{E71C7A8B-D343-AF82-634B-BB6C21251E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18" name="直線コネクタ 15117">
                        <a:extLst>
                          <a:ext uri="{FF2B5EF4-FFF2-40B4-BE49-F238E27FC236}">
                            <a16:creationId xmlns:a16="http://schemas.microsoft.com/office/drawing/2014/main" id="{AE94B917-1166-F5BB-A3FE-E2718672DE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9" name="直線コネクタ 15118">
                        <a:extLst>
                          <a:ext uri="{FF2B5EF4-FFF2-40B4-BE49-F238E27FC236}">
                            <a16:creationId xmlns:a16="http://schemas.microsoft.com/office/drawing/2014/main" id="{7B8E5AAB-BCE1-937F-5F65-1DE4208429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0" name="直線コネクタ 15119">
                        <a:extLst>
                          <a:ext uri="{FF2B5EF4-FFF2-40B4-BE49-F238E27FC236}">
                            <a16:creationId xmlns:a16="http://schemas.microsoft.com/office/drawing/2014/main" id="{CBBCF9ED-814B-0296-F18A-84BBC4302F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1" name="直線コネクタ 15120">
                        <a:extLst>
                          <a:ext uri="{FF2B5EF4-FFF2-40B4-BE49-F238E27FC236}">
                            <a16:creationId xmlns:a16="http://schemas.microsoft.com/office/drawing/2014/main" id="{D1AB4ACD-6FB7-6DE4-253E-BC3B3B9CD2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2" name="直線コネクタ 15121">
                        <a:extLst>
                          <a:ext uri="{FF2B5EF4-FFF2-40B4-BE49-F238E27FC236}">
                            <a16:creationId xmlns:a16="http://schemas.microsoft.com/office/drawing/2014/main" id="{6192ECF1-6997-BAD1-F0A7-DF094637A8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3" name="直線コネクタ 15122">
                        <a:extLst>
                          <a:ext uri="{FF2B5EF4-FFF2-40B4-BE49-F238E27FC236}">
                            <a16:creationId xmlns:a16="http://schemas.microsoft.com/office/drawing/2014/main" id="{784401A5-B251-F739-1D43-7320B51338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4" name="直線コネクタ 15123">
                        <a:extLst>
                          <a:ext uri="{FF2B5EF4-FFF2-40B4-BE49-F238E27FC236}">
                            <a16:creationId xmlns:a16="http://schemas.microsoft.com/office/drawing/2014/main" id="{79CF2B61-3542-AEB2-38BA-6AD662DD98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5" name="直線コネクタ 15124">
                        <a:extLst>
                          <a:ext uri="{FF2B5EF4-FFF2-40B4-BE49-F238E27FC236}">
                            <a16:creationId xmlns:a16="http://schemas.microsoft.com/office/drawing/2014/main" id="{3271B452-85DB-44A8-0E50-1FE5F5E991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6" name="直線コネクタ 15125">
                        <a:extLst>
                          <a:ext uri="{FF2B5EF4-FFF2-40B4-BE49-F238E27FC236}">
                            <a16:creationId xmlns:a16="http://schemas.microsoft.com/office/drawing/2014/main" id="{C26B86E6-94BB-6DD2-70F7-4AF22B6F35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7" name="直線コネクタ 15126">
                        <a:extLst>
                          <a:ext uri="{FF2B5EF4-FFF2-40B4-BE49-F238E27FC236}">
                            <a16:creationId xmlns:a16="http://schemas.microsoft.com/office/drawing/2014/main" id="{DCC7B7C4-D110-4A87-1815-49FE789EF4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8" name="直線コネクタ 15127">
                        <a:extLst>
                          <a:ext uri="{FF2B5EF4-FFF2-40B4-BE49-F238E27FC236}">
                            <a16:creationId xmlns:a16="http://schemas.microsoft.com/office/drawing/2014/main" id="{CD03A2A9-50F3-66DE-B21E-0BC215A21F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9" name="直線コネクタ 15128">
                        <a:extLst>
                          <a:ext uri="{FF2B5EF4-FFF2-40B4-BE49-F238E27FC236}">
                            <a16:creationId xmlns:a16="http://schemas.microsoft.com/office/drawing/2014/main" id="{753D7D63-D39A-94D4-1F80-A417D3C000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0" name="直線コネクタ 15129">
                        <a:extLst>
                          <a:ext uri="{FF2B5EF4-FFF2-40B4-BE49-F238E27FC236}">
                            <a16:creationId xmlns:a16="http://schemas.microsoft.com/office/drawing/2014/main" id="{75344455-8E1D-0657-222A-94C07B7822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1" name="直線コネクタ 15130">
                        <a:extLst>
                          <a:ext uri="{FF2B5EF4-FFF2-40B4-BE49-F238E27FC236}">
                            <a16:creationId xmlns:a16="http://schemas.microsoft.com/office/drawing/2014/main" id="{1805916E-0540-BCAC-9A59-3C9197DD59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2" name="直線コネクタ 15131">
                        <a:extLst>
                          <a:ext uri="{FF2B5EF4-FFF2-40B4-BE49-F238E27FC236}">
                            <a16:creationId xmlns:a16="http://schemas.microsoft.com/office/drawing/2014/main" id="{06BC4A2E-7C05-BAB6-8343-DD8917D238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3" name="直線コネクタ 15132">
                        <a:extLst>
                          <a:ext uri="{FF2B5EF4-FFF2-40B4-BE49-F238E27FC236}">
                            <a16:creationId xmlns:a16="http://schemas.microsoft.com/office/drawing/2014/main" id="{4321743F-2D88-A4AD-ADEC-ECEE067404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2" name="グループ化 15011">
                    <a:extLst>
                      <a:ext uri="{FF2B5EF4-FFF2-40B4-BE49-F238E27FC236}">
                        <a16:creationId xmlns:a16="http://schemas.microsoft.com/office/drawing/2014/main" id="{66CB7F7E-2C4F-A298-FF7C-A12B2D06D8AE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82" name="グループ化 15081">
                      <a:extLst>
                        <a:ext uri="{FF2B5EF4-FFF2-40B4-BE49-F238E27FC236}">
                          <a16:creationId xmlns:a16="http://schemas.microsoft.com/office/drawing/2014/main" id="{A1BE6378-7EBA-5DF9-B23A-EDA36BC54C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00" name="直線コネクタ 15099">
                        <a:extLst>
                          <a:ext uri="{FF2B5EF4-FFF2-40B4-BE49-F238E27FC236}">
                            <a16:creationId xmlns:a16="http://schemas.microsoft.com/office/drawing/2014/main" id="{F47440DE-05B5-65D8-F203-61E87C5F8E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1" name="直線コネクタ 15100">
                        <a:extLst>
                          <a:ext uri="{FF2B5EF4-FFF2-40B4-BE49-F238E27FC236}">
                            <a16:creationId xmlns:a16="http://schemas.microsoft.com/office/drawing/2014/main" id="{20CABD6A-859E-7E2E-B5E4-7CF55B4E29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2" name="直線コネクタ 15101">
                        <a:extLst>
                          <a:ext uri="{FF2B5EF4-FFF2-40B4-BE49-F238E27FC236}">
                            <a16:creationId xmlns:a16="http://schemas.microsoft.com/office/drawing/2014/main" id="{E3754229-2297-8AEE-1A73-07B88CBF00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3" name="直線コネクタ 15102">
                        <a:extLst>
                          <a:ext uri="{FF2B5EF4-FFF2-40B4-BE49-F238E27FC236}">
                            <a16:creationId xmlns:a16="http://schemas.microsoft.com/office/drawing/2014/main" id="{4DC8A013-8655-96BD-FA74-B4AB630F98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4" name="直線コネクタ 15103">
                        <a:extLst>
                          <a:ext uri="{FF2B5EF4-FFF2-40B4-BE49-F238E27FC236}">
                            <a16:creationId xmlns:a16="http://schemas.microsoft.com/office/drawing/2014/main" id="{62180582-80C0-EE47-738B-EC206E199E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5" name="直線コネクタ 15104">
                        <a:extLst>
                          <a:ext uri="{FF2B5EF4-FFF2-40B4-BE49-F238E27FC236}">
                            <a16:creationId xmlns:a16="http://schemas.microsoft.com/office/drawing/2014/main" id="{5BA4B08B-F9EE-3328-5528-0A29F02997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6" name="直線コネクタ 15105">
                        <a:extLst>
                          <a:ext uri="{FF2B5EF4-FFF2-40B4-BE49-F238E27FC236}">
                            <a16:creationId xmlns:a16="http://schemas.microsoft.com/office/drawing/2014/main" id="{F3392035-0E46-2645-F53D-504B3B9C75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7" name="直線コネクタ 15106">
                        <a:extLst>
                          <a:ext uri="{FF2B5EF4-FFF2-40B4-BE49-F238E27FC236}">
                            <a16:creationId xmlns:a16="http://schemas.microsoft.com/office/drawing/2014/main" id="{3381D589-F2A5-9D71-0334-C7B1C260E9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8" name="直線コネクタ 15107">
                        <a:extLst>
                          <a:ext uri="{FF2B5EF4-FFF2-40B4-BE49-F238E27FC236}">
                            <a16:creationId xmlns:a16="http://schemas.microsoft.com/office/drawing/2014/main" id="{BCC710F2-96BE-AAF7-932F-549F45B4D8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9" name="直線コネクタ 15108">
                        <a:extLst>
                          <a:ext uri="{FF2B5EF4-FFF2-40B4-BE49-F238E27FC236}">
                            <a16:creationId xmlns:a16="http://schemas.microsoft.com/office/drawing/2014/main" id="{B5C527D9-AE79-28D6-8BC1-7D25E620B5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0" name="直線コネクタ 15109">
                        <a:extLst>
                          <a:ext uri="{FF2B5EF4-FFF2-40B4-BE49-F238E27FC236}">
                            <a16:creationId xmlns:a16="http://schemas.microsoft.com/office/drawing/2014/main" id="{45CE409E-7B5D-77FD-C888-488F184592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1" name="直線コネクタ 15110">
                        <a:extLst>
                          <a:ext uri="{FF2B5EF4-FFF2-40B4-BE49-F238E27FC236}">
                            <a16:creationId xmlns:a16="http://schemas.microsoft.com/office/drawing/2014/main" id="{96F52BED-D9BA-F627-A765-8FE22AAEB8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2" name="直線コネクタ 15111">
                        <a:extLst>
                          <a:ext uri="{FF2B5EF4-FFF2-40B4-BE49-F238E27FC236}">
                            <a16:creationId xmlns:a16="http://schemas.microsoft.com/office/drawing/2014/main" id="{F7660081-24A3-4941-2F05-9E18B914B0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3" name="直線コネクタ 15112">
                        <a:extLst>
                          <a:ext uri="{FF2B5EF4-FFF2-40B4-BE49-F238E27FC236}">
                            <a16:creationId xmlns:a16="http://schemas.microsoft.com/office/drawing/2014/main" id="{775DD861-A4D4-F041-54F5-C612AB59E4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4" name="直線コネクタ 15113">
                        <a:extLst>
                          <a:ext uri="{FF2B5EF4-FFF2-40B4-BE49-F238E27FC236}">
                            <a16:creationId xmlns:a16="http://schemas.microsoft.com/office/drawing/2014/main" id="{1DA947E3-23D4-45CE-119A-96F162224D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5" name="直線コネクタ 15114">
                        <a:extLst>
                          <a:ext uri="{FF2B5EF4-FFF2-40B4-BE49-F238E27FC236}">
                            <a16:creationId xmlns:a16="http://schemas.microsoft.com/office/drawing/2014/main" id="{381D5E43-CE9D-88AE-42C3-4493430597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83" name="グループ化 15082">
                      <a:extLst>
                        <a:ext uri="{FF2B5EF4-FFF2-40B4-BE49-F238E27FC236}">
                          <a16:creationId xmlns:a16="http://schemas.microsoft.com/office/drawing/2014/main" id="{18780534-7171-E728-CA38-4FE40F79D5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84" name="直線コネクタ 15083">
                        <a:extLst>
                          <a:ext uri="{FF2B5EF4-FFF2-40B4-BE49-F238E27FC236}">
                            <a16:creationId xmlns:a16="http://schemas.microsoft.com/office/drawing/2014/main" id="{A04D9E61-2E33-3F5E-61EE-F5AFF8C72A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5" name="直線コネクタ 15084">
                        <a:extLst>
                          <a:ext uri="{FF2B5EF4-FFF2-40B4-BE49-F238E27FC236}">
                            <a16:creationId xmlns:a16="http://schemas.microsoft.com/office/drawing/2014/main" id="{F447F93B-38E5-74F2-724B-4D13C2D4B3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6" name="直線コネクタ 15085">
                        <a:extLst>
                          <a:ext uri="{FF2B5EF4-FFF2-40B4-BE49-F238E27FC236}">
                            <a16:creationId xmlns:a16="http://schemas.microsoft.com/office/drawing/2014/main" id="{6524E84B-ED17-3131-C34D-C1ACCE7525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7" name="直線コネクタ 15086">
                        <a:extLst>
                          <a:ext uri="{FF2B5EF4-FFF2-40B4-BE49-F238E27FC236}">
                            <a16:creationId xmlns:a16="http://schemas.microsoft.com/office/drawing/2014/main" id="{D65ACCF7-07E4-D4DF-D68E-9399E3846E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8" name="直線コネクタ 15087">
                        <a:extLst>
                          <a:ext uri="{FF2B5EF4-FFF2-40B4-BE49-F238E27FC236}">
                            <a16:creationId xmlns:a16="http://schemas.microsoft.com/office/drawing/2014/main" id="{AE331AEB-15E5-171C-3A09-0FA6D8BECA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9" name="直線コネクタ 15088">
                        <a:extLst>
                          <a:ext uri="{FF2B5EF4-FFF2-40B4-BE49-F238E27FC236}">
                            <a16:creationId xmlns:a16="http://schemas.microsoft.com/office/drawing/2014/main" id="{752BCDF9-F09C-51C4-8B0C-20152E117D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0" name="直線コネクタ 15089">
                        <a:extLst>
                          <a:ext uri="{FF2B5EF4-FFF2-40B4-BE49-F238E27FC236}">
                            <a16:creationId xmlns:a16="http://schemas.microsoft.com/office/drawing/2014/main" id="{D90B6393-5EF3-891D-5BD6-09A915C771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1" name="直線コネクタ 15090">
                        <a:extLst>
                          <a:ext uri="{FF2B5EF4-FFF2-40B4-BE49-F238E27FC236}">
                            <a16:creationId xmlns:a16="http://schemas.microsoft.com/office/drawing/2014/main" id="{D188D4D7-F8BD-8572-6CC5-937E1F40F0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2" name="直線コネクタ 15091">
                        <a:extLst>
                          <a:ext uri="{FF2B5EF4-FFF2-40B4-BE49-F238E27FC236}">
                            <a16:creationId xmlns:a16="http://schemas.microsoft.com/office/drawing/2014/main" id="{4A81A61B-FFDE-7571-32E2-0AE852467D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3" name="直線コネクタ 15092">
                        <a:extLst>
                          <a:ext uri="{FF2B5EF4-FFF2-40B4-BE49-F238E27FC236}">
                            <a16:creationId xmlns:a16="http://schemas.microsoft.com/office/drawing/2014/main" id="{8955556D-2F0F-1B2A-3346-8C4172DFE3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4" name="直線コネクタ 15093">
                        <a:extLst>
                          <a:ext uri="{FF2B5EF4-FFF2-40B4-BE49-F238E27FC236}">
                            <a16:creationId xmlns:a16="http://schemas.microsoft.com/office/drawing/2014/main" id="{EC098EAC-854E-6B6C-5ABD-9F7E1DB30A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5" name="直線コネクタ 15094">
                        <a:extLst>
                          <a:ext uri="{FF2B5EF4-FFF2-40B4-BE49-F238E27FC236}">
                            <a16:creationId xmlns:a16="http://schemas.microsoft.com/office/drawing/2014/main" id="{0E0407EB-A2C3-1034-4231-664040E5E9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6" name="直線コネクタ 15095">
                        <a:extLst>
                          <a:ext uri="{FF2B5EF4-FFF2-40B4-BE49-F238E27FC236}">
                            <a16:creationId xmlns:a16="http://schemas.microsoft.com/office/drawing/2014/main" id="{32231911-FB1C-D70C-CCB8-F4F609F3DD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7" name="直線コネクタ 15096">
                        <a:extLst>
                          <a:ext uri="{FF2B5EF4-FFF2-40B4-BE49-F238E27FC236}">
                            <a16:creationId xmlns:a16="http://schemas.microsoft.com/office/drawing/2014/main" id="{7A5C4CCE-80E4-3A0B-D3AE-48C73A53E7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8" name="直線コネクタ 15097">
                        <a:extLst>
                          <a:ext uri="{FF2B5EF4-FFF2-40B4-BE49-F238E27FC236}">
                            <a16:creationId xmlns:a16="http://schemas.microsoft.com/office/drawing/2014/main" id="{9584A461-C13E-C5C2-BA57-48D307FE9E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9" name="直線コネクタ 15098">
                        <a:extLst>
                          <a:ext uri="{FF2B5EF4-FFF2-40B4-BE49-F238E27FC236}">
                            <a16:creationId xmlns:a16="http://schemas.microsoft.com/office/drawing/2014/main" id="{CDD4961B-69CE-BB14-3D7E-F2E4B1CA4E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3" name="グループ化 15012">
                    <a:extLst>
                      <a:ext uri="{FF2B5EF4-FFF2-40B4-BE49-F238E27FC236}">
                        <a16:creationId xmlns:a16="http://schemas.microsoft.com/office/drawing/2014/main" id="{96897896-E920-3E0C-4C56-6728E3D3053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48" name="グループ化 15047">
                      <a:extLst>
                        <a:ext uri="{FF2B5EF4-FFF2-40B4-BE49-F238E27FC236}">
                          <a16:creationId xmlns:a16="http://schemas.microsoft.com/office/drawing/2014/main" id="{6941E3C5-B1EA-E1AF-F6FA-D528E1CA28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66" name="直線コネクタ 15065">
                        <a:extLst>
                          <a:ext uri="{FF2B5EF4-FFF2-40B4-BE49-F238E27FC236}">
                            <a16:creationId xmlns:a16="http://schemas.microsoft.com/office/drawing/2014/main" id="{58E48228-D972-25B1-D024-42D6E8B6D4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7" name="直線コネクタ 15066">
                        <a:extLst>
                          <a:ext uri="{FF2B5EF4-FFF2-40B4-BE49-F238E27FC236}">
                            <a16:creationId xmlns:a16="http://schemas.microsoft.com/office/drawing/2014/main" id="{CB683406-984B-278F-1132-F939E9E270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8" name="直線コネクタ 15067">
                        <a:extLst>
                          <a:ext uri="{FF2B5EF4-FFF2-40B4-BE49-F238E27FC236}">
                            <a16:creationId xmlns:a16="http://schemas.microsoft.com/office/drawing/2014/main" id="{42F66A0B-9574-0373-9FC1-0C0A1D7A58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9" name="直線コネクタ 15068">
                        <a:extLst>
                          <a:ext uri="{FF2B5EF4-FFF2-40B4-BE49-F238E27FC236}">
                            <a16:creationId xmlns:a16="http://schemas.microsoft.com/office/drawing/2014/main" id="{4A4ADC19-E62A-7563-A98A-193A671244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0" name="直線コネクタ 15069">
                        <a:extLst>
                          <a:ext uri="{FF2B5EF4-FFF2-40B4-BE49-F238E27FC236}">
                            <a16:creationId xmlns:a16="http://schemas.microsoft.com/office/drawing/2014/main" id="{D972F2BF-D30F-0442-6305-701AB01E45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1" name="直線コネクタ 15070">
                        <a:extLst>
                          <a:ext uri="{FF2B5EF4-FFF2-40B4-BE49-F238E27FC236}">
                            <a16:creationId xmlns:a16="http://schemas.microsoft.com/office/drawing/2014/main" id="{19629A39-1C7E-C080-DD34-3EB8D0B1FC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2" name="直線コネクタ 15071">
                        <a:extLst>
                          <a:ext uri="{FF2B5EF4-FFF2-40B4-BE49-F238E27FC236}">
                            <a16:creationId xmlns:a16="http://schemas.microsoft.com/office/drawing/2014/main" id="{1B92E6A9-BD7C-2307-7803-0ED2F22AB9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3" name="直線コネクタ 15072">
                        <a:extLst>
                          <a:ext uri="{FF2B5EF4-FFF2-40B4-BE49-F238E27FC236}">
                            <a16:creationId xmlns:a16="http://schemas.microsoft.com/office/drawing/2014/main" id="{78D93393-24FC-DC84-9318-1F25378F7D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4" name="直線コネクタ 15073">
                        <a:extLst>
                          <a:ext uri="{FF2B5EF4-FFF2-40B4-BE49-F238E27FC236}">
                            <a16:creationId xmlns:a16="http://schemas.microsoft.com/office/drawing/2014/main" id="{EB3D76C1-32E4-72B1-92DE-DA5773CCB4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5" name="直線コネクタ 15074">
                        <a:extLst>
                          <a:ext uri="{FF2B5EF4-FFF2-40B4-BE49-F238E27FC236}">
                            <a16:creationId xmlns:a16="http://schemas.microsoft.com/office/drawing/2014/main" id="{5C434862-8A6A-9F11-CE52-E78FEBDEC8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6" name="直線コネクタ 15075">
                        <a:extLst>
                          <a:ext uri="{FF2B5EF4-FFF2-40B4-BE49-F238E27FC236}">
                            <a16:creationId xmlns:a16="http://schemas.microsoft.com/office/drawing/2014/main" id="{C135F3BD-6055-49EA-9BF4-A080D33AFC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7" name="直線コネクタ 15076">
                        <a:extLst>
                          <a:ext uri="{FF2B5EF4-FFF2-40B4-BE49-F238E27FC236}">
                            <a16:creationId xmlns:a16="http://schemas.microsoft.com/office/drawing/2014/main" id="{26541EFB-3471-959F-345C-999E1A289C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8" name="直線コネクタ 15077">
                        <a:extLst>
                          <a:ext uri="{FF2B5EF4-FFF2-40B4-BE49-F238E27FC236}">
                            <a16:creationId xmlns:a16="http://schemas.microsoft.com/office/drawing/2014/main" id="{F517A3FE-78E5-00D7-B357-F524E42D65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9" name="直線コネクタ 15078">
                        <a:extLst>
                          <a:ext uri="{FF2B5EF4-FFF2-40B4-BE49-F238E27FC236}">
                            <a16:creationId xmlns:a16="http://schemas.microsoft.com/office/drawing/2014/main" id="{C23E25B8-4B80-88CD-B72F-AF28934DB3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0" name="直線コネクタ 15079">
                        <a:extLst>
                          <a:ext uri="{FF2B5EF4-FFF2-40B4-BE49-F238E27FC236}">
                            <a16:creationId xmlns:a16="http://schemas.microsoft.com/office/drawing/2014/main" id="{F539CC08-16AF-AC5C-4593-69FA2E1B21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1" name="直線コネクタ 15080">
                        <a:extLst>
                          <a:ext uri="{FF2B5EF4-FFF2-40B4-BE49-F238E27FC236}">
                            <a16:creationId xmlns:a16="http://schemas.microsoft.com/office/drawing/2014/main" id="{C5248D37-E3BC-5E99-CC26-A151526380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49" name="グループ化 15048">
                      <a:extLst>
                        <a:ext uri="{FF2B5EF4-FFF2-40B4-BE49-F238E27FC236}">
                          <a16:creationId xmlns:a16="http://schemas.microsoft.com/office/drawing/2014/main" id="{3BAC7AD4-FC5E-B4A6-2C84-C41B0F387C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50" name="直線コネクタ 15049">
                        <a:extLst>
                          <a:ext uri="{FF2B5EF4-FFF2-40B4-BE49-F238E27FC236}">
                            <a16:creationId xmlns:a16="http://schemas.microsoft.com/office/drawing/2014/main" id="{DD12130F-2993-F30A-86DF-D99DC8F83A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1" name="直線コネクタ 15050">
                        <a:extLst>
                          <a:ext uri="{FF2B5EF4-FFF2-40B4-BE49-F238E27FC236}">
                            <a16:creationId xmlns:a16="http://schemas.microsoft.com/office/drawing/2014/main" id="{CB8AEA40-3DEC-6ADD-FE92-1813F65333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2" name="直線コネクタ 15051">
                        <a:extLst>
                          <a:ext uri="{FF2B5EF4-FFF2-40B4-BE49-F238E27FC236}">
                            <a16:creationId xmlns:a16="http://schemas.microsoft.com/office/drawing/2014/main" id="{B444E92C-A2B9-1C5A-7448-1E0DF9C6FE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3" name="直線コネクタ 15052">
                        <a:extLst>
                          <a:ext uri="{FF2B5EF4-FFF2-40B4-BE49-F238E27FC236}">
                            <a16:creationId xmlns:a16="http://schemas.microsoft.com/office/drawing/2014/main" id="{4D498ACE-27E6-9AE1-DC21-2F25F167E6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4" name="直線コネクタ 15053">
                        <a:extLst>
                          <a:ext uri="{FF2B5EF4-FFF2-40B4-BE49-F238E27FC236}">
                            <a16:creationId xmlns:a16="http://schemas.microsoft.com/office/drawing/2014/main" id="{7493D576-04C8-2E3E-044B-D89FBCF200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5" name="直線コネクタ 15054">
                        <a:extLst>
                          <a:ext uri="{FF2B5EF4-FFF2-40B4-BE49-F238E27FC236}">
                            <a16:creationId xmlns:a16="http://schemas.microsoft.com/office/drawing/2014/main" id="{76094F6C-63F4-EBF8-E0ED-A50491F8C9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6" name="直線コネクタ 15055">
                        <a:extLst>
                          <a:ext uri="{FF2B5EF4-FFF2-40B4-BE49-F238E27FC236}">
                            <a16:creationId xmlns:a16="http://schemas.microsoft.com/office/drawing/2014/main" id="{3C2ADF13-38ED-54F5-407C-8C929251D1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7" name="直線コネクタ 15056">
                        <a:extLst>
                          <a:ext uri="{FF2B5EF4-FFF2-40B4-BE49-F238E27FC236}">
                            <a16:creationId xmlns:a16="http://schemas.microsoft.com/office/drawing/2014/main" id="{395B5492-3842-C3C8-8DCC-51906A5AAC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8" name="直線コネクタ 15057">
                        <a:extLst>
                          <a:ext uri="{FF2B5EF4-FFF2-40B4-BE49-F238E27FC236}">
                            <a16:creationId xmlns:a16="http://schemas.microsoft.com/office/drawing/2014/main" id="{1D0195F2-D4EE-0B96-CDE3-9B8AE5BD85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9" name="直線コネクタ 15058">
                        <a:extLst>
                          <a:ext uri="{FF2B5EF4-FFF2-40B4-BE49-F238E27FC236}">
                            <a16:creationId xmlns:a16="http://schemas.microsoft.com/office/drawing/2014/main" id="{1294CA01-9563-7587-8DC8-341E8105AF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0" name="直線コネクタ 15059">
                        <a:extLst>
                          <a:ext uri="{FF2B5EF4-FFF2-40B4-BE49-F238E27FC236}">
                            <a16:creationId xmlns:a16="http://schemas.microsoft.com/office/drawing/2014/main" id="{DCB5D243-9559-A3D7-D5DA-1A5F3C69FB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1" name="直線コネクタ 15060">
                        <a:extLst>
                          <a:ext uri="{FF2B5EF4-FFF2-40B4-BE49-F238E27FC236}">
                            <a16:creationId xmlns:a16="http://schemas.microsoft.com/office/drawing/2014/main" id="{9551E185-2C93-31D7-3DE0-063B5CA7EC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2" name="直線コネクタ 15061">
                        <a:extLst>
                          <a:ext uri="{FF2B5EF4-FFF2-40B4-BE49-F238E27FC236}">
                            <a16:creationId xmlns:a16="http://schemas.microsoft.com/office/drawing/2014/main" id="{68BA50A9-E561-6681-E1DA-49ADB6D248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3" name="直線コネクタ 15062">
                        <a:extLst>
                          <a:ext uri="{FF2B5EF4-FFF2-40B4-BE49-F238E27FC236}">
                            <a16:creationId xmlns:a16="http://schemas.microsoft.com/office/drawing/2014/main" id="{DBF79001-1DEF-C9B9-1200-8C0246A050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4" name="直線コネクタ 15063">
                        <a:extLst>
                          <a:ext uri="{FF2B5EF4-FFF2-40B4-BE49-F238E27FC236}">
                            <a16:creationId xmlns:a16="http://schemas.microsoft.com/office/drawing/2014/main" id="{A293DF1E-FDC6-2DA8-A976-A9C805EF36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5" name="直線コネクタ 15064">
                        <a:extLst>
                          <a:ext uri="{FF2B5EF4-FFF2-40B4-BE49-F238E27FC236}">
                            <a16:creationId xmlns:a16="http://schemas.microsoft.com/office/drawing/2014/main" id="{339B2115-734C-34D8-D7BC-8CAAE61FA6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4" name="グループ化 15013">
                    <a:extLst>
                      <a:ext uri="{FF2B5EF4-FFF2-40B4-BE49-F238E27FC236}">
                        <a16:creationId xmlns:a16="http://schemas.microsoft.com/office/drawing/2014/main" id="{1A83BF02-3DC2-03DA-A378-0F068DB24157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32" name="直線コネクタ 15031">
                      <a:extLst>
                        <a:ext uri="{FF2B5EF4-FFF2-40B4-BE49-F238E27FC236}">
                          <a16:creationId xmlns:a16="http://schemas.microsoft.com/office/drawing/2014/main" id="{F6E6EBE3-E92B-6567-8DEC-0B1D5672BF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3" name="直線コネクタ 15032">
                      <a:extLst>
                        <a:ext uri="{FF2B5EF4-FFF2-40B4-BE49-F238E27FC236}">
                          <a16:creationId xmlns:a16="http://schemas.microsoft.com/office/drawing/2014/main" id="{C0D4243C-AB3C-3A72-DC44-D4E16EFF4C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4" name="直線コネクタ 15033">
                      <a:extLst>
                        <a:ext uri="{FF2B5EF4-FFF2-40B4-BE49-F238E27FC236}">
                          <a16:creationId xmlns:a16="http://schemas.microsoft.com/office/drawing/2014/main" id="{3AB0C335-96F6-4923-65F9-7B325D3504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5" name="直線コネクタ 15034">
                      <a:extLst>
                        <a:ext uri="{FF2B5EF4-FFF2-40B4-BE49-F238E27FC236}">
                          <a16:creationId xmlns:a16="http://schemas.microsoft.com/office/drawing/2014/main" id="{BC71A2DE-B428-A207-978C-FD53A4F82D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6" name="直線コネクタ 15035">
                      <a:extLst>
                        <a:ext uri="{FF2B5EF4-FFF2-40B4-BE49-F238E27FC236}">
                          <a16:creationId xmlns:a16="http://schemas.microsoft.com/office/drawing/2014/main" id="{808205FD-6BCD-16BD-03E5-061A951A30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7" name="直線コネクタ 15036">
                      <a:extLst>
                        <a:ext uri="{FF2B5EF4-FFF2-40B4-BE49-F238E27FC236}">
                          <a16:creationId xmlns:a16="http://schemas.microsoft.com/office/drawing/2014/main" id="{81B4A985-0A38-3FD4-2597-49A3CEFF5E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8" name="直線コネクタ 15037">
                      <a:extLst>
                        <a:ext uri="{FF2B5EF4-FFF2-40B4-BE49-F238E27FC236}">
                          <a16:creationId xmlns:a16="http://schemas.microsoft.com/office/drawing/2014/main" id="{C4B5134C-3C52-482B-2E2C-4459397F9E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9" name="直線コネクタ 15038">
                      <a:extLst>
                        <a:ext uri="{FF2B5EF4-FFF2-40B4-BE49-F238E27FC236}">
                          <a16:creationId xmlns:a16="http://schemas.microsoft.com/office/drawing/2014/main" id="{EC238AD7-DAD6-2A5E-66D7-ECD8E42904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0" name="直線コネクタ 15039">
                      <a:extLst>
                        <a:ext uri="{FF2B5EF4-FFF2-40B4-BE49-F238E27FC236}">
                          <a16:creationId xmlns:a16="http://schemas.microsoft.com/office/drawing/2014/main" id="{06BF504D-4FF3-C3D6-8AC7-9D8D3B65B2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1" name="直線コネクタ 15040">
                      <a:extLst>
                        <a:ext uri="{FF2B5EF4-FFF2-40B4-BE49-F238E27FC236}">
                          <a16:creationId xmlns:a16="http://schemas.microsoft.com/office/drawing/2014/main" id="{47E673B3-1CEC-8C6E-C86A-880BB27909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2" name="直線コネクタ 15041">
                      <a:extLst>
                        <a:ext uri="{FF2B5EF4-FFF2-40B4-BE49-F238E27FC236}">
                          <a16:creationId xmlns:a16="http://schemas.microsoft.com/office/drawing/2014/main" id="{C26BD5B5-51CC-0135-8B80-AA4F1A0D50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3" name="直線コネクタ 15042">
                      <a:extLst>
                        <a:ext uri="{FF2B5EF4-FFF2-40B4-BE49-F238E27FC236}">
                          <a16:creationId xmlns:a16="http://schemas.microsoft.com/office/drawing/2014/main" id="{720D21C0-5C40-A585-A4AD-6F2764514D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4" name="直線コネクタ 15043">
                      <a:extLst>
                        <a:ext uri="{FF2B5EF4-FFF2-40B4-BE49-F238E27FC236}">
                          <a16:creationId xmlns:a16="http://schemas.microsoft.com/office/drawing/2014/main" id="{38C81893-E3A3-206F-E445-8A670FDD6F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5" name="直線コネクタ 15044">
                      <a:extLst>
                        <a:ext uri="{FF2B5EF4-FFF2-40B4-BE49-F238E27FC236}">
                          <a16:creationId xmlns:a16="http://schemas.microsoft.com/office/drawing/2014/main" id="{E4E3D42E-61D3-9A9D-500A-6982329933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6" name="直線コネクタ 15045">
                      <a:extLst>
                        <a:ext uri="{FF2B5EF4-FFF2-40B4-BE49-F238E27FC236}">
                          <a16:creationId xmlns:a16="http://schemas.microsoft.com/office/drawing/2014/main" id="{AAF5D0F2-2196-4922-6EB6-946BB281E4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7" name="直線コネクタ 15046">
                      <a:extLst>
                        <a:ext uri="{FF2B5EF4-FFF2-40B4-BE49-F238E27FC236}">
                          <a16:creationId xmlns:a16="http://schemas.microsoft.com/office/drawing/2014/main" id="{270C1CB9-F572-67E8-3DC2-AE0ADAF45B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015" name="グループ化 15014">
                    <a:extLst>
                      <a:ext uri="{FF2B5EF4-FFF2-40B4-BE49-F238E27FC236}">
                        <a16:creationId xmlns:a16="http://schemas.microsoft.com/office/drawing/2014/main" id="{A21743FD-6C75-9C75-8B81-4E532D3B26AA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16" name="直線コネクタ 15015">
                      <a:extLst>
                        <a:ext uri="{FF2B5EF4-FFF2-40B4-BE49-F238E27FC236}">
                          <a16:creationId xmlns:a16="http://schemas.microsoft.com/office/drawing/2014/main" id="{E9DD0B45-DFC1-E5FD-328F-60A49DA9FD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7" name="直線コネクタ 15016">
                      <a:extLst>
                        <a:ext uri="{FF2B5EF4-FFF2-40B4-BE49-F238E27FC236}">
                          <a16:creationId xmlns:a16="http://schemas.microsoft.com/office/drawing/2014/main" id="{62795406-59CF-F14F-90BA-CCDBFEA545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8" name="直線コネクタ 15017">
                      <a:extLst>
                        <a:ext uri="{FF2B5EF4-FFF2-40B4-BE49-F238E27FC236}">
                          <a16:creationId xmlns:a16="http://schemas.microsoft.com/office/drawing/2014/main" id="{E5715814-B8F1-268C-C5FC-A701A72630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9" name="直線コネクタ 15018">
                      <a:extLst>
                        <a:ext uri="{FF2B5EF4-FFF2-40B4-BE49-F238E27FC236}">
                          <a16:creationId xmlns:a16="http://schemas.microsoft.com/office/drawing/2014/main" id="{1A5A37E1-DD21-6C67-2CC9-8897B2E2C4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0" name="直線コネクタ 15019">
                      <a:extLst>
                        <a:ext uri="{FF2B5EF4-FFF2-40B4-BE49-F238E27FC236}">
                          <a16:creationId xmlns:a16="http://schemas.microsoft.com/office/drawing/2014/main" id="{F9CE8373-8614-92EE-CEA3-89D8EDF3C7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1" name="直線コネクタ 15020">
                      <a:extLst>
                        <a:ext uri="{FF2B5EF4-FFF2-40B4-BE49-F238E27FC236}">
                          <a16:creationId xmlns:a16="http://schemas.microsoft.com/office/drawing/2014/main" id="{2C96BC2B-9CB4-E006-CC98-BA124A2D223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2" name="直線コネクタ 15021">
                      <a:extLst>
                        <a:ext uri="{FF2B5EF4-FFF2-40B4-BE49-F238E27FC236}">
                          <a16:creationId xmlns:a16="http://schemas.microsoft.com/office/drawing/2014/main" id="{4B99AFB4-9D2F-CA89-FC11-802553A454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3" name="直線コネクタ 15022">
                      <a:extLst>
                        <a:ext uri="{FF2B5EF4-FFF2-40B4-BE49-F238E27FC236}">
                          <a16:creationId xmlns:a16="http://schemas.microsoft.com/office/drawing/2014/main" id="{30072D29-26CB-B8C6-C09F-DE75E23DC4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4" name="直線コネクタ 15023">
                      <a:extLst>
                        <a:ext uri="{FF2B5EF4-FFF2-40B4-BE49-F238E27FC236}">
                          <a16:creationId xmlns:a16="http://schemas.microsoft.com/office/drawing/2014/main" id="{CB7EC2A9-B11B-9ADA-EC9A-DB01238E6A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5" name="直線コネクタ 15024">
                      <a:extLst>
                        <a:ext uri="{FF2B5EF4-FFF2-40B4-BE49-F238E27FC236}">
                          <a16:creationId xmlns:a16="http://schemas.microsoft.com/office/drawing/2014/main" id="{B46B32C0-AB2F-ECD7-8BCF-D6EEBB2F28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6" name="直線コネクタ 15025">
                      <a:extLst>
                        <a:ext uri="{FF2B5EF4-FFF2-40B4-BE49-F238E27FC236}">
                          <a16:creationId xmlns:a16="http://schemas.microsoft.com/office/drawing/2014/main" id="{93FCE106-53D3-5928-3AC9-390B2AD47A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7" name="直線コネクタ 15026">
                      <a:extLst>
                        <a:ext uri="{FF2B5EF4-FFF2-40B4-BE49-F238E27FC236}">
                          <a16:creationId xmlns:a16="http://schemas.microsoft.com/office/drawing/2014/main" id="{9EB34D42-72A5-F5E5-B139-FEACA55029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8" name="直線コネクタ 15027">
                      <a:extLst>
                        <a:ext uri="{FF2B5EF4-FFF2-40B4-BE49-F238E27FC236}">
                          <a16:creationId xmlns:a16="http://schemas.microsoft.com/office/drawing/2014/main" id="{FED7C64C-D7A0-2242-B6B6-7D9082993A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9" name="直線コネクタ 15028">
                      <a:extLst>
                        <a:ext uri="{FF2B5EF4-FFF2-40B4-BE49-F238E27FC236}">
                          <a16:creationId xmlns:a16="http://schemas.microsoft.com/office/drawing/2014/main" id="{EEF7694F-CBEB-0BB6-B2A6-A04CFA592E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0" name="直線コネクタ 15029">
                      <a:extLst>
                        <a:ext uri="{FF2B5EF4-FFF2-40B4-BE49-F238E27FC236}">
                          <a16:creationId xmlns:a16="http://schemas.microsoft.com/office/drawing/2014/main" id="{AB980D29-4E55-8664-0022-61F3E611AD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1" name="直線コネクタ 15030">
                      <a:extLst>
                        <a:ext uri="{FF2B5EF4-FFF2-40B4-BE49-F238E27FC236}">
                          <a16:creationId xmlns:a16="http://schemas.microsoft.com/office/drawing/2014/main" id="{48B0D37C-F3B1-2638-877C-153510951C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982" name="グループ化 14981">
                  <a:extLst>
                    <a:ext uri="{FF2B5EF4-FFF2-40B4-BE49-F238E27FC236}">
                      <a16:creationId xmlns:a16="http://schemas.microsoft.com/office/drawing/2014/main" id="{13022E64-0011-9EDF-CCC1-53488136EF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004" name="直線コネクタ 15003">
                    <a:extLst>
                      <a:ext uri="{FF2B5EF4-FFF2-40B4-BE49-F238E27FC236}">
                        <a16:creationId xmlns:a16="http://schemas.microsoft.com/office/drawing/2014/main" id="{A7CA3D9D-EFEC-4AE3-6877-2FFBE756E3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5" name="直線コネクタ 15004">
                    <a:extLst>
                      <a:ext uri="{FF2B5EF4-FFF2-40B4-BE49-F238E27FC236}">
                        <a16:creationId xmlns:a16="http://schemas.microsoft.com/office/drawing/2014/main" id="{D20576CB-B06E-5760-8A13-B739A3AD83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6" name="直線コネクタ 15005">
                    <a:extLst>
                      <a:ext uri="{FF2B5EF4-FFF2-40B4-BE49-F238E27FC236}">
                        <a16:creationId xmlns:a16="http://schemas.microsoft.com/office/drawing/2014/main" id="{F529D764-C1A9-8D0C-63D0-0400807321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7" name="直線コネクタ 15006">
                    <a:extLst>
                      <a:ext uri="{FF2B5EF4-FFF2-40B4-BE49-F238E27FC236}">
                        <a16:creationId xmlns:a16="http://schemas.microsoft.com/office/drawing/2014/main" id="{3A371C87-C0EF-0E1F-A704-B800A099CF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8" name="直線コネクタ 15007">
                    <a:extLst>
                      <a:ext uri="{FF2B5EF4-FFF2-40B4-BE49-F238E27FC236}">
                        <a16:creationId xmlns:a16="http://schemas.microsoft.com/office/drawing/2014/main" id="{D97ED56C-A0DF-ACA9-F4F7-3ED4746BF9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9" name="直線コネクタ 15008">
                    <a:extLst>
                      <a:ext uri="{FF2B5EF4-FFF2-40B4-BE49-F238E27FC236}">
                        <a16:creationId xmlns:a16="http://schemas.microsoft.com/office/drawing/2014/main" id="{2BE7ED66-689D-A273-0B28-20CC5C8AB6C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3" name="グループ化 14982">
                  <a:extLst>
                    <a:ext uri="{FF2B5EF4-FFF2-40B4-BE49-F238E27FC236}">
                      <a16:creationId xmlns:a16="http://schemas.microsoft.com/office/drawing/2014/main" id="{6B189269-20FD-813F-E46C-521044B84A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8" name="直線コネクタ 14997">
                    <a:extLst>
                      <a:ext uri="{FF2B5EF4-FFF2-40B4-BE49-F238E27FC236}">
                        <a16:creationId xmlns:a16="http://schemas.microsoft.com/office/drawing/2014/main" id="{2AB2E3C1-D795-BEDF-3A3E-493497AEFC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9" name="直線コネクタ 14998">
                    <a:extLst>
                      <a:ext uri="{FF2B5EF4-FFF2-40B4-BE49-F238E27FC236}">
                        <a16:creationId xmlns:a16="http://schemas.microsoft.com/office/drawing/2014/main" id="{FC36BC0C-9662-721C-ADCE-BB1DDA65E8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0" name="直線コネクタ 14999">
                    <a:extLst>
                      <a:ext uri="{FF2B5EF4-FFF2-40B4-BE49-F238E27FC236}">
                        <a16:creationId xmlns:a16="http://schemas.microsoft.com/office/drawing/2014/main" id="{C961B6FD-7A55-3F1B-67A6-FAEEC67C62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1" name="直線コネクタ 15000">
                    <a:extLst>
                      <a:ext uri="{FF2B5EF4-FFF2-40B4-BE49-F238E27FC236}">
                        <a16:creationId xmlns:a16="http://schemas.microsoft.com/office/drawing/2014/main" id="{288542A9-EF1D-AE1D-DAAD-6E2A0C4A91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2" name="直線コネクタ 15001">
                    <a:extLst>
                      <a:ext uri="{FF2B5EF4-FFF2-40B4-BE49-F238E27FC236}">
                        <a16:creationId xmlns:a16="http://schemas.microsoft.com/office/drawing/2014/main" id="{05916C35-E807-8E2F-A32A-48AA1F68D7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3" name="直線コネクタ 15002">
                    <a:extLst>
                      <a:ext uri="{FF2B5EF4-FFF2-40B4-BE49-F238E27FC236}">
                        <a16:creationId xmlns:a16="http://schemas.microsoft.com/office/drawing/2014/main" id="{A4BB883C-17DA-CF22-C5DC-83956223CC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4" name="グループ化 14983">
                  <a:extLst>
                    <a:ext uri="{FF2B5EF4-FFF2-40B4-BE49-F238E27FC236}">
                      <a16:creationId xmlns:a16="http://schemas.microsoft.com/office/drawing/2014/main" id="{F99EE83F-DE84-9D52-CC73-574C50A815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2" name="直線コネクタ 14991">
                    <a:extLst>
                      <a:ext uri="{FF2B5EF4-FFF2-40B4-BE49-F238E27FC236}">
                        <a16:creationId xmlns:a16="http://schemas.microsoft.com/office/drawing/2014/main" id="{B5B27224-7C13-850B-A9C3-2B75159B22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3" name="直線コネクタ 14992">
                    <a:extLst>
                      <a:ext uri="{FF2B5EF4-FFF2-40B4-BE49-F238E27FC236}">
                        <a16:creationId xmlns:a16="http://schemas.microsoft.com/office/drawing/2014/main" id="{42802D56-58E9-3FB0-0793-3CF7F6EBB4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4" name="直線コネクタ 14993">
                    <a:extLst>
                      <a:ext uri="{FF2B5EF4-FFF2-40B4-BE49-F238E27FC236}">
                        <a16:creationId xmlns:a16="http://schemas.microsoft.com/office/drawing/2014/main" id="{2C2947CB-79DF-6BA4-5836-BE5196FE4D9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5" name="直線コネクタ 14994">
                    <a:extLst>
                      <a:ext uri="{FF2B5EF4-FFF2-40B4-BE49-F238E27FC236}">
                        <a16:creationId xmlns:a16="http://schemas.microsoft.com/office/drawing/2014/main" id="{23062C34-16AD-8581-8452-9257756FC0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6" name="直線コネクタ 14995">
                    <a:extLst>
                      <a:ext uri="{FF2B5EF4-FFF2-40B4-BE49-F238E27FC236}">
                        <a16:creationId xmlns:a16="http://schemas.microsoft.com/office/drawing/2014/main" id="{225C4EA5-033B-1508-8E6C-BF2017E794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7" name="直線コネクタ 14996">
                    <a:extLst>
                      <a:ext uri="{FF2B5EF4-FFF2-40B4-BE49-F238E27FC236}">
                        <a16:creationId xmlns:a16="http://schemas.microsoft.com/office/drawing/2014/main" id="{7F4C7DF8-8E31-9AF5-F57B-B5D82709B0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5" name="グループ化 14984">
                  <a:extLst>
                    <a:ext uri="{FF2B5EF4-FFF2-40B4-BE49-F238E27FC236}">
                      <a16:creationId xmlns:a16="http://schemas.microsoft.com/office/drawing/2014/main" id="{E6EC83C8-4C3F-F660-EC7A-9A5F1BACF7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86" name="直線コネクタ 14985">
                    <a:extLst>
                      <a:ext uri="{FF2B5EF4-FFF2-40B4-BE49-F238E27FC236}">
                        <a16:creationId xmlns:a16="http://schemas.microsoft.com/office/drawing/2014/main" id="{FE40523B-773B-AF7E-9C00-479489DAEE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7" name="直線コネクタ 14986">
                    <a:extLst>
                      <a:ext uri="{FF2B5EF4-FFF2-40B4-BE49-F238E27FC236}">
                        <a16:creationId xmlns:a16="http://schemas.microsoft.com/office/drawing/2014/main" id="{ADEA9E83-B0D2-C158-F288-4F4AAFA5B0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8" name="直線コネクタ 14987">
                    <a:extLst>
                      <a:ext uri="{FF2B5EF4-FFF2-40B4-BE49-F238E27FC236}">
                        <a16:creationId xmlns:a16="http://schemas.microsoft.com/office/drawing/2014/main" id="{4D4B883A-7E85-F550-10DE-0CED88F119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9" name="直線コネクタ 14988">
                    <a:extLst>
                      <a:ext uri="{FF2B5EF4-FFF2-40B4-BE49-F238E27FC236}">
                        <a16:creationId xmlns:a16="http://schemas.microsoft.com/office/drawing/2014/main" id="{EA380268-4773-3924-6E44-F6E182DBF4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0" name="直線コネクタ 14989">
                    <a:extLst>
                      <a:ext uri="{FF2B5EF4-FFF2-40B4-BE49-F238E27FC236}">
                        <a16:creationId xmlns:a16="http://schemas.microsoft.com/office/drawing/2014/main" id="{9B25575E-A0B8-2C55-2095-6CCC68A68B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1" name="直線コネクタ 14990">
                    <a:extLst>
                      <a:ext uri="{FF2B5EF4-FFF2-40B4-BE49-F238E27FC236}">
                        <a16:creationId xmlns:a16="http://schemas.microsoft.com/office/drawing/2014/main" id="{B8D5748B-8725-00B4-89D9-ACC334004E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CB49B3C7-F089-0E7E-FCBB-FB66D878FB54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CA9D05C2-1237-C924-41D0-907EC85C491D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788" name="正方形/長方形 14787">
                  <a:extLst>
                    <a:ext uri="{FF2B5EF4-FFF2-40B4-BE49-F238E27FC236}">
                      <a16:creationId xmlns:a16="http://schemas.microsoft.com/office/drawing/2014/main" id="{AA63098B-58FB-6441-4B65-072075879591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789" name="グループ化 14788">
                  <a:extLst>
                    <a:ext uri="{FF2B5EF4-FFF2-40B4-BE49-F238E27FC236}">
                      <a16:creationId xmlns:a16="http://schemas.microsoft.com/office/drawing/2014/main" id="{C0FC9F4B-891A-6E10-1DEA-86DD47AB534B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818" name="グループ化 14817">
                    <a:extLst>
                      <a:ext uri="{FF2B5EF4-FFF2-40B4-BE49-F238E27FC236}">
                        <a16:creationId xmlns:a16="http://schemas.microsoft.com/office/drawing/2014/main" id="{1295BC2A-C407-AE60-82AD-38410399D498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958" name="正方形/長方形 14957">
                      <a:extLst>
                        <a:ext uri="{FF2B5EF4-FFF2-40B4-BE49-F238E27FC236}">
                          <a16:creationId xmlns:a16="http://schemas.microsoft.com/office/drawing/2014/main" id="{B5106EAA-74CB-3C98-ACD3-BF87E72389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59" name="グループ化 14958">
                      <a:extLst>
                        <a:ext uri="{FF2B5EF4-FFF2-40B4-BE49-F238E27FC236}">
                          <a16:creationId xmlns:a16="http://schemas.microsoft.com/office/drawing/2014/main" id="{A37D7B0A-348C-6168-87D7-20B2B8B284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74" name="正方形/長方形 14973">
                        <a:extLst>
                          <a:ext uri="{FF2B5EF4-FFF2-40B4-BE49-F238E27FC236}">
                            <a16:creationId xmlns:a16="http://schemas.microsoft.com/office/drawing/2014/main" id="{10778CA8-20DC-5881-2D48-0868B6514A0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75" name="正方形/長方形 14974">
                        <a:extLst>
                          <a:ext uri="{FF2B5EF4-FFF2-40B4-BE49-F238E27FC236}">
                            <a16:creationId xmlns:a16="http://schemas.microsoft.com/office/drawing/2014/main" id="{5D9C1EB4-E7AC-DDE2-93F0-54D79E3F961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960" name="グループ化 14959">
                      <a:extLst>
                        <a:ext uri="{FF2B5EF4-FFF2-40B4-BE49-F238E27FC236}">
                          <a16:creationId xmlns:a16="http://schemas.microsoft.com/office/drawing/2014/main" id="{11A40F63-0B5E-663A-2EED-42E20E6973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970" name="正方形/長方形 14969">
                        <a:extLst>
                          <a:ext uri="{FF2B5EF4-FFF2-40B4-BE49-F238E27FC236}">
                            <a16:creationId xmlns:a16="http://schemas.microsoft.com/office/drawing/2014/main" id="{5CC25C8F-4140-1A2E-E427-F89794EE0CF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971" name="グループ化 14970">
                        <a:extLst>
                          <a:ext uri="{FF2B5EF4-FFF2-40B4-BE49-F238E27FC236}">
                            <a16:creationId xmlns:a16="http://schemas.microsoft.com/office/drawing/2014/main" id="{D16FDF1E-8447-868F-06A3-EAE52E42D6F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972" name="正方形/長方形 14971">
                          <a:extLst>
                            <a:ext uri="{FF2B5EF4-FFF2-40B4-BE49-F238E27FC236}">
                              <a16:creationId xmlns:a16="http://schemas.microsoft.com/office/drawing/2014/main" id="{EBC51A4C-4A4D-D2A0-566B-A734CFBEFF2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973" name="正方形/長方形 14972">
                          <a:extLst>
                            <a:ext uri="{FF2B5EF4-FFF2-40B4-BE49-F238E27FC236}">
                              <a16:creationId xmlns:a16="http://schemas.microsoft.com/office/drawing/2014/main" id="{0F47F172-E75F-761F-F476-4D283032201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961" name="正方形/長方形 14960">
                      <a:extLst>
                        <a:ext uri="{FF2B5EF4-FFF2-40B4-BE49-F238E27FC236}">
                          <a16:creationId xmlns:a16="http://schemas.microsoft.com/office/drawing/2014/main" id="{B7DC22F0-7836-C062-21ED-50BF1AB80B1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2" name="グループ化 14961">
                      <a:extLst>
                        <a:ext uri="{FF2B5EF4-FFF2-40B4-BE49-F238E27FC236}">
                          <a16:creationId xmlns:a16="http://schemas.microsoft.com/office/drawing/2014/main" id="{C6F9134E-DF2D-512A-8ED9-A5D0BB04B8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8" name="正方形/長方形 14967">
                        <a:extLst>
                          <a:ext uri="{FF2B5EF4-FFF2-40B4-BE49-F238E27FC236}">
                            <a16:creationId xmlns:a16="http://schemas.microsoft.com/office/drawing/2014/main" id="{51A7EE97-C0B7-6AD9-AD7D-98754AFBB32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9" name="正方形/長方形 14968">
                        <a:extLst>
                          <a:ext uri="{FF2B5EF4-FFF2-40B4-BE49-F238E27FC236}">
                            <a16:creationId xmlns:a16="http://schemas.microsoft.com/office/drawing/2014/main" id="{588D9A23-BE4D-2A55-ABE2-B367E9584F9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3" name="正方形/長方形 14962">
                      <a:extLst>
                        <a:ext uri="{FF2B5EF4-FFF2-40B4-BE49-F238E27FC236}">
                          <a16:creationId xmlns:a16="http://schemas.microsoft.com/office/drawing/2014/main" id="{534BE2E2-3DBA-F8AC-A87C-8A2B5F570B8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4" name="グループ化 14963">
                      <a:extLst>
                        <a:ext uri="{FF2B5EF4-FFF2-40B4-BE49-F238E27FC236}">
                          <a16:creationId xmlns:a16="http://schemas.microsoft.com/office/drawing/2014/main" id="{DD077763-3C30-4318-7DC2-2FCE5A1EB2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6" name="正方形/長方形 14965">
                        <a:extLst>
                          <a:ext uri="{FF2B5EF4-FFF2-40B4-BE49-F238E27FC236}">
                            <a16:creationId xmlns:a16="http://schemas.microsoft.com/office/drawing/2014/main" id="{BD1B3E46-53CE-A882-52B3-013BD292CCE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7" name="正方形/長方形 14966">
                        <a:extLst>
                          <a:ext uri="{FF2B5EF4-FFF2-40B4-BE49-F238E27FC236}">
                            <a16:creationId xmlns:a16="http://schemas.microsoft.com/office/drawing/2014/main" id="{417A2BEC-2EBB-8183-1E79-1A343E4F45D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5" name="正方形/長方形 14964">
                      <a:extLst>
                        <a:ext uri="{FF2B5EF4-FFF2-40B4-BE49-F238E27FC236}">
                          <a16:creationId xmlns:a16="http://schemas.microsoft.com/office/drawing/2014/main" id="{3FCBCD94-305A-7FCA-E9B6-5628C6A58F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819" name="グループ化 14818">
                    <a:extLst>
                      <a:ext uri="{FF2B5EF4-FFF2-40B4-BE49-F238E27FC236}">
                        <a16:creationId xmlns:a16="http://schemas.microsoft.com/office/drawing/2014/main" id="{9450DF88-DC23-81A7-6951-1B1BB174492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924" name="グループ化 14923">
                      <a:extLst>
                        <a:ext uri="{FF2B5EF4-FFF2-40B4-BE49-F238E27FC236}">
                          <a16:creationId xmlns:a16="http://schemas.microsoft.com/office/drawing/2014/main" id="{B69A6755-019D-9648-4F74-B461BE508F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42" name="直線コネクタ 14941">
                        <a:extLst>
                          <a:ext uri="{FF2B5EF4-FFF2-40B4-BE49-F238E27FC236}">
                            <a16:creationId xmlns:a16="http://schemas.microsoft.com/office/drawing/2014/main" id="{11DD82C4-93C3-835E-1E6A-F60E8A13DA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3" name="直線コネクタ 14942">
                        <a:extLst>
                          <a:ext uri="{FF2B5EF4-FFF2-40B4-BE49-F238E27FC236}">
                            <a16:creationId xmlns:a16="http://schemas.microsoft.com/office/drawing/2014/main" id="{1AC01478-B849-EB74-F0C2-73ACA4757B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4" name="直線コネクタ 14943">
                        <a:extLst>
                          <a:ext uri="{FF2B5EF4-FFF2-40B4-BE49-F238E27FC236}">
                            <a16:creationId xmlns:a16="http://schemas.microsoft.com/office/drawing/2014/main" id="{4617D0AB-D4C8-1B37-5723-E6ADEE9AF8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5" name="直線コネクタ 14944">
                        <a:extLst>
                          <a:ext uri="{FF2B5EF4-FFF2-40B4-BE49-F238E27FC236}">
                            <a16:creationId xmlns:a16="http://schemas.microsoft.com/office/drawing/2014/main" id="{5420D085-9365-C16A-DB1E-C521CBA9F6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6" name="直線コネクタ 14945">
                        <a:extLst>
                          <a:ext uri="{FF2B5EF4-FFF2-40B4-BE49-F238E27FC236}">
                            <a16:creationId xmlns:a16="http://schemas.microsoft.com/office/drawing/2014/main" id="{D35CAB28-87AD-9C74-C804-B60A2CBDF3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7" name="直線コネクタ 14946">
                        <a:extLst>
                          <a:ext uri="{FF2B5EF4-FFF2-40B4-BE49-F238E27FC236}">
                            <a16:creationId xmlns:a16="http://schemas.microsoft.com/office/drawing/2014/main" id="{1592D231-5B11-5662-3AC6-A2E3555DB9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8" name="直線コネクタ 14947">
                        <a:extLst>
                          <a:ext uri="{FF2B5EF4-FFF2-40B4-BE49-F238E27FC236}">
                            <a16:creationId xmlns:a16="http://schemas.microsoft.com/office/drawing/2014/main" id="{B6E5C5F0-1564-30C3-270E-F98FA24799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9" name="直線コネクタ 14948">
                        <a:extLst>
                          <a:ext uri="{FF2B5EF4-FFF2-40B4-BE49-F238E27FC236}">
                            <a16:creationId xmlns:a16="http://schemas.microsoft.com/office/drawing/2014/main" id="{BAB14834-3A5D-8DE5-3554-20ACB287BE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0" name="直線コネクタ 14949">
                        <a:extLst>
                          <a:ext uri="{FF2B5EF4-FFF2-40B4-BE49-F238E27FC236}">
                            <a16:creationId xmlns:a16="http://schemas.microsoft.com/office/drawing/2014/main" id="{47FA0588-0813-BAF5-455B-1FD455BAE0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1" name="直線コネクタ 14950">
                        <a:extLst>
                          <a:ext uri="{FF2B5EF4-FFF2-40B4-BE49-F238E27FC236}">
                            <a16:creationId xmlns:a16="http://schemas.microsoft.com/office/drawing/2014/main" id="{F2823FBE-2369-7AFF-2DC5-12B7182F56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2" name="直線コネクタ 14951">
                        <a:extLst>
                          <a:ext uri="{FF2B5EF4-FFF2-40B4-BE49-F238E27FC236}">
                            <a16:creationId xmlns:a16="http://schemas.microsoft.com/office/drawing/2014/main" id="{646297C8-8C50-1AC0-F54B-2CB364A0F0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3" name="直線コネクタ 14952">
                        <a:extLst>
                          <a:ext uri="{FF2B5EF4-FFF2-40B4-BE49-F238E27FC236}">
                            <a16:creationId xmlns:a16="http://schemas.microsoft.com/office/drawing/2014/main" id="{8E7E9E7D-E403-F853-E906-C9BC323A0C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4" name="直線コネクタ 14953">
                        <a:extLst>
                          <a:ext uri="{FF2B5EF4-FFF2-40B4-BE49-F238E27FC236}">
                            <a16:creationId xmlns:a16="http://schemas.microsoft.com/office/drawing/2014/main" id="{BADD14B5-92A5-95A4-5834-B23C8D0D11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5" name="直線コネクタ 14954">
                        <a:extLst>
                          <a:ext uri="{FF2B5EF4-FFF2-40B4-BE49-F238E27FC236}">
                            <a16:creationId xmlns:a16="http://schemas.microsoft.com/office/drawing/2014/main" id="{7B71756B-3759-FDFB-6796-87A9E0C070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6" name="直線コネクタ 14955">
                        <a:extLst>
                          <a:ext uri="{FF2B5EF4-FFF2-40B4-BE49-F238E27FC236}">
                            <a16:creationId xmlns:a16="http://schemas.microsoft.com/office/drawing/2014/main" id="{73107B78-1393-2630-9A80-A98DE16971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7" name="直線コネクタ 14956">
                        <a:extLst>
                          <a:ext uri="{FF2B5EF4-FFF2-40B4-BE49-F238E27FC236}">
                            <a16:creationId xmlns:a16="http://schemas.microsoft.com/office/drawing/2014/main" id="{DB8A960D-8BE6-9C38-8FEA-90509565E7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925" name="グループ化 14924">
                      <a:extLst>
                        <a:ext uri="{FF2B5EF4-FFF2-40B4-BE49-F238E27FC236}">
                          <a16:creationId xmlns:a16="http://schemas.microsoft.com/office/drawing/2014/main" id="{0A9BAA10-9C5D-7C2D-5069-131AF274C3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26" name="直線コネクタ 14925">
                        <a:extLst>
                          <a:ext uri="{FF2B5EF4-FFF2-40B4-BE49-F238E27FC236}">
                            <a16:creationId xmlns:a16="http://schemas.microsoft.com/office/drawing/2014/main" id="{E6029109-EF03-8296-96EE-FB4DB8B93B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7" name="直線コネクタ 14926">
                        <a:extLst>
                          <a:ext uri="{FF2B5EF4-FFF2-40B4-BE49-F238E27FC236}">
                            <a16:creationId xmlns:a16="http://schemas.microsoft.com/office/drawing/2014/main" id="{FD66BACE-8818-1E0F-B00F-06D03D3581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8" name="直線コネクタ 14927">
                        <a:extLst>
                          <a:ext uri="{FF2B5EF4-FFF2-40B4-BE49-F238E27FC236}">
                            <a16:creationId xmlns:a16="http://schemas.microsoft.com/office/drawing/2014/main" id="{B1FF3B36-2AF5-60E8-0AB4-1DAF550457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9" name="直線コネクタ 14928">
                        <a:extLst>
                          <a:ext uri="{FF2B5EF4-FFF2-40B4-BE49-F238E27FC236}">
                            <a16:creationId xmlns:a16="http://schemas.microsoft.com/office/drawing/2014/main" id="{2F4993A5-4463-1460-E8A5-B4B12675D2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0" name="直線コネクタ 14929">
                        <a:extLst>
                          <a:ext uri="{FF2B5EF4-FFF2-40B4-BE49-F238E27FC236}">
                            <a16:creationId xmlns:a16="http://schemas.microsoft.com/office/drawing/2014/main" id="{5F574A4F-59A6-D4A8-E7D8-62259BF6E2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1" name="直線コネクタ 14930">
                        <a:extLst>
                          <a:ext uri="{FF2B5EF4-FFF2-40B4-BE49-F238E27FC236}">
                            <a16:creationId xmlns:a16="http://schemas.microsoft.com/office/drawing/2014/main" id="{16E013D4-6C95-F0B3-C92E-944C277499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2" name="直線コネクタ 14931">
                        <a:extLst>
                          <a:ext uri="{FF2B5EF4-FFF2-40B4-BE49-F238E27FC236}">
                            <a16:creationId xmlns:a16="http://schemas.microsoft.com/office/drawing/2014/main" id="{F99E4E12-4AED-E738-BC19-FAA781670D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3" name="直線コネクタ 14932">
                        <a:extLst>
                          <a:ext uri="{FF2B5EF4-FFF2-40B4-BE49-F238E27FC236}">
                            <a16:creationId xmlns:a16="http://schemas.microsoft.com/office/drawing/2014/main" id="{F7E6370D-497C-21A4-A96D-B2A6260E45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4" name="直線コネクタ 14933">
                        <a:extLst>
                          <a:ext uri="{FF2B5EF4-FFF2-40B4-BE49-F238E27FC236}">
                            <a16:creationId xmlns:a16="http://schemas.microsoft.com/office/drawing/2014/main" id="{1860B289-DDAC-B415-AE0D-3B4AA61652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5" name="直線コネクタ 14934">
                        <a:extLst>
                          <a:ext uri="{FF2B5EF4-FFF2-40B4-BE49-F238E27FC236}">
                            <a16:creationId xmlns:a16="http://schemas.microsoft.com/office/drawing/2014/main" id="{47852AD2-B540-52AF-06DF-7384B77DD3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6" name="直線コネクタ 14935">
                        <a:extLst>
                          <a:ext uri="{FF2B5EF4-FFF2-40B4-BE49-F238E27FC236}">
                            <a16:creationId xmlns:a16="http://schemas.microsoft.com/office/drawing/2014/main" id="{5DA32801-FE4E-6176-0DE0-9FB1BE8AE7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7" name="直線コネクタ 14936">
                        <a:extLst>
                          <a:ext uri="{FF2B5EF4-FFF2-40B4-BE49-F238E27FC236}">
                            <a16:creationId xmlns:a16="http://schemas.microsoft.com/office/drawing/2014/main" id="{16FBAFBE-7814-7674-EFC8-5747130D9A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8" name="直線コネクタ 14937">
                        <a:extLst>
                          <a:ext uri="{FF2B5EF4-FFF2-40B4-BE49-F238E27FC236}">
                            <a16:creationId xmlns:a16="http://schemas.microsoft.com/office/drawing/2014/main" id="{DC796A46-1276-DAAD-117E-4D47F5855F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9" name="直線コネクタ 14938">
                        <a:extLst>
                          <a:ext uri="{FF2B5EF4-FFF2-40B4-BE49-F238E27FC236}">
                            <a16:creationId xmlns:a16="http://schemas.microsoft.com/office/drawing/2014/main" id="{6696F6BC-9A8D-EA4C-0600-E629BF12EF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0" name="直線コネクタ 14939">
                        <a:extLst>
                          <a:ext uri="{FF2B5EF4-FFF2-40B4-BE49-F238E27FC236}">
                            <a16:creationId xmlns:a16="http://schemas.microsoft.com/office/drawing/2014/main" id="{BD4D5359-52B2-DAF8-08C8-4EE907456C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1" name="直線コネクタ 14940">
                        <a:extLst>
                          <a:ext uri="{FF2B5EF4-FFF2-40B4-BE49-F238E27FC236}">
                            <a16:creationId xmlns:a16="http://schemas.microsoft.com/office/drawing/2014/main" id="{EE75408B-FD7E-4924-02F6-9EA0194931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0" name="グループ化 14819">
                    <a:extLst>
                      <a:ext uri="{FF2B5EF4-FFF2-40B4-BE49-F238E27FC236}">
                        <a16:creationId xmlns:a16="http://schemas.microsoft.com/office/drawing/2014/main" id="{7140CA78-8EEA-F328-7AA8-5F1830D11B91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90" name="グループ化 14889">
                      <a:extLst>
                        <a:ext uri="{FF2B5EF4-FFF2-40B4-BE49-F238E27FC236}">
                          <a16:creationId xmlns:a16="http://schemas.microsoft.com/office/drawing/2014/main" id="{31A13D31-7DA8-F816-EF73-D245363E55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08" name="直線コネクタ 14907">
                        <a:extLst>
                          <a:ext uri="{FF2B5EF4-FFF2-40B4-BE49-F238E27FC236}">
                            <a16:creationId xmlns:a16="http://schemas.microsoft.com/office/drawing/2014/main" id="{1C00273E-8775-7DD8-8B3C-7EBCC6F214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9" name="直線コネクタ 14908">
                        <a:extLst>
                          <a:ext uri="{FF2B5EF4-FFF2-40B4-BE49-F238E27FC236}">
                            <a16:creationId xmlns:a16="http://schemas.microsoft.com/office/drawing/2014/main" id="{FEF4879A-3F98-FAEB-19B6-A3A636873F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0" name="直線コネクタ 14909">
                        <a:extLst>
                          <a:ext uri="{FF2B5EF4-FFF2-40B4-BE49-F238E27FC236}">
                            <a16:creationId xmlns:a16="http://schemas.microsoft.com/office/drawing/2014/main" id="{18A288D3-C7CE-A33A-3129-E60B3EAFDB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1" name="直線コネクタ 14910">
                        <a:extLst>
                          <a:ext uri="{FF2B5EF4-FFF2-40B4-BE49-F238E27FC236}">
                            <a16:creationId xmlns:a16="http://schemas.microsoft.com/office/drawing/2014/main" id="{0D0FFDE9-18FF-1C64-C184-5FC33E910D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2" name="直線コネクタ 14911">
                        <a:extLst>
                          <a:ext uri="{FF2B5EF4-FFF2-40B4-BE49-F238E27FC236}">
                            <a16:creationId xmlns:a16="http://schemas.microsoft.com/office/drawing/2014/main" id="{171FE1B1-A659-AA58-DAE6-B2D86B8A99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3" name="直線コネクタ 14912">
                        <a:extLst>
                          <a:ext uri="{FF2B5EF4-FFF2-40B4-BE49-F238E27FC236}">
                            <a16:creationId xmlns:a16="http://schemas.microsoft.com/office/drawing/2014/main" id="{28B90415-B33D-14A1-2F0C-B6EADC3A7D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4" name="直線コネクタ 14913">
                        <a:extLst>
                          <a:ext uri="{FF2B5EF4-FFF2-40B4-BE49-F238E27FC236}">
                            <a16:creationId xmlns:a16="http://schemas.microsoft.com/office/drawing/2014/main" id="{DDDDED54-F125-26CB-FD0E-C0F1552D25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5" name="直線コネクタ 14914">
                        <a:extLst>
                          <a:ext uri="{FF2B5EF4-FFF2-40B4-BE49-F238E27FC236}">
                            <a16:creationId xmlns:a16="http://schemas.microsoft.com/office/drawing/2014/main" id="{7DD04C56-69B1-4F43-B3FC-2A2FE408C8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6" name="直線コネクタ 14915">
                        <a:extLst>
                          <a:ext uri="{FF2B5EF4-FFF2-40B4-BE49-F238E27FC236}">
                            <a16:creationId xmlns:a16="http://schemas.microsoft.com/office/drawing/2014/main" id="{937AFF78-FD73-7FD7-6D64-D49C2A9ADA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7" name="直線コネクタ 14916">
                        <a:extLst>
                          <a:ext uri="{FF2B5EF4-FFF2-40B4-BE49-F238E27FC236}">
                            <a16:creationId xmlns:a16="http://schemas.microsoft.com/office/drawing/2014/main" id="{EFAF1134-BF9B-C3F0-F189-B62F6EDFBE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8" name="直線コネクタ 14917">
                        <a:extLst>
                          <a:ext uri="{FF2B5EF4-FFF2-40B4-BE49-F238E27FC236}">
                            <a16:creationId xmlns:a16="http://schemas.microsoft.com/office/drawing/2014/main" id="{0E4AFCD8-92AC-6A94-7ED9-58CE409FB7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9" name="直線コネクタ 14918">
                        <a:extLst>
                          <a:ext uri="{FF2B5EF4-FFF2-40B4-BE49-F238E27FC236}">
                            <a16:creationId xmlns:a16="http://schemas.microsoft.com/office/drawing/2014/main" id="{8DD212F4-29B5-3705-CE8D-036C45B2C1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0" name="直線コネクタ 14919">
                        <a:extLst>
                          <a:ext uri="{FF2B5EF4-FFF2-40B4-BE49-F238E27FC236}">
                            <a16:creationId xmlns:a16="http://schemas.microsoft.com/office/drawing/2014/main" id="{3086AA01-7ED2-3F0F-DBB0-569460CFBB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1" name="直線コネクタ 14920">
                        <a:extLst>
                          <a:ext uri="{FF2B5EF4-FFF2-40B4-BE49-F238E27FC236}">
                            <a16:creationId xmlns:a16="http://schemas.microsoft.com/office/drawing/2014/main" id="{241AC379-9D0C-130F-950D-27691E04B5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2" name="直線コネクタ 14921">
                        <a:extLst>
                          <a:ext uri="{FF2B5EF4-FFF2-40B4-BE49-F238E27FC236}">
                            <a16:creationId xmlns:a16="http://schemas.microsoft.com/office/drawing/2014/main" id="{4F326D2A-B319-EDB2-625C-6F82AE061F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3" name="直線コネクタ 14922">
                        <a:extLst>
                          <a:ext uri="{FF2B5EF4-FFF2-40B4-BE49-F238E27FC236}">
                            <a16:creationId xmlns:a16="http://schemas.microsoft.com/office/drawing/2014/main" id="{2D6C9BB1-5A51-0DC2-D448-1B1104FF60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1" name="グループ化 14890">
                      <a:extLst>
                        <a:ext uri="{FF2B5EF4-FFF2-40B4-BE49-F238E27FC236}">
                          <a16:creationId xmlns:a16="http://schemas.microsoft.com/office/drawing/2014/main" id="{F16A31F3-0DF6-66C3-AF31-14A96E23B3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92" name="直線コネクタ 14891">
                        <a:extLst>
                          <a:ext uri="{FF2B5EF4-FFF2-40B4-BE49-F238E27FC236}">
                            <a16:creationId xmlns:a16="http://schemas.microsoft.com/office/drawing/2014/main" id="{BFEA1F49-5BAA-6DB5-A6F5-2D5EA8794F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3" name="直線コネクタ 14892">
                        <a:extLst>
                          <a:ext uri="{FF2B5EF4-FFF2-40B4-BE49-F238E27FC236}">
                            <a16:creationId xmlns:a16="http://schemas.microsoft.com/office/drawing/2014/main" id="{29C6B221-A3B8-CAFA-6595-5227F502F8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4" name="直線コネクタ 14893">
                        <a:extLst>
                          <a:ext uri="{FF2B5EF4-FFF2-40B4-BE49-F238E27FC236}">
                            <a16:creationId xmlns:a16="http://schemas.microsoft.com/office/drawing/2014/main" id="{6B9CB683-A484-DE74-7184-B3E122FDDE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5" name="直線コネクタ 14894">
                        <a:extLst>
                          <a:ext uri="{FF2B5EF4-FFF2-40B4-BE49-F238E27FC236}">
                            <a16:creationId xmlns:a16="http://schemas.microsoft.com/office/drawing/2014/main" id="{27337699-A221-B143-9037-635BFC940D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6" name="直線コネクタ 14895">
                        <a:extLst>
                          <a:ext uri="{FF2B5EF4-FFF2-40B4-BE49-F238E27FC236}">
                            <a16:creationId xmlns:a16="http://schemas.microsoft.com/office/drawing/2014/main" id="{075A847F-8B72-464B-7D33-44BA8B05BF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7" name="直線コネクタ 14896">
                        <a:extLst>
                          <a:ext uri="{FF2B5EF4-FFF2-40B4-BE49-F238E27FC236}">
                            <a16:creationId xmlns:a16="http://schemas.microsoft.com/office/drawing/2014/main" id="{F51D4B4A-0E36-BAA6-0E0A-C874C8E3FC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8" name="直線コネクタ 14897">
                        <a:extLst>
                          <a:ext uri="{FF2B5EF4-FFF2-40B4-BE49-F238E27FC236}">
                            <a16:creationId xmlns:a16="http://schemas.microsoft.com/office/drawing/2014/main" id="{C368CE8A-0BE2-284D-9890-0A64E8AAAD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9" name="直線コネクタ 14898">
                        <a:extLst>
                          <a:ext uri="{FF2B5EF4-FFF2-40B4-BE49-F238E27FC236}">
                            <a16:creationId xmlns:a16="http://schemas.microsoft.com/office/drawing/2014/main" id="{59EBE1A7-AC6E-23F2-4796-8CD0746950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0" name="直線コネクタ 14899">
                        <a:extLst>
                          <a:ext uri="{FF2B5EF4-FFF2-40B4-BE49-F238E27FC236}">
                            <a16:creationId xmlns:a16="http://schemas.microsoft.com/office/drawing/2014/main" id="{54C5B29A-CAB9-B019-B7FD-69BE26DF69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1" name="直線コネクタ 14900">
                        <a:extLst>
                          <a:ext uri="{FF2B5EF4-FFF2-40B4-BE49-F238E27FC236}">
                            <a16:creationId xmlns:a16="http://schemas.microsoft.com/office/drawing/2014/main" id="{C2EE1368-76DD-0BFA-9645-10AA99C7C0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2" name="直線コネクタ 14901">
                        <a:extLst>
                          <a:ext uri="{FF2B5EF4-FFF2-40B4-BE49-F238E27FC236}">
                            <a16:creationId xmlns:a16="http://schemas.microsoft.com/office/drawing/2014/main" id="{55EEB3E4-33F2-2CB0-6AA1-3C20AFBA1F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3" name="直線コネクタ 14902">
                        <a:extLst>
                          <a:ext uri="{FF2B5EF4-FFF2-40B4-BE49-F238E27FC236}">
                            <a16:creationId xmlns:a16="http://schemas.microsoft.com/office/drawing/2014/main" id="{6AE1DC34-5E5D-E465-5C31-C59B7F9096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4" name="直線コネクタ 14903">
                        <a:extLst>
                          <a:ext uri="{FF2B5EF4-FFF2-40B4-BE49-F238E27FC236}">
                            <a16:creationId xmlns:a16="http://schemas.microsoft.com/office/drawing/2014/main" id="{93C5D77B-9908-EE4E-5CD2-7EB8D34461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5" name="直線コネクタ 14904">
                        <a:extLst>
                          <a:ext uri="{FF2B5EF4-FFF2-40B4-BE49-F238E27FC236}">
                            <a16:creationId xmlns:a16="http://schemas.microsoft.com/office/drawing/2014/main" id="{87E89E90-E2F5-36B6-CD2C-BD5FBD6903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6" name="直線コネクタ 14905">
                        <a:extLst>
                          <a:ext uri="{FF2B5EF4-FFF2-40B4-BE49-F238E27FC236}">
                            <a16:creationId xmlns:a16="http://schemas.microsoft.com/office/drawing/2014/main" id="{B9B84A06-DA4B-0A6C-2095-4E04B37F3C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7" name="直線コネクタ 14906">
                        <a:extLst>
                          <a:ext uri="{FF2B5EF4-FFF2-40B4-BE49-F238E27FC236}">
                            <a16:creationId xmlns:a16="http://schemas.microsoft.com/office/drawing/2014/main" id="{8ADE94DB-6A37-0635-B694-9ED30E96E3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1" name="グループ化 14820">
                    <a:extLst>
                      <a:ext uri="{FF2B5EF4-FFF2-40B4-BE49-F238E27FC236}">
                        <a16:creationId xmlns:a16="http://schemas.microsoft.com/office/drawing/2014/main" id="{CB466E85-58EF-C213-F549-60ED086F1FF5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56" name="グループ化 14855">
                      <a:extLst>
                        <a:ext uri="{FF2B5EF4-FFF2-40B4-BE49-F238E27FC236}">
                          <a16:creationId xmlns:a16="http://schemas.microsoft.com/office/drawing/2014/main" id="{DA63C86C-014B-C563-9A23-858FD55253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74" name="直線コネクタ 14873">
                        <a:extLst>
                          <a:ext uri="{FF2B5EF4-FFF2-40B4-BE49-F238E27FC236}">
                            <a16:creationId xmlns:a16="http://schemas.microsoft.com/office/drawing/2014/main" id="{FBD94B3E-AD8E-7F1E-5E37-7F3DAA6BD1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5" name="直線コネクタ 14874">
                        <a:extLst>
                          <a:ext uri="{FF2B5EF4-FFF2-40B4-BE49-F238E27FC236}">
                            <a16:creationId xmlns:a16="http://schemas.microsoft.com/office/drawing/2014/main" id="{B3DD2E75-651E-6885-6FDB-3F82B62B0E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6" name="直線コネクタ 14875">
                        <a:extLst>
                          <a:ext uri="{FF2B5EF4-FFF2-40B4-BE49-F238E27FC236}">
                            <a16:creationId xmlns:a16="http://schemas.microsoft.com/office/drawing/2014/main" id="{4CFF4642-A4F6-6E31-EC08-F86B3EAB53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7" name="直線コネクタ 14876">
                        <a:extLst>
                          <a:ext uri="{FF2B5EF4-FFF2-40B4-BE49-F238E27FC236}">
                            <a16:creationId xmlns:a16="http://schemas.microsoft.com/office/drawing/2014/main" id="{0464CD80-F3D2-43D8-D659-E6A47A1D8D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8" name="直線コネクタ 14877">
                        <a:extLst>
                          <a:ext uri="{FF2B5EF4-FFF2-40B4-BE49-F238E27FC236}">
                            <a16:creationId xmlns:a16="http://schemas.microsoft.com/office/drawing/2014/main" id="{7AA070DA-600B-7A51-EB1F-8E5B72A31C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9" name="直線コネクタ 14878">
                        <a:extLst>
                          <a:ext uri="{FF2B5EF4-FFF2-40B4-BE49-F238E27FC236}">
                            <a16:creationId xmlns:a16="http://schemas.microsoft.com/office/drawing/2014/main" id="{F02B1115-6AED-00F9-8296-96A3751EBA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0" name="直線コネクタ 14879">
                        <a:extLst>
                          <a:ext uri="{FF2B5EF4-FFF2-40B4-BE49-F238E27FC236}">
                            <a16:creationId xmlns:a16="http://schemas.microsoft.com/office/drawing/2014/main" id="{79EFAB3F-5808-7E1C-6E33-D62F2E7B01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1" name="直線コネクタ 14880">
                        <a:extLst>
                          <a:ext uri="{FF2B5EF4-FFF2-40B4-BE49-F238E27FC236}">
                            <a16:creationId xmlns:a16="http://schemas.microsoft.com/office/drawing/2014/main" id="{7FA04D41-E971-97E0-846A-2D69E3AC41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2" name="直線コネクタ 14881">
                        <a:extLst>
                          <a:ext uri="{FF2B5EF4-FFF2-40B4-BE49-F238E27FC236}">
                            <a16:creationId xmlns:a16="http://schemas.microsoft.com/office/drawing/2014/main" id="{C3FADA99-21C4-DD8A-7334-73CA918460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3" name="直線コネクタ 14882">
                        <a:extLst>
                          <a:ext uri="{FF2B5EF4-FFF2-40B4-BE49-F238E27FC236}">
                            <a16:creationId xmlns:a16="http://schemas.microsoft.com/office/drawing/2014/main" id="{AFD63004-3120-E6D0-5E07-03B6DC6AD3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4" name="直線コネクタ 14883">
                        <a:extLst>
                          <a:ext uri="{FF2B5EF4-FFF2-40B4-BE49-F238E27FC236}">
                            <a16:creationId xmlns:a16="http://schemas.microsoft.com/office/drawing/2014/main" id="{B8FCFB9C-5625-0FF6-65AB-EF42026D88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5" name="直線コネクタ 14884">
                        <a:extLst>
                          <a:ext uri="{FF2B5EF4-FFF2-40B4-BE49-F238E27FC236}">
                            <a16:creationId xmlns:a16="http://schemas.microsoft.com/office/drawing/2014/main" id="{948E4955-1E83-998F-B764-24366366AF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6" name="直線コネクタ 14885">
                        <a:extLst>
                          <a:ext uri="{FF2B5EF4-FFF2-40B4-BE49-F238E27FC236}">
                            <a16:creationId xmlns:a16="http://schemas.microsoft.com/office/drawing/2014/main" id="{CCCAFE02-A8EB-498B-C648-C035163EE9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7" name="直線コネクタ 14886">
                        <a:extLst>
                          <a:ext uri="{FF2B5EF4-FFF2-40B4-BE49-F238E27FC236}">
                            <a16:creationId xmlns:a16="http://schemas.microsoft.com/office/drawing/2014/main" id="{603D829C-9942-6377-4EC0-2AABA16973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8" name="直線コネクタ 14887">
                        <a:extLst>
                          <a:ext uri="{FF2B5EF4-FFF2-40B4-BE49-F238E27FC236}">
                            <a16:creationId xmlns:a16="http://schemas.microsoft.com/office/drawing/2014/main" id="{5D59A6AA-75C0-C61D-D76F-15AB777FA7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9" name="直線コネクタ 14888">
                        <a:extLst>
                          <a:ext uri="{FF2B5EF4-FFF2-40B4-BE49-F238E27FC236}">
                            <a16:creationId xmlns:a16="http://schemas.microsoft.com/office/drawing/2014/main" id="{03915943-4040-D495-9260-801FA2894A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7" name="グループ化 14856">
                      <a:extLst>
                        <a:ext uri="{FF2B5EF4-FFF2-40B4-BE49-F238E27FC236}">
                          <a16:creationId xmlns:a16="http://schemas.microsoft.com/office/drawing/2014/main" id="{66A6B02F-74EF-21AF-2D28-1208D93CC4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58" name="直線コネクタ 14857">
                        <a:extLst>
                          <a:ext uri="{FF2B5EF4-FFF2-40B4-BE49-F238E27FC236}">
                            <a16:creationId xmlns:a16="http://schemas.microsoft.com/office/drawing/2014/main" id="{9B6495B5-5E29-E90A-E957-B5ECAB0126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59" name="直線コネクタ 14858">
                        <a:extLst>
                          <a:ext uri="{FF2B5EF4-FFF2-40B4-BE49-F238E27FC236}">
                            <a16:creationId xmlns:a16="http://schemas.microsoft.com/office/drawing/2014/main" id="{DF51E495-1E9F-6DBE-F235-336A91F5D6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0" name="直線コネクタ 14859">
                        <a:extLst>
                          <a:ext uri="{FF2B5EF4-FFF2-40B4-BE49-F238E27FC236}">
                            <a16:creationId xmlns:a16="http://schemas.microsoft.com/office/drawing/2014/main" id="{A680F22E-5B90-591D-18E3-9992E9E375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1" name="直線コネクタ 14860">
                        <a:extLst>
                          <a:ext uri="{FF2B5EF4-FFF2-40B4-BE49-F238E27FC236}">
                            <a16:creationId xmlns:a16="http://schemas.microsoft.com/office/drawing/2014/main" id="{4D13A2C0-C1EC-360C-904A-B97303B770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2" name="直線コネクタ 14861">
                        <a:extLst>
                          <a:ext uri="{FF2B5EF4-FFF2-40B4-BE49-F238E27FC236}">
                            <a16:creationId xmlns:a16="http://schemas.microsoft.com/office/drawing/2014/main" id="{0D8F03ED-ECDF-0A58-191C-348F601A7C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3" name="直線コネクタ 14862">
                        <a:extLst>
                          <a:ext uri="{FF2B5EF4-FFF2-40B4-BE49-F238E27FC236}">
                            <a16:creationId xmlns:a16="http://schemas.microsoft.com/office/drawing/2014/main" id="{87325263-6A98-DAF1-F364-ACEFE9B0D3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4" name="直線コネクタ 14863">
                        <a:extLst>
                          <a:ext uri="{FF2B5EF4-FFF2-40B4-BE49-F238E27FC236}">
                            <a16:creationId xmlns:a16="http://schemas.microsoft.com/office/drawing/2014/main" id="{BEF3E905-7987-80F4-30F7-6A888EC13A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5" name="直線コネクタ 14864">
                        <a:extLst>
                          <a:ext uri="{FF2B5EF4-FFF2-40B4-BE49-F238E27FC236}">
                            <a16:creationId xmlns:a16="http://schemas.microsoft.com/office/drawing/2014/main" id="{2A902853-C76F-4ED1-E483-7EF8E598AF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6" name="直線コネクタ 14865">
                        <a:extLst>
                          <a:ext uri="{FF2B5EF4-FFF2-40B4-BE49-F238E27FC236}">
                            <a16:creationId xmlns:a16="http://schemas.microsoft.com/office/drawing/2014/main" id="{62BCD593-534C-2D44-1A15-472F528B04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7" name="直線コネクタ 14866">
                        <a:extLst>
                          <a:ext uri="{FF2B5EF4-FFF2-40B4-BE49-F238E27FC236}">
                            <a16:creationId xmlns:a16="http://schemas.microsoft.com/office/drawing/2014/main" id="{799ECDD8-88AF-D4E3-164B-D39EB3877B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8" name="直線コネクタ 14867">
                        <a:extLst>
                          <a:ext uri="{FF2B5EF4-FFF2-40B4-BE49-F238E27FC236}">
                            <a16:creationId xmlns:a16="http://schemas.microsoft.com/office/drawing/2014/main" id="{AD5FFDA0-9191-832E-3294-76EA516379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9" name="直線コネクタ 14868">
                        <a:extLst>
                          <a:ext uri="{FF2B5EF4-FFF2-40B4-BE49-F238E27FC236}">
                            <a16:creationId xmlns:a16="http://schemas.microsoft.com/office/drawing/2014/main" id="{494684EB-49FD-98AE-6B78-D4A8B98EEF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0" name="直線コネクタ 14869">
                        <a:extLst>
                          <a:ext uri="{FF2B5EF4-FFF2-40B4-BE49-F238E27FC236}">
                            <a16:creationId xmlns:a16="http://schemas.microsoft.com/office/drawing/2014/main" id="{2140A0CE-0003-373B-39F8-C885A0BA52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1" name="直線コネクタ 14870">
                        <a:extLst>
                          <a:ext uri="{FF2B5EF4-FFF2-40B4-BE49-F238E27FC236}">
                            <a16:creationId xmlns:a16="http://schemas.microsoft.com/office/drawing/2014/main" id="{8D163B60-B93B-DDE3-47B8-D055FBF100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2" name="直線コネクタ 14871">
                        <a:extLst>
                          <a:ext uri="{FF2B5EF4-FFF2-40B4-BE49-F238E27FC236}">
                            <a16:creationId xmlns:a16="http://schemas.microsoft.com/office/drawing/2014/main" id="{EF173CEC-ACC0-DF30-BC60-B3DF8CC226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3" name="直線コネクタ 14872">
                        <a:extLst>
                          <a:ext uri="{FF2B5EF4-FFF2-40B4-BE49-F238E27FC236}">
                            <a16:creationId xmlns:a16="http://schemas.microsoft.com/office/drawing/2014/main" id="{4077E611-3137-B72F-07D6-16454B5959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2" name="グループ化 14821">
                    <a:extLst>
                      <a:ext uri="{FF2B5EF4-FFF2-40B4-BE49-F238E27FC236}">
                        <a16:creationId xmlns:a16="http://schemas.microsoft.com/office/drawing/2014/main" id="{7DAAD444-468C-E7BA-F09C-803AC7225241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40" name="直線コネクタ 14839">
                      <a:extLst>
                        <a:ext uri="{FF2B5EF4-FFF2-40B4-BE49-F238E27FC236}">
                          <a16:creationId xmlns:a16="http://schemas.microsoft.com/office/drawing/2014/main" id="{89810AEF-8A72-76FA-AEB3-8C7BA8ECB2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1" name="直線コネクタ 14840">
                      <a:extLst>
                        <a:ext uri="{FF2B5EF4-FFF2-40B4-BE49-F238E27FC236}">
                          <a16:creationId xmlns:a16="http://schemas.microsoft.com/office/drawing/2014/main" id="{4059DA80-E9DC-4AD0-2773-630E8C8D1C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2" name="直線コネクタ 14841">
                      <a:extLst>
                        <a:ext uri="{FF2B5EF4-FFF2-40B4-BE49-F238E27FC236}">
                          <a16:creationId xmlns:a16="http://schemas.microsoft.com/office/drawing/2014/main" id="{DCCC9902-D16D-F375-53F8-1EAD64C9B1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3" name="直線コネクタ 14842">
                      <a:extLst>
                        <a:ext uri="{FF2B5EF4-FFF2-40B4-BE49-F238E27FC236}">
                          <a16:creationId xmlns:a16="http://schemas.microsoft.com/office/drawing/2014/main" id="{983DF6B9-C72E-AE02-68AF-49FED13A82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4" name="直線コネクタ 14843">
                      <a:extLst>
                        <a:ext uri="{FF2B5EF4-FFF2-40B4-BE49-F238E27FC236}">
                          <a16:creationId xmlns:a16="http://schemas.microsoft.com/office/drawing/2014/main" id="{7DB2411D-9446-11D0-7DD3-185B7470BF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5" name="直線コネクタ 14844">
                      <a:extLst>
                        <a:ext uri="{FF2B5EF4-FFF2-40B4-BE49-F238E27FC236}">
                          <a16:creationId xmlns:a16="http://schemas.microsoft.com/office/drawing/2014/main" id="{D38A45BA-40F1-968B-B834-F129EB775B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6" name="直線コネクタ 14845">
                      <a:extLst>
                        <a:ext uri="{FF2B5EF4-FFF2-40B4-BE49-F238E27FC236}">
                          <a16:creationId xmlns:a16="http://schemas.microsoft.com/office/drawing/2014/main" id="{0B4029BF-6C0F-12F0-8759-BCE9360E9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7" name="直線コネクタ 14846">
                      <a:extLst>
                        <a:ext uri="{FF2B5EF4-FFF2-40B4-BE49-F238E27FC236}">
                          <a16:creationId xmlns:a16="http://schemas.microsoft.com/office/drawing/2014/main" id="{4987B887-1DA5-AF1D-737C-72FDA10496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8" name="直線コネクタ 14847">
                      <a:extLst>
                        <a:ext uri="{FF2B5EF4-FFF2-40B4-BE49-F238E27FC236}">
                          <a16:creationId xmlns:a16="http://schemas.microsoft.com/office/drawing/2014/main" id="{6086F8AE-5B82-40D8-4A33-99D7C3AE07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9" name="直線コネクタ 14848">
                      <a:extLst>
                        <a:ext uri="{FF2B5EF4-FFF2-40B4-BE49-F238E27FC236}">
                          <a16:creationId xmlns:a16="http://schemas.microsoft.com/office/drawing/2014/main" id="{BDB80E42-AF1F-B557-9C5D-546AA13196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0" name="直線コネクタ 14849">
                      <a:extLst>
                        <a:ext uri="{FF2B5EF4-FFF2-40B4-BE49-F238E27FC236}">
                          <a16:creationId xmlns:a16="http://schemas.microsoft.com/office/drawing/2014/main" id="{D380B1DC-9DC6-3E1C-F894-C437A8FF49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1" name="直線コネクタ 14850">
                      <a:extLst>
                        <a:ext uri="{FF2B5EF4-FFF2-40B4-BE49-F238E27FC236}">
                          <a16:creationId xmlns:a16="http://schemas.microsoft.com/office/drawing/2014/main" id="{380F3C1F-2D49-E882-5912-C6E8798FD7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2" name="直線コネクタ 14851">
                      <a:extLst>
                        <a:ext uri="{FF2B5EF4-FFF2-40B4-BE49-F238E27FC236}">
                          <a16:creationId xmlns:a16="http://schemas.microsoft.com/office/drawing/2014/main" id="{153E230B-72E0-CC97-04DC-2DE8477570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3" name="直線コネクタ 14852">
                      <a:extLst>
                        <a:ext uri="{FF2B5EF4-FFF2-40B4-BE49-F238E27FC236}">
                          <a16:creationId xmlns:a16="http://schemas.microsoft.com/office/drawing/2014/main" id="{BD82A5E3-E2ED-0AEF-DAD4-75E7030A66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4" name="直線コネクタ 14853">
                      <a:extLst>
                        <a:ext uri="{FF2B5EF4-FFF2-40B4-BE49-F238E27FC236}">
                          <a16:creationId xmlns:a16="http://schemas.microsoft.com/office/drawing/2014/main" id="{435F55B2-74A5-CE60-7B02-36C3C3566A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5" name="直線コネクタ 14854">
                      <a:extLst>
                        <a:ext uri="{FF2B5EF4-FFF2-40B4-BE49-F238E27FC236}">
                          <a16:creationId xmlns:a16="http://schemas.microsoft.com/office/drawing/2014/main" id="{D0E60BAF-4DD4-D36E-B643-B6DC1D3487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3" name="グループ化 14822">
                    <a:extLst>
                      <a:ext uri="{FF2B5EF4-FFF2-40B4-BE49-F238E27FC236}">
                        <a16:creationId xmlns:a16="http://schemas.microsoft.com/office/drawing/2014/main" id="{7DA41DFB-3CEB-F5E5-68BF-876E5665C537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24" name="直線コネクタ 14823">
                      <a:extLst>
                        <a:ext uri="{FF2B5EF4-FFF2-40B4-BE49-F238E27FC236}">
                          <a16:creationId xmlns:a16="http://schemas.microsoft.com/office/drawing/2014/main" id="{CFD6A4C2-C24D-12E1-4628-C1590727C2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5" name="直線コネクタ 14824">
                      <a:extLst>
                        <a:ext uri="{FF2B5EF4-FFF2-40B4-BE49-F238E27FC236}">
                          <a16:creationId xmlns:a16="http://schemas.microsoft.com/office/drawing/2014/main" id="{69E7BE0D-EA56-6CF4-B197-908B6F0ED5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6" name="直線コネクタ 14825">
                      <a:extLst>
                        <a:ext uri="{FF2B5EF4-FFF2-40B4-BE49-F238E27FC236}">
                          <a16:creationId xmlns:a16="http://schemas.microsoft.com/office/drawing/2014/main" id="{F981776C-C56B-862B-4057-438D9C9FAE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7" name="直線コネクタ 14826">
                      <a:extLst>
                        <a:ext uri="{FF2B5EF4-FFF2-40B4-BE49-F238E27FC236}">
                          <a16:creationId xmlns:a16="http://schemas.microsoft.com/office/drawing/2014/main" id="{567B3464-7587-5BD3-7C3D-01DEE3610A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8" name="直線コネクタ 14827">
                      <a:extLst>
                        <a:ext uri="{FF2B5EF4-FFF2-40B4-BE49-F238E27FC236}">
                          <a16:creationId xmlns:a16="http://schemas.microsoft.com/office/drawing/2014/main" id="{33DFD5F7-1186-6942-DCB8-BD6D60A362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9" name="直線コネクタ 14828">
                      <a:extLst>
                        <a:ext uri="{FF2B5EF4-FFF2-40B4-BE49-F238E27FC236}">
                          <a16:creationId xmlns:a16="http://schemas.microsoft.com/office/drawing/2014/main" id="{46C60B8C-8A82-DC90-BB2C-2B49FA09AB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0" name="直線コネクタ 14829">
                      <a:extLst>
                        <a:ext uri="{FF2B5EF4-FFF2-40B4-BE49-F238E27FC236}">
                          <a16:creationId xmlns:a16="http://schemas.microsoft.com/office/drawing/2014/main" id="{67B45B53-42E2-5C55-1AE5-DE3CB2EE7F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1" name="直線コネクタ 14830">
                      <a:extLst>
                        <a:ext uri="{FF2B5EF4-FFF2-40B4-BE49-F238E27FC236}">
                          <a16:creationId xmlns:a16="http://schemas.microsoft.com/office/drawing/2014/main" id="{CB986A5B-6141-80B9-1F17-EFE776EDB2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2" name="直線コネクタ 14831">
                      <a:extLst>
                        <a:ext uri="{FF2B5EF4-FFF2-40B4-BE49-F238E27FC236}">
                          <a16:creationId xmlns:a16="http://schemas.microsoft.com/office/drawing/2014/main" id="{577784E2-1081-12D9-5065-C8C1D8E479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3" name="直線コネクタ 14832">
                      <a:extLst>
                        <a:ext uri="{FF2B5EF4-FFF2-40B4-BE49-F238E27FC236}">
                          <a16:creationId xmlns:a16="http://schemas.microsoft.com/office/drawing/2014/main" id="{AA8A1124-AB9E-B918-719A-B2F532AA09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4" name="直線コネクタ 14833">
                      <a:extLst>
                        <a:ext uri="{FF2B5EF4-FFF2-40B4-BE49-F238E27FC236}">
                          <a16:creationId xmlns:a16="http://schemas.microsoft.com/office/drawing/2014/main" id="{0E4B64EA-6600-75AE-5592-8F4AF66C41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5" name="直線コネクタ 14834">
                      <a:extLst>
                        <a:ext uri="{FF2B5EF4-FFF2-40B4-BE49-F238E27FC236}">
                          <a16:creationId xmlns:a16="http://schemas.microsoft.com/office/drawing/2014/main" id="{B5B905DA-13DA-B36F-FF6E-647CAF4D04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6" name="直線コネクタ 14835">
                      <a:extLst>
                        <a:ext uri="{FF2B5EF4-FFF2-40B4-BE49-F238E27FC236}">
                          <a16:creationId xmlns:a16="http://schemas.microsoft.com/office/drawing/2014/main" id="{A0680200-4FA4-8D9D-7DD1-2ED0CDC51C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7" name="直線コネクタ 14836">
                      <a:extLst>
                        <a:ext uri="{FF2B5EF4-FFF2-40B4-BE49-F238E27FC236}">
                          <a16:creationId xmlns:a16="http://schemas.microsoft.com/office/drawing/2014/main" id="{45007931-BF38-5EDF-B5C2-DFBE2B99A4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8" name="直線コネクタ 14837">
                      <a:extLst>
                        <a:ext uri="{FF2B5EF4-FFF2-40B4-BE49-F238E27FC236}">
                          <a16:creationId xmlns:a16="http://schemas.microsoft.com/office/drawing/2014/main" id="{C346F9EB-CE96-A4A7-AB23-F33733F8DC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9" name="直線コネクタ 14838">
                      <a:extLst>
                        <a:ext uri="{FF2B5EF4-FFF2-40B4-BE49-F238E27FC236}">
                          <a16:creationId xmlns:a16="http://schemas.microsoft.com/office/drawing/2014/main" id="{808DB7AF-5D9C-F6BF-9A1A-E8D64855CB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90" name="グループ化 14789">
                  <a:extLst>
                    <a:ext uri="{FF2B5EF4-FFF2-40B4-BE49-F238E27FC236}">
                      <a16:creationId xmlns:a16="http://schemas.microsoft.com/office/drawing/2014/main" id="{699A0AE6-B2E3-4D2A-38BE-9F4F26DF37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12" name="直線コネクタ 14811">
                    <a:extLst>
                      <a:ext uri="{FF2B5EF4-FFF2-40B4-BE49-F238E27FC236}">
                        <a16:creationId xmlns:a16="http://schemas.microsoft.com/office/drawing/2014/main" id="{D7BF7EF9-C7EC-2346-2FE1-A12F6C6549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3" name="直線コネクタ 14812">
                    <a:extLst>
                      <a:ext uri="{FF2B5EF4-FFF2-40B4-BE49-F238E27FC236}">
                        <a16:creationId xmlns:a16="http://schemas.microsoft.com/office/drawing/2014/main" id="{BBA77E1D-022A-D355-B21F-BE98995298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4" name="直線コネクタ 14813">
                    <a:extLst>
                      <a:ext uri="{FF2B5EF4-FFF2-40B4-BE49-F238E27FC236}">
                        <a16:creationId xmlns:a16="http://schemas.microsoft.com/office/drawing/2014/main" id="{3D5CEA45-3414-8B8B-6611-04EFE481C1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5" name="直線コネクタ 14814">
                    <a:extLst>
                      <a:ext uri="{FF2B5EF4-FFF2-40B4-BE49-F238E27FC236}">
                        <a16:creationId xmlns:a16="http://schemas.microsoft.com/office/drawing/2014/main" id="{560EB7EA-A6EA-1E5E-CE47-B4925895E0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6" name="直線コネクタ 14815">
                    <a:extLst>
                      <a:ext uri="{FF2B5EF4-FFF2-40B4-BE49-F238E27FC236}">
                        <a16:creationId xmlns:a16="http://schemas.microsoft.com/office/drawing/2014/main" id="{87073656-0DA2-679C-D355-5283A8EDD8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7" name="直線コネクタ 14816">
                    <a:extLst>
                      <a:ext uri="{FF2B5EF4-FFF2-40B4-BE49-F238E27FC236}">
                        <a16:creationId xmlns:a16="http://schemas.microsoft.com/office/drawing/2014/main" id="{63A8D0EA-1868-8574-F8E6-9BBBF9B38D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1" name="グループ化 14790">
                  <a:extLst>
                    <a:ext uri="{FF2B5EF4-FFF2-40B4-BE49-F238E27FC236}">
                      <a16:creationId xmlns:a16="http://schemas.microsoft.com/office/drawing/2014/main" id="{76D44426-438C-D89D-2772-52E13BC19E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6" name="直線コネクタ 14805">
                    <a:extLst>
                      <a:ext uri="{FF2B5EF4-FFF2-40B4-BE49-F238E27FC236}">
                        <a16:creationId xmlns:a16="http://schemas.microsoft.com/office/drawing/2014/main" id="{0B5E9229-45A5-4515-55DA-A67094C9CE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7" name="直線コネクタ 14806">
                    <a:extLst>
                      <a:ext uri="{FF2B5EF4-FFF2-40B4-BE49-F238E27FC236}">
                        <a16:creationId xmlns:a16="http://schemas.microsoft.com/office/drawing/2014/main" id="{8758EC30-F6D7-48D4-9DA7-1032EAC624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8" name="直線コネクタ 14807">
                    <a:extLst>
                      <a:ext uri="{FF2B5EF4-FFF2-40B4-BE49-F238E27FC236}">
                        <a16:creationId xmlns:a16="http://schemas.microsoft.com/office/drawing/2014/main" id="{0A5BEEF4-C51A-FA8F-31B2-461DC68194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9" name="直線コネクタ 14808">
                    <a:extLst>
                      <a:ext uri="{FF2B5EF4-FFF2-40B4-BE49-F238E27FC236}">
                        <a16:creationId xmlns:a16="http://schemas.microsoft.com/office/drawing/2014/main" id="{C230FCC3-A7EF-613A-5B18-77980CDEAE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0" name="直線コネクタ 14809">
                    <a:extLst>
                      <a:ext uri="{FF2B5EF4-FFF2-40B4-BE49-F238E27FC236}">
                        <a16:creationId xmlns:a16="http://schemas.microsoft.com/office/drawing/2014/main" id="{C58B2F43-5502-6864-72D1-B58A89DDEB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1" name="直線コネクタ 14810">
                    <a:extLst>
                      <a:ext uri="{FF2B5EF4-FFF2-40B4-BE49-F238E27FC236}">
                        <a16:creationId xmlns:a16="http://schemas.microsoft.com/office/drawing/2014/main" id="{533DD348-7629-C9CE-C5FB-6519FCCB03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2" name="グループ化 14791">
                  <a:extLst>
                    <a:ext uri="{FF2B5EF4-FFF2-40B4-BE49-F238E27FC236}">
                      <a16:creationId xmlns:a16="http://schemas.microsoft.com/office/drawing/2014/main" id="{757032AA-E090-7313-00F1-77CC416B37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0" name="直線コネクタ 14799">
                    <a:extLst>
                      <a:ext uri="{FF2B5EF4-FFF2-40B4-BE49-F238E27FC236}">
                        <a16:creationId xmlns:a16="http://schemas.microsoft.com/office/drawing/2014/main" id="{6A58522A-6680-5FD0-F086-706BD30E20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1" name="直線コネクタ 14800">
                    <a:extLst>
                      <a:ext uri="{FF2B5EF4-FFF2-40B4-BE49-F238E27FC236}">
                        <a16:creationId xmlns:a16="http://schemas.microsoft.com/office/drawing/2014/main" id="{5F4AB317-BBFA-E34E-713E-051B78DF43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2" name="直線コネクタ 14801">
                    <a:extLst>
                      <a:ext uri="{FF2B5EF4-FFF2-40B4-BE49-F238E27FC236}">
                        <a16:creationId xmlns:a16="http://schemas.microsoft.com/office/drawing/2014/main" id="{5A2AB0E6-2BCE-F0D9-BDB9-76C49F17FA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3" name="直線コネクタ 14802">
                    <a:extLst>
                      <a:ext uri="{FF2B5EF4-FFF2-40B4-BE49-F238E27FC236}">
                        <a16:creationId xmlns:a16="http://schemas.microsoft.com/office/drawing/2014/main" id="{9EFB9764-0F05-3E43-7858-9546CBE5FD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4" name="直線コネクタ 14803">
                    <a:extLst>
                      <a:ext uri="{FF2B5EF4-FFF2-40B4-BE49-F238E27FC236}">
                        <a16:creationId xmlns:a16="http://schemas.microsoft.com/office/drawing/2014/main" id="{D851CA6A-52F7-468D-9299-AD4AAF37DD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5" name="直線コネクタ 14804">
                    <a:extLst>
                      <a:ext uri="{FF2B5EF4-FFF2-40B4-BE49-F238E27FC236}">
                        <a16:creationId xmlns:a16="http://schemas.microsoft.com/office/drawing/2014/main" id="{59F6D971-5772-D3B5-0D1C-16832D1317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3" name="グループ化 14792">
                  <a:extLst>
                    <a:ext uri="{FF2B5EF4-FFF2-40B4-BE49-F238E27FC236}">
                      <a16:creationId xmlns:a16="http://schemas.microsoft.com/office/drawing/2014/main" id="{17F225E4-7C55-87BF-CB6E-D9B10BB4D0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794" name="直線コネクタ 14793">
                    <a:extLst>
                      <a:ext uri="{FF2B5EF4-FFF2-40B4-BE49-F238E27FC236}">
                        <a16:creationId xmlns:a16="http://schemas.microsoft.com/office/drawing/2014/main" id="{743E43AA-8BBB-210E-72CD-68A55B6832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5" name="直線コネクタ 14794">
                    <a:extLst>
                      <a:ext uri="{FF2B5EF4-FFF2-40B4-BE49-F238E27FC236}">
                        <a16:creationId xmlns:a16="http://schemas.microsoft.com/office/drawing/2014/main" id="{D5D809D0-7EF9-EB66-6165-D8B4A641BC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6" name="直線コネクタ 14795">
                    <a:extLst>
                      <a:ext uri="{FF2B5EF4-FFF2-40B4-BE49-F238E27FC236}">
                        <a16:creationId xmlns:a16="http://schemas.microsoft.com/office/drawing/2014/main" id="{B557D735-5EA0-1E1A-98E3-C8F671DBDE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7" name="直線コネクタ 14796">
                    <a:extLst>
                      <a:ext uri="{FF2B5EF4-FFF2-40B4-BE49-F238E27FC236}">
                        <a16:creationId xmlns:a16="http://schemas.microsoft.com/office/drawing/2014/main" id="{79318B6D-D7CC-82DA-205B-3AC78CDA25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8" name="直線コネクタ 14797">
                    <a:extLst>
                      <a:ext uri="{FF2B5EF4-FFF2-40B4-BE49-F238E27FC236}">
                        <a16:creationId xmlns:a16="http://schemas.microsoft.com/office/drawing/2014/main" id="{A607CB7C-B75E-16AA-3702-0BD6440987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9" name="直線コネクタ 14798">
                    <a:extLst>
                      <a:ext uri="{FF2B5EF4-FFF2-40B4-BE49-F238E27FC236}">
                        <a16:creationId xmlns:a16="http://schemas.microsoft.com/office/drawing/2014/main" id="{72372B78-2A8E-C7F7-B635-6AB80E34AD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06D774EB-8338-29E1-A587-86C2528D0E1D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6795" name="正方形/長方形 6794">
                  <a:extLst>
                    <a:ext uri="{FF2B5EF4-FFF2-40B4-BE49-F238E27FC236}">
                      <a16:creationId xmlns:a16="http://schemas.microsoft.com/office/drawing/2014/main" id="{45E3C808-33C1-2BEF-21BE-DB36A2BC6B53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796" name="グループ化 6795">
                  <a:extLst>
                    <a:ext uri="{FF2B5EF4-FFF2-40B4-BE49-F238E27FC236}">
                      <a16:creationId xmlns:a16="http://schemas.microsoft.com/office/drawing/2014/main" id="{FDFC2FDF-AB60-2EA9-A80B-316F8184BE36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6842" name="グループ化 6841">
                    <a:extLst>
                      <a:ext uri="{FF2B5EF4-FFF2-40B4-BE49-F238E27FC236}">
                        <a16:creationId xmlns:a16="http://schemas.microsoft.com/office/drawing/2014/main" id="{FE44440F-C826-3413-B4C5-E042A780BCF1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770" name="正方形/長方形 14769">
                      <a:extLst>
                        <a:ext uri="{FF2B5EF4-FFF2-40B4-BE49-F238E27FC236}">
                          <a16:creationId xmlns:a16="http://schemas.microsoft.com/office/drawing/2014/main" id="{4D6307C3-54F1-8030-C226-DC58273C78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1" name="グループ化 14770">
                      <a:extLst>
                        <a:ext uri="{FF2B5EF4-FFF2-40B4-BE49-F238E27FC236}">
                          <a16:creationId xmlns:a16="http://schemas.microsoft.com/office/drawing/2014/main" id="{DE4B7885-A5A5-3774-09AC-EA94379884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6" name="正方形/長方形 14785">
                        <a:extLst>
                          <a:ext uri="{FF2B5EF4-FFF2-40B4-BE49-F238E27FC236}">
                            <a16:creationId xmlns:a16="http://schemas.microsoft.com/office/drawing/2014/main" id="{96120629-A882-3FA6-2606-EFFB9FE7749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7" name="正方形/長方形 14786">
                        <a:extLst>
                          <a:ext uri="{FF2B5EF4-FFF2-40B4-BE49-F238E27FC236}">
                            <a16:creationId xmlns:a16="http://schemas.microsoft.com/office/drawing/2014/main" id="{418A4A89-906C-E9F8-0050-F658838B0DA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772" name="グループ化 14771">
                      <a:extLst>
                        <a:ext uri="{FF2B5EF4-FFF2-40B4-BE49-F238E27FC236}">
                          <a16:creationId xmlns:a16="http://schemas.microsoft.com/office/drawing/2014/main" id="{5262C022-61C7-A1B7-0205-3FA1AAE709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782" name="正方形/長方形 14781">
                        <a:extLst>
                          <a:ext uri="{FF2B5EF4-FFF2-40B4-BE49-F238E27FC236}">
                            <a16:creationId xmlns:a16="http://schemas.microsoft.com/office/drawing/2014/main" id="{70E6740B-0542-F699-1610-5C16AC4DAA2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783" name="グループ化 14782">
                        <a:extLst>
                          <a:ext uri="{FF2B5EF4-FFF2-40B4-BE49-F238E27FC236}">
                            <a16:creationId xmlns:a16="http://schemas.microsoft.com/office/drawing/2014/main" id="{F1B4B39C-8D27-A837-5C0F-13B2EE88663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784" name="正方形/長方形 14783">
                          <a:extLst>
                            <a:ext uri="{FF2B5EF4-FFF2-40B4-BE49-F238E27FC236}">
                              <a16:creationId xmlns:a16="http://schemas.microsoft.com/office/drawing/2014/main" id="{2C0AF123-CD2E-1733-9A6F-98B0457C8CB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785" name="正方形/長方形 14784">
                          <a:extLst>
                            <a:ext uri="{FF2B5EF4-FFF2-40B4-BE49-F238E27FC236}">
                              <a16:creationId xmlns:a16="http://schemas.microsoft.com/office/drawing/2014/main" id="{F34998FA-B495-C59A-6BA9-A77566978B4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773" name="正方形/長方形 14772">
                      <a:extLst>
                        <a:ext uri="{FF2B5EF4-FFF2-40B4-BE49-F238E27FC236}">
                          <a16:creationId xmlns:a16="http://schemas.microsoft.com/office/drawing/2014/main" id="{F0035A70-D5F0-81B0-62EE-B89BBA6448D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4" name="グループ化 14773">
                      <a:extLst>
                        <a:ext uri="{FF2B5EF4-FFF2-40B4-BE49-F238E27FC236}">
                          <a16:creationId xmlns:a16="http://schemas.microsoft.com/office/drawing/2014/main" id="{C7E37A0E-BC31-CA7C-3E8B-88FFFCEEFC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0" name="正方形/長方形 14779">
                        <a:extLst>
                          <a:ext uri="{FF2B5EF4-FFF2-40B4-BE49-F238E27FC236}">
                            <a16:creationId xmlns:a16="http://schemas.microsoft.com/office/drawing/2014/main" id="{358F9E66-6EF3-6A2C-0030-28BE87B898A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1" name="正方形/長方形 14780">
                        <a:extLst>
                          <a:ext uri="{FF2B5EF4-FFF2-40B4-BE49-F238E27FC236}">
                            <a16:creationId xmlns:a16="http://schemas.microsoft.com/office/drawing/2014/main" id="{C347DE7C-AD53-8FD8-8598-A166FAB95AE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5" name="正方形/長方形 14774">
                      <a:extLst>
                        <a:ext uri="{FF2B5EF4-FFF2-40B4-BE49-F238E27FC236}">
                          <a16:creationId xmlns:a16="http://schemas.microsoft.com/office/drawing/2014/main" id="{26F61BD8-664C-4600-3C05-5FF72AD7674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6" name="グループ化 14775">
                      <a:extLst>
                        <a:ext uri="{FF2B5EF4-FFF2-40B4-BE49-F238E27FC236}">
                          <a16:creationId xmlns:a16="http://schemas.microsoft.com/office/drawing/2014/main" id="{C1FC5ED1-BF91-9088-85EB-8453B3EF8A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78" name="正方形/長方形 14777">
                        <a:extLst>
                          <a:ext uri="{FF2B5EF4-FFF2-40B4-BE49-F238E27FC236}">
                            <a16:creationId xmlns:a16="http://schemas.microsoft.com/office/drawing/2014/main" id="{0C99D6ED-1221-714F-62A3-D6D0C316530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79" name="正方形/長方形 14778">
                        <a:extLst>
                          <a:ext uri="{FF2B5EF4-FFF2-40B4-BE49-F238E27FC236}">
                            <a16:creationId xmlns:a16="http://schemas.microsoft.com/office/drawing/2014/main" id="{91345134-D664-6A60-02EC-CAF0C53AD1E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7" name="正方形/長方形 14776">
                      <a:extLst>
                        <a:ext uri="{FF2B5EF4-FFF2-40B4-BE49-F238E27FC236}">
                          <a16:creationId xmlns:a16="http://schemas.microsoft.com/office/drawing/2014/main" id="{5BF374BF-FE1E-08E9-4BC5-DB000C79AD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6843" name="グループ化 6842">
                    <a:extLst>
                      <a:ext uri="{FF2B5EF4-FFF2-40B4-BE49-F238E27FC236}">
                        <a16:creationId xmlns:a16="http://schemas.microsoft.com/office/drawing/2014/main" id="{054DF75E-D4B8-DF57-9B02-D249CB8AB032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736" name="グループ化 14735">
                      <a:extLst>
                        <a:ext uri="{FF2B5EF4-FFF2-40B4-BE49-F238E27FC236}">
                          <a16:creationId xmlns:a16="http://schemas.microsoft.com/office/drawing/2014/main" id="{D25AC251-360E-9747-BBF9-EA414D4A3F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54" name="直線コネクタ 14753">
                        <a:extLst>
                          <a:ext uri="{FF2B5EF4-FFF2-40B4-BE49-F238E27FC236}">
                            <a16:creationId xmlns:a16="http://schemas.microsoft.com/office/drawing/2014/main" id="{AD2CE28C-0789-4100-8FC2-45800EB66A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5" name="直線コネクタ 14754">
                        <a:extLst>
                          <a:ext uri="{FF2B5EF4-FFF2-40B4-BE49-F238E27FC236}">
                            <a16:creationId xmlns:a16="http://schemas.microsoft.com/office/drawing/2014/main" id="{4E6E58B3-DB2B-9CE0-C4E1-784612B9FB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6" name="直線コネクタ 14755">
                        <a:extLst>
                          <a:ext uri="{FF2B5EF4-FFF2-40B4-BE49-F238E27FC236}">
                            <a16:creationId xmlns:a16="http://schemas.microsoft.com/office/drawing/2014/main" id="{E1CC11E2-E66F-8CFC-CDA7-D9C2E5F73A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7" name="直線コネクタ 14756">
                        <a:extLst>
                          <a:ext uri="{FF2B5EF4-FFF2-40B4-BE49-F238E27FC236}">
                            <a16:creationId xmlns:a16="http://schemas.microsoft.com/office/drawing/2014/main" id="{6AE87780-FAC0-7E3A-32B9-860B6AE9AB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8" name="直線コネクタ 14757">
                        <a:extLst>
                          <a:ext uri="{FF2B5EF4-FFF2-40B4-BE49-F238E27FC236}">
                            <a16:creationId xmlns:a16="http://schemas.microsoft.com/office/drawing/2014/main" id="{033C8478-9EEB-244C-0F50-7E0667D2D1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9" name="直線コネクタ 14758">
                        <a:extLst>
                          <a:ext uri="{FF2B5EF4-FFF2-40B4-BE49-F238E27FC236}">
                            <a16:creationId xmlns:a16="http://schemas.microsoft.com/office/drawing/2014/main" id="{00637FA7-29CC-F1EA-F1B6-075838D9DC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0" name="直線コネクタ 14759">
                        <a:extLst>
                          <a:ext uri="{FF2B5EF4-FFF2-40B4-BE49-F238E27FC236}">
                            <a16:creationId xmlns:a16="http://schemas.microsoft.com/office/drawing/2014/main" id="{2A74A893-16EC-3D86-614C-4590AB29D2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1" name="直線コネクタ 14760">
                        <a:extLst>
                          <a:ext uri="{FF2B5EF4-FFF2-40B4-BE49-F238E27FC236}">
                            <a16:creationId xmlns:a16="http://schemas.microsoft.com/office/drawing/2014/main" id="{6CB9DE77-F0FD-AA52-E9A6-DCF58088E8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2" name="直線コネクタ 14761">
                        <a:extLst>
                          <a:ext uri="{FF2B5EF4-FFF2-40B4-BE49-F238E27FC236}">
                            <a16:creationId xmlns:a16="http://schemas.microsoft.com/office/drawing/2014/main" id="{832C2ECE-6EC2-F90D-AFEB-86213DD2A1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3" name="直線コネクタ 14762">
                        <a:extLst>
                          <a:ext uri="{FF2B5EF4-FFF2-40B4-BE49-F238E27FC236}">
                            <a16:creationId xmlns:a16="http://schemas.microsoft.com/office/drawing/2014/main" id="{BE899401-F42B-F26A-FCF3-7EAC09FA15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4" name="直線コネクタ 14763">
                        <a:extLst>
                          <a:ext uri="{FF2B5EF4-FFF2-40B4-BE49-F238E27FC236}">
                            <a16:creationId xmlns:a16="http://schemas.microsoft.com/office/drawing/2014/main" id="{06514B7A-FF07-4E7B-CC93-41321A1FBF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5" name="直線コネクタ 14764">
                        <a:extLst>
                          <a:ext uri="{FF2B5EF4-FFF2-40B4-BE49-F238E27FC236}">
                            <a16:creationId xmlns:a16="http://schemas.microsoft.com/office/drawing/2014/main" id="{C992AF41-D681-4616-4949-7EE2E2793A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6" name="直線コネクタ 14765">
                        <a:extLst>
                          <a:ext uri="{FF2B5EF4-FFF2-40B4-BE49-F238E27FC236}">
                            <a16:creationId xmlns:a16="http://schemas.microsoft.com/office/drawing/2014/main" id="{593DBE7B-9408-7B4D-B31A-5C5B94C5C2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7" name="直線コネクタ 14766">
                        <a:extLst>
                          <a:ext uri="{FF2B5EF4-FFF2-40B4-BE49-F238E27FC236}">
                            <a16:creationId xmlns:a16="http://schemas.microsoft.com/office/drawing/2014/main" id="{911A94CF-B938-9F64-BE61-75B39D5484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8" name="直線コネクタ 14767">
                        <a:extLst>
                          <a:ext uri="{FF2B5EF4-FFF2-40B4-BE49-F238E27FC236}">
                            <a16:creationId xmlns:a16="http://schemas.microsoft.com/office/drawing/2014/main" id="{FDF1A174-59F4-5F57-165D-7B7D7057EE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9" name="直線コネクタ 14768">
                        <a:extLst>
                          <a:ext uri="{FF2B5EF4-FFF2-40B4-BE49-F238E27FC236}">
                            <a16:creationId xmlns:a16="http://schemas.microsoft.com/office/drawing/2014/main" id="{065410D7-56D3-46E7-E675-8F85239F4A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737" name="グループ化 14736">
                      <a:extLst>
                        <a:ext uri="{FF2B5EF4-FFF2-40B4-BE49-F238E27FC236}">
                          <a16:creationId xmlns:a16="http://schemas.microsoft.com/office/drawing/2014/main" id="{AACA2463-21E1-0530-947C-BFB280FDF3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38" name="直線コネクタ 14737">
                        <a:extLst>
                          <a:ext uri="{FF2B5EF4-FFF2-40B4-BE49-F238E27FC236}">
                            <a16:creationId xmlns:a16="http://schemas.microsoft.com/office/drawing/2014/main" id="{8816C2C8-B5FF-5415-7DE8-FCB861211A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9" name="直線コネクタ 14738">
                        <a:extLst>
                          <a:ext uri="{FF2B5EF4-FFF2-40B4-BE49-F238E27FC236}">
                            <a16:creationId xmlns:a16="http://schemas.microsoft.com/office/drawing/2014/main" id="{684B81B7-2509-1D0A-5E75-765B68E003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0" name="直線コネクタ 14739">
                        <a:extLst>
                          <a:ext uri="{FF2B5EF4-FFF2-40B4-BE49-F238E27FC236}">
                            <a16:creationId xmlns:a16="http://schemas.microsoft.com/office/drawing/2014/main" id="{49A92F2E-D4AA-4168-EA57-43D2B91268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1" name="直線コネクタ 14740">
                        <a:extLst>
                          <a:ext uri="{FF2B5EF4-FFF2-40B4-BE49-F238E27FC236}">
                            <a16:creationId xmlns:a16="http://schemas.microsoft.com/office/drawing/2014/main" id="{A143D15C-90ED-9178-CE4C-35C04DC617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2" name="直線コネクタ 14741">
                        <a:extLst>
                          <a:ext uri="{FF2B5EF4-FFF2-40B4-BE49-F238E27FC236}">
                            <a16:creationId xmlns:a16="http://schemas.microsoft.com/office/drawing/2014/main" id="{B61AAB8A-89B7-1FE9-8A5F-9276860AF8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3" name="直線コネクタ 14742">
                        <a:extLst>
                          <a:ext uri="{FF2B5EF4-FFF2-40B4-BE49-F238E27FC236}">
                            <a16:creationId xmlns:a16="http://schemas.microsoft.com/office/drawing/2014/main" id="{BC4988EF-A6BD-6732-FF3A-9ED60A8E35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4" name="直線コネクタ 14743">
                        <a:extLst>
                          <a:ext uri="{FF2B5EF4-FFF2-40B4-BE49-F238E27FC236}">
                            <a16:creationId xmlns:a16="http://schemas.microsoft.com/office/drawing/2014/main" id="{05FED3D0-43BE-016E-27B5-5C7074F6BF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5" name="直線コネクタ 14744">
                        <a:extLst>
                          <a:ext uri="{FF2B5EF4-FFF2-40B4-BE49-F238E27FC236}">
                            <a16:creationId xmlns:a16="http://schemas.microsoft.com/office/drawing/2014/main" id="{6A20608C-80FB-3801-012B-08EF876081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6" name="直線コネクタ 14745">
                        <a:extLst>
                          <a:ext uri="{FF2B5EF4-FFF2-40B4-BE49-F238E27FC236}">
                            <a16:creationId xmlns:a16="http://schemas.microsoft.com/office/drawing/2014/main" id="{3BAB58A6-A08D-7D2D-CAAB-43FA563622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7" name="直線コネクタ 14746">
                        <a:extLst>
                          <a:ext uri="{FF2B5EF4-FFF2-40B4-BE49-F238E27FC236}">
                            <a16:creationId xmlns:a16="http://schemas.microsoft.com/office/drawing/2014/main" id="{4B5F63F8-92B1-44A5-4E5B-94CD8B3FDF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8" name="直線コネクタ 14747">
                        <a:extLst>
                          <a:ext uri="{FF2B5EF4-FFF2-40B4-BE49-F238E27FC236}">
                            <a16:creationId xmlns:a16="http://schemas.microsoft.com/office/drawing/2014/main" id="{19910E18-570A-997D-EE1E-2E06382DF5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9" name="直線コネクタ 14748">
                        <a:extLst>
                          <a:ext uri="{FF2B5EF4-FFF2-40B4-BE49-F238E27FC236}">
                            <a16:creationId xmlns:a16="http://schemas.microsoft.com/office/drawing/2014/main" id="{6A94F156-59C7-B691-2C10-0831AAC049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0" name="直線コネクタ 14749">
                        <a:extLst>
                          <a:ext uri="{FF2B5EF4-FFF2-40B4-BE49-F238E27FC236}">
                            <a16:creationId xmlns:a16="http://schemas.microsoft.com/office/drawing/2014/main" id="{ADC14C98-D779-0359-1559-4E2BAB4D73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1" name="直線コネクタ 14750">
                        <a:extLst>
                          <a:ext uri="{FF2B5EF4-FFF2-40B4-BE49-F238E27FC236}">
                            <a16:creationId xmlns:a16="http://schemas.microsoft.com/office/drawing/2014/main" id="{C0B3CDC8-86DC-430F-CE28-53EA7E48CC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2" name="直線コネクタ 14751">
                        <a:extLst>
                          <a:ext uri="{FF2B5EF4-FFF2-40B4-BE49-F238E27FC236}">
                            <a16:creationId xmlns:a16="http://schemas.microsoft.com/office/drawing/2014/main" id="{12DDB1F4-25BF-CB44-4A1A-1BE52D5627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3" name="直線コネクタ 14752">
                        <a:extLst>
                          <a:ext uri="{FF2B5EF4-FFF2-40B4-BE49-F238E27FC236}">
                            <a16:creationId xmlns:a16="http://schemas.microsoft.com/office/drawing/2014/main" id="{31BF4F12-5DDF-AA08-F9CA-FDD4FF90F1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4" name="グループ化 6843">
                    <a:extLst>
                      <a:ext uri="{FF2B5EF4-FFF2-40B4-BE49-F238E27FC236}">
                        <a16:creationId xmlns:a16="http://schemas.microsoft.com/office/drawing/2014/main" id="{65403742-EBFC-750C-95F6-C238CD3C5D5C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930" name="グループ化 6929">
                      <a:extLst>
                        <a:ext uri="{FF2B5EF4-FFF2-40B4-BE49-F238E27FC236}">
                          <a16:creationId xmlns:a16="http://schemas.microsoft.com/office/drawing/2014/main" id="{A34EBED8-24DC-8F82-832F-1D6B49C723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20" name="直線コネクタ 14719">
                        <a:extLst>
                          <a:ext uri="{FF2B5EF4-FFF2-40B4-BE49-F238E27FC236}">
                            <a16:creationId xmlns:a16="http://schemas.microsoft.com/office/drawing/2014/main" id="{6C62AE60-84AF-DC59-B8CE-41ACCD1E2A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1" name="直線コネクタ 14720">
                        <a:extLst>
                          <a:ext uri="{FF2B5EF4-FFF2-40B4-BE49-F238E27FC236}">
                            <a16:creationId xmlns:a16="http://schemas.microsoft.com/office/drawing/2014/main" id="{B3C35796-BEB5-4A83-2732-08C2AB57AC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2" name="直線コネクタ 14721">
                        <a:extLst>
                          <a:ext uri="{FF2B5EF4-FFF2-40B4-BE49-F238E27FC236}">
                            <a16:creationId xmlns:a16="http://schemas.microsoft.com/office/drawing/2014/main" id="{523E74B6-E354-7FED-DCAF-7018CAC701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3" name="直線コネクタ 14722">
                        <a:extLst>
                          <a:ext uri="{FF2B5EF4-FFF2-40B4-BE49-F238E27FC236}">
                            <a16:creationId xmlns:a16="http://schemas.microsoft.com/office/drawing/2014/main" id="{37CC1300-E41C-3FD6-3393-ACCA7BDA9E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4" name="直線コネクタ 14723">
                        <a:extLst>
                          <a:ext uri="{FF2B5EF4-FFF2-40B4-BE49-F238E27FC236}">
                            <a16:creationId xmlns:a16="http://schemas.microsoft.com/office/drawing/2014/main" id="{99DE8C80-ACD0-0BDF-CEF7-B9A80B21D2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5" name="直線コネクタ 14724">
                        <a:extLst>
                          <a:ext uri="{FF2B5EF4-FFF2-40B4-BE49-F238E27FC236}">
                            <a16:creationId xmlns:a16="http://schemas.microsoft.com/office/drawing/2014/main" id="{518930D9-624A-B1B7-6BE3-F301CA56C0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6" name="直線コネクタ 14725">
                        <a:extLst>
                          <a:ext uri="{FF2B5EF4-FFF2-40B4-BE49-F238E27FC236}">
                            <a16:creationId xmlns:a16="http://schemas.microsoft.com/office/drawing/2014/main" id="{C6D8C7EA-6A57-F2C5-FE35-886B9C1363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7" name="直線コネクタ 14726">
                        <a:extLst>
                          <a:ext uri="{FF2B5EF4-FFF2-40B4-BE49-F238E27FC236}">
                            <a16:creationId xmlns:a16="http://schemas.microsoft.com/office/drawing/2014/main" id="{9239101F-3363-7E09-65E4-2AD3CA144D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8" name="直線コネクタ 14727">
                        <a:extLst>
                          <a:ext uri="{FF2B5EF4-FFF2-40B4-BE49-F238E27FC236}">
                            <a16:creationId xmlns:a16="http://schemas.microsoft.com/office/drawing/2014/main" id="{D46863C9-2277-96F9-0358-DB0BE17D38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9" name="直線コネクタ 14728">
                        <a:extLst>
                          <a:ext uri="{FF2B5EF4-FFF2-40B4-BE49-F238E27FC236}">
                            <a16:creationId xmlns:a16="http://schemas.microsoft.com/office/drawing/2014/main" id="{C4C5CBA4-3239-8F64-CDD8-E5D579F66E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0" name="直線コネクタ 14729">
                        <a:extLst>
                          <a:ext uri="{FF2B5EF4-FFF2-40B4-BE49-F238E27FC236}">
                            <a16:creationId xmlns:a16="http://schemas.microsoft.com/office/drawing/2014/main" id="{C5C6F249-EC11-9BD3-9529-8E7CF8E316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1" name="直線コネクタ 14730">
                        <a:extLst>
                          <a:ext uri="{FF2B5EF4-FFF2-40B4-BE49-F238E27FC236}">
                            <a16:creationId xmlns:a16="http://schemas.microsoft.com/office/drawing/2014/main" id="{711CF4C6-17B4-A907-1FFB-DB88A89190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2" name="直線コネクタ 14731">
                        <a:extLst>
                          <a:ext uri="{FF2B5EF4-FFF2-40B4-BE49-F238E27FC236}">
                            <a16:creationId xmlns:a16="http://schemas.microsoft.com/office/drawing/2014/main" id="{8370E2C2-59B9-EE62-CA05-2398CA363C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3" name="直線コネクタ 14732">
                        <a:extLst>
                          <a:ext uri="{FF2B5EF4-FFF2-40B4-BE49-F238E27FC236}">
                            <a16:creationId xmlns:a16="http://schemas.microsoft.com/office/drawing/2014/main" id="{5AAF20EC-791C-825A-599D-139824D2F6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4" name="直線コネクタ 14733">
                        <a:extLst>
                          <a:ext uri="{FF2B5EF4-FFF2-40B4-BE49-F238E27FC236}">
                            <a16:creationId xmlns:a16="http://schemas.microsoft.com/office/drawing/2014/main" id="{56DCD128-5050-1FF9-4B6C-FE62E0E76C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5" name="直線コネクタ 14734">
                        <a:extLst>
                          <a:ext uri="{FF2B5EF4-FFF2-40B4-BE49-F238E27FC236}">
                            <a16:creationId xmlns:a16="http://schemas.microsoft.com/office/drawing/2014/main" id="{5C627687-85BC-7AB0-AC52-4234CE2965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931" name="グループ化 6930">
                      <a:extLst>
                        <a:ext uri="{FF2B5EF4-FFF2-40B4-BE49-F238E27FC236}">
                          <a16:creationId xmlns:a16="http://schemas.microsoft.com/office/drawing/2014/main" id="{A8964A92-DDC0-759C-4798-1826E661ED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32" name="直線コネクタ 6931">
                        <a:extLst>
                          <a:ext uri="{FF2B5EF4-FFF2-40B4-BE49-F238E27FC236}">
                            <a16:creationId xmlns:a16="http://schemas.microsoft.com/office/drawing/2014/main" id="{DBF835BE-C2B8-3EFC-07AD-3BDB008E77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5" name="直線コネクタ 6934">
                        <a:extLst>
                          <a:ext uri="{FF2B5EF4-FFF2-40B4-BE49-F238E27FC236}">
                            <a16:creationId xmlns:a16="http://schemas.microsoft.com/office/drawing/2014/main" id="{E9725C31-8114-386A-4913-EEEEF8CDF1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6" name="直線コネクタ 6935">
                        <a:extLst>
                          <a:ext uri="{FF2B5EF4-FFF2-40B4-BE49-F238E27FC236}">
                            <a16:creationId xmlns:a16="http://schemas.microsoft.com/office/drawing/2014/main" id="{5B71D829-FEEB-88B0-A4B1-6A218C4DEA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7" name="直線コネクタ 6936">
                        <a:extLst>
                          <a:ext uri="{FF2B5EF4-FFF2-40B4-BE49-F238E27FC236}">
                            <a16:creationId xmlns:a16="http://schemas.microsoft.com/office/drawing/2014/main" id="{13FE28E4-1763-7D74-5519-693F4AA3B3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8" name="直線コネクタ 6937">
                        <a:extLst>
                          <a:ext uri="{FF2B5EF4-FFF2-40B4-BE49-F238E27FC236}">
                            <a16:creationId xmlns:a16="http://schemas.microsoft.com/office/drawing/2014/main" id="{CF6D7099-5338-0BDE-C38D-0888115228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9" name="直線コネクタ 6938">
                        <a:extLst>
                          <a:ext uri="{FF2B5EF4-FFF2-40B4-BE49-F238E27FC236}">
                            <a16:creationId xmlns:a16="http://schemas.microsoft.com/office/drawing/2014/main" id="{5818EE42-537D-94A9-02CD-0C907A55B1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0" name="直線コネクタ 6939">
                        <a:extLst>
                          <a:ext uri="{FF2B5EF4-FFF2-40B4-BE49-F238E27FC236}">
                            <a16:creationId xmlns:a16="http://schemas.microsoft.com/office/drawing/2014/main" id="{FC3A2EC1-E2DE-D089-AF0E-B4C246CE2B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1" name="直線コネクタ 6940">
                        <a:extLst>
                          <a:ext uri="{FF2B5EF4-FFF2-40B4-BE49-F238E27FC236}">
                            <a16:creationId xmlns:a16="http://schemas.microsoft.com/office/drawing/2014/main" id="{9A8B4F11-8119-42A6-C459-EAAFD080DD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2" name="直線コネクタ 6941">
                        <a:extLst>
                          <a:ext uri="{FF2B5EF4-FFF2-40B4-BE49-F238E27FC236}">
                            <a16:creationId xmlns:a16="http://schemas.microsoft.com/office/drawing/2014/main" id="{E2DD6B86-9C8D-5886-2A90-3709F93465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3" name="直線コネクタ 6942">
                        <a:extLst>
                          <a:ext uri="{FF2B5EF4-FFF2-40B4-BE49-F238E27FC236}">
                            <a16:creationId xmlns:a16="http://schemas.microsoft.com/office/drawing/2014/main" id="{9AD6E648-C74C-24B1-3410-7D84CE1398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4" name="直線コネクタ 6943">
                        <a:extLst>
                          <a:ext uri="{FF2B5EF4-FFF2-40B4-BE49-F238E27FC236}">
                            <a16:creationId xmlns:a16="http://schemas.microsoft.com/office/drawing/2014/main" id="{8F2309C9-7F33-99D8-E5D8-94064AC41A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5" name="直線コネクタ 6944">
                        <a:extLst>
                          <a:ext uri="{FF2B5EF4-FFF2-40B4-BE49-F238E27FC236}">
                            <a16:creationId xmlns:a16="http://schemas.microsoft.com/office/drawing/2014/main" id="{F6CA9449-AEEA-2234-0DED-E7F2BB0DAC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6" name="直線コネクタ 6945">
                        <a:extLst>
                          <a:ext uri="{FF2B5EF4-FFF2-40B4-BE49-F238E27FC236}">
                            <a16:creationId xmlns:a16="http://schemas.microsoft.com/office/drawing/2014/main" id="{FC5B307A-5BCF-1146-932B-3EF00E41C7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7" name="直線コネクタ 6946">
                        <a:extLst>
                          <a:ext uri="{FF2B5EF4-FFF2-40B4-BE49-F238E27FC236}">
                            <a16:creationId xmlns:a16="http://schemas.microsoft.com/office/drawing/2014/main" id="{A4F386F3-55F1-0727-1CCC-E304B013AC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8" name="直線コネクタ 6947">
                        <a:extLst>
                          <a:ext uri="{FF2B5EF4-FFF2-40B4-BE49-F238E27FC236}">
                            <a16:creationId xmlns:a16="http://schemas.microsoft.com/office/drawing/2014/main" id="{AEF18EBE-222F-24F4-7F89-E96D6FE666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75" name="直線コネクタ 6974">
                        <a:extLst>
                          <a:ext uri="{FF2B5EF4-FFF2-40B4-BE49-F238E27FC236}">
                            <a16:creationId xmlns:a16="http://schemas.microsoft.com/office/drawing/2014/main" id="{265D2262-F841-0161-9F9A-50AC38BE27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5" name="グループ化 6844">
                    <a:extLst>
                      <a:ext uri="{FF2B5EF4-FFF2-40B4-BE49-F238E27FC236}">
                        <a16:creationId xmlns:a16="http://schemas.microsoft.com/office/drawing/2014/main" id="{14F48C6B-46D2-0E8E-D93E-611AB95C3D20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1440" name="グループ化 11439">
                      <a:extLst>
                        <a:ext uri="{FF2B5EF4-FFF2-40B4-BE49-F238E27FC236}">
                          <a16:creationId xmlns:a16="http://schemas.microsoft.com/office/drawing/2014/main" id="{7895E37C-D8F1-0528-9254-1693A98CBF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14" name="直線コネクタ 6913">
                        <a:extLst>
                          <a:ext uri="{FF2B5EF4-FFF2-40B4-BE49-F238E27FC236}">
                            <a16:creationId xmlns:a16="http://schemas.microsoft.com/office/drawing/2014/main" id="{C0283F13-92D1-F23E-B1D4-D27BD3FF4B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5" name="直線コネクタ 6914">
                        <a:extLst>
                          <a:ext uri="{FF2B5EF4-FFF2-40B4-BE49-F238E27FC236}">
                            <a16:creationId xmlns:a16="http://schemas.microsoft.com/office/drawing/2014/main" id="{3488A8A5-7DD5-3244-FB6A-FC800D7700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6" name="直線コネクタ 6915">
                        <a:extLst>
                          <a:ext uri="{FF2B5EF4-FFF2-40B4-BE49-F238E27FC236}">
                            <a16:creationId xmlns:a16="http://schemas.microsoft.com/office/drawing/2014/main" id="{7BCA69C5-442B-A2CA-7B85-804030AB55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7" name="直線コネクタ 6916">
                        <a:extLst>
                          <a:ext uri="{FF2B5EF4-FFF2-40B4-BE49-F238E27FC236}">
                            <a16:creationId xmlns:a16="http://schemas.microsoft.com/office/drawing/2014/main" id="{E21F523E-C020-06CD-5267-0C10AFEFE6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8" name="直線コネクタ 6917">
                        <a:extLst>
                          <a:ext uri="{FF2B5EF4-FFF2-40B4-BE49-F238E27FC236}">
                            <a16:creationId xmlns:a16="http://schemas.microsoft.com/office/drawing/2014/main" id="{E221266A-3A6D-B16D-A852-76A9E95D7B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9" name="直線コネクタ 6918">
                        <a:extLst>
                          <a:ext uri="{FF2B5EF4-FFF2-40B4-BE49-F238E27FC236}">
                            <a16:creationId xmlns:a16="http://schemas.microsoft.com/office/drawing/2014/main" id="{852BB6EF-6A73-E41E-76BA-C489E60ECD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0" name="直線コネクタ 6919">
                        <a:extLst>
                          <a:ext uri="{FF2B5EF4-FFF2-40B4-BE49-F238E27FC236}">
                            <a16:creationId xmlns:a16="http://schemas.microsoft.com/office/drawing/2014/main" id="{986A9EF0-E30B-C108-8595-D942720616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1" name="直線コネクタ 6920">
                        <a:extLst>
                          <a:ext uri="{FF2B5EF4-FFF2-40B4-BE49-F238E27FC236}">
                            <a16:creationId xmlns:a16="http://schemas.microsoft.com/office/drawing/2014/main" id="{694A47F4-EE52-F4CC-D5AE-1D404D5C40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2" name="直線コネクタ 6921">
                        <a:extLst>
                          <a:ext uri="{FF2B5EF4-FFF2-40B4-BE49-F238E27FC236}">
                            <a16:creationId xmlns:a16="http://schemas.microsoft.com/office/drawing/2014/main" id="{924B3294-38A6-4104-371B-8E3C019654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3" name="直線コネクタ 6922">
                        <a:extLst>
                          <a:ext uri="{FF2B5EF4-FFF2-40B4-BE49-F238E27FC236}">
                            <a16:creationId xmlns:a16="http://schemas.microsoft.com/office/drawing/2014/main" id="{3256BC32-C366-D112-F514-6303A9BD62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4" name="直線コネクタ 6923">
                        <a:extLst>
                          <a:ext uri="{FF2B5EF4-FFF2-40B4-BE49-F238E27FC236}">
                            <a16:creationId xmlns:a16="http://schemas.microsoft.com/office/drawing/2014/main" id="{A4126070-7DA7-9E8E-56C6-0D6442AF5B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5" name="直線コネクタ 6924">
                        <a:extLst>
                          <a:ext uri="{FF2B5EF4-FFF2-40B4-BE49-F238E27FC236}">
                            <a16:creationId xmlns:a16="http://schemas.microsoft.com/office/drawing/2014/main" id="{C28DF916-5911-C574-D793-2C3C87E904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6" name="直線コネクタ 6925">
                        <a:extLst>
                          <a:ext uri="{FF2B5EF4-FFF2-40B4-BE49-F238E27FC236}">
                            <a16:creationId xmlns:a16="http://schemas.microsoft.com/office/drawing/2014/main" id="{CFD12B7B-183D-2C32-27CB-2127111581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7" name="直線コネクタ 6926">
                        <a:extLst>
                          <a:ext uri="{FF2B5EF4-FFF2-40B4-BE49-F238E27FC236}">
                            <a16:creationId xmlns:a16="http://schemas.microsoft.com/office/drawing/2014/main" id="{95ECF267-267F-ECB3-DF05-326AF4FE51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8" name="直線コネクタ 6927">
                        <a:extLst>
                          <a:ext uri="{FF2B5EF4-FFF2-40B4-BE49-F238E27FC236}">
                            <a16:creationId xmlns:a16="http://schemas.microsoft.com/office/drawing/2014/main" id="{4B3D6711-0249-5CA0-4358-885FBC97D4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9" name="直線コネクタ 6928">
                        <a:extLst>
                          <a:ext uri="{FF2B5EF4-FFF2-40B4-BE49-F238E27FC236}">
                            <a16:creationId xmlns:a16="http://schemas.microsoft.com/office/drawing/2014/main" id="{D952D43B-7AE0-E176-B7F2-A91ADE686E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1441" name="グループ化 11440">
                      <a:extLst>
                        <a:ext uri="{FF2B5EF4-FFF2-40B4-BE49-F238E27FC236}">
                          <a16:creationId xmlns:a16="http://schemas.microsoft.com/office/drawing/2014/main" id="{1E8AE430-D040-AB35-7D9B-B71D30459C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442" name="直線コネクタ 11441">
                        <a:extLst>
                          <a:ext uri="{FF2B5EF4-FFF2-40B4-BE49-F238E27FC236}">
                            <a16:creationId xmlns:a16="http://schemas.microsoft.com/office/drawing/2014/main" id="{72F6BBE2-42E1-E996-9DD4-B0215E0E00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3" name="直線コネクタ 11442">
                        <a:extLst>
                          <a:ext uri="{FF2B5EF4-FFF2-40B4-BE49-F238E27FC236}">
                            <a16:creationId xmlns:a16="http://schemas.microsoft.com/office/drawing/2014/main" id="{D82EB22D-C0C9-CB11-B295-92C994B89E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4" name="直線コネクタ 11443">
                        <a:extLst>
                          <a:ext uri="{FF2B5EF4-FFF2-40B4-BE49-F238E27FC236}">
                            <a16:creationId xmlns:a16="http://schemas.microsoft.com/office/drawing/2014/main" id="{41C5A3B1-988D-DB26-4A6C-D27D944457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5" name="直線コネクタ 11444">
                        <a:extLst>
                          <a:ext uri="{FF2B5EF4-FFF2-40B4-BE49-F238E27FC236}">
                            <a16:creationId xmlns:a16="http://schemas.microsoft.com/office/drawing/2014/main" id="{0AC1644E-4C25-BF6E-DBAD-E303427F41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6" name="直線コネクタ 11445">
                        <a:extLst>
                          <a:ext uri="{FF2B5EF4-FFF2-40B4-BE49-F238E27FC236}">
                            <a16:creationId xmlns:a16="http://schemas.microsoft.com/office/drawing/2014/main" id="{1AFB7143-68EA-03D7-A753-3F2947049E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7" name="直線コネクタ 11446">
                        <a:extLst>
                          <a:ext uri="{FF2B5EF4-FFF2-40B4-BE49-F238E27FC236}">
                            <a16:creationId xmlns:a16="http://schemas.microsoft.com/office/drawing/2014/main" id="{AB6EC187-A398-3B38-235E-9535E2A5CA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8" name="直線コネクタ 11447">
                        <a:extLst>
                          <a:ext uri="{FF2B5EF4-FFF2-40B4-BE49-F238E27FC236}">
                            <a16:creationId xmlns:a16="http://schemas.microsoft.com/office/drawing/2014/main" id="{EACF65E7-C257-E8CC-9768-1AB2473A6A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9" name="直線コネクタ 11448">
                        <a:extLst>
                          <a:ext uri="{FF2B5EF4-FFF2-40B4-BE49-F238E27FC236}">
                            <a16:creationId xmlns:a16="http://schemas.microsoft.com/office/drawing/2014/main" id="{AE526122-E4D2-B769-6526-6B718FC4FA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0" name="直線コネクタ 11449">
                        <a:extLst>
                          <a:ext uri="{FF2B5EF4-FFF2-40B4-BE49-F238E27FC236}">
                            <a16:creationId xmlns:a16="http://schemas.microsoft.com/office/drawing/2014/main" id="{048BFC36-9358-59AD-41AD-0C55D379C3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1" name="直線コネクタ 11450">
                        <a:extLst>
                          <a:ext uri="{FF2B5EF4-FFF2-40B4-BE49-F238E27FC236}">
                            <a16:creationId xmlns:a16="http://schemas.microsoft.com/office/drawing/2014/main" id="{AEFA4FA3-F708-8CAB-5B58-CB5EE665CB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2" name="直線コネクタ 11451">
                        <a:extLst>
                          <a:ext uri="{FF2B5EF4-FFF2-40B4-BE49-F238E27FC236}">
                            <a16:creationId xmlns:a16="http://schemas.microsoft.com/office/drawing/2014/main" id="{2399039F-8715-8BA4-BD2B-9EA60E133A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3" name="直線コネクタ 11452">
                        <a:extLst>
                          <a:ext uri="{FF2B5EF4-FFF2-40B4-BE49-F238E27FC236}">
                            <a16:creationId xmlns:a16="http://schemas.microsoft.com/office/drawing/2014/main" id="{B45BDDB1-A75B-4652-86F9-1BAB2E3686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4" name="直線コネクタ 11453">
                        <a:extLst>
                          <a:ext uri="{FF2B5EF4-FFF2-40B4-BE49-F238E27FC236}">
                            <a16:creationId xmlns:a16="http://schemas.microsoft.com/office/drawing/2014/main" id="{7AB1257F-A297-11FD-21CA-863FE7C518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5" name="直線コネクタ 11454">
                        <a:extLst>
                          <a:ext uri="{FF2B5EF4-FFF2-40B4-BE49-F238E27FC236}">
                            <a16:creationId xmlns:a16="http://schemas.microsoft.com/office/drawing/2014/main" id="{95177791-0547-7A23-92D4-19009B82AD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2" name="直線コネクタ 6911">
                        <a:extLst>
                          <a:ext uri="{FF2B5EF4-FFF2-40B4-BE49-F238E27FC236}">
                            <a16:creationId xmlns:a16="http://schemas.microsoft.com/office/drawing/2014/main" id="{36C9A604-39F9-5B97-8366-7451D26225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3" name="直線コネクタ 6912">
                        <a:extLst>
                          <a:ext uri="{FF2B5EF4-FFF2-40B4-BE49-F238E27FC236}">
                            <a16:creationId xmlns:a16="http://schemas.microsoft.com/office/drawing/2014/main" id="{82FEFB2E-7453-182E-E6EF-C189D69915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6" name="グループ化 6845">
                    <a:extLst>
                      <a:ext uri="{FF2B5EF4-FFF2-40B4-BE49-F238E27FC236}">
                        <a16:creationId xmlns:a16="http://schemas.microsoft.com/office/drawing/2014/main" id="{270D596B-BBE3-EAAE-2DE7-569C871DBD9D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24" name="直線コネクタ 11423">
                      <a:extLst>
                        <a:ext uri="{FF2B5EF4-FFF2-40B4-BE49-F238E27FC236}">
                          <a16:creationId xmlns:a16="http://schemas.microsoft.com/office/drawing/2014/main" id="{8564934A-A5A5-6B56-73A4-46BAB94E4F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5" name="直線コネクタ 11424">
                      <a:extLst>
                        <a:ext uri="{FF2B5EF4-FFF2-40B4-BE49-F238E27FC236}">
                          <a16:creationId xmlns:a16="http://schemas.microsoft.com/office/drawing/2014/main" id="{45E988ED-F174-1F80-B0E4-DAC01F5490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6" name="直線コネクタ 11425">
                      <a:extLst>
                        <a:ext uri="{FF2B5EF4-FFF2-40B4-BE49-F238E27FC236}">
                          <a16:creationId xmlns:a16="http://schemas.microsoft.com/office/drawing/2014/main" id="{3363F1FB-BCC0-7BDE-A079-AEB7A07592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7" name="直線コネクタ 11426">
                      <a:extLst>
                        <a:ext uri="{FF2B5EF4-FFF2-40B4-BE49-F238E27FC236}">
                          <a16:creationId xmlns:a16="http://schemas.microsoft.com/office/drawing/2014/main" id="{9875437E-1EF9-804A-BD9A-615281E745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8" name="直線コネクタ 11427">
                      <a:extLst>
                        <a:ext uri="{FF2B5EF4-FFF2-40B4-BE49-F238E27FC236}">
                          <a16:creationId xmlns:a16="http://schemas.microsoft.com/office/drawing/2014/main" id="{28883CA7-81D6-BE26-16D7-F8269EAC22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9" name="直線コネクタ 11428">
                      <a:extLst>
                        <a:ext uri="{FF2B5EF4-FFF2-40B4-BE49-F238E27FC236}">
                          <a16:creationId xmlns:a16="http://schemas.microsoft.com/office/drawing/2014/main" id="{CA692BEC-9746-DFB3-CFF3-A843055808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0" name="直線コネクタ 11429">
                      <a:extLst>
                        <a:ext uri="{FF2B5EF4-FFF2-40B4-BE49-F238E27FC236}">
                          <a16:creationId xmlns:a16="http://schemas.microsoft.com/office/drawing/2014/main" id="{EE68AD0E-9967-F400-1755-0298D72231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1" name="直線コネクタ 11430">
                      <a:extLst>
                        <a:ext uri="{FF2B5EF4-FFF2-40B4-BE49-F238E27FC236}">
                          <a16:creationId xmlns:a16="http://schemas.microsoft.com/office/drawing/2014/main" id="{430C9A90-BCE5-C01C-7579-C1ED407A8B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2" name="直線コネクタ 11431">
                      <a:extLst>
                        <a:ext uri="{FF2B5EF4-FFF2-40B4-BE49-F238E27FC236}">
                          <a16:creationId xmlns:a16="http://schemas.microsoft.com/office/drawing/2014/main" id="{5C544EA9-446F-ABCA-B2B9-A0AE715CC8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3" name="直線コネクタ 11432">
                      <a:extLst>
                        <a:ext uri="{FF2B5EF4-FFF2-40B4-BE49-F238E27FC236}">
                          <a16:creationId xmlns:a16="http://schemas.microsoft.com/office/drawing/2014/main" id="{BC203ED7-9724-9B6C-FEE0-D51D0C05853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4" name="直線コネクタ 11433">
                      <a:extLst>
                        <a:ext uri="{FF2B5EF4-FFF2-40B4-BE49-F238E27FC236}">
                          <a16:creationId xmlns:a16="http://schemas.microsoft.com/office/drawing/2014/main" id="{4A249A42-4471-01AB-F54D-DC0D6FA070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5" name="直線コネクタ 11434">
                      <a:extLst>
                        <a:ext uri="{FF2B5EF4-FFF2-40B4-BE49-F238E27FC236}">
                          <a16:creationId xmlns:a16="http://schemas.microsoft.com/office/drawing/2014/main" id="{DEE5A448-416C-AC42-0DE5-C09F6C993E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6" name="直線コネクタ 11435">
                      <a:extLst>
                        <a:ext uri="{FF2B5EF4-FFF2-40B4-BE49-F238E27FC236}">
                          <a16:creationId xmlns:a16="http://schemas.microsoft.com/office/drawing/2014/main" id="{F5D00CEB-25D6-0D4C-C2EE-40F7D76BBD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7" name="直線コネクタ 11436">
                      <a:extLst>
                        <a:ext uri="{FF2B5EF4-FFF2-40B4-BE49-F238E27FC236}">
                          <a16:creationId xmlns:a16="http://schemas.microsoft.com/office/drawing/2014/main" id="{DD1EEA38-A53E-00E9-B954-E91080FC99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8" name="直線コネクタ 11437">
                      <a:extLst>
                        <a:ext uri="{FF2B5EF4-FFF2-40B4-BE49-F238E27FC236}">
                          <a16:creationId xmlns:a16="http://schemas.microsoft.com/office/drawing/2014/main" id="{C76BE470-9706-F8EB-0D36-5F8BA3C28C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9" name="直線コネクタ 11438">
                      <a:extLst>
                        <a:ext uri="{FF2B5EF4-FFF2-40B4-BE49-F238E27FC236}">
                          <a16:creationId xmlns:a16="http://schemas.microsoft.com/office/drawing/2014/main" id="{65666CD7-485A-9F0B-5E10-48545CDA5E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847" name="グループ化 6846">
                    <a:extLst>
                      <a:ext uri="{FF2B5EF4-FFF2-40B4-BE49-F238E27FC236}">
                        <a16:creationId xmlns:a16="http://schemas.microsoft.com/office/drawing/2014/main" id="{7412E65C-0B08-88DF-ACF3-BB5F536F080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05" name="直線コネクタ 11404">
                      <a:extLst>
                        <a:ext uri="{FF2B5EF4-FFF2-40B4-BE49-F238E27FC236}">
                          <a16:creationId xmlns:a16="http://schemas.microsoft.com/office/drawing/2014/main" id="{86D28B7D-024F-E44C-D68A-EF98D5BDF3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09" name="直線コネクタ 11408">
                      <a:extLst>
                        <a:ext uri="{FF2B5EF4-FFF2-40B4-BE49-F238E27FC236}">
                          <a16:creationId xmlns:a16="http://schemas.microsoft.com/office/drawing/2014/main" id="{0BE3EB7A-1512-C875-5685-0048565172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0" name="直線コネクタ 11409">
                      <a:extLst>
                        <a:ext uri="{FF2B5EF4-FFF2-40B4-BE49-F238E27FC236}">
                          <a16:creationId xmlns:a16="http://schemas.microsoft.com/office/drawing/2014/main" id="{8A877176-2D2B-B893-B390-325CAD3CFF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1" name="直線コネクタ 11410">
                      <a:extLst>
                        <a:ext uri="{FF2B5EF4-FFF2-40B4-BE49-F238E27FC236}">
                          <a16:creationId xmlns:a16="http://schemas.microsoft.com/office/drawing/2014/main" id="{DB647043-3032-3F2D-44CA-FAB0D93F30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2" name="直線コネクタ 11411">
                      <a:extLst>
                        <a:ext uri="{FF2B5EF4-FFF2-40B4-BE49-F238E27FC236}">
                          <a16:creationId xmlns:a16="http://schemas.microsoft.com/office/drawing/2014/main" id="{61B1D91D-8231-5450-D477-BEE90C75DE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3" name="直線コネクタ 11412">
                      <a:extLst>
                        <a:ext uri="{FF2B5EF4-FFF2-40B4-BE49-F238E27FC236}">
                          <a16:creationId xmlns:a16="http://schemas.microsoft.com/office/drawing/2014/main" id="{F47C1F61-62E9-C235-A8D5-739C35126C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4" name="直線コネクタ 11413">
                      <a:extLst>
                        <a:ext uri="{FF2B5EF4-FFF2-40B4-BE49-F238E27FC236}">
                          <a16:creationId xmlns:a16="http://schemas.microsoft.com/office/drawing/2014/main" id="{9E497B06-416B-E2CB-4D20-C6591127FD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5" name="直線コネクタ 11414">
                      <a:extLst>
                        <a:ext uri="{FF2B5EF4-FFF2-40B4-BE49-F238E27FC236}">
                          <a16:creationId xmlns:a16="http://schemas.microsoft.com/office/drawing/2014/main" id="{CFAF4B0C-9DEE-098B-8939-2940A3A0D5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6" name="直線コネクタ 11415">
                      <a:extLst>
                        <a:ext uri="{FF2B5EF4-FFF2-40B4-BE49-F238E27FC236}">
                          <a16:creationId xmlns:a16="http://schemas.microsoft.com/office/drawing/2014/main" id="{38C3C2D0-D420-2BBC-3367-C0C515902D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7" name="直線コネクタ 11416">
                      <a:extLst>
                        <a:ext uri="{FF2B5EF4-FFF2-40B4-BE49-F238E27FC236}">
                          <a16:creationId xmlns:a16="http://schemas.microsoft.com/office/drawing/2014/main" id="{93FFF76C-F6C2-FA13-A9BB-A253520F2C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8" name="直線コネクタ 11417">
                      <a:extLst>
                        <a:ext uri="{FF2B5EF4-FFF2-40B4-BE49-F238E27FC236}">
                          <a16:creationId xmlns:a16="http://schemas.microsoft.com/office/drawing/2014/main" id="{2AB0EC39-CA14-A87A-96D4-56BC8EE59E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9" name="直線コネクタ 11418">
                      <a:extLst>
                        <a:ext uri="{FF2B5EF4-FFF2-40B4-BE49-F238E27FC236}">
                          <a16:creationId xmlns:a16="http://schemas.microsoft.com/office/drawing/2014/main" id="{7B1D8C2B-640F-BB40-7E60-93C9A7A049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0" name="直線コネクタ 11419">
                      <a:extLst>
                        <a:ext uri="{FF2B5EF4-FFF2-40B4-BE49-F238E27FC236}">
                          <a16:creationId xmlns:a16="http://schemas.microsoft.com/office/drawing/2014/main" id="{BA944AF9-2C12-7891-1593-B9CBFEA703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1" name="直線コネクタ 11420">
                      <a:extLst>
                        <a:ext uri="{FF2B5EF4-FFF2-40B4-BE49-F238E27FC236}">
                          <a16:creationId xmlns:a16="http://schemas.microsoft.com/office/drawing/2014/main" id="{D3624DE3-A963-A7D1-977E-9C56BE2313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2" name="直線コネクタ 11421">
                      <a:extLst>
                        <a:ext uri="{FF2B5EF4-FFF2-40B4-BE49-F238E27FC236}">
                          <a16:creationId xmlns:a16="http://schemas.microsoft.com/office/drawing/2014/main" id="{7F4EF958-5B2E-3149-8A66-7F0E63F5FA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3" name="直線コネクタ 11422">
                      <a:extLst>
                        <a:ext uri="{FF2B5EF4-FFF2-40B4-BE49-F238E27FC236}">
                          <a16:creationId xmlns:a16="http://schemas.microsoft.com/office/drawing/2014/main" id="{64E14ED6-1D3D-5D1C-1813-3655C00064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797" name="グループ化 6796">
                  <a:extLst>
                    <a:ext uri="{FF2B5EF4-FFF2-40B4-BE49-F238E27FC236}">
                      <a16:creationId xmlns:a16="http://schemas.microsoft.com/office/drawing/2014/main" id="{BFD4CDF5-1D59-0186-5EB3-ACE7F25732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6" name="直線コネクタ 6835">
                    <a:extLst>
                      <a:ext uri="{FF2B5EF4-FFF2-40B4-BE49-F238E27FC236}">
                        <a16:creationId xmlns:a16="http://schemas.microsoft.com/office/drawing/2014/main" id="{4E95B165-812A-45C7-AC03-2F01AC05DA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7" name="直線コネクタ 6836">
                    <a:extLst>
                      <a:ext uri="{FF2B5EF4-FFF2-40B4-BE49-F238E27FC236}">
                        <a16:creationId xmlns:a16="http://schemas.microsoft.com/office/drawing/2014/main" id="{3F3906DC-7FAB-5D34-92C6-F455F81471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8" name="直線コネクタ 6837">
                    <a:extLst>
                      <a:ext uri="{FF2B5EF4-FFF2-40B4-BE49-F238E27FC236}">
                        <a16:creationId xmlns:a16="http://schemas.microsoft.com/office/drawing/2014/main" id="{ED309D7E-3C75-8144-B74A-4226835F72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9" name="直線コネクタ 6838">
                    <a:extLst>
                      <a:ext uri="{FF2B5EF4-FFF2-40B4-BE49-F238E27FC236}">
                        <a16:creationId xmlns:a16="http://schemas.microsoft.com/office/drawing/2014/main" id="{EF2D6D73-BF85-6B58-43E0-2691FCF801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0" name="直線コネクタ 6839">
                    <a:extLst>
                      <a:ext uri="{FF2B5EF4-FFF2-40B4-BE49-F238E27FC236}">
                        <a16:creationId xmlns:a16="http://schemas.microsoft.com/office/drawing/2014/main" id="{7E5E52D0-C2A8-A835-ECF8-83135E73A0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1" name="直線コネクタ 6840">
                    <a:extLst>
                      <a:ext uri="{FF2B5EF4-FFF2-40B4-BE49-F238E27FC236}">
                        <a16:creationId xmlns:a16="http://schemas.microsoft.com/office/drawing/2014/main" id="{20614B71-7E94-4655-929A-EC4594A2F5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5" name="グループ化 6814">
                  <a:extLst>
                    <a:ext uri="{FF2B5EF4-FFF2-40B4-BE49-F238E27FC236}">
                      <a16:creationId xmlns:a16="http://schemas.microsoft.com/office/drawing/2014/main" id="{727A61D8-4D55-C93B-80A3-484C9AD79E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0" name="直線コネクタ 6829">
                    <a:extLst>
                      <a:ext uri="{FF2B5EF4-FFF2-40B4-BE49-F238E27FC236}">
                        <a16:creationId xmlns:a16="http://schemas.microsoft.com/office/drawing/2014/main" id="{A27A132B-C352-37E2-258C-28075F8292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1" name="直線コネクタ 6830">
                    <a:extLst>
                      <a:ext uri="{FF2B5EF4-FFF2-40B4-BE49-F238E27FC236}">
                        <a16:creationId xmlns:a16="http://schemas.microsoft.com/office/drawing/2014/main" id="{A1362EE5-51F1-64FF-FD0D-192071CBC4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2" name="直線コネクタ 6831">
                    <a:extLst>
                      <a:ext uri="{FF2B5EF4-FFF2-40B4-BE49-F238E27FC236}">
                        <a16:creationId xmlns:a16="http://schemas.microsoft.com/office/drawing/2014/main" id="{EDB03537-8214-8066-E00B-C9F743C182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3" name="直線コネクタ 6832">
                    <a:extLst>
                      <a:ext uri="{FF2B5EF4-FFF2-40B4-BE49-F238E27FC236}">
                        <a16:creationId xmlns:a16="http://schemas.microsoft.com/office/drawing/2014/main" id="{61D42026-61DE-E7D9-C59B-57CF649957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4" name="直線コネクタ 6833">
                    <a:extLst>
                      <a:ext uri="{FF2B5EF4-FFF2-40B4-BE49-F238E27FC236}">
                        <a16:creationId xmlns:a16="http://schemas.microsoft.com/office/drawing/2014/main" id="{A2E9ECBC-73B9-F013-598C-6978FE55B9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5" name="直線コネクタ 6834">
                    <a:extLst>
                      <a:ext uri="{FF2B5EF4-FFF2-40B4-BE49-F238E27FC236}">
                        <a16:creationId xmlns:a16="http://schemas.microsoft.com/office/drawing/2014/main" id="{FC3FDB15-C8F3-4E56-85CD-337C9871B7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6" name="グループ化 6815">
                  <a:extLst>
                    <a:ext uri="{FF2B5EF4-FFF2-40B4-BE49-F238E27FC236}">
                      <a16:creationId xmlns:a16="http://schemas.microsoft.com/office/drawing/2014/main" id="{451CC5D6-1EB1-AE59-6151-0070859EA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24" name="直線コネクタ 6823">
                    <a:extLst>
                      <a:ext uri="{FF2B5EF4-FFF2-40B4-BE49-F238E27FC236}">
                        <a16:creationId xmlns:a16="http://schemas.microsoft.com/office/drawing/2014/main" id="{1F3595F4-7FC8-CE2D-0B2D-A543BFC711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5" name="直線コネクタ 6824">
                    <a:extLst>
                      <a:ext uri="{FF2B5EF4-FFF2-40B4-BE49-F238E27FC236}">
                        <a16:creationId xmlns:a16="http://schemas.microsoft.com/office/drawing/2014/main" id="{D7096F10-1383-4D7F-969A-16A5F7F1D3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6" name="直線コネクタ 6825">
                    <a:extLst>
                      <a:ext uri="{FF2B5EF4-FFF2-40B4-BE49-F238E27FC236}">
                        <a16:creationId xmlns:a16="http://schemas.microsoft.com/office/drawing/2014/main" id="{13C6AD9D-0880-F2A8-4C51-B264B819DD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7" name="直線コネクタ 6826">
                    <a:extLst>
                      <a:ext uri="{FF2B5EF4-FFF2-40B4-BE49-F238E27FC236}">
                        <a16:creationId xmlns:a16="http://schemas.microsoft.com/office/drawing/2014/main" id="{A489586B-2F8E-9D53-ADAD-A44EDBCCE5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8" name="直線コネクタ 6827">
                    <a:extLst>
                      <a:ext uri="{FF2B5EF4-FFF2-40B4-BE49-F238E27FC236}">
                        <a16:creationId xmlns:a16="http://schemas.microsoft.com/office/drawing/2014/main" id="{118BDD56-80F6-62DF-4EE3-38BB2029BA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9" name="直線コネクタ 6828">
                    <a:extLst>
                      <a:ext uri="{FF2B5EF4-FFF2-40B4-BE49-F238E27FC236}">
                        <a16:creationId xmlns:a16="http://schemas.microsoft.com/office/drawing/2014/main" id="{6C50FFD5-BA4E-4FE8-E3DA-306D1918D6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7" name="グループ化 6816">
                  <a:extLst>
                    <a:ext uri="{FF2B5EF4-FFF2-40B4-BE49-F238E27FC236}">
                      <a16:creationId xmlns:a16="http://schemas.microsoft.com/office/drawing/2014/main" id="{90A4AECF-C375-8E73-3A09-29515824B1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18" name="直線コネクタ 6817">
                    <a:extLst>
                      <a:ext uri="{FF2B5EF4-FFF2-40B4-BE49-F238E27FC236}">
                        <a16:creationId xmlns:a16="http://schemas.microsoft.com/office/drawing/2014/main" id="{2DA893AA-1210-79BB-38CC-5DFE63FC81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19" name="直線コネクタ 6818">
                    <a:extLst>
                      <a:ext uri="{FF2B5EF4-FFF2-40B4-BE49-F238E27FC236}">
                        <a16:creationId xmlns:a16="http://schemas.microsoft.com/office/drawing/2014/main" id="{DEE0FC52-EC37-EFC8-7493-D49A3ACBE6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0" name="直線コネクタ 6819">
                    <a:extLst>
                      <a:ext uri="{FF2B5EF4-FFF2-40B4-BE49-F238E27FC236}">
                        <a16:creationId xmlns:a16="http://schemas.microsoft.com/office/drawing/2014/main" id="{06348147-E003-1A4A-423F-D6CCAAB2A9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1" name="直線コネクタ 6820">
                    <a:extLst>
                      <a:ext uri="{FF2B5EF4-FFF2-40B4-BE49-F238E27FC236}">
                        <a16:creationId xmlns:a16="http://schemas.microsoft.com/office/drawing/2014/main" id="{D5BC13C7-71CA-D5EF-DB82-2F93C6DDAC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2" name="直線コネクタ 6821">
                    <a:extLst>
                      <a:ext uri="{FF2B5EF4-FFF2-40B4-BE49-F238E27FC236}">
                        <a16:creationId xmlns:a16="http://schemas.microsoft.com/office/drawing/2014/main" id="{8EAB6A2E-C502-6C07-7610-F71CA22AFA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3" name="直線コネクタ 6822">
                    <a:extLst>
                      <a:ext uri="{FF2B5EF4-FFF2-40B4-BE49-F238E27FC236}">
                        <a16:creationId xmlns:a16="http://schemas.microsoft.com/office/drawing/2014/main" id="{E8B776ED-7204-1B51-A7D4-BF7A73F6A7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9C53E56A-F21D-E65C-4FCE-E43365690D08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365" name="正方形/長方形 1364">
                  <a:extLst>
                    <a:ext uri="{FF2B5EF4-FFF2-40B4-BE49-F238E27FC236}">
                      <a16:creationId xmlns:a16="http://schemas.microsoft.com/office/drawing/2014/main" id="{121EC071-0665-66F7-E0A7-B2A6C0BDEA6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66" name="グループ化 1365">
                  <a:extLst>
                    <a:ext uri="{FF2B5EF4-FFF2-40B4-BE49-F238E27FC236}">
                      <a16:creationId xmlns:a16="http://schemas.microsoft.com/office/drawing/2014/main" id="{6F05344A-8518-EC91-2BBA-104ECDC836DB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08" name="グループ化 1407">
                    <a:extLst>
                      <a:ext uri="{FF2B5EF4-FFF2-40B4-BE49-F238E27FC236}">
                        <a16:creationId xmlns:a16="http://schemas.microsoft.com/office/drawing/2014/main" id="{063E3819-9D62-596A-BA9F-B4EE8F97ECDE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1358" name="正方形/長方形 11357">
                      <a:extLst>
                        <a:ext uri="{FF2B5EF4-FFF2-40B4-BE49-F238E27FC236}">
                          <a16:creationId xmlns:a16="http://schemas.microsoft.com/office/drawing/2014/main" id="{9C41C812-9AA9-C9CD-C53F-1F9B513B7C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59" name="グループ化 11358">
                      <a:extLst>
                        <a:ext uri="{FF2B5EF4-FFF2-40B4-BE49-F238E27FC236}">
                          <a16:creationId xmlns:a16="http://schemas.microsoft.com/office/drawing/2014/main" id="{EECD652E-5C97-9C5A-AB1E-2AE59EE478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6793" name="正方形/長方形 6792">
                        <a:extLst>
                          <a:ext uri="{FF2B5EF4-FFF2-40B4-BE49-F238E27FC236}">
                            <a16:creationId xmlns:a16="http://schemas.microsoft.com/office/drawing/2014/main" id="{3AE9BF54-DC0B-2FC4-4260-BA21E5AA9B2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794" name="正方形/長方形 6793">
                        <a:extLst>
                          <a:ext uri="{FF2B5EF4-FFF2-40B4-BE49-F238E27FC236}">
                            <a16:creationId xmlns:a16="http://schemas.microsoft.com/office/drawing/2014/main" id="{DA6719BE-A03E-2D96-A800-E4DE101D0B8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1360" name="グループ化 11359">
                      <a:extLst>
                        <a:ext uri="{FF2B5EF4-FFF2-40B4-BE49-F238E27FC236}">
                          <a16:creationId xmlns:a16="http://schemas.microsoft.com/office/drawing/2014/main" id="{C2B4556C-D05C-9886-0E50-FB4BE6A0AB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1370" name="正方形/長方形 11369">
                        <a:extLst>
                          <a:ext uri="{FF2B5EF4-FFF2-40B4-BE49-F238E27FC236}">
                            <a16:creationId xmlns:a16="http://schemas.microsoft.com/office/drawing/2014/main" id="{74765E00-A59C-6E20-214B-A08537D0DCD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1371" name="グループ化 11370">
                        <a:extLst>
                          <a:ext uri="{FF2B5EF4-FFF2-40B4-BE49-F238E27FC236}">
                            <a16:creationId xmlns:a16="http://schemas.microsoft.com/office/drawing/2014/main" id="{11DB39FB-0D6C-F720-BC42-2275ACB7CEF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1372" name="正方形/長方形 11371">
                          <a:extLst>
                            <a:ext uri="{FF2B5EF4-FFF2-40B4-BE49-F238E27FC236}">
                              <a16:creationId xmlns:a16="http://schemas.microsoft.com/office/drawing/2014/main" id="{E6F7210B-F660-F79B-4E5F-957DB0CEABA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6792" name="正方形/長方形 6791">
                          <a:extLst>
                            <a:ext uri="{FF2B5EF4-FFF2-40B4-BE49-F238E27FC236}">
                              <a16:creationId xmlns:a16="http://schemas.microsoft.com/office/drawing/2014/main" id="{036F8387-312E-1CF4-8DAE-590390407DE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1361" name="正方形/長方形 11360">
                      <a:extLst>
                        <a:ext uri="{FF2B5EF4-FFF2-40B4-BE49-F238E27FC236}">
                          <a16:creationId xmlns:a16="http://schemas.microsoft.com/office/drawing/2014/main" id="{A33187E2-0992-9ED7-D54F-F6F38C2C4D1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2" name="グループ化 11361">
                      <a:extLst>
                        <a:ext uri="{FF2B5EF4-FFF2-40B4-BE49-F238E27FC236}">
                          <a16:creationId xmlns:a16="http://schemas.microsoft.com/office/drawing/2014/main" id="{2E4622B5-2ACA-CFD9-7B49-BA964FFEA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8" name="正方形/長方形 11367">
                        <a:extLst>
                          <a:ext uri="{FF2B5EF4-FFF2-40B4-BE49-F238E27FC236}">
                            <a16:creationId xmlns:a16="http://schemas.microsoft.com/office/drawing/2014/main" id="{3C86B49B-2AA6-9BE4-662F-14E69076D77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9" name="正方形/長方形 11368">
                        <a:extLst>
                          <a:ext uri="{FF2B5EF4-FFF2-40B4-BE49-F238E27FC236}">
                            <a16:creationId xmlns:a16="http://schemas.microsoft.com/office/drawing/2014/main" id="{52EC371B-16E0-5596-2C69-E576920158B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3" name="正方形/長方形 11362">
                      <a:extLst>
                        <a:ext uri="{FF2B5EF4-FFF2-40B4-BE49-F238E27FC236}">
                          <a16:creationId xmlns:a16="http://schemas.microsoft.com/office/drawing/2014/main" id="{EDBD3828-333E-03E7-E493-22C62116917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4" name="グループ化 11363">
                      <a:extLst>
                        <a:ext uri="{FF2B5EF4-FFF2-40B4-BE49-F238E27FC236}">
                          <a16:creationId xmlns:a16="http://schemas.microsoft.com/office/drawing/2014/main" id="{A1F3A88C-34BC-A1A3-2A96-419A9FA7C7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6" name="正方形/長方形 11365">
                        <a:extLst>
                          <a:ext uri="{FF2B5EF4-FFF2-40B4-BE49-F238E27FC236}">
                            <a16:creationId xmlns:a16="http://schemas.microsoft.com/office/drawing/2014/main" id="{17C9746E-7DCE-BD89-2F2C-04724C78E4A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7" name="正方形/長方形 11366">
                        <a:extLst>
                          <a:ext uri="{FF2B5EF4-FFF2-40B4-BE49-F238E27FC236}">
                            <a16:creationId xmlns:a16="http://schemas.microsoft.com/office/drawing/2014/main" id="{7DC9A49C-AE96-E342-0F13-54B668AA7EA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5" name="正方形/長方形 11364">
                      <a:extLst>
                        <a:ext uri="{FF2B5EF4-FFF2-40B4-BE49-F238E27FC236}">
                          <a16:creationId xmlns:a16="http://schemas.microsoft.com/office/drawing/2014/main" id="{AC085DBD-D091-BDF2-C384-DB5963A62E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09" name="グループ化 1408">
                    <a:extLst>
                      <a:ext uri="{FF2B5EF4-FFF2-40B4-BE49-F238E27FC236}">
                        <a16:creationId xmlns:a16="http://schemas.microsoft.com/office/drawing/2014/main" id="{2877617E-8389-8905-69FD-68C1C3434163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770" name="グループ化 6769">
                      <a:extLst>
                        <a:ext uri="{FF2B5EF4-FFF2-40B4-BE49-F238E27FC236}">
                          <a16:creationId xmlns:a16="http://schemas.microsoft.com/office/drawing/2014/main" id="{5F53BF8D-A470-1500-4AE2-D97332E8B4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342" name="直線コネクタ 11341">
                        <a:extLst>
                          <a:ext uri="{FF2B5EF4-FFF2-40B4-BE49-F238E27FC236}">
                            <a16:creationId xmlns:a16="http://schemas.microsoft.com/office/drawing/2014/main" id="{84FDA148-CB80-18A8-EDD2-3916683321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3" name="直線コネクタ 11342">
                        <a:extLst>
                          <a:ext uri="{FF2B5EF4-FFF2-40B4-BE49-F238E27FC236}">
                            <a16:creationId xmlns:a16="http://schemas.microsoft.com/office/drawing/2014/main" id="{BC37467D-EF0E-B7D8-8472-BE05541A2F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4" name="直線コネクタ 11343">
                        <a:extLst>
                          <a:ext uri="{FF2B5EF4-FFF2-40B4-BE49-F238E27FC236}">
                            <a16:creationId xmlns:a16="http://schemas.microsoft.com/office/drawing/2014/main" id="{79C07B14-FC0F-34D4-DF3D-9435C241CD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5" name="直線コネクタ 11344">
                        <a:extLst>
                          <a:ext uri="{FF2B5EF4-FFF2-40B4-BE49-F238E27FC236}">
                            <a16:creationId xmlns:a16="http://schemas.microsoft.com/office/drawing/2014/main" id="{6CF6E116-279D-73A5-934D-F98D6D0EAB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6" name="直線コネクタ 11345">
                        <a:extLst>
                          <a:ext uri="{FF2B5EF4-FFF2-40B4-BE49-F238E27FC236}">
                            <a16:creationId xmlns:a16="http://schemas.microsoft.com/office/drawing/2014/main" id="{DE1F3E5A-4690-6E69-E1F5-C24A4B0835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7" name="直線コネクタ 11346">
                        <a:extLst>
                          <a:ext uri="{FF2B5EF4-FFF2-40B4-BE49-F238E27FC236}">
                            <a16:creationId xmlns:a16="http://schemas.microsoft.com/office/drawing/2014/main" id="{ABE2E8DA-DA10-741F-A361-09256500F1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8" name="直線コネクタ 11347">
                        <a:extLst>
                          <a:ext uri="{FF2B5EF4-FFF2-40B4-BE49-F238E27FC236}">
                            <a16:creationId xmlns:a16="http://schemas.microsoft.com/office/drawing/2014/main" id="{A5AA90AF-F9F4-C18A-207C-8519F75357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9" name="直線コネクタ 11348">
                        <a:extLst>
                          <a:ext uri="{FF2B5EF4-FFF2-40B4-BE49-F238E27FC236}">
                            <a16:creationId xmlns:a16="http://schemas.microsoft.com/office/drawing/2014/main" id="{9441DA97-8984-2497-8134-C11BE7CBB2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0" name="直線コネクタ 11349">
                        <a:extLst>
                          <a:ext uri="{FF2B5EF4-FFF2-40B4-BE49-F238E27FC236}">
                            <a16:creationId xmlns:a16="http://schemas.microsoft.com/office/drawing/2014/main" id="{8370C67D-8985-D67D-4E17-13C0E994EA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1" name="直線コネクタ 11350">
                        <a:extLst>
                          <a:ext uri="{FF2B5EF4-FFF2-40B4-BE49-F238E27FC236}">
                            <a16:creationId xmlns:a16="http://schemas.microsoft.com/office/drawing/2014/main" id="{300C373B-9DD2-5F6A-1B3A-204F70DD16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2" name="直線コネクタ 11351">
                        <a:extLst>
                          <a:ext uri="{FF2B5EF4-FFF2-40B4-BE49-F238E27FC236}">
                            <a16:creationId xmlns:a16="http://schemas.microsoft.com/office/drawing/2014/main" id="{EA8A1458-43D5-576B-3E80-E8FA8F7242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3" name="直線コネクタ 11352">
                        <a:extLst>
                          <a:ext uri="{FF2B5EF4-FFF2-40B4-BE49-F238E27FC236}">
                            <a16:creationId xmlns:a16="http://schemas.microsoft.com/office/drawing/2014/main" id="{28F0358E-6576-3275-525F-3D7F4D9A4B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4" name="直線コネクタ 11353">
                        <a:extLst>
                          <a:ext uri="{FF2B5EF4-FFF2-40B4-BE49-F238E27FC236}">
                            <a16:creationId xmlns:a16="http://schemas.microsoft.com/office/drawing/2014/main" id="{746CF9B9-7147-95EB-29A8-1003E39BDA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5" name="直線コネクタ 11354">
                        <a:extLst>
                          <a:ext uri="{FF2B5EF4-FFF2-40B4-BE49-F238E27FC236}">
                            <a16:creationId xmlns:a16="http://schemas.microsoft.com/office/drawing/2014/main" id="{18F75A9B-AA7D-0BF1-C015-CFC2F7732C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6" name="直線コネクタ 11355">
                        <a:extLst>
                          <a:ext uri="{FF2B5EF4-FFF2-40B4-BE49-F238E27FC236}">
                            <a16:creationId xmlns:a16="http://schemas.microsoft.com/office/drawing/2014/main" id="{57B3FE14-08D6-9EBC-401B-F25679A7D9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7" name="直線コネクタ 11356">
                        <a:extLst>
                          <a:ext uri="{FF2B5EF4-FFF2-40B4-BE49-F238E27FC236}">
                            <a16:creationId xmlns:a16="http://schemas.microsoft.com/office/drawing/2014/main" id="{AC47584C-AECA-6C97-9A56-D1BC75BC34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771" name="グループ化 6770">
                      <a:extLst>
                        <a:ext uri="{FF2B5EF4-FFF2-40B4-BE49-F238E27FC236}">
                          <a16:creationId xmlns:a16="http://schemas.microsoft.com/office/drawing/2014/main" id="{73DEA178-BDFC-ECC9-7B2A-E285F6F074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772" name="直線コネクタ 6771">
                        <a:extLst>
                          <a:ext uri="{FF2B5EF4-FFF2-40B4-BE49-F238E27FC236}">
                            <a16:creationId xmlns:a16="http://schemas.microsoft.com/office/drawing/2014/main" id="{69257572-621C-548C-3F14-2AE91A1BC7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73" name="直線コネクタ 6772">
                        <a:extLst>
                          <a:ext uri="{FF2B5EF4-FFF2-40B4-BE49-F238E27FC236}">
                            <a16:creationId xmlns:a16="http://schemas.microsoft.com/office/drawing/2014/main" id="{AE44219C-DD23-4505-BA60-5511E0D8F3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8" name="直線コネクタ 11327">
                        <a:extLst>
                          <a:ext uri="{FF2B5EF4-FFF2-40B4-BE49-F238E27FC236}">
                            <a16:creationId xmlns:a16="http://schemas.microsoft.com/office/drawing/2014/main" id="{08D951AB-DA44-9ECF-8DE6-000C828BE2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9" name="直線コネクタ 11328">
                        <a:extLst>
                          <a:ext uri="{FF2B5EF4-FFF2-40B4-BE49-F238E27FC236}">
                            <a16:creationId xmlns:a16="http://schemas.microsoft.com/office/drawing/2014/main" id="{D59E92F6-86EE-2673-6F3D-8F815F1653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0" name="直線コネクタ 11329">
                        <a:extLst>
                          <a:ext uri="{FF2B5EF4-FFF2-40B4-BE49-F238E27FC236}">
                            <a16:creationId xmlns:a16="http://schemas.microsoft.com/office/drawing/2014/main" id="{5BF91ECD-6007-283F-07E2-41218B6E0C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1" name="直線コネクタ 11330">
                        <a:extLst>
                          <a:ext uri="{FF2B5EF4-FFF2-40B4-BE49-F238E27FC236}">
                            <a16:creationId xmlns:a16="http://schemas.microsoft.com/office/drawing/2014/main" id="{83CBEC12-F963-DECB-4242-3E1A1F21F7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2" name="直線コネクタ 11331">
                        <a:extLst>
                          <a:ext uri="{FF2B5EF4-FFF2-40B4-BE49-F238E27FC236}">
                            <a16:creationId xmlns:a16="http://schemas.microsoft.com/office/drawing/2014/main" id="{BA16D20A-C0F9-52CA-0E2D-C0103CFC8F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3" name="直線コネクタ 11332">
                        <a:extLst>
                          <a:ext uri="{FF2B5EF4-FFF2-40B4-BE49-F238E27FC236}">
                            <a16:creationId xmlns:a16="http://schemas.microsoft.com/office/drawing/2014/main" id="{3E58EF9A-1CA0-CD10-A43C-DE018050E7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4" name="直線コネクタ 11333">
                        <a:extLst>
                          <a:ext uri="{FF2B5EF4-FFF2-40B4-BE49-F238E27FC236}">
                            <a16:creationId xmlns:a16="http://schemas.microsoft.com/office/drawing/2014/main" id="{189A97DE-97B9-E67F-5DBC-FA9D7BF05C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5" name="直線コネクタ 11334">
                        <a:extLst>
                          <a:ext uri="{FF2B5EF4-FFF2-40B4-BE49-F238E27FC236}">
                            <a16:creationId xmlns:a16="http://schemas.microsoft.com/office/drawing/2014/main" id="{9EC3C146-196D-B904-7937-3AB51FC602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6" name="直線コネクタ 11335">
                        <a:extLst>
                          <a:ext uri="{FF2B5EF4-FFF2-40B4-BE49-F238E27FC236}">
                            <a16:creationId xmlns:a16="http://schemas.microsoft.com/office/drawing/2014/main" id="{1A79875B-9407-ACFB-0594-33A8AA4E28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7" name="直線コネクタ 11336">
                        <a:extLst>
                          <a:ext uri="{FF2B5EF4-FFF2-40B4-BE49-F238E27FC236}">
                            <a16:creationId xmlns:a16="http://schemas.microsoft.com/office/drawing/2014/main" id="{D23B7B8A-EC51-1554-0AA8-159DFBA6C0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8" name="直線コネクタ 11337">
                        <a:extLst>
                          <a:ext uri="{FF2B5EF4-FFF2-40B4-BE49-F238E27FC236}">
                            <a16:creationId xmlns:a16="http://schemas.microsoft.com/office/drawing/2014/main" id="{C8D0075B-C499-107C-39C2-A143E0742C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9" name="直線コネクタ 11338">
                        <a:extLst>
                          <a:ext uri="{FF2B5EF4-FFF2-40B4-BE49-F238E27FC236}">
                            <a16:creationId xmlns:a16="http://schemas.microsoft.com/office/drawing/2014/main" id="{66DB5541-2998-1B89-23A1-2C2EB559C9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0" name="直線コネクタ 11339">
                        <a:extLst>
                          <a:ext uri="{FF2B5EF4-FFF2-40B4-BE49-F238E27FC236}">
                            <a16:creationId xmlns:a16="http://schemas.microsoft.com/office/drawing/2014/main" id="{D0EF6E73-2B9E-18B8-0E1F-665DE8464B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1" name="直線コネクタ 11340">
                        <a:extLst>
                          <a:ext uri="{FF2B5EF4-FFF2-40B4-BE49-F238E27FC236}">
                            <a16:creationId xmlns:a16="http://schemas.microsoft.com/office/drawing/2014/main" id="{8EF465D5-9BCF-9D7E-C1EF-643BAE7585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0" name="グループ化 1409">
                    <a:extLst>
                      <a:ext uri="{FF2B5EF4-FFF2-40B4-BE49-F238E27FC236}">
                        <a16:creationId xmlns:a16="http://schemas.microsoft.com/office/drawing/2014/main" id="{6A596132-B4A1-7080-5784-9896345F82CD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34" name="グループ化 6633">
                      <a:extLst>
                        <a:ext uri="{FF2B5EF4-FFF2-40B4-BE49-F238E27FC236}">
                          <a16:creationId xmlns:a16="http://schemas.microsoft.com/office/drawing/2014/main" id="{6E3C1EC2-83A1-9712-EA22-E99FE2CC80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52" name="直線コネクタ 6651">
                        <a:extLst>
                          <a:ext uri="{FF2B5EF4-FFF2-40B4-BE49-F238E27FC236}">
                            <a16:creationId xmlns:a16="http://schemas.microsoft.com/office/drawing/2014/main" id="{7776ADF8-8826-304F-E0FB-71ACE747FD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8" name="直線コネクタ 6657">
                        <a:extLst>
                          <a:ext uri="{FF2B5EF4-FFF2-40B4-BE49-F238E27FC236}">
                            <a16:creationId xmlns:a16="http://schemas.microsoft.com/office/drawing/2014/main" id="{89683D44-6908-A103-1A40-605D1E84B1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39" name="直線コネクタ 6738">
                        <a:extLst>
                          <a:ext uri="{FF2B5EF4-FFF2-40B4-BE49-F238E27FC236}">
                            <a16:creationId xmlns:a16="http://schemas.microsoft.com/office/drawing/2014/main" id="{BFFE3E16-F1E9-B86F-3C21-B01711B704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40" name="直線コネクタ 6739">
                        <a:extLst>
                          <a:ext uri="{FF2B5EF4-FFF2-40B4-BE49-F238E27FC236}">
                            <a16:creationId xmlns:a16="http://schemas.microsoft.com/office/drawing/2014/main" id="{189C0A0A-5DC6-910A-1E42-5EB837C80B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8" name="直線コネクタ 6757">
                        <a:extLst>
                          <a:ext uri="{FF2B5EF4-FFF2-40B4-BE49-F238E27FC236}">
                            <a16:creationId xmlns:a16="http://schemas.microsoft.com/office/drawing/2014/main" id="{EFDD896A-FD06-0352-DC3B-EDDB8CD2E3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9" name="直線コネクタ 6758">
                        <a:extLst>
                          <a:ext uri="{FF2B5EF4-FFF2-40B4-BE49-F238E27FC236}">
                            <a16:creationId xmlns:a16="http://schemas.microsoft.com/office/drawing/2014/main" id="{2E6BEBD5-15D7-CD0E-4C42-3874B47A0A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0" name="直線コネクタ 6759">
                        <a:extLst>
                          <a:ext uri="{FF2B5EF4-FFF2-40B4-BE49-F238E27FC236}">
                            <a16:creationId xmlns:a16="http://schemas.microsoft.com/office/drawing/2014/main" id="{DCEA5C14-C528-00CC-E978-1BF44AE02E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1" name="直線コネクタ 6760">
                        <a:extLst>
                          <a:ext uri="{FF2B5EF4-FFF2-40B4-BE49-F238E27FC236}">
                            <a16:creationId xmlns:a16="http://schemas.microsoft.com/office/drawing/2014/main" id="{0B1DDFEC-AB84-9F8F-0076-FA1EEDE45B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2" name="直線コネクタ 6761">
                        <a:extLst>
                          <a:ext uri="{FF2B5EF4-FFF2-40B4-BE49-F238E27FC236}">
                            <a16:creationId xmlns:a16="http://schemas.microsoft.com/office/drawing/2014/main" id="{6044F6AD-181A-3C71-5B14-BC10D407D3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3" name="直線コネクタ 6762">
                        <a:extLst>
                          <a:ext uri="{FF2B5EF4-FFF2-40B4-BE49-F238E27FC236}">
                            <a16:creationId xmlns:a16="http://schemas.microsoft.com/office/drawing/2014/main" id="{73314F80-46F5-F79E-4236-3B70010877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4" name="直線コネクタ 6763">
                        <a:extLst>
                          <a:ext uri="{FF2B5EF4-FFF2-40B4-BE49-F238E27FC236}">
                            <a16:creationId xmlns:a16="http://schemas.microsoft.com/office/drawing/2014/main" id="{5DB3CFFF-2ADD-5B86-F769-D96F91D161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5" name="直線コネクタ 6764">
                        <a:extLst>
                          <a:ext uri="{FF2B5EF4-FFF2-40B4-BE49-F238E27FC236}">
                            <a16:creationId xmlns:a16="http://schemas.microsoft.com/office/drawing/2014/main" id="{FA3C9121-9A05-2DFD-1352-2EA6E143B7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6" name="直線コネクタ 6765">
                        <a:extLst>
                          <a:ext uri="{FF2B5EF4-FFF2-40B4-BE49-F238E27FC236}">
                            <a16:creationId xmlns:a16="http://schemas.microsoft.com/office/drawing/2014/main" id="{4F550EFD-96A5-DDB9-A421-182D176E27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7" name="直線コネクタ 6766">
                        <a:extLst>
                          <a:ext uri="{FF2B5EF4-FFF2-40B4-BE49-F238E27FC236}">
                            <a16:creationId xmlns:a16="http://schemas.microsoft.com/office/drawing/2014/main" id="{23B4B476-45B1-FE17-3F93-14E37C08E1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8" name="直線コネクタ 6767">
                        <a:extLst>
                          <a:ext uri="{FF2B5EF4-FFF2-40B4-BE49-F238E27FC236}">
                            <a16:creationId xmlns:a16="http://schemas.microsoft.com/office/drawing/2014/main" id="{15F82F43-C6B0-EBB7-C4D4-F829A26A47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9" name="直線コネクタ 6768">
                        <a:extLst>
                          <a:ext uri="{FF2B5EF4-FFF2-40B4-BE49-F238E27FC236}">
                            <a16:creationId xmlns:a16="http://schemas.microsoft.com/office/drawing/2014/main" id="{8E1561CF-9EE7-7B8A-92A1-2040F5A30D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35" name="グループ化 6634">
                      <a:extLst>
                        <a:ext uri="{FF2B5EF4-FFF2-40B4-BE49-F238E27FC236}">
                          <a16:creationId xmlns:a16="http://schemas.microsoft.com/office/drawing/2014/main" id="{A3861E70-CEC0-CFB6-B5E9-83475EC2F1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36" name="直線コネクタ 6635">
                        <a:extLst>
                          <a:ext uri="{FF2B5EF4-FFF2-40B4-BE49-F238E27FC236}">
                            <a16:creationId xmlns:a16="http://schemas.microsoft.com/office/drawing/2014/main" id="{03F76F40-A263-F8C9-8F48-8443790CDC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7" name="直線コネクタ 6636">
                        <a:extLst>
                          <a:ext uri="{FF2B5EF4-FFF2-40B4-BE49-F238E27FC236}">
                            <a16:creationId xmlns:a16="http://schemas.microsoft.com/office/drawing/2014/main" id="{3A8A057F-CA54-6AAE-CC66-CC058CA106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8" name="直線コネクタ 6637">
                        <a:extLst>
                          <a:ext uri="{FF2B5EF4-FFF2-40B4-BE49-F238E27FC236}">
                            <a16:creationId xmlns:a16="http://schemas.microsoft.com/office/drawing/2014/main" id="{883B6AD1-F527-25FE-5D6D-EC0C2F030C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9" name="直線コネクタ 6638">
                        <a:extLst>
                          <a:ext uri="{FF2B5EF4-FFF2-40B4-BE49-F238E27FC236}">
                            <a16:creationId xmlns:a16="http://schemas.microsoft.com/office/drawing/2014/main" id="{A747AE2A-8EF6-E444-0CD4-5609DE8B42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0" name="直線コネクタ 6639">
                        <a:extLst>
                          <a:ext uri="{FF2B5EF4-FFF2-40B4-BE49-F238E27FC236}">
                            <a16:creationId xmlns:a16="http://schemas.microsoft.com/office/drawing/2014/main" id="{B4AE2253-8067-792E-AB3D-0C9FC3BC9A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1" name="直線コネクタ 6640">
                        <a:extLst>
                          <a:ext uri="{FF2B5EF4-FFF2-40B4-BE49-F238E27FC236}">
                            <a16:creationId xmlns:a16="http://schemas.microsoft.com/office/drawing/2014/main" id="{2AE3EF7A-5833-A146-C87E-217D71076F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2" name="直線コネクタ 6641">
                        <a:extLst>
                          <a:ext uri="{FF2B5EF4-FFF2-40B4-BE49-F238E27FC236}">
                            <a16:creationId xmlns:a16="http://schemas.microsoft.com/office/drawing/2014/main" id="{198D4AE3-8589-5EE4-1F97-734D0CE4FE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3" name="直線コネクタ 6642">
                        <a:extLst>
                          <a:ext uri="{FF2B5EF4-FFF2-40B4-BE49-F238E27FC236}">
                            <a16:creationId xmlns:a16="http://schemas.microsoft.com/office/drawing/2014/main" id="{9FDB25C9-7806-824F-44C3-A4AD9C949B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4" name="直線コネクタ 6643">
                        <a:extLst>
                          <a:ext uri="{FF2B5EF4-FFF2-40B4-BE49-F238E27FC236}">
                            <a16:creationId xmlns:a16="http://schemas.microsoft.com/office/drawing/2014/main" id="{5E62C291-1695-A4BC-212C-E597646A8A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5" name="直線コネクタ 6644">
                        <a:extLst>
                          <a:ext uri="{FF2B5EF4-FFF2-40B4-BE49-F238E27FC236}">
                            <a16:creationId xmlns:a16="http://schemas.microsoft.com/office/drawing/2014/main" id="{29C4A7CA-3353-8CEE-9513-C08080493D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6" name="直線コネクタ 6645">
                        <a:extLst>
                          <a:ext uri="{FF2B5EF4-FFF2-40B4-BE49-F238E27FC236}">
                            <a16:creationId xmlns:a16="http://schemas.microsoft.com/office/drawing/2014/main" id="{783B699F-97BD-09B2-9FE5-E9B24859A9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7" name="直線コネクタ 6646">
                        <a:extLst>
                          <a:ext uri="{FF2B5EF4-FFF2-40B4-BE49-F238E27FC236}">
                            <a16:creationId xmlns:a16="http://schemas.microsoft.com/office/drawing/2014/main" id="{BFD3A5E1-585B-F230-57D1-FA9E695E87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8" name="直線コネクタ 6647">
                        <a:extLst>
                          <a:ext uri="{FF2B5EF4-FFF2-40B4-BE49-F238E27FC236}">
                            <a16:creationId xmlns:a16="http://schemas.microsoft.com/office/drawing/2014/main" id="{A951B78F-946B-1946-B8D6-17B9121CDF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9" name="直線コネクタ 6648">
                        <a:extLst>
                          <a:ext uri="{FF2B5EF4-FFF2-40B4-BE49-F238E27FC236}">
                            <a16:creationId xmlns:a16="http://schemas.microsoft.com/office/drawing/2014/main" id="{EB2E0AB1-FA0E-90BB-F0A5-315F13954E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0" name="直線コネクタ 6649">
                        <a:extLst>
                          <a:ext uri="{FF2B5EF4-FFF2-40B4-BE49-F238E27FC236}">
                            <a16:creationId xmlns:a16="http://schemas.microsoft.com/office/drawing/2014/main" id="{614F2365-2646-45A3-908A-088F4BEE84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1" name="直線コネクタ 6650">
                        <a:extLst>
                          <a:ext uri="{FF2B5EF4-FFF2-40B4-BE49-F238E27FC236}">
                            <a16:creationId xmlns:a16="http://schemas.microsoft.com/office/drawing/2014/main" id="{D7F3D358-A7B6-E715-9A7E-A11D52DE62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1" name="グループ化 1410">
                    <a:extLst>
                      <a:ext uri="{FF2B5EF4-FFF2-40B4-BE49-F238E27FC236}">
                        <a16:creationId xmlns:a16="http://schemas.microsoft.com/office/drawing/2014/main" id="{8CA7980F-999A-1D0E-8743-A1B0F78A71D2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00" name="グループ化 6599">
                      <a:extLst>
                        <a:ext uri="{FF2B5EF4-FFF2-40B4-BE49-F238E27FC236}">
                          <a16:creationId xmlns:a16="http://schemas.microsoft.com/office/drawing/2014/main" id="{AA639346-78E8-4B54-A45A-586E0E98E8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18" name="直線コネクタ 6617">
                        <a:extLst>
                          <a:ext uri="{FF2B5EF4-FFF2-40B4-BE49-F238E27FC236}">
                            <a16:creationId xmlns:a16="http://schemas.microsoft.com/office/drawing/2014/main" id="{6B3281B6-F986-0756-79A7-9464FEAB96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9" name="直線コネクタ 6618">
                        <a:extLst>
                          <a:ext uri="{FF2B5EF4-FFF2-40B4-BE49-F238E27FC236}">
                            <a16:creationId xmlns:a16="http://schemas.microsoft.com/office/drawing/2014/main" id="{C3DFD179-9C38-DE72-CB58-7DF392A497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0" name="直線コネクタ 6619">
                        <a:extLst>
                          <a:ext uri="{FF2B5EF4-FFF2-40B4-BE49-F238E27FC236}">
                            <a16:creationId xmlns:a16="http://schemas.microsoft.com/office/drawing/2014/main" id="{DEE08EAC-7EF5-5AC3-DE66-139355A229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1" name="直線コネクタ 6620">
                        <a:extLst>
                          <a:ext uri="{FF2B5EF4-FFF2-40B4-BE49-F238E27FC236}">
                            <a16:creationId xmlns:a16="http://schemas.microsoft.com/office/drawing/2014/main" id="{2ADA9FDC-7129-9B4A-42F6-E1D9943651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2" name="直線コネクタ 6621">
                        <a:extLst>
                          <a:ext uri="{FF2B5EF4-FFF2-40B4-BE49-F238E27FC236}">
                            <a16:creationId xmlns:a16="http://schemas.microsoft.com/office/drawing/2014/main" id="{9894E0E4-F6E0-AB5F-AEC3-6798F0E163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3" name="直線コネクタ 6622">
                        <a:extLst>
                          <a:ext uri="{FF2B5EF4-FFF2-40B4-BE49-F238E27FC236}">
                            <a16:creationId xmlns:a16="http://schemas.microsoft.com/office/drawing/2014/main" id="{03BED744-5772-7DA2-85DC-19C907298E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4" name="直線コネクタ 6623">
                        <a:extLst>
                          <a:ext uri="{FF2B5EF4-FFF2-40B4-BE49-F238E27FC236}">
                            <a16:creationId xmlns:a16="http://schemas.microsoft.com/office/drawing/2014/main" id="{76640BD6-DDC2-E0D0-F805-1370AEC5C4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5" name="直線コネクタ 6624">
                        <a:extLst>
                          <a:ext uri="{FF2B5EF4-FFF2-40B4-BE49-F238E27FC236}">
                            <a16:creationId xmlns:a16="http://schemas.microsoft.com/office/drawing/2014/main" id="{2B33035F-2E89-FE04-8FDA-032458C1DB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6" name="直線コネクタ 6625">
                        <a:extLst>
                          <a:ext uri="{FF2B5EF4-FFF2-40B4-BE49-F238E27FC236}">
                            <a16:creationId xmlns:a16="http://schemas.microsoft.com/office/drawing/2014/main" id="{077B315C-7666-BAF8-E5A5-B8DFE4343B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7" name="直線コネクタ 6626">
                        <a:extLst>
                          <a:ext uri="{FF2B5EF4-FFF2-40B4-BE49-F238E27FC236}">
                            <a16:creationId xmlns:a16="http://schemas.microsoft.com/office/drawing/2014/main" id="{AF1BEFDF-8369-168B-8B47-959A930183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8" name="直線コネクタ 6627">
                        <a:extLst>
                          <a:ext uri="{FF2B5EF4-FFF2-40B4-BE49-F238E27FC236}">
                            <a16:creationId xmlns:a16="http://schemas.microsoft.com/office/drawing/2014/main" id="{C5E126F1-AFF6-1EB9-3B08-F4F49AE40F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9" name="直線コネクタ 6628">
                        <a:extLst>
                          <a:ext uri="{FF2B5EF4-FFF2-40B4-BE49-F238E27FC236}">
                            <a16:creationId xmlns:a16="http://schemas.microsoft.com/office/drawing/2014/main" id="{A3E09A0E-E57F-0D1E-2460-C723A304A2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0" name="直線コネクタ 6629">
                        <a:extLst>
                          <a:ext uri="{FF2B5EF4-FFF2-40B4-BE49-F238E27FC236}">
                            <a16:creationId xmlns:a16="http://schemas.microsoft.com/office/drawing/2014/main" id="{CDE927B2-FA77-B408-E7D1-2ED99A92A3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1" name="直線コネクタ 6630">
                        <a:extLst>
                          <a:ext uri="{FF2B5EF4-FFF2-40B4-BE49-F238E27FC236}">
                            <a16:creationId xmlns:a16="http://schemas.microsoft.com/office/drawing/2014/main" id="{75E70ADD-6D75-AA25-74A5-9F31069831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2" name="直線コネクタ 6631">
                        <a:extLst>
                          <a:ext uri="{FF2B5EF4-FFF2-40B4-BE49-F238E27FC236}">
                            <a16:creationId xmlns:a16="http://schemas.microsoft.com/office/drawing/2014/main" id="{6CD54AB2-F998-A7A0-DDDF-FDC5E8E69A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3" name="直線コネクタ 6632">
                        <a:extLst>
                          <a:ext uri="{FF2B5EF4-FFF2-40B4-BE49-F238E27FC236}">
                            <a16:creationId xmlns:a16="http://schemas.microsoft.com/office/drawing/2014/main" id="{E8058F99-000D-4B22-9211-21DCBE1BD5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01" name="グループ化 6600">
                      <a:extLst>
                        <a:ext uri="{FF2B5EF4-FFF2-40B4-BE49-F238E27FC236}">
                          <a16:creationId xmlns:a16="http://schemas.microsoft.com/office/drawing/2014/main" id="{1746BCF4-09B5-D452-EF99-6F7B426246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02" name="直線コネクタ 6601">
                        <a:extLst>
                          <a:ext uri="{FF2B5EF4-FFF2-40B4-BE49-F238E27FC236}">
                            <a16:creationId xmlns:a16="http://schemas.microsoft.com/office/drawing/2014/main" id="{11457443-29ED-0178-FB7E-F9E435C97C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3" name="直線コネクタ 6602">
                        <a:extLst>
                          <a:ext uri="{FF2B5EF4-FFF2-40B4-BE49-F238E27FC236}">
                            <a16:creationId xmlns:a16="http://schemas.microsoft.com/office/drawing/2014/main" id="{81B183A5-A377-A4B7-5005-12EC8098EB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4" name="直線コネクタ 6603">
                        <a:extLst>
                          <a:ext uri="{FF2B5EF4-FFF2-40B4-BE49-F238E27FC236}">
                            <a16:creationId xmlns:a16="http://schemas.microsoft.com/office/drawing/2014/main" id="{17402346-C6BB-5F11-2C53-B4814F274B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5" name="直線コネクタ 6604">
                        <a:extLst>
                          <a:ext uri="{FF2B5EF4-FFF2-40B4-BE49-F238E27FC236}">
                            <a16:creationId xmlns:a16="http://schemas.microsoft.com/office/drawing/2014/main" id="{D7CCD905-744A-701E-93B0-BE65B846CE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6" name="直線コネクタ 6605">
                        <a:extLst>
                          <a:ext uri="{FF2B5EF4-FFF2-40B4-BE49-F238E27FC236}">
                            <a16:creationId xmlns:a16="http://schemas.microsoft.com/office/drawing/2014/main" id="{214C7676-F5E2-B111-690C-199805F2A4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7" name="直線コネクタ 6606">
                        <a:extLst>
                          <a:ext uri="{FF2B5EF4-FFF2-40B4-BE49-F238E27FC236}">
                            <a16:creationId xmlns:a16="http://schemas.microsoft.com/office/drawing/2014/main" id="{0B0E5146-58B1-C56A-1578-D1642FB826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8" name="直線コネクタ 6607">
                        <a:extLst>
                          <a:ext uri="{FF2B5EF4-FFF2-40B4-BE49-F238E27FC236}">
                            <a16:creationId xmlns:a16="http://schemas.microsoft.com/office/drawing/2014/main" id="{0FF41077-2050-4B40-B9CA-88E90AFECE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9" name="直線コネクタ 6608">
                        <a:extLst>
                          <a:ext uri="{FF2B5EF4-FFF2-40B4-BE49-F238E27FC236}">
                            <a16:creationId xmlns:a16="http://schemas.microsoft.com/office/drawing/2014/main" id="{1B364A8C-86F9-D956-0AD8-4E87703B74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0" name="直線コネクタ 6609">
                        <a:extLst>
                          <a:ext uri="{FF2B5EF4-FFF2-40B4-BE49-F238E27FC236}">
                            <a16:creationId xmlns:a16="http://schemas.microsoft.com/office/drawing/2014/main" id="{DEED7B91-2A19-28DE-7CDA-473D2115E9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1" name="直線コネクタ 6610">
                        <a:extLst>
                          <a:ext uri="{FF2B5EF4-FFF2-40B4-BE49-F238E27FC236}">
                            <a16:creationId xmlns:a16="http://schemas.microsoft.com/office/drawing/2014/main" id="{7F586E93-D55F-AB68-02D0-3E62661C83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2" name="直線コネクタ 6611">
                        <a:extLst>
                          <a:ext uri="{FF2B5EF4-FFF2-40B4-BE49-F238E27FC236}">
                            <a16:creationId xmlns:a16="http://schemas.microsoft.com/office/drawing/2014/main" id="{F1CA4E55-EA4A-6845-5A27-3A726CC629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3" name="直線コネクタ 6612">
                        <a:extLst>
                          <a:ext uri="{FF2B5EF4-FFF2-40B4-BE49-F238E27FC236}">
                            <a16:creationId xmlns:a16="http://schemas.microsoft.com/office/drawing/2014/main" id="{541F3FB2-0D41-64D6-83F0-2F3389A951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4" name="直線コネクタ 6613">
                        <a:extLst>
                          <a:ext uri="{FF2B5EF4-FFF2-40B4-BE49-F238E27FC236}">
                            <a16:creationId xmlns:a16="http://schemas.microsoft.com/office/drawing/2014/main" id="{54AFA8E2-8245-C122-AAE1-D27DF55FFA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5" name="直線コネクタ 6614">
                        <a:extLst>
                          <a:ext uri="{FF2B5EF4-FFF2-40B4-BE49-F238E27FC236}">
                            <a16:creationId xmlns:a16="http://schemas.microsoft.com/office/drawing/2014/main" id="{995B52D5-90C1-BA22-4992-AF57DB89B9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6" name="直線コネクタ 6615">
                        <a:extLst>
                          <a:ext uri="{FF2B5EF4-FFF2-40B4-BE49-F238E27FC236}">
                            <a16:creationId xmlns:a16="http://schemas.microsoft.com/office/drawing/2014/main" id="{8E081652-36DB-8BB3-E0ED-7739041523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7" name="直線コネクタ 6616">
                        <a:extLst>
                          <a:ext uri="{FF2B5EF4-FFF2-40B4-BE49-F238E27FC236}">
                            <a16:creationId xmlns:a16="http://schemas.microsoft.com/office/drawing/2014/main" id="{2003C3DF-9F56-2AE4-A3E0-18FE1A631F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2" name="グループ化 1411">
                    <a:extLst>
                      <a:ext uri="{FF2B5EF4-FFF2-40B4-BE49-F238E27FC236}">
                        <a16:creationId xmlns:a16="http://schemas.microsoft.com/office/drawing/2014/main" id="{6DCB5CFC-8A7E-8838-80AD-A89BEB838F1E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64" name="直線コネクタ 1463">
                      <a:extLst>
                        <a:ext uri="{FF2B5EF4-FFF2-40B4-BE49-F238E27FC236}">
                          <a16:creationId xmlns:a16="http://schemas.microsoft.com/office/drawing/2014/main" id="{AAD0DB2E-8673-0851-FD18-EC18611C45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5" name="直線コネクタ 1464">
                      <a:extLst>
                        <a:ext uri="{FF2B5EF4-FFF2-40B4-BE49-F238E27FC236}">
                          <a16:creationId xmlns:a16="http://schemas.microsoft.com/office/drawing/2014/main" id="{E4891FBA-65DA-B583-9FB4-FB018D9F3D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6" name="直線コネクタ 1465">
                      <a:extLst>
                        <a:ext uri="{FF2B5EF4-FFF2-40B4-BE49-F238E27FC236}">
                          <a16:creationId xmlns:a16="http://schemas.microsoft.com/office/drawing/2014/main" id="{95D9AD1D-4706-494B-97DA-77F87EF8B1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7" name="直線コネクタ 1466">
                      <a:extLst>
                        <a:ext uri="{FF2B5EF4-FFF2-40B4-BE49-F238E27FC236}">
                          <a16:creationId xmlns:a16="http://schemas.microsoft.com/office/drawing/2014/main" id="{18612A6B-555F-3AC9-9505-004CEEE07C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8" name="直線コネクタ 1467">
                      <a:extLst>
                        <a:ext uri="{FF2B5EF4-FFF2-40B4-BE49-F238E27FC236}">
                          <a16:creationId xmlns:a16="http://schemas.microsoft.com/office/drawing/2014/main" id="{F7755A07-733F-0A81-2D27-BF93D90848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9" name="直線コネクタ 1468">
                      <a:extLst>
                        <a:ext uri="{FF2B5EF4-FFF2-40B4-BE49-F238E27FC236}">
                          <a16:creationId xmlns:a16="http://schemas.microsoft.com/office/drawing/2014/main" id="{8C2AE7C3-DE45-BE73-342A-7244760FCC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0" name="直線コネクタ 1469">
                      <a:extLst>
                        <a:ext uri="{FF2B5EF4-FFF2-40B4-BE49-F238E27FC236}">
                          <a16:creationId xmlns:a16="http://schemas.microsoft.com/office/drawing/2014/main" id="{E433A408-D50D-CB8D-2C88-8D8B4364A7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1" name="直線コネクタ 1470">
                      <a:extLst>
                        <a:ext uri="{FF2B5EF4-FFF2-40B4-BE49-F238E27FC236}">
                          <a16:creationId xmlns:a16="http://schemas.microsoft.com/office/drawing/2014/main" id="{65BD9D35-5171-2DFF-74BB-D8ECA71AAC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2" name="直線コネクタ 6591">
                      <a:extLst>
                        <a:ext uri="{FF2B5EF4-FFF2-40B4-BE49-F238E27FC236}">
                          <a16:creationId xmlns:a16="http://schemas.microsoft.com/office/drawing/2014/main" id="{8E77DE05-AB62-752E-DB6A-51EF8CEDE3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3" name="直線コネクタ 6592">
                      <a:extLst>
                        <a:ext uri="{FF2B5EF4-FFF2-40B4-BE49-F238E27FC236}">
                          <a16:creationId xmlns:a16="http://schemas.microsoft.com/office/drawing/2014/main" id="{2F0F560C-A3F4-4AB0-3706-DFC894BFD8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4" name="直線コネクタ 6593">
                      <a:extLst>
                        <a:ext uri="{FF2B5EF4-FFF2-40B4-BE49-F238E27FC236}">
                          <a16:creationId xmlns:a16="http://schemas.microsoft.com/office/drawing/2014/main" id="{3BA1248B-E36F-A4D7-33C9-F1E334DDF9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5" name="直線コネクタ 6594">
                      <a:extLst>
                        <a:ext uri="{FF2B5EF4-FFF2-40B4-BE49-F238E27FC236}">
                          <a16:creationId xmlns:a16="http://schemas.microsoft.com/office/drawing/2014/main" id="{18249C43-597F-D15D-4F29-7C374E406A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6" name="直線コネクタ 6595">
                      <a:extLst>
                        <a:ext uri="{FF2B5EF4-FFF2-40B4-BE49-F238E27FC236}">
                          <a16:creationId xmlns:a16="http://schemas.microsoft.com/office/drawing/2014/main" id="{A71F7434-7836-04AE-0524-D9CA8BD08B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7" name="直線コネクタ 6596">
                      <a:extLst>
                        <a:ext uri="{FF2B5EF4-FFF2-40B4-BE49-F238E27FC236}">
                          <a16:creationId xmlns:a16="http://schemas.microsoft.com/office/drawing/2014/main" id="{F0EC12A1-6FD4-01B0-B3F8-CDF43EE32DE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8" name="直線コネクタ 6597">
                      <a:extLst>
                        <a:ext uri="{FF2B5EF4-FFF2-40B4-BE49-F238E27FC236}">
                          <a16:creationId xmlns:a16="http://schemas.microsoft.com/office/drawing/2014/main" id="{E1A52B05-5A31-4182-46AA-AB99BB1D2F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9" name="直線コネクタ 6598">
                      <a:extLst>
                        <a:ext uri="{FF2B5EF4-FFF2-40B4-BE49-F238E27FC236}">
                          <a16:creationId xmlns:a16="http://schemas.microsoft.com/office/drawing/2014/main" id="{966E44A3-0204-FFAE-154F-A0C2EB687E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13" name="グループ化 1412">
                    <a:extLst>
                      <a:ext uri="{FF2B5EF4-FFF2-40B4-BE49-F238E27FC236}">
                        <a16:creationId xmlns:a16="http://schemas.microsoft.com/office/drawing/2014/main" id="{4BF18ECD-9AA9-CC90-D0C6-7885191EC2D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14" name="直線コネクタ 1413">
                      <a:extLst>
                        <a:ext uri="{FF2B5EF4-FFF2-40B4-BE49-F238E27FC236}">
                          <a16:creationId xmlns:a16="http://schemas.microsoft.com/office/drawing/2014/main" id="{51714A1C-3F12-69FB-95E7-C7EF196C06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5" name="直線コネクタ 1414">
                      <a:extLst>
                        <a:ext uri="{FF2B5EF4-FFF2-40B4-BE49-F238E27FC236}">
                          <a16:creationId xmlns:a16="http://schemas.microsoft.com/office/drawing/2014/main" id="{79BF44C2-1FA7-15C1-5CE4-857B216DEB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直線コネクタ 1449">
                      <a:extLst>
                        <a:ext uri="{FF2B5EF4-FFF2-40B4-BE49-F238E27FC236}">
                          <a16:creationId xmlns:a16="http://schemas.microsoft.com/office/drawing/2014/main" id="{865B255F-93A7-86BE-34F4-159C0A3B09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直線コネクタ 1450">
                      <a:extLst>
                        <a:ext uri="{FF2B5EF4-FFF2-40B4-BE49-F238E27FC236}">
                          <a16:creationId xmlns:a16="http://schemas.microsoft.com/office/drawing/2014/main" id="{A6C9F984-DB02-F7B0-6480-17E8480826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直線コネクタ 1451">
                      <a:extLst>
                        <a:ext uri="{FF2B5EF4-FFF2-40B4-BE49-F238E27FC236}">
                          <a16:creationId xmlns:a16="http://schemas.microsoft.com/office/drawing/2014/main" id="{85498502-58B0-B877-51AC-7136E48EE6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直線コネクタ 1452">
                      <a:extLst>
                        <a:ext uri="{FF2B5EF4-FFF2-40B4-BE49-F238E27FC236}">
                          <a16:creationId xmlns:a16="http://schemas.microsoft.com/office/drawing/2014/main" id="{CF39078B-9A61-DCCF-C354-437EF34982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直線コネクタ 1453">
                      <a:extLst>
                        <a:ext uri="{FF2B5EF4-FFF2-40B4-BE49-F238E27FC236}">
                          <a16:creationId xmlns:a16="http://schemas.microsoft.com/office/drawing/2014/main" id="{0E792208-C16F-1DF9-947E-6E12420FB6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直線コネクタ 1454">
                      <a:extLst>
                        <a:ext uri="{FF2B5EF4-FFF2-40B4-BE49-F238E27FC236}">
                          <a16:creationId xmlns:a16="http://schemas.microsoft.com/office/drawing/2014/main" id="{196B6753-A0C4-4A0F-F8D4-909601D749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直線コネクタ 1455">
                      <a:extLst>
                        <a:ext uri="{FF2B5EF4-FFF2-40B4-BE49-F238E27FC236}">
                          <a16:creationId xmlns:a16="http://schemas.microsoft.com/office/drawing/2014/main" id="{48DC48B6-7B74-CE36-1615-B1F02B619E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直線コネクタ 1456">
                      <a:extLst>
                        <a:ext uri="{FF2B5EF4-FFF2-40B4-BE49-F238E27FC236}">
                          <a16:creationId xmlns:a16="http://schemas.microsoft.com/office/drawing/2014/main" id="{8446748A-BD16-4A10-7AF5-9D1E8ECC06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直線コネクタ 1457">
                      <a:extLst>
                        <a:ext uri="{FF2B5EF4-FFF2-40B4-BE49-F238E27FC236}">
                          <a16:creationId xmlns:a16="http://schemas.microsoft.com/office/drawing/2014/main" id="{290E5C77-B29E-C9CE-E1AA-E941831F0B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直線コネクタ 1458">
                      <a:extLst>
                        <a:ext uri="{FF2B5EF4-FFF2-40B4-BE49-F238E27FC236}">
                          <a16:creationId xmlns:a16="http://schemas.microsoft.com/office/drawing/2014/main" id="{9BD260C7-48BC-F59A-C374-9732C599CF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0" name="直線コネクタ 1459">
                      <a:extLst>
                        <a:ext uri="{FF2B5EF4-FFF2-40B4-BE49-F238E27FC236}">
                          <a16:creationId xmlns:a16="http://schemas.microsoft.com/office/drawing/2014/main" id="{CE4E7F7B-7987-0272-AC1F-E28C4D28F3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1" name="直線コネクタ 1460">
                      <a:extLst>
                        <a:ext uri="{FF2B5EF4-FFF2-40B4-BE49-F238E27FC236}">
                          <a16:creationId xmlns:a16="http://schemas.microsoft.com/office/drawing/2014/main" id="{DD5CD08D-ED23-9160-9022-1C4A6D5211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2" name="直線コネクタ 1461">
                      <a:extLst>
                        <a:ext uri="{FF2B5EF4-FFF2-40B4-BE49-F238E27FC236}">
                          <a16:creationId xmlns:a16="http://schemas.microsoft.com/office/drawing/2014/main" id="{723F7181-93A5-3FA4-726C-566022D88D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3" name="直線コネクタ 1462">
                      <a:extLst>
                        <a:ext uri="{FF2B5EF4-FFF2-40B4-BE49-F238E27FC236}">
                          <a16:creationId xmlns:a16="http://schemas.microsoft.com/office/drawing/2014/main" id="{8BE8915E-96BA-C8D6-A954-06AC01D5F0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367" name="グループ化 1366">
                  <a:extLst>
                    <a:ext uri="{FF2B5EF4-FFF2-40B4-BE49-F238E27FC236}">
                      <a16:creationId xmlns:a16="http://schemas.microsoft.com/office/drawing/2014/main" id="{D3CAC16A-4E39-6667-7C7D-1F7FD5C751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02" name="直線コネクタ 1401">
                    <a:extLst>
                      <a:ext uri="{FF2B5EF4-FFF2-40B4-BE49-F238E27FC236}">
                        <a16:creationId xmlns:a16="http://schemas.microsoft.com/office/drawing/2014/main" id="{24E25850-653D-F9B6-638A-0F5F7DCCC5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直線コネクタ 1402">
                    <a:extLst>
                      <a:ext uri="{FF2B5EF4-FFF2-40B4-BE49-F238E27FC236}">
                        <a16:creationId xmlns:a16="http://schemas.microsoft.com/office/drawing/2014/main" id="{EE260BA1-D63A-8DF6-285F-E60F94A92A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直線コネクタ 1403">
                    <a:extLst>
                      <a:ext uri="{FF2B5EF4-FFF2-40B4-BE49-F238E27FC236}">
                        <a16:creationId xmlns:a16="http://schemas.microsoft.com/office/drawing/2014/main" id="{3F739335-8249-F33F-31CA-0644FA53DA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直線コネクタ 1404">
                    <a:extLst>
                      <a:ext uri="{FF2B5EF4-FFF2-40B4-BE49-F238E27FC236}">
                        <a16:creationId xmlns:a16="http://schemas.microsoft.com/office/drawing/2014/main" id="{886EE137-8529-0BE5-9A02-4C600A237F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6" name="直線コネクタ 1405">
                    <a:extLst>
                      <a:ext uri="{FF2B5EF4-FFF2-40B4-BE49-F238E27FC236}">
                        <a16:creationId xmlns:a16="http://schemas.microsoft.com/office/drawing/2014/main" id="{FAF20A51-6855-20E3-7CBB-FCBEADD9BC4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7" name="直線コネクタ 1406">
                    <a:extLst>
                      <a:ext uri="{FF2B5EF4-FFF2-40B4-BE49-F238E27FC236}">
                        <a16:creationId xmlns:a16="http://schemas.microsoft.com/office/drawing/2014/main" id="{623C2892-BA06-327E-A2AB-41F08968E0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68" name="グループ化 1367">
                  <a:extLst>
                    <a:ext uri="{FF2B5EF4-FFF2-40B4-BE49-F238E27FC236}">
                      <a16:creationId xmlns:a16="http://schemas.microsoft.com/office/drawing/2014/main" id="{260FAC1A-14D0-BF89-AD02-4B44950478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9" name="直線コネクタ 1388">
                    <a:extLst>
                      <a:ext uri="{FF2B5EF4-FFF2-40B4-BE49-F238E27FC236}">
                        <a16:creationId xmlns:a16="http://schemas.microsoft.com/office/drawing/2014/main" id="{1490E745-0D37-F544-F54B-BD9716E158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0" name="直線コネクタ 1389">
                    <a:extLst>
                      <a:ext uri="{FF2B5EF4-FFF2-40B4-BE49-F238E27FC236}">
                        <a16:creationId xmlns:a16="http://schemas.microsoft.com/office/drawing/2014/main" id="{19C2E0B7-1285-4E40-D7E6-F7E5C21ABD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直線コネクタ 1397">
                    <a:extLst>
                      <a:ext uri="{FF2B5EF4-FFF2-40B4-BE49-F238E27FC236}">
                        <a16:creationId xmlns:a16="http://schemas.microsoft.com/office/drawing/2014/main" id="{D63AA97C-43B2-7F52-CC14-4C01973646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直線コネクタ 1398">
                    <a:extLst>
                      <a:ext uri="{FF2B5EF4-FFF2-40B4-BE49-F238E27FC236}">
                        <a16:creationId xmlns:a16="http://schemas.microsoft.com/office/drawing/2014/main" id="{3B98C12D-3CC9-3616-8ED9-9F9CC7B2BE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直線コネクタ 1399">
                    <a:extLst>
                      <a:ext uri="{FF2B5EF4-FFF2-40B4-BE49-F238E27FC236}">
                        <a16:creationId xmlns:a16="http://schemas.microsoft.com/office/drawing/2014/main" id="{0EB4E433-36FF-581A-E6B7-374343A2F9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直線コネクタ 1400">
                    <a:extLst>
                      <a:ext uri="{FF2B5EF4-FFF2-40B4-BE49-F238E27FC236}">
                        <a16:creationId xmlns:a16="http://schemas.microsoft.com/office/drawing/2014/main" id="{62DF292A-AB40-F311-63CB-B792B9F6FC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0" name="グループ化 1369">
                  <a:extLst>
                    <a:ext uri="{FF2B5EF4-FFF2-40B4-BE49-F238E27FC236}">
                      <a16:creationId xmlns:a16="http://schemas.microsoft.com/office/drawing/2014/main" id="{C4EBE53F-E846-ABAB-DAC2-1D18D5B451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2" name="直線コネクタ 1381">
                    <a:extLst>
                      <a:ext uri="{FF2B5EF4-FFF2-40B4-BE49-F238E27FC236}">
                        <a16:creationId xmlns:a16="http://schemas.microsoft.com/office/drawing/2014/main" id="{0F097E26-BE18-4298-D705-084100B9A1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3" name="直線コネクタ 1382">
                    <a:extLst>
                      <a:ext uri="{FF2B5EF4-FFF2-40B4-BE49-F238E27FC236}">
                        <a16:creationId xmlns:a16="http://schemas.microsoft.com/office/drawing/2014/main" id="{759944C7-D22F-3EBA-17CD-A943563724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4" name="直線コネクタ 1383">
                    <a:extLst>
                      <a:ext uri="{FF2B5EF4-FFF2-40B4-BE49-F238E27FC236}">
                        <a16:creationId xmlns:a16="http://schemas.microsoft.com/office/drawing/2014/main" id="{A3568D6E-982F-7051-1FE9-19C3C7A889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5" name="直線コネクタ 1384">
                    <a:extLst>
                      <a:ext uri="{FF2B5EF4-FFF2-40B4-BE49-F238E27FC236}">
                        <a16:creationId xmlns:a16="http://schemas.microsoft.com/office/drawing/2014/main" id="{A81C175D-220C-8E27-14FA-77D9F30A11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6" name="直線コネクタ 1385">
                    <a:extLst>
                      <a:ext uri="{FF2B5EF4-FFF2-40B4-BE49-F238E27FC236}">
                        <a16:creationId xmlns:a16="http://schemas.microsoft.com/office/drawing/2014/main" id="{BFCD1F68-1F75-3C65-6158-5900654552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8" name="直線コネクタ 1387">
                    <a:extLst>
                      <a:ext uri="{FF2B5EF4-FFF2-40B4-BE49-F238E27FC236}">
                        <a16:creationId xmlns:a16="http://schemas.microsoft.com/office/drawing/2014/main" id="{639AB1DA-FEDD-D1D0-E5AF-9A99A69439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1" name="グループ化 1370">
                  <a:extLst>
                    <a:ext uri="{FF2B5EF4-FFF2-40B4-BE49-F238E27FC236}">
                      <a16:creationId xmlns:a16="http://schemas.microsoft.com/office/drawing/2014/main" id="{1F5397DD-FD36-A037-2D99-4A3DD5D19E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73" name="直線コネクタ 1372">
                    <a:extLst>
                      <a:ext uri="{FF2B5EF4-FFF2-40B4-BE49-F238E27FC236}">
                        <a16:creationId xmlns:a16="http://schemas.microsoft.com/office/drawing/2014/main" id="{CAD9EF94-6D5C-73D6-BCB5-6464BDF749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直線コネクタ 1373">
                    <a:extLst>
                      <a:ext uri="{FF2B5EF4-FFF2-40B4-BE49-F238E27FC236}">
                        <a16:creationId xmlns:a16="http://schemas.microsoft.com/office/drawing/2014/main" id="{1BAFFE31-B370-29FF-A3A9-97671D3A21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直線コネクタ 1375">
                    <a:extLst>
                      <a:ext uri="{FF2B5EF4-FFF2-40B4-BE49-F238E27FC236}">
                        <a16:creationId xmlns:a16="http://schemas.microsoft.com/office/drawing/2014/main" id="{F1A9A4D6-430A-B9C8-8797-342BFA0402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直線コネクタ 1376">
                    <a:extLst>
                      <a:ext uri="{FF2B5EF4-FFF2-40B4-BE49-F238E27FC236}">
                        <a16:creationId xmlns:a16="http://schemas.microsoft.com/office/drawing/2014/main" id="{9D75BA0F-F1EE-DD56-58A5-C674124394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直線コネクタ 1378">
                    <a:extLst>
                      <a:ext uri="{FF2B5EF4-FFF2-40B4-BE49-F238E27FC236}">
                        <a16:creationId xmlns:a16="http://schemas.microsoft.com/office/drawing/2014/main" id="{AD3D0A48-E2A2-65B5-54D4-F68D6DB319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1" name="直線コネクタ 1380">
                    <a:extLst>
                      <a:ext uri="{FF2B5EF4-FFF2-40B4-BE49-F238E27FC236}">
                        <a16:creationId xmlns:a16="http://schemas.microsoft.com/office/drawing/2014/main" id="{90BDADF5-EE34-E76D-8649-D2EC75C1BE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9A21B091-6F67-C609-A79D-28F2C9FDB843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0" name="正方形/長方形 9">
                  <a:extLst>
                    <a:ext uri="{FF2B5EF4-FFF2-40B4-BE49-F238E27FC236}">
                      <a16:creationId xmlns:a16="http://schemas.microsoft.com/office/drawing/2014/main" id="{08EFB876-5B6B-ADF4-C4BF-103A06EDA26C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1" name="グループ化 10">
                  <a:extLst>
                    <a:ext uri="{FF2B5EF4-FFF2-40B4-BE49-F238E27FC236}">
                      <a16:creationId xmlns:a16="http://schemas.microsoft.com/office/drawing/2014/main" id="{2D34DE8C-F208-1954-EEAD-D174B2F1AB31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40" name="グループ化 39">
                    <a:extLst>
                      <a:ext uri="{FF2B5EF4-FFF2-40B4-BE49-F238E27FC236}">
                        <a16:creationId xmlns:a16="http://schemas.microsoft.com/office/drawing/2014/main" id="{C081FB4A-6CB5-FE93-6308-DF108B35BC1C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347" name="正方形/長方形 1346">
                      <a:extLst>
                        <a:ext uri="{FF2B5EF4-FFF2-40B4-BE49-F238E27FC236}">
                          <a16:creationId xmlns:a16="http://schemas.microsoft.com/office/drawing/2014/main" id="{8F4165C6-856D-82AE-C0C6-09C0F1DDE4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48" name="グループ化 1347">
                      <a:extLst>
                        <a:ext uri="{FF2B5EF4-FFF2-40B4-BE49-F238E27FC236}">
                          <a16:creationId xmlns:a16="http://schemas.microsoft.com/office/drawing/2014/main" id="{D647CDA8-0DE3-749B-D1AB-10591F7A19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63" name="正方形/長方形 1362">
                        <a:extLst>
                          <a:ext uri="{FF2B5EF4-FFF2-40B4-BE49-F238E27FC236}">
                            <a16:creationId xmlns:a16="http://schemas.microsoft.com/office/drawing/2014/main" id="{CFCBA26A-C287-C1CE-D01C-02AC87DF85E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64" name="正方形/長方形 1363">
                        <a:extLst>
                          <a:ext uri="{FF2B5EF4-FFF2-40B4-BE49-F238E27FC236}">
                            <a16:creationId xmlns:a16="http://schemas.microsoft.com/office/drawing/2014/main" id="{2F66B83E-A53C-C711-2B87-B266765AAD2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349" name="グループ化 1348">
                      <a:extLst>
                        <a:ext uri="{FF2B5EF4-FFF2-40B4-BE49-F238E27FC236}">
                          <a16:creationId xmlns:a16="http://schemas.microsoft.com/office/drawing/2014/main" id="{0D62DAD5-265C-AAA9-D572-DDFFD7618E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359" name="正方形/長方形 1358">
                        <a:extLst>
                          <a:ext uri="{FF2B5EF4-FFF2-40B4-BE49-F238E27FC236}">
                            <a16:creationId xmlns:a16="http://schemas.microsoft.com/office/drawing/2014/main" id="{6AEE635C-BB41-890D-4C4D-9653B056EE8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360" name="グループ化 1359">
                        <a:extLst>
                          <a:ext uri="{FF2B5EF4-FFF2-40B4-BE49-F238E27FC236}">
                            <a16:creationId xmlns:a16="http://schemas.microsoft.com/office/drawing/2014/main" id="{A0181558-5828-D859-6C95-1768B955C02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361" name="正方形/長方形 1360">
                          <a:extLst>
                            <a:ext uri="{FF2B5EF4-FFF2-40B4-BE49-F238E27FC236}">
                              <a16:creationId xmlns:a16="http://schemas.microsoft.com/office/drawing/2014/main" id="{92005FB6-2F7D-8659-41D8-79938DA4F94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362" name="正方形/長方形 1361">
                          <a:extLst>
                            <a:ext uri="{FF2B5EF4-FFF2-40B4-BE49-F238E27FC236}">
                              <a16:creationId xmlns:a16="http://schemas.microsoft.com/office/drawing/2014/main" id="{B24E021A-47AD-2B51-2BDE-5F1C561DB58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350" name="正方形/長方形 1349">
                      <a:extLst>
                        <a:ext uri="{FF2B5EF4-FFF2-40B4-BE49-F238E27FC236}">
                          <a16:creationId xmlns:a16="http://schemas.microsoft.com/office/drawing/2014/main" id="{E14F6AC9-FA75-E460-FFE5-4C0F6EACA68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1" name="グループ化 1350">
                      <a:extLst>
                        <a:ext uri="{FF2B5EF4-FFF2-40B4-BE49-F238E27FC236}">
                          <a16:creationId xmlns:a16="http://schemas.microsoft.com/office/drawing/2014/main" id="{5B265D57-1894-E1EE-E20B-B3BD06E84F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7" name="正方形/長方形 1356">
                        <a:extLst>
                          <a:ext uri="{FF2B5EF4-FFF2-40B4-BE49-F238E27FC236}">
                            <a16:creationId xmlns:a16="http://schemas.microsoft.com/office/drawing/2014/main" id="{243F13F3-8261-9CD3-F880-1AA58ADFEC5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8" name="正方形/長方形 1357">
                        <a:extLst>
                          <a:ext uri="{FF2B5EF4-FFF2-40B4-BE49-F238E27FC236}">
                            <a16:creationId xmlns:a16="http://schemas.microsoft.com/office/drawing/2014/main" id="{258BD91A-7AFC-8694-8736-A8DF2A1B4F3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2" name="正方形/長方形 1351">
                      <a:extLst>
                        <a:ext uri="{FF2B5EF4-FFF2-40B4-BE49-F238E27FC236}">
                          <a16:creationId xmlns:a16="http://schemas.microsoft.com/office/drawing/2014/main" id="{DCC72FCA-C580-4C65-3A00-66E0330685A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3" name="グループ化 1352">
                      <a:extLst>
                        <a:ext uri="{FF2B5EF4-FFF2-40B4-BE49-F238E27FC236}">
                          <a16:creationId xmlns:a16="http://schemas.microsoft.com/office/drawing/2014/main" id="{44D09404-EB2F-37DF-75EE-0112A06C9E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5" name="正方形/長方形 1354">
                        <a:extLst>
                          <a:ext uri="{FF2B5EF4-FFF2-40B4-BE49-F238E27FC236}">
                            <a16:creationId xmlns:a16="http://schemas.microsoft.com/office/drawing/2014/main" id="{C4C29918-5DB6-0725-8F97-F5BEAD5E7E9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6" name="正方形/長方形 1355">
                        <a:extLst>
                          <a:ext uri="{FF2B5EF4-FFF2-40B4-BE49-F238E27FC236}">
                            <a16:creationId xmlns:a16="http://schemas.microsoft.com/office/drawing/2014/main" id="{AA463C7D-C956-4D6F-839E-0ABE57EDF83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4" name="正方形/長方形 1353">
                      <a:extLst>
                        <a:ext uri="{FF2B5EF4-FFF2-40B4-BE49-F238E27FC236}">
                          <a16:creationId xmlns:a16="http://schemas.microsoft.com/office/drawing/2014/main" id="{988DF60F-11AC-1E80-6FAC-15BAC7B5CB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41" name="グループ化 40">
                    <a:extLst>
                      <a:ext uri="{FF2B5EF4-FFF2-40B4-BE49-F238E27FC236}">
                        <a16:creationId xmlns:a16="http://schemas.microsoft.com/office/drawing/2014/main" id="{B27E29BC-137A-D89B-75A6-999C36422DC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484" name="グループ化 14483">
                      <a:extLst>
                        <a:ext uri="{FF2B5EF4-FFF2-40B4-BE49-F238E27FC236}">
                          <a16:creationId xmlns:a16="http://schemas.microsoft.com/office/drawing/2014/main" id="{F0C760D2-FDD1-1139-72CC-53B263158F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502" name="直線コネクタ 14501">
                        <a:extLst>
                          <a:ext uri="{FF2B5EF4-FFF2-40B4-BE49-F238E27FC236}">
                            <a16:creationId xmlns:a16="http://schemas.microsoft.com/office/drawing/2014/main" id="{2751A42F-0493-1430-238E-C7681FD141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3" name="直線コネクタ 14502">
                        <a:extLst>
                          <a:ext uri="{FF2B5EF4-FFF2-40B4-BE49-F238E27FC236}">
                            <a16:creationId xmlns:a16="http://schemas.microsoft.com/office/drawing/2014/main" id="{2006B3B9-1958-BB4C-D61F-B0A27C84D0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4" name="直線コネクタ 14503">
                        <a:extLst>
                          <a:ext uri="{FF2B5EF4-FFF2-40B4-BE49-F238E27FC236}">
                            <a16:creationId xmlns:a16="http://schemas.microsoft.com/office/drawing/2014/main" id="{B49BC9E4-080E-FAE9-A869-D4B7C11E4F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5" name="直線コネクタ 14504">
                        <a:extLst>
                          <a:ext uri="{FF2B5EF4-FFF2-40B4-BE49-F238E27FC236}">
                            <a16:creationId xmlns:a16="http://schemas.microsoft.com/office/drawing/2014/main" id="{26AA4F6B-DDDD-AA87-4CC2-4B0727410F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9" name="直線コネクタ 14508">
                        <a:extLst>
                          <a:ext uri="{FF2B5EF4-FFF2-40B4-BE49-F238E27FC236}">
                            <a16:creationId xmlns:a16="http://schemas.microsoft.com/office/drawing/2014/main" id="{FD780E63-0F82-3DE3-47B5-43C75CF804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2" name="直線コネクタ 14521">
                        <a:extLst>
                          <a:ext uri="{FF2B5EF4-FFF2-40B4-BE49-F238E27FC236}">
                            <a16:creationId xmlns:a16="http://schemas.microsoft.com/office/drawing/2014/main" id="{20557419-E8B5-3C67-A1A1-9EA2FCDB46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3" name="直線コネクタ 14522">
                        <a:extLst>
                          <a:ext uri="{FF2B5EF4-FFF2-40B4-BE49-F238E27FC236}">
                            <a16:creationId xmlns:a16="http://schemas.microsoft.com/office/drawing/2014/main" id="{64C609B6-82A8-29D8-E36E-A865AE8A2C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5" name="直線コネクタ 14524">
                        <a:extLst>
                          <a:ext uri="{FF2B5EF4-FFF2-40B4-BE49-F238E27FC236}">
                            <a16:creationId xmlns:a16="http://schemas.microsoft.com/office/drawing/2014/main" id="{1EC9C462-FA25-E1C9-5CF6-C7921CC22F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5" name="直線コネクタ 14714">
                        <a:extLst>
                          <a:ext uri="{FF2B5EF4-FFF2-40B4-BE49-F238E27FC236}">
                            <a16:creationId xmlns:a16="http://schemas.microsoft.com/office/drawing/2014/main" id="{34014DFA-6605-EF7F-E0E8-4482C3C26A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6" name="直線コネクタ 14715">
                        <a:extLst>
                          <a:ext uri="{FF2B5EF4-FFF2-40B4-BE49-F238E27FC236}">
                            <a16:creationId xmlns:a16="http://schemas.microsoft.com/office/drawing/2014/main" id="{F2E92F9D-80E3-CFDF-FB5A-5BEB1FC77A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7" name="直線コネクタ 14716">
                        <a:extLst>
                          <a:ext uri="{FF2B5EF4-FFF2-40B4-BE49-F238E27FC236}">
                            <a16:creationId xmlns:a16="http://schemas.microsoft.com/office/drawing/2014/main" id="{00CA91E3-01C9-ABC5-0196-1E0C43E6E5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8" name="直線コネクタ 14717">
                        <a:extLst>
                          <a:ext uri="{FF2B5EF4-FFF2-40B4-BE49-F238E27FC236}">
                            <a16:creationId xmlns:a16="http://schemas.microsoft.com/office/drawing/2014/main" id="{EE46AAC3-3925-75C7-BFAE-4D3CDF8455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9" name="直線コネクタ 14718">
                        <a:extLst>
                          <a:ext uri="{FF2B5EF4-FFF2-40B4-BE49-F238E27FC236}">
                            <a16:creationId xmlns:a16="http://schemas.microsoft.com/office/drawing/2014/main" id="{0F880A6A-4C34-0FFF-6814-041AB1F0EB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4" name="直線コネクタ 1343">
                        <a:extLst>
                          <a:ext uri="{FF2B5EF4-FFF2-40B4-BE49-F238E27FC236}">
                            <a16:creationId xmlns:a16="http://schemas.microsoft.com/office/drawing/2014/main" id="{8C7FA7E6-40CE-240F-2A1D-B0AE5E4C44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5" name="直線コネクタ 1344">
                        <a:extLst>
                          <a:ext uri="{FF2B5EF4-FFF2-40B4-BE49-F238E27FC236}">
                            <a16:creationId xmlns:a16="http://schemas.microsoft.com/office/drawing/2014/main" id="{CBBC809B-5EF6-3E16-FD78-FD0AA834FF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6" name="直線コネクタ 1345">
                        <a:extLst>
                          <a:ext uri="{FF2B5EF4-FFF2-40B4-BE49-F238E27FC236}">
                            <a16:creationId xmlns:a16="http://schemas.microsoft.com/office/drawing/2014/main" id="{C24C3BE3-0C8C-3CA4-4CCB-5A0F7D797F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485" name="グループ化 14484">
                      <a:extLst>
                        <a:ext uri="{FF2B5EF4-FFF2-40B4-BE49-F238E27FC236}">
                          <a16:creationId xmlns:a16="http://schemas.microsoft.com/office/drawing/2014/main" id="{666EDC58-016D-60FC-1BED-B04053D5BC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86" name="直線コネクタ 14485">
                        <a:extLst>
                          <a:ext uri="{FF2B5EF4-FFF2-40B4-BE49-F238E27FC236}">
                            <a16:creationId xmlns:a16="http://schemas.microsoft.com/office/drawing/2014/main" id="{3EB4A07C-92EB-E267-D9AA-9AC49B7AF2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7" name="直線コネクタ 14486">
                        <a:extLst>
                          <a:ext uri="{FF2B5EF4-FFF2-40B4-BE49-F238E27FC236}">
                            <a16:creationId xmlns:a16="http://schemas.microsoft.com/office/drawing/2014/main" id="{494AF474-5220-FA27-CC58-48D4D81DFD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8" name="直線コネクタ 14487">
                        <a:extLst>
                          <a:ext uri="{FF2B5EF4-FFF2-40B4-BE49-F238E27FC236}">
                            <a16:creationId xmlns:a16="http://schemas.microsoft.com/office/drawing/2014/main" id="{C739F551-4880-2A18-9430-CFDF812E37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9" name="直線コネクタ 14488">
                        <a:extLst>
                          <a:ext uri="{FF2B5EF4-FFF2-40B4-BE49-F238E27FC236}">
                            <a16:creationId xmlns:a16="http://schemas.microsoft.com/office/drawing/2014/main" id="{6452FDE2-D44A-751A-2E6D-BEF1EC1445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0" name="直線コネクタ 14489">
                        <a:extLst>
                          <a:ext uri="{FF2B5EF4-FFF2-40B4-BE49-F238E27FC236}">
                            <a16:creationId xmlns:a16="http://schemas.microsoft.com/office/drawing/2014/main" id="{D1CCD49E-A4C1-A5D3-1C9A-9EE5CEF4E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1" name="直線コネクタ 14490">
                        <a:extLst>
                          <a:ext uri="{FF2B5EF4-FFF2-40B4-BE49-F238E27FC236}">
                            <a16:creationId xmlns:a16="http://schemas.microsoft.com/office/drawing/2014/main" id="{2BD68C0D-2B6B-714F-0895-0F81622B37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2" name="直線コネクタ 14491">
                        <a:extLst>
                          <a:ext uri="{FF2B5EF4-FFF2-40B4-BE49-F238E27FC236}">
                            <a16:creationId xmlns:a16="http://schemas.microsoft.com/office/drawing/2014/main" id="{64816E45-2C13-52A3-846A-495373191E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3" name="直線コネクタ 14492">
                        <a:extLst>
                          <a:ext uri="{FF2B5EF4-FFF2-40B4-BE49-F238E27FC236}">
                            <a16:creationId xmlns:a16="http://schemas.microsoft.com/office/drawing/2014/main" id="{56BE3762-EB0E-FC51-3CCF-392B6EF800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4" name="直線コネクタ 14493">
                        <a:extLst>
                          <a:ext uri="{FF2B5EF4-FFF2-40B4-BE49-F238E27FC236}">
                            <a16:creationId xmlns:a16="http://schemas.microsoft.com/office/drawing/2014/main" id="{E2B132F4-5D72-6E20-262B-F71246887D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5" name="直線コネクタ 14494">
                        <a:extLst>
                          <a:ext uri="{FF2B5EF4-FFF2-40B4-BE49-F238E27FC236}">
                            <a16:creationId xmlns:a16="http://schemas.microsoft.com/office/drawing/2014/main" id="{76EEDB7B-1251-463A-F928-41EF614F05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6" name="直線コネクタ 14495">
                        <a:extLst>
                          <a:ext uri="{FF2B5EF4-FFF2-40B4-BE49-F238E27FC236}">
                            <a16:creationId xmlns:a16="http://schemas.microsoft.com/office/drawing/2014/main" id="{292208B4-6443-A3EB-60F1-87A33BB861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7" name="直線コネクタ 14496">
                        <a:extLst>
                          <a:ext uri="{FF2B5EF4-FFF2-40B4-BE49-F238E27FC236}">
                            <a16:creationId xmlns:a16="http://schemas.microsoft.com/office/drawing/2014/main" id="{F6EB3DA8-FEE5-E584-5BE0-2F590D55B5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8" name="直線コネクタ 14497">
                        <a:extLst>
                          <a:ext uri="{FF2B5EF4-FFF2-40B4-BE49-F238E27FC236}">
                            <a16:creationId xmlns:a16="http://schemas.microsoft.com/office/drawing/2014/main" id="{8782A43E-9B63-1B2E-05F8-9C57417AC2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9" name="直線コネクタ 14498">
                        <a:extLst>
                          <a:ext uri="{FF2B5EF4-FFF2-40B4-BE49-F238E27FC236}">
                            <a16:creationId xmlns:a16="http://schemas.microsoft.com/office/drawing/2014/main" id="{D4C8081F-1020-84F5-BA44-128642FBAE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0" name="直線コネクタ 14499">
                        <a:extLst>
                          <a:ext uri="{FF2B5EF4-FFF2-40B4-BE49-F238E27FC236}">
                            <a16:creationId xmlns:a16="http://schemas.microsoft.com/office/drawing/2014/main" id="{6695C960-E29A-FAC1-F5C5-47A268F505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1" name="直線コネクタ 14500">
                        <a:extLst>
                          <a:ext uri="{FF2B5EF4-FFF2-40B4-BE49-F238E27FC236}">
                            <a16:creationId xmlns:a16="http://schemas.microsoft.com/office/drawing/2014/main" id="{D542DC74-7314-9169-2094-B64A69C9B9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2" name="グループ化 41">
                    <a:extLst>
                      <a:ext uri="{FF2B5EF4-FFF2-40B4-BE49-F238E27FC236}">
                        <a16:creationId xmlns:a16="http://schemas.microsoft.com/office/drawing/2014/main" id="{67C7BD03-1CB9-EFEF-335B-73B1965D507D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906" name="グループ化 9905">
                      <a:extLst>
                        <a:ext uri="{FF2B5EF4-FFF2-40B4-BE49-F238E27FC236}">
                          <a16:creationId xmlns:a16="http://schemas.microsoft.com/office/drawing/2014/main" id="{F4A0067A-19BE-0C97-6FE9-5910C57BB4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68" name="直線コネクタ 14467">
                        <a:extLst>
                          <a:ext uri="{FF2B5EF4-FFF2-40B4-BE49-F238E27FC236}">
                            <a16:creationId xmlns:a16="http://schemas.microsoft.com/office/drawing/2014/main" id="{4ACF33B8-1EA7-233B-07DC-B50F248CA0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9" name="直線コネクタ 14468">
                        <a:extLst>
                          <a:ext uri="{FF2B5EF4-FFF2-40B4-BE49-F238E27FC236}">
                            <a16:creationId xmlns:a16="http://schemas.microsoft.com/office/drawing/2014/main" id="{AC4EE447-B397-2E15-B61B-C422686070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0" name="直線コネクタ 14469">
                        <a:extLst>
                          <a:ext uri="{FF2B5EF4-FFF2-40B4-BE49-F238E27FC236}">
                            <a16:creationId xmlns:a16="http://schemas.microsoft.com/office/drawing/2014/main" id="{0F5ADF1A-3498-38D7-47FA-194BFD6660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1" name="直線コネクタ 14470">
                        <a:extLst>
                          <a:ext uri="{FF2B5EF4-FFF2-40B4-BE49-F238E27FC236}">
                            <a16:creationId xmlns:a16="http://schemas.microsoft.com/office/drawing/2014/main" id="{2B909903-ABA8-4332-CEFF-2B1DA8338C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2" name="直線コネクタ 14471">
                        <a:extLst>
                          <a:ext uri="{FF2B5EF4-FFF2-40B4-BE49-F238E27FC236}">
                            <a16:creationId xmlns:a16="http://schemas.microsoft.com/office/drawing/2014/main" id="{B6BB97EA-247F-FDF0-E78F-F52130FCD9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3" name="直線コネクタ 14472">
                        <a:extLst>
                          <a:ext uri="{FF2B5EF4-FFF2-40B4-BE49-F238E27FC236}">
                            <a16:creationId xmlns:a16="http://schemas.microsoft.com/office/drawing/2014/main" id="{5A184B2F-319B-EAE5-4866-6E03FE5F0A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4" name="直線コネクタ 14473">
                        <a:extLst>
                          <a:ext uri="{FF2B5EF4-FFF2-40B4-BE49-F238E27FC236}">
                            <a16:creationId xmlns:a16="http://schemas.microsoft.com/office/drawing/2014/main" id="{C7B296C4-57A3-FF0D-A79C-57AEC13AE1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5" name="直線コネクタ 14474">
                        <a:extLst>
                          <a:ext uri="{FF2B5EF4-FFF2-40B4-BE49-F238E27FC236}">
                            <a16:creationId xmlns:a16="http://schemas.microsoft.com/office/drawing/2014/main" id="{3526CF02-39F0-54D2-2CCE-6019DA941A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6" name="直線コネクタ 14475">
                        <a:extLst>
                          <a:ext uri="{FF2B5EF4-FFF2-40B4-BE49-F238E27FC236}">
                            <a16:creationId xmlns:a16="http://schemas.microsoft.com/office/drawing/2014/main" id="{D02682FA-43B3-CECB-F388-CEFE697651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7" name="直線コネクタ 14476">
                        <a:extLst>
                          <a:ext uri="{FF2B5EF4-FFF2-40B4-BE49-F238E27FC236}">
                            <a16:creationId xmlns:a16="http://schemas.microsoft.com/office/drawing/2014/main" id="{A26A98A1-6A43-6F2E-0B0E-7E8C3F7C5E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8" name="直線コネクタ 14477">
                        <a:extLst>
                          <a:ext uri="{FF2B5EF4-FFF2-40B4-BE49-F238E27FC236}">
                            <a16:creationId xmlns:a16="http://schemas.microsoft.com/office/drawing/2014/main" id="{0FA6233C-4C11-8369-8D08-6D2DCE236D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9" name="直線コネクタ 14478">
                        <a:extLst>
                          <a:ext uri="{FF2B5EF4-FFF2-40B4-BE49-F238E27FC236}">
                            <a16:creationId xmlns:a16="http://schemas.microsoft.com/office/drawing/2014/main" id="{1C50C111-3403-29DF-DB37-49E0E7AAC6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0" name="直線コネクタ 14479">
                        <a:extLst>
                          <a:ext uri="{FF2B5EF4-FFF2-40B4-BE49-F238E27FC236}">
                            <a16:creationId xmlns:a16="http://schemas.microsoft.com/office/drawing/2014/main" id="{DEB11987-D5D4-60EC-D697-4D89F320B7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1" name="直線コネクタ 14480">
                        <a:extLst>
                          <a:ext uri="{FF2B5EF4-FFF2-40B4-BE49-F238E27FC236}">
                            <a16:creationId xmlns:a16="http://schemas.microsoft.com/office/drawing/2014/main" id="{A7DD0207-B95E-5866-8D3C-5926F6DBA6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2" name="直線コネクタ 14481">
                        <a:extLst>
                          <a:ext uri="{FF2B5EF4-FFF2-40B4-BE49-F238E27FC236}">
                            <a16:creationId xmlns:a16="http://schemas.microsoft.com/office/drawing/2014/main" id="{5AC6DD2A-711D-A6B5-66AC-39FBF27280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3" name="直線コネクタ 14482">
                        <a:extLst>
                          <a:ext uri="{FF2B5EF4-FFF2-40B4-BE49-F238E27FC236}">
                            <a16:creationId xmlns:a16="http://schemas.microsoft.com/office/drawing/2014/main" id="{DF54C498-DFAD-D077-EABD-A41A44F9A1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907" name="グループ化 9906">
                      <a:extLst>
                        <a:ext uri="{FF2B5EF4-FFF2-40B4-BE49-F238E27FC236}">
                          <a16:creationId xmlns:a16="http://schemas.microsoft.com/office/drawing/2014/main" id="{64C57CB8-F1C5-0C38-BD6E-C9BC232DD0C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908" name="直線コネクタ 9907">
                        <a:extLst>
                          <a:ext uri="{FF2B5EF4-FFF2-40B4-BE49-F238E27FC236}">
                            <a16:creationId xmlns:a16="http://schemas.microsoft.com/office/drawing/2014/main" id="{646A8351-24B7-1F6F-60E3-85CECF67D8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9" name="直線コネクタ 9908">
                        <a:extLst>
                          <a:ext uri="{FF2B5EF4-FFF2-40B4-BE49-F238E27FC236}">
                            <a16:creationId xmlns:a16="http://schemas.microsoft.com/office/drawing/2014/main" id="{AC0B0375-F90B-9FBC-9410-8B652EEAD9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0" name="直線コネクタ 9909">
                        <a:extLst>
                          <a:ext uri="{FF2B5EF4-FFF2-40B4-BE49-F238E27FC236}">
                            <a16:creationId xmlns:a16="http://schemas.microsoft.com/office/drawing/2014/main" id="{0BC44B70-E037-A04B-D304-D77369AAF6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1" name="直線コネクタ 9910">
                        <a:extLst>
                          <a:ext uri="{FF2B5EF4-FFF2-40B4-BE49-F238E27FC236}">
                            <a16:creationId xmlns:a16="http://schemas.microsoft.com/office/drawing/2014/main" id="{C4635481-8586-617A-2194-A4EE03EE64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2" name="直線コネクタ 9911">
                        <a:extLst>
                          <a:ext uri="{FF2B5EF4-FFF2-40B4-BE49-F238E27FC236}">
                            <a16:creationId xmlns:a16="http://schemas.microsoft.com/office/drawing/2014/main" id="{375B1601-B705-DA22-58AE-95D2ADE40F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3" name="直線コネクタ 9912">
                        <a:extLst>
                          <a:ext uri="{FF2B5EF4-FFF2-40B4-BE49-F238E27FC236}">
                            <a16:creationId xmlns:a16="http://schemas.microsoft.com/office/drawing/2014/main" id="{7F2F7B8A-74A0-A8DA-989D-0047B7521F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4" name="直線コネクタ 9913">
                        <a:extLst>
                          <a:ext uri="{FF2B5EF4-FFF2-40B4-BE49-F238E27FC236}">
                            <a16:creationId xmlns:a16="http://schemas.microsoft.com/office/drawing/2014/main" id="{7536D5BE-13EC-F03F-D45E-8E83AD984A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5" name="直線コネクタ 9914">
                        <a:extLst>
                          <a:ext uri="{FF2B5EF4-FFF2-40B4-BE49-F238E27FC236}">
                            <a16:creationId xmlns:a16="http://schemas.microsoft.com/office/drawing/2014/main" id="{46E5E636-C231-36B2-D600-AD0CACE9CC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6" name="直線コネクタ 9915">
                        <a:extLst>
                          <a:ext uri="{FF2B5EF4-FFF2-40B4-BE49-F238E27FC236}">
                            <a16:creationId xmlns:a16="http://schemas.microsoft.com/office/drawing/2014/main" id="{2813BF99-EFD5-E6E1-A5EB-59252C97EF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7" name="直線コネクタ 9916">
                        <a:extLst>
                          <a:ext uri="{FF2B5EF4-FFF2-40B4-BE49-F238E27FC236}">
                            <a16:creationId xmlns:a16="http://schemas.microsoft.com/office/drawing/2014/main" id="{FE4B3B56-E2C2-F773-34E5-23C1F22DD8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8" name="直線コネクタ 9917">
                        <a:extLst>
                          <a:ext uri="{FF2B5EF4-FFF2-40B4-BE49-F238E27FC236}">
                            <a16:creationId xmlns:a16="http://schemas.microsoft.com/office/drawing/2014/main" id="{FDC97693-A074-6F72-2C53-697DA41D7D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9" name="直線コネクタ 9918">
                        <a:extLst>
                          <a:ext uri="{FF2B5EF4-FFF2-40B4-BE49-F238E27FC236}">
                            <a16:creationId xmlns:a16="http://schemas.microsoft.com/office/drawing/2014/main" id="{B4FA7780-4A5C-E8B0-676F-9099CB05CC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4" name="直線コネクタ 14463">
                        <a:extLst>
                          <a:ext uri="{FF2B5EF4-FFF2-40B4-BE49-F238E27FC236}">
                            <a16:creationId xmlns:a16="http://schemas.microsoft.com/office/drawing/2014/main" id="{0BB0B56D-BDEC-024D-CB49-056163979C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5" name="直線コネクタ 14464">
                        <a:extLst>
                          <a:ext uri="{FF2B5EF4-FFF2-40B4-BE49-F238E27FC236}">
                            <a16:creationId xmlns:a16="http://schemas.microsoft.com/office/drawing/2014/main" id="{D9BA51FA-4D5A-AE8B-83A3-EA9468AD63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6" name="直線コネクタ 14465">
                        <a:extLst>
                          <a:ext uri="{FF2B5EF4-FFF2-40B4-BE49-F238E27FC236}">
                            <a16:creationId xmlns:a16="http://schemas.microsoft.com/office/drawing/2014/main" id="{A8FC313A-8321-7831-5FEC-5244D59212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7" name="直線コネクタ 14466">
                        <a:extLst>
                          <a:ext uri="{FF2B5EF4-FFF2-40B4-BE49-F238E27FC236}">
                            <a16:creationId xmlns:a16="http://schemas.microsoft.com/office/drawing/2014/main" id="{42317558-B352-86AE-0519-389BE25F04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3" name="グループ化 42">
                    <a:extLst>
                      <a:ext uri="{FF2B5EF4-FFF2-40B4-BE49-F238E27FC236}">
                        <a16:creationId xmlns:a16="http://schemas.microsoft.com/office/drawing/2014/main" id="{12FBBB4C-24D0-D6C2-4389-7496318E3436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872" name="グループ化 9871">
                      <a:extLst>
                        <a:ext uri="{FF2B5EF4-FFF2-40B4-BE49-F238E27FC236}">
                          <a16:creationId xmlns:a16="http://schemas.microsoft.com/office/drawing/2014/main" id="{7EDDC4B0-EF63-AAC0-5736-AB7B9BBE80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90" name="直線コネクタ 9889">
                        <a:extLst>
                          <a:ext uri="{FF2B5EF4-FFF2-40B4-BE49-F238E27FC236}">
                            <a16:creationId xmlns:a16="http://schemas.microsoft.com/office/drawing/2014/main" id="{EB004A34-3874-AE56-A248-111F4CC566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1" name="直線コネクタ 9890">
                        <a:extLst>
                          <a:ext uri="{FF2B5EF4-FFF2-40B4-BE49-F238E27FC236}">
                            <a16:creationId xmlns:a16="http://schemas.microsoft.com/office/drawing/2014/main" id="{D580EDC5-418B-7174-404D-769B44A5CE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2" name="直線コネクタ 9891">
                        <a:extLst>
                          <a:ext uri="{FF2B5EF4-FFF2-40B4-BE49-F238E27FC236}">
                            <a16:creationId xmlns:a16="http://schemas.microsoft.com/office/drawing/2014/main" id="{3F1B5990-ADA4-5CB2-7517-EC15C12BED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3" name="直線コネクタ 9892">
                        <a:extLst>
                          <a:ext uri="{FF2B5EF4-FFF2-40B4-BE49-F238E27FC236}">
                            <a16:creationId xmlns:a16="http://schemas.microsoft.com/office/drawing/2014/main" id="{BC41B921-E55C-91DF-232F-D138002C9D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4" name="直線コネクタ 9893">
                        <a:extLst>
                          <a:ext uri="{FF2B5EF4-FFF2-40B4-BE49-F238E27FC236}">
                            <a16:creationId xmlns:a16="http://schemas.microsoft.com/office/drawing/2014/main" id="{92C6E3E2-B51C-2C49-1F17-1AE06E0CC6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5" name="直線コネクタ 9894">
                        <a:extLst>
                          <a:ext uri="{FF2B5EF4-FFF2-40B4-BE49-F238E27FC236}">
                            <a16:creationId xmlns:a16="http://schemas.microsoft.com/office/drawing/2014/main" id="{BA6AED1D-701C-3D61-1635-C76A1EE4CE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6" name="直線コネクタ 9895">
                        <a:extLst>
                          <a:ext uri="{FF2B5EF4-FFF2-40B4-BE49-F238E27FC236}">
                            <a16:creationId xmlns:a16="http://schemas.microsoft.com/office/drawing/2014/main" id="{132CE494-F15C-6F17-BCA7-492FF24899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7" name="直線コネクタ 9896">
                        <a:extLst>
                          <a:ext uri="{FF2B5EF4-FFF2-40B4-BE49-F238E27FC236}">
                            <a16:creationId xmlns:a16="http://schemas.microsoft.com/office/drawing/2014/main" id="{CC162FB5-3B7F-1C2A-B884-0F773EA0C2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8" name="直線コネクタ 9897">
                        <a:extLst>
                          <a:ext uri="{FF2B5EF4-FFF2-40B4-BE49-F238E27FC236}">
                            <a16:creationId xmlns:a16="http://schemas.microsoft.com/office/drawing/2014/main" id="{6B1E2871-4C42-5C8F-AB52-18240960D4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9" name="直線コネクタ 9898">
                        <a:extLst>
                          <a:ext uri="{FF2B5EF4-FFF2-40B4-BE49-F238E27FC236}">
                            <a16:creationId xmlns:a16="http://schemas.microsoft.com/office/drawing/2014/main" id="{B2664B52-012C-3C4D-B26A-A4C7BB8210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0" name="直線コネクタ 9899">
                        <a:extLst>
                          <a:ext uri="{FF2B5EF4-FFF2-40B4-BE49-F238E27FC236}">
                            <a16:creationId xmlns:a16="http://schemas.microsoft.com/office/drawing/2014/main" id="{4A389919-1358-DA6C-B8E3-E8C073DCE3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1" name="直線コネクタ 9900">
                        <a:extLst>
                          <a:ext uri="{FF2B5EF4-FFF2-40B4-BE49-F238E27FC236}">
                            <a16:creationId xmlns:a16="http://schemas.microsoft.com/office/drawing/2014/main" id="{6996371A-DC99-8CB3-AA38-5F4EFE64A0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2" name="直線コネクタ 9901">
                        <a:extLst>
                          <a:ext uri="{FF2B5EF4-FFF2-40B4-BE49-F238E27FC236}">
                            <a16:creationId xmlns:a16="http://schemas.microsoft.com/office/drawing/2014/main" id="{7486E991-298F-FFB0-810A-FADC759425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3" name="直線コネクタ 9902">
                        <a:extLst>
                          <a:ext uri="{FF2B5EF4-FFF2-40B4-BE49-F238E27FC236}">
                            <a16:creationId xmlns:a16="http://schemas.microsoft.com/office/drawing/2014/main" id="{5B2B52F3-B667-F6B6-6E99-1318F73106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4" name="直線コネクタ 9903">
                        <a:extLst>
                          <a:ext uri="{FF2B5EF4-FFF2-40B4-BE49-F238E27FC236}">
                            <a16:creationId xmlns:a16="http://schemas.microsoft.com/office/drawing/2014/main" id="{258F12E6-4432-5C6B-8A94-2F12DF8817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5" name="直線コネクタ 9904">
                        <a:extLst>
                          <a:ext uri="{FF2B5EF4-FFF2-40B4-BE49-F238E27FC236}">
                            <a16:creationId xmlns:a16="http://schemas.microsoft.com/office/drawing/2014/main" id="{39B2C841-E381-F161-61D2-42E1801E62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873" name="グループ化 9872">
                      <a:extLst>
                        <a:ext uri="{FF2B5EF4-FFF2-40B4-BE49-F238E27FC236}">
                          <a16:creationId xmlns:a16="http://schemas.microsoft.com/office/drawing/2014/main" id="{765F64CD-C6E4-8C31-94B8-460CED6D0E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74" name="直線コネクタ 9873">
                        <a:extLst>
                          <a:ext uri="{FF2B5EF4-FFF2-40B4-BE49-F238E27FC236}">
                            <a16:creationId xmlns:a16="http://schemas.microsoft.com/office/drawing/2014/main" id="{76ABCA66-8AC7-DB91-4ACB-A84B615BE6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5" name="直線コネクタ 9874">
                        <a:extLst>
                          <a:ext uri="{FF2B5EF4-FFF2-40B4-BE49-F238E27FC236}">
                            <a16:creationId xmlns:a16="http://schemas.microsoft.com/office/drawing/2014/main" id="{438B44FA-FF2F-64E5-270E-2DF3974A71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6" name="直線コネクタ 9875">
                        <a:extLst>
                          <a:ext uri="{FF2B5EF4-FFF2-40B4-BE49-F238E27FC236}">
                            <a16:creationId xmlns:a16="http://schemas.microsoft.com/office/drawing/2014/main" id="{968CA178-2B3E-690E-000A-34F6527EE6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7" name="直線コネクタ 9876">
                        <a:extLst>
                          <a:ext uri="{FF2B5EF4-FFF2-40B4-BE49-F238E27FC236}">
                            <a16:creationId xmlns:a16="http://schemas.microsoft.com/office/drawing/2014/main" id="{1470F5A3-17DB-06E9-AAC7-9701CF446C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8" name="直線コネクタ 9877">
                        <a:extLst>
                          <a:ext uri="{FF2B5EF4-FFF2-40B4-BE49-F238E27FC236}">
                            <a16:creationId xmlns:a16="http://schemas.microsoft.com/office/drawing/2014/main" id="{43B9026E-B9C5-EE4C-5CFD-506D9A9BC6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9" name="直線コネクタ 9878">
                        <a:extLst>
                          <a:ext uri="{FF2B5EF4-FFF2-40B4-BE49-F238E27FC236}">
                            <a16:creationId xmlns:a16="http://schemas.microsoft.com/office/drawing/2014/main" id="{28722D3C-2C46-651F-4274-3E05317A0D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0" name="直線コネクタ 9879">
                        <a:extLst>
                          <a:ext uri="{FF2B5EF4-FFF2-40B4-BE49-F238E27FC236}">
                            <a16:creationId xmlns:a16="http://schemas.microsoft.com/office/drawing/2014/main" id="{D38256A1-BB74-26C2-17A8-51732E34BF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1" name="直線コネクタ 9880">
                        <a:extLst>
                          <a:ext uri="{FF2B5EF4-FFF2-40B4-BE49-F238E27FC236}">
                            <a16:creationId xmlns:a16="http://schemas.microsoft.com/office/drawing/2014/main" id="{899D3554-FE6C-FD76-825D-302804AB51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2" name="直線コネクタ 9881">
                        <a:extLst>
                          <a:ext uri="{FF2B5EF4-FFF2-40B4-BE49-F238E27FC236}">
                            <a16:creationId xmlns:a16="http://schemas.microsoft.com/office/drawing/2014/main" id="{BCD6067E-E8D0-830D-2227-B26948056D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3" name="直線コネクタ 9882">
                        <a:extLst>
                          <a:ext uri="{FF2B5EF4-FFF2-40B4-BE49-F238E27FC236}">
                            <a16:creationId xmlns:a16="http://schemas.microsoft.com/office/drawing/2014/main" id="{A30EFF3D-4ECD-B786-26BC-F14D3ADFE9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4" name="直線コネクタ 9883">
                        <a:extLst>
                          <a:ext uri="{FF2B5EF4-FFF2-40B4-BE49-F238E27FC236}">
                            <a16:creationId xmlns:a16="http://schemas.microsoft.com/office/drawing/2014/main" id="{7BF7284B-A028-D1F1-5142-94FCF2724C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5" name="直線コネクタ 9884">
                        <a:extLst>
                          <a:ext uri="{FF2B5EF4-FFF2-40B4-BE49-F238E27FC236}">
                            <a16:creationId xmlns:a16="http://schemas.microsoft.com/office/drawing/2014/main" id="{5775A1AA-B6BA-D9F2-E394-B4BCE4A8AC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6" name="直線コネクタ 9885">
                        <a:extLst>
                          <a:ext uri="{FF2B5EF4-FFF2-40B4-BE49-F238E27FC236}">
                            <a16:creationId xmlns:a16="http://schemas.microsoft.com/office/drawing/2014/main" id="{9A846937-1816-6D16-D230-6253FE07B9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7" name="直線コネクタ 9886">
                        <a:extLst>
                          <a:ext uri="{FF2B5EF4-FFF2-40B4-BE49-F238E27FC236}">
                            <a16:creationId xmlns:a16="http://schemas.microsoft.com/office/drawing/2014/main" id="{111A243C-6E65-4EF5-1831-E61581D996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8" name="直線コネクタ 9887">
                        <a:extLst>
                          <a:ext uri="{FF2B5EF4-FFF2-40B4-BE49-F238E27FC236}">
                            <a16:creationId xmlns:a16="http://schemas.microsoft.com/office/drawing/2014/main" id="{5DB4DB10-33A2-A7DF-2540-3AEA6831DF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9" name="直線コネクタ 9888">
                        <a:extLst>
                          <a:ext uri="{FF2B5EF4-FFF2-40B4-BE49-F238E27FC236}">
                            <a16:creationId xmlns:a16="http://schemas.microsoft.com/office/drawing/2014/main" id="{7AEBE8E6-ED80-89E2-31F4-58B086D81F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4" name="グループ化 43">
                    <a:extLst>
                      <a:ext uri="{FF2B5EF4-FFF2-40B4-BE49-F238E27FC236}">
                        <a16:creationId xmlns:a16="http://schemas.microsoft.com/office/drawing/2014/main" id="{3CC399F2-CEC9-0950-42FD-573D33EE6EE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62" name="直線コネクタ 61">
                      <a:extLst>
                        <a:ext uri="{FF2B5EF4-FFF2-40B4-BE49-F238E27FC236}">
                          <a16:creationId xmlns:a16="http://schemas.microsoft.com/office/drawing/2014/main" id="{869D2A37-9FAB-FF1A-C47F-C8FF8052D4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直線コネクタ 62">
                      <a:extLst>
                        <a:ext uri="{FF2B5EF4-FFF2-40B4-BE49-F238E27FC236}">
                          <a16:creationId xmlns:a16="http://schemas.microsoft.com/office/drawing/2014/main" id="{BBFCCBD8-CB19-A4BC-F174-5554AC072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8" name="直線コネクタ 9857">
                      <a:extLst>
                        <a:ext uri="{FF2B5EF4-FFF2-40B4-BE49-F238E27FC236}">
                          <a16:creationId xmlns:a16="http://schemas.microsoft.com/office/drawing/2014/main" id="{73BA5758-79E3-060E-F6B0-458D5DF4B7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9" name="直線コネクタ 9858">
                      <a:extLst>
                        <a:ext uri="{FF2B5EF4-FFF2-40B4-BE49-F238E27FC236}">
                          <a16:creationId xmlns:a16="http://schemas.microsoft.com/office/drawing/2014/main" id="{64F98CC7-0C5D-77A2-68C9-94FFD31128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0" name="直線コネクタ 9859">
                      <a:extLst>
                        <a:ext uri="{FF2B5EF4-FFF2-40B4-BE49-F238E27FC236}">
                          <a16:creationId xmlns:a16="http://schemas.microsoft.com/office/drawing/2014/main" id="{6F4DF291-50FA-EDFB-848B-CEE4937144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1" name="直線コネクタ 9860">
                      <a:extLst>
                        <a:ext uri="{FF2B5EF4-FFF2-40B4-BE49-F238E27FC236}">
                          <a16:creationId xmlns:a16="http://schemas.microsoft.com/office/drawing/2014/main" id="{90202E0D-8B31-4C36-FE42-3A64F0DD68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2" name="直線コネクタ 9861">
                      <a:extLst>
                        <a:ext uri="{FF2B5EF4-FFF2-40B4-BE49-F238E27FC236}">
                          <a16:creationId xmlns:a16="http://schemas.microsoft.com/office/drawing/2014/main" id="{58ACE112-E258-DDB8-B7C0-4F244F1A8E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3" name="直線コネクタ 9862">
                      <a:extLst>
                        <a:ext uri="{FF2B5EF4-FFF2-40B4-BE49-F238E27FC236}">
                          <a16:creationId xmlns:a16="http://schemas.microsoft.com/office/drawing/2014/main" id="{4FDB2EA0-0B4E-6A42-08A8-C7DD38EDFE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4" name="直線コネクタ 9863">
                      <a:extLst>
                        <a:ext uri="{FF2B5EF4-FFF2-40B4-BE49-F238E27FC236}">
                          <a16:creationId xmlns:a16="http://schemas.microsoft.com/office/drawing/2014/main" id="{ACD7975E-B4E9-3672-1939-1496F06561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5" name="直線コネクタ 9864">
                      <a:extLst>
                        <a:ext uri="{FF2B5EF4-FFF2-40B4-BE49-F238E27FC236}">
                          <a16:creationId xmlns:a16="http://schemas.microsoft.com/office/drawing/2014/main" id="{08DE92D1-4778-B572-CCE9-6FD0FB6FBA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6" name="直線コネクタ 9865">
                      <a:extLst>
                        <a:ext uri="{FF2B5EF4-FFF2-40B4-BE49-F238E27FC236}">
                          <a16:creationId xmlns:a16="http://schemas.microsoft.com/office/drawing/2014/main" id="{115E3756-C9F0-522B-1DAF-3F4313DCBA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7" name="直線コネクタ 9866">
                      <a:extLst>
                        <a:ext uri="{FF2B5EF4-FFF2-40B4-BE49-F238E27FC236}">
                          <a16:creationId xmlns:a16="http://schemas.microsoft.com/office/drawing/2014/main" id="{F307986E-5BC8-1D5E-FEEC-476260B582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8" name="直線コネクタ 9867">
                      <a:extLst>
                        <a:ext uri="{FF2B5EF4-FFF2-40B4-BE49-F238E27FC236}">
                          <a16:creationId xmlns:a16="http://schemas.microsoft.com/office/drawing/2014/main" id="{83ACEF29-8B95-A0A3-FB7C-AD995507344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9" name="直線コネクタ 9868">
                      <a:extLst>
                        <a:ext uri="{FF2B5EF4-FFF2-40B4-BE49-F238E27FC236}">
                          <a16:creationId xmlns:a16="http://schemas.microsoft.com/office/drawing/2014/main" id="{7CD77F0E-405C-ADC6-CFBC-7C32BE61F5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0" name="直線コネクタ 9869">
                      <a:extLst>
                        <a:ext uri="{FF2B5EF4-FFF2-40B4-BE49-F238E27FC236}">
                          <a16:creationId xmlns:a16="http://schemas.microsoft.com/office/drawing/2014/main" id="{20945401-FDA6-9CEA-F885-8883213FF9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1" name="直線コネクタ 9870">
                      <a:extLst>
                        <a:ext uri="{FF2B5EF4-FFF2-40B4-BE49-F238E27FC236}">
                          <a16:creationId xmlns:a16="http://schemas.microsoft.com/office/drawing/2014/main" id="{1EBA7295-E497-F357-7782-8CA2B2D6AF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5" name="グループ化 44">
                    <a:extLst>
                      <a:ext uri="{FF2B5EF4-FFF2-40B4-BE49-F238E27FC236}">
                        <a16:creationId xmlns:a16="http://schemas.microsoft.com/office/drawing/2014/main" id="{49BB5EB3-0B4A-FA8F-664F-B8E504DAD3E3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46" name="直線コネクタ 45">
                      <a:extLst>
                        <a:ext uri="{FF2B5EF4-FFF2-40B4-BE49-F238E27FC236}">
                          <a16:creationId xmlns:a16="http://schemas.microsoft.com/office/drawing/2014/main" id="{24BD06A8-6B44-A42F-E209-D9621FB238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直線コネクタ 46">
                      <a:extLst>
                        <a:ext uri="{FF2B5EF4-FFF2-40B4-BE49-F238E27FC236}">
                          <a16:creationId xmlns:a16="http://schemas.microsoft.com/office/drawing/2014/main" id="{B9C0F645-FB5D-161B-82F3-AB30CC97BC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直線コネクタ 47">
                      <a:extLst>
                        <a:ext uri="{FF2B5EF4-FFF2-40B4-BE49-F238E27FC236}">
                          <a16:creationId xmlns:a16="http://schemas.microsoft.com/office/drawing/2014/main" id="{841F9ACC-05C5-8CB0-4192-CF10C095E9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直線コネクタ 48">
                      <a:extLst>
                        <a:ext uri="{FF2B5EF4-FFF2-40B4-BE49-F238E27FC236}">
                          <a16:creationId xmlns:a16="http://schemas.microsoft.com/office/drawing/2014/main" id="{35A2AD5B-38E4-814C-35B4-6118B9EB39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直線コネクタ 49">
                      <a:extLst>
                        <a:ext uri="{FF2B5EF4-FFF2-40B4-BE49-F238E27FC236}">
                          <a16:creationId xmlns:a16="http://schemas.microsoft.com/office/drawing/2014/main" id="{BE8D2B6D-F58C-C31F-1006-0D8EC034E1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直線コネクタ 50">
                      <a:extLst>
                        <a:ext uri="{FF2B5EF4-FFF2-40B4-BE49-F238E27FC236}">
                          <a16:creationId xmlns:a16="http://schemas.microsoft.com/office/drawing/2014/main" id="{8FBDAED0-EA6F-E4E9-89EC-7AB52D12C1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直線コネクタ 51">
                      <a:extLst>
                        <a:ext uri="{FF2B5EF4-FFF2-40B4-BE49-F238E27FC236}">
                          <a16:creationId xmlns:a16="http://schemas.microsoft.com/office/drawing/2014/main" id="{86DBFF7F-8E5C-1D7A-3357-5B45297B0B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直線コネクタ 52">
                      <a:extLst>
                        <a:ext uri="{FF2B5EF4-FFF2-40B4-BE49-F238E27FC236}">
                          <a16:creationId xmlns:a16="http://schemas.microsoft.com/office/drawing/2014/main" id="{D0305440-D168-4A34-38BB-42C7CC3F2B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直線コネクタ 53">
                      <a:extLst>
                        <a:ext uri="{FF2B5EF4-FFF2-40B4-BE49-F238E27FC236}">
                          <a16:creationId xmlns:a16="http://schemas.microsoft.com/office/drawing/2014/main" id="{0EC9B1A6-E3A3-FA21-C522-311AD4CFAF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直線コネクタ 54">
                      <a:extLst>
                        <a:ext uri="{FF2B5EF4-FFF2-40B4-BE49-F238E27FC236}">
                          <a16:creationId xmlns:a16="http://schemas.microsoft.com/office/drawing/2014/main" id="{482F4E20-2D21-1965-ABB7-49C72C1AB1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直線コネクタ 55">
                      <a:extLst>
                        <a:ext uri="{FF2B5EF4-FFF2-40B4-BE49-F238E27FC236}">
                          <a16:creationId xmlns:a16="http://schemas.microsoft.com/office/drawing/2014/main" id="{1F7A1BBA-4B6F-1737-79A7-EED1BBAF61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直線コネクタ 56">
                      <a:extLst>
                        <a:ext uri="{FF2B5EF4-FFF2-40B4-BE49-F238E27FC236}">
                          <a16:creationId xmlns:a16="http://schemas.microsoft.com/office/drawing/2014/main" id="{7E6D06AD-F667-39BB-232C-6A1B1AA9D4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直線コネクタ 57">
                      <a:extLst>
                        <a:ext uri="{FF2B5EF4-FFF2-40B4-BE49-F238E27FC236}">
                          <a16:creationId xmlns:a16="http://schemas.microsoft.com/office/drawing/2014/main" id="{C48649F2-843A-EA85-EDD3-4919E164C3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直線コネクタ 58">
                      <a:extLst>
                        <a:ext uri="{FF2B5EF4-FFF2-40B4-BE49-F238E27FC236}">
                          <a16:creationId xmlns:a16="http://schemas.microsoft.com/office/drawing/2014/main" id="{3C6A8873-6608-1DA1-14F4-8C3A4A3BAC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直線コネクタ 59">
                      <a:extLst>
                        <a:ext uri="{FF2B5EF4-FFF2-40B4-BE49-F238E27FC236}">
                          <a16:creationId xmlns:a16="http://schemas.microsoft.com/office/drawing/2014/main" id="{A1A7F328-D22B-2003-518E-2241FE8D8D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直線コネクタ 60">
                      <a:extLst>
                        <a:ext uri="{FF2B5EF4-FFF2-40B4-BE49-F238E27FC236}">
                          <a16:creationId xmlns:a16="http://schemas.microsoft.com/office/drawing/2014/main" id="{56F9BE10-6EF5-85B1-7B67-3B5CFDAE86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2" name="グループ化 11">
                  <a:extLst>
                    <a:ext uri="{FF2B5EF4-FFF2-40B4-BE49-F238E27FC236}">
                      <a16:creationId xmlns:a16="http://schemas.microsoft.com/office/drawing/2014/main" id="{2F6F5E62-2C03-DCA0-0B08-8D1C56B608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34" name="直線コネクタ 33">
                    <a:extLst>
                      <a:ext uri="{FF2B5EF4-FFF2-40B4-BE49-F238E27FC236}">
                        <a16:creationId xmlns:a16="http://schemas.microsoft.com/office/drawing/2014/main" id="{BDCD2339-89BF-5754-1B29-C009986698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直線コネクタ 34">
                    <a:extLst>
                      <a:ext uri="{FF2B5EF4-FFF2-40B4-BE49-F238E27FC236}">
                        <a16:creationId xmlns:a16="http://schemas.microsoft.com/office/drawing/2014/main" id="{A47775F6-2342-145C-42E0-F32EEB9907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直線コネクタ 35">
                    <a:extLst>
                      <a:ext uri="{FF2B5EF4-FFF2-40B4-BE49-F238E27FC236}">
                        <a16:creationId xmlns:a16="http://schemas.microsoft.com/office/drawing/2014/main" id="{DF09C210-D4FA-C0A1-E8D2-6FFB82E290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直線コネクタ 36">
                    <a:extLst>
                      <a:ext uri="{FF2B5EF4-FFF2-40B4-BE49-F238E27FC236}">
                        <a16:creationId xmlns:a16="http://schemas.microsoft.com/office/drawing/2014/main" id="{52E848B5-DF80-16E9-EEE4-4FF2CBA570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直線コネクタ 37">
                    <a:extLst>
                      <a:ext uri="{FF2B5EF4-FFF2-40B4-BE49-F238E27FC236}">
                        <a16:creationId xmlns:a16="http://schemas.microsoft.com/office/drawing/2014/main" id="{5E008CFE-ABE8-D03F-5B20-86B717A289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直線コネクタ 38">
                    <a:extLst>
                      <a:ext uri="{FF2B5EF4-FFF2-40B4-BE49-F238E27FC236}">
                        <a16:creationId xmlns:a16="http://schemas.microsoft.com/office/drawing/2014/main" id="{DE3CBD3C-2944-B8EA-41CA-B0A86F4FAC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" name="グループ化 12">
                  <a:extLst>
                    <a:ext uri="{FF2B5EF4-FFF2-40B4-BE49-F238E27FC236}">
                      <a16:creationId xmlns:a16="http://schemas.microsoft.com/office/drawing/2014/main" id="{C09966CA-D1CD-3D3F-76FF-3F629821C1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8" name="直線コネクタ 27">
                    <a:extLst>
                      <a:ext uri="{FF2B5EF4-FFF2-40B4-BE49-F238E27FC236}">
                        <a16:creationId xmlns:a16="http://schemas.microsoft.com/office/drawing/2014/main" id="{FF6E126C-3011-5721-9FCF-286764D4F3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直線コネクタ 28">
                    <a:extLst>
                      <a:ext uri="{FF2B5EF4-FFF2-40B4-BE49-F238E27FC236}">
                        <a16:creationId xmlns:a16="http://schemas.microsoft.com/office/drawing/2014/main" id="{3B9DC84A-9FDA-A07D-5DC8-68E0373012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直線コネクタ 29">
                    <a:extLst>
                      <a:ext uri="{FF2B5EF4-FFF2-40B4-BE49-F238E27FC236}">
                        <a16:creationId xmlns:a16="http://schemas.microsoft.com/office/drawing/2014/main" id="{5EBA4757-D03E-3ED4-8E0B-F2C74384984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直線コネクタ 30">
                    <a:extLst>
                      <a:ext uri="{FF2B5EF4-FFF2-40B4-BE49-F238E27FC236}">
                        <a16:creationId xmlns:a16="http://schemas.microsoft.com/office/drawing/2014/main" id="{6553E093-3BD3-4021-420B-E81994C1CCF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直線コネクタ 31">
                    <a:extLst>
                      <a:ext uri="{FF2B5EF4-FFF2-40B4-BE49-F238E27FC236}">
                        <a16:creationId xmlns:a16="http://schemas.microsoft.com/office/drawing/2014/main" id="{D9EFB0C3-0F36-28B0-3B97-377BD47056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直線コネクタ 32">
                    <a:extLst>
                      <a:ext uri="{FF2B5EF4-FFF2-40B4-BE49-F238E27FC236}">
                        <a16:creationId xmlns:a16="http://schemas.microsoft.com/office/drawing/2014/main" id="{D9BBED77-8840-C0A7-BFE8-59434E6F05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" name="グループ化 13">
                  <a:extLst>
                    <a:ext uri="{FF2B5EF4-FFF2-40B4-BE49-F238E27FC236}">
                      <a16:creationId xmlns:a16="http://schemas.microsoft.com/office/drawing/2014/main" id="{C4367933-DC06-D8F4-FD3D-BE3B3C1838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2" name="直線コネクタ 21">
                    <a:extLst>
                      <a:ext uri="{FF2B5EF4-FFF2-40B4-BE49-F238E27FC236}">
                        <a16:creationId xmlns:a16="http://schemas.microsoft.com/office/drawing/2014/main" id="{0B39D34F-A6F2-7AB0-7A29-70EFAB2308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直線コネクタ 22">
                    <a:extLst>
                      <a:ext uri="{FF2B5EF4-FFF2-40B4-BE49-F238E27FC236}">
                        <a16:creationId xmlns:a16="http://schemas.microsoft.com/office/drawing/2014/main" id="{A1E40DCD-D1D7-C578-AF0D-AEC071A920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直線コネクタ 23">
                    <a:extLst>
                      <a:ext uri="{FF2B5EF4-FFF2-40B4-BE49-F238E27FC236}">
                        <a16:creationId xmlns:a16="http://schemas.microsoft.com/office/drawing/2014/main" id="{33275ADB-FF87-3380-807E-63E3479A1B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直線コネクタ 24">
                    <a:extLst>
                      <a:ext uri="{FF2B5EF4-FFF2-40B4-BE49-F238E27FC236}">
                        <a16:creationId xmlns:a16="http://schemas.microsoft.com/office/drawing/2014/main" id="{195CCE0A-ABD1-0462-35EE-2BB26BB4AA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直線コネクタ 25">
                    <a:extLst>
                      <a:ext uri="{FF2B5EF4-FFF2-40B4-BE49-F238E27FC236}">
                        <a16:creationId xmlns:a16="http://schemas.microsoft.com/office/drawing/2014/main" id="{8A72085A-BF51-5579-5FFA-0A21903E98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直線コネクタ 26">
                    <a:extLst>
                      <a:ext uri="{FF2B5EF4-FFF2-40B4-BE49-F238E27FC236}">
                        <a16:creationId xmlns:a16="http://schemas.microsoft.com/office/drawing/2014/main" id="{78E7B94E-00E8-1984-69DA-7F036E2683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" name="グループ化 14">
                  <a:extLst>
                    <a:ext uri="{FF2B5EF4-FFF2-40B4-BE49-F238E27FC236}">
                      <a16:creationId xmlns:a16="http://schemas.microsoft.com/office/drawing/2014/main" id="{145C5D27-ED07-A795-7750-382F5D1B7E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6" name="直線コネクタ 15">
                    <a:extLst>
                      <a:ext uri="{FF2B5EF4-FFF2-40B4-BE49-F238E27FC236}">
                        <a16:creationId xmlns:a16="http://schemas.microsoft.com/office/drawing/2014/main" id="{F50118F5-E55B-D8DB-5133-F95C2A358D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" name="直線コネクタ 16">
                    <a:extLst>
                      <a:ext uri="{FF2B5EF4-FFF2-40B4-BE49-F238E27FC236}">
                        <a16:creationId xmlns:a16="http://schemas.microsoft.com/office/drawing/2014/main" id="{26854193-A0E1-A841-D16A-2B20C29B8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" name="直線コネクタ 17">
                    <a:extLst>
                      <a:ext uri="{FF2B5EF4-FFF2-40B4-BE49-F238E27FC236}">
                        <a16:creationId xmlns:a16="http://schemas.microsoft.com/office/drawing/2014/main" id="{7348A07B-1D81-FDD0-DA40-8432EC715C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" name="直線コネクタ 18">
                    <a:extLst>
                      <a:ext uri="{FF2B5EF4-FFF2-40B4-BE49-F238E27FC236}">
                        <a16:creationId xmlns:a16="http://schemas.microsoft.com/office/drawing/2014/main" id="{4CBEA188-7D99-B1C7-650D-FD3CFCE23F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" name="直線コネクタ 19">
                    <a:extLst>
                      <a:ext uri="{FF2B5EF4-FFF2-40B4-BE49-F238E27FC236}">
                        <a16:creationId xmlns:a16="http://schemas.microsoft.com/office/drawing/2014/main" id="{4AA6397C-77A8-DBC8-3381-5AE9E376CF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直線コネクタ 20">
                    <a:extLst>
                      <a:ext uri="{FF2B5EF4-FFF2-40B4-BE49-F238E27FC236}">
                        <a16:creationId xmlns:a16="http://schemas.microsoft.com/office/drawing/2014/main" id="{56D28C38-2760-B82E-BA33-FCC1D9B80D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cxnSp>
        <p:nvCxnSpPr>
          <p:cNvPr id="9829" name="直線矢印コネクタ 9828">
            <a:extLst>
              <a:ext uri="{FF2B5EF4-FFF2-40B4-BE49-F238E27FC236}">
                <a16:creationId xmlns:a16="http://schemas.microsoft.com/office/drawing/2014/main" id="{63BC3756-E96D-E1A5-1FA6-3832D647405B}"/>
              </a:ext>
            </a:extLst>
          </p:cNvPr>
          <p:cNvCxnSpPr>
            <a:cxnSpLocks/>
          </p:cNvCxnSpPr>
          <p:nvPr/>
        </p:nvCxnSpPr>
        <p:spPr>
          <a:xfrm>
            <a:off x="2441021" y="2094757"/>
            <a:ext cx="8727493" cy="0"/>
          </a:xfrm>
          <a:prstGeom prst="straightConnector1">
            <a:avLst/>
          </a:prstGeom>
          <a:ln w="15875">
            <a:headEnd type="stealth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88" name="テキスト ボックス 18387">
            <a:extLst>
              <a:ext uri="{FF2B5EF4-FFF2-40B4-BE49-F238E27FC236}">
                <a16:creationId xmlns:a16="http://schemas.microsoft.com/office/drawing/2014/main" id="{E1F3BE82-8646-771E-9D03-2B9CA2FE4813}"/>
              </a:ext>
            </a:extLst>
          </p:cNvPr>
          <p:cNvSpPr txBox="1"/>
          <p:nvPr/>
        </p:nvSpPr>
        <p:spPr>
          <a:xfrm>
            <a:off x="4326397" y="2990273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48 (full-size) + 32 (half-size) sensors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04" name="下カーブ矢印 18303">
            <a:extLst>
              <a:ext uri="{FF2B5EF4-FFF2-40B4-BE49-F238E27FC236}">
                <a16:creationId xmlns:a16="http://schemas.microsoft.com/office/drawing/2014/main" id="{0740C656-21E1-C39A-26AE-F4FC98D9D2C5}"/>
              </a:ext>
            </a:extLst>
          </p:cNvPr>
          <p:cNvSpPr/>
          <p:nvPr/>
        </p:nvSpPr>
        <p:spPr>
          <a:xfrm rot="5400000">
            <a:off x="11179559" y="2497854"/>
            <a:ext cx="659506" cy="188022"/>
          </a:xfrm>
          <a:prstGeom prst="curvedDownArrow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305" name="テキスト ボックス 18304">
            <a:extLst>
              <a:ext uri="{FF2B5EF4-FFF2-40B4-BE49-F238E27FC236}">
                <a16:creationId xmlns:a16="http://schemas.microsoft.com/office/drawing/2014/main" id="{5ECAA86F-89C2-7E1B-E86A-9F404225662F}"/>
              </a:ext>
            </a:extLst>
          </p:cNvPr>
          <p:cNvSpPr txBox="1"/>
          <p:nvPr/>
        </p:nvSpPr>
        <p:spPr>
          <a:xfrm rot="5400000">
            <a:off x="11082081" y="2414551"/>
            <a:ext cx="15474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Avenir Book" panose="02000503020000020003" pitchFamily="2" charset="0"/>
              </a:rPr>
              <a:t>Fold up</a:t>
            </a:r>
            <a:endParaRPr kumimoji="1" lang="ja-JP" altLang="en-US" sz="2000" b="1">
              <a:solidFill>
                <a:schemeClr val="tx1">
                  <a:lumMod val="95000"/>
                  <a:lumOff val="5000"/>
                </a:schemeClr>
              </a:solidFill>
              <a:latin typeface="Avenir Book" panose="02000503020000020003" pitchFamily="2" charset="0"/>
            </a:endParaRPr>
          </a:p>
        </p:txBody>
      </p:sp>
      <p:sp>
        <p:nvSpPr>
          <p:cNvPr id="18308" name="スライド番号プレースホルダー 18307">
            <a:extLst>
              <a:ext uri="{FF2B5EF4-FFF2-40B4-BE49-F238E27FC236}">
                <a16:creationId xmlns:a16="http://schemas.microsoft.com/office/drawing/2014/main" id="{5C9902E1-964D-593B-78C7-143AC06C88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13</a:t>
            </a:r>
            <a:endParaRPr lang="ja-JP" altLang="en-US"/>
          </a:p>
        </p:txBody>
      </p:sp>
      <p:sp>
        <p:nvSpPr>
          <p:cNvPr id="18309" name="テキスト ボックス 18308">
            <a:extLst>
              <a:ext uri="{FF2B5EF4-FFF2-40B4-BE49-F238E27FC236}">
                <a16:creationId xmlns:a16="http://schemas.microsoft.com/office/drawing/2014/main" id="{68191F17-59B4-D76F-55F3-7F9FD5A1D523}"/>
              </a:ext>
            </a:extLst>
          </p:cNvPr>
          <p:cNvSpPr txBox="1"/>
          <p:nvPr/>
        </p:nvSpPr>
        <p:spPr>
          <a:xfrm>
            <a:off x="4395667" y="3320845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64 FCFDs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062732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79A1A2-4023-B879-337E-C1D5CAA2EA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38AF51C4-4C30-7CD9-AB8E-63E1CB5B7C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Electron Ion Collider: EIC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200BCD3B-F2AC-0F5D-B007-8FDB0BBF2939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B2D896A6-E1A3-8387-4BB5-0ED3F32E14EA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105 cm</a:t>
            </a: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3435F1A3-A941-6EB8-996A-D6486B480D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1" y="2174718"/>
            <a:ext cx="2743200" cy="3544824"/>
          </a:xfrm>
          <a:prstGeom prst="rect">
            <a:avLst/>
          </a:prstGeom>
        </p:spPr>
      </p:pic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741EBAC5-5F50-2C3B-5183-E3C8F778CCCE}"/>
              </a:ext>
            </a:extLst>
          </p:cNvPr>
          <p:cNvSpPr txBox="1"/>
          <p:nvPr/>
        </p:nvSpPr>
        <p:spPr>
          <a:xfrm>
            <a:off x="1032614" y="1678415"/>
            <a:ext cx="1012677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Electron-Ion Collider (EIC) is the first polarized ep and 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eA</a:t>
            </a:r>
            <a:r>
              <a:rPr lang="en-US" altLang="ja-JP" sz="2400" b="1" dirty="0">
                <a:latin typeface="Avenir Next" panose="020B0503020202020204" pitchFamily="34" charset="0"/>
              </a:rPr>
              <a:t> collider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2F668A17-388D-49CA-54F3-2CAAFAA4F2C8}"/>
              </a:ext>
            </a:extLst>
          </p:cNvPr>
          <p:cNvSpPr txBox="1"/>
          <p:nvPr/>
        </p:nvSpPr>
        <p:spPr>
          <a:xfrm>
            <a:off x="3705051" y="2240439"/>
            <a:ext cx="478189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Highly polarized beams: 70%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 luminosity: x100-1000 HERA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10</a:t>
            </a:r>
            <a:r>
              <a:rPr lang="en" altLang="ja-JP" baseline="30000" dirty="0">
                <a:latin typeface="Avenir Next" panose="020B0503020202020204" pitchFamily="34" charset="0"/>
              </a:rPr>
              <a:t>33</a:t>
            </a:r>
            <a:r>
              <a:rPr lang="en" altLang="ja-JP" dirty="0">
                <a:latin typeface="Avenir Next" panose="020B0503020202020204" pitchFamily="34" charset="0"/>
              </a:rPr>
              <a:t> - 10</a:t>
            </a:r>
            <a:r>
              <a:rPr lang="en" altLang="ja-JP" baseline="30000" dirty="0">
                <a:latin typeface="Avenir Next" panose="020B0503020202020204" pitchFamily="34" charset="0"/>
              </a:rPr>
              <a:t>34</a:t>
            </a:r>
            <a:r>
              <a:rPr lang="en" altLang="ja-JP" dirty="0">
                <a:latin typeface="Avenir Next" panose="020B0503020202020204" pitchFamily="34" charset="0"/>
              </a:rPr>
              <a:t> cm</a:t>
            </a:r>
            <a:r>
              <a:rPr lang="en" altLang="ja-JP" baseline="30000" dirty="0">
                <a:latin typeface="Avenir Next" panose="020B0503020202020204" pitchFamily="34" charset="0"/>
              </a:rPr>
              <a:t>-2</a:t>
            </a:r>
            <a:r>
              <a:rPr lang="en" altLang="ja-JP" dirty="0">
                <a:latin typeface="Avenir Next" panose="020B0503020202020204" pitchFamily="34" charset="0"/>
              </a:rPr>
              <a:t>s</a:t>
            </a:r>
            <a:r>
              <a:rPr lang="en" altLang="ja-JP" baseline="30000" dirty="0">
                <a:latin typeface="Avenir Next" panose="020B0503020202020204" pitchFamily="34" charset="0"/>
              </a:rPr>
              <a:t>-1</a:t>
            </a:r>
            <a:r>
              <a:rPr lang="en" altLang="ja-JP" dirty="0">
                <a:latin typeface="Avenir Next" panose="020B0503020202020204" pitchFamily="34" charset="0"/>
              </a:rPr>
              <a:t>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Variable √s: HERA was 318GeV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29 - 140 GeV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Variable beam species: p/d/3He…U</a:t>
            </a:r>
            <a:endParaRPr kumimoji="1" lang="ja-JP" altLang="en-US">
              <a:solidFill>
                <a:schemeClr val="bg1"/>
              </a:solidFill>
              <a:latin typeface="Avenir Next" panose="020B0503020202020204" pitchFamily="34" charset="0"/>
            </a:endParaRPr>
          </a:p>
        </p:txBody>
      </p:sp>
      <p:pic>
        <p:nvPicPr>
          <p:cNvPr id="12" name="図 11">
            <a:extLst>
              <a:ext uri="{FF2B5EF4-FFF2-40B4-BE49-F238E27FC236}">
                <a16:creationId xmlns:a16="http://schemas.microsoft.com/office/drawing/2014/main" id="{8369E0FB-D05C-BAF5-5497-0368974E9A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86797" y="2126796"/>
            <a:ext cx="3825020" cy="3673077"/>
          </a:xfrm>
          <a:prstGeom prst="rect">
            <a:avLst/>
          </a:prstGeom>
        </p:spPr>
      </p:pic>
      <p:cxnSp>
        <p:nvCxnSpPr>
          <p:cNvPr id="6" name="直線矢印コネクタ 5">
            <a:extLst>
              <a:ext uri="{FF2B5EF4-FFF2-40B4-BE49-F238E27FC236}">
                <a16:creationId xmlns:a16="http://schemas.microsoft.com/office/drawing/2014/main" id="{5CAAD7EA-2467-29B7-625D-15C8D563EB0B}"/>
              </a:ext>
            </a:extLst>
          </p:cNvPr>
          <p:cNvCxnSpPr/>
          <p:nvPr/>
        </p:nvCxnSpPr>
        <p:spPr>
          <a:xfrm flipV="1">
            <a:off x="10660747" y="4060242"/>
            <a:ext cx="0" cy="823965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77956445-3ACB-2677-C131-DBBA59117848}"/>
              </a:ext>
            </a:extLst>
          </p:cNvPr>
          <p:cNvSpPr txBox="1"/>
          <p:nvPr/>
        </p:nvSpPr>
        <p:spPr>
          <a:xfrm>
            <a:off x="10562230" y="4551506"/>
            <a:ext cx="14139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1200" dirty="0">
                <a:solidFill>
                  <a:srgbClr val="FF0000"/>
                </a:solidFill>
                <a:latin typeface="Avenir Next" panose="020B0503020202020204" pitchFamily="34" charset="0"/>
              </a:rPr>
              <a:t>Higher Intensity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8103774E-006B-00E0-D281-6A23A7EE9C57}"/>
              </a:ext>
            </a:extLst>
          </p:cNvPr>
          <p:cNvSpPr txBox="1"/>
          <p:nvPr/>
        </p:nvSpPr>
        <p:spPr>
          <a:xfrm>
            <a:off x="838200" y="5799873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BNL is selected as host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FEEA9DC9-4606-56A3-7BBA-1F7DA58CB1CB}"/>
              </a:ext>
            </a:extLst>
          </p:cNvPr>
          <p:cNvSpPr txBox="1"/>
          <p:nvPr/>
        </p:nvSpPr>
        <p:spPr>
          <a:xfrm>
            <a:off x="8846005" y="5799873"/>
            <a:ext cx="3105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Facility performance map</a:t>
            </a:r>
          </a:p>
        </p:txBody>
      </p: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B66EA876-2595-8ACC-222C-4AF6486765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2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3380182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592BC9-2A53-2789-891F-C065FEE3A3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正方形/長方形 9825">
            <a:extLst>
              <a:ext uri="{FF2B5EF4-FFF2-40B4-BE49-F238E27FC236}">
                <a16:creationId xmlns:a16="http://schemas.microsoft.com/office/drawing/2014/main" id="{C987BA66-B832-2F91-C4BC-84D98DAAF8F2}"/>
              </a:ext>
            </a:extLst>
          </p:cNvPr>
          <p:cNvSpPr/>
          <p:nvPr/>
        </p:nvSpPr>
        <p:spPr>
          <a:xfrm>
            <a:off x="2441021" y="2183433"/>
            <a:ext cx="8851268" cy="766508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5B4ED992-42E0-781E-9C88-2F685171F0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BTOF Stave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grpSp>
        <p:nvGrpSpPr>
          <p:cNvPr id="8311" name="グループ化 8310">
            <a:extLst>
              <a:ext uri="{FF2B5EF4-FFF2-40B4-BE49-F238E27FC236}">
                <a16:creationId xmlns:a16="http://schemas.microsoft.com/office/drawing/2014/main" id="{074F789A-C166-C860-BD79-479CD705B58F}"/>
              </a:ext>
            </a:extLst>
          </p:cNvPr>
          <p:cNvGrpSpPr/>
          <p:nvPr/>
        </p:nvGrpSpPr>
        <p:grpSpPr>
          <a:xfrm flipV="1">
            <a:off x="2441957" y="2187659"/>
            <a:ext cx="8715345" cy="380936"/>
            <a:chOff x="1542468" y="3429000"/>
            <a:chExt cx="10516993" cy="462792"/>
          </a:xfrm>
        </p:grpSpPr>
        <p:grpSp>
          <p:nvGrpSpPr>
            <p:cNvPr id="8312" name="グループ化 8311">
              <a:extLst>
                <a:ext uri="{FF2B5EF4-FFF2-40B4-BE49-F238E27FC236}">
                  <a16:creationId xmlns:a16="http://schemas.microsoft.com/office/drawing/2014/main" id="{BD2011AF-EABC-150A-C16F-23D31FBA4B7F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9070" name="グループ化 9069">
                <a:extLst>
                  <a:ext uri="{FF2B5EF4-FFF2-40B4-BE49-F238E27FC236}">
                    <a16:creationId xmlns:a16="http://schemas.microsoft.com/office/drawing/2014/main" id="{D9220FFD-2AF0-5C22-D397-9AF644CBA958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638" name="正方形/長方形 9637">
                  <a:extLst>
                    <a:ext uri="{FF2B5EF4-FFF2-40B4-BE49-F238E27FC236}">
                      <a16:creationId xmlns:a16="http://schemas.microsoft.com/office/drawing/2014/main" id="{4096507E-B683-A587-0F2D-C00A6CADA61D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639" name="グループ化 9638">
                  <a:extLst>
                    <a:ext uri="{FF2B5EF4-FFF2-40B4-BE49-F238E27FC236}">
                      <a16:creationId xmlns:a16="http://schemas.microsoft.com/office/drawing/2014/main" id="{4778E70E-5673-C7B7-03C9-E25A2994F2EA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668" name="グループ化 9667">
                    <a:extLst>
                      <a:ext uri="{FF2B5EF4-FFF2-40B4-BE49-F238E27FC236}">
                        <a16:creationId xmlns:a16="http://schemas.microsoft.com/office/drawing/2014/main" id="{C38AA971-F568-E721-B56C-4042A5588C45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808" name="正方形/長方形 9807">
                      <a:extLst>
                        <a:ext uri="{FF2B5EF4-FFF2-40B4-BE49-F238E27FC236}">
                          <a16:creationId xmlns:a16="http://schemas.microsoft.com/office/drawing/2014/main" id="{55574027-5188-B252-25F6-F5840B6D20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09" name="グループ化 9808">
                      <a:extLst>
                        <a:ext uri="{FF2B5EF4-FFF2-40B4-BE49-F238E27FC236}">
                          <a16:creationId xmlns:a16="http://schemas.microsoft.com/office/drawing/2014/main" id="{49285281-9E26-11D3-6A09-FEEF55F5BD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24" name="正方形/長方形 9823">
                        <a:extLst>
                          <a:ext uri="{FF2B5EF4-FFF2-40B4-BE49-F238E27FC236}">
                            <a16:creationId xmlns:a16="http://schemas.microsoft.com/office/drawing/2014/main" id="{76A4635E-D722-773C-3C4A-B3259C2EB1F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25" name="正方形/長方形 9824">
                        <a:extLst>
                          <a:ext uri="{FF2B5EF4-FFF2-40B4-BE49-F238E27FC236}">
                            <a16:creationId xmlns:a16="http://schemas.microsoft.com/office/drawing/2014/main" id="{0305EC4C-92FC-C269-57AF-02906D30E25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810" name="グループ化 9809">
                      <a:extLst>
                        <a:ext uri="{FF2B5EF4-FFF2-40B4-BE49-F238E27FC236}">
                          <a16:creationId xmlns:a16="http://schemas.microsoft.com/office/drawing/2014/main" id="{4C2714F1-6DA4-6E76-A246-A34959BD5D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820" name="正方形/長方形 9819">
                        <a:extLst>
                          <a:ext uri="{FF2B5EF4-FFF2-40B4-BE49-F238E27FC236}">
                            <a16:creationId xmlns:a16="http://schemas.microsoft.com/office/drawing/2014/main" id="{BB4232AD-72D6-2CB4-8785-E6337B88E53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821" name="グループ化 9820">
                        <a:extLst>
                          <a:ext uri="{FF2B5EF4-FFF2-40B4-BE49-F238E27FC236}">
                            <a16:creationId xmlns:a16="http://schemas.microsoft.com/office/drawing/2014/main" id="{D7CAEE98-533F-0910-DFE2-0A4CFCA5D6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822" name="正方形/長方形 9821">
                          <a:extLst>
                            <a:ext uri="{FF2B5EF4-FFF2-40B4-BE49-F238E27FC236}">
                              <a16:creationId xmlns:a16="http://schemas.microsoft.com/office/drawing/2014/main" id="{CA58223E-8038-249F-B008-AE08E756A8C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823" name="正方形/長方形 9822">
                          <a:extLst>
                            <a:ext uri="{FF2B5EF4-FFF2-40B4-BE49-F238E27FC236}">
                              <a16:creationId xmlns:a16="http://schemas.microsoft.com/office/drawing/2014/main" id="{E524BF79-D08C-E92A-99F1-D515D9A326A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811" name="正方形/長方形 9810">
                      <a:extLst>
                        <a:ext uri="{FF2B5EF4-FFF2-40B4-BE49-F238E27FC236}">
                          <a16:creationId xmlns:a16="http://schemas.microsoft.com/office/drawing/2014/main" id="{FE7192F2-99C4-681E-7E88-3232B57483B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2" name="グループ化 9811">
                      <a:extLst>
                        <a:ext uri="{FF2B5EF4-FFF2-40B4-BE49-F238E27FC236}">
                          <a16:creationId xmlns:a16="http://schemas.microsoft.com/office/drawing/2014/main" id="{05C2BE50-4A7D-81C3-8806-A76796DCD8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8" name="正方形/長方形 9817">
                        <a:extLst>
                          <a:ext uri="{FF2B5EF4-FFF2-40B4-BE49-F238E27FC236}">
                            <a16:creationId xmlns:a16="http://schemas.microsoft.com/office/drawing/2014/main" id="{B4B3C8D8-BD87-CBE9-1966-D6D76841D0D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9" name="正方形/長方形 9818">
                        <a:extLst>
                          <a:ext uri="{FF2B5EF4-FFF2-40B4-BE49-F238E27FC236}">
                            <a16:creationId xmlns:a16="http://schemas.microsoft.com/office/drawing/2014/main" id="{B51D95DE-0337-D21A-6D4B-55D64131E1C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3" name="正方形/長方形 9812">
                      <a:extLst>
                        <a:ext uri="{FF2B5EF4-FFF2-40B4-BE49-F238E27FC236}">
                          <a16:creationId xmlns:a16="http://schemas.microsoft.com/office/drawing/2014/main" id="{B616695C-708D-8DD0-E390-0326ED0CDD6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4" name="グループ化 9813">
                      <a:extLst>
                        <a:ext uri="{FF2B5EF4-FFF2-40B4-BE49-F238E27FC236}">
                          <a16:creationId xmlns:a16="http://schemas.microsoft.com/office/drawing/2014/main" id="{369EF2F7-737F-4EEE-5E39-4660C01513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6" name="正方形/長方形 9815">
                        <a:extLst>
                          <a:ext uri="{FF2B5EF4-FFF2-40B4-BE49-F238E27FC236}">
                            <a16:creationId xmlns:a16="http://schemas.microsoft.com/office/drawing/2014/main" id="{66C5698B-3665-FFD0-994C-89F169D3162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7" name="正方形/長方形 9816">
                        <a:extLst>
                          <a:ext uri="{FF2B5EF4-FFF2-40B4-BE49-F238E27FC236}">
                            <a16:creationId xmlns:a16="http://schemas.microsoft.com/office/drawing/2014/main" id="{B69FBF66-6352-B124-C570-556D83470D6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5" name="正方形/長方形 9814">
                      <a:extLst>
                        <a:ext uri="{FF2B5EF4-FFF2-40B4-BE49-F238E27FC236}">
                          <a16:creationId xmlns:a16="http://schemas.microsoft.com/office/drawing/2014/main" id="{EF96A638-BBD9-C1D1-1818-262BBBCF60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669" name="グループ化 9668">
                    <a:extLst>
                      <a:ext uri="{FF2B5EF4-FFF2-40B4-BE49-F238E27FC236}">
                        <a16:creationId xmlns:a16="http://schemas.microsoft.com/office/drawing/2014/main" id="{1F41EB7D-AA25-55D5-F9C5-73AE0A0326A2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74" name="グループ化 9773">
                      <a:extLst>
                        <a:ext uri="{FF2B5EF4-FFF2-40B4-BE49-F238E27FC236}">
                          <a16:creationId xmlns:a16="http://schemas.microsoft.com/office/drawing/2014/main" id="{CC9FFAE8-5674-F2A4-0A9B-B16559184E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92" name="直線コネクタ 9791">
                        <a:extLst>
                          <a:ext uri="{FF2B5EF4-FFF2-40B4-BE49-F238E27FC236}">
                            <a16:creationId xmlns:a16="http://schemas.microsoft.com/office/drawing/2014/main" id="{B6963798-6286-0F3D-3729-33B06D0804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3" name="直線コネクタ 9792">
                        <a:extLst>
                          <a:ext uri="{FF2B5EF4-FFF2-40B4-BE49-F238E27FC236}">
                            <a16:creationId xmlns:a16="http://schemas.microsoft.com/office/drawing/2014/main" id="{7B85CC1F-F7F6-BA52-D7AD-0178351E86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4" name="直線コネクタ 9793">
                        <a:extLst>
                          <a:ext uri="{FF2B5EF4-FFF2-40B4-BE49-F238E27FC236}">
                            <a16:creationId xmlns:a16="http://schemas.microsoft.com/office/drawing/2014/main" id="{90E78979-CD41-494E-6408-AB7117472C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5" name="直線コネクタ 9794">
                        <a:extLst>
                          <a:ext uri="{FF2B5EF4-FFF2-40B4-BE49-F238E27FC236}">
                            <a16:creationId xmlns:a16="http://schemas.microsoft.com/office/drawing/2014/main" id="{51D2FEE9-83AA-6010-DBA8-D82A256522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6" name="直線コネクタ 9795">
                        <a:extLst>
                          <a:ext uri="{FF2B5EF4-FFF2-40B4-BE49-F238E27FC236}">
                            <a16:creationId xmlns:a16="http://schemas.microsoft.com/office/drawing/2014/main" id="{4F50FB1C-1C0A-43DC-2034-D7EF9FB329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7" name="直線コネクタ 9796">
                        <a:extLst>
                          <a:ext uri="{FF2B5EF4-FFF2-40B4-BE49-F238E27FC236}">
                            <a16:creationId xmlns:a16="http://schemas.microsoft.com/office/drawing/2014/main" id="{12D5A87F-4706-FD7F-DE92-859A5677A4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8" name="直線コネクタ 9797">
                        <a:extLst>
                          <a:ext uri="{FF2B5EF4-FFF2-40B4-BE49-F238E27FC236}">
                            <a16:creationId xmlns:a16="http://schemas.microsoft.com/office/drawing/2014/main" id="{00C4F000-42DE-7DBA-BE2D-0018EA7ADB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9" name="直線コネクタ 9798">
                        <a:extLst>
                          <a:ext uri="{FF2B5EF4-FFF2-40B4-BE49-F238E27FC236}">
                            <a16:creationId xmlns:a16="http://schemas.microsoft.com/office/drawing/2014/main" id="{3E11602F-0720-B8CF-74AA-03B572B1F9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0" name="直線コネクタ 9799">
                        <a:extLst>
                          <a:ext uri="{FF2B5EF4-FFF2-40B4-BE49-F238E27FC236}">
                            <a16:creationId xmlns:a16="http://schemas.microsoft.com/office/drawing/2014/main" id="{E0A114C3-1C9D-4830-6BD0-608FEFA942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1" name="直線コネクタ 9800">
                        <a:extLst>
                          <a:ext uri="{FF2B5EF4-FFF2-40B4-BE49-F238E27FC236}">
                            <a16:creationId xmlns:a16="http://schemas.microsoft.com/office/drawing/2014/main" id="{279B5B51-D6A3-5BBC-22CD-5CC759FBB9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2" name="直線コネクタ 9801">
                        <a:extLst>
                          <a:ext uri="{FF2B5EF4-FFF2-40B4-BE49-F238E27FC236}">
                            <a16:creationId xmlns:a16="http://schemas.microsoft.com/office/drawing/2014/main" id="{85D43099-1851-66CE-5DA3-E9278DC92B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3" name="直線コネクタ 9802">
                        <a:extLst>
                          <a:ext uri="{FF2B5EF4-FFF2-40B4-BE49-F238E27FC236}">
                            <a16:creationId xmlns:a16="http://schemas.microsoft.com/office/drawing/2014/main" id="{023E1827-D0A5-6C69-909B-24A7CAD0F0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4" name="直線コネクタ 9803">
                        <a:extLst>
                          <a:ext uri="{FF2B5EF4-FFF2-40B4-BE49-F238E27FC236}">
                            <a16:creationId xmlns:a16="http://schemas.microsoft.com/office/drawing/2014/main" id="{9A2694F4-7641-0E78-3CB6-EF12EA05A3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5" name="直線コネクタ 9804">
                        <a:extLst>
                          <a:ext uri="{FF2B5EF4-FFF2-40B4-BE49-F238E27FC236}">
                            <a16:creationId xmlns:a16="http://schemas.microsoft.com/office/drawing/2014/main" id="{67093541-76EB-5A6B-086B-CF8AD64394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6" name="直線コネクタ 9805">
                        <a:extLst>
                          <a:ext uri="{FF2B5EF4-FFF2-40B4-BE49-F238E27FC236}">
                            <a16:creationId xmlns:a16="http://schemas.microsoft.com/office/drawing/2014/main" id="{83ADE384-1517-3D79-40A5-70AF933557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7" name="直線コネクタ 9806">
                        <a:extLst>
                          <a:ext uri="{FF2B5EF4-FFF2-40B4-BE49-F238E27FC236}">
                            <a16:creationId xmlns:a16="http://schemas.microsoft.com/office/drawing/2014/main" id="{5854F3ED-427B-9891-D794-40246C14C9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75" name="グループ化 9774">
                      <a:extLst>
                        <a:ext uri="{FF2B5EF4-FFF2-40B4-BE49-F238E27FC236}">
                          <a16:creationId xmlns:a16="http://schemas.microsoft.com/office/drawing/2014/main" id="{72B5EE79-5962-D98A-BEA3-2F49156F01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76" name="直線コネクタ 9775">
                        <a:extLst>
                          <a:ext uri="{FF2B5EF4-FFF2-40B4-BE49-F238E27FC236}">
                            <a16:creationId xmlns:a16="http://schemas.microsoft.com/office/drawing/2014/main" id="{4E977C48-245A-2F7A-1AB3-483DCAD654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7" name="直線コネクタ 9776">
                        <a:extLst>
                          <a:ext uri="{FF2B5EF4-FFF2-40B4-BE49-F238E27FC236}">
                            <a16:creationId xmlns:a16="http://schemas.microsoft.com/office/drawing/2014/main" id="{EE10C7CF-4A69-48FB-51BC-B2EB3EEE2A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8" name="直線コネクタ 9777">
                        <a:extLst>
                          <a:ext uri="{FF2B5EF4-FFF2-40B4-BE49-F238E27FC236}">
                            <a16:creationId xmlns:a16="http://schemas.microsoft.com/office/drawing/2014/main" id="{49E5D3D5-8DBC-8A02-DA39-B0BC697A14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9" name="直線コネクタ 9778">
                        <a:extLst>
                          <a:ext uri="{FF2B5EF4-FFF2-40B4-BE49-F238E27FC236}">
                            <a16:creationId xmlns:a16="http://schemas.microsoft.com/office/drawing/2014/main" id="{A2D3EE24-4D62-2D9B-232A-540CAD246A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0" name="直線コネクタ 9779">
                        <a:extLst>
                          <a:ext uri="{FF2B5EF4-FFF2-40B4-BE49-F238E27FC236}">
                            <a16:creationId xmlns:a16="http://schemas.microsoft.com/office/drawing/2014/main" id="{E49714C3-4B27-2748-CF86-8273864CE5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1" name="直線コネクタ 9780">
                        <a:extLst>
                          <a:ext uri="{FF2B5EF4-FFF2-40B4-BE49-F238E27FC236}">
                            <a16:creationId xmlns:a16="http://schemas.microsoft.com/office/drawing/2014/main" id="{664B8994-5330-D700-0293-E4ACAC93E1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2" name="直線コネクタ 9781">
                        <a:extLst>
                          <a:ext uri="{FF2B5EF4-FFF2-40B4-BE49-F238E27FC236}">
                            <a16:creationId xmlns:a16="http://schemas.microsoft.com/office/drawing/2014/main" id="{5C66E74A-EEE7-7A3D-DFAD-84EC93FF9E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3" name="直線コネクタ 9782">
                        <a:extLst>
                          <a:ext uri="{FF2B5EF4-FFF2-40B4-BE49-F238E27FC236}">
                            <a16:creationId xmlns:a16="http://schemas.microsoft.com/office/drawing/2014/main" id="{091F3E5D-E091-664C-02E6-17D847F0D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4" name="直線コネクタ 9783">
                        <a:extLst>
                          <a:ext uri="{FF2B5EF4-FFF2-40B4-BE49-F238E27FC236}">
                            <a16:creationId xmlns:a16="http://schemas.microsoft.com/office/drawing/2014/main" id="{AD5E9313-147C-95F3-7C5C-13C8404BC6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5" name="直線コネクタ 9784">
                        <a:extLst>
                          <a:ext uri="{FF2B5EF4-FFF2-40B4-BE49-F238E27FC236}">
                            <a16:creationId xmlns:a16="http://schemas.microsoft.com/office/drawing/2014/main" id="{21651B44-C5C6-8428-3F6C-1D5D7CCB8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6" name="直線コネクタ 9785">
                        <a:extLst>
                          <a:ext uri="{FF2B5EF4-FFF2-40B4-BE49-F238E27FC236}">
                            <a16:creationId xmlns:a16="http://schemas.microsoft.com/office/drawing/2014/main" id="{C53CA37D-4A14-01C2-F35F-6CF9E3866D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7" name="直線コネクタ 9786">
                        <a:extLst>
                          <a:ext uri="{FF2B5EF4-FFF2-40B4-BE49-F238E27FC236}">
                            <a16:creationId xmlns:a16="http://schemas.microsoft.com/office/drawing/2014/main" id="{0F564B18-3A76-1D6E-E878-DC02D4ADAA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8" name="直線コネクタ 9787">
                        <a:extLst>
                          <a:ext uri="{FF2B5EF4-FFF2-40B4-BE49-F238E27FC236}">
                            <a16:creationId xmlns:a16="http://schemas.microsoft.com/office/drawing/2014/main" id="{6BF7CD12-24BF-D9C6-7456-2B5807DE37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9" name="直線コネクタ 9788">
                        <a:extLst>
                          <a:ext uri="{FF2B5EF4-FFF2-40B4-BE49-F238E27FC236}">
                            <a16:creationId xmlns:a16="http://schemas.microsoft.com/office/drawing/2014/main" id="{F96DF803-0C1F-1FF1-1E11-2304A7FBB5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0" name="直線コネクタ 9789">
                        <a:extLst>
                          <a:ext uri="{FF2B5EF4-FFF2-40B4-BE49-F238E27FC236}">
                            <a16:creationId xmlns:a16="http://schemas.microsoft.com/office/drawing/2014/main" id="{3F6F2627-08CA-8E4D-4644-A10E3F0189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1" name="直線コネクタ 9790">
                        <a:extLst>
                          <a:ext uri="{FF2B5EF4-FFF2-40B4-BE49-F238E27FC236}">
                            <a16:creationId xmlns:a16="http://schemas.microsoft.com/office/drawing/2014/main" id="{A84F7380-4C3A-F048-265A-61AA7F9759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0" name="グループ化 9669">
                    <a:extLst>
                      <a:ext uri="{FF2B5EF4-FFF2-40B4-BE49-F238E27FC236}">
                        <a16:creationId xmlns:a16="http://schemas.microsoft.com/office/drawing/2014/main" id="{31FD0875-0CCE-B82C-74EC-D5ABB8A9F773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40" name="グループ化 9739">
                      <a:extLst>
                        <a:ext uri="{FF2B5EF4-FFF2-40B4-BE49-F238E27FC236}">
                          <a16:creationId xmlns:a16="http://schemas.microsoft.com/office/drawing/2014/main" id="{A556D425-F8D6-DF7A-3211-4D412FDD05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58" name="直線コネクタ 9757">
                        <a:extLst>
                          <a:ext uri="{FF2B5EF4-FFF2-40B4-BE49-F238E27FC236}">
                            <a16:creationId xmlns:a16="http://schemas.microsoft.com/office/drawing/2014/main" id="{6E739A14-43CC-B661-2C4D-7603AB8CC5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9" name="直線コネクタ 9758">
                        <a:extLst>
                          <a:ext uri="{FF2B5EF4-FFF2-40B4-BE49-F238E27FC236}">
                            <a16:creationId xmlns:a16="http://schemas.microsoft.com/office/drawing/2014/main" id="{2CC76AF0-123D-F333-4429-B732E2DBBA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0" name="直線コネクタ 9759">
                        <a:extLst>
                          <a:ext uri="{FF2B5EF4-FFF2-40B4-BE49-F238E27FC236}">
                            <a16:creationId xmlns:a16="http://schemas.microsoft.com/office/drawing/2014/main" id="{D01029E6-5751-2FFC-A7BF-D5D85C6A23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1" name="直線コネクタ 9760">
                        <a:extLst>
                          <a:ext uri="{FF2B5EF4-FFF2-40B4-BE49-F238E27FC236}">
                            <a16:creationId xmlns:a16="http://schemas.microsoft.com/office/drawing/2014/main" id="{BCD75487-1E5B-1725-E50F-DC57E71A22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2" name="直線コネクタ 9761">
                        <a:extLst>
                          <a:ext uri="{FF2B5EF4-FFF2-40B4-BE49-F238E27FC236}">
                            <a16:creationId xmlns:a16="http://schemas.microsoft.com/office/drawing/2014/main" id="{953DDB5B-0EE6-1CEF-E1FD-28689254EE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3" name="直線コネクタ 9762">
                        <a:extLst>
                          <a:ext uri="{FF2B5EF4-FFF2-40B4-BE49-F238E27FC236}">
                            <a16:creationId xmlns:a16="http://schemas.microsoft.com/office/drawing/2014/main" id="{E1084036-1B4E-188D-34B0-B034F99B42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4" name="直線コネクタ 9763">
                        <a:extLst>
                          <a:ext uri="{FF2B5EF4-FFF2-40B4-BE49-F238E27FC236}">
                            <a16:creationId xmlns:a16="http://schemas.microsoft.com/office/drawing/2014/main" id="{F7A82FC9-DFF0-9743-D0E6-45460135EC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5" name="直線コネクタ 9764">
                        <a:extLst>
                          <a:ext uri="{FF2B5EF4-FFF2-40B4-BE49-F238E27FC236}">
                            <a16:creationId xmlns:a16="http://schemas.microsoft.com/office/drawing/2014/main" id="{57381F58-C217-0F97-BABC-2493DF2BC7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6" name="直線コネクタ 9765">
                        <a:extLst>
                          <a:ext uri="{FF2B5EF4-FFF2-40B4-BE49-F238E27FC236}">
                            <a16:creationId xmlns:a16="http://schemas.microsoft.com/office/drawing/2014/main" id="{DA0724EC-E713-F859-58B8-04662E1A02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7" name="直線コネクタ 9766">
                        <a:extLst>
                          <a:ext uri="{FF2B5EF4-FFF2-40B4-BE49-F238E27FC236}">
                            <a16:creationId xmlns:a16="http://schemas.microsoft.com/office/drawing/2014/main" id="{157CC8D1-B4A6-6874-E4E6-525B9DDB21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8" name="直線コネクタ 9767">
                        <a:extLst>
                          <a:ext uri="{FF2B5EF4-FFF2-40B4-BE49-F238E27FC236}">
                            <a16:creationId xmlns:a16="http://schemas.microsoft.com/office/drawing/2014/main" id="{24A56BC0-E0B4-50B5-AD88-B452306FD7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9" name="直線コネクタ 9768">
                        <a:extLst>
                          <a:ext uri="{FF2B5EF4-FFF2-40B4-BE49-F238E27FC236}">
                            <a16:creationId xmlns:a16="http://schemas.microsoft.com/office/drawing/2014/main" id="{723F837C-FF49-B1D6-CF32-0CC978F4F1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0" name="直線コネクタ 9769">
                        <a:extLst>
                          <a:ext uri="{FF2B5EF4-FFF2-40B4-BE49-F238E27FC236}">
                            <a16:creationId xmlns:a16="http://schemas.microsoft.com/office/drawing/2014/main" id="{4F2A675C-105F-EEBA-B24E-D1A799DD0D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1" name="直線コネクタ 9770">
                        <a:extLst>
                          <a:ext uri="{FF2B5EF4-FFF2-40B4-BE49-F238E27FC236}">
                            <a16:creationId xmlns:a16="http://schemas.microsoft.com/office/drawing/2014/main" id="{5468A45B-0BC9-6A2D-52F2-1C83752096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2" name="直線コネクタ 9771">
                        <a:extLst>
                          <a:ext uri="{FF2B5EF4-FFF2-40B4-BE49-F238E27FC236}">
                            <a16:creationId xmlns:a16="http://schemas.microsoft.com/office/drawing/2014/main" id="{567FB9CC-A0DB-153A-D92F-D78AB6A50E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3" name="直線コネクタ 9772">
                        <a:extLst>
                          <a:ext uri="{FF2B5EF4-FFF2-40B4-BE49-F238E27FC236}">
                            <a16:creationId xmlns:a16="http://schemas.microsoft.com/office/drawing/2014/main" id="{5608BA7F-D025-09E3-83F7-B99EB44983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41" name="グループ化 9740">
                      <a:extLst>
                        <a:ext uri="{FF2B5EF4-FFF2-40B4-BE49-F238E27FC236}">
                          <a16:creationId xmlns:a16="http://schemas.microsoft.com/office/drawing/2014/main" id="{C878D93C-A8C0-49BD-DAED-2DDFEBF26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42" name="直線コネクタ 9741">
                        <a:extLst>
                          <a:ext uri="{FF2B5EF4-FFF2-40B4-BE49-F238E27FC236}">
                            <a16:creationId xmlns:a16="http://schemas.microsoft.com/office/drawing/2014/main" id="{6B7453EA-925F-5534-9192-382A310B90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3" name="直線コネクタ 9742">
                        <a:extLst>
                          <a:ext uri="{FF2B5EF4-FFF2-40B4-BE49-F238E27FC236}">
                            <a16:creationId xmlns:a16="http://schemas.microsoft.com/office/drawing/2014/main" id="{6ACD7494-21F8-B33C-D89E-E51ED2FC98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4" name="直線コネクタ 9743">
                        <a:extLst>
                          <a:ext uri="{FF2B5EF4-FFF2-40B4-BE49-F238E27FC236}">
                            <a16:creationId xmlns:a16="http://schemas.microsoft.com/office/drawing/2014/main" id="{1369CFB8-DB0B-2977-694C-D82B013834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5" name="直線コネクタ 9744">
                        <a:extLst>
                          <a:ext uri="{FF2B5EF4-FFF2-40B4-BE49-F238E27FC236}">
                            <a16:creationId xmlns:a16="http://schemas.microsoft.com/office/drawing/2014/main" id="{465A9FF5-6524-8AF8-5F0D-4069247D64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6" name="直線コネクタ 9745">
                        <a:extLst>
                          <a:ext uri="{FF2B5EF4-FFF2-40B4-BE49-F238E27FC236}">
                            <a16:creationId xmlns:a16="http://schemas.microsoft.com/office/drawing/2014/main" id="{3F62C88C-A1A4-30EA-7C6F-611527F76B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7" name="直線コネクタ 9746">
                        <a:extLst>
                          <a:ext uri="{FF2B5EF4-FFF2-40B4-BE49-F238E27FC236}">
                            <a16:creationId xmlns:a16="http://schemas.microsoft.com/office/drawing/2014/main" id="{2CC66716-0EBE-5478-1446-BFB600DF7B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8" name="直線コネクタ 9747">
                        <a:extLst>
                          <a:ext uri="{FF2B5EF4-FFF2-40B4-BE49-F238E27FC236}">
                            <a16:creationId xmlns:a16="http://schemas.microsoft.com/office/drawing/2014/main" id="{6EFDC00A-A966-85EB-9A99-0A45DA3A76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9" name="直線コネクタ 9748">
                        <a:extLst>
                          <a:ext uri="{FF2B5EF4-FFF2-40B4-BE49-F238E27FC236}">
                            <a16:creationId xmlns:a16="http://schemas.microsoft.com/office/drawing/2014/main" id="{95858CA6-45FF-D25F-A9EC-A8C13E95C7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0" name="直線コネクタ 9749">
                        <a:extLst>
                          <a:ext uri="{FF2B5EF4-FFF2-40B4-BE49-F238E27FC236}">
                            <a16:creationId xmlns:a16="http://schemas.microsoft.com/office/drawing/2014/main" id="{564A424B-0D5F-30C0-97AF-3CEA47C2D1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1" name="直線コネクタ 9750">
                        <a:extLst>
                          <a:ext uri="{FF2B5EF4-FFF2-40B4-BE49-F238E27FC236}">
                            <a16:creationId xmlns:a16="http://schemas.microsoft.com/office/drawing/2014/main" id="{7C4FD39D-0985-58C2-9A75-70059CAE24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2" name="直線コネクタ 9751">
                        <a:extLst>
                          <a:ext uri="{FF2B5EF4-FFF2-40B4-BE49-F238E27FC236}">
                            <a16:creationId xmlns:a16="http://schemas.microsoft.com/office/drawing/2014/main" id="{E7A95BC5-15F1-E8BE-0258-2922D26D92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3" name="直線コネクタ 9752">
                        <a:extLst>
                          <a:ext uri="{FF2B5EF4-FFF2-40B4-BE49-F238E27FC236}">
                            <a16:creationId xmlns:a16="http://schemas.microsoft.com/office/drawing/2014/main" id="{3B7B0F57-C49D-CADB-36E0-BB7155E988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4" name="直線コネクタ 9753">
                        <a:extLst>
                          <a:ext uri="{FF2B5EF4-FFF2-40B4-BE49-F238E27FC236}">
                            <a16:creationId xmlns:a16="http://schemas.microsoft.com/office/drawing/2014/main" id="{3359BBAF-F15F-DCD0-6B77-5A427B360F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5" name="直線コネクタ 9754">
                        <a:extLst>
                          <a:ext uri="{FF2B5EF4-FFF2-40B4-BE49-F238E27FC236}">
                            <a16:creationId xmlns:a16="http://schemas.microsoft.com/office/drawing/2014/main" id="{389D66BF-D097-0422-71B5-8FE9DC1E1C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6" name="直線コネクタ 9755">
                        <a:extLst>
                          <a:ext uri="{FF2B5EF4-FFF2-40B4-BE49-F238E27FC236}">
                            <a16:creationId xmlns:a16="http://schemas.microsoft.com/office/drawing/2014/main" id="{C4DA3518-0A3C-283D-80B3-94E6F2C5BF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7" name="直線コネクタ 9756">
                        <a:extLst>
                          <a:ext uri="{FF2B5EF4-FFF2-40B4-BE49-F238E27FC236}">
                            <a16:creationId xmlns:a16="http://schemas.microsoft.com/office/drawing/2014/main" id="{6588E320-F2D6-6B36-C765-1D2AD5A8DF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1" name="グループ化 9670">
                    <a:extLst>
                      <a:ext uri="{FF2B5EF4-FFF2-40B4-BE49-F238E27FC236}">
                        <a16:creationId xmlns:a16="http://schemas.microsoft.com/office/drawing/2014/main" id="{A1C7F926-72DA-E8EF-D72A-E6E1329D5F9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06" name="グループ化 9705">
                      <a:extLst>
                        <a:ext uri="{FF2B5EF4-FFF2-40B4-BE49-F238E27FC236}">
                          <a16:creationId xmlns:a16="http://schemas.microsoft.com/office/drawing/2014/main" id="{8A3521E3-4126-7EBF-82A3-5E7C0943DB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24" name="直線コネクタ 9723">
                        <a:extLst>
                          <a:ext uri="{FF2B5EF4-FFF2-40B4-BE49-F238E27FC236}">
                            <a16:creationId xmlns:a16="http://schemas.microsoft.com/office/drawing/2014/main" id="{FD59FB66-C980-E98F-AE2E-550E56571D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5" name="直線コネクタ 9724">
                        <a:extLst>
                          <a:ext uri="{FF2B5EF4-FFF2-40B4-BE49-F238E27FC236}">
                            <a16:creationId xmlns:a16="http://schemas.microsoft.com/office/drawing/2014/main" id="{EC7AE887-55EB-23CA-E837-04DD5DC511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6" name="直線コネクタ 9725">
                        <a:extLst>
                          <a:ext uri="{FF2B5EF4-FFF2-40B4-BE49-F238E27FC236}">
                            <a16:creationId xmlns:a16="http://schemas.microsoft.com/office/drawing/2014/main" id="{09507AE4-43AB-ADD1-41EF-E1EA1EC2D2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7" name="直線コネクタ 9726">
                        <a:extLst>
                          <a:ext uri="{FF2B5EF4-FFF2-40B4-BE49-F238E27FC236}">
                            <a16:creationId xmlns:a16="http://schemas.microsoft.com/office/drawing/2014/main" id="{A6BDFA56-C19C-7F6A-D859-88B36C0E26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8" name="直線コネクタ 9727">
                        <a:extLst>
                          <a:ext uri="{FF2B5EF4-FFF2-40B4-BE49-F238E27FC236}">
                            <a16:creationId xmlns:a16="http://schemas.microsoft.com/office/drawing/2014/main" id="{F70511E7-0135-7162-E67F-DFA936AD7C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9" name="直線コネクタ 9728">
                        <a:extLst>
                          <a:ext uri="{FF2B5EF4-FFF2-40B4-BE49-F238E27FC236}">
                            <a16:creationId xmlns:a16="http://schemas.microsoft.com/office/drawing/2014/main" id="{5FBBDB23-06BC-B877-225A-986F00902D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0" name="直線コネクタ 9729">
                        <a:extLst>
                          <a:ext uri="{FF2B5EF4-FFF2-40B4-BE49-F238E27FC236}">
                            <a16:creationId xmlns:a16="http://schemas.microsoft.com/office/drawing/2014/main" id="{78C6B235-404C-3F3F-D549-94A169A6BD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1" name="直線コネクタ 9730">
                        <a:extLst>
                          <a:ext uri="{FF2B5EF4-FFF2-40B4-BE49-F238E27FC236}">
                            <a16:creationId xmlns:a16="http://schemas.microsoft.com/office/drawing/2014/main" id="{2503EC42-C4C5-41BB-8DC6-F53A7E0FBD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2" name="直線コネクタ 9731">
                        <a:extLst>
                          <a:ext uri="{FF2B5EF4-FFF2-40B4-BE49-F238E27FC236}">
                            <a16:creationId xmlns:a16="http://schemas.microsoft.com/office/drawing/2014/main" id="{EC3FBF01-62F5-B1C7-6BD9-3A18E7BF58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3" name="直線コネクタ 9732">
                        <a:extLst>
                          <a:ext uri="{FF2B5EF4-FFF2-40B4-BE49-F238E27FC236}">
                            <a16:creationId xmlns:a16="http://schemas.microsoft.com/office/drawing/2014/main" id="{4DC8D8A6-54D8-C839-FD57-AD15E49DA6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4" name="直線コネクタ 9733">
                        <a:extLst>
                          <a:ext uri="{FF2B5EF4-FFF2-40B4-BE49-F238E27FC236}">
                            <a16:creationId xmlns:a16="http://schemas.microsoft.com/office/drawing/2014/main" id="{5179E5E5-9D0F-C24C-C8C8-9B84F6E828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5" name="直線コネクタ 9734">
                        <a:extLst>
                          <a:ext uri="{FF2B5EF4-FFF2-40B4-BE49-F238E27FC236}">
                            <a16:creationId xmlns:a16="http://schemas.microsoft.com/office/drawing/2014/main" id="{AAE754D0-7DA3-ECCB-1255-9110A73495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6" name="直線コネクタ 9735">
                        <a:extLst>
                          <a:ext uri="{FF2B5EF4-FFF2-40B4-BE49-F238E27FC236}">
                            <a16:creationId xmlns:a16="http://schemas.microsoft.com/office/drawing/2014/main" id="{F0C712F1-D1FF-EC26-547F-3DA9AB61B3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7" name="直線コネクタ 9736">
                        <a:extLst>
                          <a:ext uri="{FF2B5EF4-FFF2-40B4-BE49-F238E27FC236}">
                            <a16:creationId xmlns:a16="http://schemas.microsoft.com/office/drawing/2014/main" id="{FA758B6F-F036-37B1-0D3F-320C3709EB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8" name="直線コネクタ 9737">
                        <a:extLst>
                          <a:ext uri="{FF2B5EF4-FFF2-40B4-BE49-F238E27FC236}">
                            <a16:creationId xmlns:a16="http://schemas.microsoft.com/office/drawing/2014/main" id="{561F2DD6-2CED-6BFA-07E0-2D4C27130B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9" name="直線コネクタ 9738">
                        <a:extLst>
                          <a:ext uri="{FF2B5EF4-FFF2-40B4-BE49-F238E27FC236}">
                            <a16:creationId xmlns:a16="http://schemas.microsoft.com/office/drawing/2014/main" id="{44B36BC0-0AE6-7318-5ECB-A6F51F00C3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07" name="グループ化 9706">
                      <a:extLst>
                        <a:ext uri="{FF2B5EF4-FFF2-40B4-BE49-F238E27FC236}">
                          <a16:creationId xmlns:a16="http://schemas.microsoft.com/office/drawing/2014/main" id="{07517412-9226-2A8F-4F21-29463B968F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08" name="直線コネクタ 9707">
                        <a:extLst>
                          <a:ext uri="{FF2B5EF4-FFF2-40B4-BE49-F238E27FC236}">
                            <a16:creationId xmlns:a16="http://schemas.microsoft.com/office/drawing/2014/main" id="{4466A7FC-C867-7FFF-B984-AF997A9EF5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09" name="直線コネクタ 9708">
                        <a:extLst>
                          <a:ext uri="{FF2B5EF4-FFF2-40B4-BE49-F238E27FC236}">
                            <a16:creationId xmlns:a16="http://schemas.microsoft.com/office/drawing/2014/main" id="{C5802B91-3C50-8747-6030-D8CA619426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0" name="直線コネクタ 9709">
                        <a:extLst>
                          <a:ext uri="{FF2B5EF4-FFF2-40B4-BE49-F238E27FC236}">
                            <a16:creationId xmlns:a16="http://schemas.microsoft.com/office/drawing/2014/main" id="{FE3ED464-05FC-0945-1B1F-01E20FB226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1" name="直線コネクタ 9710">
                        <a:extLst>
                          <a:ext uri="{FF2B5EF4-FFF2-40B4-BE49-F238E27FC236}">
                            <a16:creationId xmlns:a16="http://schemas.microsoft.com/office/drawing/2014/main" id="{EAC430D9-8DFF-CC37-0DDD-6C68B001A7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2" name="直線コネクタ 9711">
                        <a:extLst>
                          <a:ext uri="{FF2B5EF4-FFF2-40B4-BE49-F238E27FC236}">
                            <a16:creationId xmlns:a16="http://schemas.microsoft.com/office/drawing/2014/main" id="{34C32A1E-3EBB-2FD7-05ED-C94621D376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3" name="直線コネクタ 9712">
                        <a:extLst>
                          <a:ext uri="{FF2B5EF4-FFF2-40B4-BE49-F238E27FC236}">
                            <a16:creationId xmlns:a16="http://schemas.microsoft.com/office/drawing/2014/main" id="{F1632DB5-6424-A50F-B550-E581A16A92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4" name="直線コネクタ 9713">
                        <a:extLst>
                          <a:ext uri="{FF2B5EF4-FFF2-40B4-BE49-F238E27FC236}">
                            <a16:creationId xmlns:a16="http://schemas.microsoft.com/office/drawing/2014/main" id="{A6DBECC5-3B13-F618-A9BE-2B391AB78E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5" name="直線コネクタ 9714">
                        <a:extLst>
                          <a:ext uri="{FF2B5EF4-FFF2-40B4-BE49-F238E27FC236}">
                            <a16:creationId xmlns:a16="http://schemas.microsoft.com/office/drawing/2014/main" id="{1E532428-6000-3F28-D7D2-3796DC2A86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6" name="直線コネクタ 9715">
                        <a:extLst>
                          <a:ext uri="{FF2B5EF4-FFF2-40B4-BE49-F238E27FC236}">
                            <a16:creationId xmlns:a16="http://schemas.microsoft.com/office/drawing/2014/main" id="{567281DA-4C41-0955-0A46-18E1CDC073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7" name="直線コネクタ 9716">
                        <a:extLst>
                          <a:ext uri="{FF2B5EF4-FFF2-40B4-BE49-F238E27FC236}">
                            <a16:creationId xmlns:a16="http://schemas.microsoft.com/office/drawing/2014/main" id="{913850EC-AD29-6BD7-AFC4-7A0799F8F3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8" name="直線コネクタ 9717">
                        <a:extLst>
                          <a:ext uri="{FF2B5EF4-FFF2-40B4-BE49-F238E27FC236}">
                            <a16:creationId xmlns:a16="http://schemas.microsoft.com/office/drawing/2014/main" id="{0015A0F4-E168-7582-5E45-9682F5AADF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9" name="直線コネクタ 9718">
                        <a:extLst>
                          <a:ext uri="{FF2B5EF4-FFF2-40B4-BE49-F238E27FC236}">
                            <a16:creationId xmlns:a16="http://schemas.microsoft.com/office/drawing/2014/main" id="{DB3B45A6-D99C-98EB-910C-A2BA6DE193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0" name="直線コネクタ 9719">
                        <a:extLst>
                          <a:ext uri="{FF2B5EF4-FFF2-40B4-BE49-F238E27FC236}">
                            <a16:creationId xmlns:a16="http://schemas.microsoft.com/office/drawing/2014/main" id="{225A145C-88AD-FC56-1262-1AC26F893F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1" name="直線コネクタ 9720">
                        <a:extLst>
                          <a:ext uri="{FF2B5EF4-FFF2-40B4-BE49-F238E27FC236}">
                            <a16:creationId xmlns:a16="http://schemas.microsoft.com/office/drawing/2014/main" id="{7C0F9AB6-47B2-0F2C-E3E1-CE4B13B1DD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2" name="直線コネクタ 9721">
                        <a:extLst>
                          <a:ext uri="{FF2B5EF4-FFF2-40B4-BE49-F238E27FC236}">
                            <a16:creationId xmlns:a16="http://schemas.microsoft.com/office/drawing/2014/main" id="{DA3F82F9-4650-107C-6324-57F8308B06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3" name="直線コネクタ 9722">
                        <a:extLst>
                          <a:ext uri="{FF2B5EF4-FFF2-40B4-BE49-F238E27FC236}">
                            <a16:creationId xmlns:a16="http://schemas.microsoft.com/office/drawing/2014/main" id="{17C3EBF7-CAC5-02E1-30A0-192D5536F6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2" name="グループ化 9671">
                    <a:extLst>
                      <a:ext uri="{FF2B5EF4-FFF2-40B4-BE49-F238E27FC236}">
                        <a16:creationId xmlns:a16="http://schemas.microsoft.com/office/drawing/2014/main" id="{69535FFE-BFEC-FE47-7F3E-1AD95216049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90" name="直線コネクタ 9689">
                      <a:extLst>
                        <a:ext uri="{FF2B5EF4-FFF2-40B4-BE49-F238E27FC236}">
                          <a16:creationId xmlns:a16="http://schemas.microsoft.com/office/drawing/2014/main" id="{0B36383E-C00F-2283-2CD0-13245A87A5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1" name="直線コネクタ 9690">
                      <a:extLst>
                        <a:ext uri="{FF2B5EF4-FFF2-40B4-BE49-F238E27FC236}">
                          <a16:creationId xmlns:a16="http://schemas.microsoft.com/office/drawing/2014/main" id="{734723A4-8506-DE1B-C024-14ED04F43E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2" name="直線コネクタ 9691">
                      <a:extLst>
                        <a:ext uri="{FF2B5EF4-FFF2-40B4-BE49-F238E27FC236}">
                          <a16:creationId xmlns:a16="http://schemas.microsoft.com/office/drawing/2014/main" id="{A1EEF056-B4D0-7E2F-2D09-B9CFF66CF21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3" name="直線コネクタ 9692">
                      <a:extLst>
                        <a:ext uri="{FF2B5EF4-FFF2-40B4-BE49-F238E27FC236}">
                          <a16:creationId xmlns:a16="http://schemas.microsoft.com/office/drawing/2014/main" id="{110E9083-7587-1342-A5EA-7584368714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4" name="直線コネクタ 9693">
                      <a:extLst>
                        <a:ext uri="{FF2B5EF4-FFF2-40B4-BE49-F238E27FC236}">
                          <a16:creationId xmlns:a16="http://schemas.microsoft.com/office/drawing/2014/main" id="{0B0F843A-6660-CD9B-1A4D-69F4122D56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5" name="直線コネクタ 9694">
                      <a:extLst>
                        <a:ext uri="{FF2B5EF4-FFF2-40B4-BE49-F238E27FC236}">
                          <a16:creationId xmlns:a16="http://schemas.microsoft.com/office/drawing/2014/main" id="{565E6240-F110-185B-CAC6-AF204CAC1C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6" name="直線コネクタ 9695">
                      <a:extLst>
                        <a:ext uri="{FF2B5EF4-FFF2-40B4-BE49-F238E27FC236}">
                          <a16:creationId xmlns:a16="http://schemas.microsoft.com/office/drawing/2014/main" id="{4F73A6C7-A2AB-C155-31E0-A47FC63C99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7" name="直線コネクタ 9696">
                      <a:extLst>
                        <a:ext uri="{FF2B5EF4-FFF2-40B4-BE49-F238E27FC236}">
                          <a16:creationId xmlns:a16="http://schemas.microsoft.com/office/drawing/2014/main" id="{7608FA32-6B1A-BDFD-5BBF-5116E0D7CE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8" name="直線コネクタ 9697">
                      <a:extLst>
                        <a:ext uri="{FF2B5EF4-FFF2-40B4-BE49-F238E27FC236}">
                          <a16:creationId xmlns:a16="http://schemas.microsoft.com/office/drawing/2014/main" id="{3B3D0F26-74F0-1D44-D4BC-88A7A935D7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9" name="直線コネクタ 9698">
                      <a:extLst>
                        <a:ext uri="{FF2B5EF4-FFF2-40B4-BE49-F238E27FC236}">
                          <a16:creationId xmlns:a16="http://schemas.microsoft.com/office/drawing/2014/main" id="{9CEB3CE0-580E-1719-829D-B6DA3D47BD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0" name="直線コネクタ 9699">
                      <a:extLst>
                        <a:ext uri="{FF2B5EF4-FFF2-40B4-BE49-F238E27FC236}">
                          <a16:creationId xmlns:a16="http://schemas.microsoft.com/office/drawing/2014/main" id="{E813FE69-2783-3DEF-DE34-1E15504A25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1" name="直線コネクタ 9700">
                      <a:extLst>
                        <a:ext uri="{FF2B5EF4-FFF2-40B4-BE49-F238E27FC236}">
                          <a16:creationId xmlns:a16="http://schemas.microsoft.com/office/drawing/2014/main" id="{54CA13A1-694B-656D-CE8B-D6C7575656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2" name="直線コネクタ 9701">
                      <a:extLst>
                        <a:ext uri="{FF2B5EF4-FFF2-40B4-BE49-F238E27FC236}">
                          <a16:creationId xmlns:a16="http://schemas.microsoft.com/office/drawing/2014/main" id="{BF55237B-2F2A-0230-EA2A-B4CEF12E2A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3" name="直線コネクタ 9702">
                      <a:extLst>
                        <a:ext uri="{FF2B5EF4-FFF2-40B4-BE49-F238E27FC236}">
                          <a16:creationId xmlns:a16="http://schemas.microsoft.com/office/drawing/2014/main" id="{793BD25E-F9E1-466E-9D7B-0328078DE7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4" name="直線コネクタ 9703">
                      <a:extLst>
                        <a:ext uri="{FF2B5EF4-FFF2-40B4-BE49-F238E27FC236}">
                          <a16:creationId xmlns:a16="http://schemas.microsoft.com/office/drawing/2014/main" id="{85D3531C-DB58-0C1A-EDEB-114C7E4EB4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5" name="直線コネクタ 9704">
                      <a:extLst>
                        <a:ext uri="{FF2B5EF4-FFF2-40B4-BE49-F238E27FC236}">
                          <a16:creationId xmlns:a16="http://schemas.microsoft.com/office/drawing/2014/main" id="{CCB52938-1BBE-1CC1-BD74-9EA61EFB1A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673" name="グループ化 9672">
                    <a:extLst>
                      <a:ext uri="{FF2B5EF4-FFF2-40B4-BE49-F238E27FC236}">
                        <a16:creationId xmlns:a16="http://schemas.microsoft.com/office/drawing/2014/main" id="{B2495DBB-B404-F07F-4BDD-59AA66E9ACDA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74" name="直線コネクタ 9673">
                      <a:extLst>
                        <a:ext uri="{FF2B5EF4-FFF2-40B4-BE49-F238E27FC236}">
                          <a16:creationId xmlns:a16="http://schemas.microsoft.com/office/drawing/2014/main" id="{1CD434E6-AE3F-3FF7-E4BF-17BB498330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5" name="直線コネクタ 9674">
                      <a:extLst>
                        <a:ext uri="{FF2B5EF4-FFF2-40B4-BE49-F238E27FC236}">
                          <a16:creationId xmlns:a16="http://schemas.microsoft.com/office/drawing/2014/main" id="{160C6133-DA86-0921-31C2-01906874A6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6" name="直線コネクタ 9675">
                      <a:extLst>
                        <a:ext uri="{FF2B5EF4-FFF2-40B4-BE49-F238E27FC236}">
                          <a16:creationId xmlns:a16="http://schemas.microsoft.com/office/drawing/2014/main" id="{1E792D34-8166-13DD-8F5F-5DDC19D55F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7" name="直線コネクタ 9676">
                      <a:extLst>
                        <a:ext uri="{FF2B5EF4-FFF2-40B4-BE49-F238E27FC236}">
                          <a16:creationId xmlns:a16="http://schemas.microsoft.com/office/drawing/2014/main" id="{601A4195-99FF-93FE-5E52-CD0FCA67D3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8" name="直線コネクタ 9677">
                      <a:extLst>
                        <a:ext uri="{FF2B5EF4-FFF2-40B4-BE49-F238E27FC236}">
                          <a16:creationId xmlns:a16="http://schemas.microsoft.com/office/drawing/2014/main" id="{9D48B611-3BF5-79C8-709A-5FC350E960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9" name="直線コネクタ 9678">
                      <a:extLst>
                        <a:ext uri="{FF2B5EF4-FFF2-40B4-BE49-F238E27FC236}">
                          <a16:creationId xmlns:a16="http://schemas.microsoft.com/office/drawing/2014/main" id="{FDC7969F-7366-3EB8-4C16-4C57245196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0" name="直線コネクタ 9679">
                      <a:extLst>
                        <a:ext uri="{FF2B5EF4-FFF2-40B4-BE49-F238E27FC236}">
                          <a16:creationId xmlns:a16="http://schemas.microsoft.com/office/drawing/2014/main" id="{84380832-AA15-9E8B-9ED1-C2559C3C41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1" name="直線コネクタ 9680">
                      <a:extLst>
                        <a:ext uri="{FF2B5EF4-FFF2-40B4-BE49-F238E27FC236}">
                          <a16:creationId xmlns:a16="http://schemas.microsoft.com/office/drawing/2014/main" id="{0A60F4E3-5CBC-74CE-7C73-C984A75220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2" name="直線コネクタ 9681">
                      <a:extLst>
                        <a:ext uri="{FF2B5EF4-FFF2-40B4-BE49-F238E27FC236}">
                          <a16:creationId xmlns:a16="http://schemas.microsoft.com/office/drawing/2014/main" id="{6742166F-47A4-2281-AAC2-C0A8EB176E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3" name="直線コネクタ 9682">
                      <a:extLst>
                        <a:ext uri="{FF2B5EF4-FFF2-40B4-BE49-F238E27FC236}">
                          <a16:creationId xmlns:a16="http://schemas.microsoft.com/office/drawing/2014/main" id="{4343060F-6C16-8AC0-0470-EE56AC171A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4" name="直線コネクタ 9683">
                      <a:extLst>
                        <a:ext uri="{FF2B5EF4-FFF2-40B4-BE49-F238E27FC236}">
                          <a16:creationId xmlns:a16="http://schemas.microsoft.com/office/drawing/2014/main" id="{D4E9E63C-FDF3-45B0-CE53-5B65CC5AAC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5" name="直線コネクタ 9684">
                      <a:extLst>
                        <a:ext uri="{FF2B5EF4-FFF2-40B4-BE49-F238E27FC236}">
                          <a16:creationId xmlns:a16="http://schemas.microsoft.com/office/drawing/2014/main" id="{2A5C4C3A-F922-E884-D2AD-D51F30B6F5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6" name="直線コネクタ 9685">
                      <a:extLst>
                        <a:ext uri="{FF2B5EF4-FFF2-40B4-BE49-F238E27FC236}">
                          <a16:creationId xmlns:a16="http://schemas.microsoft.com/office/drawing/2014/main" id="{5C3D8E1A-8AE9-9D68-F9B8-2C71422126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7" name="直線コネクタ 9686">
                      <a:extLst>
                        <a:ext uri="{FF2B5EF4-FFF2-40B4-BE49-F238E27FC236}">
                          <a16:creationId xmlns:a16="http://schemas.microsoft.com/office/drawing/2014/main" id="{B3C61774-BD7A-2C4C-B743-2E4DE10BE5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8" name="直線コネクタ 9687">
                      <a:extLst>
                        <a:ext uri="{FF2B5EF4-FFF2-40B4-BE49-F238E27FC236}">
                          <a16:creationId xmlns:a16="http://schemas.microsoft.com/office/drawing/2014/main" id="{AD393039-D81F-739C-F6E5-8FDD528C63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9" name="直線コネクタ 9688">
                      <a:extLst>
                        <a:ext uri="{FF2B5EF4-FFF2-40B4-BE49-F238E27FC236}">
                          <a16:creationId xmlns:a16="http://schemas.microsoft.com/office/drawing/2014/main" id="{CFF73FF8-D16E-8B9E-4A01-41F1087C16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640" name="グループ化 9639">
                  <a:extLst>
                    <a:ext uri="{FF2B5EF4-FFF2-40B4-BE49-F238E27FC236}">
                      <a16:creationId xmlns:a16="http://schemas.microsoft.com/office/drawing/2014/main" id="{DA5E680A-72F0-15B2-9F1B-86F83AB56A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62" name="直線コネクタ 9661">
                    <a:extLst>
                      <a:ext uri="{FF2B5EF4-FFF2-40B4-BE49-F238E27FC236}">
                        <a16:creationId xmlns:a16="http://schemas.microsoft.com/office/drawing/2014/main" id="{960FE376-EF9B-5A7A-71DD-264C863E8A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3" name="直線コネクタ 9662">
                    <a:extLst>
                      <a:ext uri="{FF2B5EF4-FFF2-40B4-BE49-F238E27FC236}">
                        <a16:creationId xmlns:a16="http://schemas.microsoft.com/office/drawing/2014/main" id="{EBCBDD87-E72A-DF0E-1B15-ADDC8A35F0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4" name="直線コネクタ 9663">
                    <a:extLst>
                      <a:ext uri="{FF2B5EF4-FFF2-40B4-BE49-F238E27FC236}">
                        <a16:creationId xmlns:a16="http://schemas.microsoft.com/office/drawing/2014/main" id="{94AD59FB-9FFC-0209-BD17-D59BEE49B8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5" name="直線コネクタ 9664">
                    <a:extLst>
                      <a:ext uri="{FF2B5EF4-FFF2-40B4-BE49-F238E27FC236}">
                        <a16:creationId xmlns:a16="http://schemas.microsoft.com/office/drawing/2014/main" id="{F72B5A1A-8087-1CE8-9050-AB51A0659F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6" name="直線コネクタ 9665">
                    <a:extLst>
                      <a:ext uri="{FF2B5EF4-FFF2-40B4-BE49-F238E27FC236}">
                        <a16:creationId xmlns:a16="http://schemas.microsoft.com/office/drawing/2014/main" id="{58C0A52D-712A-64C0-57FB-8B4D2EEEB5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7" name="直線コネクタ 9666">
                    <a:extLst>
                      <a:ext uri="{FF2B5EF4-FFF2-40B4-BE49-F238E27FC236}">
                        <a16:creationId xmlns:a16="http://schemas.microsoft.com/office/drawing/2014/main" id="{64FD5D37-B255-47EB-103D-0506D43BD7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1" name="グループ化 9640">
                  <a:extLst>
                    <a:ext uri="{FF2B5EF4-FFF2-40B4-BE49-F238E27FC236}">
                      <a16:creationId xmlns:a16="http://schemas.microsoft.com/office/drawing/2014/main" id="{524B7F69-1CF1-BC96-8872-87BDA01812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6" name="直線コネクタ 9655">
                    <a:extLst>
                      <a:ext uri="{FF2B5EF4-FFF2-40B4-BE49-F238E27FC236}">
                        <a16:creationId xmlns:a16="http://schemas.microsoft.com/office/drawing/2014/main" id="{D08E8A2C-9632-751C-D2E1-68577A965E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7" name="直線コネクタ 9656">
                    <a:extLst>
                      <a:ext uri="{FF2B5EF4-FFF2-40B4-BE49-F238E27FC236}">
                        <a16:creationId xmlns:a16="http://schemas.microsoft.com/office/drawing/2014/main" id="{F5371D80-C211-DD20-26D1-D05EE1855D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8" name="直線コネクタ 9657">
                    <a:extLst>
                      <a:ext uri="{FF2B5EF4-FFF2-40B4-BE49-F238E27FC236}">
                        <a16:creationId xmlns:a16="http://schemas.microsoft.com/office/drawing/2014/main" id="{F697DE37-D4C6-5DFE-7922-39867842FF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9" name="直線コネクタ 9658">
                    <a:extLst>
                      <a:ext uri="{FF2B5EF4-FFF2-40B4-BE49-F238E27FC236}">
                        <a16:creationId xmlns:a16="http://schemas.microsoft.com/office/drawing/2014/main" id="{B53B1659-283C-6FAD-3BE2-C067DFB0498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0" name="直線コネクタ 9659">
                    <a:extLst>
                      <a:ext uri="{FF2B5EF4-FFF2-40B4-BE49-F238E27FC236}">
                        <a16:creationId xmlns:a16="http://schemas.microsoft.com/office/drawing/2014/main" id="{14609A06-EE0B-9C93-3B75-749C057D00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1" name="直線コネクタ 9660">
                    <a:extLst>
                      <a:ext uri="{FF2B5EF4-FFF2-40B4-BE49-F238E27FC236}">
                        <a16:creationId xmlns:a16="http://schemas.microsoft.com/office/drawing/2014/main" id="{109B4308-3CEE-1323-D7B9-BFC1326EE4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2" name="グループ化 9641">
                  <a:extLst>
                    <a:ext uri="{FF2B5EF4-FFF2-40B4-BE49-F238E27FC236}">
                      <a16:creationId xmlns:a16="http://schemas.microsoft.com/office/drawing/2014/main" id="{7E2D84EF-A395-BFE3-C1B1-8325915770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0" name="直線コネクタ 9649">
                    <a:extLst>
                      <a:ext uri="{FF2B5EF4-FFF2-40B4-BE49-F238E27FC236}">
                        <a16:creationId xmlns:a16="http://schemas.microsoft.com/office/drawing/2014/main" id="{B3E7C1CB-4FC9-57F3-F98D-EC9CBC4BC4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1" name="直線コネクタ 9650">
                    <a:extLst>
                      <a:ext uri="{FF2B5EF4-FFF2-40B4-BE49-F238E27FC236}">
                        <a16:creationId xmlns:a16="http://schemas.microsoft.com/office/drawing/2014/main" id="{255F8B50-514D-773C-1446-7AF1186027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2" name="直線コネクタ 9651">
                    <a:extLst>
                      <a:ext uri="{FF2B5EF4-FFF2-40B4-BE49-F238E27FC236}">
                        <a16:creationId xmlns:a16="http://schemas.microsoft.com/office/drawing/2014/main" id="{8FA3151F-5F5D-60F5-680B-32CB6C3FC8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3" name="直線コネクタ 9652">
                    <a:extLst>
                      <a:ext uri="{FF2B5EF4-FFF2-40B4-BE49-F238E27FC236}">
                        <a16:creationId xmlns:a16="http://schemas.microsoft.com/office/drawing/2014/main" id="{A837FD46-F096-FB47-9C0A-3694D8C7A9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4" name="直線コネクタ 9653">
                    <a:extLst>
                      <a:ext uri="{FF2B5EF4-FFF2-40B4-BE49-F238E27FC236}">
                        <a16:creationId xmlns:a16="http://schemas.microsoft.com/office/drawing/2014/main" id="{888B33D6-3B84-2EFC-A512-6B4FA4A92F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5" name="直線コネクタ 9654">
                    <a:extLst>
                      <a:ext uri="{FF2B5EF4-FFF2-40B4-BE49-F238E27FC236}">
                        <a16:creationId xmlns:a16="http://schemas.microsoft.com/office/drawing/2014/main" id="{29C684F1-48DE-43D5-EED7-B5C3F5A109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3" name="グループ化 9642">
                  <a:extLst>
                    <a:ext uri="{FF2B5EF4-FFF2-40B4-BE49-F238E27FC236}">
                      <a16:creationId xmlns:a16="http://schemas.microsoft.com/office/drawing/2014/main" id="{082B117F-429A-4FBA-EF0F-F4B14CA48A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44" name="直線コネクタ 9643">
                    <a:extLst>
                      <a:ext uri="{FF2B5EF4-FFF2-40B4-BE49-F238E27FC236}">
                        <a16:creationId xmlns:a16="http://schemas.microsoft.com/office/drawing/2014/main" id="{C8905FDF-BD74-07ED-BA4E-0EBF1D1CC3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5" name="直線コネクタ 9644">
                    <a:extLst>
                      <a:ext uri="{FF2B5EF4-FFF2-40B4-BE49-F238E27FC236}">
                        <a16:creationId xmlns:a16="http://schemas.microsoft.com/office/drawing/2014/main" id="{99EDE5E1-3B34-430D-56B8-46A09053CA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6" name="直線コネクタ 9645">
                    <a:extLst>
                      <a:ext uri="{FF2B5EF4-FFF2-40B4-BE49-F238E27FC236}">
                        <a16:creationId xmlns:a16="http://schemas.microsoft.com/office/drawing/2014/main" id="{8C9266DB-5448-18BF-970F-AEF3FF3487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7" name="直線コネクタ 9646">
                    <a:extLst>
                      <a:ext uri="{FF2B5EF4-FFF2-40B4-BE49-F238E27FC236}">
                        <a16:creationId xmlns:a16="http://schemas.microsoft.com/office/drawing/2014/main" id="{F28833A9-FD43-166E-6609-AEB7364E0D1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8" name="直線コネクタ 9647">
                    <a:extLst>
                      <a:ext uri="{FF2B5EF4-FFF2-40B4-BE49-F238E27FC236}">
                        <a16:creationId xmlns:a16="http://schemas.microsoft.com/office/drawing/2014/main" id="{93E735DF-B00E-03DC-DB68-50677C89C9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9" name="直線コネクタ 9648">
                    <a:extLst>
                      <a:ext uri="{FF2B5EF4-FFF2-40B4-BE49-F238E27FC236}">
                        <a16:creationId xmlns:a16="http://schemas.microsoft.com/office/drawing/2014/main" id="{067CBCA5-669F-29E5-DB39-6617969EDD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1" name="グループ化 9070">
                <a:extLst>
                  <a:ext uri="{FF2B5EF4-FFF2-40B4-BE49-F238E27FC236}">
                    <a16:creationId xmlns:a16="http://schemas.microsoft.com/office/drawing/2014/main" id="{CB3680FF-DBDA-731A-737C-80207453AD2A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450" name="正方形/長方形 9449">
                  <a:extLst>
                    <a:ext uri="{FF2B5EF4-FFF2-40B4-BE49-F238E27FC236}">
                      <a16:creationId xmlns:a16="http://schemas.microsoft.com/office/drawing/2014/main" id="{2110F574-6298-A28E-62B3-6AE6D48939FE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451" name="グループ化 9450">
                  <a:extLst>
                    <a:ext uri="{FF2B5EF4-FFF2-40B4-BE49-F238E27FC236}">
                      <a16:creationId xmlns:a16="http://schemas.microsoft.com/office/drawing/2014/main" id="{37902186-BCF4-126D-50CD-A64AACDDEB3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480" name="グループ化 9479">
                    <a:extLst>
                      <a:ext uri="{FF2B5EF4-FFF2-40B4-BE49-F238E27FC236}">
                        <a16:creationId xmlns:a16="http://schemas.microsoft.com/office/drawing/2014/main" id="{0EFAED9E-8C4F-BF18-BFC7-4808A44029A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620" name="正方形/長方形 9619">
                      <a:extLst>
                        <a:ext uri="{FF2B5EF4-FFF2-40B4-BE49-F238E27FC236}">
                          <a16:creationId xmlns:a16="http://schemas.microsoft.com/office/drawing/2014/main" id="{EC537703-FD10-BEA5-D6ED-30895CAAC7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1" name="グループ化 9620">
                      <a:extLst>
                        <a:ext uri="{FF2B5EF4-FFF2-40B4-BE49-F238E27FC236}">
                          <a16:creationId xmlns:a16="http://schemas.microsoft.com/office/drawing/2014/main" id="{A78A7DFB-C2D2-7ACA-F4C3-3E5AAD149F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6" name="正方形/長方形 9635">
                        <a:extLst>
                          <a:ext uri="{FF2B5EF4-FFF2-40B4-BE49-F238E27FC236}">
                            <a16:creationId xmlns:a16="http://schemas.microsoft.com/office/drawing/2014/main" id="{19678CA0-28E1-33B0-7696-41F821802CD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7" name="正方形/長方形 9636">
                        <a:extLst>
                          <a:ext uri="{FF2B5EF4-FFF2-40B4-BE49-F238E27FC236}">
                            <a16:creationId xmlns:a16="http://schemas.microsoft.com/office/drawing/2014/main" id="{2396E9BA-C569-380C-CEED-E40A53BDE25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622" name="グループ化 9621">
                      <a:extLst>
                        <a:ext uri="{FF2B5EF4-FFF2-40B4-BE49-F238E27FC236}">
                          <a16:creationId xmlns:a16="http://schemas.microsoft.com/office/drawing/2014/main" id="{3AFB6724-2B4B-ACBD-F71C-3AE46BC242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632" name="正方形/長方形 9631">
                        <a:extLst>
                          <a:ext uri="{FF2B5EF4-FFF2-40B4-BE49-F238E27FC236}">
                            <a16:creationId xmlns:a16="http://schemas.microsoft.com/office/drawing/2014/main" id="{D8AC63CB-C9A9-9165-745E-3B32069468F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633" name="グループ化 9632">
                        <a:extLst>
                          <a:ext uri="{FF2B5EF4-FFF2-40B4-BE49-F238E27FC236}">
                            <a16:creationId xmlns:a16="http://schemas.microsoft.com/office/drawing/2014/main" id="{90401856-922E-7B1B-79AB-2629F0C9C53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634" name="正方形/長方形 9633">
                          <a:extLst>
                            <a:ext uri="{FF2B5EF4-FFF2-40B4-BE49-F238E27FC236}">
                              <a16:creationId xmlns:a16="http://schemas.microsoft.com/office/drawing/2014/main" id="{FE15C932-43F2-C94C-66E1-878E0FCF01B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635" name="正方形/長方形 9634">
                          <a:extLst>
                            <a:ext uri="{FF2B5EF4-FFF2-40B4-BE49-F238E27FC236}">
                              <a16:creationId xmlns:a16="http://schemas.microsoft.com/office/drawing/2014/main" id="{4A40855D-B92B-D7F1-E03D-7614FC8AD97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623" name="正方形/長方形 9622">
                      <a:extLst>
                        <a:ext uri="{FF2B5EF4-FFF2-40B4-BE49-F238E27FC236}">
                          <a16:creationId xmlns:a16="http://schemas.microsoft.com/office/drawing/2014/main" id="{E5008445-0C35-BF4E-41A4-74FDDD7F02D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4" name="グループ化 9623">
                      <a:extLst>
                        <a:ext uri="{FF2B5EF4-FFF2-40B4-BE49-F238E27FC236}">
                          <a16:creationId xmlns:a16="http://schemas.microsoft.com/office/drawing/2014/main" id="{8FD6A58F-E2BF-AC31-1DAA-1DBD812D0E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0" name="正方形/長方形 9629">
                        <a:extLst>
                          <a:ext uri="{FF2B5EF4-FFF2-40B4-BE49-F238E27FC236}">
                            <a16:creationId xmlns:a16="http://schemas.microsoft.com/office/drawing/2014/main" id="{5F481525-BA45-700C-3681-6BBCA7F58BF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1" name="正方形/長方形 9630">
                        <a:extLst>
                          <a:ext uri="{FF2B5EF4-FFF2-40B4-BE49-F238E27FC236}">
                            <a16:creationId xmlns:a16="http://schemas.microsoft.com/office/drawing/2014/main" id="{6DB2A757-7EF6-E1DC-A6B2-4EC553D2EF2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5" name="正方形/長方形 9624">
                      <a:extLst>
                        <a:ext uri="{FF2B5EF4-FFF2-40B4-BE49-F238E27FC236}">
                          <a16:creationId xmlns:a16="http://schemas.microsoft.com/office/drawing/2014/main" id="{D6DA766D-A956-D91D-36D1-1156794157F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6" name="グループ化 9625">
                      <a:extLst>
                        <a:ext uri="{FF2B5EF4-FFF2-40B4-BE49-F238E27FC236}">
                          <a16:creationId xmlns:a16="http://schemas.microsoft.com/office/drawing/2014/main" id="{8C49506B-C20B-4314-83DD-04647F0E47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28" name="正方形/長方形 9627">
                        <a:extLst>
                          <a:ext uri="{FF2B5EF4-FFF2-40B4-BE49-F238E27FC236}">
                            <a16:creationId xmlns:a16="http://schemas.microsoft.com/office/drawing/2014/main" id="{DA822331-BC7F-B170-B7D3-C484A370210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29" name="正方形/長方形 9628">
                        <a:extLst>
                          <a:ext uri="{FF2B5EF4-FFF2-40B4-BE49-F238E27FC236}">
                            <a16:creationId xmlns:a16="http://schemas.microsoft.com/office/drawing/2014/main" id="{FA52CDC0-E055-B062-2ABB-36847B5173D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7" name="正方形/長方形 9626">
                      <a:extLst>
                        <a:ext uri="{FF2B5EF4-FFF2-40B4-BE49-F238E27FC236}">
                          <a16:creationId xmlns:a16="http://schemas.microsoft.com/office/drawing/2014/main" id="{01ADAEC4-33CA-EBFC-10EC-C22C9154A6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481" name="グループ化 9480">
                    <a:extLst>
                      <a:ext uri="{FF2B5EF4-FFF2-40B4-BE49-F238E27FC236}">
                        <a16:creationId xmlns:a16="http://schemas.microsoft.com/office/drawing/2014/main" id="{634D7412-6D4F-2B71-A81E-2A276856922E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86" name="グループ化 9585">
                      <a:extLst>
                        <a:ext uri="{FF2B5EF4-FFF2-40B4-BE49-F238E27FC236}">
                          <a16:creationId xmlns:a16="http://schemas.microsoft.com/office/drawing/2014/main" id="{3B55889C-2E8E-83E6-D088-01AA1EC6CB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604" name="直線コネクタ 9603">
                        <a:extLst>
                          <a:ext uri="{FF2B5EF4-FFF2-40B4-BE49-F238E27FC236}">
                            <a16:creationId xmlns:a16="http://schemas.microsoft.com/office/drawing/2014/main" id="{2BF1B6D1-7FEC-A7A0-BC1D-459B22F136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5" name="直線コネクタ 9604">
                        <a:extLst>
                          <a:ext uri="{FF2B5EF4-FFF2-40B4-BE49-F238E27FC236}">
                            <a16:creationId xmlns:a16="http://schemas.microsoft.com/office/drawing/2014/main" id="{E1C46A99-B377-BC07-062C-46AE1D6C75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6" name="直線コネクタ 9605">
                        <a:extLst>
                          <a:ext uri="{FF2B5EF4-FFF2-40B4-BE49-F238E27FC236}">
                            <a16:creationId xmlns:a16="http://schemas.microsoft.com/office/drawing/2014/main" id="{230BCE4B-9C93-FC51-B9C2-E3F0B060F1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7" name="直線コネクタ 9606">
                        <a:extLst>
                          <a:ext uri="{FF2B5EF4-FFF2-40B4-BE49-F238E27FC236}">
                            <a16:creationId xmlns:a16="http://schemas.microsoft.com/office/drawing/2014/main" id="{2E2AD986-E136-C651-79C1-DF06832580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8" name="直線コネクタ 9607">
                        <a:extLst>
                          <a:ext uri="{FF2B5EF4-FFF2-40B4-BE49-F238E27FC236}">
                            <a16:creationId xmlns:a16="http://schemas.microsoft.com/office/drawing/2014/main" id="{3F3DA936-F5C0-4554-7A73-20A9B98049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9" name="直線コネクタ 9608">
                        <a:extLst>
                          <a:ext uri="{FF2B5EF4-FFF2-40B4-BE49-F238E27FC236}">
                            <a16:creationId xmlns:a16="http://schemas.microsoft.com/office/drawing/2014/main" id="{91841C47-7ED4-9B2E-F445-797EBB82EA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0" name="直線コネクタ 9609">
                        <a:extLst>
                          <a:ext uri="{FF2B5EF4-FFF2-40B4-BE49-F238E27FC236}">
                            <a16:creationId xmlns:a16="http://schemas.microsoft.com/office/drawing/2014/main" id="{B628E31A-8A56-C345-7A56-98A1BCE768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1" name="直線コネクタ 9610">
                        <a:extLst>
                          <a:ext uri="{FF2B5EF4-FFF2-40B4-BE49-F238E27FC236}">
                            <a16:creationId xmlns:a16="http://schemas.microsoft.com/office/drawing/2014/main" id="{DB80685A-15D7-017C-1FA1-01DF28ABBB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2" name="直線コネクタ 9611">
                        <a:extLst>
                          <a:ext uri="{FF2B5EF4-FFF2-40B4-BE49-F238E27FC236}">
                            <a16:creationId xmlns:a16="http://schemas.microsoft.com/office/drawing/2014/main" id="{A9EC6099-1914-8E2B-7CE2-B2AB80F2D0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3" name="直線コネクタ 9612">
                        <a:extLst>
                          <a:ext uri="{FF2B5EF4-FFF2-40B4-BE49-F238E27FC236}">
                            <a16:creationId xmlns:a16="http://schemas.microsoft.com/office/drawing/2014/main" id="{39CDCDCE-1F3D-FD42-6F6D-42D15A43AD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4" name="直線コネクタ 9613">
                        <a:extLst>
                          <a:ext uri="{FF2B5EF4-FFF2-40B4-BE49-F238E27FC236}">
                            <a16:creationId xmlns:a16="http://schemas.microsoft.com/office/drawing/2014/main" id="{903E65F6-C109-710B-AEB4-439A4D5077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5" name="直線コネクタ 9614">
                        <a:extLst>
                          <a:ext uri="{FF2B5EF4-FFF2-40B4-BE49-F238E27FC236}">
                            <a16:creationId xmlns:a16="http://schemas.microsoft.com/office/drawing/2014/main" id="{DE7AB6D7-D598-7593-7A49-84E706115B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6" name="直線コネクタ 9615">
                        <a:extLst>
                          <a:ext uri="{FF2B5EF4-FFF2-40B4-BE49-F238E27FC236}">
                            <a16:creationId xmlns:a16="http://schemas.microsoft.com/office/drawing/2014/main" id="{695B0C00-1340-B922-03CC-5E092D85C6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7" name="直線コネクタ 9616">
                        <a:extLst>
                          <a:ext uri="{FF2B5EF4-FFF2-40B4-BE49-F238E27FC236}">
                            <a16:creationId xmlns:a16="http://schemas.microsoft.com/office/drawing/2014/main" id="{1460A0CF-1D9B-27A9-99E1-93C66756D9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8" name="直線コネクタ 9617">
                        <a:extLst>
                          <a:ext uri="{FF2B5EF4-FFF2-40B4-BE49-F238E27FC236}">
                            <a16:creationId xmlns:a16="http://schemas.microsoft.com/office/drawing/2014/main" id="{06DCC760-6071-4E1F-FCC9-1D9DD782CC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9" name="直線コネクタ 9618">
                        <a:extLst>
                          <a:ext uri="{FF2B5EF4-FFF2-40B4-BE49-F238E27FC236}">
                            <a16:creationId xmlns:a16="http://schemas.microsoft.com/office/drawing/2014/main" id="{AB5F22D0-7AD8-B3A6-E12E-C2ABD46215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87" name="グループ化 9586">
                      <a:extLst>
                        <a:ext uri="{FF2B5EF4-FFF2-40B4-BE49-F238E27FC236}">
                          <a16:creationId xmlns:a16="http://schemas.microsoft.com/office/drawing/2014/main" id="{0D660834-F721-388F-0CA4-AE8C044934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88" name="直線コネクタ 9587">
                        <a:extLst>
                          <a:ext uri="{FF2B5EF4-FFF2-40B4-BE49-F238E27FC236}">
                            <a16:creationId xmlns:a16="http://schemas.microsoft.com/office/drawing/2014/main" id="{BC2F6325-C842-1E08-05D8-3C91BACBA0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9" name="直線コネクタ 9588">
                        <a:extLst>
                          <a:ext uri="{FF2B5EF4-FFF2-40B4-BE49-F238E27FC236}">
                            <a16:creationId xmlns:a16="http://schemas.microsoft.com/office/drawing/2014/main" id="{61031C32-B164-5004-1523-12AA1D18D0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0" name="直線コネクタ 9589">
                        <a:extLst>
                          <a:ext uri="{FF2B5EF4-FFF2-40B4-BE49-F238E27FC236}">
                            <a16:creationId xmlns:a16="http://schemas.microsoft.com/office/drawing/2014/main" id="{01F8390D-6226-5596-D87D-63F09E869B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1" name="直線コネクタ 9590">
                        <a:extLst>
                          <a:ext uri="{FF2B5EF4-FFF2-40B4-BE49-F238E27FC236}">
                            <a16:creationId xmlns:a16="http://schemas.microsoft.com/office/drawing/2014/main" id="{31935562-B910-8517-91B9-5B39CFC5DB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2" name="直線コネクタ 9591">
                        <a:extLst>
                          <a:ext uri="{FF2B5EF4-FFF2-40B4-BE49-F238E27FC236}">
                            <a16:creationId xmlns:a16="http://schemas.microsoft.com/office/drawing/2014/main" id="{CB5C2D6B-1E8A-0BD5-1B2E-9D30B71926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3" name="直線コネクタ 9592">
                        <a:extLst>
                          <a:ext uri="{FF2B5EF4-FFF2-40B4-BE49-F238E27FC236}">
                            <a16:creationId xmlns:a16="http://schemas.microsoft.com/office/drawing/2014/main" id="{5B711B5D-20AE-806B-0BF5-1FA9E74075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4" name="直線コネクタ 9593">
                        <a:extLst>
                          <a:ext uri="{FF2B5EF4-FFF2-40B4-BE49-F238E27FC236}">
                            <a16:creationId xmlns:a16="http://schemas.microsoft.com/office/drawing/2014/main" id="{D5309B2B-8AEE-157C-D419-B18E68F43D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5" name="直線コネクタ 9594">
                        <a:extLst>
                          <a:ext uri="{FF2B5EF4-FFF2-40B4-BE49-F238E27FC236}">
                            <a16:creationId xmlns:a16="http://schemas.microsoft.com/office/drawing/2014/main" id="{0059D351-02ED-D423-27CB-3FA78A9467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6" name="直線コネクタ 9595">
                        <a:extLst>
                          <a:ext uri="{FF2B5EF4-FFF2-40B4-BE49-F238E27FC236}">
                            <a16:creationId xmlns:a16="http://schemas.microsoft.com/office/drawing/2014/main" id="{7F5F513B-7A1C-D522-7905-1CE49D26A6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7" name="直線コネクタ 9596">
                        <a:extLst>
                          <a:ext uri="{FF2B5EF4-FFF2-40B4-BE49-F238E27FC236}">
                            <a16:creationId xmlns:a16="http://schemas.microsoft.com/office/drawing/2014/main" id="{C4C7E143-DE11-758A-382E-C9F89E683E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8" name="直線コネクタ 9597">
                        <a:extLst>
                          <a:ext uri="{FF2B5EF4-FFF2-40B4-BE49-F238E27FC236}">
                            <a16:creationId xmlns:a16="http://schemas.microsoft.com/office/drawing/2014/main" id="{FE90BD6C-C042-D5AB-D143-E91E2FEB2A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9" name="直線コネクタ 9598">
                        <a:extLst>
                          <a:ext uri="{FF2B5EF4-FFF2-40B4-BE49-F238E27FC236}">
                            <a16:creationId xmlns:a16="http://schemas.microsoft.com/office/drawing/2014/main" id="{522B3CE2-2228-0952-827E-9BEBE9C2D8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0" name="直線コネクタ 9599">
                        <a:extLst>
                          <a:ext uri="{FF2B5EF4-FFF2-40B4-BE49-F238E27FC236}">
                            <a16:creationId xmlns:a16="http://schemas.microsoft.com/office/drawing/2014/main" id="{1B26E459-0A10-DCAE-7AE6-8736ECF55E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1" name="直線コネクタ 9600">
                        <a:extLst>
                          <a:ext uri="{FF2B5EF4-FFF2-40B4-BE49-F238E27FC236}">
                            <a16:creationId xmlns:a16="http://schemas.microsoft.com/office/drawing/2014/main" id="{573E8756-0D3E-A8AA-3102-C4E0E33F64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2" name="直線コネクタ 9601">
                        <a:extLst>
                          <a:ext uri="{FF2B5EF4-FFF2-40B4-BE49-F238E27FC236}">
                            <a16:creationId xmlns:a16="http://schemas.microsoft.com/office/drawing/2014/main" id="{68DA5093-597E-0BCA-1B0D-2864AC117B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3" name="直線コネクタ 9602">
                        <a:extLst>
                          <a:ext uri="{FF2B5EF4-FFF2-40B4-BE49-F238E27FC236}">
                            <a16:creationId xmlns:a16="http://schemas.microsoft.com/office/drawing/2014/main" id="{ADCD811E-63E3-1AA4-3108-080A81D3F7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2" name="グループ化 9481">
                    <a:extLst>
                      <a:ext uri="{FF2B5EF4-FFF2-40B4-BE49-F238E27FC236}">
                        <a16:creationId xmlns:a16="http://schemas.microsoft.com/office/drawing/2014/main" id="{5D45CA30-5537-5DE7-3B5A-D7E7E6B5EEB7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52" name="グループ化 9551">
                      <a:extLst>
                        <a:ext uri="{FF2B5EF4-FFF2-40B4-BE49-F238E27FC236}">
                          <a16:creationId xmlns:a16="http://schemas.microsoft.com/office/drawing/2014/main" id="{75850214-0D33-BCC6-7F84-0974D033B4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70" name="直線コネクタ 9569">
                        <a:extLst>
                          <a:ext uri="{FF2B5EF4-FFF2-40B4-BE49-F238E27FC236}">
                            <a16:creationId xmlns:a16="http://schemas.microsoft.com/office/drawing/2014/main" id="{3AD8857C-3879-3932-656D-CE6C94032F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1" name="直線コネクタ 9570">
                        <a:extLst>
                          <a:ext uri="{FF2B5EF4-FFF2-40B4-BE49-F238E27FC236}">
                            <a16:creationId xmlns:a16="http://schemas.microsoft.com/office/drawing/2014/main" id="{F4AF8289-99AD-BC3C-9BB2-B6706FBE6A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2" name="直線コネクタ 9571">
                        <a:extLst>
                          <a:ext uri="{FF2B5EF4-FFF2-40B4-BE49-F238E27FC236}">
                            <a16:creationId xmlns:a16="http://schemas.microsoft.com/office/drawing/2014/main" id="{204B7AEF-A9C7-C5E4-7C0B-F0FC7FF514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3" name="直線コネクタ 9572">
                        <a:extLst>
                          <a:ext uri="{FF2B5EF4-FFF2-40B4-BE49-F238E27FC236}">
                            <a16:creationId xmlns:a16="http://schemas.microsoft.com/office/drawing/2014/main" id="{A275DA16-9141-A3A5-3153-A7967122FC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4" name="直線コネクタ 9573">
                        <a:extLst>
                          <a:ext uri="{FF2B5EF4-FFF2-40B4-BE49-F238E27FC236}">
                            <a16:creationId xmlns:a16="http://schemas.microsoft.com/office/drawing/2014/main" id="{A873F803-0790-217F-C2DB-1BDB0C28D8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5" name="直線コネクタ 9574">
                        <a:extLst>
                          <a:ext uri="{FF2B5EF4-FFF2-40B4-BE49-F238E27FC236}">
                            <a16:creationId xmlns:a16="http://schemas.microsoft.com/office/drawing/2014/main" id="{3F26B70C-ACF8-9D1F-459A-5D439FFBBF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6" name="直線コネクタ 9575">
                        <a:extLst>
                          <a:ext uri="{FF2B5EF4-FFF2-40B4-BE49-F238E27FC236}">
                            <a16:creationId xmlns:a16="http://schemas.microsoft.com/office/drawing/2014/main" id="{B3CD7FB5-3046-0175-9CC6-84F6C34ED9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7" name="直線コネクタ 9576">
                        <a:extLst>
                          <a:ext uri="{FF2B5EF4-FFF2-40B4-BE49-F238E27FC236}">
                            <a16:creationId xmlns:a16="http://schemas.microsoft.com/office/drawing/2014/main" id="{73D020E5-5E31-B930-75B4-8884D08538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8" name="直線コネクタ 9577">
                        <a:extLst>
                          <a:ext uri="{FF2B5EF4-FFF2-40B4-BE49-F238E27FC236}">
                            <a16:creationId xmlns:a16="http://schemas.microsoft.com/office/drawing/2014/main" id="{C44ADFE5-D0E6-DB81-078B-44993FEE6A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9" name="直線コネクタ 9578">
                        <a:extLst>
                          <a:ext uri="{FF2B5EF4-FFF2-40B4-BE49-F238E27FC236}">
                            <a16:creationId xmlns:a16="http://schemas.microsoft.com/office/drawing/2014/main" id="{F6F84629-094F-C901-FA7E-E9A763A4CD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0" name="直線コネクタ 9579">
                        <a:extLst>
                          <a:ext uri="{FF2B5EF4-FFF2-40B4-BE49-F238E27FC236}">
                            <a16:creationId xmlns:a16="http://schemas.microsoft.com/office/drawing/2014/main" id="{297880CC-5BD3-D4EC-6DEF-E936CF0E3B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1" name="直線コネクタ 9580">
                        <a:extLst>
                          <a:ext uri="{FF2B5EF4-FFF2-40B4-BE49-F238E27FC236}">
                            <a16:creationId xmlns:a16="http://schemas.microsoft.com/office/drawing/2014/main" id="{B119541B-B57A-1C54-F856-05C6C7B87A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2" name="直線コネクタ 9581">
                        <a:extLst>
                          <a:ext uri="{FF2B5EF4-FFF2-40B4-BE49-F238E27FC236}">
                            <a16:creationId xmlns:a16="http://schemas.microsoft.com/office/drawing/2014/main" id="{5529057F-EB39-A6F7-6645-AD0D5EF964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3" name="直線コネクタ 9582">
                        <a:extLst>
                          <a:ext uri="{FF2B5EF4-FFF2-40B4-BE49-F238E27FC236}">
                            <a16:creationId xmlns:a16="http://schemas.microsoft.com/office/drawing/2014/main" id="{939DDCAC-8F9A-F302-0ADC-AB9C7C53DD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4" name="直線コネクタ 9583">
                        <a:extLst>
                          <a:ext uri="{FF2B5EF4-FFF2-40B4-BE49-F238E27FC236}">
                            <a16:creationId xmlns:a16="http://schemas.microsoft.com/office/drawing/2014/main" id="{81AD0F7C-393A-C464-582C-F576168A65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5" name="直線コネクタ 9584">
                        <a:extLst>
                          <a:ext uri="{FF2B5EF4-FFF2-40B4-BE49-F238E27FC236}">
                            <a16:creationId xmlns:a16="http://schemas.microsoft.com/office/drawing/2014/main" id="{02C53DBB-C011-207D-A3C6-8B5E3A7576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53" name="グループ化 9552">
                      <a:extLst>
                        <a:ext uri="{FF2B5EF4-FFF2-40B4-BE49-F238E27FC236}">
                          <a16:creationId xmlns:a16="http://schemas.microsoft.com/office/drawing/2014/main" id="{209ACEA6-78FE-6330-6009-F86A805B45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54" name="直線コネクタ 9553">
                        <a:extLst>
                          <a:ext uri="{FF2B5EF4-FFF2-40B4-BE49-F238E27FC236}">
                            <a16:creationId xmlns:a16="http://schemas.microsoft.com/office/drawing/2014/main" id="{F684AE27-62F3-9B2B-18FE-8AC1FFB146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5" name="直線コネクタ 9554">
                        <a:extLst>
                          <a:ext uri="{FF2B5EF4-FFF2-40B4-BE49-F238E27FC236}">
                            <a16:creationId xmlns:a16="http://schemas.microsoft.com/office/drawing/2014/main" id="{FB570B6C-9EF6-93A3-51D8-233DAC1B62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6" name="直線コネクタ 9555">
                        <a:extLst>
                          <a:ext uri="{FF2B5EF4-FFF2-40B4-BE49-F238E27FC236}">
                            <a16:creationId xmlns:a16="http://schemas.microsoft.com/office/drawing/2014/main" id="{E6B7B481-13A4-2453-74A0-496AE81DB8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7" name="直線コネクタ 9556">
                        <a:extLst>
                          <a:ext uri="{FF2B5EF4-FFF2-40B4-BE49-F238E27FC236}">
                            <a16:creationId xmlns:a16="http://schemas.microsoft.com/office/drawing/2014/main" id="{E0277EE3-29DA-3713-37E4-FEEC8D19F2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8" name="直線コネクタ 9557">
                        <a:extLst>
                          <a:ext uri="{FF2B5EF4-FFF2-40B4-BE49-F238E27FC236}">
                            <a16:creationId xmlns:a16="http://schemas.microsoft.com/office/drawing/2014/main" id="{EB4B27F3-FA7D-925F-C36F-FAD31D1EA0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9" name="直線コネクタ 9558">
                        <a:extLst>
                          <a:ext uri="{FF2B5EF4-FFF2-40B4-BE49-F238E27FC236}">
                            <a16:creationId xmlns:a16="http://schemas.microsoft.com/office/drawing/2014/main" id="{DA37A067-D253-69C4-6C99-989A425FA3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0" name="直線コネクタ 9559">
                        <a:extLst>
                          <a:ext uri="{FF2B5EF4-FFF2-40B4-BE49-F238E27FC236}">
                            <a16:creationId xmlns:a16="http://schemas.microsoft.com/office/drawing/2014/main" id="{0F41A414-4D7A-6D9B-48A7-A4105F63C8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1" name="直線コネクタ 9560">
                        <a:extLst>
                          <a:ext uri="{FF2B5EF4-FFF2-40B4-BE49-F238E27FC236}">
                            <a16:creationId xmlns:a16="http://schemas.microsoft.com/office/drawing/2014/main" id="{64584159-3389-A8A6-A5C0-0CFBA64048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2" name="直線コネクタ 9561">
                        <a:extLst>
                          <a:ext uri="{FF2B5EF4-FFF2-40B4-BE49-F238E27FC236}">
                            <a16:creationId xmlns:a16="http://schemas.microsoft.com/office/drawing/2014/main" id="{7A193B01-8004-3512-FB69-83A52CB513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3" name="直線コネクタ 9562">
                        <a:extLst>
                          <a:ext uri="{FF2B5EF4-FFF2-40B4-BE49-F238E27FC236}">
                            <a16:creationId xmlns:a16="http://schemas.microsoft.com/office/drawing/2014/main" id="{A8A00D5B-AFB5-4534-73F5-63CA058FEE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4" name="直線コネクタ 9563">
                        <a:extLst>
                          <a:ext uri="{FF2B5EF4-FFF2-40B4-BE49-F238E27FC236}">
                            <a16:creationId xmlns:a16="http://schemas.microsoft.com/office/drawing/2014/main" id="{A2CB5780-1A61-ED1E-CECD-76DFBDA460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5" name="直線コネクタ 9564">
                        <a:extLst>
                          <a:ext uri="{FF2B5EF4-FFF2-40B4-BE49-F238E27FC236}">
                            <a16:creationId xmlns:a16="http://schemas.microsoft.com/office/drawing/2014/main" id="{1E5EDCC7-AE3C-EB18-ED60-0526A97BCC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6" name="直線コネクタ 9565">
                        <a:extLst>
                          <a:ext uri="{FF2B5EF4-FFF2-40B4-BE49-F238E27FC236}">
                            <a16:creationId xmlns:a16="http://schemas.microsoft.com/office/drawing/2014/main" id="{7CBD6530-CD40-BE15-D845-E4DA73032E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7" name="直線コネクタ 9566">
                        <a:extLst>
                          <a:ext uri="{FF2B5EF4-FFF2-40B4-BE49-F238E27FC236}">
                            <a16:creationId xmlns:a16="http://schemas.microsoft.com/office/drawing/2014/main" id="{46430C77-2916-16D9-8974-50CD76618A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8" name="直線コネクタ 9567">
                        <a:extLst>
                          <a:ext uri="{FF2B5EF4-FFF2-40B4-BE49-F238E27FC236}">
                            <a16:creationId xmlns:a16="http://schemas.microsoft.com/office/drawing/2014/main" id="{362C17FA-9585-84D8-92CB-EB7B206282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9" name="直線コネクタ 9568">
                        <a:extLst>
                          <a:ext uri="{FF2B5EF4-FFF2-40B4-BE49-F238E27FC236}">
                            <a16:creationId xmlns:a16="http://schemas.microsoft.com/office/drawing/2014/main" id="{2790D830-4117-D67F-907B-BDC35A6C59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3" name="グループ化 9482">
                    <a:extLst>
                      <a:ext uri="{FF2B5EF4-FFF2-40B4-BE49-F238E27FC236}">
                        <a16:creationId xmlns:a16="http://schemas.microsoft.com/office/drawing/2014/main" id="{C8AFB710-AF4D-BA5B-5842-E3B3258C365F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18" name="グループ化 9517">
                      <a:extLst>
                        <a:ext uri="{FF2B5EF4-FFF2-40B4-BE49-F238E27FC236}">
                          <a16:creationId xmlns:a16="http://schemas.microsoft.com/office/drawing/2014/main" id="{B792E76B-3A42-42F1-FCED-CB39AB3507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36" name="直線コネクタ 9535">
                        <a:extLst>
                          <a:ext uri="{FF2B5EF4-FFF2-40B4-BE49-F238E27FC236}">
                            <a16:creationId xmlns:a16="http://schemas.microsoft.com/office/drawing/2014/main" id="{23749F5D-DFA9-A144-3016-20093DD0FA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7" name="直線コネクタ 9536">
                        <a:extLst>
                          <a:ext uri="{FF2B5EF4-FFF2-40B4-BE49-F238E27FC236}">
                            <a16:creationId xmlns:a16="http://schemas.microsoft.com/office/drawing/2014/main" id="{9BE5D0EF-C950-89EB-95B8-F914C09F69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8" name="直線コネクタ 9537">
                        <a:extLst>
                          <a:ext uri="{FF2B5EF4-FFF2-40B4-BE49-F238E27FC236}">
                            <a16:creationId xmlns:a16="http://schemas.microsoft.com/office/drawing/2014/main" id="{5E7161D3-5B71-01F9-CF70-39F55C25AA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9" name="直線コネクタ 9538">
                        <a:extLst>
                          <a:ext uri="{FF2B5EF4-FFF2-40B4-BE49-F238E27FC236}">
                            <a16:creationId xmlns:a16="http://schemas.microsoft.com/office/drawing/2014/main" id="{2B206356-25D6-CCBA-E7AE-8BFEDD4CC3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0" name="直線コネクタ 9539">
                        <a:extLst>
                          <a:ext uri="{FF2B5EF4-FFF2-40B4-BE49-F238E27FC236}">
                            <a16:creationId xmlns:a16="http://schemas.microsoft.com/office/drawing/2014/main" id="{8E880CDD-BD17-625B-B0A3-290B0225A8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1" name="直線コネクタ 9540">
                        <a:extLst>
                          <a:ext uri="{FF2B5EF4-FFF2-40B4-BE49-F238E27FC236}">
                            <a16:creationId xmlns:a16="http://schemas.microsoft.com/office/drawing/2014/main" id="{5FA6BCCE-8BD1-C5C1-443E-12009A7B2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2" name="直線コネクタ 9541">
                        <a:extLst>
                          <a:ext uri="{FF2B5EF4-FFF2-40B4-BE49-F238E27FC236}">
                            <a16:creationId xmlns:a16="http://schemas.microsoft.com/office/drawing/2014/main" id="{7AB3FC60-2920-BBFC-24F1-84CF1D0F3C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3" name="直線コネクタ 9542">
                        <a:extLst>
                          <a:ext uri="{FF2B5EF4-FFF2-40B4-BE49-F238E27FC236}">
                            <a16:creationId xmlns:a16="http://schemas.microsoft.com/office/drawing/2014/main" id="{3A25CECD-BBFD-BA5C-E633-A081883C61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4" name="直線コネクタ 9543">
                        <a:extLst>
                          <a:ext uri="{FF2B5EF4-FFF2-40B4-BE49-F238E27FC236}">
                            <a16:creationId xmlns:a16="http://schemas.microsoft.com/office/drawing/2014/main" id="{4B2AC628-1BC5-63BB-18FB-79876E1ECF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5" name="直線コネクタ 9544">
                        <a:extLst>
                          <a:ext uri="{FF2B5EF4-FFF2-40B4-BE49-F238E27FC236}">
                            <a16:creationId xmlns:a16="http://schemas.microsoft.com/office/drawing/2014/main" id="{006FC311-524C-8286-7D42-FFD084EAA0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6" name="直線コネクタ 9545">
                        <a:extLst>
                          <a:ext uri="{FF2B5EF4-FFF2-40B4-BE49-F238E27FC236}">
                            <a16:creationId xmlns:a16="http://schemas.microsoft.com/office/drawing/2014/main" id="{F51D94E3-8E85-0234-FB4F-ADC8DD7579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7" name="直線コネクタ 9546">
                        <a:extLst>
                          <a:ext uri="{FF2B5EF4-FFF2-40B4-BE49-F238E27FC236}">
                            <a16:creationId xmlns:a16="http://schemas.microsoft.com/office/drawing/2014/main" id="{81A21759-DC19-3E03-6FE7-0486400196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8" name="直線コネクタ 9547">
                        <a:extLst>
                          <a:ext uri="{FF2B5EF4-FFF2-40B4-BE49-F238E27FC236}">
                            <a16:creationId xmlns:a16="http://schemas.microsoft.com/office/drawing/2014/main" id="{344163C2-D664-4C24-9B6D-9B03D5DDD3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9" name="直線コネクタ 9548">
                        <a:extLst>
                          <a:ext uri="{FF2B5EF4-FFF2-40B4-BE49-F238E27FC236}">
                            <a16:creationId xmlns:a16="http://schemas.microsoft.com/office/drawing/2014/main" id="{14BAEBBF-E7F1-590B-1C02-2C05ADB327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0" name="直線コネクタ 9549">
                        <a:extLst>
                          <a:ext uri="{FF2B5EF4-FFF2-40B4-BE49-F238E27FC236}">
                            <a16:creationId xmlns:a16="http://schemas.microsoft.com/office/drawing/2014/main" id="{1CBB583E-F7AA-E05D-5EDC-D7DCFA84D7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1" name="直線コネクタ 9550">
                        <a:extLst>
                          <a:ext uri="{FF2B5EF4-FFF2-40B4-BE49-F238E27FC236}">
                            <a16:creationId xmlns:a16="http://schemas.microsoft.com/office/drawing/2014/main" id="{82F8CDF0-AAE5-4755-901F-BC8422C378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19" name="グループ化 9518">
                      <a:extLst>
                        <a:ext uri="{FF2B5EF4-FFF2-40B4-BE49-F238E27FC236}">
                          <a16:creationId xmlns:a16="http://schemas.microsoft.com/office/drawing/2014/main" id="{7058FF81-92D7-7479-0E02-B2B6DB85F7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20" name="直線コネクタ 9519">
                        <a:extLst>
                          <a:ext uri="{FF2B5EF4-FFF2-40B4-BE49-F238E27FC236}">
                            <a16:creationId xmlns:a16="http://schemas.microsoft.com/office/drawing/2014/main" id="{76C8B06D-8F3E-0D10-9F8F-D6182AA930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1" name="直線コネクタ 9520">
                        <a:extLst>
                          <a:ext uri="{FF2B5EF4-FFF2-40B4-BE49-F238E27FC236}">
                            <a16:creationId xmlns:a16="http://schemas.microsoft.com/office/drawing/2014/main" id="{E5360C4A-5437-8ECC-55C6-1BFB4650BD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2" name="直線コネクタ 9521">
                        <a:extLst>
                          <a:ext uri="{FF2B5EF4-FFF2-40B4-BE49-F238E27FC236}">
                            <a16:creationId xmlns:a16="http://schemas.microsoft.com/office/drawing/2014/main" id="{71E12605-2887-B7A3-AF5C-FADE307B5D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3" name="直線コネクタ 9522">
                        <a:extLst>
                          <a:ext uri="{FF2B5EF4-FFF2-40B4-BE49-F238E27FC236}">
                            <a16:creationId xmlns:a16="http://schemas.microsoft.com/office/drawing/2014/main" id="{7380F148-CB99-5598-DBB1-EFEBCE14EC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4" name="直線コネクタ 9523">
                        <a:extLst>
                          <a:ext uri="{FF2B5EF4-FFF2-40B4-BE49-F238E27FC236}">
                            <a16:creationId xmlns:a16="http://schemas.microsoft.com/office/drawing/2014/main" id="{DFBEB336-8D07-2A8B-699A-1902F66363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5" name="直線コネクタ 9524">
                        <a:extLst>
                          <a:ext uri="{FF2B5EF4-FFF2-40B4-BE49-F238E27FC236}">
                            <a16:creationId xmlns:a16="http://schemas.microsoft.com/office/drawing/2014/main" id="{11310DA7-AC7A-55E6-E611-638B3C81E3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6" name="直線コネクタ 9525">
                        <a:extLst>
                          <a:ext uri="{FF2B5EF4-FFF2-40B4-BE49-F238E27FC236}">
                            <a16:creationId xmlns:a16="http://schemas.microsoft.com/office/drawing/2014/main" id="{1B04AFBD-9CC6-4B7D-2284-30BF4332DF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7" name="直線コネクタ 9526">
                        <a:extLst>
                          <a:ext uri="{FF2B5EF4-FFF2-40B4-BE49-F238E27FC236}">
                            <a16:creationId xmlns:a16="http://schemas.microsoft.com/office/drawing/2014/main" id="{6E1FEEF9-FDC0-E2B7-223A-257243D00F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8" name="直線コネクタ 9527">
                        <a:extLst>
                          <a:ext uri="{FF2B5EF4-FFF2-40B4-BE49-F238E27FC236}">
                            <a16:creationId xmlns:a16="http://schemas.microsoft.com/office/drawing/2014/main" id="{A257D917-5213-5069-DB9E-D75315B5DA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9" name="直線コネクタ 9528">
                        <a:extLst>
                          <a:ext uri="{FF2B5EF4-FFF2-40B4-BE49-F238E27FC236}">
                            <a16:creationId xmlns:a16="http://schemas.microsoft.com/office/drawing/2014/main" id="{FCF3E50A-D547-A04C-BC37-6FFE8D34A8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0" name="直線コネクタ 9529">
                        <a:extLst>
                          <a:ext uri="{FF2B5EF4-FFF2-40B4-BE49-F238E27FC236}">
                            <a16:creationId xmlns:a16="http://schemas.microsoft.com/office/drawing/2014/main" id="{7611D627-AAAC-FDA5-E6BC-723134AF8C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1" name="直線コネクタ 9530">
                        <a:extLst>
                          <a:ext uri="{FF2B5EF4-FFF2-40B4-BE49-F238E27FC236}">
                            <a16:creationId xmlns:a16="http://schemas.microsoft.com/office/drawing/2014/main" id="{035F08F6-2A19-1DC7-7F7A-C1C4ECA829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2" name="直線コネクタ 9531">
                        <a:extLst>
                          <a:ext uri="{FF2B5EF4-FFF2-40B4-BE49-F238E27FC236}">
                            <a16:creationId xmlns:a16="http://schemas.microsoft.com/office/drawing/2014/main" id="{BC181472-6FE3-699C-CAA4-6CA3882DF8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3" name="直線コネクタ 9532">
                        <a:extLst>
                          <a:ext uri="{FF2B5EF4-FFF2-40B4-BE49-F238E27FC236}">
                            <a16:creationId xmlns:a16="http://schemas.microsoft.com/office/drawing/2014/main" id="{34F1A9A0-A913-A4D4-4EB5-678649955D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4" name="直線コネクタ 9533">
                        <a:extLst>
                          <a:ext uri="{FF2B5EF4-FFF2-40B4-BE49-F238E27FC236}">
                            <a16:creationId xmlns:a16="http://schemas.microsoft.com/office/drawing/2014/main" id="{FFFE4A77-BDF6-9C3C-422F-989ECF8922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5" name="直線コネクタ 9534">
                        <a:extLst>
                          <a:ext uri="{FF2B5EF4-FFF2-40B4-BE49-F238E27FC236}">
                            <a16:creationId xmlns:a16="http://schemas.microsoft.com/office/drawing/2014/main" id="{6E0F634B-CD6F-1BE1-99E4-DB602CA764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4" name="グループ化 9483">
                    <a:extLst>
                      <a:ext uri="{FF2B5EF4-FFF2-40B4-BE49-F238E27FC236}">
                        <a16:creationId xmlns:a16="http://schemas.microsoft.com/office/drawing/2014/main" id="{79B0BF6B-7AC6-BA87-C436-86643021E24D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502" name="直線コネクタ 9501">
                      <a:extLst>
                        <a:ext uri="{FF2B5EF4-FFF2-40B4-BE49-F238E27FC236}">
                          <a16:creationId xmlns:a16="http://schemas.microsoft.com/office/drawing/2014/main" id="{C33DCB05-951B-AF94-56D4-130E396040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3" name="直線コネクタ 9502">
                      <a:extLst>
                        <a:ext uri="{FF2B5EF4-FFF2-40B4-BE49-F238E27FC236}">
                          <a16:creationId xmlns:a16="http://schemas.microsoft.com/office/drawing/2014/main" id="{660B604C-8932-F7E1-54FC-3BE62E49FA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4" name="直線コネクタ 9503">
                      <a:extLst>
                        <a:ext uri="{FF2B5EF4-FFF2-40B4-BE49-F238E27FC236}">
                          <a16:creationId xmlns:a16="http://schemas.microsoft.com/office/drawing/2014/main" id="{42FF6D5E-1686-48AC-5372-7995B63279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5" name="直線コネクタ 9504">
                      <a:extLst>
                        <a:ext uri="{FF2B5EF4-FFF2-40B4-BE49-F238E27FC236}">
                          <a16:creationId xmlns:a16="http://schemas.microsoft.com/office/drawing/2014/main" id="{958B58AB-3A11-998E-4BC9-6F4C888CE1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6" name="直線コネクタ 9505">
                      <a:extLst>
                        <a:ext uri="{FF2B5EF4-FFF2-40B4-BE49-F238E27FC236}">
                          <a16:creationId xmlns:a16="http://schemas.microsoft.com/office/drawing/2014/main" id="{B9BB63AA-CB69-B7E7-E6AA-37D1257A14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7" name="直線コネクタ 9506">
                      <a:extLst>
                        <a:ext uri="{FF2B5EF4-FFF2-40B4-BE49-F238E27FC236}">
                          <a16:creationId xmlns:a16="http://schemas.microsoft.com/office/drawing/2014/main" id="{CFC339F1-F293-B391-A9BF-4A235D28B3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8" name="直線コネクタ 9507">
                      <a:extLst>
                        <a:ext uri="{FF2B5EF4-FFF2-40B4-BE49-F238E27FC236}">
                          <a16:creationId xmlns:a16="http://schemas.microsoft.com/office/drawing/2014/main" id="{5E994CF2-F6E0-6689-5CF8-CC019E1343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9" name="直線コネクタ 9508">
                      <a:extLst>
                        <a:ext uri="{FF2B5EF4-FFF2-40B4-BE49-F238E27FC236}">
                          <a16:creationId xmlns:a16="http://schemas.microsoft.com/office/drawing/2014/main" id="{03D71CE9-6F8C-293D-CB10-927CD4170A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0" name="直線コネクタ 9509">
                      <a:extLst>
                        <a:ext uri="{FF2B5EF4-FFF2-40B4-BE49-F238E27FC236}">
                          <a16:creationId xmlns:a16="http://schemas.microsoft.com/office/drawing/2014/main" id="{DA29E07F-D1B8-769A-D14B-55D40953F7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1" name="直線コネクタ 9510">
                      <a:extLst>
                        <a:ext uri="{FF2B5EF4-FFF2-40B4-BE49-F238E27FC236}">
                          <a16:creationId xmlns:a16="http://schemas.microsoft.com/office/drawing/2014/main" id="{3F2C6F08-4F37-1C83-F110-086299E160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2" name="直線コネクタ 9511">
                      <a:extLst>
                        <a:ext uri="{FF2B5EF4-FFF2-40B4-BE49-F238E27FC236}">
                          <a16:creationId xmlns:a16="http://schemas.microsoft.com/office/drawing/2014/main" id="{C4E34390-25A4-5EAF-0FD5-A74124C7775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3" name="直線コネクタ 9512">
                      <a:extLst>
                        <a:ext uri="{FF2B5EF4-FFF2-40B4-BE49-F238E27FC236}">
                          <a16:creationId xmlns:a16="http://schemas.microsoft.com/office/drawing/2014/main" id="{6F8EABDA-3BA4-94F0-289E-E2343BF3D2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4" name="直線コネクタ 9513">
                      <a:extLst>
                        <a:ext uri="{FF2B5EF4-FFF2-40B4-BE49-F238E27FC236}">
                          <a16:creationId xmlns:a16="http://schemas.microsoft.com/office/drawing/2014/main" id="{43905D39-2BEA-BF00-8EEA-11C83CE3E8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5" name="直線コネクタ 9514">
                      <a:extLst>
                        <a:ext uri="{FF2B5EF4-FFF2-40B4-BE49-F238E27FC236}">
                          <a16:creationId xmlns:a16="http://schemas.microsoft.com/office/drawing/2014/main" id="{FB2140B5-601A-F4D5-483F-BB0A5C89ED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6" name="直線コネクタ 9515">
                      <a:extLst>
                        <a:ext uri="{FF2B5EF4-FFF2-40B4-BE49-F238E27FC236}">
                          <a16:creationId xmlns:a16="http://schemas.microsoft.com/office/drawing/2014/main" id="{F3C366CD-3246-7927-E41F-6FBB0ED6A7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7" name="直線コネクタ 9516">
                      <a:extLst>
                        <a:ext uri="{FF2B5EF4-FFF2-40B4-BE49-F238E27FC236}">
                          <a16:creationId xmlns:a16="http://schemas.microsoft.com/office/drawing/2014/main" id="{C747ABD4-EC36-2CDC-0BD5-5FBE2BECB1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485" name="グループ化 9484">
                    <a:extLst>
                      <a:ext uri="{FF2B5EF4-FFF2-40B4-BE49-F238E27FC236}">
                        <a16:creationId xmlns:a16="http://schemas.microsoft.com/office/drawing/2014/main" id="{599425D4-9A5E-58B5-67AF-EB0DE0BB5CB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486" name="直線コネクタ 9485">
                      <a:extLst>
                        <a:ext uri="{FF2B5EF4-FFF2-40B4-BE49-F238E27FC236}">
                          <a16:creationId xmlns:a16="http://schemas.microsoft.com/office/drawing/2014/main" id="{4FCC6CF5-5BFA-D4FF-58EC-FCDF5DCBF4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7" name="直線コネクタ 9486">
                      <a:extLst>
                        <a:ext uri="{FF2B5EF4-FFF2-40B4-BE49-F238E27FC236}">
                          <a16:creationId xmlns:a16="http://schemas.microsoft.com/office/drawing/2014/main" id="{0EFA617A-A9FE-1B30-328A-E461CB6E79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8" name="直線コネクタ 9487">
                      <a:extLst>
                        <a:ext uri="{FF2B5EF4-FFF2-40B4-BE49-F238E27FC236}">
                          <a16:creationId xmlns:a16="http://schemas.microsoft.com/office/drawing/2014/main" id="{7759A6B2-1270-309C-EA5E-6B8FCFA088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9" name="直線コネクタ 9488">
                      <a:extLst>
                        <a:ext uri="{FF2B5EF4-FFF2-40B4-BE49-F238E27FC236}">
                          <a16:creationId xmlns:a16="http://schemas.microsoft.com/office/drawing/2014/main" id="{6A567F68-0BF5-74E0-67FB-FBF030980C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0" name="直線コネクタ 9489">
                      <a:extLst>
                        <a:ext uri="{FF2B5EF4-FFF2-40B4-BE49-F238E27FC236}">
                          <a16:creationId xmlns:a16="http://schemas.microsoft.com/office/drawing/2014/main" id="{45B36269-FF4D-35DA-31E3-96B07B1180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1" name="直線コネクタ 9490">
                      <a:extLst>
                        <a:ext uri="{FF2B5EF4-FFF2-40B4-BE49-F238E27FC236}">
                          <a16:creationId xmlns:a16="http://schemas.microsoft.com/office/drawing/2014/main" id="{B61F9F4C-8EEB-9FBD-1597-D1190F02FD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2" name="直線コネクタ 9491">
                      <a:extLst>
                        <a:ext uri="{FF2B5EF4-FFF2-40B4-BE49-F238E27FC236}">
                          <a16:creationId xmlns:a16="http://schemas.microsoft.com/office/drawing/2014/main" id="{AE12C778-E9DC-472D-E0C6-97030EBD78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3" name="直線コネクタ 9492">
                      <a:extLst>
                        <a:ext uri="{FF2B5EF4-FFF2-40B4-BE49-F238E27FC236}">
                          <a16:creationId xmlns:a16="http://schemas.microsoft.com/office/drawing/2014/main" id="{8F9F8D07-DCC0-F53C-4A96-58E7FF9AA4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4" name="直線コネクタ 9493">
                      <a:extLst>
                        <a:ext uri="{FF2B5EF4-FFF2-40B4-BE49-F238E27FC236}">
                          <a16:creationId xmlns:a16="http://schemas.microsoft.com/office/drawing/2014/main" id="{080F795D-2B31-5F29-707E-A416EA57CA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5" name="直線コネクタ 9494">
                      <a:extLst>
                        <a:ext uri="{FF2B5EF4-FFF2-40B4-BE49-F238E27FC236}">
                          <a16:creationId xmlns:a16="http://schemas.microsoft.com/office/drawing/2014/main" id="{AB630753-9510-4596-807C-FEB1B84281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6" name="直線コネクタ 9495">
                      <a:extLst>
                        <a:ext uri="{FF2B5EF4-FFF2-40B4-BE49-F238E27FC236}">
                          <a16:creationId xmlns:a16="http://schemas.microsoft.com/office/drawing/2014/main" id="{A56C208E-2B74-15C3-FDF9-923FE2D2333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7" name="直線コネクタ 9496">
                      <a:extLst>
                        <a:ext uri="{FF2B5EF4-FFF2-40B4-BE49-F238E27FC236}">
                          <a16:creationId xmlns:a16="http://schemas.microsoft.com/office/drawing/2014/main" id="{E31157F5-61A9-17C8-4481-504D492136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8" name="直線コネクタ 9497">
                      <a:extLst>
                        <a:ext uri="{FF2B5EF4-FFF2-40B4-BE49-F238E27FC236}">
                          <a16:creationId xmlns:a16="http://schemas.microsoft.com/office/drawing/2014/main" id="{2C423127-18C6-8629-34A6-71F8AB6B8A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9" name="直線コネクタ 9498">
                      <a:extLst>
                        <a:ext uri="{FF2B5EF4-FFF2-40B4-BE49-F238E27FC236}">
                          <a16:creationId xmlns:a16="http://schemas.microsoft.com/office/drawing/2014/main" id="{BC9AB251-CB01-5A2E-4D86-AF042992DA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0" name="直線コネクタ 9499">
                      <a:extLst>
                        <a:ext uri="{FF2B5EF4-FFF2-40B4-BE49-F238E27FC236}">
                          <a16:creationId xmlns:a16="http://schemas.microsoft.com/office/drawing/2014/main" id="{2988B828-5C32-1516-5DA8-701CB18B53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1" name="直線コネクタ 9500">
                      <a:extLst>
                        <a:ext uri="{FF2B5EF4-FFF2-40B4-BE49-F238E27FC236}">
                          <a16:creationId xmlns:a16="http://schemas.microsoft.com/office/drawing/2014/main" id="{AEEDF0AF-63BD-E865-95DB-407C252941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452" name="グループ化 9451">
                  <a:extLst>
                    <a:ext uri="{FF2B5EF4-FFF2-40B4-BE49-F238E27FC236}">
                      <a16:creationId xmlns:a16="http://schemas.microsoft.com/office/drawing/2014/main" id="{47FEA3D4-F057-DFE7-A958-63513B61A0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74" name="直線コネクタ 9473">
                    <a:extLst>
                      <a:ext uri="{FF2B5EF4-FFF2-40B4-BE49-F238E27FC236}">
                        <a16:creationId xmlns:a16="http://schemas.microsoft.com/office/drawing/2014/main" id="{8FC5AB2E-C928-B167-048B-020C5459B4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5" name="直線コネクタ 9474">
                    <a:extLst>
                      <a:ext uri="{FF2B5EF4-FFF2-40B4-BE49-F238E27FC236}">
                        <a16:creationId xmlns:a16="http://schemas.microsoft.com/office/drawing/2014/main" id="{451A11BE-6C4E-D479-903E-46CDDAAAC5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6" name="直線コネクタ 9475">
                    <a:extLst>
                      <a:ext uri="{FF2B5EF4-FFF2-40B4-BE49-F238E27FC236}">
                        <a16:creationId xmlns:a16="http://schemas.microsoft.com/office/drawing/2014/main" id="{E9F2C1E3-E9FC-824D-35C9-CC772D9FD1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7" name="直線コネクタ 9476">
                    <a:extLst>
                      <a:ext uri="{FF2B5EF4-FFF2-40B4-BE49-F238E27FC236}">
                        <a16:creationId xmlns:a16="http://schemas.microsoft.com/office/drawing/2014/main" id="{03E3F39E-0E76-CEDE-5227-5A2276F83C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8" name="直線コネクタ 9477">
                    <a:extLst>
                      <a:ext uri="{FF2B5EF4-FFF2-40B4-BE49-F238E27FC236}">
                        <a16:creationId xmlns:a16="http://schemas.microsoft.com/office/drawing/2014/main" id="{B7F6EB9F-FD6C-A771-E5C2-4B8BD81293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9" name="直線コネクタ 9478">
                    <a:extLst>
                      <a:ext uri="{FF2B5EF4-FFF2-40B4-BE49-F238E27FC236}">
                        <a16:creationId xmlns:a16="http://schemas.microsoft.com/office/drawing/2014/main" id="{F47DDD5F-1300-7CE4-B0D3-4156219C5C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3" name="グループ化 9452">
                  <a:extLst>
                    <a:ext uri="{FF2B5EF4-FFF2-40B4-BE49-F238E27FC236}">
                      <a16:creationId xmlns:a16="http://schemas.microsoft.com/office/drawing/2014/main" id="{737B2A4B-F5C7-F204-97BE-623086E600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8" name="直線コネクタ 9467">
                    <a:extLst>
                      <a:ext uri="{FF2B5EF4-FFF2-40B4-BE49-F238E27FC236}">
                        <a16:creationId xmlns:a16="http://schemas.microsoft.com/office/drawing/2014/main" id="{67DA087F-341A-11E6-1D97-0426A07F57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9" name="直線コネクタ 9468">
                    <a:extLst>
                      <a:ext uri="{FF2B5EF4-FFF2-40B4-BE49-F238E27FC236}">
                        <a16:creationId xmlns:a16="http://schemas.microsoft.com/office/drawing/2014/main" id="{7FF70747-7ADE-FB05-1747-A1F29F2F24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0" name="直線コネクタ 9469">
                    <a:extLst>
                      <a:ext uri="{FF2B5EF4-FFF2-40B4-BE49-F238E27FC236}">
                        <a16:creationId xmlns:a16="http://schemas.microsoft.com/office/drawing/2014/main" id="{DF3B4B2F-E913-CE6B-812E-3F7AFEFB3F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1" name="直線コネクタ 9470">
                    <a:extLst>
                      <a:ext uri="{FF2B5EF4-FFF2-40B4-BE49-F238E27FC236}">
                        <a16:creationId xmlns:a16="http://schemas.microsoft.com/office/drawing/2014/main" id="{39D1B781-78A0-C8AB-5DE9-A13E4E0B51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2" name="直線コネクタ 9471">
                    <a:extLst>
                      <a:ext uri="{FF2B5EF4-FFF2-40B4-BE49-F238E27FC236}">
                        <a16:creationId xmlns:a16="http://schemas.microsoft.com/office/drawing/2014/main" id="{88F3FC1C-AF02-B613-21CA-D154B21D90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3" name="直線コネクタ 9472">
                    <a:extLst>
                      <a:ext uri="{FF2B5EF4-FFF2-40B4-BE49-F238E27FC236}">
                        <a16:creationId xmlns:a16="http://schemas.microsoft.com/office/drawing/2014/main" id="{BF5DBBF9-2B1C-8201-AED1-28B141EB5D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4" name="グループ化 9453">
                  <a:extLst>
                    <a:ext uri="{FF2B5EF4-FFF2-40B4-BE49-F238E27FC236}">
                      <a16:creationId xmlns:a16="http://schemas.microsoft.com/office/drawing/2014/main" id="{DC0ECADB-104B-2626-C966-C0917C3A52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2" name="直線コネクタ 9461">
                    <a:extLst>
                      <a:ext uri="{FF2B5EF4-FFF2-40B4-BE49-F238E27FC236}">
                        <a16:creationId xmlns:a16="http://schemas.microsoft.com/office/drawing/2014/main" id="{2C3A63CE-B0CF-A2E8-E39C-AAF2A104FA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3" name="直線コネクタ 9462">
                    <a:extLst>
                      <a:ext uri="{FF2B5EF4-FFF2-40B4-BE49-F238E27FC236}">
                        <a16:creationId xmlns:a16="http://schemas.microsoft.com/office/drawing/2014/main" id="{BEEA4B2B-5582-AE54-0292-B0801015B49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4" name="直線コネクタ 9463">
                    <a:extLst>
                      <a:ext uri="{FF2B5EF4-FFF2-40B4-BE49-F238E27FC236}">
                        <a16:creationId xmlns:a16="http://schemas.microsoft.com/office/drawing/2014/main" id="{BF4010D4-EE0E-6809-59D4-816E7884C4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5" name="直線コネクタ 9464">
                    <a:extLst>
                      <a:ext uri="{FF2B5EF4-FFF2-40B4-BE49-F238E27FC236}">
                        <a16:creationId xmlns:a16="http://schemas.microsoft.com/office/drawing/2014/main" id="{6363AC3E-7FD2-B9F6-175A-0BADC0CFF9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6" name="直線コネクタ 9465">
                    <a:extLst>
                      <a:ext uri="{FF2B5EF4-FFF2-40B4-BE49-F238E27FC236}">
                        <a16:creationId xmlns:a16="http://schemas.microsoft.com/office/drawing/2014/main" id="{6DB2F5CD-3433-60FE-B7AD-DA5E5AC6EB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7" name="直線コネクタ 9466">
                    <a:extLst>
                      <a:ext uri="{FF2B5EF4-FFF2-40B4-BE49-F238E27FC236}">
                        <a16:creationId xmlns:a16="http://schemas.microsoft.com/office/drawing/2014/main" id="{07D884C4-46FD-D026-4B69-E57186DF4A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5" name="グループ化 9454">
                  <a:extLst>
                    <a:ext uri="{FF2B5EF4-FFF2-40B4-BE49-F238E27FC236}">
                      <a16:creationId xmlns:a16="http://schemas.microsoft.com/office/drawing/2014/main" id="{48585E0A-3534-897B-F49F-9A4E7C2826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56" name="直線コネクタ 9455">
                    <a:extLst>
                      <a:ext uri="{FF2B5EF4-FFF2-40B4-BE49-F238E27FC236}">
                        <a16:creationId xmlns:a16="http://schemas.microsoft.com/office/drawing/2014/main" id="{119CA2BF-CBFA-2BA2-4E4A-435D611F65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7" name="直線コネクタ 9456">
                    <a:extLst>
                      <a:ext uri="{FF2B5EF4-FFF2-40B4-BE49-F238E27FC236}">
                        <a16:creationId xmlns:a16="http://schemas.microsoft.com/office/drawing/2014/main" id="{1988E74A-C0AE-ED3E-FE7A-531223220F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8" name="直線コネクタ 9457">
                    <a:extLst>
                      <a:ext uri="{FF2B5EF4-FFF2-40B4-BE49-F238E27FC236}">
                        <a16:creationId xmlns:a16="http://schemas.microsoft.com/office/drawing/2014/main" id="{CB6F81BF-7AA8-3423-D7B2-E5A17B1CCD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9" name="直線コネクタ 9458">
                    <a:extLst>
                      <a:ext uri="{FF2B5EF4-FFF2-40B4-BE49-F238E27FC236}">
                        <a16:creationId xmlns:a16="http://schemas.microsoft.com/office/drawing/2014/main" id="{C116DB6D-6F5D-8F42-5A13-C936E590E5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0" name="直線コネクタ 9459">
                    <a:extLst>
                      <a:ext uri="{FF2B5EF4-FFF2-40B4-BE49-F238E27FC236}">
                        <a16:creationId xmlns:a16="http://schemas.microsoft.com/office/drawing/2014/main" id="{8A56E32B-5CFE-30CF-6366-FF843B51E7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1" name="直線コネクタ 9460">
                    <a:extLst>
                      <a:ext uri="{FF2B5EF4-FFF2-40B4-BE49-F238E27FC236}">
                        <a16:creationId xmlns:a16="http://schemas.microsoft.com/office/drawing/2014/main" id="{55264453-2FEC-BBAC-9D0D-E557CAEC24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2" name="グループ化 9071">
                <a:extLst>
                  <a:ext uri="{FF2B5EF4-FFF2-40B4-BE49-F238E27FC236}">
                    <a16:creationId xmlns:a16="http://schemas.microsoft.com/office/drawing/2014/main" id="{FF1FC67C-AD09-5CA9-F8DF-259A4C68009A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262" name="正方形/長方形 9261">
                  <a:extLst>
                    <a:ext uri="{FF2B5EF4-FFF2-40B4-BE49-F238E27FC236}">
                      <a16:creationId xmlns:a16="http://schemas.microsoft.com/office/drawing/2014/main" id="{53DCE01C-D847-3D15-46AA-6C6197B30692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263" name="グループ化 9262">
                  <a:extLst>
                    <a:ext uri="{FF2B5EF4-FFF2-40B4-BE49-F238E27FC236}">
                      <a16:creationId xmlns:a16="http://schemas.microsoft.com/office/drawing/2014/main" id="{5A86010C-9E0F-11CE-213E-1825269C4DDA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292" name="グループ化 9291">
                    <a:extLst>
                      <a:ext uri="{FF2B5EF4-FFF2-40B4-BE49-F238E27FC236}">
                        <a16:creationId xmlns:a16="http://schemas.microsoft.com/office/drawing/2014/main" id="{30A28D3A-121F-05E5-9661-1233819B3BF3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432" name="正方形/長方形 9431">
                      <a:extLst>
                        <a:ext uri="{FF2B5EF4-FFF2-40B4-BE49-F238E27FC236}">
                          <a16:creationId xmlns:a16="http://schemas.microsoft.com/office/drawing/2014/main" id="{618C14D2-57F4-3485-B1E7-55AE13C27E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3" name="グループ化 9432">
                      <a:extLst>
                        <a:ext uri="{FF2B5EF4-FFF2-40B4-BE49-F238E27FC236}">
                          <a16:creationId xmlns:a16="http://schemas.microsoft.com/office/drawing/2014/main" id="{43915319-A181-13B7-11BA-88F5F9F9B9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8" name="正方形/長方形 9447">
                        <a:extLst>
                          <a:ext uri="{FF2B5EF4-FFF2-40B4-BE49-F238E27FC236}">
                            <a16:creationId xmlns:a16="http://schemas.microsoft.com/office/drawing/2014/main" id="{9487D2CE-5C22-74AD-A92B-D5353CBA4F9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9" name="正方形/長方形 9448">
                        <a:extLst>
                          <a:ext uri="{FF2B5EF4-FFF2-40B4-BE49-F238E27FC236}">
                            <a16:creationId xmlns:a16="http://schemas.microsoft.com/office/drawing/2014/main" id="{D062DC05-E586-EC31-5027-052F2A2D83C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434" name="グループ化 9433">
                      <a:extLst>
                        <a:ext uri="{FF2B5EF4-FFF2-40B4-BE49-F238E27FC236}">
                          <a16:creationId xmlns:a16="http://schemas.microsoft.com/office/drawing/2014/main" id="{DE970570-0E93-A898-B35B-06C2C97B08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444" name="正方形/長方形 9443">
                        <a:extLst>
                          <a:ext uri="{FF2B5EF4-FFF2-40B4-BE49-F238E27FC236}">
                            <a16:creationId xmlns:a16="http://schemas.microsoft.com/office/drawing/2014/main" id="{6007E03B-DECA-D11E-C6CC-3BFF4C04771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445" name="グループ化 9444">
                        <a:extLst>
                          <a:ext uri="{FF2B5EF4-FFF2-40B4-BE49-F238E27FC236}">
                            <a16:creationId xmlns:a16="http://schemas.microsoft.com/office/drawing/2014/main" id="{E9335A0D-4184-894F-2162-A9842F9EB3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446" name="正方形/長方形 9445">
                          <a:extLst>
                            <a:ext uri="{FF2B5EF4-FFF2-40B4-BE49-F238E27FC236}">
                              <a16:creationId xmlns:a16="http://schemas.microsoft.com/office/drawing/2014/main" id="{6564E181-2DF7-171A-2177-49B41DD08DE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447" name="正方形/長方形 9446">
                          <a:extLst>
                            <a:ext uri="{FF2B5EF4-FFF2-40B4-BE49-F238E27FC236}">
                              <a16:creationId xmlns:a16="http://schemas.microsoft.com/office/drawing/2014/main" id="{653585CE-0561-78DB-AA7E-4FC19AEFE3E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435" name="正方形/長方形 9434">
                      <a:extLst>
                        <a:ext uri="{FF2B5EF4-FFF2-40B4-BE49-F238E27FC236}">
                          <a16:creationId xmlns:a16="http://schemas.microsoft.com/office/drawing/2014/main" id="{82C039FE-C30E-3F83-0051-A732A6DE3FF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6" name="グループ化 9435">
                      <a:extLst>
                        <a:ext uri="{FF2B5EF4-FFF2-40B4-BE49-F238E27FC236}">
                          <a16:creationId xmlns:a16="http://schemas.microsoft.com/office/drawing/2014/main" id="{A9FDEA06-BBA1-FDFD-4673-AD67BE335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2" name="正方形/長方形 9441">
                        <a:extLst>
                          <a:ext uri="{FF2B5EF4-FFF2-40B4-BE49-F238E27FC236}">
                            <a16:creationId xmlns:a16="http://schemas.microsoft.com/office/drawing/2014/main" id="{9AC39624-71AC-7F5F-7678-A7B57500B84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3" name="正方形/長方形 9442">
                        <a:extLst>
                          <a:ext uri="{FF2B5EF4-FFF2-40B4-BE49-F238E27FC236}">
                            <a16:creationId xmlns:a16="http://schemas.microsoft.com/office/drawing/2014/main" id="{5C503642-8579-47D0-0D1A-7350B0BC3BF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7" name="正方形/長方形 9436">
                      <a:extLst>
                        <a:ext uri="{FF2B5EF4-FFF2-40B4-BE49-F238E27FC236}">
                          <a16:creationId xmlns:a16="http://schemas.microsoft.com/office/drawing/2014/main" id="{E0E75E50-ACF9-BE98-C7E3-4F7756BC739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8" name="グループ化 9437">
                      <a:extLst>
                        <a:ext uri="{FF2B5EF4-FFF2-40B4-BE49-F238E27FC236}">
                          <a16:creationId xmlns:a16="http://schemas.microsoft.com/office/drawing/2014/main" id="{0695C4F0-02FA-C2F9-D7C8-F325EB62B0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0" name="正方形/長方形 9439">
                        <a:extLst>
                          <a:ext uri="{FF2B5EF4-FFF2-40B4-BE49-F238E27FC236}">
                            <a16:creationId xmlns:a16="http://schemas.microsoft.com/office/drawing/2014/main" id="{CA7D1F0D-2950-8603-F0E8-00B1929F030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1" name="正方形/長方形 9440">
                        <a:extLst>
                          <a:ext uri="{FF2B5EF4-FFF2-40B4-BE49-F238E27FC236}">
                            <a16:creationId xmlns:a16="http://schemas.microsoft.com/office/drawing/2014/main" id="{B67AB0FF-4070-16A7-91DB-1E308EDCE95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9" name="正方形/長方形 9438">
                      <a:extLst>
                        <a:ext uri="{FF2B5EF4-FFF2-40B4-BE49-F238E27FC236}">
                          <a16:creationId xmlns:a16="http://schemas.microsoft.com/office/drawing/2014/main" id="{3251C6F9-FA44-251E-249F-3CB2E89949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293" name="グループ化 9292">
                    <a:extLst>
                      <a:ext uri="{FF2B5EF4-FFF2-40B4-BE49-F238E27FC236}">
                        <a16:creationId xmlns:a16="http://schemas.microsoft.com/office/drawing/2014/main" id="{207BD122-F32C-B5CF-521A-695DECB7FD93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98" name="グループ化 9397">
                      <a:extLst>
                        <a:ext uri="{FF2B5EF4-FFF2-40B4-BE49-F238E27FC236}">
                          <a16:creationId xmlns:a16="http://schemas.microsoft.com/office/drawing/2014/main" id="{73D9C826-E0E5-A729-3297-4791B7BA40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16" name="直線コネクタ 9415">
                        <a:extLst>
                          <a:ext uri="{FF2B5EF4-FFF2-40B4-BE49-F238E27FC236}">
                            <a16:creationId xmlns:a16="http://schemas.microsoft.com/office/drawing/2014/main" id="{67D649FE-A15A-D36C-B08C-D8A89EDFEB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7" name="直線コネクタ 9416">
                        <a:extLst>
                          <a:ext uri="{FF2B5EF4-FFF2-40B4-BE49-F238E27FC236}">
                            <a16:creationId xmlns:a16="http://schemas.microsoft.com/office/drawing/2014/main" id="{B9CCFDEA-032E-A841-3083-8DD62B2199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8" name="直線コネクタ 9417">
                        <a:extLst>
                          <a:ext uri="{FF2B5EF4-FFF2-40B4-BE49-F238E27FC236}">
                            <a16:creationId xmlns:a16="http://schemas.microsoft.com/office/drawing/2014/main" id="{F2EE64B6-5525-CFD3-773D-0C2DB86BE5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9" name="直線コネクタ 9418">
                        <a:extLst>
                          <a:ext uri="{FF2B5EF4-FFF2-40B4-BE49-F238E27FC236}">
                            <a16:creationId xmlns:a16="http://schemas.microsoft.com/office/drawing/2014/main" id="{A8C2E0D8-2F5C-9EF9-015E-2CEAD6EA26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0" name="直線コネクタ 9419">
                        <a:extLst>
                          <a:ext uri="{FF2B5EF4-FFF2-40B4-BE49-F238E27FC236}">
                            <a16:creationId xmlns:a16="http://schemas.microsoft.com/office/drawing/2014/main" id="{0B337A21-BA8F-B28C-6DB7-3765C05E3E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1" name="直線コネクタ 9420">
                        <a:extLst>
                          <a:ext uri="{FF2B5EF4-FFF2-40B4-BE49-F238E27FC236}">
                            <a16:creationId xmlns:a16="http://schemas.microsoft.com/office/drawing/2014/main" id="{88EBC816-7EE3-BD17-DCD5-5C84C1F9C4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2" name="直線コネクタ 9421">
                        <a:extLst>
                          <a:ext uri="{FF2B5EF4-FFF2-40B4-BE49-F238E27FC236}">
                            <a16:creationId xmlns:a16="http://schemas.microsoft.com/office/drawing/2014/main" id="{16114F0A-65D6-DCF8-8670-28E0CC0C30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3" name="直線コネクタ 9422">
                        <a:extLst>
                          <a:ext uri="{FF2B5EF4-FFF2-40B4-BE49-F238E27FC236}">
                            <a16:creationId xmlns:a16="http://schemas.microsoft.com/office/drawing/2014/main" id="{6D7BE06D-D603-7C75-16F3-9A9DBE5A41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4" name="直線コネクタ 9423">
                        <a:extLst>
                          <a:ext uri="{FF2B5EF4-FFF2-40B4-BE49-F238E27FC236}">
                            <a16:creationId xmlns:a16="http://schemas.microsoft.com/office/drawing/2014/main" id="{AF6091F5-8F2F-20F5-FF69-ABBF4D353F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5" name="直線コネクタ 9424">
                        <a:extLst>
                          <a:ext uri="{FF2B5EF4-FFF2-40B4-BE49-F238E27FC236}">
                            <a16:creationId xmlns:a16="http://schemas.microsoft.com/office/drawing/2014/main" id="{7922E6E9-9485-7E99-772F-8B5D2A7D23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6" name="直線コネクタ 9425">
                        <a:extLst>
                          <a:ext uri="{FF2B5EF4-FFF2-40B4-BE49-F238E27FC236}">
                            <a16:creationId xmlns:a16="http://schemas.microsoft.com/office/drawing/2014/main" id="{4E5C88FC-8488-25E0-895C-66B3DB2705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7" name="直線コネクタ 9426">
                        <a:extLst>
                          <a:ext uri="{FF2B5EF4-FFF2-40B4-BE49-F238E27FC236}">
                            <a16:creationId xmlns:a16="http://schemas.microsoft.com/office/drawing/2014/main" id="{A3A24E7A-E49F-D757-2CF0-359349933A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8" name="直線コネクタ 9427">
                        <a:extLst>
                          <a:ext uri="{FF2B5EF4-FFF2-40B4-BE49-F238E27FC236}">
                            <a16:creationId xmlns:a16="http://schemas.microsoft.com/office/drawing/2014/main" id="{3FFB4542-2C1C-0DE5-9A7F-7B2D53E4F6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9" name="直線コネクタ 9428">
                        <a:extLst>
                          <a:ext uri="{FF2B5EF4-FFF2-40B4-BE49-F238E27FC236}">
                            <a16:creationId xmlns:a16="http://schemas.microsoft.com/office/drawing/2014/main" id="{355DC412-25D4-65A6-22EA-3C9CD8B8FA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0" name="直線コネクタ 9429">
                        <a:extLst>
                          <a:ext uri="{FF2B5EF4-FFF2-40B4-BE49-F238E27FC236}">
                            <a16:creationId xmlns:a16="http://schemas.microsoft.com/office/drawing/2014/main" id="{415CF295-3724-1689-C056-66931E0D31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1" name="直線コネクタ 9430">
                        <a:extLst>
                          <a:ext uri="{FF2B5EF4-FFF2-40B4-BE49-F238E27FC236}">
                            <a16:creationId xmlns:a16="http://schemas.microsoft.com/office/drawing/2014/main" id="{43254465-B08B-CA1C-A9FA-03DB3400EA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99" name="グループ化 9398">
                      <a:extLst>
                        <a:ext uri="{FF2B5EF4-FFF2-40B4-BE49-F238E27FC236}">
                          <a16:creationId xmlns:a16="http://schemas.microsoft.com/office/drawing/2014/main" id="{CA84431E-EDAA-421E-A1AF-33E3BEE8F2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00" name="直線コネクタ 9399">
                        <a:extLst>
                          <a:ext uri="{FF2B5EF4-FFF2-40B4-BE49-F238E27FC236}">
                            <a16:creationId xmlns:a16="http://schemas.microsoft.com/office/drawing/2014/main" id="{B187B106-64DF-4891-83C3-C2C5F99F4A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1" name="直線コネクタ 9400">
                        <a:extLst>
                          <a:ext uri="{FF2B5EF4-FFF2-40B4-BE49-F238E27FC236}">
                            <a16:creationId xmlns:a16="http://schemas.microsoft.com/office/drawing/2014/main" id="{6AF5CAF7-24F8-6CC6-F009-3B28F68444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2" name="直線コネクタ 9401">
                        <a:extLst>
                          <a:ext uri="{FF2B5EF4-FFF2-40B4-BE49-F238E27FC236}">
                            <a16:creationId xmlns:a16="http://schemas.microsoft.com/office/drawing/2014/main" id="{068D5348-EB4D-70F3-DE9E-4CECFCA7FD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3" name="直線コネクタ 9402">
                        <a:extLst>
                          <a:ext uri="{FF2B5EF4-FFF2-40B4-BE49-F238E27FC236}">
                            <a16:creationId xmlns:a16="http://schemas.microsoft.com/office/drawing/2014/main" id="{74ADF4DC-DEB3-ACCE-169E-94B991A9F3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4" name="直線コネクタ 9403">
                        <a:extLst>
                          <a:ext uri="{FF2B5EF4-FFF2-40B4-BE49-F238E27FC236}">
                            <a16:creationId xmlns:a16="http://schemas.microsoft.com/office/drawing/2014/main" id="{7702AB95-0A9B-2C9B-192C-55BEEE8C69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5" name="直線コネクタ 9404">
                        <a:extLst>
                          <a:ext uri="{FF2B5EF4-FFF2-40B4-BE49-F238E27FC236}">
                            <a16:creationId xmlns:a16="http://schemas.microsoft.com/office/drawing/2014/main" id="{D340C53A-1133-23A2-4AB7-45AEA1709D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6" name="直線コネクタ 9405">
                        <a:extLst>
                          <a:ext uri="{FF2B5EF4-FFF2-40B4-BE49-F238E27FC236}">
                            <a16:creationId xmlns:a16="http://schemas.microsoft.com/office/drawing/2014/main" id="{A974B9E0-B8AA-9B38-CF18-57695681CD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7" name="直線コネクタ 9406">
                        <a:extLst>
                          <a:ext uri="{FF2B5EF4-FFF2-40B4-BE49-F238E27FC236}">
                            <a16:creationId xmlns:a16="http://schemas.microsoft.com/office/drawing/2014/main" id="{6C490107-9546-E112-3DEF-7329AA800E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8" name="直線コネクタ 9407">
                        <a:extLst>
                          <a:ext uri="{FF2B5EF4-FFF2-40B4-BE49-F238E27FC236}">
                            <a16:creationId xmlns:a16="http://schemas.microsoft.com/office/drawing/2014/main" id="{29CA4375-CE41-8E4A-5B65-A88B6C0C90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9" name="直線コネクタ 9408">
                        <a:extLst>
                          <a:ext uri="{FF2B5EF4-FFF2-40B4-BE49-F238E27FC236}">
                            <a16:creationId xmlns:a16="http://schemas.microsoft.com/office/drawing/2014/main" id="{C9A87CA7-8D0D-E092-FDFE-5868AAF726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0" name="直線コネクタ 9409">
                        <a:extLst>
                          <a:ext uri="{FF2B5EF4-FFF2-40B4-BE49-F238E27FC236}">
                            <a16:creationId xmlns:a16="http://schemas.microsoft.com/office/drawing/2014/main" id="{87297A59-0889-17A0-A383-F9902E86D0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1" name="直線コネクタ 9410">
                        <a:extLst>
                          <a:ext uri="{FF2B5EF4-FFF2-40B4-BE49-F238E27FC236}">
                            <a16:creationId xmlns:a16="http://schemas.microsoft.com/office/drawing/2014/main" id="{2689B00D-9459-6A68-8249-3C6E270726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2" name="直線コネクタ 9411">
                        <a:extLst>
                          <a:ext uri="{FF2B5EF4-FFF2-40B4-BE49-F238E27FC236}">
                            <a16:creationId xmlns:a16="http://schemas.microsoft.com/office/drawing/2014/main" id="{C7B7D79A-83B0-7A9A-9CB2-8B641D31F4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3" name="直線コネクタ 9412">
                        <a:extLst>
                          <a:ext uri="{FF2B5EF4-FFF2-40B4-BE49-F238E27FC236}">
                            <a16:creationId xmlns:a16="http://schemas.microsoft.com/office/drawing/2014/main" id="{5A0EB958-33CE-6D0E-4678-5F6C4A6BCD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4" name="直線コネクタ 9413">
                        <a:extLst>
                          <a:ext uri="{FF2B5EF4-FFF2-40B4-BE49-F238E27FC236}">
                            <a16:creationId xmlns:a16="http://schemas.microsoft.com/office/drawing/2014/main" id="{0B7D52EB-678A-50BB-AD37-10102310FC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5" name="直線コネクタ 9414">
                        <a:extLst>
                          <a:ext uri="{FF2B5EF4-FFF2-40B4-BE49-F238E27FC236}">
                            <a16:creationId xmlns:a16="http://schemas.microsoft.com/office/drawing/2014/main" id="{FDC7B027-0302-0354-7938-0651521AF8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4" name="グループ化 9293">
                    <a:extLst>
                      <a:ext uri="{FF2B5EF4-FFF2-40B4-BE49-F238E27FC236}">
                        <a16:creationId xmlns:a16="http://schemas.microsoft.com/office/drawing/2014/main" id="{D63D2C09-5982-3DF0-3145-9EF3697035C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64" name="グループ化 9363">
                      <a:extLst>
                        <a:ext uri="{FF2B5EF4-FFF2-40B4-BE49-F238E27FC236}">
                          <a16:creationId xmlns:a16="http://schemas.microsoft.com/office/drawing/2014/main" id="{50227B49-1AFF-1BC6-2376-47484F3502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82" name="直線コネクタ 9381">
                        <a:extLst>
                          <a:ext uri="{FF2B5EF4-FFF2-40B4-BE49-F238E27FC236}">
                            <a16:creationId xmlns:a16="http://schemas.microsoft.com/office/drawing/2014/main" id="{3A289533-6075-A38D-72C0-A67802BD1D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3" name="直線コネクタ 9382">
                        <a:extLst>
                          <a:ext uri="{FF2B5EF4-FFF2-40B4-BE49-F238E27FC236}">
                            <a16:creationId xmlns:a16="http://schemas.microsoft.com/office/drawing/2014/main" id="{5D2F68A4-DAC2-0E81-68A5-CDB5A38A82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4" name="直線コネクタ 9383">
                        <a:extLst>
                          <a:ext uri="{FF2B5EF4-FFF2-40B4-BE49-F238E27FC236}">
                            <a16:creationId xmlns:a16="http://schemas.microsoft.com/office/drawing/2014/main" id="{D092FB30-02E9-A54C-E654-2D09C8B028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5" name="直線コネクタ 9384">
                        <a:extLst>
                          <a:ext uri="{FF2B5EF4-FFF2-40B4-BE49-F238E27FC236}">
                            <a16:creationId xmlns:a16="http://schemas.microsoft.com/office/drawing/2014/main" id="{FE1F5A2B-1CBE-1565-C795-4037959235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6" name="直線コネクタ 9385">
                        <a:extLst>
                          <a:ext uri="{FF2B5EF4-FFF2-40B4-BE49-F238E27FC236}">
                            <a16:creationId xmlns:a16="http://schemas.microsoft.com/office/drawing/2014/main" id="{7EA8E60A-5290-49C3-9E31-26302870FF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7" name="直線コネクタ 9386">
                        <a:extLst>
                          <a:ext uri="{FF2B5EF4-FFF2-40B4-BE49-F238E27FC236}">
                            <a16:creationId xmlns:a16="http://schemas.microsoft.com/office/drawing/2014/main" id="{6DA596D6-1D23-076F-E5B2-FC7439030C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8" name="直線コネクタ 9387">
                        <a:extLst>
                          <a:ext uri="{FF2B5EF4-FFF2-40B4-BE49-F238E27FC236}">
                            <a16:creationId xmlns:a16="http://schemas.microsoft.com/office/drawing/2014/main" id="{112D6009-A6B3-5B64-87B0-E253F540BE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9" name="直線コネクタ 9388">
                        <a:extLst>
                          <a:ext uri="{FF2B5EF4-FFF2-40B4-BE49-F238E27FC236}">
                            <a16:creationId xmlns:a16="http://schemas.microsoft.com/office/drawing/2014/main" id="{A5F62C0A-E4AC-20B2-DB2F-D9859FE222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0" name="直線コネクタ 9389">
                        <a:extLst>
                          <a:ext uri="{FF2B5EF4-FFF2-40B4-BE49-F238E27FC236}">
                            <a16:creationId xmlns:a16="http://schemas.microsoft.com/office/drawing/2014/main" id="{77B6C96B-EE87-B937-CF07-64CD547ADF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1" name="直線コネクタ 9390">
                        <a:extLst>
                          <a:ext uri="{FF2B5EF4-FFF2-40B4-BE49-F238E27FC236}">
                            <a16:creationId xmlns:a16="http://schemas.microsoft.com/office/drawing/2014/main" id="{F59B6927-F1F4-6081-DC4B-99ED3FDD76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2" name="直線コネクタ 9391">
                        <a:extLst>
                          <a:ext uri="{FF2B5EF4-FFF2-40B4-BE49-F238E27FC236}">
                            <a16:creationId xmlns:a16="http://schemas.microsoft.com/office/drawing/2014/main" id="{10A59977-3D02-E0F4-CAC6-D0047E52F9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3" name="直線コネクタ 9392">
                        <a:extLst>
                          <a:ext uri="{FF2B5EF4-FFF2-40B4-BE49-F238E27FC236}">
                            <a16:creationId xmlns:a16="http://schemas.microsoft.com/office/drawing/2014/main" id="{B012199D-A41E-D33D-F06C-E9FFE79436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4" name="直線コネクタ 9393">
                        <a:extLst>
                          <a:ext uri="{FF2B5EF4-FFF2-40B4-BE49-F238E27FC236}">
                            <a16:creationId xmlns:a16="http://schemas.microsoft.com/office/drawing/2014/main" id="{4A98E65F-589E-6707-C36A-BA4EEF0177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5" name="直線コネクタ 9394">
                        <a:extLst>
                          <a:ext uri="{FF2B5EF4-FFF2-40B4-BE49-F238E27FC236}">
                            <a16:creationId xmlns:a16="http://schemas.microsoft.com/office/drawing/2014/main" id="{465966D0-9685-88F3-0F1A-549D05F64D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6" name="直線コネクタ 9395">
                        <a:extLst>
                          <a:ext uri="{FF2B5EF4-FFF2-40B4-BE49-F238E27FC236}">
                            <a16:creationId xmlns:a16="http://schemas.microsoft.com/office/drawing/2014/main" id="{099D2178-DDAC-4583-DA7E-6D9C45F458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7" name="直線コネクタ 9396">
                        <a:extLst>
                          <a:ext uri="{FF2B5EF4-FFF2-40B4-BE49-F238E27FC236}">
                            <a16:creationId xmlns:a16="http://schemas.microsoft.com/office/drawing/2014/main" id="{401422F6-EFCD-A22E-64FF-6390C18456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65" name="グループ化 9364">
                      <a:extLst>
                        <a:ext uri="{FF2B5EF4-FFF2-40B4-BE49-F238E27FC236}">
                          <a16:creationId xmlns:a16="http://schemas.microsoft.com/office/drawing/2014/main" id="{4A19967D-DCC0-F564-CF17-06FF1D4725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66" name="直線コネクタ 9365">
                        <a:extLst>
                          <a:ext uri="{FF2B5EF4-FFF2-40B4-BE49-F238E27FC236}">
                            <a16:creationId xmlns:a16="http://schemas.microsoft.com/office/drawing/2014/main" id="{9BA62699-A5A6-97CE-4B69-A9F0665497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7" name="直線コネクタ 9366">
                        <a:extLst>
                          <a:ext uri="{FF2B5EF4-FFF2-40B4-BE49-F238E27FC236}">
                            <a16:creationId xmlns:a16="http://schemas.microsoft.com/office/drawing/2014/main" id="{E3E6EED8-D2A0-7617-68BD-4091D76810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8" name="直線コネクタ 9367">
                        <a:extLst>
                          <a:ext uri="{FF2B5EF4-FFF2-40B4-BE49-F238E27FC236}">
                            <a16:creationId xmlns:a16="http://schemas.microsoft.com/office/drawing/2014/main" id="{4AE0DED7-9602-2B00-E868-7C28193439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9" name="直線コネクタ 9368">
                        <a:extLst>
                          <a:ext uri="{FF2B5EF4-FFF2-40B4-BE49-F238E27FC236}">
                            <a16:creationId xmlns:a16="http://schemas.microsoft.com/office/drawing/2014/main" id="{3F3F81C9-22F5-70C6-52D1-3DC02FFBE7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0" name="直線コネクタ 9369">
                        <a:extLst>
                          <a:ext uri="{FF2B5EF4-FFF2-40B4-BE49-F238E27FC236}">
                            <a16:creationId xmlns:a16="http://schemas.microsoft.com/office/drawing/2014/main" id="{5968D004-1BF1-CEAF-E1F6-0918901108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1" name="直線コネクタ 9370">
                        <a:extLst>
                          <a:ext uri="{FF2B5EF4-FFF2-40B4-BE49-F238E27FC236}">
                            <a16:creationId xmlns:a16="http://schemas.microsoft.com/office/drawing/2014/main" id="{5D59C351-8C69-D332-B6F1-41699B841C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2" name="直線コネクタ 9371">
                        <a:extLst>
                          <a:ext uri="{FF2B5EF4-FFF2-40B4-BE49-F238E27FC236}">
                            <a16:creationId xmlns:a16="http://schemas.microsoft.com/office/drawing/2014/main" id="{56C3B8F1-F47B-007D-BA99-27814FE610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3" name="直線コネクタ 9372">
                        <a:extLst>
                          <a:ext uri="{FF2B5EF4-FFF2-40B4-BE49-F238E27FC236}">
                            <a16:creationId xmlns:a16="http://schemas.microsoft.com/office/drawing/2014/main" id="{F9F7FC13-CC29-7624-AB19-CEFA0B0722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4" name="直線コネクタ 9373">
                        <a:extLst>
                          <a:ext uri="{FF2B5EF4-FFF2-40B4-BE49-F238E27FC236}">
                            <a16:creationId xmlns:a16="http://schemas.microsoft.com/office/drawing/2014/main" id="{051708DF-C9AC-5878-A47E-325B1CD432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5" name="直線コネクタ 9374">
                        <a:extLst>
                          <a:ext uri="{FF2B5EF4-FFF2-40B4-BE49-F238E27FC236}">
                            <a16:creationId xmlns:a16="http://schemas.microsoft.com/office/drawing/2014/main" id="{A1C16DBD-94AC-801A-7001-2B00AED87F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6" name="直線コネクタ 9375">
                        <a:extLst>
                          <a:ext uri="{FF2B5EF4-FFF2-40B4-BE49-F238E27FC236}">
                            <a16:creationId xmlns:a16="http://schemas.microsoft.com/office/drawing/2014/main" id="{EA4ECB64-12BB-3079-2F3F-7C185CC33A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7" name="直線コネクタ 9376">
                        <a:extLst>
                          <a:ext uri="{FF2B5EF4-FFF2-40B4-BE49-F238E27FC236}">
                            <a16:creationId xmlns:a16="http://schemas.microsoft.com/office/drawing/2014/main" id="{DE1DDA62-F40F-B204-B1B1-51C6F7E1FA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8" name="直線コネクタ 9377">
                        <a:extLst>
                          <a:ext uri="{FF2B5EF4-FFF2-40B4-BE49-F238E27FC236}">
                            <a16:creationId xmlns:a16="http://schemas.microsoft.com/office/drawing/2014/main" id="{8294E6A2-0BE5-5A97-2D8A-7FE489A290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9" name="直線コネクタ 9378">
                        <a:extLst>
                          <a:ext uri="{FF2B5EF4-FFF2-40B4-BE49-F238E27FC236}">
                            <a16:creationId xmlns:a16="http://schemas.microsoft.com/office/drawing/2014/main" id="{FC6C1440-F63E-D5B0-B36F-C46489C02F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0" name="直線コネクタ 9379">
                        <a:extLst>
                          <a:ext uri="{FF2B5EF4-FFF2-40B4-BE49-F238E27FC236}">
                            <a16:creationId xmlns:a16="http://schemas.microsoft.com/office/drawing/2014/main" id="{08AAFC9B-0DE1-B39E-D33B-C9DFE540A8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1" name="直線コネクタ 9380">
                        <a:extLst>
                          <a:ext uri="{FF2B5EF4-FFF2-40B4-BE49-F238E27FC236}">
                            <a16:creationId xmlns:a16="http://schemas.microsoft.com/office/drawing/2014/main" id="{FF5D5B17-0CAD-7F8A-FF5A-7CE712CA20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5" name="グループ化 9294">
                    <a:extLst>
                      <a:ext uri="{FF2B5EF4-FFF2-40B4-BE49-F238E27FC236}">
                        <a16:creationId xmlns:a16="http://schemas.microsoft.com/office/drawing/2014/main" id="{5D0EEC24-7E3A-4340-FB55-FBDB6D1A83B2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30" name="グループ化 9329">
                      <a:extLst>
                        <a:ext uri="{FF2B5EF4-FFF2-40B4-BE49-F238E27FC236}">
                          <a16:creationId xmlns:a16="http://schemas.microsoft.com/office/drawing/2014/main" id="{231A02E0-7710-3188-4E66-E730413595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48" name="直線コネクタ 9347">
                        <a:extLst>
                          <a:ext uri="{FF2B5EF4-FFF2-40B4-BE49-F238E27FC236}">
                            <a16:creationId xmlns:a16="http://schemas.microsoft.com/office/drawing/2014/main" id="{C33CA90D-AF18-6D9E-86E5-E893AD45C2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9" name="直線コネクタ 9348">
                        <a:extLst>
                          <a:ext uri="{FF2B5EF4-FFF2-40B4-BE49-F238E27FC236}">
                            <a16:creationId xmlns:a16="http://schemas.microsoft.com/office/drawing/2014/main" id="{5E9FA688-461D-D1AB-AFDE-27820B2669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0" name="直線コネクタ 9349">
                        <a:extLst>
                          <a:ext uri="{FF2B5EF4-FFF2-40B4-BE49-F238E27FC236}">
                            <a16:creationId xmlns:a16="http://schemas.microsoft.com/office/drawing/2014/main" id="{BAC63955-445B-A4E2-D782-B26DE2FA8C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1" name="直線コネクタ 9350">
                        <a:extLst>
                          <a:ext uri="{FF2B5EF4-FFF2-40B4-BE49-F238E27FC236}">
                            <a16:creationId xmlns:a16="http://schemas.microsoft.com/office/drawing/2014/main" id="{8480E468-8F81-A065-D4D3-99BCFA2B38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2" name="直線コネクタ 9351">
                        <a:extLst>
                          <a:ext uri="{FF2B5EF4-FFF2-40B4-BE49-F238E27FC236}">
                            <a16:creationId xmlns:a16="http://schemas.microsoft.com/office/drawing/2014/main" id="{DCDAB4B0-540F-4882-0FAB-9622834C0B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3" name="直線コネクタ 9352">
                        <a:extLst>
                          <a:ext uri="{FF2B5EF4-FFF2-40B4-BE49-F238E27FC236}">
                            <a16:creationId xmlns:a16="http://schemas.microsoft.com/office/drawing/2014/main" id="{B3DC1BF7-9676-387E-AE5A-A10C664910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4" name="直線コネクタ 9353">
                        <a:extLst>
                          <a:ext uri="{FF2B5EF4-FFF2-40B4-BE49-F238E27FC236}">
                            <a16:creationId xmlns:a16="http://schemas.microsoft.com/office/drawing/2014/main" id="{53AF53CF-9CE2-12C7-1B55-A68AC9382D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5" name="直線コネクタ 9354">
                        <a:extLst>
                          <a:ext uri="{FF2B5EF4-FFF2-40B4-BE49-F238E27FC236}">
                            <a16:creationId xmlns:a16="http://schemas.microsoft.com/office/drawing/2014/main" id="{961C9674-3C9A-1D87-6791-03EFA1D2FB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6" name="直線コネクタ 9355">
                        <a:extLst>
                          <a:ext uri="{FF2B5EF4-FFF2-40B4-BE49-F238E27FC236}">
                            <a16:creationId xmlns:a16="http://schemas.microsoft.com/office/drawing/2014/main" id="{51141560-52E6-2591-EEED-63F26B1F9C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7" name="直線コネクタ 9356">
                        <a:extLst>
                          <a:ext uri="{FF2B5EF4-FFF2-40B4-BE49-F238E27FC236}">
                            <a16:creationId xmlns:a16="http://schemas.microsoft.com/office/drawing/2014/main" id="{F5E8AA01-C926-7953-75E8-854D774922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8" name="直線コネクタ 9357">
                        <a:extLst>
                          <a:ext uri="{FF2B5EF4-FFF2-40B4-BE49-F238E27FC236}">
                            <a16:creationId xmlns:a16="http://schemas.microsoft.com/office/drawing/2014/main" id="{9A7347BD-DD12-857A-42CA-30CCAFD787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9" name="直線コネクタ 9358">
                        <a:extLst>
                          <a:ext uri="{FF2B5EF4-FFF2-40B4-BE49-F238E27FC236}">
                            <a16:creationId xmlns:a16="http://schemas.microsoft.com/office/drawing/2014/main" id="{1D262C5E-2C24-2584-1DDB-04837D52FE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0" name="直線コネクタ 9359">
                        <a:extLst>
                          <a:ext uri="{FF2B5EF4-FFF2-40B4-BE49-F238E27FC236}">
                            <a16:creationId xmlns:a16="http://schemas.microsoft.com/office/drawing/2014/main" id="{87CDD3DA-47E3-DE02-C157-08E6A73906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1" name="直線コネクタ 9360">
                        <a:extLst>
                          <a:ext uri="{FF2B5EF4-FFF2-40B4-BE49-F238E27FC236}">
                            <a16:creationId xmlns:a16="http://schemas.microsoft.com/office/drawing/2014/main" id="{9B370AEE-47B2-2D66-0AB2-58B124EDF4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2" name="直線コネクタ 9361">
                        <a:extLst>
                          <a:ext uri="{FF2B5EF4-FFF2-40B4-BE49-F238E27FC236}">
                            <a16:creationId xmlns:a16="http://schemas.microsoft.com/office/drawing/2014/main" id="{6E864C49-95D1-F7D8-7C7F-9854EB034B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3" name="直線コネクタ 9362">
                        <a:extLst>
                          <a:ext uri="{FF2B5EF4-FFF2-40B4-BE49-F238E27FC236}">
                            <a16:creationId xmlns:a16="http://schemas.microsoft.com/office/drawing/2014/main" id="{3E03DCD1-D247-DFA3-25F9-63E792F00B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31" name="グループ化 9330">
                      <a:extLst>
                        <a:ext uri="{FF2B5EF4-FFF2-40B4-BE49-F238E27FC236}">
                          <a16:creationId xmlns:a16="http://schemas.microsoft.com/office/drawing/2014/main" id="{CC186835-4C07-9E09-0C69-78D3723927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32" name="直線コネクタ 9331">
                        <a:extLst>
                          <a:ext uri="{FF2B5EF4-FFF2-40B4-BE49-F238E27FC236}">
                            <a16:creationId xmlns:a16="http://schemas.microsoft.com/office/drawing/2014/main" id="{6686EA80-5E7D-3DC1-CD4D-961923234A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3" name="直線コネクタ 9332">
                        <a:extLst>
                          <a:ext uri="{FF2B5EF4-FFF2-40B4-BE49-F238E27FC236}">
                            <a16:creationId xmlns:a16="http://schemas.microsoft.com/office/drawing/2014/main" id="{08E449AB-3E11-4868-DD67-A06553A6B6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4" name="直線コネクタ 9333">
                        <a:extLst>
                          <a:ext uri="{FF2B5EF4-FFF2-40B4-BE49-F238E27FC236}">
                            <a16:creationId xmlns:a16="http://schemas.microsoft.com/office/drawing/2014/main" id="{FD40C9D3-F837-2E01-CD89-558ED4C87E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5" name="直線コネクタ 9334">
                        <a:extLst>
                          <a:ext uri="{FF2B5EF4-FFF2-40B4-BE49-F238E27FC236}">
                            <a16:creationId xmlns:a16="http://schemas.microsoft.com/office/drawing/2014/main" id="{2AC086CF-E121-B592-A7A7-167CD7F57A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6" name="直線コネクタ 9335">
                        <a:extLst>
                          <a:ext uri="{FF2B5EF4-FFF2-40B4-BE49-F238E27FC236}">
                            <a16:creationId xmlns:a16="http://schemas.microsoft.com/office/drawing/2014/main" id="{C98DFE79-37BC-16F4-958D-2AF25850AF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7" name="直線コネクタ 9336">
                        <a:extLst>
                          <a:ext uri="{FF2B5EF4-FFF2-40B4-BE49-F238E27FC236}">
                            <a16:creationId xmlns:a16="http://schemas.microsoft.com/office/drawing/2014/main" id="{8B675983-9723-050C-9DD7-BD17A4874C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8" name="直線コネクタ 9337">
                        <a:extLst>
                          <a:ext uri="{FF2B5EF4-FFF2-40B4-BE49-F238E27FC236}">
                            <a16:creationId xmlns:a16="http://schemas.microsoft.com/office/drawing/2014/main" id="{9544DDAA-0199-E254-4A14-C0DAF5CAB4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9" name="直線コネクタ 9338">
                        <a:extLst>
                          <a:ext uri="{FF2B5EF4-FFF2-40B4-BE49-F238E27FC236}">
                            <a16:creationId xmlns:a16="http://schemas.microsoft.com/office/drawing/2014/main" id="{366B46EE-342B-348C-5846-53DA0EBD90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0" name="直線コネクタ 9339">
                        <a:extLst>
                          <a:ext uri="{FF2B5EF4-FFF2-40B4-BE49-F238E27FC236}">
                            <a16:creationId xmlns:a16="http://schemas.microsoft.com/office/drawing/2014/main" id="{A63DA1BC-1220-2EF3-EC92-970D5302E1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1" name="直線コネクタ 9340">
                        <a:extLst>
                          <a:ext uri="{FF2B5EF4-FFF2-40B4-BE49-F238E27FC236}">
                            <a16:creationId xmlns:a16="http://schemas.microsoft.com/office/drawing/2014/main" id="{91A22C89-CBF5-6EC3-7BA8-BA22482AFA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2" name="直線コネクタ 9341">
                        <a:extLst>
                          <a:ext uri="{FF2B5EF4-FFF2-40B4-BE49-F238E27FC236}">
                            <a16:creationId xmlns:a16="http://schemas.microsoft.com/office/drawing/2014/main" id="{C5631C73-3444-1485-E0AA-CED0488BCB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3" name="直線コネクタ 9342">
                        <a:extLst>
                          <a:ext uri="{FF2B5EF4-FFF2-40B4-BE49-F238E27FC236}">
                            <a16:creationId xmlns:a16="http://schemas.microsoft.com/office/drawing/2014/main" id="{2FC36925-5FB9-07B7-16E7-244AE9BBE3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4" name="直線コネクタ 9343">
                        <a:extLst>
                          <a:ext uri="{FF2B5EF4-FFF2-40B4-BE49-F238E27FC236}">
                            <a16:creationId xmlns:a16="http://schemas.microsoft.com/office/drawing/2014/main" id="{D166ABCC-1725-2475-9059-EF7DEE0A5A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5" name="直線コネクタ 9344">
                        <a:extLst>
                          <a:ext uri="{FF2B5EF4-FFF2-40B4-BE49-F238E27FC236}">
                            <a16:creationId xmlns:a16="http://schemas.microsoft.com/office/drawing/2014/main" id="{494442EA-6A72-6FDD-3A96-64E2FEB534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6" name="直線コネクタ 9345">
                        <a:extLst>
                          <a:ext uri="{FF2B5EF4-FFF2-40B4-BE49-F238E27FC236}">
                            <a16:creationId xmlns:a16="http://schemas.microsoft.com/office/drawing/2014/main" id="{4F93C88D-CBFB-71D0-64CB-44C2A8AB2D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7" name="直線コネクタ 9346">
                        <a:extLst>
                          <a:ext uri="{FF2B5EF4-FFF2-40B4-BE49-F238E27FC236}">
                            <a16:creationId xmlns:a16="http://schemas.microsoft.com/office/drawing/2014/main" id="{4E5AE4C5-A8BB-3237-6972-4C4028D01C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6" name="グループ化 9295">
                    <a:extLst>
                      <a:ext uri="{FF2B5EF4-FFF2-40B4-BE49-F238E27FC236}">
                        <a16:creationId xmlns:a16="http://schemas.microsoft.com/office/drawing/2014/main" id="{DD4A0459-7CEF-8A2D-B6E2-2630580B5A5F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314" name="直線コネクタ 9313">
                      <a:extLst>
                        <a:ext uri="{FF2B5EF4-FFF2-40B4-BE49-F238E27FC236}">
                          <a16:creationId xmlns:a16="http://schemas.microsoft.com/office/drawing/2014/main" id="{37369DA6-6F3C-988E-5705-826EF466F4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5" name="直線コネクタ 9314">
                      <a:extLst>
                        <a:ext uri="{FF2B5EF4-FFF2-40B4-BE49-F238E27FC236}">
                          <a16:creationId xmlns:a16="http://schemas.microsoft.com/office/drawing/2014/main" id="{60738532-CE91-C31E-B55F-C05BC60879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6" name="直線コネクタ 9315">
                      <a:extLst>
                        <a:ext uri="{FF2B5EF4-FFF2-40B4-BE49-F238E27FC236}">
                          <a16:creationId xmlns:a16="http://schemas.microsoft.com/office/drawing/2014/main" id="{DCFFD868-0A63-C51B-4D4F-E180F0BF3A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7" name="直線コネクタ 9316">
                      <a:extLst>
                        <a:ext uri="{FF2B5EF4-FFF2-40B4-BE49-F238E27FC236}">
                          <a16:creationId xmlns:a16="http://schemas.microsoft.com/office/drawing/2014/main" id="{185C9B6A-2449-178B-2E79-A8FABCF959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8" name="直線コネクタ 9317">
                      <a:extLst>
                        <a:ext uri="{FF2B5EF4-FFF2-40B4-BE49-F238E27FC236}">
                          <a16:creationId xmlns:a16="http://schemas.microsoft.com/office/drawing/2014/main" id="{846A986B-25DB-B78A-9F2F-7428FB66A3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9" name="直線コネクタ 9318">
                      <a:extLst>
                        <a:ext uri="{FF2B5EF4-FFF2-40B4-BE49-F238E27FC236}">
                          <a16:creationId xmlns:a16="http://schemas.microsoft.com/office/drawing/2014/main" id="{97E5DDDD-5500-DAAB-0B06-9D9809FE93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0" name="直線コネクタ 9319">
                      <a:extLst>
                        <a:ext uri="{FF2B5EF4-FFF2-40B4-BE49-F238E27FC236}">
                          <a16:creationId xmlns:a16="http://schemas.microsoft.com/office/drawing/2014/main" id="{18F44796-8C63-4F4B-01DD-08DB5852B3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1" name="直線コネクタ 9320">
                      <a:extLst>
                        <a:ext uri="{FF2B5EF4-FFF2-40B4-BE49-F238E27FC236}">
                          <a16:creationId xmlns:a16="http://schemas.microsoft.com/office/drawing/2014/main" id="{956C6580-CCE9-4F68-6476-3A340A8131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2" name="直線コネクタ 9321">
                      <a:extLst>
                        <a:ext uri="{FF2B5EF4-FFF2-40B4-BE49-F238E27FC236}">
                          <a16:creationId xmlns:a16="http://schemas.microsoft.com/office/drawing/2014/main" id="{A0EBB5A3-DAA6-7C35-B7A1-B251D8D007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3" name="直線コネクタ 9322">
                      <a:extLst>
                        <a:ext uri="{FF2B5EF4-FFF2-40B4-BE49-F238E27FC236}">
                          <a16:creationId xmlns:a16="http://schemas.microsoft.com/office/drawing/2014/main" id="{CD42C329-93EE-79CC-C250-1B065FBE36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4" name="直線コネクタ 9323">
                      <a:extLst>
                        <a:ext uri="{FF2B5EF4-FFF2-40B4-BE49-F238E27FC236}">
                          <a16:creationId xmlns:a16="http://schemas.microsoft.com/office/drawing/2014/main" id="{66CA9D41-46F4-8903-8FFB-1CD546075E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5" name="直線コネクタ 9324">
                      <a:extLst>
                        <a:ext uri="{FF2B5EF4-FFF2-40B4-BE49-F238E27FC236}">
                          <a16:creationId xmlns:a16="http://schemas.microsoft.com/office/drawing/2014/main" id="{56E15E0B-8520-E273-B7E8-A1FAFB6418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6" name="直線コネクタ 9325">
                      <a:extLst>
                        <a:ext uri="{FF2B5EF4-FFF2-40B4-BE49-F238E27FC236}">
                          <a16:creationId xmlns:a16="http://schemas.microsoft.com/office/drawing/2014/main" id="{FCF6DD0A-851A-7D8A-715B-B3D37F2A62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7" name="直線コネクタ 9326">
                      <a:extLst>
                        <a:ext uri="{FF2B5EF4-FFF2-40B4-BE49-F238E27FC236}">
                          <a16:creationId xmlns:a16="http://schemas.microsoft.com/office/drawing/2014/main" id="{ED9EEAAE-3C13-BED4-F865-3D0332E64F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8" name="直線コネクタ 9327">
                      <a:extLst>
                        <a:ext uri="{FF2B5EF4-FFF2-40B4-BE49-F238E27FC236}">
                          <a16:creationId xmlns:a16="http://schemas.microsoft.com/office/drawing/2014/main" id="{9BB0EBC8-96A7-2815-443F-24D4D668CE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9" name="直線コネクタ 9328">
                      <a:extLst>
                        <a:ext uri="{FF2B5EF4-FFF2-40B4-BE49-F238E27FC236}">
                          <a16:creationId xmlns:a16="http://schemas.microsoft.com/office/drawing/2014/main" id="{21E47BC8-F6F9-9FA4-1013-DB38D15458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297" name="グループ化 9296">
                    <a:extLst>
                      <a:ext uri="{FF2B5EF4-FFF2-40B4-BE49-F238E27FC236}">
                        <a16:creationId xmlns:a16="http://schemas.microsoft.com/office/drawing/2014/main" id="{CF9C85F7-77F6-7992-2D0F-3BB9005D10EA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298" name="直線コネクタ 9297">
                      <a:extLst>
                        <a:ext uri="{FF2B5EF4-FFF2-40B4-BE49-F238E27FC236}">
                          <a16:creationId xmlns:a16="http://schemas.microsoft.com/office/drawing/2014/main" id="{B702E0A0-7E50-5A98-F68B-5E7BD8ED70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9" name="直線コネクタ 9298">
                      <a:extLst>
                        <a:ext uri="{FF2B5EF4-FFF2-40B4-BE49-F238E27FC236}">
                          <a16:creationId xmlns:a16="http://schemas.microsoft.com/office/drawing/2014/main" id="{F21BE466-C74B-4D04-BE38-F72E78FE85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0" name="直線コネクタ 9299">
                      <a:extLst>
                        <a:ext uri="{FF2B5EF4-FFF2-40B4-BE49-F238E27FC236}">
                          <a16:creationId xmlns:a16="http://schemas.microsoft.com/office/drawing/2014/main" id="{46D85413-273E-516A-3675-0F1A039BEA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1" name="直線コネクタ 9300">
                      <a:extLst>
                        <a:ext uri="{FF2B5EF4-FFF2-40B4-BE49-F238E27FC236}">
                          <a16:creationId xmlns:a16="http://schemas.microsoft.com/office/drawing/2014/main" id="{F465B46F-17B1-3B51-AB6B-5CA512F0A5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2" name="直線コネクタ 9301">
                      <a:extLst>
                        <a:ext uri="{FF2B5EF4-FFF2-40B4-BE49-F238E27FC236}">
                          <a16:creationId xmlns:a16="http://schemas.microsoft.com/office/drawing/2014/main" id="{439854F5-5C8B-3E0C-E803-CFD5CBA357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3" name="直線コネクタ 9302">
                      <a:extLst>
                        <a:ext uri="{FF2B5EF4-FFF2-40B4-BE49-F238E27FC236}">
                          <a16:creationId xmlns:a16="http://schemas.microsoft.com/office/drawing/2014/main" id="{76F81879-7809-0DBE-BB90-05210921DE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4" name="直線コネクタ 9303">
                      <a:extLst>
                        <a:ext uri="{FF2B5EF4-FFF2-40B4-BE49-F238E27FC236}">
                          <a16:creationId xmlns:a16="http://schemas.microsoft.com/office/drawing/2014/main" id="{BEEB4F58-581C-24FE-2386-B17908BF15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5" name="直線コネクタ 9304">
                      <a:extLst>
                        <a:ext uri="{FF2B5EF4-FFF2-40B4-BE49-F238E27FC236}">
                          <a16:creationId xmlns:a16="http://schemas.microsoft.com/office/drawing/2014/main" id="{722728A8-1ACA-0D01-C9EF-9C498F28E3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6" name="直線コネクタ 9305">
                      <a:extLst>
                        <a:ext uri="{FF2B5EF4-FFF2-40B4-BE49-F238E27FC236}">
                          <a16:creationId xmlns:a16="http://schemas.microsoft.com/office/drawing/2014/main" id="{51DE0A9F-FC9E-0F2B-47DB-A685300C66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7" name="直線コネクタ 9306">
                      <a:extLst>
                        <a:ext uri="{FF2B5EF4-FFF2-40B4-BE49-F238E27FC236}">
                          <a16:creationId xmlns:a16="http://schemas.microsoft.com/office/drawing/2014/main" id="{87A8BF1C-D7E7-B26F-2F28-074D76E688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8" name="直線コネクタ 9307">
                      <a:extLst>
                        <a:ext uri="{FF2B5EF4-FFF2-40B4-BE49-F238E27FC236}">
                          <a16:creationId xmlns:a16="http://schemas.microsoft.com/office/drawing/2014/main" id="{7E995DD2-AAAC-1BD3-4E9F-A85618B636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9" name="直線コネクタ 9308">
                      <a:extLst>
                        <a:ext uri="{FF2B5EF4-FFF2-40B4-BE49-F238E27FC236}">
                          <a16:creationId xmlns:a16="http://schemas.microsoft.com/office/drawing/2014/main" id="{E4F627F4-DBD4-B19B-9BC6-38B2C94D20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0" name="直線コネクタ 9309">
                      <a:extLst>
                        <a:ext uri="{FF2B5EF4-FFF2-40B4-BE49-F238E27FC236}">
                          <a16:creationId xmlns:a16="http://schemas.microsoft.com/office/drawing/2014/main" id="{A3EC4542-E5F9-9407-A56D-8218B46749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1" name="直線コネクタ 9310">
                      <a:extLst>
                        <a:ext uri="{FF2B5EF4-FFF2-40B4-BE49-F238E27FC236}">
                          <a16:creationId xmlns:a16="http://schemas.microsoft.com/office/drawing/2014/main" id="{3BBFBA78-82E9-7362-21FE-091AFD219B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2" name="直線コネクタ 9311">
                      <a:extLst>
                        <a:ext uri="{FF2B5EF4-FFF2-40B4-BE49-F238E27FC236}">
                          <a16:creationId xmlns:a16="http://schemas.microsoft.com/office/drawing/2014/main" id="{828DE6B7-4130-81C0-3E48-91F01983AF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3" name="直線コネクタ 9312">
                      <a:extLst>
                        <a:ext uri="{FF2B5EF4-FFF2-40B4-BE49-F238E27FC236}">
                          <a16:creationId xmlns:a16="http://schemas.microsoft.com/office/drawing/2014/main" id="{6A249148-FD8C-7A6C-EF96-FBACCCDCA1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264" name="グループ化 9263">
                  <a:extLst>
                    <a:ext uri="{FF2B5EF4-FFF2-40B4-BE49-F238E27FC236}">
                      <a16:creationId xmlns:a16="http://schemas.microsoft.com/office/drawing/2014/main" id="{6D8532CB-9280-15F0-E6F5-2045B65A6F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6" name="直線コネクタ 9285">
                    <a:extLst>
                      <a:ext uri="{FF2B5EF4-FFF2-40B4-BE49-F238E27FC236}">
                        <a16:creationId xmlns:a16="http://schemas.microsoft.com/office/drawing/2014/main" id="{B05674B7-A485-5FF1-544B-0DB0D18068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7" name="直線コネクタ 9286">
                    <a:extLst>
                      <a:ext uri="{FF2B5EF4-FFF2-40B4-BE49-F238E27FC236}">
                        <a16:creationId xmlns:a16="http://schemas.microsoft.com/office/drawing/2014/main" id="{9CF35125-92D5-43E1-855C-E1E9A7C0BD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8" name="直線コネクタ 9287">
                    <a:extLst>
                      <a:ext uri="{FF2B5EF4-FFF2-40B4-BE49-F238E27FC236}">
                        <a16:creationId xmlns:a16="http://schemas.microsoft.com/office/drawing/2014/main" id="{FFC103C1-5C2D-4240-08AF-5E944096E9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9" name="直線コネクタ 9288">
                    <a:extLst>
                      <a:ext uri="{FF2B5EF4-FFF2-40B4-BE49-F238E27FC236}">
                        <a16:creationId xmlns:a16="http://schemas.microsoft.com/office/drawing/2014/main" id="{55B7305F-6C64-E281-CB3B-CE8452C833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0" name="直線コネクタ 9289">
                    <a:extLst>
                      <a:ext uri="{FF2B5EF4-FFF2-40B4-BE49-F238E27FC236}">
                        <a16:creationId xmlns:a16="http://schemas.microsoft.com/office/drawing/2014/main" id="{820DEC22-9270-0835-3732-3D248D80FB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1" name="直線コネクタ 9290">
                    <a:extLst>
                      <a:ext uri="{FF2B5EF4-FFF2-40B4-BE49-F238E27FC236}">
                        <a16:creationId xmlns:a16="http://schemas.microsoft.com/office/drawing/2014/main" id="{A524ABA7-026E-409E-1115-4502E82AFE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5" name="グループ化 9264">
                  <a:extLst>
                    <a:ext uri="{FF2B5EF4-FFF2-40B4-BE49-F238E27FC236}">
                      <a16:creationId xmlns:a16="http://schemas.microsoft.com/office/drawing/2014/main" id="{8DA98C61-2678-9277-FD9F-A611D6DF9A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0" name="直線コネクタ 9279">
                    <a:extLst>
                      <a:ext uri="{FF2B5EF4-FFF2-40B4-BE49-F238E27FC236}">
                        <a16:creationId xmlns:a16="http://schemas.microsoft.com/office/drawing/2014/main" id="{3330CBF4-B523-F6E7-319B-7CBE28FCB2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1" name="直線コネクタ 9280">
                    <a:extLst>
                      <a:ext uri="{FF2B5EF4-FFF2-40B4-BE49-F238E27FC236}">
                        <a16:creationId xmlns:a16="http://schemas.microsoft.com/office/drawing/2014/main" id="{798D56F0-D8FB-8513-EE79-3DEC48878B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2" name="直線コネクタ 9281">
                    <a:extLst>
                      <a:ext uri="{FF2B5EF4-FFF2-40B4-BE49-F238E27FC236}">
                        <a16:creationId xmlns:a16="http://schemas.microsoft.com/office/drawing/2014/main" id="{311C630B-FD07-1A65-75F1-B102D76C78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3" name="直線コネクタ 9282">
                    <a:extLst>
                      <a:ext uri="{FF2B5EF4-FFF2-40B4-BE49-F238E27FC236}">
                        <a16:creationId xmlns:a16="http://schemas.microsoft.com/office/drawing/2014/main" id="{CF142217-40A4-0698-29D7-6B307A52CE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4" name="直線コネクタ 9283">
                    <a:extLst>
                      <a:ext uri="{FF2B5EF4-FFF2-40B4-BE49-F238E27FC236}">
                        <a16:creationId xmlns:a16="http://schemas.microsoft.com/office/drawing/2014/main" id="{DDE58B52-93D1-63D3-980C-10FBD2E362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5" name="直線コネクタ 9284">
                    <a:extLst>
                      <a:ext uri="{FF2B5EF4-FFF2-40B4-BE49-F238E27FC236}">
                        <a16:creationId xmlns:a16="http://schemas.microsoft.com/office/drawing/2014/main" id="{81F5237D-4986-0FD4-5A9B-94528736E2C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6" name="グループ化 9265">
                  <a:extLst>
                    <a:ext uri="{FF2B5EF4-FFF2-40B4-BE49-F238E27FC236}">
                      <a16:creationId xmlns:a16="http://schemas.microsoft.com/office/drawing/2014/main" id="{91C411D0-EF56-3A09-885B-21DB8204A4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74" name="直線コネクタ 9273">
                    <a:extLst>
                      <a:ext uri="{FF2B5EF4-FFF2-40B4-BE49-F238E27FC236}">
                        <a16:creationId xmlns:a16="http://schemas.microsoft.com/office/drawing/2014/main" id="{92834C1D-289C-8388-382F-6ACC36BF64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5" name="直線コネクタ 9274">
                    <a:extLst>
                      <a:ext uri="{FF2B5EF4-FFF2-40B4-BE49-F238E27FC236}">
                        <a16:creationId xmlns:a16="http://schemas.microsoft.com/office/drawing/2014/main" id="{EF34A2C5-6C42-EEB6-2B97-CE318FDE24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6" name="直線コネクタ 9275">
                    <a:extLst>
                      <a:ext uri="{FF2B5EF4-FFF2-40B4-BE49-F238E27FC236}">
                        <a16:creationId xmlns:a16="http://schemas.microsoft.com/office/drawing/2014/main" id="{A36CAF72-5F96-F497-2F5C-F0531E4133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7" name="直線コネクタ 9276">
                    <a:extLst>
                      <a:ext uri="{FF2B5EF4-FFF2-40B4-BE49-F238E27FC236}">
                        <a16:creationId xmlns:a16="http://schemas.microsoft.com/office/drawing/2014/main" id="{67CBAF08-E8DF-AC18-83AC-7716F27E37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8" name="直線コネクタ 9277">
                    <a:extLst>
                      <a:ext uri="{FF2B5EF4-FFF2-40B4-BE49-F238E27FC236}">
                        <a16:creationId xmlns:a16="http://schemas.microsoft.com/office/drawing/2014/main" id="{79D6F57B-F127-B92B-5D7C-550C0FEED1F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9" name="直線コネクタ 9278">
                    <a:extLst>
                      <a:ext uri="{FF2B5EF4-FFF2-40B4-BE49-F238E27FC236}">
                        <a16:creationId xmlns:a16="http://schemas.microsoft.com/office/drawing/2014/main" id="{64DDC8ED-163B-95EF-CEB9-C39E8A0224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7" name="グループ化 9266">
                  <a:extLst>
                    <a:ext uri="{FF2B5EF4-FFF2-40B4-BE49-F238E27FC236}">
                      <a16:creationId xmlns:a16="http://schemas.microsoft.com/office/drawing/2014/main" id="{516F5959-AA17-E9B2-62B3-2B90A99512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68" name="直線コネクタ 9267">
                    <a:extLst>
                      <a:ext uri="{FF2B5EF4-FFF2-40B4-BE49-F238E27FC236}">
                        <a16:creationId xmlns:a16="http://schemas.microsoft.com/office/drawing/2014/main" id="{DC085D8F-2B66-4A65-6F8D-D10EA659D7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69" name="直線コネクタ 9268">
                    <a:extLst>
                      <a:ext uri="{FF2B5EF4-FFF2-40B4-BE49-F238E27FC236}">
                        <a16:creationId xmlns:a16="http://schemas.microsoft.com/office/drawing/2014/main" id="{47EE392E-FA24-997D-3A34-2FB6878528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0" name="直線コネクタ 9269">
                    <a:extLst>
                      <a:ext uri="{FF2B5EF4-FFF2-40B4-BE49-F238E27FC236}">
                        <a16:creationId xmlns:a16="http://schemas.microsoft.com/office/drawing/2014/main" id="{3804FA97-A5D8-27BF-BE25-F51B20A094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1" name="直線コネクタ 9270">
                    <a:extLst>
                      <a:ext uri="{FF2B5EF4-FFF2-40B4-BE49-F238E27FC236}">
                        <a16:creationId xmlns:a16="http://schemas.microsoft.com/office/drawing/2014/main" id="{826DB106-9F20-B759-4E36-D35795558C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2" name="直線コネクタ 9271">
                    <a:extLst>
                      <a:ext uri="{FF2B5EF4-FFF2-40B4-BE49-F238E27FC236}">
                        <a16:creationId xmlns:a16="http://schemas.microsoft.com/office/drawing/2014/main" id="{482BD678-148E-A7D3-361E-1A2817C767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3" name="直線コネクタ 9272">
                    <a:extLst>
                      <a:ext uri="{FF2B5EF4-FFF2-40B4-BE49-F238E27FC236}">
                        <a16:creationId xmlns:a16="http://schemas.microsoft.com/office/drawing/2014/main" id="{64526BAE-4B9F-F1AA-0CB7-B83B824F84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3" name="グループ化 9072">
                <a:extLst>
                  <a:ext uri="{FF2B5EF4-FFF2-40B4-BE49-F238E27FC236}">
                    <a16:creationId xmlns:a16="http://schemas.microsoft.com/office/drawing/2014/main" id="{C9213CF9-D37B-78DF-1FC0-0A3F6299C665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074" name="正方形/長方形 9073">
                  <a:extLst>
                    <a:ext uri="{FF2B5EF4-FFF2-40B4-BE49-F238E27FC236}">
                      <a16:creationId xmlns:a16="http://schemas.microsoft.com/office/drawing/2014/main" id="{ADCD2B8F-0EC1-EF8E-BC62-1DC6D15813E4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075" name="グループ化 9074">
                  <a:extLst>
                    <a:ext uri="{FF2B5EF4-FFF2-40B4-BE49-F238E27FC236}">
                      <a16:creationId xmlns:a16="http://schemas.microsoft.com/office/drawing/2014/main" id="{0A1105C8-3C53-126E-D1F8-2884F79FAD0B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104" name="グループ化 9103">
                    <a:extLst>
                      <a:ext uri="{FF2B5EF4-FFF2-40B4-BE49-F238E27FC236}">
                        <a16:creationId xmlns:a16="http://schemas.microsoft.com/office/drawing/2014/main" id="{A2B86C55-9563-61CF-E298-144F64FE2E7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244" name="正方形/長方形 9243">
                      <a:extLst>
                        <a:ext uri="{FF2B5EF4-FFF2-40B4-BE49-F238E27FC236}">
                          <a16:creationId xmlns:a16="http://schemas.microsoft.com/office/drawing/2014/main" id="{2B7308F1-4A40-391A-EC35-1872A7015D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5" name="グループ化 9244">
                      <a:extLst>
                        <a:ext uri="{FF2B5EF4-FFF2-40B4-BE49-F238E27FC236}">
                          <a16:creationId xmlns:a16="http://schemas.microsoft.com/office/drawing/2014/main" id="{1D6BF0B7-AD49-D8DC-7241-F50C73B59C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60" name="正方形/長方形 9259">
                        <a:extLst>
                          <a:ext uri="{FF2B5EF4-FFF2-40B4-BE49-F238E27FC236}">
                            <a16:creationId xmlns:a16="http://schemas.microsoft.com/office/drawing/2014/main" id="{291264DA-1B6C-CEFB-8FC0-F0DC0123C82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61" name="正方形/長方形 9260">
                        <a:extLst>
                          <a:ext uri="{FF2B5EF4-FFF2-40B4-BE49-F238E27FC236}">
                            <a16:creationId xmlns:a16="http://schemas.microsoft.com/office/drawing/2014/main" id="{D648AED1-A5C6-4EBC-E906-F58266D9928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246" name="グループ化 9245">
                      <a:extLst>
                        <a:ext uri="{FF2B5EF4-FFF2-40B4-BE49-F238E27FC236}">
                          <a16:creationId xmlns:a16="http://schemas.microsoft.com/office/drawing/2014/main" id="{C0BBFDA7-A3DD-842E-52DA-BF8ADCC63D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256" name="正方形/長方形 9255">
                        <a:extLst>
                          <a:ext uri="{FF2B5EF4-FFF2-40B4-BE49-F238E27FC236}">
                            <a16:creationId xmlns:a16="http://schemas.microsoft.com/office/drawing/2014/main" id="{06EBBAA9-9663-0FF3-AAE4-A47E2BF7E5D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257" name="グループ化 9256">
                        <a:extLst>
                          <a:ext uri="{FF2B5EF4-FFF2-40B4-BE49-F238E27FC236}">
                            <a16:creationId xmlns:a16="http://schemas.microsoft.com/office/drawing/2014/main" id="{04A3242F-9D71-3DE5-521A-D815F3D135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258" name="正方形/長方形 9257">
                          <a:extLst>
                            <a:ext uri="{FF2B5EF4-FFF2-40B4-BE49-F238E27FC236}">
                              <a16:creationId xmlns:a16="http://schemas.microsoft.com/office/drawing/2014/main" id="{2C109282-BCA7-6174-E0A4-DA7A8E18DBB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259" name="正方形/長方形 9258">
                          <a:extLst>
                            <a:ext uri="{FF2B5EF4-FFF2-40B4-BE49-F238E27FC236}">
                              <a16:creationId xmlns:a16="http://schemas.microsoft.com/office/drawing/2014/main" id="{FEDABAC2-777A-BE86-F645-7D65B449D0B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247" name="正方形/長方形 9246">
                      <a:extLst>
                        <a:ext uri="{FF2B5EF4-FFF2-40B4-BE49-F238E27FC236}">
                          <a16:creationId xmlns:a16="http://schemas.microsoft.com/office/drawing/2014/main" id="{98936AA5-23B7-1879-7FB8-543000F8F23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8" name="グループ化 9247">
                      <a:extLst>
                        <a:ext uri="{FF2B5EF4-FFF2-40B4-BE49-F238E27FC236}">
                          <a16:creationId xmlns:a16="http://schemas.microsoft.com/office/drawing/2014/main" id="{58F5F173-3C03-C2D3-20A9-8F6CC2E326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4" name="正方形/長方形 9253">
                        <a:extLst>
                          <a:ext uri="{FF2B5EF4-FFF2-40B4-BE49-F238E27FC236}">
                            <a16:creationId xmlns:a16="http://schemas.microsoft.com/office/drawing/2014/main" id="{71318B5D-307E-5DC2-6621-94284CE306D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5" name="正方形/長方形 9254">
                        <a:extLst>
                          <a:ext uri="{FF2B5EF4-FFF2-40B4-BE49-F238E27FC236}">
                            <a16:creationId xmlns:a16="http://schemas.microsoft.com/office/drawing/2014/main" id="{42641B58-CF27-C174-F4CC-922E8732DDA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49" name="正方形/長方形 9248">
                      <a:extLst>
                        <a:ext uri="{FF2B5EF4-FFF2-40B4-BE49-F238E27FC236}">
                          <a16:creationId xmlns:a16="http://schemas.microsoft.com/office/drawing/2014/main" id="{39749599-66AE-BA1E-0DB4-2B68D7477A8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50" name="グループ化 9249">
                      <a:extLst>
                        <a:ext uri="{FF2B5EF4-FFF2-40B4-BE49-F238E27FC236}">
                          <a16:creationId xmlns:a16="http://schemas.microsoft.com/office/drawing/2014/main" id="{0F07C26F-159F-B86F-871E-FDA6E879C5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2" name="正方形/長方形 9251">
                        <a:extLst>
                          <a:ext uri="{FF2B5EF4-FFF2-40B4-BE49-F238E27FC236}">
                            <a16:creationId xmlns:a16="http://schemas.microsoft.com/office/drawing/2014/main" id="{6C8BD5C4-7E05-58EB-F38B-5FD3361FD63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3" name="正方形/長方形 9252">
                        <a:extLst>
                          <a:ext uri="{FF2B5EF4-FFF2-40B4-BE49-F238E27FC236}">
                            <a16:creationId xmlns:a16="http://schemas.microsoft.com/office/drawing/2014/main" id="{768FDAF3-E20E-4627-2B98-FE1BCA481A5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51" name="正方形/長方形 9250">
                      <a:extLst>
                        <a:ext uri="{FF2B5EF4-FFF2-40B4-BE49-F238E27FC236}">
                          <a16:creationId xmlns:a16="http://schemas.microsoft.com/office/drawing/2014/main" id="{0524D236-4A58-41BD-B0B3-E8DEA6E879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105" name="グループ化 9104">
                    <a:extLst>
                      <a:ext uri="{FF2B5EF4-FFF2-40B4-BE49-F238E27FC236}">
                        <a16:creationId xmlns:a16="http://schemas.microsoft.com/office/drawing/2014/main" id="{8E9D3532-06AD-853C-890F-A538C7D15A7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210" name="グループ化 9209">
                      <a:extLst>
                        <a:ext uri="{FF2B5EF4-FFF2-40B4-BE49-F238E27FC236}">
                          <a16:creationId xmlns:a16="http://schemas.microsoft.com/office/drawing/2014/main" id="{3231876F-6D9F-B42A-92B0-924DD373A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28" name="直線コネクタ 9227">
                        <a:extLst>
                          <a:ext uri="{FF2B5EF4-FFF2-40B4-BE49-F238E27FC236}">
                            <a16:creationId xmlns:a16="http://schemas.microsoft.com/office/drawing/2014/main" id="{5E27FAED-68E7-79B5-3E53-C60AB29CA9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9" name="直線コネクタ 9228">
                        <a:extLst>
                          <a:ext uri="{FF2B5EF4-FFF2-40B4-BE49-F238E27FC236}">
                            <a16:creationId xmlns:a16="http://schemas.microsoft.com/office/drawing/2014/main" id="{5BD59077-D113-E456-0A53-64F5AF1293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0" name="直線コネクタ 9229">
                        <a:extLst>
                          <a:ext uri="{FF2B5EF4-FFF2-40B4-BE49-F238E27FC236}">
                            <a16:creationId xmlns:a16="http://schemas.microsoft.com/office/drawing/2014/main" id="{C609EDA3-BD6C-0DBD-C17B-3EB3DCFC86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1" name="直線コネクタ 9230">
                        <a:extLst>
                          <a:ext uri="{FF2B5EF4-FFF2-40B4-BE49-F238E27FC236}">
                            <a16:creationId xmlns:a16="http://schemas.microsoft.com/office/drawing/2014/main" id="{2221A588-EDCD-4178-6757-7C1B73DB36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2" name="直線コネクタ 9231">
                        <a:extLst>
                          <a:ext uri="{FF2B5EF4-FFF2-40B4-BE49-F238E27FC236}">
                            <a16:creationId xmlns:a16="http://schemas.microsoft.com/office/drawing/2014/main" id="{7A9ED573-D0A5-DA25-9B72-3B06938A87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3" name="直線コネクタ 9232">
                        <a:extLst>
                          <a:ext uri="{FF2B5EF4-FFF2-40B4-BE49-F238E27FC236}">
                            <a16:creationId xmlns:a16="http://schemas.microsoft.com/office/drawing/2014/main" id="{C3648C50-A2D2-7516-7E5F-7CBC4A851C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4" name="直線コネクタ 9233">
                        <a:extLst>
                          <a:ext uri="{FF2B5EF4-FFF2-40B4-BE49-F238E27FC236}">
                            <a16:creationId xmlns:a16="http://schemas.microsoft.com/office/drawing/2014/main" id="{BD1D0DB0-FCE7-FA39-3245-AD7FB421C0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5" name="直線コネクタ 9234">
                        <a:extLst>
                          <a:ext uri="{FF2B5EF4-FFF2-40B4-BE49-F238E27FC236}">
                            <a16:creationId xmlns:a16="http://schemas.microsoft.com/office/drawing/2014/main" id="{CE913713-086A-00DC-9DEF-E416B26BA5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6" name="直線コネクタ 9235">
                        <a:extLst>
                          <a:ext uri="{FF2B5EF4-FFF2-40B4-BE49-F238E27FC236}">
                            <a16:creationId xmlns:a16="http://schemas.microsoft.com/office/drawing/2014/main" id="{3043FFDF-0C65-73F2-1AEE-0B2B019F49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7" name="直線コネクタ 9236">
                        <a:extLst>
                          <a:ext uri="{FF2B5EF4-FFF2-40B4-BE49-F238E27FC236}">
                            <a16:creationId xmlns:a16="http://schemas.microsoft.com/office/drawing/2014/main" id="{8792DFEA-8591-2593-B704-48B559A3F5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8" name="直線コネクタ 9237">
                        <a:extLst>
                          <a:ext uri="{FF2B5EF4-FFF2-40B4-BE49-F238E27FC236}">
                            <a16:creationId xmlns:a16="http://schemas.microsoft.com/office/drawing/2014/main" id="{CAD38EB1-3E6E-A9E1-58AB-5634D07F4A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9" name="直線コネクタ 9238">
                        <a:extLst>
                          <a:ext uri="{FF2B5EF4-FFF2-40B4-BE49-F238E27FC236}">
                            <a16:creationId xmlns:a16="http://schemas.microsoft.com/office/drawing/2014/main" id="{8863ED1C-A215-E555-2FC3-051600AAEA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0" name="直線コネクタ 9239">
                        <a:extLst>
                          <a:ext uri="{FF2B5EF4-FFF2-40B4-BE49-F238E27FC236}">
                            <a16:creationId xmlns:a16="http://schemas.microsoft.com/office/drawing/2014/main" id="{0FCC3997-742F-B994-7947-FE36037B91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1" name="直線コネクタ 9240">
                        <a:extLst>
                          <a:ext uri="{FF2B5EF4-FFF2-40B4-BE49-F238E27FC236}">
                            <a16:creationId xmlns:a16="http://schemas.microsoft.com/office/drawing/2014/main" id="{2AD72580-7B5D-BCA3-E979-F9BE4E160B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2" name="直線コネクタ 9241">
                        <a:extLst>
                          <a:ext uri="{FF2B5EF4-FFF2-40B4-BE49-F238E27FC236}">
                            <a16:creationId xmlns:a16="http://schemas.microsoft.com/office/drawing/2014/main" id="{4BFAAE6D-DF11-1E6D-6902-F11352E46D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3" name="直線コネクタ 9242">
                        <a:extLst>
                          <a:ext uri="{FF2B5EF4-FFF2-40B4-BE49-F238E27FC236}">
                            <a16:creationId xmlns:a16="http://schemas.microsoft.com/office/drawing/2014/main" id="{05E57CE0-9AAF-2338-A707-63F88B7956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211" name="グループ化 9210">
                      <a:extLst>
                        <a:ext uri="{FF2B5EF4-FFF2-40B4-BE49-F238E27FC236}">
                          <a16:creationId xmlns:a16="http://schemas.microsoft.com/office/drawing/2014/main" id="{6A249A29-A484-DE5A-8B8A-676FCB87E7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12" name="直線コネクタ 9211">
                        <a:extLst>
                          <a:ext uri="{FF2B5EF4-FFF2-40B4-BE49-F238E27FC236}">
                            <a16:creationId xmlns:a16="http://schemas.microsoft.com/office/drawing/2014/main" id="{81180131-E91F-FF67-45DC-2AB500D77F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3" name="直線コネクタ 9212">
                        <a:extLst>
                          <a:ext uri="{FF2B5EF4-FFF2-40B4-BE49-F238E27FC236}">
                            <a16:creationId xmlns:a16="http://schemas.microsoft.com/office/drawing/2014/main" id="{49B5CF7F-8314-C0B0-F060-7B522BC32C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4" name="直線コネクタ 9213">
                        <a:extLst>
                          <a:ext uri="{FF2B5EF4-FFF2-40B4-BE49-F238E27FC236}">
                            <a16:creationId xmlns:a16="http://schemas.microsoft.com/office/drawing/2014/main" id="{D861B04D-5199-DAF9-ACAB-33C5300F59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5" name="直線コネクタ 9214">
                        <a:extLst>
                          <a:ext uri="{FF2B5EF4-FFF2-40B4-BE49-F238E27FC236}">
                            <a16:creationId xmlns:a16="http://schemas.microsoft.com/office/drawing/2014/main" id="{0329812E-6A83-BA8B-3648-E06C901BA5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6" name="直線コネクタ 9215">
                        <a:extLst>
                          <a:ext uri="{FF2B5EF4-FFF2-40B4-BE49-F238E27FC236}">
                            <a16:creationId xmlns:a16="http://schemas.microsoft.com/office/drawing/2014/main" id="{7997CF58-A3DE-4C4D-E137-D1597DA769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7" name="直線コネクタ 9216">
                        <a:extLst>
                          <a:ext uri="{FF2B5EF4-FFF2-40B4-BE49-F238E27FC236}">
                            <a16:creationId xmlns:a16="http://schemas.microsoft.com/office/drawing/2014/main" id="{3C8B13A8-F335-93EA-6BEC-C2C5234F81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8" name="直線コネクタ 9217">
                        <a:extLst>
                          <a:ext uri="{FF2B5EF4-FFF2-40B4-BE49-F238E27FC236}">
                            <a16:creationId xmlns:a16="http://schemas.microsoft.com/office/drawing/2014/main" id="{4E142E7F-9C57-C0C5-2180-F5D68197EF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9" name="直線コネクタ 9218">
                        <a:extLst>
                          <a:ext uri="{FF2B5EF4-FFF2-40B4-BE49-F238E27FC236}">
                            <a16:creationId xmlns:a16="http://schemas.microsoft.com/office/drawing/2014/main" id="{14D24DDD-408D-7C76-B38D-6E510035E7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0" name="直線コネクタ 9219">
                        <a:extLst>
                          <a:ext uri="{FF2B5EF4-FFF2-40B4-BE49-F238E27FC236}">
                            <a16:creationId xmlns:a16="http://schemas.microsoft.com/office/drawing/2014/main" id="{15140CFD-66F6-EDEC-6379-44409B219E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1" name="直線コネクタ 9220">
                        <a:extLst>
                          <a:ext uri="{FF2B5EF4-FFF2-40B4-BE49-F238E27FC236}">
                            <a16:creationId xmlns:a16="http://schemas.microsoft.com/office/drawing/2014/main" id="{AB7FBE44-88BC-34C1-9553-2AB4BA89FF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2" name="直線コネクタ 9221">
                        <a:extLst>
                          <a:ext uri="{FF2B5EF4-FFF2-40B4-BE49-F238E27FC236}">
                            <a16:creationId xmlns:a16="http://schemas.microsoft.com/office/drawing/2014/main" id="{3C7300CA-D493-AD70-9653-918734DC75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3" name="直線コネクタ 9222">
                        <a:extLst>
                          <a:ext uri="{FF2B5EF4-FFF2-40B4-BE49-F238E27FC236}">
                            <a16:creationId xmlns:a16="http://schemas.microsoft.com/office/drawing/2014/main" id="{45152C58-958B-2A98-EF2F-309A16D271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4" name="直線コネクタ 9223">
                        <a:extLst>
                          <a:ext uri="{FF2B5EF4-FFF2-40B4-BE49-F238E27FC236}">
                            <a16:creationId xmlns:a16="http://schemas.microsoft.com/office/drawing/2014/main" id="{81BAEE70-466B-A041-7ED8-4D0C81ABEA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5" name="直線コネクタ 9224">
                        <a:extLst>
                          <a:ext uri="{FF2B5EF4-FFF2-40B4-BE49-F238E27FC236}">
                            <a16:creationId xmlns:a16="http://schemas.microsoft.com/office/drawing/2014/main" id="{3833D2B9-FC71-73BA-20F9-9DDD8673F7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6" name="直線コネクタ 9225">
                        <a:extLst>
                          <a:ext uri="{FF2B5EF4-FFF2-40B4-BE49-F238E27FC236}">
                            <a16:creationId xmlns:a16="http://schemas.microsoft.com/office/drawing/2014/main" id="{F1EE82C1-8ACA-4FE5-FC4C-79A10A4FF5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7" name="直線コネクタ 9226">
                        <a:extLst>
                          <a:ext uri="{FF2B5EF4-FFF2-40B4-BE49-F238E27FC236}">
                            <a16:creationId xmlns:a16="http://schemas.microsoft.com/office/drawing/2014/main" id="{82328427-FDF1-5469-7EF3-F2D91A8BA4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6" name="グループ化 9105">
                    <a:extLst>
                      <a:ext uri="{FF2B5EF4-FFF2-40B4-BE49-F238E27FC236}">
                        <a16:creationId xmlns:a16="http://schemas.microsoft.com/office/drawing/2014/main" id="{BF3E7D9B-3937-2AD0-0872-BAA87CF1217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76" name="グループ化 9175">
                      <a:extLst>
                        <a:ext uri="{FF2B5EF4-FFF2-40B4-BE49-F238E27FC236}">
                          <a16:creationId xmlns:a16="http://schemas.microsoft.com/office/drawing/2014/main" id="{18D47F6B-4540-C8A6-2F5A-57F99C4803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94" name="直線コネクタ 9193">
                        <a:extLst>
                          <a:ext uri="{FF2B5EF4-FFF2-40B4-BE49-F238E27FC236}">
                            <a16:creationId xmlns:a16="http://schemas.microsoft.com/office/drawing/2014/main" id="{D498AFB5-8504-BD08-E9EF-D867B62E16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5" name="直線コネクタ 9194">
                        <a:extLst>
                          <a:ext uri="{FF2B5EF4-FFF2-40B4-BE49-F238E27FC236}">
                            <a16:creationId xmlns:a16="http://schemas.microsoft.com/office/drawing/2014/main" id="{4FD2EAEB-6228-E8A6-8677-7461CD1752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6" name="直線コネクタ 9195">
                        <a:extLst>
                          <a:ext uri="{FF2B5EF4-FFF2-40B4-BE49-F238E27FC236}">
                            <a16:creationId xmlns:a16="http://schemas.microsoft.com/office/drawing/2014/main" id="{544D2DCB-933C-6CB2-DC38-901444ECAA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7" name="直線コネクタ 9196">
                        <a:extLst>
                          <a:ext uri="{FF2B5EF4-FFF2-40B4-BE49-F238E27FC236}">
                            <a16:creationId xmlns:a16="http://schemas.microsoft.com/office/drawing/2014/main" id="{B63758AB-4E33-1F68-AF46-F680777170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8" name="直線コネクタ 9197">
                        <a:extLst>
                          <a:ext uri="{FF2B5EF4-FFF2-40B4-BE49-F238E27FC236}">
                            <a16:creationId xmlns:a16="http://schemas.microsoft.com/office/drawing/2014/main" id="{36D7EEC9-93BD-4503-5F3B-25F0A07582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9" name="直線コネクタ 9198">
                        <a:extLst>
                          <a:ext uri="{FF2B5EF4-FFF2-40B4-BE49-F238E27FC236}">
                            <a16:creationId xmlns:a16="http://schemas.microsoft.com/office/drawing/2014/main" id="{C8745199-0E48-8A90-DFCC-88ED8E2F9B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0" name="直線コネクタ 9199">
                        <a:extLst>
                          <a:ext uri="{FF2B5EF4-FFF2-40B4-BE49-F238E27FC236}">
                            <a16:creationId xmlns:a16="http://schemas.microsoft.com/office/drawing/2014/main" id="{1A0121E8-6379-45B2-66AC-B028E29625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1" name="直線コネクタ 9200">
                        <a:extLst>
                          <a:ext uri="{FF2B5EF4-FFF2-40B4-BE49-F238E27FC236}">
                            <a16:creationId xmlns:a16="http://schemas.microsoft.com/office/drawing/2014/main" id="{DA9A548F-112C-2CF5-6CFD-EF9E5E3DC6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2" name="直線コネクタ 9201">
                        <a:extLst>
                          <a:ext uri="{FF2B5EF4-FFF2-40B4-BE49-F238E27FC236}">
                            <a16:creationId xmlns:a16="http://schemas.microsoft.com/office/drawing/2014/main" id="{248A06E6-D943-1D88-3F61-D37146BB59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3" name="直線コネクタ 9202">
                        <a:extLst>
                          <a:ext uri="{FF2B5EF4-FFF2-40B4-BE49-F238E27FC236}">
                            <a16:creationId xmlns:a16="http://schemas.microsoft.com/office/drawing/2014/main" id="{6CF96E39-4399-F705-FF2F-160174E3E6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4" name="直線コネクタ 9203">
                        <a:extLst>
                          <a:ext uri="{FF2B5EF4-FFF2-40B4-BE49-F238E27FC236}">
                            <a16:creationId xmlns:a16="http://schemas.microsoft.com/office/drawing/2014/main" id="{FC974262-BAD4-04A3-0A37-70FBD8E007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5" name="直線コネクタ 9204">
                        <a:extLst>
                          <a:ext uri="{FF2B5EF4-FFF2-40B4-BE49-F238E27FC236}">
                            <a16:creationId xmlns:a16="http://schemas.microsoft.com/office/drawing/2014/main" id="{69666864-7AC1-A695-585A-087574C33A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6" name="直線コネクタ 9205">
                        <a:extLst>
                          <a:ext uri="{FF2B5EF4-FFF2-40B4-BE49-F238E27FC236}">
                            <a16:creationId xmlns:a16="http://schemas.microsoft.com/office/drawing/2014/main" id="{B7525BC2-92BE-1B3C-6102-7432EBBD20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7" name="直線コネクタ 9206">
                        <a:extLst>
                          <a:ext uri="{FF2B5EF4-FFF2-40B4-BE49-F238E27FC236}">
                            <a16:creationId xmlns:a16="http://schemas.microsoft.com/office/drawing/2014/main" id="{ADE0A88C-D722-5E88-E321-7F40888550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8" name="直線コネクタ 9207">
                        <a:extLst>
                          <a:ext uri="{FF2B5EF4-FFF2-40B4-BE49-F238E27FC236}">
                            <a16:creationId xmlns:a16="http://schemas.microsoft.com/office/drawing/2014/main" id="{BA5978FB-CFCE-A472-7105-A87CF3807A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9" name="直線コネクタ 9208">
                        <a:extLst>
                          <a:ext uri="{FF2B5EF4-FFF2-40B4-BE49-F238E27FC236}">
                            <a16:creationId xmlns:a16="http://schemas.microsoft.com/office/drawing/2014/main" id="{9B6142EE-0258-8138-5F93-BEE09E477D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77" name="グループ化 9176">
                      <a:extLst>
                        <a:ext uri="{FF2B5EF4-FFF2-40B4-BE49-F238E27FC236}">
                          <a16:creationId xmlns:a16="http://schemas.microsoft.com/office/drawing/2014/main" id="{700F45E5-4725-B238-4804-E3B00E781F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78" name="直線コネクタ 9177">
                        <a:extLst>
                          <a:ext uri="{FF2B5EF4-FFF2-40B4-BE49-F238E27FC236}">
                            <a16:creationId xmlns:a16="http://schemas.microsoft.com/office/drawing/2014/main" id="{5A010374-B508-4C22-8C99-60E494A693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9" name="直線コネクタ 9178">
                        <a:extLst>
                          <a:ext uri="{FF2B5EF4-FFF2-40B4-BE49-F238E27FC236}">
                            <a16:creationId xmlns:a16="http://schemas.microsoft.com/office/drawing/2014/main" id="{4DE4556B-CADD-8A75-4E99-BFF117524C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0" name="直線コネクタ 9179">
                        <a:extLst>
                          <a:ext uri="{FF2B5EF4-FFF2-40B4-BE49-F238E27FC236}">
                            <a16:creationId xmlns:a16="http://schemas.microsoft.com/office/drawing/2014/main" id="{F0B07580-D8AE-49A0-53FF-7D862FB3FD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1" name="直線コネクタ 9180">
                        <a:extLst>
                          <a:ext uri="{FF2B5EF4-FFF2-40B4-BE49-F238E27FC236}">
                            <a16:creationId xmlns:a16="http://schemas.microsoft.com/office/drawing/2014/main" id="{F331544E-BB31-5999-8266-6E568D2F37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2" name="直線コネクタ 9181">
                        <a:extLst>
                          <a:ext uri="{FF2B5EF4-FFF2-40B4-BE49-F238E27FC236}">
                            <a16:creationId xmlns:a16="http://schemas.microsoft.com/office/drawing/2014/main" id="{E6AC6870-5EAF-5687-3D9C-AC8CD39267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3" name="直線コネクタ 9182">
                        <a:extLst>
                          <a:ext uri="{FF2B5EF4-FFF2-40B4-BE49-F238E27FC236}">
                            <a16:creationId xmlns:a16="http://schemas.microsoft.com/office/drawing/2014/main" id="{AF574A7C-9658-5904-C3B6-9FBC8D042B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4" name="直線コネクタ 9183">
                        <a:extLst>
                          <a:ext uri="{FF2B5EF4-FFF2-40B4-BE49-F238E27FC236}">
                            <a16:creationId xmlns:a16="http://schemas.microsoft.com/office/drawing/2014/main" id="{E8C13042-20A7-7B9D-A012-1080847B07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5" name="直線コネクタ 9184">
                        <a:extLst>
                          <a:ext uri="{FF2B5EF4-FFF2-40B4-BE49-F238E27FC236}">
                            <a16:creationId xmlns:a16="http://schemas.microsoft.com/office/drawing/2014/main" id="{A7C4F8BC-58A5-B963-48C7-F31856AA7E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6" name="直線コネクタ 9185">
                        <a:extLst>
                          <a:ext uri="{FF2B5EF4-FFF2-40B4-BE49-F238E27FC236}">
                            <a16:creationId xmlns:a16="http://schemas.microsoft.com/office/drawing/2014/main" id="{B2E57897-C6DA-4DA4-D080-6DF048EE8F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7" name="直線コネクタ 9186">
                        <a:extLst>
                          <a:ext uri="{FF2B5EF4-FFF2-40B4-BE49-F238E27FC236}">
                            <a16:creationId xmlns:a16="http://schemas.microsoft.com/office/drawing/2014/main" id="{BD755042-4E22-4757-9B4A-ED34900B10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8" name="直線コネクタ 9187">
                        <a:extLst>
                          <a:ext uri="{FF2B5EF4-FFF2-40B4-BE49-F238E27FC236}">
                            <a16:creationId xmlns:a16="http://schemas.microsoft.com/office/drawing/2014/main" id="{3EB01215-F63F-B218-9E4D-47FC19C717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9" name="直線コネクタ 9188">
                        <a:extLst>
                          <a:ext uri="{FF2B5EF4-FFF2-40B4-BE49-F238E27FC236}">
                            <a16:creationId xmlns:a16="http://schemas.microsoft.com/office/drawing/2014/main" id="{C1EB3526-54A6-129F-FC0F-CFBB0CCB31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0" name="直線コネクタ 9189">
                        <a:extLst>
                          <a:ext uri="{FF2B5EF4-FFF2-40B4-BE49-F238E27FC236}">
                            <a16:creationId xmlns:a16="http://schemas.microsoft.com/office/drawing/2014/main" id="{8D98A0E7-B382-8861-E63D-FDD2481629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1" name="直線コネクタ 9190">
                        <a:extLst>
                          <a:ext uri="{FF2B5EF4-FFF2-40B4-BE49-F238E27FC236}">
                            <a16:creationId xmlns:a16="http://schemas.microsoft.com/office/drawing/2014/main" id="{4AB4CAAE-9A48-3CE8-7F5B-BFFE59464F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2" name="直線コネクタ 9191">
                        <a:extLst>
                          <a:ext uri="{FF2B5EF4-FFF2-40B4-BE49-F238E27FC236}">
                            <a16:creationId xmlns:a16="http://schemas.microsoft.com/office/drawing/2014/main" id="{F9F86597-6F5B-AF30-3173-3155B4F6C2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3" name="直線コネクタ 9192">
                        <a:extLst>
                          <a:ext uri="{FF2B5EF4-FFF2-40B4-BE49-F238E27FC236}">
                            <a16:creationId xmlns:a16="http://schemas.microsoft.com/office/drawing/2014/main" id="{EE426A6D-B241-99EF-9DB7-9296198067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7" name="グループ化 9106">
                    <a:extLst>
                      <a:ext uri="{FF2B5EF4-FFF2-40B4-BE49-F238E27FC236}">
                        <a16:creationId xmlns:a16="http://schemas.microsoft.com/office/drawing/2014/main" id="{29C7E1D0-BEE9-64B4-CA02-E6F54D0B7E7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42" name="グループ化 9141">
                      <a:extLst>
                        <a:ext uri="{FF2B5EF4-FFF2-40B4-BE49-F238E27FC236}">
                          <a16:creationId xmlns:a16="http://schemas.microsoft.com/office/drawing/2014/main" id="{9BFDB550-C9FE-FDD1-24F5-D641BF111A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60" name="直線コネクタ 9159">
                        <a:extLst>
                          <a:ext uri="{FF2B5EF4-FFF2-40B4-BE49-F238E27FC236}">
                            <a16:creationId xmlns:a16="http://schemas.microsoft.com/office/drawing/2014/main" id="{BB096A9E-6D99-D939-BD21-79808BB651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1" name="直線コネクタ 9160">
                        <a:extLst>
                          <a:ext uri="{FF2B5EF4-FFF2-40B4-BE49-F238E27FC236}">
                            <a16:creationId xmlns:a16="http://schemas.microsoft.com/office/drawing/2014/main" id="{B766033B-97E0-2A4B-70E2-9945F9C9C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2" name="直線コネクタ 9161">
                        <a:extLst>
                          <a:ext uri="{FF2B5EF4-FFF2-40B4-BE49-F238E27FC236}">
                            <a16:creationId xmlns:a16="http://schemas.microsoft.com/office/drawing/2014/main" id="{673E647F-EB2B-8EB8-410B-B642BDAB4D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3" name="直線コネクタ 9162">
                        <a:extLst>
                          <a:ext uri="{FF2B5EF4-FFF2-40B4-BE49-F238E27FC236}">
                            <a16:creationId xmlns:a16="http://schemas.microsoft.com/office/drawing/2014/main" id="{1A9617BB-DB34-54D6-E5FD-C56EE4F270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4" name="直線コネクタ 9163">
                        <a:extLst>
                          <a:ext uri="{FF2B5EF4-FFF2-40B4-BE49-F238E27FC236}">
                            <a16:creationId xmlns:a16="http://schemas.microsoft.com/office/drawing/2014/main" id="{E55E301F-3931-6383-3A66-675FBD1A6B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5" name="直線コネクタ 9164">
                        <a:extLst>
                          <a:ext uri="{FF2B5EF4-FFF2-40B4-BE49-F238E27FC236}">
                            <a16:creationId xmlns:a16="http://schemas.microsoft.com/office/drawing/2014/main" id="{3ED7E192-3CF5-F86F-3E8D-B9C14882E1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6" name="直線コネクタ 9165">
                        <a:extLst>
                          <a:ext uri="{FF2B5EF4-FFF2-40B4-BE49-F238E27FC236}">
                            <a16:creationId xmlns:a16="http://schemas.microsoft.com/office/drawing/2014/main" id="{262C455D-6469-2F9E-F423-FFBE7BDC3A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7" name="直線コネクタ 9166">
                        <a:extLst>
                          <a:ext uri="{FF2B5EF4-FFF2-40B4-BE49-F238E27FC236}">
                            <a16:creationId xmlns:a16="http://schemas.microsoft.com/office/drawing/2014/main" id="{75C295B8-A497-2680-A16E-8F7A6E4B74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8" name="直線コネクタ 9167">
                        <a:extLst>
                          <a:ext uri="{FF2B5EF4-FFF2-40B4-BE49-F238E27FC236}">
                            <a16:creationId xmlns:a16="http://schemas.microsoft.com/office/drawing/2014/main" id="{92FCCBD4-8FA3-F2EA-6D57-F5F5305E04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9" name="直線コネクタ 9168">
                        <a:extLst>
                          <a:ext uri="{FF2B5EF4-FFF2-40B4-BE49-F238E27FC236}">
                            <a16:creationId xmlns:a16="http://schemas.microsoft.com/office/drawing/2014/main" id="{92C453BD-0AF3-DC77-2E93-7BB7C1645A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0" name="直線コネクタ 9169">
                        <a:extLst>
                          <a:ext uri="{FF2B5EF4-FFF2-40B4-BE49-F238E27FC236}">
                            <a16:creationId xmlns:a16="http://schemas.microsoft.com/office/drawing/2014/main" id="{F37E7393-E6FF-15CC-8166-F44F08F6A6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1" name="直線コネクタ 9170">
                        <a:extLst>
                          <a:ext uri="{FF2B5EF4-FFF2-40B4-BE49-F238E27FC236}">
                            <a16:creationId xmlns:a16="http://schemas.microsoft.com/office/drawing/2014/main" id="{A7286D23-E817-7A96-31C3-B6C4FA7970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2" name="直線コネクタ 9171">
                        <a:extLst>
                          <a:ext uri="{FF2B5EF4-FFF2-40B4-BE49-F238E27FC236}">
                            <a16:creationId xmlns:a16="http://schemas.microsoft.com/office/drawing/2014/main" id="{0507585C-5FA7-E730-56FD-6170314B5E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3" name="直線コネクタ 9172">
                        <a:extLst>
                          <a:ext uri="{FF2B5EF4-FFF2-40B4-BE49-F238E27FC236}">
                            <a16:creationId xmlns:a16="http://schemas.microsoft.com/office/drawing/2014/main" id="{CBDF8A8E-D9D8-2176-E7D4-9923774201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4" name="直線コネクタ 9173">
                        <a:extLst>
                          <a:ext uri="{FF2B5EF4-FFF2-40B4-BE49-F238E27FC236}">
                            <a16:creationId xmlns:a16="http://schemas.microsoft.com/office/drawing/2014/main" id="{E9A17574-7077-A806-627D-35F348EC3F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5" name="直線コネクタ 9174">
                        <a:extLst>
                          <a:ext uri="{FF2B5EF4-FFF2-40B4-BE49-F238E27FC236}">
                            <a16:creationId xmlns:a16="http://schemas.microsoft.com/office/drawing/2014/main" id="{0169FEF8-CB44-941C-5FE1-095B027447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43" name="グループ化 9142">
                      <a:extLst>
                        <a:ext uri="{FF2B5EF4-FFF2-40B4-BE49-F238E27FC236}">
                          <a16:creationId xmlns:a16="http://schemas.microsoft.com/office/drawing/2014/main" id="{9F1AE1A6-05A6-9166-C01A-BA66E52D80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44" name="直線コネクタ 9143">
                        <a:extLst>
                          <a:ext uri="{FF2B5EF4-FFF2-40B4-BE49-F238E27FC236}">
                            <a16:creationId xmlns:a16="http://schemas.microsoft.com/office/drawing/2014/main" id="{A5D511FC-81FE-409C-5B63-1F5FF78D00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5" name="直線コネクタ 9144">
                        <a:extLst>
                          <a:ext uri="{FF2B5EF4-FFF2-40B4-BE49-F238E27FC236}">
                            <a16:creationId xmlns:a16="http://schemas.microsoft.com/office/drawing/2014/main" id="{2D8962C6-AF1D-D2EB-EA9D-DF2B5C86A6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6" name="直線コネクタ 9145">
                        <a:extLst>
                          <a:ext uri="{FF2B5EF4-FFF2-40B4-BE49-F238E27FC236}">
                            <a16:creationId xmlns:a16="http://schemas.microsoft.com/office/drawing/2014/main" id="{4296C75C-4F58-9920-3B34-D99CC6FA2F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7" name="直線コネクタ 9146">
                        <a:extLst>
                          <a:ext uri="{FF2B5EF4-FFF2-40B4-BE49-F238E27FC236}">
                            <a16:creationId xmlns:a16="http://schemas.microsoft.com/office/drawing/2014/main" id="{13374893-042E-BA48-E4D0-B1E1AA3853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8" name="直線コネクタ 9147">
                        <a:extLst>
                          <a:ext uri="{FF2B5EF4-FFF2-40B4-BE49-F238E27FC236}">
                            <a16:creationId xmlns:a16="http://schemas.microsoft.com/office/drawing/2014/main" id="{047FF7F2-4D15-E21A-B243-C9C4E95203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9" name="直線コネクタ 9148">
                        <a:extLst>
                          <a:ext uri="{FF2B5EF4-FFF2-40B4-BE49-F238E27FC236}">
                            <a16:creationId xmlns:a16="http://schemas.microsoft.com/office/drawing/2014/main" id="{EA1D3249-580B-1220-C360-E16137A7AB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0" name="直線コネクタ 9149">
                        <a:extLst>
                          <a:ext uri="{FF2B5EF4-FFF2-40B4-BE49-F238E27FC236}">
                            <a16:creationId xmlns:a16="http://schemas.microsoft.com/office/drawing/2014/main" id="{9383715E-66B6-A599-1334-6AAB72F442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1" name="直線コネクタ 9150">
                        <a:extLst>
                          <a:ext uri="{FF2B5EF4-FFF2-40B4-BE49-F238E27FC236}">
                            <a16:creationId xmlns:a16="http://schemas.microsoft.com/office/drawing/2014/main" id="{397B711E-203C-B7B3-B483-3EE579D67E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2" name="直線コネクタ 9151">
                        <a:extLst>
                          <a:ext uri="{FF2B5EF4-FFF2-40B4-BE49-F238E27FC236}">
                            <a16:creationId xmlns:a16="http://schemas.microsoft.com/office/drawing/2014/main" id="{62971285-0B2C-88FB-770D-0A55ABF91E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3" name="直線コネクタ 9152">
                        <a:extLst>
                          <a:ext uri="{FF2B5EF4-FFF2-40B4-BE49-F238E27FC236}">
                            <a16:creationId xmlns:a16="http://schemas.microsoft.com/office/drawing/2014/main" id="{F3DDA42F-51AE-BADB-0180-58873285FA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4" name="直線コネクタ 9153">
                        <a:extLst>
                          <a:ext uri="{FF2B5EF4-FFF2-40B4-BE49-F238E27FC236}">
                            <a16:creationId xmlns:a16="http://schemas.microsoft.com/office/drawing/2014/main" id="{617A128F-F8ED-FDAA-B1C9-1514C73D2A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5" name="直線コネクタ 9154">
                        <a:extLst>
                          <a:ext uri="{FF2B5EF4-FFF2-40B4-BE49-F238E27FC236}">
                            <a16:creationId xmlns:a16="http://schemas.microsoft.com/office/drawing/2014/main" id="{98435440-2672-C7E3-E1D4-A2F4D72A03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6" name="直線コネクタ 9155">
                        <a:extLst>
                          <a:ext uri="{FF2B5EF4-FFF2-40B4-BE49-F238E27FC236}">
                            <a16:creationId xmlns:a16="http://schemas.microsoft.com/office/drawing/2014/main" id="{50DB08AC-C740-F36D-C6DE-BC447B87E9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7" name="直線コネクタ 9156">
                        <a:extLst>
                          <a:ext uri="{FF2B5EF4-FFF2-40B4-BE49-F238E27FC236}">
                            <a16:creationId xmlns:a16="http://schemas.microsoft.com/office/drawing/2014/main" id="{BD3F4FCC-3D18-B2E2-4010-1C54E57475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8" name="直線コネクタ 9157">
                        <a:extLst>
                          <a:ext uri="{FF2B5EF4-FFF2-40B4-BE49-F238E27FC236}">
                            <a16:creationId xmlns:a16="http://schemas.microsoft.com/office/drawing/2014/main" id="{513F02EE-6721-00F5-E7FD-BD9E692CB8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9" name="直線コネクタ 9158">
                        <a:extLst>
                          <a:ext uri="{FF2B5EF4-FFF2-40B4-BE49-F238E27FC236}">
                            <a16:creationId xmlns:a16="http://schemas.microsoft.com/office/drawing/2014/main" id="{9D2ABB9A-B220-25F1-9413-498C706506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8" name="グループ化 9107">
                    <a:extLst>
                      <a:ext uri="{FF2B5EF4-FFF2-40B4-BE49-F238E27FC236}">
                        <a16:creationId xmlns:a16="http://schemas.microsoft.com/office/drawing/2014/main" id="{FE3DBFB9-BA1A-7099-405A-6EC3E9C64347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26" name="直線コネクタ 9125">
                      <a:extLst>
                        <a:ext uri="{FF2B5EF4-FFF2-40B4-BE49-F238E27FC236}">
                          <a16:creationId xmlns:a16="http://schemas.microsoft.com/office/drawing/2014/main" id="{1DE3A6FC-DFC4-75E1-2781-01B4B2ED20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7" name="直線コネクタ 9126">
                      <a:extLst>
                        <a:ext uri="{FF2B5EF4-FFF2-40B4-BE49-F238E27FC236}">
                          <a16:creationId xmlns:a16="http://schemas.microsoft.com/office/drawing/2014/main" id="{458E4285-C445-DC21-CA3C-3C4262E3B3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8" name="直線コネクタ 9127">
                      <a:extLst>
                        <a:ext uri="{FF2B5EF4-FFF2-40B4-BE49-F238E27FC236}">
                          <a16:creationId xmlns:a16="http://schemas.microsoft.com/office/drawing/2014/main" id="{71F789CD-4144-F47B-7FF3-B0789CF817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9" name="直線コネクタ 9128">
                      <a:extLst>
                        <a:ext uri="{FF2B5EF4-FFF2-40B4-BE49-F238E27FC236}">
                          <a16:creationId xmlns:a16="http://schemas.microsoft.com/office/drawing/2014/main" id="{4F3AF1FE-0ED4-C7F9-7556-95F18C7BB0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0" name="直線コネクタ 9129">
                      <a:extLst>
                        <a:ext uri="{FF2B5EF4-FFF2-40B4-BE49-F238E27FC236}">
                          <a16:creationId xmlns:a16="http://schemas.microsoft.com/office/drawing/2014/main" id="{409421C4-14CF-1E8B-95FD-AB937B0F22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1" name="直線コネクタ 9130">
                      <a:extLst>
                        <a:ext uri="{FF2B5EF4-FFF2-40B4-BE49-F238E27FC236}">
                          <a16:creationId xmlns:a16="http://schemas.microsoft.com/office/drawing/2014/main" id="{2D412787-FC2C-54CC-FC3C-43141054B8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2" name="直線コネクタ 9131">
                      <a:extLst>
                        <a:ext uri="{FF2B5EF4-FFF2-40B4-BE49-F238E27FC236}">
                          <a16:creationId xmlns:a16="http://schemas.microsoft.com/office/drawing/2014/main" id="{16EFAE53-3533-4513-94B8-AC200A762B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3" name="直線コネクタ 9132">
                      <a:extLst>
                        <a:ext uri="{FF2B5EF4-FFF2-40B4-BE49-F238E27FC236}">
                          <a16:creationId xmlns:a16="http://schemas.microsoft.com/office/drawing/2014/main" id="{1F04F61F-67FC-89FA-224A-341FF20700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4" name="直線コネクタ 9133">
                      <a:extLst>
                        <a:ext uri="{FF2B5EF4-FFF2-40B4-BE49-F238E27FC236}">
                          <a16:creationId xmlns:a16="http://schemas.microsoft.com/office/drawing/2014/main" id="{FB2104FC-A83C-3C6B-C7C4-E7EF2BAEB2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5" name="直線コネクタ 9134">
                      <a:extLst>
                        <a:ext uri="{FF2B5EF4-FFF2-40B4-BE49-F238E27FC236}">
                          <a16:creationId xmlns:a16="http://schemas.microsoft.com/office/drawing/2014/main" id="{1EF19442-CC93-E2FA-2945-43EAA5E1F0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6" name="直線コネクタ 9135">
                      <a:extLst>
                        <a:ext uri="{FF2B5EF4-FFF2-40B4-BE49-F238E27FC236}">
                          <a16:creationId xmlns:a16="http://schemas.microsoft.com/office/drawing/2014/main" id="{84EBC897-4976-4429-7BAD-B1BA1B0E10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7" name="直線コネクタ 9136">
                      <a:extLst>
                        <a:ext uri="{FF2B5EF4-FFF2-40B4-BE49-F238E27FC236}">
                          <a16:creationId xmlns:a16="http://schemas.microsoft.com/office/drawing/2014/main" id="{957C05A7-114B-27F6-604A-9E717F39D9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8" name="直線コネクタ 9137">
                      <a:extLst>
                        <a:ext uri="{FF2B5EF4-FFF2-40B4-BE49-F238E27FC236}">
                          <a16:creationId xmlns:a16="http://schemas.microsoft.com/office/drawing/2014/main" id="{DE07EB78-1E96-286E-0BD1-C41829258C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9" name="直線コネクタ 9138">
                      <a:extLst>
                        <a:ext uri="{FF2B5EF4-FFF2-40B4-BE49-F238E27FC236}">
                          <a16:creationId xmlns:a16="http://schemas.microsoft.com/office/drawing/2014/main" id="{009EF4C4-B159-9B55-E632-7718A00E58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0" name="直線コネクタ 9139">
                      <a:extLst>
                        <a:ext uri="{FF2B5EF4-FFF2-40B4-BE49-F238E27FC236}">
                          <a16:creationId xmlns:a16="http://schemas.microsoft.com/office/drawing/2014/main" id="{BDF01570-7607-86BF-8F9D-749C8B11A3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1" name="直線コネクタ 9140">
                      <a:extLst>
                        <a:ext uri="{FF2B5EF4-FFF2-40B4-BE49-F238E27FC236}">
                          <a16:creationId xmlns:a16="http://schemas.microsoft.com/office/drawing/2014/main" id="{9FF8195E-BEBE-FCBA-79BA-D8587CE9D7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09" name="グループ化 9108">
                    <a:extLst>
                      <a:ext uri="{FF2B5EF4-FFF2-40B4-BE49-F238E27FC236}">
                        <a16:creationId xmlns:a16="http://schemas.microsoft.com/office/drawing/2014/main" id="{AFB2EB8D-FCB1-2A4F-C0BC-AE91C2B77E24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10" name="直線コネクタ 9109">
                      <a:extLst>
                        <a:ext uri="{FF2B5EF4-FFF2-40B4-BE49-F238E27FC236}">
                          <a16:creationId xmlns:a16="http://schemas.microsoft.com/office/drawing/2014/main" id="{15A4D735-3610-8D03-57B4-E098C6570F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1" name="直線コネクタ 9110">
                      <a:extLst>
                        <a:ext uri="{FF2B5EF4-FFF2-40B4-BE49-F238E27FC236}">
                          <a16:creationId xmlns:a16="http://schemas.microsoft.com/office/drawing/2014/main" id="{4FDCD24E-0336-3243-5C89-D67215CCD9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2" name="直線コネクタ 9111">
                      <a:extLst>
                        <a:ext uri="{FF2B5EF4-FFF2-40B4-BE49-F238E27FC236}">
                          <a16:creationId xmlns:a16="http://schemas.microsoft.com/office/drawing/2014/main" id="{70B83E5F-4E49-1FB9-2C9F-948BB499EC3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3" name="直線コネクタ 9112">
                      <a:extLst>
                        <a:ext uri="{FF2B5EF4-FFF2-40B4-BE49-F238E27FC236}">
                          <a16:creationId xmlns:a16="http://schemas.microsoft.com/office/drawing/2014/main" id="{F2F54615-0635-1924-4BA0-49AE34E92B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4" name="直線コネクタ 9113">
                      <a:extLst>
                        <a:ext uri="{FF2B5EF4-FFF2-40B4-BE49-F238E27FC236}">
                          <a16:creationId xmlns:a16="http://schemas.microsoft.com/office/drawing/2014/main" id="{4B1D56F2-6C55-C9FE-06DC-1C34E584F1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5" name="直線コネクタ 9114">
                      <a:extLst>
                        <a:ext uri="{FF2B5EF4-FFF2-40B4-BE49-F238E27FC236}">
                          <a16:creationId xmlns:a16="http://schemas.microsoft.com/office/drawing/2014/main" id="{04AD34E3-F8B7-326A-DBBE-3D281667E9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6" name="直線コネクタ 9115">
                      <a:extLst>
                        <a:ext uri="{FF2B5EF4-FFF2-40B4-BE49-F238E27FC236}">
                          <a16:creationId xmlns:a16="http://schemas.microsoft.com/office/drawing/2014/main" id="{342BA322-A855-74D6-8CB0-325DE4409B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7" name="直線コネクタ 9116">
                      <a:extLst>
                        <a:ext uri="{FF2B5EF4-FFF2-40B4-BE49-F238E27FC236}">
                          <a16:creationId xmlns:a16="http://schemas.microsoft.com/office/drawing/2014/main" id="{5BCF1088-F72D-37EC-27AB-8CAC26A86B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8" name="直線コネクタ 9117">
                      <a:extLst>
                        <a:ext uri="{FF2B5EF4-FFF2-40B4-BE49-F238E27FC236}">
                          <a16:creationId xmlns:a16="http://schemas.microsoft.com/office/drawing/2014/main" id="{A5EF440F-AAD0-4DF2-F62D-E95F8EA271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9" name="直線コネクタ 9118">
                      <a:extLst>
                        <a:ext uri="{FF2B5EF4-FFF2-40B4-BE49-F238E27FC236}">
                          <a16:creationId xmlns:a16="http://schemas.microsoft.com/office/drawing/2014/main" id="{3F94B939-8843-659A-E97F-96631DB75C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0" name="直線コネクタ 9119">
                      <a:extLst>
                        <a:ext uri="{FF2B5EF4-FFF2-40B4-BE49-F238E27FC236}">
                          <a16:creationId xmlns:a16="http://schemas.microsoft.com/office/drawing/2014/main" id="{4204FFA4-AF02-27B9-A3F9-FEAF330C28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1" name="直線コネクタ 9120">
                      <a:extLst>
                        <a:ext uri="{FF2B5EF4-FFF2-40B4-BE49-F238E27FC236}">
                          <a16:creationId xmlns:a16="http://schemas.microsoft.com/office/drawing/2014/main" id="{60389241-D469-3090-F6D8-1632B2D9B7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2" name="直線コネクタ 9121">
                      <a:extLst>
                        <a:ext uri="{FF2B5EF4-FFF2-40B4-BE49-F238E27FC236}">
                          <a16:creationId xmlns:a16="http://schemas.microsoft.com/office/drawing/2014/main" id="{56B36B47-BC92-7B1D-1954-72B35CAAA2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3" name="直線コネクタ 9122">
                      <a:extLst>
                        <a:ext uri="{FF2B5EF4-FFF2-40B4-BE49-F238E27FC236}">
                          <a16:creationId xmlns:a16="http://schemas.microsoft.com/office/drawing/2014/main" id="{DA4F5DEF-EFC4-40CE-7757-10D75DE2AE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4" name="直線コネクタ 9123">
                      <a:extLst>
                        <a:ext uri="{FF2B5EF4-FFF2-40B4-BE49-F238E27FC236}">
                          <a16:creationId xmlns:a16="http://schemas.microsoft.com/office/drawing/2014/main" id="{2FE35E57-54C5-6FF2-7CF0-CE9FE47D2F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5" name="直線コネクタ 9124">
                      <a:extLst>
                        <a:ext uri="{FF2B5EF4-FFF2-40B4-BE49-F238E27FC236}">
                          <a16:creationId xmlns:a16="http://schemas.microsoft.com/office/drawing/2014/main" id="{9533FC9F-3B0B-C47E-B562-7A22E41D16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076" name="グループ化 9075">
                  <a:extLst>
                    <a:ext uri="{FF2B5EF4-FFF2-40B4-BE49-F238E27FC236}">
                      <a16:creationId xmlns:a16="http://schemas.microsoft.com/office/drawing/2014/main" id="{C0E47B8B-6C8D-3456-16C5-B108495000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8" name="直線コネクタ 9097">
                    <a:extLst>
                      <a:ext uri="{FF2B5EF4-FFF2-40B4-BE49-F238E27FC236}">
                        <a16:creationId xmlns:a16="http://schemas.microsoft.com/office/drawing/2014/main" id="{5CCDACE1-91CC-4A91-CE1C-A3A5955C0D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9" name="直線コネクタ 9098">
                    <a:extLst>
                      <a:ext uri="{FF2B5EF4-FFF2-40B4-BE49-F238E27FC236}">
                        <a16:creationId xmlns:a16="http://schemas.microsoft.com/office/drawing/2014/main" id="{234EB379-9AFE-543B-2896-B6F83F8254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0" name="直線コネクタ 9099">
                    <a:extLst>
                      <a:ext uri="{FF2B5EF4-FFF2-40B4-BE49-F238E27FC236}">
                        <a16:creationId xmlns:a16="http://schemas.microsoft.com/office/drawing/2014/main" id="{F257A110-26AE-270E-5F65-A1B03275D5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1" name="直線コネクタ 9100">
                    <a:extLst>
                      <a:ext uri="{FF2B5EF4-FFF2-40B4-BE49-F238E27FC236}">
                        <a16:creationId xmlns:a16="http://schemas.microsoft.com/office/drawing/2014/main" id="{98315929-B26B-D00C-7D20-54FDA2B5BF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2" name="直線コネクタ 9101">
                    <a:extLst>
                      <a:ext uri="{FF2B5EF4-FFF2-40B4-BE49-F238E27FC236}">
                        <a16:creationId xmlns:a16="http://schemas.microsoft.com/office/drawing/2014/main" id="{245F4731-65B9-F1E6-F0F6-BCBBAF9E0A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3" name="直線コネクタ 9102">
                    <a:extLst>
                      <a:ext uri="{FF2B5EF4-FFF2-40B4-BE49-F238E27FC236}">
                        <a16:creationId xmlns:a16="http://schemas.microsoft.com/office/drawing/2014/main" id="{49DD4538-76F9-699A-A0C7-D810425C87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7" name="グループ化 9076">
                  <a:extLst>
                    <a:ext uri="{FF2B5EF4-FFF2-40B4-BE49-F238E27FC236}">
                      <a16:creationId xmlns:a16="http://schemas.microsoft.com/office/drawing/2014/main" id="{EEE5EE83-626C-5250-8E61-911D24C852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2" name="直線コネクタ 9091">
                    <a:extLst>
                      <a:ext uri="{FF2B5EF4-FFF2-40B4-BE49-F238E27FC236}">
                        <a16:creationId xmlns:a16="http://schemas.microsoft.com/office/drawing/2014/main" id="{D95FEF5B-57EF-4365-0342-9688F82874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3" name="直線コネクタ 9092">
                    <a:extLst>
                      <a:ext uri="{FF2B5EF4-FFF2-40B4-BE49-F238E27FC236}">
                        <a16:creationId xmlns:a16="http://schemas.microsoft.com/office/drawing/2014/main" id="{72FCD6A6-B448-5FBA-50A9-E5D76CAC3E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4" name="直線コネクタ 9093">
                    <a:extLst>
                      <a:ext uri="{FF2B5EF4-FFF2-40B4-BE49-F238E27FC236}">
                        <a16:creationId xmlns:a16="http://schemas.microsoft.com/office/drawing/2014/main" id="{34951953-7EA0-2A39-AE13-19FFE96C75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5" name="直線コネクタ 9094">
                    <a:extLst>
                      <a:ext uri="{FF2B5EF4-FFF2-40B4-BE49-F238E27FC236}">
                        <a16:creationId xmlns:a16="http://schemas.microsoft.com/office/drawing/2014/main" id="{2973B410-E32B-4F00-056A-6E0CAB08A3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6" name="直線コネクタ 9095">
                    <a:extLst>
                      <a:ext uri="{FF2B5EF4-FFF2-40B4-BE49-F238E27FC236}">
                        <a16:creationId xmlns:a16="http://schemas.microsoft.com/office/drawing/2014/main" id="{429F39D1-5047-BF1A-4224-007B3FBA6E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7" name="直線コネクタ 9096">
                    <a:extLst>
                      <a:ext uri="{FF2B5EF4-FFF2-40B4-BE49-F238E27FC236}">
                        <a16:creationId xmlns:a16="http://schemas.microsoft.com/office/drawing/2014/main" id="{A3662232-F06A-A7A9-A294-B6BA4904E5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8" name="グループ化 9077">
                  <a:extLst>
                    <a:ext uri="{FF2B5EF4-FFF2-40B4-BE49-F238E27FC236}">
                      <a16:creationId xmlns:a16="http://schemas.microsoft.com/office/drawing/2014/main" id="{E661F647-389C-CD56-54A3-B9736FF689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6" name="直線コネクタ 9085">
                    <a:extLst>
                      <a:ext uri="{FF2B5EF4-FFF2-40B4-BE49-F238E27FC236}">
                        <a16:creationId xmlns:a16="http://schemas.microsoft.com/office/drawing/2014/main" id="{A9CCDE57-9E71-393C-C02E-8969BEBEAF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7" name="直線コネクタ 9086">
                    <a:extLst>
                      <a:ext uri="{FF2B5EF4-FFF2-40B4-BE49-F238E27FC236}">
                        <a16:creationId xmlns:a16="http://schemas.microsoft.com/office/drawing/2014/main" id="{A6C1D26B-68EB-C89A-2516-B34975BA82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8" name="直線コネクタ 9087">
                    <a:extLst>
                      <a:ext uri="{FF2B5EF4-FFF2-40B4-BE49-F238E27FC236}">
                        <a16:creationId xmlns:a16="http://schemas.microsoft.com/office/drawing/2014/main" id="{7A574556-9B54-2E33-FBD2-239B1CF05A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9" name="直線コネクタ 9088">
                    <a:extLst>
                      <a:ext uri="{FF2B5EF4-FFF2-40B4-BE49-F238E27FC236}">
                        <a16:creationId xmlns:a16="http://schemas.microsoft.com/office/drawing/2014/main" id="{6A0E5628-C777-E336-E723-7B62B56CA4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0" name="直線コネクタ 9089">
                    <a:extLst>
                      <a:ext uri="{FF2B5EF4-FFF2-40B4-BE49-F238E27FC236}">
                        <a16:creationId xmlns:a16="http://schemas.microsoft.com/office/drawing/2014/main" id="{2A743EC7-C73D-751D-4A07-68C7E46B702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1" name="直線コネクタ 9090">
                    <a:extLst>
                      <a:ext uri="{FF2B5EF4-FFF2-40B4-BE49-F238E27FC236}">
                        <a16:creationId xmlns:a16="http://schemas.microsoft.com/office/drawing/2014/main" id="{138DBAB1-5085-7662-EE59-C998DF2F1A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9" name="グループ化 9078">
                  <a:extLst>
                    <a:ext uri="{FF2B5EF4-FFF2-40B4-BE49-F238E27FC236}">
                      <a16:creationId xmlns:a16="http://schemas.microsoft.com/office/drawing/2014/main" id="{87C514E5-63A5-915A-CC69-9212918CA1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0" name="直線コネクタ 9079">
                    <a:extLst>
                      <a:ext uri="{FF2B5EF4-FFF2-40B4-BE49-F238E27FC236}">
                        <a16:creationId xmlns:a16="http://schemas.microsoft.com/office/drawing/2014/main" id="{35A6F3CD-95F7-1BE3-4CC7-30203141D1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1" name="直線コネクタ 9080">
                    <a:extLst>
                      <a:ext uri="{FF2B5EF4-FFF2-40B4-BE49-F238E27FC236}">
                        <a16:creationId xmlns:a16="http://schemas.microsoft.com/office/drawing/2014/main" id="{3EE79E30-CCE1-44B8-D67D-2C7BDD8C5B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2" name="直線コネクタ 9081">
                    <a:extLst>
                      <a:ext uri="{FF2B5EF4-FFF2-40B4-BE49-F238E27FC236}">
                        <a16:creationId xmlns:a16="http://schemas.microsoft.com/office/drawing/2014/main" id="{D319C996-0185-462E-D928-FFBB0B5CEA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3" name="直線コネクタ 9082">
                    <a:extLst>
                      <a:ext uri="{FF2B5EF4-FFF2-40B4-BE49-F238E27FC236}">
                        <a16:creationId xmlns:a16="http://schemas.microsoft.com/office/drawing/2014/main" id="{30F0F994-D042-10B6-D83A-530CC3050B4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4" name="直線コネクタ 9083">
                    <a:extLst>
                      <a:ext uri="{FF2B5EF4-FFF2-40B4-BE49-F238E27FC236}">
                        <a16:creationId xmlns:a16="http://schemas.microsoft.com/office/drawing/2014/main" id="{3CCE3E81-94FD-ADC0-1CAE-0B52E1EBF2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5" name="直線コネクタ 9084">
                    <a:extLst>
                      <a:ext uri="{FF2B5EF4-FFF2-40B4-BE49-F238E27FC236}">
                        <a16:creationId xmlns:a16="http://schemas.microsoft.com/office/drawing/2014/main" id="{09BD56B5-AB67-D813-933F-C5959FED3D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8313" name="グループ化 8312">
              <a:extLst>
                <a:ext uri="{FF2B5EF4-FFF2-40B4-BE49-F238E27FC236}">
                  <a16:creationId xmlns:a16="http://schemas.microsoft.com/office/drawing/2014/main" id="{A439D7E7-F2E9-204D-CD47-9EDC8AF2E545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8314" name="グループ化 8313">
                <a:extLst>
                  <a:ext uri="{FF2B5EF4-FFF2-40B4-BE49-F238E27FC236}">
                    <a16:creationId xmlns:a16="http://schemas.microsoft.com/office/drawing/2014/main" id="{3A3D60B4-9D52-1444-4492-C9421EC99926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882" name="正方形/長方形 8881">
                  <a:extLst>
                    <a:ext uri="{FF2B5EF4-FFF2-40B4-BE49-F238E27FC236}">
                      <a16:creationId xmlns:a16="http://schemas.microsoft.com/office/drawing/2014/main" id="{37ED3875-6B4C-C2B8-EAF6-9FB0E18D6D4A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883" name="グループ化 8882">
                  <a:extLst>
                    <a:ext uri="{FF2B5EF4-FFF2-40B4-BE49-F238E27FC236}">
                      <a16:creationId xmlns:a16="http://schemas.microsoft.com/office/drawing/2014/main" id="{373B8F8F-22EB-B5EF-CA05-2EC4A48B94A6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912" name="グループ化 8911">
                    <a:extLst>
                      <a:ext uri="{FF2B5EF4-FFF2-40B4-BE49-F238E27FC236}">
                        <a16:creationId xmlns:a16="http://schemas.microsoft.com/office/drawing/2014/main" id="{5E4FD940-E7FE-1A18-4C26-7D488ADF298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052" name="正方形/長方形 9051">
                      <a:extLst>
                        <a:ext uri="{FF2B5EF4-FFF2-40B4-BE49-F238E27FC236}">
                          <a16:creationId xmlns:a16="http://schemas.microsoft.com/office/drawing/2014/main" id="{EA130CAC-F7AB-88C9-7B69-BE3275A5D5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3" name="グループ化 9052">
                      <a:extLst>
                        <a:ext uri="{FF2B5EF4-FFF2-40B4-BE49-F238E27FC236}">
                          <a16:creationId xmlns:a16="http://schemas.microsoft.com/office/drawing/2014/main" id="{4F0660EE-57DC-DECB-C96A-6A3B5AC4E6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8" name="正方形/長方形 9067">
                        <a:extLst>
                          <a:ext uri="{FF2B5EF4-FFF2-40B4-BE49-F238E27FC236}">
                            <a16:creationId xmlns:a16="http://schemas.microsoft.com/office/drawing/2014/main" id="{4DD8B79F-BAF6-7248-9BE5-1313F18AA2E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9" name="正方形/長方形 9068">
                        <a:extLst>
                          <a:ext uri="{FF2B5EF4-FFF2-40B4-BE49-F238E27FC236}">
                            <a16:creationId xmlns:a16="http://schemas.microsoft.com/office/drawing/2014/main" id="{8FD69DD7-AAC2-CCEE-DEF8-4741F535681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054" name="グループ化 9053">
                      <a:extLst>
                        <a:ext uri="{FF2B5EF4-FFF2-40B4-BE49-F238E27FC236}">
                          <a16:creationId xmlns:a16="http://schemas.microsoft.com/office/drawing/2014/main" id="{544B0822-5E71-7378-1713-1470397D11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064" name="正方形/長方形 9063">
                        <a:extLst>
                          <a:ext uri="{FF2B5EF4-FFF2-40B4-BE49-F238E27FC236}">
                            <a16:creationId xmlns:a16="http://schemas.microsoft.com/office/drawing/2014/main" id="{02D4067E-2C6E-7276-35FC-78F445A5251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065" name="グループ化 9064">
                        <a:extLst>
                          <a:ext uri="{FF2B5EF4-FFF2-40B4-BE49-F238E27FC236}">
                            <a16:creationId xmlns:a16="http://schemas.microsoft.com/office/drawing/2014/main" id="{41EF2BC2-156B-328D-AC3E-A49C3043BBC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066" name="正方形/長方形 9065">
                          <a:extLst>
                            <a:ext uri="{FF2B5EF4-FFF2-40B4-BE49-F238E27FC236}">
                              <a16:creationId xmlns:a16="http://schemas.microsoft.com/office/drawing/2014/main" id="{83F9BDE6-16D0-0D23-1456-B30A7857CB3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067" name="正方形/長方形 9066">
                          <a:extLst>
                            <a:ext uri="{FF2B5EF4-FFF2-40B4-BE49-F238E27FC236}">
                              <a16:creationId xmlns:a16="http://schemas.microsoft.com/office/drawing/2014/main" id="{067B67D3-2822-D2BA-032E-3DAA20CFE44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055" name="正方形/長方形 9054">
                      <a:extLst>
                        <a:ext uri="{FF2B5EF4-FFF2-40B4-BE49-F238E27FC236}">
                          <a16:creationId xmlns:a16="http://schemas.microsoft.com/office/drawing/2014/main" id="{A2D5C360-DB9B-3DEA-89AE-44B11B0CD8D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6" name="グループ化 9055">
                      <a:extLst>
                        <a:ext uri="{FF2B5EF4-FFF2-40B4-BE49-F238E27FC236}">
                          <a16:creationId xmlns:a16="http://schemas.microsoft.com/office/drawing/2014/main" id="{4631DD0C-2BC7-8C1B-9F35-643C32D324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2" name="正方形/長方形 9061">
                        <a:extLst>
                          <a:ext uri="{FF2B5EF4-FFF2-40B4-BE49-F238E27FC236}">
                            <a16:creationId xmlns:a16="http://schemas.microsoft.com/office/drawing/2014/main" id="{0851D7D1-4FA3-98EC-32AD-25E0BA372AE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3" name="正方形/長方形 9062">
                        <a:extLst>
                          <a:ext uri="{FF2B5EF4-FFF2-40B4-BE49-F238E27FC236}">
                            <a16:creationId xmlns:a16="http://schemas.microsoft.com/office/drawing/2014/main" id="{64BA116B-0E0C-8321-E429-03EEF1503FA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7" name="正方形/長方形 9056">
                      <a:extLst>
                        <a:ext uri="{FF2B5EF4-FFF2-40B4-BE49-F238E27FC236}">
                          <a16:creationId xmlns:a16="http://schemas.microsoft.com/office/drawing/2014/main" id="{6BD3E955-58B4-7270-6232-D5F5BEAEF30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8" name="グループ化 9057">
                      <a:extLst>
                        <a:ext uri="{FF2B5EF4-FFF2-40B4-BE49-F238E27FC236}">
                          <a16:creationId xmlns:a16="http://schemas.microsoft.com/office/drawing/2014/main" id="{3174F632-89BB-B97B-93DD-370075C2336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0" name="正方形/長方形 9059">
                        <a:extLst>
                          <a:ext uri="{FF2B5EF4-FFF2-40B4-BE49-F238E27FC236}">
                            <a16:creationId xmlns:a16="http://schemas.microsoft.com/office/drawing/2014/main" id="{084673BE-4734-B730-1220-2B6DCCA084A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1" name="正方形/長方形 9060">
                        <a:extLst>
                          <a:ext uri="{FF2B5EF4-FFF2-40B4-BE49-F238E27FC236}">
                            <a16:creationId xmlns:a16="http://schemas.microsoft.com/office/drawing/2014/main" id="{9E3EA948-6B19-C430-F141-1303272E2A5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9" name="正方形/長方形 9058">
                      <a:extLst>
                        <a:ext uri="{FF2B5EF4-FFF2-40B4-BE49-F238E27FC236}">
                          <a16:creationId xmlns:a16="http://schemas.microsoft.com/office/drawing/2014/main" id="{C0A9CF0A-88C2-DA4E-6567-355AAC1038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913" name="グループ化 8912">
                    <a:extLst>
                      <a:ext uri="{FF2B5EF4-FFF2-40B4-BE49-F238E27FC236}">
                        <a16:creationId xmlns:a16="http://schemas.microsoft.com/office/drawing/2014/main" id="{E223ED0D-3EE0-E5CC-4626-B72A10093F3E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018" name="グループ化 9017">
                      <a:extLst>
                        <a:ext uri="{FF2B5EF4-FFF2-40B4-BE49-F238E27FC236}">
                          <a16:creationId xmlns:a16="http://schemas.microsoft.com/office/drawing/2014/main" id="{452ACEFF-C996-BC62-D67E-4D1055C455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36" name="直線コネクタ 9035">
                        <a:extLst>
                          <a:ext uri="{FF2B5EF4-FFF2-40B4-BE49-F238E27FC236}">
                            <a16:creationId xmlns:a16="http://schemas.microsoft.com/office/drawing/2014/main" id="{C6947CA8-9F93-3E02-F37D-F99BF33769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7" name="直線コネクタ 9036">
                        <a:extLst>
                          <a:ext uri="{FF2B5EF4-FFF2-40B4-BE49-F238E27FC236}">
                            <a16:creationId xmlns:a16="http://schemas.microsoft.com/office/drawing/2014/main" id="{5DA38CF0-19FA-5619-4BC0-2E7770E404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8" name="直線コネクタ 9037">
                        <a:extLst>
                          <a:ext uri="{FF2B5EF4-FFF2-40B4-BE49-F238E27FC236}">
                            <a16:creationId xmlns:a16="http://schemas.microsoft.com/office/drawing/2014/main" id="{1BDF5919-E17D-F764-E4AF-B9EBE5DC98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9" name="直線コネクタ 9038">
                        <a:extLst>
                          <a:ext uri="{FF2B5EF4-FFF2-40B4-BE49-F238E27FC236}">
                            <a16:creationId xmlns:a16="http://schemas.microsoft.com/office/drawing/2014/main" id="{09254EA9-118D-6704-B080-6EB7BD93E8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0" name="直線コネクタ 9039">
                        <a:extLst>
                          <a:ext uri="{FF2B5EF4-FFF2-40B4-BE49-F238E27FC236}">
                            <a16:creationId xmlns:a16="http://schemas.microsoft.com/office/drawing/2014/main" id="{2AC762CA-18EC-C15E-9EF9-73B846B35F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1" name="直線コネクタ 9040">
                        <a:extLst>
                          <a:ext uri="{FF2B5EF4-FFF2-40B4-BE49-F238E27FC236}">
                            <a16:creationId xmlns:a16="http://schemas.microsoft.com/office/drawing/2014/main" id="{07606AAE-89F5-CA4F-2445-60B248DBFF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2" name="直線コネクタ 9041">
                        <a:extLst>
                          <a:ext uri="{FF2B5EF4-FFF2-40B4-BE49-F238E27FC236}">
                            <a16:creationId xmlns:a16="http://schemas.microsoft.com/office/drawing/2014/main" id="{99C7D1C0-7E6A-5A3D-AD3F-D4C5D03CD1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3" name="直線コネクタ 9042">
                        <a:extLst>
                          <a:ext uri="{FF2B5EF4-FFF2-40B4-BE49-F238E27FC236}">
                            <a16:creationId xmlns:a16="http://schemas.microsoft.com/office/drawing/2014/main" id="{86704D7F-B523-1977-6F62-5A5580B0B3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4" name="直線コネクタ 9043">
                        <a:extLst>
                          <a:ext uri="{FF2B5EF4-FFF2-40B4-BE49-F238E27FC236}">
                            <a16:creationId xmlns:a16="http://schemas.microsoft.com/office/drawing/2014/main" id="{D2599524-AABC-B90B-955A-AEF7B67A22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5" name="直線コネクタ 9044">
                        <a:extLst>
                          <a:ext uri="{FF2B5EF4-FFF2-40B4-BE49-F238E27FC236}">
                            <a16:creationId xmlns:a16="http://schemas.microsoft.com/office/drawing/2014/main" id="{6FEDC298-6852-DF08-910C-05DCA7B515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6" name="直線コネクタ 9045">
                        <a:extLst>
                          <a:ext uri="{FF2B5EF4-FFF2-40B4-BE49-F238E27FC236}">
                            <a16:creationId xmlns:a16="http://schemas.microsoft.com/office/drawing/2014/main" id="{242428F8-52DF-25C9-C33F-1885DEB7ED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7" name="直線コネクタ 9046">
                        <a:extLst>
                          <a:ext uri="{FF2B5EF4-FFF2-40B4-BE49-F238E27FC236}">
                            <a16:creationId xmlns:a16="http://schemas.microsoft.com/office/drawing/2014/main" id="{4A68F69D-6DE7-8523-AEF6-8CC79C0814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8" name="直線コネクタ 9047">
                        <a:extLst>
                          <a:ext uri="{FF2B5EF4-FFF2-40B4-BE49-F238E27FC236}">
                            <a16:creationId xmlns:a16="http://schemas.microsoft.com/office/drawing/2014/main" id="{CF14381C-D312-75E6-7E11-96C4A4C6F8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9" name="直線コネクタ 9048">
                        <a:extLst>
                          <a:ext uri="{FF2B5EF4-FFF2-40B4-BE49-F238E27FC236}">
                            <a16:creationId xmlns:a16="http://schemas.microsoft.com/office/drawing/2014/main" id="{14444457-DFBD-2966-A53F-309BB69C5E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0" name="直線コネクタ 9049">
                        <a:extLst>
                          <a:ext uri="{FF2B5EF4-FFF2-40B4-BE49-F238E27FC236}">
                            <a16:creationId xmlns:a16="http://schemas.microsoft.com/office/drawing/2014/main" id="{AF04A340-9E3B-7534-F3AE-90E13A8606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1" name="直線コネクタ 9050">
                        <a:extLst>
                          <a:ext uri="{FF2B5EF4-FFF2-40B4-BE49-F238E27FC236}">
                            <a16:creationId xmlns:a16="http://schemas.microsoft.com/office/drawing/2014/main" id="{83F2027F-FC6D-F239-3276-1AD6C80A01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019" name="グループ化 9018">
                      <a:extLst>
                        <a:ext uri="{FF2B5EF4-FFF2-40B4-BE49-F238E27FC236}">
                          <a16:creationId xmlns:a16="http://schemas.microsoft.com/office/drawing/2014/main" id="{3157295D-C16B-C4D1-12FE-1111DF77B0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20" name="直線コネクタ 9019">
                        <a:extLst>
                          <a:ext uri="{FF2B5EF4-FFF2-40B4-BE49-F238E27FC236}">
                            <a16:creationId xmlns:a16="http://schemas.microsoft.com/office/drawing/2014/main" id="{BF3C555B-4430-79E2-4B75-5731C7C430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1" name="直線コネクタ 9020">
                        <a:extLst>
                          <a:ext uri="{FF2B5EF4-FFF2-40B4-BE49-F238E27FC236}">
                            <a16:creationId xmlns:a16="http://schemas.microsoft.com/office/drawing/2014/main" id="{E247B4F7-A610-79BC-06AF-B6277FE9D6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2" name="直線コネクタ 9021">
                        <a:extLst>
                          <a:ext uri="{FF2B5EF4-FFF2-40B4-BE49-F238E27FC236}">
                            <a16:creationId xmlns:a16="http://schemas.microsoft.com/office/drawing/2014/main" id="{9B41C9B6-5AB1-FD4B-ECF4-E85D359042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3" name="直線コネクタ 9022">
                        <a:extLst>
                          <a:ext uri="{FF2B5EF4-FFF2-40B4-BE49-F238E27FC236}">
                            <a16:creationId xmlns:a16="http://schemas.microsoft.com/office/drawing/2014/main" id="{7333DC7D-954F-07A1-220D-9B7849C511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4" name="直線コネクタ 9023">
                        <a:extLst>
                          <a:ext uri="{FF2B5EF4-FFF2-40B4-BE49-F238E27FC236}">
                            <a16:creationId xmlns:a16="http://schemas.microsoft.com/office/drawing/2014/main" id="{7E54E8A9-9EF0-2527-AA7A-1C7BC85BFD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5" name="直線コネクタ 9024">
                        <a:extLst>
                          <a:ext uri="{FF2B5EF4-FFF2-40B4-BE49-F238E27FC236}">
                            <a16:creationId xmlns:a16="http://schemas.microsoft.com/office/drawing/2014/main" id="{0366ECF4-AF27-1B07-0846-DC6CA5F13F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6" name="直線コネクタ 9025">
                        <a:extLst>
                          <a:ext uri="{FF2B5EF4-FFF2-40B4-BE49-F238E27FC236}">
                            <a16:creationId xmlns:a16="http://schemas.microsoft.com/office/drawing/2014/main" id="{131ADB56-33E0-B304-80AA-9CE226C7B9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7" name="直線コネクタ 9026">
                        <a:extLst>
                          <a:ext uri="{FF2B5EF4-FFF2-40B4-BE49-F238E27FC236}">
                            <a16:creationId xmlns:a16="http://schemas.microsoft.com/office/drawing/2014/main" id="{6B60CB16-C3D7-6240-9159-DD50916F8A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8" name="直線コネクタ 9027">
                        <a:extLst>
                          <a:ext uri="{FF2B5EF4-FFF2-40B4-BE49-F238E27FC236}">
                            <a16:creationId xmlns:a16="http://schemas.microsoft.com/office/drawing/2014/main" id="{4F4C08D4-F987-F994-5A87-BBA3B90FD0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9" name="直線コネクタ 9028">
                        <a:extLst>
                          <a:ext uri="{FF2B5EF4-FFF2-40B4-BE49-F238E27FC236}">
                            <a16:creationId xmlns:a16="http://schemas.microsoft.com/office/drawing/2014/main" id="{8BE18E47-A4D6-8AE1-FEB6-EBA8014041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0" name="直線コネクタ 9029">
                        <a:extLst>
                          <a:ext uri="{FF2B5EF4-FFF2-40B4-BE49-F238E27FC236}">
                            <a16:creationId xmlns:a16="http://schemas.microsoft.com/office/drawing/2014/main" id="{B2DB4AB8-6353-3FC4-1C7C-160D247371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1" name="直線コネクタ 9030">
                        <a:extLst>
                          <a:ext uri="{FF2B5EF4-FFF2-40B4-BE49-F238E27FC236}">
                            <a16:creationId xmlns:a16="http://schemas.microsoft.com/office/drawing/2014/main" id="{65BB1B14-FB76-F349-0D87-BD6762FA22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2" name="直線コネクタ 9031">
                        <a:extLst>
                          <a:ext uri="{FF2B5EF4-FFF2-40B4-BE49-F238E27FC236}">
                            <a16:creationId xmlns:a16="http://schemas.microsoft.com/office/drawing/2014/main" id="{E72FF1D4-4921-C280-E7CB-8CE93D763D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3" name="直線コネクタ 9032">
                        <a:extLst>
                          <a:ext uri="{FF2B5EF4-FFF2-40B4-BE49-F238E27FC236}">
                            <a16:creationId xmlns:a16="http://schemas.microsoft.com/office/drawing/2014/main" id="{CE244225-72EA-8582-2DD7-726596AE12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4" name="直線コネクタ 9033">
                        <a:extLst>
                          <a:ext uri="{FF2B5EF4-FFF2-40B4-BE49-F238E27FC236}">
                            <a16:creationId xmlns:a16="http://schemas.microsoft.com/office/drawing/2014/main" id="{5A93AAC3-30B7-9507-F2ED-3F02BD6D77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5" name="直線コネクタ 9034">
                        <a:extLst>
                          <a:ext uri="{FF2B5EF4-FFF2-40B4-BE49-F238E27FC236}">
                            <a16:creationId xmlns:a16="http://schemas.microsoft.com/office/drawing/2014/main" id="{87C6A75E-AFA3-2DFE-DDF1-A749BD07E9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4" name="グループ化 8913">
                    <a:extLst>
                      <a:ext uri="{FF2B5EF4-FFF2-40B4-BE49-F238E27FC236}">
                        <a16:creationId xmlns:a16="http://schemas.microsoft.com/office/drawing/2014/main" id="{B33B131C-1183-3082-A80B-1388973F858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84" name="グループ化 8983">
                      <a:extLst>
                        <a:ext uri="{FF2B5EF4-FFF2-40B4-BE49-F238E27FC236}">
                          <a16:creationId xmlns:a16="http://schemas.microsoft.com/office/drawing/2014/main" id="{CC310F24-1E15-507A-E3CD-29587C611E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02" name="直線コネクタ 9001">
                        <a:extLst>
                          <a:ext uri="{FF2B5EF4-FFF2-40B4-BE49-F238E27FC236}">
                            <a16:creationId xmlns:a16="http://schemas.microsoft.com/office/drawing/2014/main" id="{6239D7E9-CCBD-F336-33E9-398787BDD8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3" name="直線コネクタ 9002">
                        <a:extLst>
                          <a:ext uri="{FF2B5EF4-FFF2-40B4-BE49-F238E27FC236}">
                            <a16:creationId xmlns:a16="http://schemas.microsoft.com/office/drawing/2014/main" id="{955671AF-562C-39F3-C376-A03012779C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4" name="直線コネクタ 9003">
                        <a:extLst>
                          <a:ext uri="{FF2B5EF4-FFF2-40B4-BE49-F238E27FC236}">
                            <a16:creationId xmlns:a16="http://schemas.microsoft.com/office/drawing/2014/main" id="{0D311F23-36E6-BC95-38C3-C789E96F82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5" name="直線コネクタ 9004">
                        <a:extLst>
                          <a:ext uri="{FF2B5EF4-FFF2-40B4-BE49-F238E27FC236}">
                            <a16:creationId xmlns:a16="http://schemas.microsoft.com/office/drawing/2014/main" id="{68BA4132-DB0B-D0DE-E5C3-61B1F59B39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6" name="直線コネクタ 9005">
                        <a:extLst>
                          <a:ext uri="{FF2B5EF4-FFF2-40B4-BE49-F238E27FC236}">
                            <a16:creationId xmlns:a16="http://schemas.microsoft.com/office/drawing/2014/main" id="{E08CBFA5-041F-A1A8-1BE7-53A4CD75FD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7" name="直線コネクタ 9006">
                        <a:extLst>
                          <a:ext uri="{FF2B5EF4-FFF2-40B4-BE49-F238E27FC236}">
                            <a16:creationId xmlns:a16="http://schemas.microsoft.com/office/drawing/2014/main" id="{DA2DF429-504B-AA7A-F583-2810F6A532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8" name="直線コネクタ 9007">
                        <a:extLst>
                          <a:ext uri="{FF2B5EF4-FFF2-40B4-BE49-F238E27FC236}">
                            <a16:creationId xmlns:a16="http://schemas.microsoft.com/office/drawing/2014/main" id="{3B405233-0D50-936C-CE0D-1C5EBEEB0B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9" name="直線コネクタ 9008">
                        <a:extLst>
                          <a:ext uri="{FF2B5EF4-FFF2-40B4-BE49-F238E27FC236}">
                            <a16:creationId xmlns:a16="http://schemas.microsoft.com/office/drawing/2014/main" id="{7CC32DAC-0563-8925-1124-569313A6DB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0" name="直線コネクタ 9009">
                        <a:extLst>
                          <a:ext uri="{FF2B5EF4-FFF2-40B4-BE49-F238E27FC236}">
                            <a16:creationId xmlns:a16="http://schemas.microsoft.com/office/drawing/2014/main" id="{9E4C95BF-16C0-F99A-2DE1-ACA4421FBC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1" name="直線コネクタ 9010">
                        <a:extLst>
                          <a:ext uri="{FF2B5EF4-FFF2-40B4-BE49-F238E27FC236}">
                            <a16:creationId xmlns:a16="http://schemas.microsoft.com/office/drawing/2014/main" id="{DDF7DB63-9BED-18F5-F93E-6B676F62D6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2" name="直線コネクタ 9011">
                        <a:extLst>
                          <a:ext uri="{FF2B5EF4-FFF2-40B4-BE49-F238E27FC236}">
                            <a16:creationId xmlns:a16="http://schemas.microsoft.com/office/drawing/2014/main" id="{5D5876B8-302B-FA95-761F-C0B8CA02CF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3" name="直線コネクタ 9012">
                        <a:extLst>
                          <a:ext uri="{FF2B5EF4-FFF2-40B4-BE49-F238E27FC236}">
                            <a16:creationId xmlns:a16="http://schemas.microsoft.com/office/drawing/2014/main" id="{28915467-AB43-299D-9474-625FAC26C2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4" name="直線コネクタ 9013">
                        <a:extLst>
                          <a:ext uri="{FF2B5EF4-FFF2-40B4-BE49-F238E27FC236}">
                            <a16:creationId xmlns:a16="http://schemas.microsoft.com/office/drawing/2014/main" id="{0D8A79BA-595B-00E9-A10C-4C019FEADD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5" name="直線コネクタ 9014">
                        <a:extLst>
                          <a:ext uri="{FF2B5EF4-FFF2-40B4-BE49-F238E27FC236}">
                            <a16:creationId xmlns:a16="http://schemas.microsoft.com/office/drawing/2014/main" id="{9A1FDA4E-D774-FC8C-124C-F58DBC2001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6" name="直線コネクタ 9015">
                        <a:extLst>
                          <a:ext uri="{FF2B5EF4-FFF2-40B4-BE49-F238E27FC236}">
                            <a16:creationId xmlns:a16="http://schemas.microsoft.com/office/drawing/2014/main" id="{19F92E9A-72EF-DDC8-5A7A-91598AC794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7" name="直線コネクタ 9016">
                        <a:extLst>
                          <a:ext uri="{FF2B5EF4-FFF2-40B4-BE49-F238E27FC236}">
                            <a16:creationId xmlns:a16="http://schemas.microsoft.com/office/drawing/2014/main" id="{266E8920-E01A-2201-E195-AD05D9082A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85" name="グループ化 8984">
                      <a:extLst>
                        <a:ext uri="{FF2B5EF4-FFF2-40B4-BE49-F238E27FC236}">
                          <a16:creationId xmlns:a16="http://schemas.microsoft.com/office/drawing/2014/main" id="{F5D19C83-F2F3-B17F-4D1C-73EC78FDD4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86" name="直線コネクタ 8985">
                        <a:extLst>
                          <a:ext uri="{FF2B5EF4-FFF2-40B4-BE49-F238E27FC236}">
                            <a16:creationId xmlns:a16="http://schemas.microsoft.com/office/drawing/2014/main" id="{C15D265B-05B0-D83C-B8F3-DE5F31255B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7" name="直線コネクタ 8986">
                        <a:extLst>
                          <a:ext uri="{FF2B5EF4-FFF2-40B4-BE49-F238E27FC236}">
                            <a16:creationId xmlns:a16="http://schemas.microsoft.com/office/drawing/2014/main" id="{B452C261-E53F-7D4B-CA83-63B9E41843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8" name="直線コネクタ 8987">
                        <a:extLst>
                          <a:ext uri="{FF2B5EF4-FFF2-40B4-BE49-F238E27FC236}">
                            <a16:creationId xmlns:a16="http://schemas.microsoft.com/office/drawing/2014/main" id="{DBE653CD-B483-0996-07C4-68E31D7685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9" name="直線コネクタ 8988">
                        <a:extLst>
                          <a:ext uri="{FF2B5EF4-FFF2-40B4-BE49-F238E27FC236}">
                            <a16:creationId xmlns:a16="http://schemas.microsoft.com/office/drawing/2014/main" id="{344F088E-6E11-A52E-357E-716CA347D0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0" name="直線コネクタ 8989">
                        <a:extLst>
                          <a:ext uri="{FF2B5EF4-FFF2-40B4-BE49-F238E27FC236}">
                            <a16:creationId xmlns:a16="http://schemas.microsoft.com/office/drawing/2014/main" id="{30DB7D8F-8AF6-FFC6-C673-ABE015B18C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1" name="直線コネクタ 8990">
                        <a:extLst>
                          <a:ext uri="{FF2B5EF4-FFF2-40B4-BE49-F238E27FC236}">
                            <a16:creationId xmlns:a16="http://schemas.microsoft.com/office/drawing/2014/main" id="{0E628535-8A5B-E583-3C24-FF06265541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2" name="直線コネクタ 8991">
                        <a:extLst>
                          <a:ext uri="{FF2B5EF4-FFF2-40B4-BE49-F238E27FC236}">
                            <a16:creationId xmlns:a16="http://schemas.microsoft.com/office/drawing/2014/main" id="{F471DD83-0A73-911D-5D5B-87FD8913D4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3" name="直線コネクタ 8992">
                        <a:extLst>
                          <a:ext uri="{FF2B5EF4-FFF2-40B4-BE49-F238E27FC236}">
                            <a16:creationId xmlns:a16="http://schemas.microsoft.com/office/drawing/2014/main" id="{96ECABAC-01B4-A3CD-AC88-4564223BD3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4" name="直線コネクタ 8993">
                        <a:extLst>
                          <a:ext uri="{FF2B5EF4-FFF2-40B4-BE49-F238E27FC236}">
                            <a16:creationId xmlns:a16="http://schemas.microsoft.com/office/drawing/2014/main" id="{ED1C6FB9-15B7-2684-D9F0-0922E39F1A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5" name="直線コネクタ 8994">
                        <a:extLst>
                          <a:ext uri="{FF2B5EF4-FFF2-40B4-BE49-F238E27FC236}">
                            <a16:creationId xmlns:a16="http://schemas.microsoft.com/office/drawing/2014/main" id="{E8491D86-266E-B428-00F5-189B1B10C7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6" name="直線コネクタ 8995">
                        <a:extLst>
                          <a:ext uri="{FF2B5EF4-FFF2-40B4-BE49-F238E27FC236}">
                            <a16:creationId xmlns:a16="http://schemas.microsoft.com/office/drawing/2014/main" id="{68BB1879-92CC-AADE-2B10-173D854CB9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7" name="直線コネクタ 8996">
                        <a:extLst>
                          <a:ext uri="{FF2B5EF4-FFF2-40B4-BE49-F238E27FC236}">
                            <a16:creationId xmlns:a16="http://schemas.microsoft.com/office/drawing/2014/main" id="{D4583D3C-097C-A43B-F548-F35DE2286F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8" name="直線コネクタ 8997">
                        <a:extLst>
                          <a:ext uri="{FF2B5EF4-FFF2-40B4-BE49-F238E27FC236}">
                            <a16:creationId xmlns:a16="http://schemas.microsoft.com/office/drawing/2014/main" id="{3420EA73-B116-4C7A-9E67-EE13EC5259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9" name="直線コネクタ 8998">
                        <a:extLst>
                          <a:ext uri="{FF2B5EF4-FFF2-40B4-BE49-F238E27FC236}">
                            <a16:creationId xmlns:a16="http://schemas.microsoft.com/office/drawing/2014/main" id="{54DB93DD-978E-D0F2-EA83-CD2823B435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0" name="直線コネクタ 8999">
                        <a:extLst>
                          <a:ext uri="{FF2B5EF4-FFF2-40B4-BE49-F238E27FC236}">
                            <a16:creationId xmlns:a16="http://schemas.microsoft.com/office/drawing/2014/main" id="{CF753FCC-E839-E38A-4D4C-4FD58BDFA0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1" name="直線コネクタ 9000">
                        <a:extLst>
                          <a:ext uri="{FF2B5EF4-FFF2-40B4-BE49-F238E27FC236}">
                            <a16:creationId xmlns:a16="http://schemas.microsoft.com/office/drawing/2014/main" id="{4A2E6A3E-D950-9CBF-A4DE-EBE00FEE41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5" name="グループ化 8914">
                    <a:extLst>
                      <a:ext uri="{FF2B5EF4-FFF2-40B4-BE49-F238E27FC236}">
                        <a16:creationId xmlns:a16="http://schemas.microsoft.com/office/drawing/2014/main" id="{38EF31E2-7433-F32D-57BE-E85D752BFA7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50" name="グループ化 8949">
                      <a:extLst>
                        <a:ext uri="{FF2B5EF4-FFF2-40B4-BE49-F238E27FC236}">
                          <a16:creationId xmlns:a16="http://schemas.microsoft.com/office/drawing/2014/main" id="{0611BF15-B72C-467C-110C-C657261E5E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68" name="直線コネクタ 8967">
                        <a:extLst>
                          <a:ext uri="{FF2B5EF4-FFF2-40B4-BE49-F238E27FC236}">
                            <a16:creationId xmlns:a16="http://schemas.microsoft.com/office/drawing/2014/main" id="{72C66050-A210-EBA5-AECF-ED3DBD5F63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9" name="直線コネクタ 8968">
                        <a:extLst>
                          <a:ext uri="{FF2B5EF4-FFF2-40B4-BE49-F238E27FC236}">
                            <a16:creationId xmlns:a16="http://schemas.microsoft.com/office/drawing/2014/main" id="{C3B64CD3-67C2-AB39-8B26-41E7EC1031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0" name="直線コネクタ 8969">
                        <a:extLst>
                          <a:ext uri="{FF2B5EF4-FFF2-40B4-BE49-F238E27FC236}">
                            <a16:creationId xmlns:a16="http://schemas.microsoft.com/office/drawing/2014/main" id="{8E32DE82-D65F-A143-0463-A9AFF5527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1" name="直線コネクタ 8970">
                        <a:extLst>
                          <a:ext uri="{FF2B5EF4-FFF2-40B4-BE49-F238E27FC236}">
                            <a16:creationId xmlns:a16="http://schemas.microsoft.com/office/drawing/2014/main" id="{8EC3D735-C971-C40A-21AF-DAA119B7F6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2" name="直線コネクタ 8971">
                        <a:extLst>
                          <a:ext uri="{FF2B5EF4-FFF2-40B4-BE49-F238E27FC236}">
                            <a16:creationId xmlns:a16="http://schemas.microsoft.com/office/drawing/2014/main" id="{5C561119-FB1B-FB92-3EA9-F27687A236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3" name="直線コネクタ 8972">
                        <a:extLst>
                          <a:ext uri="{FF2B5EF4-FFF2-40B4-BE49-F238E27FC236}">
                            <a16:creationId xmlns:a16="http://schemas.microsoft.com/office/drawing/2014/main" id="{330442BC-BF88-DC2D-6A18-71F4575180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4" name="直線コネクタ 8973">
                        <a:extLst>
                          <a:ext uri="{FF2B5EF4-FFF2-40B4-BE49-F238E27FC236}">
                            <a16:creationId xmlns:a16="http://schemas.microsoft.com/office/drawing/2014/main" id="{03D64C98-9F77-86DF-335F-16A2E2020F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5" name="直線コネクタ 8974">
                        <a:extLst>
                          <a:ext uri="{FF2B5EF4-FFF2-40B4-BE49-F238E27FC236}">
                            <a16:creationId xmlns:a16="http://schemas.microsoft.com/office/drawing/2014/main" id="{E2DE7FDF-80D4-1923-18A4-B334F96360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6" name="直線コネクタ 8975">
                        <a:extLst>
                          <a:ext uri="{FF2B5EF4-FFF2-40B4-BE49-F238E27FC236}">
                            <a16:creationId xmlns:a16="http://schemas.microsoft.com/office/drawing/2014/main" id="{B3075A56-72ED-3B3B-6068-C9EB260DE6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7" name="直線コネクタ 8976">
                        <a:extLst>
                          <a:ext uri="{FF2B5EF4-FFF2-40B4-BE49-F238E27FC236}">
                            <a16:creationId xmlns:a16="http://schemas.microsoft.com/office/drawing/2014/main" id="{D83DFBB2-00A7-2551-3BE2-7D86A50411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8" name="直線コネクタ 8977">
                        <a:extLst>
                          <a:ext uri="{FF2B5EF4-FFF2-40B4-BE49-F238E27FC236}">
                            <a16:creationId xmlns:a16="http://schemas.microsoft.com/office/drawing/2014/main" id="{3F290801-E9E9-AA42-57E7-81EDD2370B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9" name="直線コネクタ 8978">
                        <a:extLst>
                          <a:ext uri="{FF2B5EF4-FFF2-40B4-BE49-F238E27FC236}">
                            <a16:creationId xmlns:a16="http://schemas.microsoft.com/office/drawing/2014/main" id="{689963F1-8FDE-B8EC-FD42-429EA5564E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0" name="直線コネクタ 8979">
                        <a:extLst>
                          <a:ext uri="{FF2B5EF4-FFF2-40B4-BE49-F238E27FC236}">
                            <a16:creationId xmlns:a16="http://schemas.microsoft.com/office/drawing/2014/main" id="{402A68F5-52DA-CC9F-066C-17D00BDDB5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1" name="直線コネクタ 8980">
                        <a:extLst>
                          <a:ext uri="{FF2B5EF4-FFF2-40B4-BE49-F238E27FC236}">
                            <a16:creationId xmlns:a16="http://schemas.microsoft.com/office/drawing/2014/main" id="{26C3553C-2F8E-97B6-CCE3-79F383BA51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2" name="直線コネクタ 8981">
                        <a:extLst>
                          <a:ext uri="{FF2B5EF4-FFF2-40B4-BE49-F238E27FC236}">
                            <a16:creationId xmlns:a16="http://schemas.microsoft.com/office/drawing/2014/main" id="{32883B72-1277-8A63-A9BB-2539145093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3" name="直線コネクタ 8982">
                        <a:extLst>
                          <a:ext uri="{FF2B5EF4-FFF2-40B4-BE49-F238E27FC236}">
                            <a16:creationId xmlns:a16="http://schemas.microsoft.com/office/drawing/2014/main" id="{0BDEB952-FA62-E26A-B952-27CAD2FCE0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51" name="グループ化 8950">
                      <a:extLst>
                        <a:ext uri="{FF2B5EF4-FFF2-40B4-BE49-F238E27FC236}">
                          <a16:creationId xmlns:a16="http://schemas.microsoft.com/office/drawing/2014/main" id="{6C37FA25-659E-4401-CE9E-C17A58DFAA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52" name="直線コネクタ 8951">
                        <a:extLst>
                          <a:ext uri="{FF2B5EF4-FFF2-40B4-BE49-F238E27FC236}">
                            <a16:creationId xmlns:a16="http://schemas.microsoft.com/office/drawing/2014/main" id="{C66AD39E-77B6-BA4E-9D7E-3770546DAB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3" name="直線コネクタ 8952">
                        <a:extLst>
                          <a:ext uri="{FF2B5EF4-FFF2-40B4-BE49-F238E27FC236}">
                            <a16:creationId xmlns:a16="http://schemas.microsoft.com/office/drawing/2014/main" id="{2A2D6C89-AC5E-5A62-519C-79D58F5135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4" name="直線コネクタ 8953">
                        <a:extLst>
                          <a:ext uri="{FF2B5EF4-FFF2-40B4-BE49-F238E27FC236}">
                            <a16:creationId xmlns:a16="http://schemas.microsoft.com/office/drawing/2014/main" id="{ECA2350D-51DA-3899-B9C5-F566CA87AA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5" name="直線コネクタ 8954">
                        <a:extLst>
                          <a:ext uri="{FF2B5EF4-FFF2-40B4-BE49-F238E27FC236}">
                            <a16:creationId xmlns:a16="http://schemas.microsoft.com/office/drawing/2014/main" id="{B95F9CC8-A4C1-6A68-4C43-3C0E272436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6" name="直線コネクタ 8955">
                        <a:extLst>
                          <a:ext uri="{FF2B5EF4-FFF2-40B4-BE49-F238E27FC236}">
                            <a16:creationId xmlns:a16="http://schemas.microsoft.com/office/drawing/2014/main" id="{F90CE298-4E26-F1E0-44F5-A057E0542A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7" name="直線コネクタ 8956">
                        <a:extLst>
                          <a:ext uri="{FF2B5EF4-FFF2-40B4-BE49-F238E27FC236}">
                            <a16:creationId xmlns:a16="http://schemas.microsoft.com/office/drawing/2014/main" id="{1FEF987E-8511-8F3D-3A8A-14C6DEB495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8" name="直線コネクタ 8957">
                        <a:extLst>
                          <a:ext uri="{FF2B5EF4-FFF2-40B4-BE49-F238E27FC236}">
                            <a16:creationId xmlns:a16="http://schemas.microsoft.com/office/drawing/2014/main" id="{4D13E5F2-0BDD-BA20-3458-35AB88A670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9" name="直線コネクタ 8958">
                        <a:extLst>
                          <a:ext uri="{FF2B5EF4-FFF2-40B4-BE49-F238E27FC236}">
                            <a16:creationId xmlns:a16="http://schemas.microsoft.com/office/drawing/2014/main" id="{9ED8F500-84AD-3FF1-6F7C-3C41071943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0" name="直線コネクタ 8959">
                        <a:extLst>
                          <a:ext uri="{FF2B5EF4-FFF2-40B4-BE49-F238E27FC236}">
                            <a16:creationId xmlns:a16="http://schemas.microsoft.com/office/drawing/2014/main" id="{55DFC9F3-AF86-A334-E467-2E246664CF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1" name="直線コネクタ 8960">
                        <a:extLst>
                          <a:ext uri="{FF2B5EF4-FFF2-40B4-BE49-F238E27FC236}">
                            <a16:creationId xmlns:a16="http://schemas.microsoft.com/office/drawing/2014/main" id="{46E3DFEE-E192-72FA-D2FE-913DAC7D7F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2" name="直線コネクタ 8961">
                        <a:extLst>
                          <a:ext uri="{FF2B5EF4-FFF2-40B4-BE49-F238E27FC236}">
                            <a16:creationId xmlns:a16="http://schemas.microsoft.com/office/drawing/2014/main" id="{2D2A29EF-B35C-E519-577E-95476DE33D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3" name="直線コネクタ 8962">
                        <a:extLst>
                          <a:ext uri="{FF2B5EF4-FFF2-40B4-BE49-F238E27FC236}">
                            <a16:creationId xmlns:a16="http://schemas.microsoft.com/office/drawing/2014/main" id="{E5217879-D0B8-FF17-9B44-66D7C7436E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4" name="直線コネクタ 8963">
                        <a:extLst>
                          <a:ext uri="{FF2B5EF4-FFF2-40B4-BE49-F238E27FC236}">
                            <a16:creationId xmlns:a16="http://schemas.microsoft.com/office/drawing/2014/main" id="{DB5BA81D-99CE-0ACF-4CA6-474EA95FC8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5" name="直線コネクタ 8964">
                        <a:extLst>
                          <a:ext uri="{FF2B5EF4-FFF2-40B4-BE49-F238E27FC236}">
                            <a16:creationId xmlns:a16="http://schemas.microsoft.com/office/drawing/2014/main" id="{DEBFF5E1-63F7-B34A-557A-8314A18A8E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6" name="直線コネクタ 8965">
                        <a:extLst>
                          <a:ext uri="{FF2B5EF4-FFF2-40B4-BE49-F238E27FC236}">
                            <a16:creationId xmlns:a16="http://schemas.microsoft.com/office/drawing/2014/main" id="{D301D929-AE14-00F1-8819-A1B17A72D8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7" name="直線コネクタ 8966">
                        <a:extLst>
                          <a:ext uri="{FF2B5EF4-FFF2-40B4-BE49-F238E27FC236}">
                            <a16:creationId xmlns:a16="http://schemas.microsoft.com/office/drawing/2014/main" id="{689A29FD-22EE-7F35-6DE5-93AFD85902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6" name="グループ化 8915">
                    <a:extLst>
                      <a:ext uri="{FF2B5EF4-FFF2-40B4-BE49-F238E27FC236}">
                        <a16:creationId xmlns:a16="http://schemas.microsoft.com/office/drawing/2014/main" id="{986B0CAA-F1E5-E9B3-E41E-76A2C65637A1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34" name="直線コネクタ 8933">
                      <a:extLst>
                        <a:ext uri="{FF2B5EF4-FFF2-40B4-BE49-F238E27FC236}">
                          <a16:creationId xmlns:a16="http://schemas.microsoft.com/office/drawing/2014/main" id="{DCE31C9F-4611-EB0F-92EA-C38E845819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5" name="直線コネクタ 8934">
                      <a:extLst>
                        <a:ext uri="{FF2B5EF4-FFF2-40B4-BE49-F238E27FC236}">
                          <a16:creationId xmlns:a16="http://schemas.microsoft.com/office/drawing/2014/main" id="{E32D47B8-7776-0B79-498D-C4D2B9125E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6" name="直線コネクタ 8935">
                      <a:extLst>
                        <a:ext uri="{FF2B5EF4-FFF2-40B4-BE49-F238E27FC236}">
                          <a16:creationId xmlns:a16="http://schemas.microsoft.com/office/drawing/2014/main" id="{1464021E-DFC7-156B-72DE-A84D68B3BF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7" name="直線コネクタ 8936">
                      <a:extLst>
                        <a:ext uri="{FF2B5EF4-FFF2-40B4-BE49-F238E27FC236}">
                          <a16:creationId xmlns:a16="http://schemas.microsoft.com/office/drawing/2014/main" id="{AEEA8425-EAB0-CF98-0179-B735CAE017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8" name="直線コネクタ 8937">
                      <a:extLst>
                        <a:ext uri="{FF2B5EF4-FFF2-40B4-BE49-F238E27FC236}">
                          <a16:creationId xmlns:a16="http://schemas.microsoft.com/office/drawing/2014/main" id="{47CD8ABC-9313-4726-4A82-64B357DBD5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9" name="直線コネクタ 8938">
                      <a:extLst>
                        <a:ext uri="{FF2B5EF4-FFF2-40B4-BE49-F238E27FC236}">
                          <a16:creationId xmlns:a16="http://schemas.microsoft.com/office/drawing/2014/main" id="{DA9B1242-A261-665D-7092-AA72B64B4E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0" name="直線コネクタ 8939">
                      <a:extLst>
                        <a:ext uri="{FF2B5EF4-FFF2-40B4-BE49-F238E27FC236}">
                          <a16:creationId xmlns:a16="http://schemas.microsoft.com/office/drawing/2014/main" id="{AD5BCC39-7D1F-E4AD-50E6-0BD6E829D8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1" name="直線コネクタ 8940">
                      <a:extLst>
                        <a:ext uri="{FF2B5EF4-FFF2-40B4-BE49-F238E27FC236}">
                          <a16:creationId xmlns:a16="http://schemas.microsoft.com/office/drawing/2014/main" id="{C98BCB0F-8F25-0845-A087-5DA89A71B6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2" name="直線コネクタ 8941">
                      <a:extLst>
                        <a:ext uri="{FF2B5EF4-FFF2-40B4-BE49-F238E27FC236}">
                          <a16:creationId xmlns:a16="http://schemas.microsoft.com/office/drawing/2014/main" id="{94CD5C31-4EC8-70A2-7B35-3E90FEC512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3" name="直線コネクタ 8942">
                      <a:extLst>
                        <a:ext uri="{FF2B5EF4-FFF2-40B4-BE49-F238E27FC236}">
                          <a16:creationId xmlns:a16="http://schemas.microsoft.com/office/drawing/2014/main" id="{858B10EB-AC9C-4402-C62B-C11D1B45E3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4" name="直線コネクタ 8943">
                      <a:extLst>
                        <a:ext uri="{FF2B5EF4-FFF2-40B4-BE49-F238E27FC236}">
                          <a16:creationId xmlns:a16="http://schemas.microsoft.com/office/drawing/2014/main" id="{95F81708-8EF9-73BB-4CB4-9AB06F57E6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5" name="直線コネクタ 8944">
                      <a:extLst>
                        <a:ext uri="{FF2B5EF4-FFF2-40B4-BE49-F238E27FC236}">
                          <a16:creationId xmlns:a16="http://schemas.microsoft.com/office/drawing/2014/main" id="{23170051-87F6-7E1C-4770-FFFC9234F9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6" name="直線コネクタ 8945">
                      <a:extLst>
                        <a:ext uri="{FF2B5EF4-FFF2-40B4-BE49-F238E27FC236}">
                          <a16:creationId xmlns:a16="http://schemas.microsoft.com/office/drawing/2014/main" id="{1C0E9104-971F-0587-1A38-48579ACE9C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7" name="直線コネクタ 8946">
                      <a:extLst>
                        <a:ext uri="{FF2B5EF4-FFF2-40B4-BE49-F238E27FC236}">
                          <a16:creationId xmlns:a16="http://schemas.microsoft.com/office/drawing/2014/main" id="{FBA73E42-E5AA-DA25-8C39-DF71FE3A2D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8" name="直線コネクタ 8947">
                      <a:extLst>
                        <a:ext uri="{FF2B5EF4-FFF2-40B4-BE49-F238E27FC236}">
                          <a16:creationId xmlns:a16="http://schemas.microsoft.com/office/drawing/2014/main" id="{3EDB55A4-F0CE-ABB8-AEF6-5F3B0E00BE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9" name="直線コネクタ 8948">
                      <a:extLst>
                        <a:ext uri="{FF2B5EF4-FFF2-40B4-BE49-F238E27FC236}">
                          <a16:creationId xmlns:a16="http://schemas.microsoft.com/office/drawing/2014/main" id="{15685D38-C26E-577C-BF43-5E8BF4BAD9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917" name="グループ化 8916">
                    <a:extLst>
                      <a:ext uri="{FF2B5EF4-FFF2-40B4-BE49-F238E27FC236}">
                        <a16:creationId xmlns:a16="http://schemas.microsoft.com/office/drawing/2014/main" id="{06FD402B-DF88-2D90-3FC9-B5BF04A91A3B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18" name="直線コネクタ 8917">
                      <a:extLst>
                        <a:ext uri="{FF2B5EF4-FFF2-40B4-BE49-F238E27FC236}">
                          <a16:creationId xmlns:a16="http://schemas.microsoft.com/office/drawing/2014/main" id="{7B3D5910-3EB1-C251-331F-91B5817241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19" name="直線コネクタ 8918">
                      <a:extLst>
                        <a:ext uri="{FF2B5EF4-FFF2-40B4-BE49-F238E27FC236}">
                          <a16:creationId xmlns:a16="http://schemas.microsoft.com/office/drawing/2014/main" id="{742C3BDC-B1AF-9275-4E77-FF1DD22DE8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0" name="直線コネクタ 8919">
                      <a:extLst>
                        <a:ext uri="{FF2B5EF4-FFF2-40B4-BE49-F238E27FC236}">
                          <a16:creationId xmlns:a16="http://schemas.microsoft.com/office/drawing/2014/main" id="{F60FA146-1DC0-4C5C-17FE-0204DE8585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1" name="直線コネクタ 8920">
                      <a:extLst>
                        <a:ext uri="{FF2B5EF4-FFF2-40B4-BE49-F238E27FC236}">
                          <a16:creationId xmlns:a16="http://schemas.microsoft.com/office/drawing/2014/main" id="{91C38888-7BBA-220F-D9C6-ABE442EE67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2" name="直線コネクタ 8921">
                      <a:extLst>
                        <a:ext uri="{FF2B5EF4-FFF2-40B4-BE49-F238E27FC236}">
                          <a16:creationId xmlns:a16="http://schemas.microsoft.com/office/drawing/2014/main" id="{CEE05678-A0D4-497A-92F1-C373CE6C82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3" name="直線コネクタ 8922">
                      <a:extLst>
                        <a:ext uri="{FF2B5EF4-FFF2-40B4-BE49-F238E27FC236}">
                          <a16:creationId xmlns:a16="http://schemas.microsoft.com/office/drawing/2014/main" id="{E7A13080-86E1-AEA6-D270-AE627347B6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4" name="直線コネクタ 8923">
                      <a:extLst>
                        <a:ext uri="{FF2B5EF4-FFF2-40B4-BE49-F238E27FC236}">
                          <a16:creationId xmlns:a16="http://schemas.microsoft.com/office/drawing/2014/main" id="{60EE933D-5A2D-4712-4B41-D0DDB90B3A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5" name="直線コネクタ 8924">
                      <a:extLst>
                        <a:ext uri="{FF2B5EF4-FFF2-40B4-BE49-F238E27FC236}">
                          <a16:creationId xmlns:a16="http://schemas.microsoft.com/office/drawing/2014/main" id="{582A2652-C348-5E80-6888-24CA49FAA2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6" name="直線コネクタ 8925">
                      <a:extLst>
                        <a:ext uri="{FF2B5EF4-FFF2-40B4-BE49-F238E27FC236}">
                          <a16:creationId xmlns:a16="http://schemas.microsoft.com/office/drawing/2014/main" id="{003CF8EE-2946-F18D-7355-256E812629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7" name="直線コネクタ 8926">
                      <a:extLst>
                        <a:ext uri="{FF2B5EF4-FFF2-40B4-BE49-F238E27FC236}">
                          <a16:creationId xmlns:a16="http://schemas.microsoft.com/office/drawing/2014/main" id="{8D8E62F7-DBC7-117A-BA35-3498520392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8" name="直線コネクタ 8927">
                      <a:extLst>
                        <a:ext uri="{FF2B5EF4-FFF2-40B4-BE49-F238E27FC236}">
                          <a16:creationId xmlns:a16="http://schemas.microsoft.com/office/drawing/2014/main" id="{89D084E4-C7A7-0DFD-8BFA-247B4BEB5C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9" name="直線コネクタ 8928">
                      <a:extLst>
                        <a:ext uri="{FF2B5EF4-FFF2-40B4-BE49-F238E27FC236}">
                          <a16:creationId xmlns:a16="http://schemas.microsoft.com/office/drawing/2014/main" id="{FF4A2511-DB26-9EDE-C84A-8CFE218BB5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0" name="直線コネクタ 8929">
                      <a:extLst>
                        <a:ext uri="{FF2B5EF4-FFF2-40B4-BE49-F238E27FC236}">
                          <a16:creationId xmlns:a16="http://schemas.microsoft.com/office/drawing/2014/main" id="{330596B9-1DFF-1966-2114-CA9DF61609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1" name="直線コネクタ 8930">
                      <a:extLst>
                        <a:ext uri="{FF2B5EF4-FFF2-40B4-BE49-F238E27FC236}">
                          <a16:creationId xmlns:a16="http://schemas.microsoft.com/office/drawing/2014/main" id="{0DB8A2F8-62A0-4C95-AF3C-32D021EAAC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2" name="直線コネクタ 8931">
                      <a:extLst>
                        <a:ext uri="{FF2B5EF4-FFF2-40B4-BE49-F238E27FC236}">
                          <a16:creationId xmlns:a16="http://schemas.microsoft.com/office/drawing/2014/main" id="{8324B5C1-089F-3D8A-72AA-A7A765C7CD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3" name="直線コネクタ 8932">
                      <a:extLst>
                        <a:ext uri="{FF2B5EF4-FFF2-40B4-BE49-F238E27FC236}">
                          <a16:creationId xmlns:a16="http://schemas.microsoft.com/office/drawing/2014/main" id="{CE9F0280-4EFB-EA32-B797-4B64AB404C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84" name="グループ化 8883">
                  <a:extLst>
                    <a:ext uri="{FF2B5EF4-FFF2-40B4-BE49-F238E27FC236}">
                      <a16:creationId xmlns:a16="http://schemas.microsoft.com/office/drawing/2014/main" id="{FC8C0ABF-E36E-7A2B-8C8E-0E8C40A19F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6" name="直線コネクタ 8905">
                    <a:extLst>
                      <a:ext uri="{FF2B5EF4-FFF2-40B4-BE49-F238E27FC236}">
                        <a16:creationId xmlns:a16="http://schemas.microsoft.com/office/drawing/2014/main" id="{00DC2C3A-6B7B-1E98-C4EE-FA8B4C3A5C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7" name="直線コネクタ 8906">
                    <a:extLst>
                      <a:ext uri="{FF2B5EF4-FFF2-40B4-BE49-F238E27FC236}">
                        <a16:creationId xmlns:a16="http://schemas.microsoft.com/office/drawing/2014/main" id="{07044109-EA8B-387E-55C1-A2F1D27D5B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8" name="直線コネクタ 8907">
                    <a:extLst>
                      <a:ext uri="{FF2B5EF4-FFF2-40B4-BE49-F238E27FC236}">
                        <a16:creationId xmlns:a16="http://schemas.microsoft.com/office/drawing/2014/main" id="{2F704628-C2C6-F7AD-C783-642347C0E7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9" name="直線コネクタ 8908">
                    <a:extLst>
                      <a:ext uri="{FF2B5EF4-FFF2-40B4-BE49-F238E27FC236}">
                        <a16:creationId xmlns:a16="http://schemas.microsoft.com/office/drawing/2014/main" id="{CDD89A43-F317-00BB-72D4-134FA7C33B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0" name="直線コネクタ 8909">
                    <a:extLst>
                      <a:ext uri="{FF2B5EF4-FFF2-40B4-BE49-F238E27FC236}">
                        <a16:creationId xmlns:a16="http://schemas.microsoft.com/office/drawing/2014/main" id="{62D7F36C-49F1-0BE3-567B-9FBC746A80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1" name="直線コネクタ 8910">
                    <a:extLst>
                      <a:ext uri="{FF2B5EF4-FFF2-40B4-BE49-F238E27FC236}">
                        <a16:creationId xmlns:a16="http://schemas.microsoft.com/office/drawing/2014/main" id="{17F8BD8F-E262-15EC-D067-23E9F52EF6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5" name="グループ化 8884">
                  <a:extLst>
                    <a:ext uri="{FF2B5EF4-FFF2-40B4-BE49-F238E27FC236}">
                      <a16:creationId xmlns:a16="http://schemas.microsoft.com/office/drawing/2014/main" id="{FD354654-3F54-F8B1-11E5-27650646D9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0" name="直線コネクタ 8899">
                    <a:extLst>
                      <a:ext uri="{FF2B5EF4-FFF2-40B4-BE49-F238E27FC236}">
                        <a16:creationId xmlns:a16="http://schemas.microsoft.com/office/drawing/2014/main" id="{5672F655-5CF2-3712-DF8E-2559197BCF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1" name="直線コネクタ 8900">
                    <a:extLst>
                      <a:ext uri="{FF2B5EF4-FFF2-40B4-BE49-F238E27FC236}">
                        <a16:creationId xmlns:a16="http://schemas.microsoft.com/office/drawing/2014/main" id="{65670774-FDBC-37EB-2F53-393C54FC5B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2" name="直線コネクタ 8901">
                    <a:extLst>
                      <a:ext uri="{FF2B5EF4-FFF2-40B4-BE49-F238E27FC236}">
                        <a16:creationId xmlns:a16="http://schemas.microsoft.com/office/drawing/2014/main" id="{5E8E6757-2B6B-A021-5B5E-F9D09BB156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3" name="直線コネクタ 8902">
                    <a:extLst>
                      <a:ext uri="{FF2B5EF4-FFF2-40B4-BE49-F238E27FC236}">
                        <a16:creationId xmlns:a16="http://schemas.microsoft.com/office/drawing/2014/main" id="{06A13AF0-27F1-986B-A186-D145E8FD132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4" name="直線コネクタ 8903">
                    <a:extLst>
                      <a:ext uri="{FF2B5EF4-FFF2-40B4-BE49-F238E27FC236}">
                        <a16:creationId xmlns:a16="http://schemas.microsoft.com/office/drawing/2014/main" id="{9A1EC0F2-D158-CE32-3E5D-0814A8E502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5" name="直線コネクタ 8904">
                    <a:extLst>
                      <a:ext uri="{FF2B5EF4-FFF2-40B4-BE49-F238E27FC236}">
                        <a16:creationId xmlns:a16="http://schemas.microsoft.com/office/drawing/2014/main" id="{032A6BA4-99B5-D8BC-E7F0-F512788EC7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6" name="グループ化 8885">
                  <a:extLst>
                    <a:ext uri="{FF2B5EF4-FFF2-40B4-BE49-F238E27FC236}">
                      <a16:creationId xmlns:a16="http://schemas.microsoft.com/office/drawing/2014/main" id="{8574EF9F-FBF7-C875-BD18-5EEB0C5824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94" name="直線コネクタ 8893">
                    <a:extLst>
                      <a:ext uri="{FF2B5EF4-FFF2-40B4-BE49-F238E27FC236}">
                        <a16:creationId xmlns:a16="http://schemas.microsoft.com/office/drawing/2014/main" id="{080D0D14-3638-F22E-DD31-EBC6DC6D5B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5" name="直線コネクタ 8894">
                    <a:extLst>
                      <a:ext uri="{FF2B5EF4-FFF2-40B4-BE49-F238E27FC236}">
                        <a16:creationId xmlns:a16="http://schemas.microsoft.com/office/drawing/2014/main" id="{97CA04C7-8356-53FC-A33D-82265B2BD5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6" name="直線コネクタ 8895">
                    <a:extLst>
                      <a:ext uri="{FF2B5EF4-FFF2-40B4-BE49-F238E27FC236}">
                        <a16:creationId xmlns:a16="http://schemas.microsoft.com/office/drawing/2014/main" id="{E310830F-3DC7-E419-A552-2E55736EFE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7" name="直線コネクタ 8896">
                    <a:extLst>
                      <a:ext uri="{FF2B5EF4-FFF2-40B4-BE49-F238E27FC236}">
                        <a16:creationId xmlns:a16="http://schemas.microsoft.com/office/drawing/2014/main" id="{B24BAD13-F8FF-A261-90DF-4DA8BAD277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8" name="直線コネクタ 8897">
                    <a:extLst>
                      <a:ext uri="{FF2B5EF4-FFF2-40B4-BE49-F238E27FC236}">
                        <a16:creationId xmlns:a16="http://schemas.microsoft.com/office/drawing/2014/main" id="{EE9F77B1-1B86-BD42-D25E-E7F58D06D2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9" name="直線コネクタ 8898">
                    <a:extLst>
                      <a:ext uri="{FF2B5EF4-FFF2-40B4-BE49-F238E27FC236}">
                        <a16:creationId xmlns:a16="http://schemas.microsoft.com/office/drawing/2014/main" id="{A1DBBD24-53B9-4667-E8FB-8E85AA5655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7" name="グループ化 8886">
                  <a:extLst>
                    <a:ext uri="{FF2B5EF4-FFF2-40B4-BE49-F238E27FC236}">
                      <a16:creationId xmlns:a16="http://schemas.microsoft.com/office/drawing/2014/main" id="{691E5FC8-97E1-62D9-FC8A-B61C735FCD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88" name="直線コネクタ 8887">
                    <a:extLst>
                      <a:ext uri="{FF2B5EF4-FFF2-40B4-BE49-F238E27FC236}">
                        <a16:creationId xmlns:a16="http://schemas.microsoft.com/office/drawing/2014/main" id="{483517A9-FCA4-59FE-B965-996C662621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89" name="直線コネクタ 8888">
                    <a:extLst>
                      <a:ext uri="{FF2B5EF4-FFF2-40B4-BE49-F238E27FC236}">
                        <a16:creationId xmlns:a16="http://schemas.microsoft.com/office/drawing/2014/main" id="{7538EE19-C4C2-2ADC-847F-194680E79C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0" name="直線コネクタ 8889">
                    <a:extLst>
                      <a:ext uri="{FF2B5EF4-FFF2-40B4-BE49-F238E27FC236}">
                        <a16:creationId xmlns:a16="http://schemas.microsoft.com/office/drawing/2014/main" id="{5339597E-2603-3ACF-E2B1-E09D6E2333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1" name="直線コネクタ 8890">
                    <a:extLst>
                      <a:ext uri="{FF2B5EF4-FFF2-40B4-BE49-F238E27FC236}">
                        <a16:creationId xmlns:a16="http://schemas.microsoft.com/office/drawing/2014/main" id="{1A4E01EA-1D07-131B-3FC4-7769F24F09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2" name="直線コネクタ 8891">
                    <a:extLst>
                      <a:ext uri="{FF2B5EF4-FFF2-40B4-BE49-F238E27FC236}">
                        <a16:creationId xmlns:a16="http://schemas.microsoft.com/office/drawing/2014/main" id="{DEB504D3-7CEE-0B5D-430D-3C153EE65E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3" name="直線コネクタ 8892">
                    <a:extLst>
                      <a:ext uri="{FF2B5EF4-FFF2-40B4-BE49-F238E27FC236}">
                        <a16:creationId xmlns:a16="http://schemas.microsoft.com/office/drawing/2014/main" id="{CD1C2148-FE8A-EC35-8452-DB8ED329C9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5" name="グループ化 8314">
                <a:extLst>
                  <a:ext uri="{FF2B5EF4-FFF2-40B4-BE49-F238E27FC236}">
                    <a16:creationId xmlns:a16="http://schemas.microsoft.com/office/drawing/2014/main" id="{87C975D7-203C-C0C7-6AB1-C8315DF1E9BB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694" name="正方形/長方形 8693">
                  <a:extLst>
                    <a:ext uri="{FF2B5EF4-FFF2-40B4-BE49-F238E27FC236}">
                      <a16:creationId xmlns:a16="http://schemas.microsoft.com/office/drawing/2014/main" id="{FAB18DF5-D706-F9A3-14DC-CE43B042D0B9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695" name="グループ化 8694">
                  <a:extLst>
                    <a:ext uri="{FF2B5EF4-FFF2-40B4-BE49-F238E27FC236}">
                      <a16:creationId xmlns:a16="http://schemas.microsoft.com/office/drawing/2014/main" id="{B44933BC-3175-24D5-83A3-C390534EE619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724" name="グループ化 8723">
                    <a:extLst>
                      <a:ext uri="{FF2B5EF4-FFF2-40B4-BE49-F238E27FC236}">
                        <a16:creationId xmlns:a16="http://schemas.microsoft.com/office/drawing/2014/main" id="{0B704EDE-D3C6-87BA-4F79-30AF443A1CD3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864" name="正方形/長方形 8863">
                      <a:extLst>
                        <a:ext uri="{FF2B5EF4-FFF2-40B4-BE49-F238E27FC236}">
                          <a16:creationId xmlns:a16="http://schemas.microsoft.com/office/drawing/2014/main" id="{B89CDDE3-4858-0DB9-8F30-3155B12D50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5" name="グループ化 8864">
                      <a:extLst>
                        <a:ext uri="{FF2B5EF4-FFF2-40B4-BE49-F238E27FC236}">
                          <a16:creationId xmlns:a16="http://schemas.microsoft.com/office/drawing/2014/main" id="{38507257-ABB7-AFF0-FE51-32AAEE894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80" name="正方形/長方形 8879">
                        <a:extLst>
                          <a:ext uri="{FF2B5EF4-FFF2-40B4-BE49-F238E27FC236}">
                            <a16:creationId xmlns:a16="http://schemas.microsoft.com/office/drawing/2014/main" id="{C643BF33-CFC7-00A4-7151-0E3759CC9B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81" name="正方形/長方形 8880">
                        <a:extLst>
                          <a:ext uri="{FF2B5EF4-FFF2-40B4-BE49-F238E27FC236}">
                            <a16:creationId xmlns:a16="http://schemas.microsoft.com/office/drawing/2014/main" id="{3B79EF18-0758-2567-7D9A-AB1CDD6B44D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866" name="グループ化 8865">
                      <a:extLst>
                        <a:ext uri="{FF2B5EF4-FFF2-40B4-BE49-F238E27FC236}">
                          <a16:creationId xmlns:a16="http://schemas.microsoft.com/office/drawing/2014/main" id="{3931D3DA-247C-72BD-3A61-824E7F24BC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876" name="正方形/長方形 8875">
                        <a:extLst>
                          <a:ext uri="{FF2B5EF4-FFF2-40B4-BE49-F238E27FC236}">
                            <a16:creationId xmlns:a16="http://schemas.microsoft.com/office/drawing/2014/main" id="{9323B480-DF9E-5920-E5ED-A47E27789F3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877" name="グループ化 8876">
                        <a:extLst>
                          <a:ext uri="{FF2B5EF4-FFF2-40B4-BE49-F238E27FC236}">
                            <a16:creationId xmlns:a16="http://schemas.microsoft.com/office/drawing/2014/main" id="{5DC7C35A-06B9-70AA-6A11-9E4E1C39DAA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878" name="正方形/長方形 8877">
                          <a:extLst>
                            <a:ext uri="{FF2B5EF4-FFF2-40B4-BE49-F238E27FC236}">
                              <a16:creationId xmlns:a16="http://schemas.microsoft.com/office/drawing/2014/main" id="{2C6484C0-67D5-8BAC-22A4-C88596328AC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879" name="正方形/長方形 8878">
                          <a:extLst>
                            <a:ext uri="{FF2B5EF4-FFF2-40B4-BE49-F238E27FC236}">
                              <a16:creationId xmlns:a16="http://schemas.microsoft.com/office/drawing/2014/main" id="{FA062BFF-8B51-80D4-AC04-4F2719799B4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867" name="正方形/長方形 8866">
                      <a:extLst>
                        <a:ext uri="{FF2B5EF4-FFF2-40B4-BE49-F238E27FC236}">
                          <a16:creationId xmlns:a16="http://schemas.microsoft.com/office/drawing/2014/main" id="{7BCF8A88-9A7B-B25B-99A8-D639FD72380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8" name="グループ化 8867">
                      <a:extLst>
                        <a:ext uri="{FF2B5EF4-FFF2-40B4-BE49-F238E27FC236}">
                          <a16:creationId xmlns:a16="http://schemas.microsoft.com/office/drawing/2014/main" id="{E42A9E40-2B53-6E9E-5CB4-4A4E3AE492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4" name="正方形/長方形 8873">
                        <a:extLst>
                          <a:ext uri="{FF2B5EF4-FFF2-40B4-BE49-F238E27FC236}">
                            <a16:creationId xmlns:a16="http://schemas.microsoft.com/office/drawing/2014/main" id="{69DB5781-9407-5F63-18CD-5A59C3F0CDD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5" name="正方形/長方形 8874">
                        <a:extLst>
                          <a:ext uri="{FF2B5EF4-FFF2-40B4-BE49-F238E27FC236}">
                            <a16:creationId xmlns:a16="http://schemas.microsoft.com/office/drawing/2014/main" id="{DE2E33A1-5039-8CF4-C1B5-9E891BBCDE2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69" name="正方形/長方形 8868">
                      <a:extLst>
                        <a:ext uri="{FF2B5EF4-FFF2-40B4-BE49-F238E27FC236}">
                          <a16:creationId xmlns:a16="http://schemas.microsoft.com/office/drawing/2014/main" id="{72649BB7-E4E5-4E5D-1405-02065B8D27B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70" name="グループ化 8869">
                      <a:extLst>
                        <a:ext uri="{FF2B5EF4-FFF2-40B4-BE49-F238E27FC236}">
                          <a16:creationId xmlns:a16="http://schemas.microsoft.com/office/drawing/2014/main" id="{8DFBD022-D408-B508-F3A8-29222DFE16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2" name="正方形/長方形 8871">
                        <a:extLst>
                          <a:ext uri="{FF2B5EF4-FFF2-40B4-BE49-F238E27FC236}">
                            <a16:creationId xmlns:a16="http://schemas.microsoft.com/office/drawing/2014/main" id="{833771C6-2654-B491-64E1-52DD980496B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3" name="正方形/長方形 8872">
                        <a:extLst>
                          <a:ext uri="{FF2B5EF4-FFF2-40B4-BE49-F238E27FC236}">
                            <a16:creationId xmlns:a16="http://schemas.microsoft.com/office/drawing/2014/main" id="{8DBC2821-2378-EA55-03A8-18E35E66C34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71" name="正方形/長方形 8870">
                      <a:extLst>
                        <a:ext uri="{FF2B5EF4-FFF2-40B4-BE49-F238E27FC236}">
                          <a16:creationId xmlns:a16="http://schemas.microsoft.com/office/drawing/2014/main" id="{62303399-7531-8D40-0194-E1D4B5062A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725" name="グループ化 8724">
                    <a:extLst>
                      <a:ext uri="{FF2B5EF4-FFF2-40B4-BE49-F238E27FC236}">
                        <a16:creationId xmlns:a16="http://schemas.microsoft.com/office/drawing/2014/main" id="{CAFD4C3E-BFEA-D715-16A3-AF32B5EF1A76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830" name="グループ化 8829">
                      <a:extLst>
                        <a:ext uri="{FF2B5EF4-FFF2-40B4-BE49-F238E27FC236}">
                          <a16:creationId xmlns:a16="http://schemas.microsoft.com/office/drawing/2014/main" id="{F9D1B1CD-EA79-C333-4B22-ECD93DE3AA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48" name="直線コネクタ 8847">
                        <a:extLst>
                          <a:ext uri="{FF2B5EF4-FFF2-40B4-BE49-F238E27FC236}">
                            <a16:creationId xmlns:a16="http://schemas.microsoft.com/office/drawing/2014/main" id="{A57F43AB-3780-806B-6186-E218CA5AF6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9" name="直線コネクタ 8848">
                        <a:extLst>
                          <a:ext uri="{FF2B5EF4-FFF2-40B4-BE49-F238E27FC236}">
                            <a16:creationId xmlns:a16="http://schemas.microsoft.com/office/drawing/2014/main" id="{9BB01C16-4762-EF1C-393E-F9B7C21133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0" name="直線コネクタ 8849">
                        <a:extLst>
                          <a:ext uri="{FF2B5EF4-FFF2-40B4-BE49-F238E27FC236}">
                            <a16:creationId xmlns:a16="http://schemas.microsoft.com/office/drawing/2014/main" id="{18099BA6-663F-726A-9EBD-F0E5A28392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1" name="直線コネクタ 8850">
                        <a:extLst>
                          <a:ext uri="{FF2B5EF4-FFF2-40B4-BE49-F238E27FC236}">
                            <a16:creationId xmlns:a16="http://schemas.microsoft.com/office/drawing/2014/main" id="{4948C9D9-AF7F-C686-13E7-45A2F7E5EB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2" name="直線コネクタ 8851">
                        <a:extLst>
                          <a:ext uri="{FF2B5EF4-FFF2-40B4-BE49-F238E27FC236}">
                            <a16:creationId xmlns:a16="http://schemas.microsoft.com/office/drawing/2014/main" id="{D4532361-C488-BE6C-6EBA-7D293CE6EC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3" name="直線コネクタ 8852">
                        <a:extLst>
                          <a:ext uri="{FF2B5EF4-FFF2-40B4-BE49-F238E27FC236}">
                            <a16:creationId xmlns:a16="http://schemas.microsoft.com/office/drawing/2014/main" id="{B5532D11-4BFD-B401-1D3E-1832B382F5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4" name="直線コネクタ 8853">
                        <a:extLst>
                          <a:ext uri="{FF2B5EF4-FFF2-40B4-BE49-F238E27FC236}">
                            <a16:creationId xmlns:a16="http://schemas.microsoft.com/office/drawing/2014/main" id="{654616CB-EC84-558F-E1AA-4645325D69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5" name="直線コネクタ 8854">
                        <a:extLst>
                          <a:ext uri="{FF2B5EF4-FFF2-40B4-BE49-F238E27FC236}">
                            <a16:creationId xmlns:a16="http://schemas.microsoft.com/office/drawing/2014/main" id="{12CF9FE1-9F8D-AF45-70B4-2AB38FAC42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6" name="直線コネクタ 8855">
                        <a:extLst>
                          <a:ext uri="{FF2B5EF4-FFF2-40B4-BE49-F238E27FC236}">
                            <a16:creationId xmlns:a16="http://schemas.microsoft.com/office/drawing/2014/main" id="{C36DFB71-0DF4-2891-8457-2571822DE9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7" name="直線コネクタ 8856">
                        <a:extLst>
                          <a:ext uri="{FF2B5EF4-FFF2-40B4-BE49-F238E27FC236}">
                            <a16:creationId xmlns:a16="http://schemas.microsoft.com/office/drawing/2014/main" id="{3F131E8B-F36C-7F1A-AC10-6E06E6EFCD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8" name="直線コネクタ 8857">
                        <a:extLst>
                          <a:ext uri="{FF2B5EF4-FFF2-40B4-BE49-F238E27FC236}">
                            <a16:creationId xmlns:a16="http://schemas.microsoft.com/office/drawing/2014/main" id="{F96028B7-674B-3362-67C0-D697C6A2F6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9" name="直線コネクタ 8858">
                        <a:extLst>
                          <a:ext uri="{FF2B5EF4-FFF2-40B4-BE49-F238E27FC236}">
                            <a16:creationId xmlns:a16="http://schemas.microsoft.com/office/drawing/2014/main" id="{0F0F6A39-B8D6-88E5-87EE-51B832E93E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0" name="直線コネクタ 8859">
                        <a:extLst>
                          <a:ext uri="{FF2B5EF4-FFF2-40B4-BE49-F238E27FC236}">
                            <a16:creationId xmlns:a16="http://schemas.microsoft.com/office/drawing/2014/main" id="{A6CC9D8B-B5EE-0B43-B7FF-103FDD8E62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1" name="直線コネクタ 8860">
                        <a:extLst>
                          <a:ext uri="{FF2B5EF4-FFF2-40B4-BE49-F238E27FC236}">
                            <a16:creationId xmlns:a16="http://schemas.microsoft.com/office/drawing/2014/main" id="{4FB4800B-49C0-CC45-74C2-FCB36F7CF8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2" name="直線コネクタ 8861">
                        <a:extLst>
                          <a:ext uri="{FF2B5EF4-FFF2-40B4-BE49-F238E27FC236}">
                            <a16:creationId xmlns:a16="http://schemas.microsoft.com/office/drawing/2014/main" id="{2F7D1317-51CA-8FE7-8F29-E54164B9A6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3" name="直線コネクタ 8862">
                        <a:extLst>
                          <a:ext uri="{FF2B5EF4-FFF2-40B4-BE49-F238E27FC236}">
                            <a16:creationId xmlns:a16="http://schemas.microsoft.com/office/drawing/2014/main" id="{063BA4EB-710E-718F-F1BD-49BB5811D2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831" name="グループ化 8830">
                      <a:extLst>
                        <a:ext uri="{FF2B5EF4-FFF2-40B4-BE49-F238E27FC236}">
                          <a16:creationId xmlns:a16="http://schemas.microsoft.com/office/drawing/2014/main" id="{CA9F46B1-0F38-8754-665F-ABE91BC8FA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32" name="直線コネクタ 8831">
                        <a:extLst>
                          <a:ext uri="{FF2B5EF4-FFF2-40B4-BE49-F238E27FC236}">
                            <a16:creationId xmlns:a16="http://schemas.microsoft.com/office/drawing/2014/main" id="{4F2996A4-C9A9-A325-13AF-C1D6085FEA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3" name="直線コネクタ 8832">
                        <a:extLst>
                          <a:ext uri="{FF2B5EF4-FFF2-40B4-BE49-F238E27FC236}">
                            <a16:creationId xmlns:a16="http://schemas.microsoft.com/office/drawing/2014/main" id="{4CD7DF68-DB5D-3B75-71A1-986A607EEE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4" name="直線コネクタ 8833">
                        <a:extLst>
                          <a:ext uri="{FF2B5EF4-FFF2-40B4-BE49-F238E27FC236}">
                            <a16:creationId xmlns:a16="http://schemas.microsoft.com/office/drawing/2014/main" id="{0315D6DC-437B-6506-53A5-E93C9D301E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5" name="直線コネクタ 8834">
                        <a:extLst>
                          <a:ext uri="{FF2B5EF4-FFF2-40B4-BE49-F238E27FC236}">
                            <a16:creationId xmlns:a16="http://schemas.microsoft.com/office/drawing/2014/main" id="{7A22EF3C-6C72-051F-C265-2D8E9277E7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6" name="直線コネクタ 8835">
                        <a:extLst>
                          <a:ext uri="{FF2B5EF4-FFF2-40B4-BE49-F238E27FC236}">
                            <a16:creationId xmlns:a16="http://schemas.microsoft.com/office/drawing/2014/main" id="{F7B705F6-E240-D55A-AB27-D4AA6895BB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7" name="直線コネクタ 8836">
                        <a:extLst>
                          <a:ext uri="{FF2B5EF4-FFF2-40B4-BE49-F238E27FC236}">
                            <a16:creationId xmlns:a16="http://schemas.microsoft.com/office/drawing/2014/main" id="{07BEBEC3-AC66-6E96-2FE2-4644E56C23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8" name="直線コネクタ 8837">
                        <a:extLst>
                          <a:ext uri="{FF2B5EF4-FFF2-40B4-BE49-F238E27FC236}">
                            <a16:creationId xmlns:a16="http://schemas.microsoft.com/office/drawing/2014/main" id="{A74A1A56-6F21-7263-3C28-9E1BB7C43C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9" name="直線コネクタ 8838">
                        <a:extLst>
                          <a:ext uri="{FF2B5EF4-FFF2-40B4-BE49-F238E27FC236}">
                            <a16:creationId xmlns:a16="http://schemas.microsoft.com/office/drawing/2014/main" id="{CBAD6623-F0CC-AF1F-82F1-CB03FD2CB0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0" name="直線コネクタ 8839">
                        <a:extLst>
                          <a:ext uri="{FF2B5EF4-FFF2-40B4-BE49-F238E27FC236}">
                            <a16:creationId xmlns:a16="http://schemas.microsoft.com/office/drawing/2014/main" id="{D3A099FA-343F-4E6F-138C-160081B6AC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1" name="直線コネクタ 8840">
                        <a:extLst>
                          <a:ext uri="{FF2B5EF4-FFF2-40B4-BE49-F238E27FC236}">
                            <a16:creationId xmlns:a16="http://schemas.microsoft.com/office/drawing/2014/main" id="{0FBC67FC-357A-8414-CD14-BA28B5C96B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2" name="直線コネクタ 8841">
                        <a:extLst>
                          <a:ext uri="{FF2B5EF4-FFF2-40B4-BE49-F238E27FC236}">
                            <a16:creationId xmlns:a16="http://schemas.microsoft.com/office/drawing/2014/main" id="{34B97C69-7AB0-8076-D560-D80E340EFD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3" name="直線コネクタ 8842">
                        <a:extLst>
                          <a:ext uri="{FF2B5EF4-FFF2-40B4-BE49-F238E27FC236}">
                            <a16:creationId xmlns:a16="http://schemas.microsoft.com/office/drawing/2014/main" id="{9D279C73-C8E6-35C9-9408-B2B431679D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4" name="直線コネクタ 8843">
                        <a:extLst>
                          <a:ext uri="{FF2B5EF4-FFF2-40B4-BE49-F238E27FC236}">
                            <a16:creationId xmlns:a16="http://schemas.microsoft.com/office/drawing/2014/main" id="{C25835C5-DFB5-0E31-409D-81D510E61B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5" name="直線コネクタ 8844">
                        <a:extLst>
                          <a:ext uri="{FF2B5EF4-FFF2-40B4-BE49-F238E27FC236}">
                            <a16:creationId xmlns:a16="http://schemas.microsoft.com/office/drawing/2014/main" id="{4954E14A-7DB9-6BE4-7BF1-E5FAA9C8AC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6" name="直線コネクタ 8845">
                        <a:extLst>
                          <a:ext uri="{FF2B5EF4-FFF2-40B4-BE49-F238E27FC236}">
                            <a16:creationId xmlns:a16="http://schemas.microsoft.com/office/drawing/2014/main" id="{C2F31705-03BD-3388-E581-058407315E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7" name="直線コネクタ 8846">
                        <a:extLst>
                          <a:ext uri="{FF2B5EF4-FFF2-40B4-BE49-F238E27FC236}">
                            <a16:creationId xmlns:a16="http://schemas.microsoft.com/office/drawing/2014/main" id="{779584CC-A409-1A52-47E0-687B51FB43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6" name="グループ化 8725">
                    <a:extLst>
                      <a:ext uri="{FF2B5EF4-FFF2-40B4-BE49-F238E27FC236}">
                        <a16:creationId xmlns:a16="http://schemas.microsoft.com/office/drawing/2014/main" id="{39F6F03F-E8A2-9832-DC0D-9D686A676FE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96" name="グループ化 8795">
                      <a:extLst>
                        <a:ext uri="{FF2B5EF4-FFF2-40B4-BE49-F238E27FC236}">
                          <a16:creationId xmlns:a16="http://schemas.microsoft.com/office/drawing/2014/main" id="{9B664CDE-8BC6-74B7-E27E-D30F6FC4AA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14" name="直線コネクタ 8813">
                        <a:extLst>
                          <a:ext uri="{FF2B5EF4-FFF2-40B4-BE49-F238E27FC236}">
                            <a16:creationId xmlns:a16="http://schemas.microsoft.com/office/drawing/2014/main" id="{43414451-E367-58B7-A080-FFDE681221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5" name="直線コネクタ 8814">
                        <a:extLst>
                          <a:ext uri="{FF2B5EF4-FFF2-40B4-BE49-F238E27FC236}">
                            <a16:creationId xmlns:a16="http://schemas.microsoft.com/office/drawing/2014/main" id="{6C53DA65-2B5F-300B-B590-73A8291079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6" name="直線コネクタ 8815">
                        <a:extLst>
                          <a:ext uri="{FF2B5EF4-FFF2-40B4-BE49-F238E27FC236}">
                            <a16:creationId xmlns:a16="http://schemas.microsoft.com/office/drawing/2014/main" id="{098C6DD3-6210-47A1-8CA0-BDCF4C14C5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7" name="直線コネクタ 8816">
                        <a:extLst>
                          <a:ext uri="{FF2B5EF4-FFF2-40B4-BE49-F238E27FC236}">
                            <a16:creationId xmlns:a16="http://schemas.microsoft.com/office/drawing/2014/main" id="{95285A0C-6D6A-C4DB-9C30-DD316BB937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8" name="直線コネクタ 8817">
                        <a:extLst>
                          <a:ext uri="{FF2B5EF4-FFF2-40B4-BE49-F238E27FC236}">
                            <a16:creationId xmlns:a16="http://schemas.microsoft.com/office/drawing/2014/main" id="{094D1ED2-A309-803E-595B-7C54452F72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9" name="直線コネクタ 8818">
                        <a:extLst>
                          <a:ext uri="{FF2B5EF4-FFF2-40B4-BE49-F238E27FC236}">
                            <a16:creationId xmlns:a16="http://schemas.microsoft.com/office/drawing/2014/main" id="{2AD10FD1-4F9A-E5BB-DC98-C65D4ABC80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0" name="直線コネクタ 8819">
                        <a:extLst>
                          <a:ext uri="{FF2B5EF4-FFF2-40B4-BE49-F238E27FC236}">
                            <a16:creationId xmlns:a16="http://schemas.microsoft.com/office/drawing/2014/main" id="{022565C5-561C-FB8B-2598-78A5DDEA48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1" name="直線コネクタ 8820">
                        <a:extLst>
                          <a:ext uri="{FF2B5EF4-FFF2-40B4-BE49-F238E27FC236}">
                            <a16:creationId xmlns:a16="http://schemas.microsoft.com/office/drawing/2014/main" id="{FA846F3F-B3B1-B2D9-F689-DB166E504E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2" name="直線コネクタ 8821">
                        <a:extLst>
                          <a:ext uri="{FF2B5EF4-FFF2-40B4-BE49-F238E27FC236}">
                            <a16:creationId xmlns:a16="http://schemas.microsoft.com/office/drawing/2014/main" id="{FB745A16-6041-6BCB-6692-1D3DA0BB45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3" name="直線コネクタ 8822">
                        <a:extLst>
                          <a:ext uri="{FF2B5EF4-FFF2-40B4-BE49-F238E27FC236}">
                            <a16:creationId xmlns:a16="http://schemas.microsoft.com/office/drawing/2014/main" id="{8D02255E-DFE8-A374-E532-9DC48D3CF6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4" name="直線コネクタ 8823">
                        <a:extLst>
                          <a:ext uri="{FF2B5EF4-FFF2-40B4-BE49-F238E27FC236}">
                            <a16:creationId xmlns:a16="http://schemas.microsoft.com/office/drawing/2014/main" id="{072E8893-A489-0889-7796-14963228D0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5" name="直線コネクタ 8824">
                        <a:extLst>
                          <a:ext uri="{FF2B5EF4-FFF2-40B4-BE49-F238E27FC236}">
                            <a16:creationId xmlns:a16="http://schemas.microsoft.com/office/drawing/2014/main" id="{9B2183EB-BA20-D23E-6831-A28CDE6C21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6" name="直線コネクタ 8825">
                        <a:extLst>
                          <a:ext uri="{FF2B5EF4-FFF2-40B4-BE49-F238E27FC236}">
                            <a16:creationId xmlns:a16="http://schemas.microsoft.com/office/drawing/2014/main" id="{ADF2BB0A-62A5-3355-9E7A-6753DD485A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7" name="直線コネクタ 8826">
                        <a:extLst>
                          <a:ext uri="{FF2B5EF4-FFF2-40B4-BE49-F238E27FC236}">
                            <a16:creationId xmlns:a16="http://schemas.microsoft.com/office/drawing/2014/main" id="{B1791C26-2A7F-F862-7161-DB6B69AC16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8" name="直線コネクタ 8827">
                        <a:extLst>
                          <a:ext uri="{FF2B5EF4-FFF2-40B4-BE49-F238E27FC236}">
                            <a16:creationId xmlns:a16="http://schemas.microsoft.com/office/drawing/2014/main" id="{FEB08459-B2A3-022A-9B25-9D5BD19A1D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9" name="直線コネクタ 8828">
                        <a:extLst>
                          <a:ext uri="{FF2B5EF4-FFF2-40B4-BE49-F238E27FC236}">
                            <a16:creationId xmlns:a16="http://schemas.microsoft.com/office/drawing/2014/main" id="{D7C28247-44B8-801C-BA8F-8B9F0703F0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97" name="グループ化 8796">
                      <a:extLst>
                        <a:ext uri="{FF2B5EF4-FFF2-40B4-BE49-F238E27FC236}">
                          <a16:creationId xmlns:a16="http://schemas.microsoft.com/office/drawing/2014/main" id="{3B0EC1DF-A783-0901-4C38-3092B38E0A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98" name="直線コネクタ 8797">
                        <a:extLst>
                          <a:ext uri="{FF2B5EF4-FFF2-40B4-BE49-F238E27FC236}">
                            <a16:creationId xmlns:a16="http://schemas.microsoft.com/office/drawing/2014/main" id="{FB748A17-1E12-E953-CCA8-1B40E8DFA5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9" name="直線コネクタ 8798">
                        <a:extLst>
                          <a:ext uri="{FF2B5EF4-FFF2-40B4-BE49-F238E27FC236}">
                            <a16:creationId xmlns:a16="http://schemas.microsoft.com/office/drawing/2014/main" id="{1E0B96A6-5C11-E5C1-AC45-106091BD38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0" name="直線コネクタ 8799">
                        <a:extLst>
                          <a:ext uri="{FF2B5EF4-FFF2-40B4-BE49-F238E27FC236}">
                            <a16:creationId xmlns:a16="http://schemas.microsoft.com/office/drawing/2014/main" id="{78B5C25D-6F0B-9B8E-2A69-E350674E64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1" name="直線コネクタ 8800">
                        <a:extLst>
                          <a:ext uri="{FF2B5EF4-FFF2-40B4-BE49-F238E27FC236}">
                            <a16:creationId xmlns:a16="http://schemas.microsoft.com/office/drawing/2014/main" id="{B9E25ED4-219D-5A3A-DE54-2CDF091B54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2" name="直線コネクタ 8801">
                        <a:extLst>
                          <a:ext uri="{FF2B5EF4-FFF2-40B4-BE49-F238E27FC236}">
                            <a16:creationId xmlns:a16="http://schemas.microsoft.com/office/drawing/2014/main" id="{65700077-A07C-6775-7641-8D4E34E636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3" name="直線コネクタ 8802">
                        <a:extLst>
                          <a:ext uri="{FF2B5EF4-FFF2-40B4-BE49-F238E27FC236}">
                            <a16:creationId xmlns:a16="http://schemas.microsoft.com/office/drawing/2014/main" id="{4FF6718A-4876-C4E8-7602-43F0C0BDB8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4" name="直線コネクタ 8803">
                        <a:extLst>
                          <a:ext uri="{FF2B5EF4-FFF2-40B4-BE49-F238E27FC236}">
                            <a16:creationId xmlns:a16="http://schemas.microsoft.com/office/drawing/2014/main" id="{BF99EB37-F7A1-4DCB-F8BE-58E5479D05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5" name="直線コネクタ 8804">
                        <a:extLst>
                          <a:ext uri="{FF2B5EF4-FFF2-40B4-BE49-F238E27FC236}">
                            <a16:creationId xmlns:a16="http://schemas.microsoft.com/office/drawing/2014/main" id="{A964BB89-D3F3-E4AC-184B-C4F8E3D951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6" name="直線コネクタ 8805">
                        <a:extLst>
                          <a:ext uri="{FF2B5EF4-FFF2-40B4-BE49-F238E27FC236}">
                            <a16:creationId xmlns:a16="http://schemas.microsoft.com/office/drawing/2014/main" id="{8DDCB767-2853-ACB2-5F9B-FA51332AE8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7" name="直線コネクタ 8806">
                        <a:extLst>
                          <a:ext uri="{FF2B5EF4-FFF2-40B4-BE49-F238E27FC236}">
                            <a16:creationId xmlns:a16="http://schemas.microsoft.com/office/drawing/2014/main" id="{EBDD048C-584A-71E4-688B-6E81B2316F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8" name="直線コネクタ 8807">
                        <a:extLst>
                          <a:ext uri="{FF2B5EF4-FFF2-40B4-BE49-F238E27FC236}">
                            <a16:creationId xmlns:a16="http://schemas.microsoft.com/office/drawing/2014/main" id="{A690BFBD-BB48-B859-31E1-917DC7B4E0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9" name="直線コネクタ 8808">
                        <a:extLst>
                          <a:ext uri="{FF2B5EF4-FFF2-40B4-BE49-F238E27FC236}">
                            <a16:creationId xmlns:a16="http://schemas.microsoft.com/office/drawing/2014/main" id="{F23BBBE0-8F02-3DE2-1F0F-312FAECC73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0" name="直線コネクタ 8809">
                        <a:extLst>
                          <a:ext uri="{FF2B5EF4-FFF2-40B4-BE49-F238E27FC236}">
                            <a16:creationId xmlns:a16="http://schemas.microsoft.com/office/drawing/2014/main" id="{8B0DCC34-D5C8-BC56-9A31-AC543D1280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1" name="直線コネクタ 8810">
                        <a:extLst>
                          <a:ext uri="{FF2B5EF4-FFF2-40B4-BE49-F238E27FC236}">
                            <a16:creationId xmlns:a16="http://schemas.microsoft.com/office/drawing/2014/main" id="{038240F9-90D0-79C7-9B0A-9DCC28B9C3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2" name="直線コネクタ 8811">
                        <a:extLst>
                          <a:ext uri="{FF2B5EF4-FFF2-40B4-BE49-F238E27FC236}">
                            <a16:creationId xmlns:a16="http://schemas.microsoft.com/office/drawing/2014/main" id="{D5813030-D25D-B876-3342-CF07ED2A71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3" name="直線コネクタ 8812">
                        <a:extLst>
                          <a:ext uri="{FF2B5EF4-FFF2-40B4-BE49-F238E27FC236}">
                            <a16:creationId xmlns:a16="http://schemas.microsoft.com/office/drawing/2014/main" id="{5D0BE87C-E24D-173D-41F8-254DEC54B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7" name="グループ化 8726">
                    <a:extLst>
                      <a:ext uri="{FF2B5EF4-FFF2-40B4-BE49-F238E27FC236}">
                        <a16:creationId xmlns:a16="http://schemas.microsoft.com/office/drawing/2014/main" id="{3132BD95-20D2-6311-B46E-894D419DCD96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62" name="グループ化 8761">
                      <a:extLst>
                        <a:ext uri="{FF2B5EF4-FFF2-40B4-BE49-F238E27FC236}">
                          <a16:creationId xmlns:a16="http://schemas.microsoft.com/office/drawing/2014/main" id="{F34C225C-18A9-F7B9-E7B0-F745FB2A4C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80" name="直線コネクタ 8779">
                        <a:extLst>
                          <a:ext uri="{FF2B5EF4-FFF2-40B4-BE49-F238E27FC236}">
                            <a16:creationId xmlns:a16="http://schemas.microsoft.com/office/drawing/2014/main" id="{6993F7A6-6A3C-0B8A-C06E-2EC4191FB7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1" name="直線コネクタ 8780">
                        <a:extLst>
                          <a:ext uri="{FF2B5EF4-FFF2-40B4-BE49-F238E27FC236}">
                            <a16:creationId xmlns:a16="http://schemas.microsoft.com/office/drawing/2014/main" id="{EEEADA80-D21E-D7DE-A476-26052AC92A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2" name="直線コネクタ 8781">
                        <a:extLst>
                          <a:ext uri="{FF2B5EF4-FFF2-40B4-BE49-F238E27FC236}">
                            <a16:creationId xmlns:a16="http://schemas.microsoft.com/office/drawing/2014/main" id="{1AD4E9A5-009B-9AED-C2CD-B7924038E1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3" name="直線コネクタ 8782">
                        <a:extLst>
                          <a:ext uri="{FF2B5EF4-FFF2-40B4-BE49-F238E27FC236}">
                            <a16:creationId xmlns:a16="http://schemas.microsoft.com/office/drawing/2014/main" id="{2F699BDE-A26A-99CE-1600-ECADC63371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4" name="直線コネクタ 8783">
                        <a:extLst>
                          <a:ext uri="{FF2B5EF4-FFF2-40B4-BE49-F238E27FC236}">
                            <a16:creationId xmlns:a16="http://schemas.microsoft.com/office/drawing/2014/main" id="{B7CBB636-0489-ADAD-8E9C-DA5DB646CD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5" name="直線コネクタ 8784">
                        <a:extLst>
                          <a:ext uri="{FF2B5EF4-FFF2-40B4-BE49-F238E27FC236}">
                            <a16:creationId xmlns:a16="http://schemas.microsoft.com/office/drawing/2014/main" id="{848FCC6E-0645-CCAB-9B88-677439A2EB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6" name="直線コネクタ 8785">
                        <a:extLst>
                          <a:ext uri="{FF2B5EF4-FFF2-40B4-BE49-F238E27FC236}">
                            <a16:creationId xmlns:a16="http://schemas.microsoft.com/office/drawing/2014/main" id="{99C572E7-0B51-E0B5-1A01-50A6177E5C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7" name="直線コネクタ 8786">
                        <a:extLst>
                          <a:ext uri="{FF2B5EF4-FFF2-40B4-BE49-F238E27FC236}">
                            <a16:creationId xmlns:a16="http://schemas.microsoft.com/office/drawing/2014/main" id="{2D122CD3-622A-8019-13B8-F9C9382236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8" name="直線コネクタ 8787">
                        <a:extLst>
                          <a:ext uri="{FF2B5EF4-FFF2-40B4-BE49-F238E27FC236}">
                            <a16:creationId xmlns:a16="http://schemas.microsoft.com/office/drawing/2014/main" id="{0E1F45BD-4E21-628D-706A-357B7358F3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9" name="直線コネクタ 8788">
                        <a:extLst>
                          <a:ext uri="{FF2B5EF4-FFF2-40B4-BE49-F238E27FC236}">
                            <a16:creationId xmlns:a16="http://schemas.microsoft.com/office/drawing/2014/main" id="{6B269710-BAAC-D029-321A-55619129DB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0" name="直線コネクタ 8789">
                        <a:extLst>
                          <a:ext uri="{FF2B5EF4-FFF2-40B4-BE49-F238E27FC236}">
                            <a16:creationId xmlns:a16="http://schemas.microsoft.com/office/drawing/2014/main" id="{79E07FBF-5565-52D0-25D1-32BCDA4253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1" name="直線コネクタ 8790">
                        <a:extLst>
                          <a:ext uri="{FF2B5EF4-FFF2-40B4-BE49-F238E27FC236}">
                            <a16:creationId xmlns:a16="http://schemas.microsoft.com/office/drawing/2014/main" id="{DF826F77-6732-D032-23B1-80C7242B7A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2" name="直線コネクタ 8791">
                        <a:extLst>
                          <a:ext uri="{FF2B5EF4-FFF2-40B4-BE49-F238E27FC236}">
                            <a16:creationId xmlns:a16="http://schemas.microsoft.com/office/drawing/2014/main" id="{91FABBDA-5629-3C49-7BCC-517C65A3FF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3" name="直線コネクタ 8792">
                        <a:extLst>
                          <a:ext uri="{FF2B5EF4-FFF2-40B4-BE49-F238E27FC236}">
                            <a16:creationId xmlns:a16="http://schemas.microsoft.com/office/drawing/2014/main" id="{39A74F1F-0532-3AB2-A1A1-1C1E23A371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4" name="直線コネクタ 8793">
                        <a:extLst>
                          <a:ext uri="{FF2B5EF4-FFF2-40B4-BE49-F238E27FC236}">
                            <a16:creationId xmlns:a16="http://schemas.microsoft.com/office/drawing/2014/main" id="{04FF73B5-4491-CD09-0811-5AC6AD271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5" name="直線コネクタ 8794">
                        <a:extLst>
                          <a:ext uri="{FF2B5EF4-FFF2-40B4-BE49-F238E27FC236}">
                            <a16:creationId xmlns:a16="http://schemas.microsoft.com/office/drawing/2014/main" id="{315CDAFD-B159-866A-F4B9-74D19045D1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63" name="グループ化 8762">
                      <a:extLst>
                        <a:ext uri="{FF2B5EF4-FFF2-40B4-BE49-F238E27FC236}">
                          <a16:creationId xmlns:a16="http://schemas.microsoft.com/office/drawing/2014/main" id="{0B60DB68-316E-1FA1-C796-4248B5E666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64" name="直線コネクタ 8763">
                        <a:extLst>
                          <a:ext uri="{FF2B5EF4-FFF2-40B4-BE49-F238E27FC236}">
                            <a16:creationId xmlns:a16="http://schemas.microsoft.com/office/drawing/2014/main" id="{EA67ECD7-BFEB-2E49-F36E-67874F0C13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5" name="直線コネクタ 8764">
                        <a:extLst>
                          <a:ext uri="{FF2B5EF4-FFF2-40B4-BE49-F238E27FC236}">
                            <a16:creationId xmlns:a16="http://schemas.microsoft.com/office/drawing/2014/main" id="{081573DD-AB58-BD8D-D33E-DFF824351B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6" name="直線コネクタ 8765">
                        <a:extLst>
                          <a:ext uri="{FF2B5EF4-FFF2-40B4-BE49-F238E27FC236}">
                            <a16:creationId xmlns:a16="http://schemas.microsoft.com/office/drawing/2014/main" id="{3D1213B0-FD1E-1282-80D4-34C51BF45C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7" name="直線コネクタ 8766">
                        <a:extLst>
                          <a:ext uri="{FF2B5EF4-FFF2-40B4-BE49-F238E27FC236}">
                            <a16:creationId xmlns:a16="http://schemas.microsoft.com/office/drawing/2014/main" id="{EAAB726D-469E-FB5F-F4B3-0B68B4C0A7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8" name="直線コネクタ 8767">
                        <a:extLst>
                          <a:ext uri="{FF2B5EF4-FFF2-40B4-BE49-F238E27FC236}">
                            <a16:creationId xmlns:a16="http://schemas.microsoft.com/office/drawing/2014/main" id="{6C533658-7D3C-CF04-FB17-C80673E05A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9" name="直線コネクタ 8768">
                        <a:extLst>
                          <a:ext uri="{FF2B5EF4-FFF2-40B4-BE49-F238E27FC236}">
                            <a16:creationId xmlns:a16="http://schemas.microsoft.com/office/drawing/2014/main" id="{CAEAFB17-BCBE-C7E3-9203-C2A09C9625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0" name="直線コネクタ 8769">
                        <a:extLst>
                          <a:ext uri="{FF2B5EF4-FFF2-40B4-BE49-F238E27FC236}">
                            <a16:creationId xmlns:a16="http://schemas.microsoft.com/office/drawing/2014/main" id="{62A255E9-581C-D48D-8DF9-EC968CD560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1" name="直線コネクタ 8770">
                        <a:extLst>
                          <a:ext uri="{FF2B5EF4-FFF2-40B4-BE49-F238E27FC236}">
                            <a16:creationId xmlns:a16="http://schemas.microsoft.com/office/drawing/2014/main" id="{F93235DA-FD92-1F84-46EA-91F92EA381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2" name="直線コネクタ 8771">
                        <a:extLst>
                          <a:ext uri="{FF2B5EF4-FFF2-40B4-BE49-F238E27FC236}">
                            <a16:creationId xmlns:a16="http://schemas.microsoft.com/office/drawing/2014/main" id="{868EB61A-29D7-7FCE-7D09-6D45CEFAFD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3" name="直線コネクタ 8772">
                        <a:extLst>
                          <a:ext uri="{FF2B5EF4-FFF2-40B4-BE49-F238E27FC236}">
                            <a16:creationId xmlns:a16="http://schemas.microsoft.com/office/drawing/2014/main" id="{ACAA7838-D391-E443-27EC-45E9A57A37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4" name="直線コネクタ 8773">
                        <a:extLst>
                          <a:ext uri="{FF2B5EF4-FFF2-40B4-BE49-F238E27FC236}">
                            <a16:creationId xmlns:a16="http://schemas.microsoft.com/office/drawing/2014/main" id="{89DFCD48-5FFB-AC1F-EBA6-42D9628CF5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5" name="直線コネクタ 8774">
                        <a:extLst>
                          <a:ext uri="{FF2B5EF4-FFF2-40B4-BE49-F238E27FC236}">
                            <a16:creationId xmlns:a16="http://schemas.microsoft.com/office/drawing/2014/main" id="{228E9793-FD08-82AB-96E4-778E03CCC7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6" name="直線コネクタ 8775">
                        <a:extLst>
                          <a:ext uri="{FF2B5EF4-FFF2-40B4-BE49-F238E27FC236}">
                            <a16:creationId xmlns:a16="http://schemas.microsoft.com/office/drawing/2014/main" id="{CC5D12B0-D01F-6258-ED43-019DF506F1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7" name="直線コネクタ 8776">
                        <a:extLst>
                          <a:ext uri="{FF2B5EF4-FFF2-40B4-BE49-F238E27FC236}">
                            <a16:creationId xmlns:a16="http://schemas.microsoft.com/office/drawing/2014/main" id="{89E33893-6721-CD9B-58D8-E371BE7F24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8" name="直線コネクタ 8777">
                        <a:extLst>
                          <a:ext uri="{FF2B5EF4-FFF2-40B4-BE49-F238E27FC236}">
                            <a16:creationId xmlns:a16="http://schemas.microsoft.com/office/drawing/2014/main" id="{9396DA5E-7FC3-6538-04B6-011754DDCD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9" name="直線コネクタ 8778">
                        <a:extLst>
                          <a:ext uri="{FF2B5EF4-FFF2-40B4-BE49-F238E27FC236}">
                            <a16:creationId xmlns:a16="http://schemas.microsoft.com/office/drawing/2014/main" id="{7D07C7E0-BBF3-9EA3-816D-05728D848D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8" name="グループ化 8727">
                    <a:extLst>
                      <a:ext uri="{FF2B5EF4-FFF2-40B4-BE49-F238E27FC236}">
                        <a16:creationId xmlns:a16="http://schemas.microsoft.com/office/drawing/2014/main" id="{56DC7A47-1B56-FEE4-4494-AC97DA789962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46" name="直線コネクタ 8745">
                      <a:extLst>
                        <a:ext uri="{FF2B5EF4-FFF2-40B4-BE49-F238E27FC236}">
                          <a16:creationId xmlns:a16="http://schemas.microsoft.com/office/drawing/2014/main" id="{9D48F217-63EF-9E83-0095-13DF3155A8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7" name="直線コネクタ 8746">
                      <a:extLst>
                        <a:ext uri="{FF2B5EF4-FFF2-40B4-BE49-F238E27FC236}">
                          <a16:creationId xmlns:a16="http://schemas.microsoft.com/office/drawing/2014/main" id="{4FC8DC53-6C3F-C85B-1B57-5382E9FD78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8" name="直線コネクタ 8747">
                      <a:extLst>
                        <a:ext uri="{FF2B5EF4-FFF2-40B4-BE49-F238E27FC236}">
                          <a16:creationId xmlns:a16="http://schemas.microsoft.com/office/drawing/2014/main" id="{960E64ED-41B5-ACDE-BD94-D7EBC0215A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9" name="直線コネクタ 8748">
                      <a:extLst>
                        <a:ext uri="{FF2B5EF4-FFF2-40B4-BE49-F238E27FC236}">
                          <a16:creationId xmlns:a16="http://schemas.microsoft.com/office/drawing/2014/main" id="{EF97B0E4-676F-3F36-4239-8742212A78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0" name="直線コネクタ 8749">
                      <a:extLst>
                        <a:ext uri="{FF2B5EF4-FFF2-40B4-BE49-F238E27FC236}">
                          <a16:creationId xmlns:a16="http://schemas.microsoft.com/office/drawing/2014/main" id="{24AE2744-7024-AAD0-622B-9E58BFE312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1" name="直線コネクタ 8750">
                      <a:extLst>
                        <a:ext uri="{FF2B5EF4-FFF2-40B4-BE49-F238E27FC236}">
                          <a16:creationId xmlns:a16="http://schemas.microsoft.com/office/drawing/2014/main" id="{0B8BB381-6B1F-F526-364B-4BB9E6E18D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2" name="直線コネクタ 8751">
                      <a:extLst>
                        <a:ext uri="{FF2B5EF4-FFF2-40B4-BE49-F238E27FC236}">
                          <a16:creationId xmlns:a16="http://schemas.microsoft.com/office/drawing/2014/main" id="{925C4C63-97CC-9915-2FA2-FF3F7083DD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3" name="直線コネクタ 8752">
                      <a:extLst>
                        <a:ext uri="{FF2B5EF4-FFF2-40B4-BE49-F238E27FC236}">
                          <a16:creationId xmlns:a16="http://schemas.microsoft.com/office/drawing/2014/main" id="{7157B6E5-C8ED-6B92-0B67-B2A50894A9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4" name="直線コネクタ 8753">
                      <a:extLst>
                        <a:ext uri="{FF2B5EF4-FFF2-40B4-BE49-F238E27FC236}">
                          <a16:creationId xmlns:a16="http://schemas.microsoft.com/office/drawing/2014/main" id="{934706D3-39EB-AD82-4ABD-221B90DE34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5" name="直線コネクタ 8754">
                      <a:extLst>
                        <a:ext uri="{FF2B5EF4-FFF2-40B4-BE49-F238E27FC236}">
                          <a16:creationId xmlns:a16="http://schemas.microsoft.com/office/drawing/2014/main" id="{C703C24C-45F9-B500-24D9-A21F894FC6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6" name="直線コネクタ 8755">
                      <a:extLst>
                        <a:ext uri="{FF2B5EF4-FFF2-40B4-BE49-F238E27FC236}">
                          <a16:creationId xmlns:a16="http://schemas.microsoft.com/office/drawing/2014/main" id="{BAEF5EF2-9EE3-69E6-641D-10E8DE1E8B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7" name="直線コネクタ 8756">
                      <a:extLst>
                        <a:ext uri="{FF2B5EF4-FFF2-40B4-BE49-F238E27FC236}">
                          <a16:creationId xmlns:a16="http://schemas.microsoft.com/office/drawing/2014/main" id="{6A5CF132-FAE3-7D4D-FF87-80D0905CBF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8" name="直線コネクタ 8757">
                      <a:extLst>
                        <a:ext uri="{FF2B5EF4-FFF2-40B4-BE49-F238E27FC236}">
                          <a16:creationId xmlns:a16="http://schemas.microsoft.com/office/drawing/2014/main" id="{5972EBD4-D815-7D08-1FB8-0A4F210EB4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9" name="直線コネクタ 8758">
                      <a:extLst>
                        <a:ext uri="{FF2B5EF4-FFF2-40B4-BE49-F238E27FC236}">
                          <a16:creationId xmlns:a16="http://schemas.microsoft.com/office/drawing/2014/main" id="{103B1810-08A6-4670-D591-77F427E525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0" name="直線コネクタ 8759">
                      <a:extLst>
                        <a:ext uri="{FF2B5EF4-FFF2-40B4-BE49-F238E27FC236}">
                          <a16:creationId xmlns:a16="http://schemas.microsoft.com/office/drawing/2014/main" id="{F58A0136-74E5-CE2D-BC87-A968207F29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1" name="直線コネクタ 8760">
                      <a:extLst>
                        <a:ext uri="{FF2B5EF4-FFF2-40B4-BE49-F238E27FC236}">
                          <a16:creationId xmlns:a16="http://schemas.microsoft.com/office/drawing/2014/main" id="{1B84B1C3-AB81-6CBC-34F4-BC14C4FBDC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29" name="グループ化 8728">
                    <a:extLst>
                      <a:ext uri="{FF2B5EF4-FFF2-40B4-BE49-F238E27FC236}">
                        <a16:creationId xmlns:a16="http://schemas.microsoft.com/office/drawing/2014/main" id="{8D6CA6BC-470F-E8C0-0C04-DDCA1EEA97A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30" name="直線コネクタ 8729">
                      <a:extLst>
                        <a:ext uri="{FF2B5EF4-FFF2-40B4-BE49-F238E27FC236}">
                          <a16:creationId xmlns:a16="http://schemas.microsoft.com/office/drawing/2014/main" id="{D9C1EF5A-A2C3-4E3C-073E-C62BE17416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1" name="直線コネクタ 8730">
                      <a:extLst>
                        <a:ext uri="{FF2B5EF4-FFF2-40B4-BE49-F238E27FC236}">
                          <a16:creationId xmlns:a16="http://schemas.microsoft.com/office/drawing/2014/main" id="{347099F2-8DAF-0701-F7F3-9693F0DC4E9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2" name="直線コネクタ 8731">
                      <a:extLst>
                        <a:ext uri="{FF2B5EF4-FFF2-40B4-BE49-F238E27FC236}">
                          <a16:creationId xmlns:a16="http://schemas.microsoft.com/office/drawing/2014/main" id="{68886D16-0383-81A3-79F0-A45B6BDC62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3" name="直線コネクタ 8732">
                      <a:extLst>
                        <a:ext uri="{FF2B5EF4-FFF2-40B4-BE49-F238E27FC236}">
                          <a16:creationId xmlns:a16="http://schemas.microsoft.com/office/drawing/2014/main" id="{57F456B3-8DD6-69B4-31CF-5D26330B663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4" name="直線コネクタ 8733">
                      <a:extLst>
                        <a:ext uri="{FF2B5EF4-FFF2-40B4-BE49-F238E27FC236}">
                          <a16:creationId xmlns:a16="http://schemas.microsoft.com/office/drawing/2014/main" id="{43ECACBA-22BF-D976-7D1B-6DECF981F5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5" name="直線コネクタ 8734">
                      <a:extLst>
                        <a:ext uri="{FF2B5EF4-FFF2-40B4-BE49-F238E27FC236}">
                          <a16:creationId xmlns:a16="http://schemas.microsoft.com/office/drawing/2014/main" id="{FC8378CF-B469-EDF3-902D-8D023D8E6C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6" name="直線コネクタ 8735">
                      <a:extLst>
                        <a:ext uri="{FF2B5EF4-FFF2-40B4-BE49-F238E27FC236}">
                          <a16:creationId xmlns:a16="http://schemas.microsoft.com/office/drawing/2014/main" id="{8C96E1C7-58FF-585C-D3D0-BCCC9E1721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7" name="直線コネクタ 8736">
                      <a:extLst>
                        <a:ext uri="{FF2B5EF4-FFF2-40B4-BE49-F238E27FC236}">
                          <a16:creationId xmlns:a16="http://schemas.microsoft.com/office/drawing/2014/main" id="{ED47908B-5B1A-98D1-320B-6758A7A496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8" name="直線コネクタ 8737">
                      <a:extLst>
                        <a:ext uri="{FF2B5EF4-FFF2-40B4-BE49-F238E27FC236}">
                          <a16:creationId xmlns:a16="http://schemas.microsoft.com/office/drawing/2014/main" id="{5E4FAA68-136B-5500-5E14-7C8EAA7FDE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9" name="直線コネクタ 8738">
                      <a:extLst>
                        <a:ext uri="{FF2B5EF4-FFF2-40B4-BE49-F238E27FC236}">
                          <a16:creationId xmlns:a16="http://schemas.microsoft.com/office/drawing/2014/main" id="{8AF3FB84-8550-D8A6-957D-2D3069E3F0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0" name="直線コネクタ 8739">
                      <a:extLst>
                        <a:ext uri="{FF2B5EF4-FFF2-40B4-BE49-F238E27FC236}">
                          <a16:creationId xmlns:a16="http://schemas.microsoft.com/office/drawing/2014/main" id="{6E1BD460-8326-BDDF-6636-4E3EC68496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1" name="直線コネクタ 8740">
                      <a:extLst>
                        <a:ext uri="{FF2B5EF4-FFF2-40B4-BE49-F238E27FC236}">
                          <a16:creationId xmlns:a16="http://schemas.microsoft.com/office/drawing/2014/main" id="{0353130F-D083-F4E2-9D55-B29C58D67F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2" name="直線コネクタ 8741">
                      <a:extLst>
                        <a:ext uri="{FF2B5EF4-FFF2-40B4-BE49-F238E27FC236}">
                          <a16:creationId xmlns:a16="http://schemas.microsoft.com/office/drawing/2014/main" id="{DFE1B50C-C2AC-01D3-4A00-FEADE3FEA34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3" name="直線コネクタ 8742">
                      <a:extLst>
                        <a:ext uri="{FF2B5EF4-FFF2-40B4-BE49-F238E27FC236}">
                          <a16:creationId xmlns:a16="http://schemas.microsoft.com/office/drawing/2014/main" id="{2D13A46F-11FD-F7CD-C946-5116CE3D2E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4" name="直線コネクタ 8743">
                      <a:extLst>
                        <a:ext uri="{FF2B5EF4-FFF2-40B4-BE49-F238E27FC236}">
                          <a16:creationId xmlns:a16="http://schemas.microsoft.com/office/drawing/2014/main" id="{55778A35-9551-A043-239B-790AB76AF3E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5" name="直線コネクタ 8744">
                      <a:extLst>
                        <a:ext uri="{FF2B5EF4-FFF2-40B4-BE49-F238E27FC236}">
                          <a16:creationId xmlns:a16="http://schemas.microsoft.com/office/drawing/2014/main" id="{60C0288A-5107-752C-2EA4-AC313DC542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696" name="グループ化 8695">
                  <a:extLst>
                    <a:ext uri="{FF2B5EF4-FFF2-40B4-BE49-F238E27FC236}">
                      <a16:creationId xmlns:a16="http://schemas.microsoft.com/office/drawing/2014/main" id="{E038C715-3B22-3B42-E937-ECCEFA7DDA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8" name="直線コネクタ 8717">
                    <a:extLst>
                      <a:ext uri="{FF2B5EF4-FFF2-40B4-BE49-F238E27FC236}">
                        <a16:creationId xmlns:a16="http://schemas.microsoft.com/office/drawing/2014/main" id="{15D71B04-2994-F471-0CE7-7158E2B39F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9" name="直線コネクタ 8718">
                    <a:extLst>
                      <a:ext uri="{FF2B5EF4-FFF2-40B4-BE49-F238E27FC236}">
                        <a16:creationId xmlns:a16="http://schemas.microsoft.com/office/drawing/2014/main" id="{594FE297-8D05-CCE8-5E6E-ADEBB7DBA6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0" name="直線コネクタ 8719">
                    <a:extLst>
                      <a:ext uri="{FF2B5EF4-FFF2-40B4-BE49-F238E27FC236}">
                        <a16:creationId xmlns:a16="http://schemas.microsoft.com/office/drawing/2014/main" id="{91B0FD54-306A-3D15-5C05-1704B0B02C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1" name="直線コネクタ 8720">
                    <a:extLst>
                      <a:ext uri="{FF2B5EF4-FFF2-40B4-BE49-F238E27FC236}">
                        <a16:creationId xmlns:a16="http://schemas.microsoft.com/office/drawing/2014/main" id="{2B8A1ADA-84C6-4A8D-955C-4B6EA4A5DB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2" name="直線コネクタ 8721">
                    <a:extLst>
                      <a:ext uri="{FF2B5EF4-FFF2-40B4-BE49-F238E27FC236}">
                        <a16:creationId xmlns:a16="http://schemas.microsoft.com/office/drawing/2014/main" id="{4C6D9882-E801-A85F-1933-827522A2F6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3" name="直線コネクタ 8722">
                    <a:extLst>
                      <a:ext uri="{FF2B5EF4-FFF2-40B4-BE49-F238E27FC236}">
                        <a16:creationId xmlns:a16="http://schemas.microsoft.com/office/drawing/2014/main" id="{5C6E284E-10C3-F871-A93D-A2C519C49B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7" name="グループ化 8696">
                  <a:extLst>
                    <a:ext uri="{FF2B5EF4-FFF2-40B4-BE49-F238E27FC236}">
                      <a16:creationId xmlns:a16="http://schemas.microsoft.com/office/drawing/2014/main" id="{BD53E76E-5BED-64DD-954D-F4912BBD55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2" name="直線コネクタ 8711">
                    <a:extLst>
                      <a:ext uri="{FF2B5EF4-FFF2-40B4-BE49-F238E27FC236}">
                        <a16:creationId xmlns:a16="http://schemas.microsoft.com/office/drawing/2014/main" id="{39A7FDCB-1BDD-DA92-F10C-97A4CCA73F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3" name="直線コネクタ 8712">
                    <a:extLst>
                      <a:ext uri="{FF2B5EF4-FFF2-40B4-BE49-F238E27FC236}">
                        <a16:creationId xmlns:a16="http://schemas.microsoft.com/office/drawing/2014/main" id="{4CF07033-A771-721D-340B-4E07AE8982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4" name="直線コネクタ 8713">
                    <a:extLst>
                      <a:ext uri="{FF2B5EF4-FFF2-40B4-BE49-F238E27FC236}">
                        <a16:creationId xmlns:a16="http://schemas.microsoft.com/office/drawing/2014/main" id="{1A6EC2B6-BF1A-6312-DE17-85D40385C69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5" name="直線コネクタ 8714">
                    <a:extLst>
                      <a:ext uri="{FF2B5EF4-FFF2-40B4-BE49-F238E27FC236}">
                        <a16:creationId xmlns:a16="http://schemas.microsoft.com/office/drawing/2014/main" id="{D260E210-0213-F224-F83A-759BF57F3F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6" name="直線コネクタ 8715">
                    <a:extLst>
                      <a:ext uri="{FF2B5EF4-FFF2-40B4-BE49-F238E27FC236}">
                        <a16:creationId xmlns:a16="http://schemas.microsoft.com/office/drawing/2014/main" id="{4D1A086E-4BA2-3DB9-EE2D-2A97B0AC60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7" name="直線コネクタ 8716">
                    <a:extLst>
                      <a:ext uri="{FF2B5EF4-FFF2-40B4-BE49-F238E27FC236}">
                        <a16:creationId xmlns:a16="http://schemas.microsoft.com/office/drawing/2014/main" id="{C4C2BBA4-2AB5-F11A-A111-23232212BCF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8" name="グループ化 8697">
                  <a:extLst>
                    <a:ext uri="{FF2B5EF4-FFF2-40B4-BE49-F238E27FC236}">
                      <a16:creationId xmlns:a16="http://schemas.microsoft.com/office/drawing/2014/main" id="{C2100303-730D-668D-E9D0-0F0E9AF8CD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6" name="直線コネクタ 8705">
                    <a:extLst>
                      <a:ext uri="{FF2B5EF4-FFF2-40B4-BE49-F238E27FC236}">
                        <a16:creationId xmlns:a16="http://schemas.microsoft.com/office/drawing/2014/main" id="{3474C1E7-A3C8-CC13-936F-619170EBD6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7" name="直線コネクタ 8706">
                    <a:extLst>
                      <a:ext uri="{FF2B5EF4-FFF2-40B4-BE49-F238E27FC236}">
                        <a16:creationId xmlns:a16="http://schemas.microsoft.com/office/drawing/2014/main" id="{126F3ABB-7269-574A-5480-B792F2BB02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8" name="直線コネクタ 8707">
                    <a:extLst>
                      <a:ext uri="{FF2B5EF4-FFF2-40B4-BE49-F238E27FC236}">
                        <a16:creationId xmlns:a16="http://schemas.microsoft.com/office/drawing/2014/main" id="{61E31CE7-1268-CDF2-D729-90B6294CCD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9" name="直線コネクタ 8708">
                    <a:extLst>
                      <a:ext uri="{FF2B5EF4-FFF2-40B4-BE49-F238E27FC236}">
                        <a16:creationId xmlns:a16="http://schemas.microsoft.com/office/drawing/2014/main" id="{1B35524D-E2DC-A2EE-3E45-5B8388E8FF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0" name="直線コネクタ 8709">
                    <a:extLst>
                      <a:ext uri="{FF2B5EF4-FFF2-40B4-BE49-F238E27FC236}">
                        <a16:creationId xmlns:a16="http://schemas.microsoft.com/office/drawing/2014/main" id="{84403D7B-2FDE-F894-DA1A-B95FE2446B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1" name="直線コネクタ 8710">
                    <a:extLst>
                      <a:ext uri="{FF2B5EF4-FFF2-40B4-BE49-F238E27FC236}">
                        <a16:creationId xmlns:a16="http://schemas.microsoft.com/office/drawing/2014/main" id="{7DC210F3-2DA3-A2E7-AFD7-B817955753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9" name="グループ化 8698">
                  <a:extLst>
                    <a:ext uri="{FF2B5EF4-FFF2-40B4-BE49-F238E27FC236}">
                      <a16:creationId xmlns:a16="http://schemas.microsoft.com/office/drawing/2014/main" id="{64B6E1DA-E3C6-67F5-93AA-86EFF80FC6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0" name="直線コネクタ 8699">
                    <a:extLst>
                      <a:ext uri="{FF2B5EF4-FFF2-40B4-BE49-F238E27FC236}">
                        <a16:creationId xmlns:a16="http://schemas.microsoft.com/office/drawing/2014/main" id="{DA92D0A1-CF00-466C-EFD2-41855E0AB2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1" name="直線コネクタ 8700">
                    <a:extLst>
                      <a:ext uri="{FF2B5EF4-FFF2-40B4-BE49-F238E27FC236}">
                        <a16:creationId xmlns:a16="http://schemas.microsoft.com/office/drawing/2014/main" id="{1160150F-F3AA-78DD-6135-B65A9A67F9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2" name="直線コネクタ 8701">
                    <a:extLst>
                      <a:ext uri="{FF2B5EF4-FFF2-40B4-BE49-F238E27FC236}">
                        <a16:creationId xmlns:a16="http://schemas.microsoft.com/office/drawing/2014/main" id="{D8F283CB-4667-9B91-8677-7886CDB870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3" name="直線コネクタ 8702">
                    <a:extLst>
                      <a:ext uri="{FF2B5EF4-FFF2-40B4-BE49-F238E27FC236}">
                        <a16:creationId xmlns:a16="http://schemas.microsoft.com/office/drawing/2014/main" id="{A8534059-E47A-57CC-62F1-C81510FC16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4" name="直線コネクタ 8703">
                    <a:extLst>
                      <a:ext uri="{FF2B5EF4-FFF2-40B4-BE49-F238E27FC236}">
                        <a16:creationId xmlns:a16="http://schemas.microsoft.com/office/drawing/2014/main" id="{685F6351-1443-45F2-2024-3137F55B19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5" name="直線コネクタ 8704">
                    <a:extLst>
                      <a:ext uri="{FF2B5EF4-FFF2-40B4-BE49-F238E27FC236}">
                        <a16:creationId xmlns:a16="http://schemas.microsoft.com/office/drawing/2014/main" id="{5A1F3E11-F47E-97BD-F612-4A7BB3D2FB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6" name="グループ化 8315">
                <a:extLst>
                  <a:ext uri="{FF2B5EF4-FFF2-40B4-BE49-F238E27FC236}">
                    <a16:creationId xmlns:a16="http://schemas.microsoft.com/office/drawing/2014/main" id="{709049CC-5EB4-A1F9-5171-12B30DC9DB21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506" name="正方形/長方形 8505">
                  <a:extLst>
                    <a:ext uri="{FF2B5EF4-FFF2-40B4-BE49-F238E27FC236}">
                      <a16:creationId xmlns:a16="http://schemas.microsoft.com/office/drawing/2014/main" id="{5E94C333-8161-18B6-B03A-AF016B619BB3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507" name="グループ化 8506">
                  <a:extLst>
                    <a:ext uri="{FF2B5EF4-FFF2-40B4-BE49-F238E27FC236}">
                      <a16:creationId xmlns:a16="http://schemas.microsoft.com/office/drawing/2014/main" id="{B26CB589-7EE5-E921-93E5-D61D25056B1F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536" name="グループ化 8535">
                    <a:extLst>
                      <a:ext uri="{FF2B5EF4-FFF2-40B4-BE49-F238E27FC236}">
                        <a16:creationId xmlns:a16="http://schemas.microsoft.com/office/drawing/2014/main" id="{A54C6919-0DE9-5141-AB08-13F80012F1D6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676" name="正方形/長方形 8675">
                      <a:extLst>
                        <a:ext uri="{FF2B5EF4-FFF2-40B4-BE49-F238E27FC236}">
                          <a16:creationId xmlns:a16="http://schemas.microsoft.com/office/drawing/2014/main" id="{F642DF07-BE11-B9F9-8EED-F0FE98967C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77" name="グループ化 8676">
                      <a:extLst>
                        <a:ext uri="{FF2B5EF4-FFF2-40B4-BE49-F238E27FC236}">
                          <a16:creationId xmlns:a16="http://schemas.microsoft.com/office/drawing/2014/main" id="{80E54DD0-A7E5-F153-C1B6-302EA0B998A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92" name="正方形/長方形 8691">
                        <a:extLst>
                          <a:ext uri="{FF2B5EF4-FFF2-40B4-BE49-F238E27FC236}">
                            <a16:creationId xmlns:a16="http://schemas.microsoft.com/office/drawing/2014/main" id="{E823843F-E562-EF12-217E-967F064AA4C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93" name="正方形/長方形 8692">
                        <a:extLst>
                          <a:ext uri="{FF2B5EF4-FFF2-40B4-BE49-F238E27FC236}">
                            <a16:creationId xmlns:a16="http://schemas.microsoft.com/office/drawing/2014/main" id="{33DE0DA2-7E5F-709C-23F3-7E9FB4CAB95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678" name="グループ化 8677">
                      <a:extLst>
                        <a:ext uri="{FF2B5EF4-FFF2-40B4-BE49-F238E27FC236}">
                          <a16:creationId xmlns:a16="http://schemas.microsoft.com/office/drawing/2014/main" id="{3F1814F4-4F16-C783-7B7B-E2CBFAF50A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688" name="正方形/長方形 8687">
                        <a:extLst>
                          <a:ext uri="{FF2B5EF4-FFF2-40B4-BE49-F238E27FC236}">
                            <a16:creationId xmlns:a16="http://schemas.microsoft.com/office/drawing/2014/main" id="{CF7A0AC1-6AD2-B1FA-5158-E778B558ED6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689" name="グループ化 8688">
                        <a:extLst>
                          <a:ext uri="{FF2B5EF4-FFF2-40B4-BE49-F238E27FC236}">
                            <a16:creationId xmlns:a16="http://schemas.microsoft.com/office/drawing/2014/main" id="{A840BA66-A54B-3F59-10EA-2C08DF22F7A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690" name="正方形/長方形 8689">
                          <a:extLst>
                            <a:ext uri="{FF2B5EF4-FFF2-40B4-BE49-F238E27FC236}">
                              <a16:creationId xmlns:a16="http://schemas.microsoft.com/office/drawing/2014/main" id="{342420BB-0954-1ECA-E5B8-25282762143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691" name="正方形/長方形 8690">
                          <a:extLst>
                            <a:ext uri="{FF2B5EF4-FFF2-40B4-BE49-F238E27FC236}">
                              <a16:creationId xmlns:a16="http://schemas.microsoft.com/office/drawing/2014/main" id="{6A4DAFD0-86A2-8B82-568B-6158F2AF59D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679" name="正方形/長方形 8678">
                      <a:extLst>
                        <a:ext uri="{FF2B5EF4-FFF2-40B4-BE49-F238E27FC236}">
                          <a16:creationId xmlns:a16="http://schemas.microsoft.com/office/drawing/2014/main" id="{BFA83660-3699-0FA5-0ABD-0E332869FC8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0" name="グループ化 8679">
                      <a:extLst>
                        <a:ext uri="{FF2B5EF4-FFF2-40B4-BE49-F238E27FC236}">
                          <a16:creationId xmlns:a16="http://schemas.microsoft.com/office/drawing/2014/main" id="{B6049893-3493-1BBF-702B-DE2A70D234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6" name="正方形/長方形 8685">
                        <a:extLst>
                          <a:ext uri="{FF2B5EF4-FFF2-40B4-BE49-F238E27FC236}">
                            <a16:creationId xmlns:a16="http://schemas.microsoft.com/office/drawing/2014/main" id="{003F85E0-0F07-45E2-6268-1AB7D7FB610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7" name="正方形/長方形 8686">
                        <a:extLst>
                          <a:ext uri="{FF2B5EF4-FFF2-40B4-BE49-F238E27FC236}">
                            <a16:creationId xmlns:a16="http://schemas.microsoft.com/office/drawing/2014/main" id="{FA202A97-1A0A-FC70-F98C-F85736A7454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1" name="正方形/長方形 8680">
                      <a:extLst>
                        <a:ext uri="{FF2B5EF4-FFF2-40B4-BE49-F238E27FC236}">
                          <a16:creationId xmlns:a16="http://schemas.microsoft.com/office/drawing/2014/main" id="{A3E5305A-5656-0247-E1C0-367D2D50A14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2" name="グループ化 8681">
                      <a:extLst>
                        <a:ext uri="{FF2B5EF4-FFF2-40B4-BE49-F238E27FC236}">
                          <a16:creationId xmlns:a16="http://schemas.microsoft.com/office/drawing/2014/main" id="{0E690267-70C6-BEE6-26F7-C10227587A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4" name="正方形/長方形 8683">
                        <a:extLst>
                          <a:ext uri="{FF2B5EF4-FFF2-40B4-BE49-F238E27FC236}">
                            <a16:creationId xmlns:a16="http://schemas.microsoft.com/office/drawing/2014/main" id="{6017666A-F911-7538-1538-35F1448C7FC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5" name="正方形/長方形 8684">
                        <a:extLst>
                          <a:ext uri="{FF2B5EF4-FFF2-40B4-BE49-F238E27FC236}">
                            <a16:creationId xmlns:a16="http://schemas.microsoft.com/office/drawing/2014/main" id="{68947275-BB25-5B49-C5B6-47942A09C48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3" name="正方形/長方形 8682">
                      <a:extLst>
                        <a:ext uri="{FF2B5EF4-FFF2-40B4-BE49-F238E27FC236}">
                          <a16:creationId xmlns:a16="http://schemas.microsoft.com/office/drawing/2014/main" id="{400AB019-B0E2-D02C-6203-6DF9BDEC2B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537" name="グループ化 8536">
                    <a:extLst>
                      <a:ext uri="{FF2B5EF4-FFF2-40B4-BE49-F238E27FC236}">
                        <a16:creationId xmlns:a16="http://schemas.microsoft.com/office/drawing/2014/main" id="{D1C8B722-E366-B831-050D-063CF8EC93E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42" name="グループ化 8641">
                      <a:extLst>
                        <a:ext uri="{FF2B5EF4-FFF2-40B4-BE49-F238E27FC236}">
                          <a16:creationId xmlns:a16="http://schemas.microsoft.com/office/drawing/2014/main" id="{DE7E9DE8-BBF2-E9FC-EA02-DEDDE3DCC8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60" name="直線コネクタ 8659">
                        <a:extLst>
                          <a:ext uri="{FF2B5EF4-FFF2-40B4-BE49-F238E27FC236}">
                            <a16:creationId xmlns:a16="http://schemas.microsoft.com/office/drawing/2014/main" id="{18E16E3D-50A8-A697-8D3F-8FF6AB82B9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1" name="直線コネクタ 8660">
                        <a:extLst>
                          <a:ext uri="{FF2B5EF4-FFF2-40B4-BE49-F238E27FC236}">
                            <a16:creationId xmlns:a16="http://schemas.microsoft.com/office/drawing/2014/main" id="{E630E5D5-E613-8DFF-8EA0-928DA40A3B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2" name="直線コネクタ 8661">
                        <a:extLst>
                          <a:ext uri="{FF2B5EF4-FFF2-40B4-BE49-F238E27FC236}">
                            <a16:creationId xmlns:a16="http://schemas.microsoft.com/office/drawing/2014/main" id="{5A9E71A8-E894-5A01-A819-04B784160E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3" name="直線コネクタ 8662">
                        <a:extLst>
                          <a:ext uri="{FF2B5EF4-FFF2-40B4-BE49-F238E27FC236}">
                            <a16:creationId xmlns:a16="http://schemas.microsoft.com/office/drawing/2014/main" id="{1451E03C-55BE-C828-0470-5BD7EF1795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4" name="直線コネクタ 8663">
                        <a:extLst>
                          <a:ext uri="{FF2B5EF4-FFF2-40B4-BE49-F238E27FC236}">
                            <a16:creationId xmlns:a16="http://schemas.microsoft.com/office/drawing/2014/main" id="{622CBE37-1C73-685B-A844-107A0AEFC8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5" name="直線コネクタ 8664">
                        <a:extLst>
                          <a:ext uri="{FF2B5EF4-FFF2-40B4-BE49-F238E27FC236}">
                            <a16:creationId xmlns:a16="http://schemas.microsoft.com/office/drawing/2014/main" id="{66357B55-B46B-063A-0C2D-89A186BCD8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6" name="直線コネクタ 8665">
                        <a:extLst>
                          <a:ext uri="{FF2B5EF4-FFF2-40B4-BE49-F238E27FC236}">
                            <a16:creationId xmlns:a16="http://schemas.microsoft.com/office/drawing/2014/main" id="{5161E250-7077-333B-F54E-03E85CA0AB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7" name="直線コネクタ 8666">
                        <a:extLst>
                          <a:ext uri="{FF2B5EF4-FFF2-40B4-BE49-F238E27FC236}">
                            <a16:creationId xmlns:a16="http://schemas.microsoft.com/office/drawing/2014/main" id="{FAA7691A-B384-10B0-093B-C34C4BA369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8" name="直線コネクタ 8667">
                        <a:extLst>
                          <a:ext uri="{FF2B5EF4-FFF2-40B4-BE49-F238E27FC236}">
                            <a16:creationId xmlns:a16="http://schemas.microsoft.com/office/drawing/2014/main" id="{B50A51A0-B70E-E1D0-D069-270971610C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9" name="直線コネクタ 8668">
                        <a:extLst>
                          <a:ext uri="{FF2B5EF4-FFF2-40B4-BE49-F238E27FC236}">
                            <a16:creationId xmlns:a16="http://schemas.microsoft.com/office/drawing/2014/main" id="{CF2A2872-AFF5-70A0-E725-5EB2E2BF38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0" name="直線コネクタ 8669">
                        <a:extLst>
                          <a:ext uri="{FF2B5EF4-FFF2-40B4-BE49-F238E27FC236}">
                            <a16:creationId xmlns:a16="http://schemas.microsoft.com/office/drawing/2014/main" id="{A75B6A7F-8963-92E2-7EE9-AE3A85F31C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1" name="直線コネクタ 8670">
                        <a:extLst>
                          <a:ext uri="{FF2B5EF4-FFF2-40B4-BE49-F238E27FC236}">
                            <a16:creationId xmlns:a16="http://schemas.microsoft.com/office/drawing/2014/main" id="{3DAE6DE7-8A78-C8B5-DA22-8C32378ACD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2" name="直線コネクタ 8671">
                        <a:extLst>
                          <a:ext uri="{FF2B5EF4-FFF2-40B4-BE49-F238E27FC236}">
                            <a16:creationId xmlns:a16="http://schemas.microsoft.com/office/drawing/2014/main" id="{992D53A1-26B1-C467-48BC-C37B306282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3" name="直線コネクタ 8672">
                        <a:extLst>
                          <a:ext uri="{FF2B5EF4-FFF2-40B4-BE49-F238E27FC236}">
                            <a16:creationId xmlns:a16="http://schemas.microsoft.com/office/drawing/2014/main" id="{7F30F12F-73BD-60AF-0B11-4E890458E3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4" name="直線コネクタ 8673">
                        <a:extLst>
                          <a:ext uri="{FF2B5EF4-FFF2-40B4-BE49-F238E27FC236}">
                            <a16:creationId xmlns:a16="http://schemas.microsoft.com/office/drawing/2014/main" id="{AAECC6C7-DDBF-59A7-BC4E-DB6B447C96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5" name="直線コネクタ 8674">
                        <a:extLst>
                          <a:ext uri="{FF2B5EF4-FFF2-40B4-BE49-F238E27FC236}">
                            <a16:creationId xmlns:a16="http://schemas.microsoft.com/office/drawing/2014/main" id="{8EB161D4-DE31-41C2-1981-944B28C43E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43" name="グループ化 8642">
                      <a:extLst>
                        <a:ext uri="{FF2B5EF4-FFF2-40B4-BE49-F238E27FC236}">
                          <a16:creationId xmlns:a16="http://schemas.microsoft.com/office/drawing/2014/main" id="{C2229F76-21F9-9E16-B647-A24B14AEF0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44" name="直線コネクタ 8643">
                        <a:extLst>
                          <a:ext uri="{FF2B5EF4-FFF2-40B4-BE49-F238E27FC236}">
                            <a16:creationId xmlns:a16="http://schemas.microsoft.com/office/drawing/2014/main" id="{DFCB51C3-A6B8-F8D8-0079-49183EA450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5" name="直線コネクタ 8644">
                        <a:extLst>
                          <a:ext uri="{FF2B5EF4-FFF2-40B4-BE49-F238E27FC236}">
                            <a16:creationId xmlns:a16="http://schemas.microsoft.com/office/drawing/2014/main" id="{F91C3607-74AB-E82A-1349-8A69011D80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6" name="直線コネクタ 8645">
                        <a:extLst>
                          <a:ext uri="{FF2B5EF4-FFF2-40B4-BE49-F238E27FC236}">
                            <a16:creationId xmlns:a16="http://schemas.microsoft.com/office/drawing/2014/main" id="{7CA619BF-8E6E-0C40-96C0-BF0A3E010D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7" name="直線コネクタ 8646">
                        <a:extLst>
                          <a:ext uri="{FF2B5EF4-FFF2-40B4-BE49-F238E27FC236}">
                            <a16:creationId xmlns:a16="http://schemas.microsoft.com/office/drawing/2014/main" id="{332BA5EC-10E7-306D-D9CF-E2D63B1690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8" name="直線コネクタ 8647">
                        <a:extLst>
                          <a:ext uri="{FF2B5EF4-FFF2-40B4-BE49-F238E27FC236}">
                            <a16:creationId xmlns:a16="http://schemas.microsoft.com/office/drawing/2014/main" id="{6B841294-975D-B102-CE85-D96E77E3A8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9" name="直線コネクタ 8648">
                        <a:extLst>
                          <a:ext uri="{FF2B5EF4-FFF2-40B4-BE49-F238E27FC236}">
                            <a16:creationId xmlns:a16="http://schemas.microsoft.com/office/drawing/2014/main" id="{AE90B5B5-14B5-0B6B-3F30-F6A12E14B8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0" name="直線コネクタ 8649">
                        <a:extLst>
                          <a:ext uri="{FF2B5EF4-FFF2-40B4-BE49-F238E27FC236}">
                            <a16:creationId xmlns:a16="http://schemas.microsoft.com/office/drawing/2014/main" id="{894842C8-1C20-DF61-4A53-E2FD5322C1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1" name="直線コネクタ 8650">
                        <a:extLst>
                          <a:ext uri="{FF2B5EF4-FFF2-40B4-BE49-F238E27FC236}">
                            <a16:creationId xmlns:a16="http://schemas.microsoft.com/office/drawing/2014/main" id="{F744BF16-0D0F-7D55-BC31-922AB90EED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2" name="直線コネクタ 8651">
                        <a:extLst>
                          <a:ext uri="{FF2B5EF4-FFF2-40B4-BE49-F238E27FC236}">
                            <a16:creationId xmlns:a16="http://schemas.microsoft.com/office/drawing/2014/main" id="{13B6BE29-13CA-E3BC-F65D-3C0893E855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3" name="直線コネクタ 8652">
                        <a:extLst>
                          <a:ext uri="{FF2B5EF4-FFF2-40B4-BE49-F238E27FC236}">
                            <a16:creationId xmlns:a16="http://schemas.microsoft.com/office/drawing/2014/main" id="{C296D100-AD88-E8C0-4FE9-92122BDB00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4" name="直線コネクタ 8653">
                        <a:extLst>
                          <a:ext uri="{FF2B5EF4-FFF2-40B4-BE49-F238E27FC236}">
                            <a16:creationId xmlns:a16="http://schemas.microsoft.com/office/drawing/2014/main" id="{32E8B7C7-6AF6-44B3-BA57-5AB0918AA5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5" name="直線コネクタ 8654">
                        <a:extLst>
                          <a:ext uri="{FF2B5EF4-FFF2-40B4-BE49-F238E27FC236}">
                            <a16:creationId xmlns:a16="http://schemas.microsoft.com/office/drawing/2014/main" id="{320FE22B-A624-E31A-5706-55044C1D78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6" name="直線コネクタ 8655">
                        <a:extLst>
                          <a:ext uri="{FF2B5EF4-FFF2-40B4-BE49-F238E27FC236}">
                            <a16:creationId xmlns:a16="http://schemas.microsoft.com/office/drawing/2014/main" id="{5FA16E48-070F-95E5-30EC-4C30D09687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7" name="直線コネクタ 8656">
                        <a:extLst>
                          <a:ext uri="{FF2B5EF4-FFF2-40B4-BE49-F238E27FC236}">
                            <a16:creationId xmlns:a16="http://schemas.microsoft.com/office/drawing/2014/main" id="{D40121E2-3D92-9B5C-FE66-E24C7D9FC7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8" name="直線コネクタ 8657">
                        <a:extLst>
                          <a:ext uri="{FF2B5EF4-FFF2-40B4-BE49-F238E27FC236}">
                            <a16:creationId xmlns:a16="http://schemas.microsoft.com/office/drawing/2014/main" id="{F6265BA8-CF38-CA5C-F6CD-EF0362FC08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9" name="直線コネクタ 8658">
                        <a:extLst>
                          <a:ext uri="{FF2B5EF4-FFF2-40B4-BE49-F238E27FC236}">
                            <a16:creationId xmlns:a16="http://schemas.microsoft.com/office/drawing/2014/main" id="{7E982CB5-58D7-7690-1367-91D00C626A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8" name="グループ化 8537">
                    <a:extLst>
                      <a:ext uri="{FF2B5EF4-FFF2-40B4-BE49-F238E27FC236}">
                        <a16:creationId xmlns:a16="http://schemas.microsoft.com/office/drawing/2014/main" id="{B11CCA7A-DDA6-E8DD-F890-4E62CF23B8BC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08" name="グループ化 8607">
                      <a:extLst>
                        <a:ext uri="{FF2B5EF4-FFF2-40B4-BE49-F238E27FC236}">
                          <a16:creationId xmlns:a16="http://schemas.microsoft.com/office/drawing/2014/main" id="{0CA69B16-3DDF-BFC4-A67F-46C617677F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26" name="直線コネクタ 8625">
                        <a:extLst>
                          <a:ext uri="{FF2B5EF4-FFF2-40B4-BE49-F238E27FC236}">
                            <a16:creationId xmlns:a16="http://schemas.microsoft.com/office/drawing/2014/main" id="{BB961BCA-C1FB-4A2F-4C4E-D4D65BBE1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7" name="直線コネクタ 8626">
                        <a:extLst>
                          <a:ext uri="{FF2B5EF4-FFF2-40B4-BE49-F238E27FC236}">
                            <a16:creationId xmlns:a16="http://schemas.microsoft.com/office/drawing/2014/main" id="{BA3DFC64-8306-34C6-1408-5A9C142E0B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8" name="直線コネクタ 8627">
                        <a:extLst>
                          <a:ext uri="{FF2B5EF4-FFF2-40B4-BE49-F238E27FC236}">
                            <a16:creationId xmlns:a16="http://schemas.microsoft.com/office/drawing/2014/main" id="{94067583-1AFE-6DDA-6098-CE6D89E290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9" name="直線コネクタ 8628">
                        <a:extLst>
                          <a:ext uri="{FF2B5EF4-FFF2-40B4-BE49-F238E27FC236}">
                            <a16:creationId xmlns:a16="http://schemas.microsoft.com/office/drawing/2014/main" id="{C0B6CFB4-5746-6FCD-7281-6BBDF59253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0" name="直線コネクタ 8629">
                        <a:extLst>
                          <a:ext uri="{FF2B5EF4-FFF2-40B4-BE49-F238E27FC236}">
                            <a16:creationId xmlns:a16="http://schemas.microsoft.com/office/drawing/2014/main" id="{5F4EB738-1900-CE18-57A6-584142F0D8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1" name="直線コネクタ 8630">
                        <a:extLst>
                          <a:ext uri="{FF2B5EF4-FFF2-40B4-BE49-F238E27FC236}">
                            <a16:creationId xmlns:a16="http://schemas.microsoft.com/office/drawing/2014/main" id="{4A9B50DD-CB6D-71FA-CC4D-5AABA50C5F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2" name="直線コネクタ 8631">
                        <a:extLst>
                          <a:ext uri="{FF2B5EF4-FFF2-40B4-BE49-F238E27FC236}">
                            <a16:creationId xmlns:a16="http://schemas.microsoft.com/office/drawing/2014/main" id="{413869D4-968B-CE68-3390-E1964F33D7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3" name="直線コネクタ 8632">
                        <a:extLst>
                          <a:ext uri="{FF2B5EF4-FFF2-40B4-BE49-F238E27FC236}">
                            <a16:creationId xmlns:a16="http://schemas.microsoft.com/office/drawing/2014/main" id="{0E2410A9-F7AB-53F0-E157-0DAE05B86B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4" name="直線コネクタ 8633">
                        <a:extLst>
                          <a:ext uri="{FF2B5EF4-FFF2-40B4-BE49-F238E27FC236}">
                            <a16:creationId xmlns:a16="http://schemas.microsoft.com/office/drawing/2014/main" id="{9A498FA4-334B-69D4-035C-4B427942FD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5" name="直線コネクタ 8634">
                        <a:extLst>
                          <a:ext uri="{FF2B5EF4-FFF2-40B4-BE49-F238E27FC236}">
                            <a16:creationId xmlns:a16="http://schemas.microsoft.com/office/drawing/2014/main" id="{0CC8DB98-EC0F-8FC5-C7BD-A848C9D182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6" name="直線コネクタ 8635">
                        <a:extLst>
                          <a:ext uri="{FF2B5EF4-FFF2-40B4-BE49-F238E27FC236}">
                            <a16:creationId xmlns:a16="http://schemas.microsoft.com/office/drawing/2014/main" id="{5F67B031-4FAB-6A2A-2E96-5E765292F8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7" name="直線コネクタ 8636">
                        <a:extLst>
                          <a:ext uri="{FF2B5EF4-FFF2-40B4-BE49-F238E27FC236}">
                            <a16:creationId xmlns:a16="http://schemas.microsoft.com/office/drawing/2014/main" id="{2E0076E4-12A9-C97C-84D9-08F87D2E4A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8" name="直線コネクタ 8637">
                        <a:extLst>
                          <a:ext uri="{FF2B5EF4-FFF2-40B4-BE49-F238E27FC236}">
                            <a16:creationId xmlns:a16="http://schemas.microsoft.com/office/drawing/2014/main" id="{7B7979CF-9682-FD6C-9D07-EA5FCC172B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9" name="直線コネクタ 8638">
                        <a:extLst>
                          <a:ext uri="{FF2B5EF4-FFF2-40B4-BE49-F238E27FC236}">
                            <a16:creationId xmlns:a16="http://schemas.microsoft.com/office/drawing/2014/main" id="{09FDFC51-032D-068C-EC4E-C66B2DEA55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0" name="直線コネクタ 8639">
                        <a:extLst>
                          <a:ext uri="{FF2B5EF4-FFF2-40B4-BE49-F238E27FC236}">
                            <a16:creationId xmlns:a16="http://schemas.microsoft.com/office/drawing/2014/main" id="{41E998DF-1849-BC6E-1C52-A9E76BA348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1" name="直線コネクタ 8640">
                        <a:extLst>
                          <a:ext uri="{FF2B5EF4-FFF2-40B4-BE49-F238E27FC236}">
                            <a16:creationId xmlns:a16="http://schemas.microsoft.com/office/drawing/2014/main" id="{4059F28B-BE80-E231-9A15-B4A3601128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09" name="グループ化 8608">
                      <a:extLst>
                        <a:ext uri="{FF2B5EF4-FFF2-40B4-BE49-F238E27FC236}">
                          <a16:creationId xmlns:a16="http://schemas.microsoft.com/office/drawing/2014/main" id="{A46EB9BC-158E-C888-791E-23D705CB37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10" name="直線コネクタ 8609">
                        <a:extLst>
                          <a:ext uri="{FF2B5EF4-FFF2-40B4-BE49-F238E27FC236}">
                            <a16:creationId xmlns:a16="http://schemas.microsoft.com/office/drawing/2014/main" id="{C2A85722-D286-C389-DEB1-A7327FADE9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1" name="直線コネクタ 8610">
                        <a:extLst>
                          <a:ext uri="{FF2B5EF4-FFF2-40B4-BE49-F238E27FC236}">
                            <a16:creationId xmlns:a16="http://schemas.microsoft.com/office/drawing/2014/main" id="{576108AB-F0ED-F7AC-5C34-955BD6188C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2" name="直線コネクタ 8611">
                        <a:extLst>
                          <a:ext uri="{FF2B5EF4-FFF2-40B4-BE49-F238E27FC236}">
                            <a16:creationId xmlns:a16="http://schemas.microsoft.com/office/drawing/2014/main" id="{8A69AE3D-90B7-0372-457E-EF303A65C6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3" name="直線コネクタ 8612">
                        <a:extLst>
                          <a:ext uri="{FF2B5EF4-FFF2-40B4-BE49-F238E27FC236}">
                            <a16:creationId xmlns:a16="http://schemas.microsoft.com/office/drawing/2014/main" id="{860273C6-B9EB-E277-3093-F362500126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4" name="直線コネクタ 8613">
                        <a:extLst>
                          <a:ext uri="{FF2B5EF4-FFF2-40B4-BE49-F238E27FC236}">
                            <a16:creationId xmlns:a16="http://schemas.microsoft.com/office/drawing/2014/main" id="{24D1A892-6A03-675A-4085-A4C151925F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5" name="直線コネクタ 8614">
                        <a:extLst>
                          <a:ext uri="{FF2B5EF4-FFF2-40B4-BE49-F238E27FC236}">
                            <a16:creationId xmlns:a16="http://schemas.microsoft.com/office/drawing/2014/main" id="{B6E66AA2-F9CE-AAD5-0199-F66ED938A4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6" name="直線コネクタ 8615">
                        <a:extLst>
                          <a:ext uri="{FF2B5EF4-FFF2-40B4-BE49-F238E27FC236}">
                            <a16:creationId xmlns:a16="http://schemas.microsoft.com/office/drawing/2014/main" id="{9D130435-88FF-F179-5236-B69B527933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7" name="直線コネクタ 8616">
                        <a:extLst>
                          <a:ext uri="{FF2B5EF4-FFF2-40B4-BE49-F238E27FC236}">
                            <a16:creationId xmlns:a16="http://schemas.microsoft.com/office/drawing/2014/main" id="{DBE5E959-D03D-512E-564E-E895CF1CDF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8" name="直線コネクタ 8617">
                        <a:extLst>
                          <a:ext uri="{FF2B5EF4-FFF2-40B4-BE49-F238E27FC236}">
                            <a16:creationId xmlns:a16="http://schemas.microsoft.com/office/drawing/2014/main" id="{7D1AAAAB-03A3-0388-4017-D72DDCCCCE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9" name="直線コネクタ 8618">
                        <a:extLst>
                          <a:ext uri="{FF2B5EF4-FFF2-40B4-BE49-F238E27FC236}">
                            <a16:creationId xmlns:a16="http://schemas.microsoft.com/office/drawing/2014/main" id="{3168E4D4-8185-597E-077C-F17ED01524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0" name="直線コネクタ 8619">
                        <a:extLst>
                          <a:ext uri="{FF2B5EF4-FFF2-40B4-BE49-F238E27FC236}">
                            <a16:creationId xmlns:a16="http://schemas.microsoft.com/office/drawing/2014/main" id="{954EDFE6-1CB3-A0DE-204B-5806E8CDA8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1" name="直線コネクタ 8620">
                        <a:extLst>
                          <a:ext uri="{FF2B5EF4-FFF2-40B4-BE49-F238E27FC236}">
                            <a16:creationId xmlns:a16="http://schemas.microsoft.com/office/drawing/2014/main" id="{17CA6950-83CC-C664-DDF0-723FF2BE6A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2" name="直線コネクタ 8621">
                        <a:extLst>
                          <a:ext uri="{FF2B5EF4-FFF2-40B4-BE49-F238E27FC236}">
                            <a16:creationId xmlns:a16="http://schemas.microsoft.com/office/drawing/2014/main" id="{C4371749-168C-5E05-6D6C-DEA24761A0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3" name="直線コネクタ 8622">
                        <a:extLst>
                          <a:ext uri="{FF2B5EF4-FFF2-40B4-BE49-F238E27FC236}">
                            <a16:creationId xmlns:a16="http://schemas.microsoft.com/office/drawing/2014/main" id="{BCF9E336-C0EE-D0CD-98D4-2FC9879F97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4" name="直線コネクタ 8623">
                        <a:extLst>
                          <a:ext uri="{FF2B5EF4-FFF2-40B4-BE49-F238E27FC236}">
                            <a16:creationId xmlns:a16="http://schemas.microsoft.com/office/drawing/2014/main" id="{CB663526-1A45-E64B-D404-81A467BF04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5" name="直線コネクタ 8624">
                        <a:extLst>
                          <a:ext uri="{FF2B5EF4-FFF2-40B4-BE49-F238E27FC236}">
                            <a16:creationId xmlns:a16="http://schemas.microsoft.com/office/drawing/2014/main" id="{097276C6-7E93-0292-B944-0F2D7D5EB0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9" name="グループ化 8538">
                    <a:extLst>
                      <a:ext uri="{FF2B5EF4-FFF2-40B4-BE49-F238E27FC236}">
                        <a16:creationId xmlns:a16="http://schemas.microsoft.com/office/drawing/2014/main" id="{06D8DBE2-1095-BF40-E2A9-AC47913C0EB9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574" name="グループ化 8573">
                      <a:extLst>
                        <a:ext uri="{FF2B5EF4-FFF2-40B4-BE49-F238E27FC236}">
                          <a16:creationId xmlns:a16="http://schemas.microsoft.com/office/drawing/2014/main" id="{A3CC5D4D-2521-B72C-F15F-40C2BCA880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92" name="直線コネクタ 8591">
                        <a:extLst>
                          <a:ext uri="{FF2B5EF4-FFF2-40B4-BE49-F238E27FC236}">
                            <a16:creationId xmlns:a16="http://schemas.microsoft.com/office/drawing/2014/main" id="{6BDBDBB5-8618-A7FA-BE7E-B930C27C74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3" name="直線コネクタ 8592">
                        <a:extLst>
                          <a:ext uri="{FF2B5EF4-FFF2-40B4-BE49-F238E27FC236}">
                            <a16:creationId xmlns:a16="http://schemas.microsoft.com/office/drawing/2014/main" id="{2C3328A6-4E3C-E245-E355-637976647A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4" name="直線コネクタ 8593">
                        <a:extLst>
                          <a:ext uri="{FF2B5EF4-FFF2-40B4-BE49-F238E27FC236}">
                            <a16:creationId xmlns:a16="http://schemas.microsoft.com/office/drawing/2014/main" id="{AA07838E-F0AE-D6AA-FE1F-CF1F33210A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5" name="直線コネクタ 8594">
                        <a:extLst>
                          <a:ext uri="{FF2B5EF4-FFF2-40B4-BE49-F238E27FC236}">
                            <a16:creationId xmlns:a16="http://schemas.microsoft.com/office/drawing/2014/main" id="{CD43F024-3578-143E-38A8-2D74A405B5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6" name="直線コネクタ 8595">
                        <a:extLst>
                          <a:ext uri="{FF2B5EF4-FFF2-40B4-BE49-F238E27FC236}">
                            <a16:creationId xmlns:a16="http://schemas.microsoft.com/office/drawing/2014/main" id="{4B32756D-F16F-F774-0717-C4DD24E1C2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7" name="直線コネクタ 8596">
                        <a:extLst>
                          <a:ext uri="{FF2B5EF4-FFF2-40B4-BE49-F238E27FC236}">
                            <a16:creationId xmlns:a16="http://schemas.microsoft.com/office/drawing/2014/main" id="{1868CAEB-2C0B-5368-597F-96A00512AE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8" name="直線コネクタ 8597">
                        <a:extLst>
                          <a:ext uri="{FF2B5EF4-FFF2-40B4-BE49-F238E27FC236}">
                            <a16:creationId xmlns:a16="http://schemas.microsoft.com/office/drawing/2014/main" id="{5A552531-CFD0-C769-3D0F-4272EFAF93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9" name="直線コネクタ 8598">
                        <a:extLst>
                          <a:ext uri="{FF2B5EF4-FFF2-40B4-BE49-F238E27FC236}">
                            <a16:creationId xmlns:a16="http://schemas.microsoft.com/office/drawing/2014/main" id="{E77190BF-CA80-DDBA-1A5D-A128B93FA3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0" name="直線コネクタ 8599">
                        <a:extLst>
                          <a:ext uri="{FF2B5EF4-FFF2-40B4-BE49-F238E27FC236}">
                            <a16:creationId xmlns:a16="http://schemas.microsoft.com/office/drawing/2014/main" id="{39EA1AAA-4ADF-4CF8-579C-1EDC638F95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1" name="直線コネクタ 8600">
                        <a:extLst>
                          <a:ext uri="{FF2B5EF4-FFF2-40B4-BE49-F238E27FC236}">
                            <a16:creationId xmlns:a16="http://schemas.microsoft.com/office/drawing/2014/main" id="{4F3E0C06-57CE-B485-9F81-6B6FFD3A4C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2" name="直線コネクタ 8601">
                        <a:extLst>
                          <a:ext uri="{FF2B5EF4-FFF2-40B4-BE49-F238E27FC236}">
                            <a16:creationId xmlns:a16="http://schemas.microsoft.com/office/drawing/2014/main" id="{E3C10845-E625-45B0-8B0D-7B34FF1D58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3" name="直線コネクタ 8602">
                        <a:extLst>
                          <a:ext uri="{FF2B5EF4-FFF2-40B4-BE49-F238E27FC236}">
                            <a16:creationId xmlns:a16="http://schemas.microsoft.com/office/drawing/2014/main" id="{DD0BAB11-C300-8908-CCEA-05F88753E4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4" name="直線コネクタ 8603">
                        <a:extLst>
                          <a:ext uri="{FF2B5EF4-FFF2-40B4-BE49-F238E27FC236}">
                            <a16:creationId xmlns:a16="http://schemas.microsoft.com/office/drawing/2014/main" id="{E086F2A6-DC81-8B16-2353-BEA7CE573D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5" name="直線コネクタ 8604">
                        <a:extLst>
                          <a:ext uri="{FF2B5EF4-FFF2-40B4-BE49-F238E27FC236}">
                            <a16:creationId xmlns:a16="http://schemas.microsoft.com/office/drawing/2014/main" id="{58B7EB5F-6993-811B-25B1-59154EC322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6" name="直線コネクタ 8605">
                        <a:extLst>
                          <a:ext uri="{FF2B5EF4-FFF2-40B4-BE49-F238E27FC236}">
                            <a16:creationId xmlns:a16="http://schemas.microsoft.com/office/drawing/2014/main" id="{09050513-BD82-62E6-9073-270E241765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7" name="直線コネクタ 8606">
                        <a:extLst>
                          <a:ext uri="{FF2B5EF4-FFF2-40B4-BE49-F238E27FC236}">
                            <a16:creationId xmlns:a16="http://schemas.microsoft.com/office/drawing/2014/main" id="{8B482796-F6FC-D527-41E0-F80A5573D7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575" name="グループ化 8574">
                      <a:extLst>
                        <a:ext uri="{FF2B5EF4-FFF2-40B4-BE49-F238E27FC236}">
                          <a16:creationId xmlns:a16="http://schemas.microsoft.com/office/drawing/2014/main" id="{141B2E97-C8FE-8F81-495A-5A31A1E85A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76" name="直線コネクタ 8575">
                        <a:extLst>
                          <a:ext uri="{FF2B5EF4-FFF2-40B4-BE49-F238E27FC236}">
                            <a16:creationId xmlns:a16="http://schemas.microsoft.com/office/drawing/2014/main" id="{6F1C1E33-9072-D8CC-9853-4C6B5F7A45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7" name="直線コネクタ 8576">
                        <a:extLst>
                          <a:ext uri="{FF2B5EF4-FFF2-40B4-BE49-F238E27FC236}">
                            <a16:creationId xmlns:a16="http://schemas.microsoft.com/office/drawing/2014/main" id="{885685E9-4490-9BD7-5B84-9A50D71E60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8" name="直線コネクタ 8577">
                        <a:extLst>
                          <a:ext uri="{FF2B5EF4-FFF2-40B4-BE49-F238E27FC236}">
                            <a16:creationId xmlns:a16="http://schemas.microsoft.com/office/drawing/2014/main" id="{C2B4DCE5-5733-26CB-310C-51C353A0F0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9" name="直線コネクタ 8578">
                        <a:extLst>
                          <a:ext uri="{FF2B5EF4-FFF2-40B4-BE49-F238E27FC236}">
                            <a16:creationId xmlns:a16="http://schemas.microsoft.com/office/drawing/2014/main" id="{13A9C05C-C89F-3C5D-D1EE-E54EEF4488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0" name="直線コネクタ 8579">
                        <a:extLst>
                          <a:ext uri="{FF2B5EF4-FFF2-40B4-BE49-F238E27FC236}">
                            <a16:creationId xmlns:a16="http://schemas.microsoft.com/office/drawing/2014/main" id="{DFD04355-E2D7-8AF3-65CF-13C6C22FD8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1" name="直線コネクタ 8580">
                        <a:extLst>
                          <a:ext uri="{FF2B5EF4-FFF2-40B4-BE49-F238E27FC236}">
                            <a16:creationId xmlns:a16="http://schemas.microsoft.com/office/drawing/2014/main" id="{FEA7D03A-7D23-09AA-0D53-DFB9DEA8BC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2" name="直線コネクタ 8581">
                        <a:extLst>
                          <a:ext uri="{FF2B5EF4-FFF2-40B4-BE49-F238E27FC236}">
                            <a16:creationId xmlns:a16="http://schemas.microsoft.com/office/drawing/2014/main" id="{645577AF-E326-8764-0436-9393FBBA4F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3" name="直線コネクタ 8582">
                        <a:extLst>
                          <a:ext uri="{FF2B5EF4-FFF2-40B4-BE49-F238E27FC236}">
                            <a16:creationId xmlns:a16="http://schemas.microsoft.com/office/drawing/2014/main" id="{2289BE50-7E5E-3B9E-AA07-CBEF6CD5BA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4" name="直線コネクタ 8583">
                        <a:extLst>
                          <a:ext uri="{FF2B5EF4-FFF2-40B4-BE49-F238E27FC236}">
                            <a16:creationId xmlns:a16="http://schemas.microsoft.com/office/drawing/2014/main" id="{EF5D96E5-9447-2A91-AD4F-2B2B96F526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5" name="直線コネクタ 8584">
                        <a:extLst>
                          <a:ext uri="{FF2B5EF4-FFF2-40B4-BE49-F238E27FC236}">
                            <a16:creationId xmlns:a16="http://schemas.microsoft.com/office/drawing/2014/main" id="{BA6B03F7-A642-00CC-9EAD-1FD384DB00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6" name="直線コネクタ 8585">
                        <a:extLst>
                          <a:ext uri="{FF2B5EF4-FFF2-40B4-BE49-F238E27FC236}">
                            <a16:creationId xmlns:a16="http://schemas.microsoft.com/office/drawing/2014/main" id="{181913EB-F0B4-EDB9-97D5-1E051BA67A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7" name="直線コネクタ 8586">
                        <a:extLst>
                          <a:ext uri="{FF2B5EF4-FFF2-40B4-BE49-F238E27FC236}">
                            <a16:creationId xmlns:a16="http://schemas.microsoft.com/office/drawing/2014/main" id="{88AB8F0A-619D-B798-D18B-FC7E1C8AD2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8" name="直線コネクタ 8587">
                        <a:extLst>
                          <a:ext uri="{FF2B5EF4-FFF2-40B4-BE49-F238E27FC236}">
                            <a16:creationId xmlns:a16="http://schemas.microsoft.com/office/drawing/2014/main" id="{BC758753-B69A-099A-E7DB-62FAEED19A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9" name="直線コネクタ 8588">
                        <a:extLst>
                          <a:ext uri="{FF2B5EF4-FFF2-40B4-BE49-F238E27FC236}">
                            <a16:creationId xmlns:a16="http://schemas.microsoft.com/office/drawing/2014/main" id="{9E577C5E-48C3-22D8-4369-D3E48237E5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0" name="直線コネクタ 8589">
                        <a:extLst>
                          <a:ext uri="{FF2B5EF4-FFF2-40B4-BE49-F238E27FC236}">
                            <a16:creationId xmlns:a16="http://schemas.microsoft.com/office/drawing/2014/main" id="{70AC2552-6330-08A1-301E-C21F81D998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1" name="直線コネクタ 8590">
                        <a:extLst>
                          <a:ext uri="{FF2B5EF4-FFF2-40B4-BE49-F238E27FC236}">
                            <a16:creationId xmlns:a16="http://schemas.microsoft.com/office/drawing/2014/main" id="{C2C9700C-CED2-3E18-2A9D-5F71E09B4D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40" name="グループ化 8539">
                    <a:extLst>
                      <a:ext uri="{FF2B5EF4-FFF2-40B4-BE49-F238E27FC236}">
                        <a16:creationId xmlns:a16="http://schemas.microsoft.com/office/drawing/2014/main" id="{655D3B6E-793A-E6F4-BD55-4C9AA62392D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58" name="直線コネクタ 8557">
                      <a:extLst>
                        <a:ext uri="{FF2B5EF4-FFF2-40B4-BE49-F238E27FC236}">
                          <a16:creationId xmlns:a16="http://schemas.microsoft.com/office/drawing/2014/main" id="{C212638D-098C-EFF3-DEAE-8740DCBB91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9" name="直線コネクタ 8558">
                      <a:extLst>
                        <a:ext uri="{FF2B5EF4-FFF2-40B4-BE49-F238E27FC236}">
                          <a16:creationId xmlns:a16="http://schemas.microsoft.com/office/drawing/2014/main" id="{161C5B0C-D7E2-CA26-749A-61A0E1BB13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0" name="直線コネクタ 8559">
                      <a:extLst>
                        <a:ext uri="{FF2B5EF4-FFF2-40B4-BE49-F238E27FC236}">
                          <a16:creationId xmlns:a16="http://schemas.microsoft.com/office/drawing/2014/main" id="{7DADCD2D-5F3D-1FEC-48B2-745DF3D7A2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1" name="直線コネクタ 8560">
                      <a:extLst>
                        <a:ext uri="{FF2B5EF4-FFF2-40B4-BE49-F238E27FC236}">
                          <a16:creationId xmlns:a16="http://schemas.microsoft.com/office/drawing/2014/main" id="{D5BFCAD5-B6B4-9906-2985-9D131726EA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2" name="直線コネクタ 8561">
                      <a:extLst>
                        <a:ext uri="{FF2B5EF4-FFF2-40B4-BE49-F238E27FC236}">
                          <a16:creationId xmlns:a16="http://schemas.microsoft.com/office/drawing/2014/main" id="{B5A2EF92-A178-3168-AB3D-FF1C938083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3" name="直線コネクタ 8562">
                      <a:extLst>
                        <a:ext uri="{FF2B5EF4-FFF2-40B4-BE49-F238E27FC236}">
                          <a16:creationId xmlns:a16="http://schemas.microsoft.com/office/drawing/2014/main" id="{4FA16CBE-95B8-E33D-1764-1008AC5B38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4" name="直線コネクタ 8563">
                      <a:extLst>
                        <a:ext uri="{FF2B5EF4-FFF2-40B4-BE49-F238E27FC236}">
                          <a16:creationId xmlns:a16="http://schemas.microsoft.com/office/drawing/2014/main" id="{834BBA5F-15C2-3D05-7D86-9BD1D0A0F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5" name="直線コネクタ 8564">
                      <a:extLst>
                        <a:ext uri="{FF2B5EF4-FFF2-40B4-BE49-F238E27FC236}">
                          <a16:creationId xmlns:a16="http://schemas.microsoft.com/office/drawing/2014/main" id="{D4130EC6-E713-73E6-4526-1009A7B19E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6" name="直線コネクタ 8565">
                      <a:extLst>
                        <a:ext uri="{FF2B5EF4-FFF2-40B4-BE49-F238E27FC236}">
                          <a16:creationId xmlns:a16="http://schemas.microsoft.com/office/drawing/2014/main" id="{FFA19D77-0BF9-E23F-74DF-402E11F3DD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7" name="直線コネクタ 8566">
                      <a:extLst>
                        <a:ext uri="{FF2B5EF4-FFF2-40B4-BE49-F238E27FC236}">
                          <a16:creationId xmlns:a16="http://schemas.microsoft.com/office/drawing/2014/main" id="{D4D37EDB-133C-9F6B-3A9F-E4D2C0819D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8" name="直線コネクタ 8567">
                      <a:extLst>
                        <a:ext uri="{FF2B5EF4-FFF2-40B4-BE49-F238E27FC236}">
                          <a16:creationId xmlns:a16="http://schemas.microsoft.com/office/drawing/2014/main" id="{2E0E5A04-4E8E-98E5-8728-788D0CB6E8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9" name="直線コネクタ 8568">
                      <a:extLst>
                        <a:ext uri="{FF2B5EF4-FFF2-40B4-BE49-F238E27FC236}">
                          <a16:creationId xmlns:a16="http://schemas.microsoft.com/office/drawing/2014/main" id="{591259DD-4842-A36E-FB6A-6B3E1412D8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0" name="直線コネクタ 8569">
                      <a:extLst>
                        <a:ext uri="{FF2B5EF4-FFF2-40B4-BE49-F238E27FC236}">
                          <a16:creationId xmlns:a16="http://schemas.microsoft.com/office/drawing/2014/main" id="{5DEABC6B-7811-7327-50EF-8AAEA04AB6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1" name="直線コネクタ 8570">
                      <a:extLst>
                        <a:ext uri="{FF2B5EF4-FFF2-40B4-BE49-F238E27FC236}">
                          <a16:creationId xmlns:a16="http://schemas.microsoft.com/office/drawing/2014/main" id="{8279C2D9-65F2-A712-2177-3816403430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2" name="直線コネクタ 8571">
                      <a:extLst>
                        <a:ext uri="{FF2B5EF4-FFF2-40B4-BE49-F238E27FC236}">
                          <a16:creationId xmlns:a16="http://schemas.microsoft.com/office/drawing/2014/main" id="{EC84BE22-70EC-D5F8-1D0D-44A7A2D503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3" name="直線コネクタ 8572">
                      <a:extLst>
                        <a:ext uri="{FF2B5EF4-FFF2-40B4-BE49-F238E27FC236}">
                          <a16:creationId xmlns:a16="http://schemas.microsoft.com/office/drawing/2014/main" id="{68252109-0F43-7CFF-ACB2-A4448FEE30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41" name="グループ化 8540">
                    <a:extLst>
                      <a:ext uri="{FF2B5EF4-FFF2-40B4-BE49-F238E27FC236}">
                        <a16:creationId xmlns:a16="http://schemas.microsoft.com/office/drawing/2014/main" id="{140C1EA8-8119-D235-A6EF-7DE2E2D205A7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42" name="直線コネクタ 8541">
                      <a:extLst>
                        <a:ext uri="{FF2B5EF4-FFF2-40B4-BE49-F238E27FC236}">
                          <a16:creationId xmlns:a16="http://schemas.microsoft.com/office/drawing/2014/main" id="{D27ED742-DC4C-15D1-1774-104FA3F43A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3" name="直線コネクタ 8542">
                      <a:extLst>
                        <a:ext uri="{FF2B5EF4-FFF2-40B4-BE49-F238E27FC236}">
                          <a16:creationId xmlns:a16="http://schemas.microsoft.com/office/drawing/2014/main" id="{1C1C3DA0-BB71-637F-2295-46E1FE14A9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4" name="直線コネクタ 8543">
                      <a:extLst>
                        <a:ext uri="{FF2B5EF4-FFF2-40B4-BE49-F238E27FC236}">
                          <a16:creationId xmlns:a16="http://schemas.microsoft.com/office/drawing/2014/main" id="{E4245D60-D158-B533-236A-6864A3DC16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5" name="直線コネクタ 8544">
                      <a:extLst>
                        <a:ext uri="{FF2B5EF4-FFF2-40B4-BE49-F238E27FC236}">
                          <a16:creationId xmlns:a16="http://schemas.microsoft.com/office/drawing/2014/main" id="{C731A25F-A868-5C6A-B969-9F2BFEAE64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6" name="直線コネクタ 8545">
                      <a:extLst>
                        <a:ext uri="{FF2B5EF4-FFF2-40B4-BE49-F238E27FC236}">
                          <a16:creationId xmlns:a16="http://schemas.microsoft.com/office/drawing/2014/main" id="{A73D797F-E10E-F7C3-2CB5-2054B99CFC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7" name="直線コネクタ 8546">
                      <a:extLst>
                        <a:ext uri="{FF2B5EF4-FFF2-40B4-BE49-F238E27FC236}">
                          <a16:creationId xmlns:a16="http://schemas.microsoft.com/office/drawing/2014/main" id="{3020A159-5DEB-92C6-BB51-FE7E49E067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8" name="直線コネクタ 8547">
                      <a:extLst>
                        <a:ext uri="{FF2B5EF4-FFF2-40B4-BE49-F238E27FC236}">
                          <a16:creationId xmlns:a16="http://schemas.microsoft.com/office/drawing/2014/main" id="{E82C1D96-D3E6-DD47-EF6F-72986A0154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9" name="直線コネクタ 8548">
                      <a:extLst>
                        <a:ext uri="{FF2B5EF4-FFF2-40B4-BE49-F238E27FC236}">
                          <a16:creationId xmlns:a16="http://schemas.microsoft.com/office/drawing/2014/main" id="{0476A86A-3245-E08C-187B-1D70AE3ACD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0" name="直線コネクタ 8549">
                      <a:extLst>
                        <a:ext uri="{FF2B5EF4-FFF2-40B4-BE49-F238E27FC236}">
                          <a16:creationId xmlns:a16="http://schemas.microsoft.com/office/drawing/2014/main" id="{2BE827EC-FA5B-A776-6E63-73EF9CAA15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1" name="直線コネクタ 8550">
                      <a:extLst>
                        <a:ext uri="{FF2B5EF4-FFF2-40B4-BE49-F238E27FC236}">
                          <a16:creationId xmlns:a16="http://schemas.microsoft.com/office/drawing/2014/main" id="{033A4CCA-C890-BC58-4A8E-907247F086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2" name="直線コネクタ 8551">
                      <a:extLst>
                        <a:ext uri="{FF2B5EF4-FFF2-40B4-BE49-F238E27FC236}">
                          <a16:creationId xmlns:a16="http://schemas.microsoft.com/office/drawing/2014/main" id="{FCDAE885-DEBE-F246-15D2-A56F1B0D8D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3" name="直線コネクタ 8552">
                      <a:extLst>
                        <a:ext uri="{FF2B5EF4-FFF2-40B4-BE49-F238E27FC236}">
                          <a16:creationId xmlns:a16="http://schemas.microsoft.com/office/drawing/2014/main" id="{A837668E-C758-5991-A43D-EC23466F39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4" name="直線コネクタ 8553">
                      <a:extLst>
                        <a:ext uri="{FF2B5EF4-FFF2-40B4-BE49-F238E27FC236}">
                          <a16:creationId xmlns:a16="http://schemas.microsoft.com/office/drawing/2014/main" id="{58F55A4E-AAB2-7FD9-1E1B-318F5E42F0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5" name="直線コネクタ 8554">
                      <a:extLst>
                        <a:ext uri="{FF2B5EF4-FFF2-40B4-BE49-F238E27FC236}">
                          <a16:creationId xmlns:a16="http://schemas.microsoft.com/office/drawing/2014/main" id="{E90D7219-846C-1396-3DC6-E67D37A155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6" name="直線コネクタ 8555">
                      <a:extLst>
                        <a:ext uri="{FF2B5EF4-FFF2-40B4-BE49-F238E27FC236}">
                          <a16:creationId xmlns:a16="http://schemas.microsoft.com/office/drawing/2014/main" id="{8EAD3C52-3CC9-5501-B057-823A682141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7" name="直線コネクタ 8556">
                      <a:extLst>
                        <a:ext uri="{FF2B5EF4-FFF2-40B4-BE49-F238E27FC236}">
                          <a16:creationId xmlns:a16="http://schemas.microsoft.com/office/drawing/2014/main" id="{45761104-D712-E12E-E855-30F3A2CC9D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508" name="グループ化 8507">
                  <a:extLst>
                    <a:ext uri="{FF2B5EF4-FFF2-40B4-BE49-F238E27FC236}">
                      <a16:creationId xmlns:a16="http://schemas.microsoft.com/office/drawing/2014/main" id="{2E251852-EB04-DDF6-D67B-A542E11AE0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30" name="直線コネクタ 8529">
                    <a:extLst>
                      <a:ext uri="{FF2B5EF4-FFF2-40B4-BE49-F238E27FC236}">
                        <a16:creationId xmlns:a16="http://schemas.microsoft.com/office/drawing/2014/main" id="{111DC4F3-0A6C-74F5-2769-18C9AC9093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1" name="直線コネクタ 8530">
                    <a:extLst>
                      <a:ext uri="{FF2B5EF4-FFF2-40B4-BE49-F238E27FC236}">
                        <a16:creationId xmlns:a16="http://schemas.microsoft.com/office/drawing/2014/main" id="{E0C6AB62-C9F1-28B4-4465-5932A959CC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2" name="直線コネクタ 8531">
                    <a:extLst>
                      <a:ext uri="{FF2B5EF4-FFF2-40B4-BE49-F238E27FC236}">
                        <a16:creationId xmlns:a16="http://schemas.microsoft.com/office/drawing/2014/main" id="{B3626718-C5E7-1F31-4E7E-6341464788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3" name="直線コネクタ 8532">
                    <a:extLst>
                      <a:ext uri="{FF2B5EF4-FFF2-40B4-BE49-F238E27FC236}">
                        <a16:creationId xmlns:a16="http://schemas.microsoft.com/office/drawing/2014/main" id="{52CFA438-8F75-86B4-21E2-EA0862FC98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4" name="直線コネクタ 8533">
                    <a:extLst>
                      <a:ext uri="{FF2B5EF4-FFF2-40B4-BE49-F238E27FC236}">
                        <a16:creationId xmlns:a16="http://schemas.microsoft.com/office/drawing/2014/main" id="{6AFBC961-9447-39C8-8520-42F0FE6B02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5" name="直線コネクタ 8534">
                    <a:extLst>
                      <a:ext uri="{FF2B5EF4-FFF2-40B4-BE49-F238E27FC236}">
                        <a16:creationId xmlns:a16="http://schemas.microsoft.com/office/drawing/2014/main" id="{9C427F47-FFFF-B45F-2E1C-7126FF104F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09" name="グループ化 8508">
                  <a:extLst>
                    <a:ext uri="{FF2B5EF4-FFF2-40B4-BE49-F238E27FC236}">
                      <a16:creationId xmlns:a16="http://schemas.microsoft.com/office/drawing/2014/main" id="{36D5F262-0331-FF98-148B-75361234D1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24" name="直線コネクタ 8523">
                    <a:extLst>
                      <a:ext uri="{FF2B5EF4-FFF2-40B4-BE49-F238E27FC236}">
                        <a16:creationId xmlns:a16="http://schemas.microsoft.com/office/drawing/2014/main" id="{F25B1CCE-6B7B-BE31-C00C-0742E766EB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5" name="直線コネクタ 8524">
                    <a:extLst>
                      <a:ext uri="{FF2B5EF4-FFF2-40B4-BE49-F238E27FC236}">
                        <a16:creationId xmlns:a16="http://schemas.microsoft.com/office/drawing/2014/main" id="{9C329A12-A3B8-3DF4-0090-C8AB834C50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6" name="直線コネクタ 8525">
                    <a:extLst>
                      <a:ext uri="{FF2B5EF4-FFF2-40B4-BE49-F238E27FC236}">
                        <a16:creationId xmlns:a16="http://schemas.microsoft.com/office/drawing/2014/main" id="{4112EBE3-4A5D-0116-D9FF-0367CD2FDF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7" name="直線コネクタ 8526">
                    <a:extLst>
                      <a:ext uri="{FF2B5EF4-FFF2-40B4-BE49-F238E27FC236}">
                        <a16:creationId xmlns:a16="http://schemas.microsoft.com/office/drawing/2014/main" id="{452BE23C-3639-52C5-CDDA-9703C4FF66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8" name="直線コネクタ 8527">
                    <a:extLst>
                      <a:ext uri="{FF2B5EF4-FFF2-40B4-BE49-F238E27FC236}">
                        <a16:creationId xmlns:a16="http://schemas.microsoft.com/office/drawing/2014/main" id="{E4F5BF23-310F-8BF7-60B1-01B07B9BBD8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9" name="直線コネクタ 8528">
                    <a:extLst>
                      <a:ext uri="{FF2B5EF4-FFF2-40B4-BE49-F238E27FC236}">
                        <a16:creationId xmlns:a16="http://schemas.microsoft.com/office/drawing/2014/main" id="{3894BA54-37A7-0F22-8F57-1AABB633DC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0" name="グループ化 8509">
                  <a:extLst>
                    <a:ext uri="{FF2B5EF4-FFF2-40B4-BE49-F238E27FC236}">
                      <a16:creationId xmlns:a16="http://schemas.microsoft.com/office/drawing/2014/main" id="{B0E79311-7B39-386F-C244-2B9D87575E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8" name="直線コネクタ 8517">
                    <a:extLst>
                      <a:ext uri="{FF2B5EF4-FFF2-40B4-BE49-F238E27FC236}">
                        <a16:creationId xmlns:a16="http://schemas.microsoft.com/office/drawing/2014/main" id="{F613E39D-9C94-4F67-6C95-51301483F9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9" name="直線コネクタ 8518">
                    <a:extLst>
                      <a:ext uri="{FF2B5EF4-FFF2-40B4-BE49-F238E27FC236}">
                        <a16:creationId xmlns:a16="http://schemas.microsoft.com/office/drawing/2014/main" id="{328EB1E2-FB67-8016-7906-3FC14D32B1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0" name="直線コネクタ 8519">
                    <a:extLst>
                      <a:ext uri="{FF2B5EF4-FFF2-40B4-BE49-F238E27FC236}">
                        <a16:creationId xmlns:a16="http://schemas.microsoft.com/office/drawing/2014/main" id="{5C298997-3060-098C-07A5-D8938C0953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1" name="直線コネクタ 8520">
                    <a:extLst>
                      <a:ext uri="{FF2B5EF4-FFF2-40B4-BE49-F238E27FC236}">
                        <a16:creationId xmlns:a16="http://schemas.microsoft.com/office/drawing/2014/main" id="{235E65D5-FC32-51D2-2175-0598B720D9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2" name="直線コネクタ 8521">
                    <a:extLst>
                      <a:ext uri="{FF2B5EF4-FFF2-40B4-BE49-F238E27FC236}">
                        <a16:creationId xmlns:a16="http://schemas.microsoft.com/office/drawing/2014/main" id="{D638167C-95C7-BA1D-3852-17905E62DF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3" name="直線コネクタ 8522">
                    <a:extLst>
                      <a:ext uri="{FF2B5EF4-FFF2-40B4-BE49-F238E27FC236}">
                        <a16:creationId xmlns:a16="http://schemas.microsoft.com/office/drawing/2014/main" id="{8311FE30-8A54-2D94-0E4E-1823C6FC17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1" name="グループ化 8510">
                  <a:extLst>
                    <a:ext uri="{FF2B5EF4-FFF2-40B4-BE49-F238E27FC236}">
                      <a16:creationId xmlns:a16="http://schemas.microsoft.com/office/drawing/2014/main" id="{16B37DB9-24A9-3893-2123-95FB9F96DA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2" name="直線コネクタ 8511">
                    <a:extLst>
                      <a:ext uri="{FF2B5EF4-FFF2-40B4-BE49-F238E27FC236}">
                        <a16:creationId xmlns:a16="http://schemas.microsoft.com/office/drawing/2014/main" id="{346A15E8-2A2B-1821-6B2E-5083942D28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3" name="直線コネクタ 8512">
                    <a:extLst>
                      <a:ext uri="{FF2B5EF4-FFF2-40B4-BE49-F238E27FC236}">
                        <a16:creationId xmlns:a16="http://schemas.microsoft.com/office/drawing/2014/main" id="{E0827394-42BE-6243-889D-CB4B2D08AD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4" name="直線コネクタ 8513">
                    <a:extLst>
                      <a:ext uri="{FF2B5EF4-FFF2-40B4-BE49-F238E27FC236}">
                        <a16:creationId xmlns:a16="http://schemas.microsoft.com/office/drawing/2014/main" id="{32625B07-6504-5860-BB4B-91A2E20514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5" name="直線コネクタ 8514">
                    <a:extLst>
                      <a:ext uri="{FF2B5EF4-FFF2-40B4-BE49-F238E27FC236}">
                        <a16:creationId xmlns:a16="http://schemas.microsoft.com/office/drawing/2014/main" id="{D14AAB37-B3F7-28B8-6A9F-0A769F7EFF2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6" name="直線コネクタ 8515">
                    <a:extLst>
                      <a:ext uri="{FF2B5EF4-FFF2-40B4-BE49-F238E27FC236}">
                        <a16:creationId xmlns:a16="http://schemas.microsoft.com/office/drawing/2014/main" id="{0ABA135C-8056-B902-7418-AAB372442C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7" name="直線コネクタ 8516">
                    <a:extLst>
                      <a:ext uri="{FF2B5EF4-FFF2-40B4-BE49-F238E27FC236}">
                        <a16:creationId xmlns:a16="http://schemas.microsoft.com/office/drawing/2014/main" id="{B882D43B-9714-1F7A-D7FB-2A593EB621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7" name="グループ化 8316">
                <a:extLst>
                  <a:ext uri="{FF2B5EF4-FFF2-40B4-BE49-F238E27FC236}">
                    <a16:creationId xmlns:a16="http://schemas.microsoft.com/office/drawing/2014/main" id="{1BC834CA-D907-9195-8664-DD1D019F24BE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318" name="正方形/長方形 8317">
                  <a:extLst>
                    <a:ext uri="{FF2B5EF4-FFF2-40B4-BE49-F238E27FC236}">
                      <a16:creationId xmlns:a16="http://schemas.microsoft.com/office/drawing/2014/main" id="{8A1EFD4D-76E5-0616-26AF-8926D66AB40D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319" name="グループ化 8318">
                  <a:extLst>
                    <a:ext uri="{FF2B5EF4-FFF2-40B4-BE49-F238E27FC236}">
                      <a16:creationId xmlns:a16="http://schemas.microsoft.com/office/drawing/2014/main" id="{9926B5B2-67CB-34A6-7B78-354C6DD951EF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348" name="グループ化 8347">
                    <a:extLst>
                      <a:ext uri="{FF2B5EF4-FFF2-40B4-BE49-F238E27FC236}">
                        <a16:creationId xmlns:a16="http://schemas.microsoft.com/office/drawing/2014/main" id="{61FFCD0B-19CB-DB56-A933-AF881A971B6E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488" name="正方形/長方形 8487">
                      <a:extLst>
                        <a:ext uri="{FF2B5EF4-FFF2-40B4-BE49-F238E27FC236}">
                          <a16:creationId xmlns:a16="http://schemas.microsoft.com/office/drawing/2014/main" id="{D9196966-04D8-6988-59EC-C2CF1C6D7B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89" name="グループ化 8488">
                      <a:extLst>
                        <a:ext uri="{FF2B5EF4-FFF2-40B4-BE49-F238E27FC236}">
                          <a16:creationId xmlns:a16="http://schemas.microsoft.com/office/drawing/2014/main" id="{AECEDB77-A485-2229-81AE-66E1604650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504" name="正方形/長方形 8503">
                        <a:extLst>
                          <a:ext uri="{FF2B5EF4-FFF2-40B4-BE49-F238E27FC236}">
                            <a16:creationId xmlns:a16="http://schemas.microsoft.com/office/drawing/2014/main" id="{7738D585-B237-CBFA-7D71-64E81E063A9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505" name="正方形/長方形 8504">
                        <a:extLst>
                          <a:ext uri="{FF2B5EF4-FFF2-40B4-BE49-F238E27FC236}">
                            <a16:creationId xmlns:a16="http://schemas.microsoft.com/office/drawing/2014/main" id="{FD07DE2A-60D5-1DC8-7FD1-6779B733736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490" name="グループ化 8489">
                      <a:extLst>
                        <a:ext uri="{FF2B5EF4-FFF2-40B4-BE49-F238E27FC236}">
                          <a16:creationId xmlns:a16="http://schemas.microsoft.com/office/drawing/2014/main" id="{AE63084B-4D8C-5319-7765-C3EC3A05B3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500" name="正方形/長方形 8499">
                        <a:extLst>
                          <a:ext uri="{FF2B5EF4-FFF2-40B4-BE49-F238E27FC236}">
                            <a16:creationId xmlns:a16="http://schemas.microsoft.com/office/drawing/2014/main" id="{0401CA91-E3F8-BCFA-5DBB-926D86D6978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501" name="グループ化 8500">
                        <a:extLst>
                          <a:ext uri="{FF2B5EF4-FFF2-40B4-BE49-F238E27FC236}">
                            <a16:creationId xmlns:a16="http://schemas.microsoft.com/office/drawing/2014/main" id="{73C44B09-AD8E-C7DC-9BDA-82904C4CF0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502" name="正方形/長方形 8501">
                          <a:extLst>
                            <a:ext uri="{FF2B5EF4-FFF2-40B4-BE49-F238E27FC236}">
                              <a16:creationId xmlns:a16="http://schemas.microsoft.com/office/drawing/2014/main" id="{23180A0B-51ED-009A-162C-015FE004100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503" name="正方形/長方形 8502">
                          <a:extLst>
                            <a:ext uri="{FF2B5EF4-FFF2-40B4-BE49-F238E27FC236}">
                              <a16:creationId xmlns:a16="http://schemas.microsoft.com/office/drawing/2014/main" id="{9EA45D77-672B-393F-518E-7B3A5E24DC8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491" name="正方形/長方形 8490">
                      <a:extLst>
                        <a:ext uri="{FF2B5EF4-FFF2-40B4-BE49-F238E27FC236}">
                          <a16:creationId xmlns:a16="http://schemas.microsoft.com/office/drawing/2014/main" id="{7ED49C16-B16A-9928-8FD0-2CD446828A5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2" name="グループ化 8491">
                      <a:extLst>
                        <a:ext uri="{FF2B5EF4-FFF2-40B4-BE49-F238E27FC236}">
                          <a16:creationId xmlns:a16="http://schemas.microsoft.com/office/drawing/2014/main" id="{041BB77A-4295-09C9-F61E-90B4922FAE6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8" name="正方形/長方形 8497">
                        <a:extLst>
                          <a:ext uri="{FF2B5EF4-FFF2-40B4-BE49-F238E27FC236}">
                            <a16:creationId xmlns:a16="http://schemas.microsoft.com/office/drawing/2014/main" id="{E7E8E3EC-CB8D-B21D-BBD8-E154F0ACA2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9" name="正方形/長方形 8498">
                        <a:extLst>
                          <a:ext uri="{FF2B5EF4-FFF2-40B4-BE49-F238E27FC236}">
                            <a16:creationId xmlns:a16="http://schemas.microsoft.com/office/drawing/2014/main" id="{F77D713B-0D23-5B7B-5CE0-0DE74451316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3" name="正方形/長方形 8492">
                      <a:extLst>
                        <a:ext uri="{FF2B5EF4-FFF2-40B4-BE49-F238E27FC236}">
                          <a16:creationId xmlns:a16="http://schemas.microsoft.com/office/drawing/2014/main" id="{D40F2983-7BA4-EDFA-DA16-DE290AF1FC3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4" name="グループ化 8493">
                      <a:extLst>
                        <a:ext uri="{FF2B5EF4-FFF2-40B4-BE49-F238E27FC236}">
                          <a16:creationId xmlns:a16="http://schemas.microsoft.com/office/drawing/2014/main" id="{97A3608F-F754-A7EF-0C46-F63DFBB75A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6" name="正方形/長方形 8495">
                        <a:extLst>
                          <a:ext uri="{FF2B5EF4-FFF2-40B4-BE49-F238E27FC236}">
                            <a16:creationId xmlns:a16="http://schemas.microsoft.com/office/drawing/2014/main" id="{73361A89-C507-4455-735A-0FB575487CF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7" name="正方形/長方形 8496">
                        <a:extLst>
                          <a:ext uri="{FF2B5EF4-FFF2-40B4-BE49-F238E27FC236}">
                            <a16:creationId xmlns:a16="http://schemas.microsoft.com/office/drawing/2014/main" id="{888B1598-8F1A-6339-8540-69646A1A4DC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5" name="正方形/長方形 8494">
                      <a:extLst>
                        <a:ext uri="{FF2B5EF4-FFF2-40B4-BE49-F238E27FC236}">
                          <a16:creationId xmlns:a16="http://schemas.microsoft.com/office/drawing/2014/main" id="{6B84CB9C-E8A0-EB2E-13E8-E2CE4A8D1B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349" name="グループ化 8348">
                    <a:extLst>
                      <a:ext uri="{FF2B5EF4-FFF2-40B4-BE49-F238E27FC236}">
                        <a16:creationId xmlns:a16="http://schemas.microsoft.com/office/drawing/2014/main" id="{1814ADDB-7D15-8069-4802-5D09B7C51019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54" name="グループ化 8453">
                      <a:extLst>
                        <a:ext uri="{FF2B5EF4-FFF2-40B4-BE49-F238E27FC236}">
                          <a16:creationId xmlns:a16="http://schemas.microsoft.com/office/drawing/2014/main" id="{DCA1B175-C7D3-0FE3-6A0E-877CCDA210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72" name="直線コネクタ 8471">
                        <a:extLst>
                          <a:ext uri="{FF2B5EF4-FFF2-40B4-BE49-F238E27FC236}">
                            <a16:creationId xmlns:a16="http://schemas.microsoft.com/office/drawing/2014/main" id="{AF11EB86-2DA8-B77A-7037-3DB1575896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3" name="直線コネクタ 8472">
                        <a:extLst>
                          <a:ext uri="{FF2B5EF4-FFF2-40B4-BE49-F238E27FC236}">
                            <a16:creationId xmlns:a16="http://schemas.microsoft.com/office/drawing/2014/main" id="{C4D5C864-0ADC-7436-4EFD-5AFD791C41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4" name="直線コネクタ 8473">
                        <a:extLst>
                          <a:ext uri="{FF2B5EF4-FFF2-40B4-BE49-F238E27FC236}">
                            <a16:creationId xmlns:a16="http://schemas.microsoft.com/office/drawing/2014/main" id="{EAF45CD7-3C2D-375E-EA0D-47567E46DB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5" name="直線コネクタ 8474">
                        <a:extLst>
                          <a:ext uri="{FF2B5EF4-FFF2-40B4-BE49-F238E27FC236}">
                            <a16:creationId xmlns:a16="http://schemas.microsoft.com/office/drawing/2014/main" id="{CC48FB6A-6974-7C15-E04B-C5A47FD65B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6" name="直線コネクタ 8475">
                        <a:extLst>
                          <a:ext uri="{FF2B5EF4-FFF2-40B4-BE49-F238E27FC236}">
                            <a16:creationId xmlns:a16="http://schemas.microsoft.com/office/drawing/2014/main" id="{0C9477B7-DE5E-F17F-AE2E-0D7A5A5BF3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7" name="直線コネクタ 8476">
                        <a:extLst>
                          <a:ext uri="{FF2B5EF4-FFF2-40B4-BE49-F238E27FC236}">
                            <a16:creationId xmlns:a16="http://schemas.microsoft.com/office/drawing/2014/main" id="{FFC6AD4E-48B6-F0C8-EE3B-F5C5066826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8" name="直線コネクタ 8477">
                        <a:extLst>
                          <a:ext uri="{FF2B5EF4-FFF2-40B4-BE49-F238E27FC236}">
                            <a16:creationId xmlns:a16="http://schemas.microsoft.com/office/drawing/2014/main" id="{7A4EF573-33A9-185F-A286-31185F1E86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9" name="直線コネクタ 8478">
                        <a:extLst>
                          <a:ext uri="{FF2B5EF4-FFF2-40B4-BE49-F238E27FC236}">
                            <a16:creationId xmlns:a16="http://schemas.microsoft.com/office/drawing/2014/main" id="{337FACDC-D8B6-D8CF-9A71-D34A5D29D7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0" name="直線コネクタ 8479">
                        <a:extLst>
                          <a:ext uri="{FF2B5EF4-FFF2-40B4-BE49-F238E27FC236}">
                            <a16:creationId xmlns:a16="http://schemas.microsoft.com/office/drawing/2014/main" id="{CB566F7D-A525-E946-3026-4C5CF9DF18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1" name="直線コネクタ 8480">
                        <a:extLst>
                          <a:ext uri="{FF2B5EF4-FFF2-40B4-BE49-F238E27FC236}">
                            <a16:creationId xmlns:a16="http://schemas.microsoft.com/office/drawing/2014/main" id="{A054A627-EAD6-8D87-5CA4-4C8F1ACA56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2" name="直線コネクタ 8481">
                        <a:extLst>
                          <a:ext uri="{FF2B5EF4-FFF2-40B4-BE49-F238E27FC236}">
                            <a16:creationId xmlns:a16="http://schemas.microsoft.com/office/drawing/2014/main" id="{CBE1B86B-2D90-F441-058A-1DFC06BB5E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3" name="直線コネクタ 8482">
                        <a:extLst>
                          <a:ext uri="{FF2B5EF4-FFF2-40B4-BE49-F238E27FC236}">
                            <a16:creationId xmlns:a16="http://schemas.microsoft.com/office/drawing/2014/main" id="{BA120921-D11B-D3D0-1D58-87E437E913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4" name="直線コネクタ 8483">
                        <a:extLst>
                          <a:ext uri="{FF2B5EF4-FFF2-40B4-BE49-F238E27FC236}">
                            <a16:creationId xmlns:a16="http://schemas.microsoft.com/office/drawing/2014/main" id="{4F7DDA2A-CE6F-BC53-8D5B-41D875D0BC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5" name="直線コネクタ 8484">
                        <a:extLst>
                          <a:ext uri="{FF2B5EF4-FFF2-40B4-BE49-F238E27FC236}">
                            <a16:creationId xmlns:a16="http://schemas.microsoft.com/office/drawing/2014/main" id="{847624A3-594A-0F8D-073D-11A1AE7331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6" name="直線コネクタ 8485">
                        <a:extLst>
                          <a:ext uri="{FF2B5EF4-FFF2-40B4-BE49-F238E27FC236}">
                            <a16:creationId xmlns:a16="http://schemas.microsoft.com/office/drawing/2014/main" id="{5BCA085C-CDB0-9382-FB65-15FC5D5445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7" name="直線コネクタ 8486">
                        <a:extLst>
                          <a:ext uri="{FF2B5EF4-FFF2-40B4-BE49-F238E27FC236}">
                            <a16:creationId xmlns:a16="http://schemas.microsoft.com/office/drawing/2014/main" id="{39A67316-8FAF-03AC-4C4C-26EE3BF85D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55" name="グループ化 8454">
                      <a:extLst>
                        <a:ext uri="{FF2B5EF4-FFF2-40B4-BE49-F238E27FC236}">
                          <a16:creationId xmlns:a16="http://schemas.microsoft.com/office/drawing/2014/main" id="{0382AE51-FFD5-5801-0303-FB9AE5538F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56" name="直線コネクタ 8455">
                        <a:extLst>
                          <a:ext uri="{FF2B5EF4-FFF2-40B4-BE49-F238E27FC236}">
                            <a16:creationId xmlns:a16="http://schemas.microsoft.com/office/drawing/2014/main" id="{8B1FB426-6566-CAC9-FEB8-F351256ADB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7" name="直線コネクタ 8456">
                        <a:extLst>
                          <a:ext uri="{FF2B5EF4-FFF2-40B4-BE49-F238E27FC236}">
                            <a16:creationId xmlns:a16="http://schemas.microsoft.com/office/drawing/2014/main" id="{A89E5A3A-4128-676F-E7BA-AFD1864E75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8" name="直線コネクタ 8457">
                        <a:extLst>
                          <a:ext uri="{FF2B5EF4-FFF2-40B4-BE49-F238E27FC236}">
                            <a16:creationId xmlns:a16="http://schemas.microsoft.com/office/drawing/2014/main" id="{2F8C41A0-537F-55CB-45B5-C89D1FD42F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9" name="直線コネクタ 8458">
                        <a:extLst>
                          <a:ext uri="{FF2B5EF4-FFF2-40B4-BE49-F238E27FC236}">
                            <a16:creationId xmlns:a16="http://schemas.microsoft.com/office/drawing/2014/main" id="{F20BFFDE-CEA2-7BCD-E584-EF1A21C2AD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0" name="直線コネクタ 8459">
                        <a:extLst>
                          <a:ext uri="{FF2B5EF4-FFF2-40B4-BE49-F238E27FC236}">
                            <a16:creationId xmlns:a16="http://schemas.microsoft.com/office/drawing/2014/main" id="{AF5F4BDA-74C4-6334-5410-5264C48B0E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1" name="直線コネクタ 8460">
                        <a:extLst>
                          <a:ext uri="{FF2B5EF4-FFF2-40B4-BE49-F238E27FC236}">
                            <a16:creationId xmlns:a16="http://schemas.microsoft.com/office/drawing/2014/main" id="{0A191EBC-3D99-67BA-E5AA-91CC366817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2" name="直線コネクタ 8461">
                        <a:extLst>
                          <a:ext uri="{FF2B5EF4-FFF2-40B4-BE49-F238E27FC236}">
                            <a16:creationId xmlns:a16="http://schemas.microsoft.com/office/drawing/2014/main" id="{03DF4274-F364-B427-3BA1-79171DD276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3" name="直線コネクタ 8462">
                        <a:extLst>
                          <a:ext uri="{FF2B5EF4-FFF2-40B4-BE49-F238E27FC236}">
                            <a16:creationId xmlns:a16="http://schemas.microsoft.com/office/drawing/2014/main" id="{61CD4DCF-095C-0484-E3E5-286D294668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4" name="直線コネクタ 8463">
                        <a:extLst>
                          <a:ext uri="{FF2B5EF4-FFF2-40B4-BE49-F238E27FC236}">
                            <a16:creationId xmlns:a16="http://schemas.microsoft.com/office/drawing/2014/main" id="{292D0977-46C5-E782-DBCF-B56A427B80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5" name="直線コネクタ 8464">
                        <a:extLst>
                          <a:ext uri="{FF2B5EF4-FFF2-40B4-BE49-F238E27FC236}">
                            <a16:creationId xmlns:a16="http://schemas.microsoft.com/office/drawing/2014/main" id="{84E53AC8-B1A7-A16C-2828-408F216E37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6" name="直線コネクタ 8465">
                        <a:extLst>
                          <a:ext uri="{FF2B5EF4-FFF2-40B4-BE49-F238E27FC236}">
                            <a16:creationId xmlns:a16="http://schemas.microsoft.com/office/drawing/2014/main" id="{026D7CE9-A337-24C1-7CCA-B1BF1735EA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7" name="直線コネクタ 8466">
                        <a:extLst>
                          <a:ext uri="{FF2B5EF4-FFF2-40B4-BE49-F238E27FC236}">
                            <a16:creationId xmlns:a16="http://schemas.microsoft.com/office/drawing/2014/main" id="{EB380AC4-C93C-DFB4-1947-3EBB86D8B5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8" name="直線コネクタ 8467">
                        <a:extLst>
                          <a:ext uri="{FF2B5EF4-FFF2-40B4-BE49-F238E27FC236}">
                            <a16:creationId xmlns:a16="http://schemas.microsoft.com/office/drawing/2014/main" id="{454F1A67-CD3B-4504-C291-15790108AF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9" name="直線コネクタ 8468">
                        <a:extLst>
                          <a:ext uri="{FF2B5EF4-FFF2-40B4-BE49-F238E27FC236}">
                            <a16:creationId xmlns:a16="http://schemas.microsoft.com/office/drawing/2014/main" id="{A8BC7259-7839-FD71-53AE-391CF24503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0" name="直線コネクタ 8469">
                        <a:extLst>
                          <a:ext uri="{FF2B5EF4-FFF2-40B4-BE49-F238E27FC236}">
                            <a16:creationId xmlns:a16="http://schemas.microsoft.com/office/drawing/2014/main" id="{7BAF1594-9F79-4DFA-CF1E-EBD443E172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1" name="直線コネクタ 8470">
                        <a:extLst>
                          <a:ext uri="{FF2B5EF4-FFF2-40B4-BE49-F238E27FC236}">
                            <a16:creationId xmlns:a16="http://schemas.microsoft.com/office/drawing/2014/main" id="{0D49D191-CAF0-C2B3-D48C-16D447C27A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0" name="グループ化 8349">
                    <a:extLst>
                      <a:ext uri="{FF2B5EF4-FFF2-40B4-BE49-F238E27FC236}">
                        <a16:creationId xmlns:a16="http://schemas.microsoft.com/office/drawing/2014/main" id="{12A5EB91-2C17-883B-8C19-C489229D75AE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20" name="グループ化 8419">
                      <a:extLst>
                        <a:ext uri="{FF2B5EF4-FFF2-40B4-BE49-F238E27FC236}">
                          <a16:creationId xmlns:a16="http://schemas.microsoft.com/office/drawing/2014/main" id="{5CE16EE9-3C62-39AC-FFA7-214D4D2DD4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38" name="直線コネクタ 8437">
                        <a:extLst>
                          <a:ext uri="{FF2B5EF4-FFF2-40B4-BE49-F238E27FC236}">
                            <a16:creationId xmlns:a16="http://schemas.microsoft.com/office/drawing/2014/main" id="{7435C260-2ABC-BC69-79DF-08F435E9A1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9" name="直線コネクタ 8438">
                        <a:extLst>
                          <a:ext uri="{FF2B5EF4-FFF2-40B4-BE49-F238E27FC236}">
                            <a16:creationId xmlns:a16="http://schemas.microsoft.com/office/drawing/2014/main" id="{0EDE7DBD-7B01-8AEB-C6B6-1DAD1B060C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0" name="直線コネクタ 8439">
                        <a:extLst>
                          <a:ext uri="{FF2B5EF4-FFF2-40B4-BE49-F238E27FC236}">
                            <a16:creationId xmlns:a16="http://schemas.microsoft.com/office/drawing/2014/main" id="{6D934C17-B10D-83EC-CF92-45EF5B44B4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1" name="直線コネクタ 8440">
                        <a:extLst>
                          <a:ext uri="{FF2B5EF4-FFF2-40B4-BE49-F238E27FC236}">
                            <a16:creationId xmlns:a16="http://schemas.microsoft.com/office/drawing/2014/main" id="{0291E69C-EF8E-340A-A699-536E1DF84C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2" name="直線コネクタ 8441">
                        <a:extLst>
                          <a:ext uri="{FF2B5EF4-FFF2-40B4-BE49-F238E27FC236}">
                            <a16:creationId xmlns:a16="http://schemas.microsoft.com/office/drawing/2014/main" id="{FF407930-6754-B941-28BB-1AF36B6ADE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3" name="直線コネクタ 8442">
                        <a:extLst>
                          <a:ext uri="{FF2B5EF4-FFF2-40B4-BE49-F238E27FC236}">
                            <a16:creationId xmlns:a16="http://schemas.microsoft.com/office/drawing/2014/main" id="{7563593D-973F-F611-6270-FCFB851300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4" name="直線コネクタ 8443">
                        <a:extLst>
                          <a:ext uri="{FF2B5EF4-FFF2-40B4-BE49-F238E27FC236}">
                            <a16:creationId xmlns:a16="http://schemas.microsoft.com/office/drawing/2014/main" id="{982A3085-7882-35C7-03AF-6B95515E1C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5" name="直線コネクタ 8444">
                        <a:extLst>
                          <a:ext uri="{FF2B5EF4-FFF2-40B4-BE49-F238E27FC236}">
                            <a16:creationId xmlns:a16="http://schemas.microsoft.com/office/drawing/2014/main" id="{4D5680C9-34D6-1470-8F0C-CCAC18206E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6" name="直線コネクタ 8445">
                        <a:extLst>
                          <a:ext uri="{FF2B5EF4-FFF2-40B4-BE49-F238E27FC236}">
                            <a16:creationId xmlns:a16="http://schemas.microsoft.com/office/drawing/2014/main" id="{1E279086-4117-761B-5CBF-F2C2439E76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7" name="直線コネクタ 8446">
                        <a:extLst>
                          <a:ext uri="{FF2B5EF4-FFF2-40B4-BE49-F238E27FC236}">
                            <a16:creationId xmlns:a16="http://schemas.microsoft.com/office/drawing/2014/main" id="{E6FD928A-8CD0-5E2F-5523-7C87C56947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8" name="直線コネクタ 8447">
                        <a:extLst>
                          <a:ext uri="{FF2B5EF4-FFF2-40B4-BE49-F238E27FC236}">
                            <a16:creationId xmlns:a16="http://schemas.microsoft.com/office/drawing/2014/main" id="{6BD70C0B-E32D-96AF-156F-D7DAF4491A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9" name="直線コネクタ 8448">
                        <a:extLst>
                          <a:ext uri="{FF2B5EF4-FFF2-40B4-BE49-F238E27FC236}">
                            <a16:creationId xmlns:a16="http://schemas.microsoft.com/office/drawing/2014/main" id="{C50A29E9-E2FA-DA04-976A-29E645AEAF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0" name="直線コネクタ 8449">
                        <a:extLst>
                          <a:ext uri="{FF2B5EF4-FFF2-40B4-BE49-F238E27FC236}">
                            <a16:creationId xmlns:a16="http://schemas.microsoft.com/office/drawing/2014/main" id="{D3949A02-5691-56F4-4313-13622D52B5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1" name="直線コネクタ 8450">
                        <a:extLst>
                          <a:ext uri="{FF2B5EF4-FFF2-40B4-BE49-F238E27FC236}">
                            <a16:creationId xmlns:a16="http://schemas.microsoft.com/office/drawing/2014/main" id="{63631FA8-0DEE-C15C-8369-1BA598D0C4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2" name="直線コネクタ 8451">
                        <a:extLst>
                          <a:ext uri="{FF2B5EF4-FFF2-40B4-BE49-F238E27FC236}">
                            <a16:creationId xmlns:a16="http://schemas.microsoft.com/office/drawing/2014/main" id="{C95E8A64-DF51-80DC-2CB3-35894F9972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3" name="直線コネクタ 8452">
                        <a:extLst>
                          <a:ext uri="{FF2B5EF4-FFF2-40B4-BE49-F238E27FC236}">
                            <a16:creationId xmlns:a16="http://schemas.microsoft.com/office/drawing/2014/main" id="{185794E5-9945-4471-E187-7C30FE9DD7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21" name="グループ化 8420">
                      <a:extLst>
                        <a:ext uri="{FF2B5EF4-FFF2-40B4-BE49-F238E27FC236}">
                          <a16:creationId xmlns:a16="http://schemas.microsoft.com/office/drawing/2014/main" id="{7E125D0B-CD10-77E8-786C-3AF60634E0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22" name="直線コネクタ 8421">
                        <a:extLst>
                          <a:ext uri="{FF2B5EF4-FFF2-40B4-BE49-F238E27FC236}">
                            <a16:creationId xmlns:a16="http://schemas.microsoft.com/office/drawing/2014/main" id="{B3029D4C-15DE-BAF1-51AB-067656D0AF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3" name="直線コネクタ 8422">
                        <a:extLst>
                          <a:ext uri="{FF2B5EF4-FFF2-40B4-BE49-F238E27FC236}">
                            <a16:creationId xmlns:a16="http://schemas.microsoft.com/office/drawing/2014/main" id="{A129164D-8AB1-8A78-CC37-0D719B6E54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4" name="直線コネクタ 8423">
                        <a:extLst>
                          <a:ext uri="{FF2B5EF4-FFF2-40B4-BE49-F238E27FC236}">
                            <a16:creationId xmlns:a16="http://schemas.microsoft.com/office/drawing/2014/main" id="{3A956AE0-8056-9062-F8E8-CD70392EA6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5" name="直線コネクタ 8424">
                        <a:extLst>
                          <a:ext uri="{FF2B5EF4-FFF2-40B4-BE49-F238E27FC236}">
                            <a16:creationId xmlns:a16="http://schemas.microsoft.com/office/drawing/2014/main" id="{D7D4145B-FEA1-4742-E1AB-D271B26E99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6" name="直線コネクタ 8425">
                        <a:extLst>
                          <a:ext uri="{FF2B5EF4-FFF2-40B4-BE49-F238E27FC236}">
                            <a16:creationId xmlns:a16="http://schemas.microsoft.com/office/drawing/2014/main" id="{A747693C-745D-5CA2-DF59-65E171A8E9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7" name="直線コネクタ 8426">
                        <a:extLst>
                          <a:ext uri="{FF2B5EF4-FFF2-40B4-BE49-F238E27FC236}">
                            <a16:creationId xmlns:a16="http://schemas.microsoft.com/office/drawing/2014/main" id="{E4921395-4EB5-9EF0-A51F-EE2A3FDF5D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8" name="直線コネクタ 8427">
                        <a:extLst>
                          <a:ext uri="{FF2B5EF4-FFF2-40B4-BE49-F238E27FC236}">
                            <a16:creationId xmlns:a16="http://schemas.microsoft.com/office/drawing/2014/main" id="{71398F23-B01D-F6A0-EBF6-51F855649D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9" name="直線コネクタ 8428">
                        <a:extLst>
                          <a:ext uri="{FF2B5EF4-FFF2-40B4-BE49-F238E27FC236}">
                            <a16:creationId xmlns:a16="http://schemas.microsoft.com/office/drawing/2014/main" id="{5D727C0F-562A-0465-8B40-5046887984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0" name="直線コネクタ 8429">
                        <a:extLst>
                          <a:ext uri="{FF2B5EF4-FFF2-40B4-BE49-F238E27FC236}">
                            <a16:creationId xmlns:a16="http://schemas.microsoft.com/office/drawing/2014/main" id="{D4C602BD-1D5E-1886-7F72-6720F1D9A7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1" name="直線コネクタ 8430">
                        <a:extLst>
                          <a:ext uri="{FF2B5EF4-FFF2-40B4-BE49-F238E27FC236}">
                            <a16:creationId xmlns:a16="http://schemas.microsoft.com/office/drawing/2014/main" id="{44A7DACD-5F4E-C283-E59D-568C2004F2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2" name="直線コネクタ 8431">
                        <a:extLst>
                          <a:ext uri="{FF2B5EF4-FFF2-40B4-BE49-F238E27FC236}">
                            <a16:creationId xmlns:a16="http://schemas.microsoft.com/office/drawing/2014/main" id="{02E0EF05-5914-D519-4AB8-869F9D1D5A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3" name="直線コネクタ 8432">
                        <a:extLst>
                          <a:ext uri="{FF2B5EF4-FFF2-40B4-BE49-F238E27FC236}">
                            <a16:creationId xmlns:a16="http://schemas.microsoft.com/office/drawing/2014/main" id="{0946D72D-9B1F-DFF4-C7C3-34C5260493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4" name="直線コネクタ 8433">
                        <a:extLst>
                          <a:ext uri="{FF2B5EF4-FFF2-40B4-BE49-F238E27FC236}">
                            <a16:creationId xmlns:a16="http://schemas.microsoft.com/office/drawing/2014/main" id="{103EC397-C715-835D-591B-23E50579F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5" name="直線コネクタ 8434">
                        <a:extLst>
                          <a:ext uri="{FF2B5EF4-FFF2-40B4-BE49-F238E27FC236}">
                            <a16:creationId xmlns:a16="http://schemas.microsoft.com/office/drawing/2014/main" id="{DFAE1423-207F-2ED5-220C-8F1CC46FE6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6" name="直線コネクタ 8435">
                        <a:extLst>
                          <a:ext uri="{FF2B5EF4-FFF2-40B4-BE49-F238E27FC236}">
                            <a16:creationId xmlns:a16="http://schemas.microsoft.com/office/drawing/2014/main" id="{120E8D59-F9AD-9E14-51F3-31D787A27C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7" name="直線コネクタ 8436">
                        <a:extLst>
                          <a:ext uri="{FF2B5EF4-FFF2-40B4-BE49-F238E27FC236}">
                            <a16:creationId xmlns:a16="http://schemas.microsoft.com/office/drawing/2014/main" id="{FAA1EBA6-31EA-DD27-E6C3-899773666A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1" name="グループ化 8350">
                    <a:extLst>
                      <a:ext uri="{FF2B5EF4-FFF2-40B4-BE49-F238E27FC236}">
                        <a16:creationId xmlns:a16="http://schemas.microsoft.com/office/drawing/2014/main" id="{2256279C-BA7D-C112-5A0C-8596035AEE1A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386" name="グループ化 8385">
                      <a:extLst>
                        <a:ext uri="{FF2B5EF4-FFF2-40B4-BE49-F238E27FC236}">
                          <a16:creationId xmlns:a16="http://schemas.microsoft.com/office/drawing/2014/main" id="{B7D4342E-EA39-E9ED-FE22-BCEA82DC44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04" name="直線コネクタ 8403">
                        <a:extLst>
                          <a:ext uri="{FF2B5EF4-FFF2-40B4-BE49-F238E27FC236}">
                            <a16:creationId xmlns:a16="http://schemas.microsoft.com/office/drawing/2014/main" id="{A681EDED-9722-EF26-80D5-54EE7B5B08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5" name="直線コネクタ 8404">
                        <a:extLst>
                          <a:ext uri="{FF2B5EF4-FFF2-40B4-BE49-F238E27FC236}">
                            <a16:creationId xmlns:a16="http://schemas.microsoft.com/office/drawing/2014/main" id="{A57DE76F-4163-32BD-AE77-5110DAADDE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6" name="直線コネクタ 8405">
                        <a:extLst>
                          <a:ext uri="{FF2B5EF4-FFF2-40B4-BE49-F238E27FC236}">
                            <a16:creationId xmlns:a16="http://schemas.microsoft.com/office/drawing/2014/main" id="{AA5A4B65-8AB0-DF85-4F11-CB6EC20221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7" name="直線コネクタ 8406">
                        <a:extLst>
                          <a:ext uri="{FF2B5EF4-FFF2-40B4-BE49-F238E27FC236}">
                            <a16:creationId xmlns:a16="http://schemas.microsoft.com/office/drawing/2014/main" id="{A8FD7770-131A-4768-6FBD-42235084A3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8" name="直線コネクタ 8407">
                        <a:extLst>
                          <a:ext uri="{FF2B5EF4-FFF2-40B4-BE49-F238E27FC236}">
                            <a16:creationId xmlns:a16="http://schemas.microsoft.com/office/drawing/2014/main" id="{D82148EA-B1C1-DF7D-F932-BE9AB8787B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9" name="直線コネクタ 8408">
                        <a:extLst>
                          <a:ext uri="{FF2B5EF4-FFF2-40B4-BE49-F238E27FC236}">
                            <a16:creationId xmlns:a16="http://schemas.microsoft.com/office/drawing/2014/main" id="{7DFB927A-ACD2-2D21-E002-B4B19118DB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0" name="直線コネクタ 8409">
                        <a:extLst>
                          <a:ext uri="{FF2B5EF4-FFF2-40B4-BE49-F238E27FC236}">
                            <a16:creationId xmlns:a16="http://schemas.microsoft.com/office/drawing/2014/main" id="{EABF2887-F1BC-C6F1-814C-CF6650DA0B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1" name="直線コネクタ 8410">
                        <a:extLst>
                          <a:ext uri="{FF2B5EF4-FFF2-40B4-BE49-F238E27FC236}">
                            <a16:creationId xmlns:a16="http://schemas.microsoft.com/office/drawing/2014/main" id="{F60B3DF6-D9DD-3B1D-1885-FD3FD347C0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2" name="直線コネクタ 8411">
                        <a:extLst>
                          <a:ext uri="{FF2B5EF4-FFF2-40B4-BE49-F238E27FC236}">
                            <a16:creationId xmlns:a16="http://schemas.microsoft.com/office/drawing/2014/main" id="{7EB22D8E-2FA6-195F-C175-1BB6218A0B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3" name="直線コネクタ 8412">
                        <a:extLst>
                          <a:ext uri="{FF2B5EF4-FFF2-40B4-BE49-F238E27FC236}">
                            <a16:creationId xmlns:a16="http://schemas.microsoft.com/office/drawing/2014/main" id="{C03B29DF-6629-4793-29CE-54C32385CB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4" name="直線コネクタ 8413">
                        <a:extLst>
                          <a:ext uri="{FF2B5EF4-FFF2-40B4-BE49-F238E27FC236}">
                            <a16:creationId xmlns:a16="http://schemas.microsoft.com/office/drawing/2014/main" id="{8444B68C-1142-EBCA-F196-82DF0F7D60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5" name="直線コネクタ 8414">
                        <a:extLst>
                          <a:ext uri="{FF2B5EF4-FFF2-40B4-BE49-F238E27FC236}">
                            <a16:creationId xmlns:a16="http://schemas.microsoft.com/office/drawing/2014/main" id="{DE415FDD-3192-CED5-3F8C-C8BDDE7517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6" name="直線コネクタ 8415">
                        <a:extLst>
                          <a:ext uri="{FF2B5EF4-FFF2-40B4-BE49-F238E27FC236}">
                            <a16:creationId xmlns:a16="http://schemas.microsoft.com/office/drawing/2014/main" id="{C12ACB20-638E-B268-94D2-2B50640F5F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7" name="直線コネクタ 8416">
                        <a:extLst>
                          <a:ext uri="{FF2B5EF4-FFF2-40B4-BE49-F238E27FC236}">
                            <a16:creationId xmlns:a16="http://schemas.microsoft.com/office/drawing/2014/main" id="{60C51369-1D47-57E6-7A9E-07DFADBB2E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8" name="直線コネクタ 8417">
                        <a:extLst>
                          <a:ext uri="{FF2B5EF4-FFF2-40B4-BE49-F238E27FC236}">
                            <a16:creationId xmlns:a16="http://schemas.microsoft.com/office/drawing/2014/main" id="{6C6D784D-080D-C902-96D9-A9F3D88954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9" name="直線コネクタ 8418">
                        <a:extLst>
                          <a:ext uri="{FF2B5EF4-FFF2-40B4-BE49-F238E27FC236}">
                            <a16:creationId xmlns:a16="http://schemas.microsoft.com/office/drawing/2014/main" id="{B69A059E-8243-D639-7487-F76F96D1D1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387" name="グループ化 8386">
                      <a:extLst>
                        <a:ext uri="{FF2B5EF4-FFF2-40B4-BE49-F238E27FC236}">
                          <a16:creationId xmlns:a16="http://schemas.microsoft.com/office/drawing/2014/main" id="{62837687-E0C7-FF06-A676-3066789103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388" name="直線コネクタ 8387">
                        <a:extLst>
                          <a:ext uri="{FF2B5EF4-FFF2-40B4-BE49-F238E27FC236}">
                            <a16:creationId xmlns:a16="http://schemas.microsoft.com/office/drawing/2014/main" id="{D0E4FB36-26B4-B974-DD59-14DF3D0EAD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89" name="直線コネクタ 8388">
                        <a:extLst>
                          <a:ext uri="{FF2B5EF4-FFF2-40B4-BE49-F238E27FC236}">
                            <a16:creationId xmlns:a16="http://schemas.microsoft.com/office/drawing/2014/main" id="{CD0F9392-D9E8-DF41-4621-8CDD33ED62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0" name="直線コネクタ 8389">
                        <a:extLst>
                          <a:ext uri="{FF2B5EF4-FFF2-40B4-BE49-F238E27FC236}">
                            <a16:creationId xmlns:a16="http://schemas.microsoft.com/office/drawing/2014/main" id="{A706F3BF-CF6B-B050-EECD-69A365125A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1" name="直線コネクタ 8390">
                        <a:extLst>
                          <a:ext uri="{FF2B5EF4-FFF2-40B4-BE49-F238E27FC236}">
                            <a16:creationId xmlns:a16="http://schemas.microsoft.com/office/drawing/2014/main" id="{F18A1572-6656-ED51-9171-A10B85CA89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2" name="直線コネクタ 8391">
                        <a:extLst>
                          <a:ext uri="{FF2B5EF4-FFF2-40B4-BE49-F238E27FC236}">
                            <a16:creationId xmlns:a16="http://schemas.microsoft.com/office/drawing/2014/main" id="{86B493EE-9236-3A03-547B-44A2F33A62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3" name="直線コネクタ 8392">
                        <a:extLst>
                          <a:ext uri="{FF2B5EF4-FFF2-40B4-BE49-F238E27FC236}">
                            <a16:creationId xmlns:a16="http://schemas.microsoft.com/office/drawing/2014/main" id="{717EB74F-E338-5031-1D9D-8FBC145962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4" name="直線コネクタ 8393">
                        <a:extLst>
                          <a:ext uri="{FF2B5EF4-FFF2-40B4-BE49-F238E27FC236}">
                            <a16:creationId xmlns:a16="http://schemas.microsoft.com/office/drawing/2014/main" id="{23B5BA4B-4853-A559-171D-CCFA64E952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5" name="直線コネクタ 8394">
                        <a:extLst>
                          <a:ext uri="{FF2B5EF4-FFF2-40B4-BE49-F238E27FC236}">
                            <a16:creationId xmlns:a16="http://schemas.microsoft.com/office/drawing/2014/main" id="{798CC284-929E-63B5-D6DC-FE300DB5D4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6" name="直線コネクタ 8395">
                        <a:extLst>
                          <a:ext uri="{FF2B5EF4-FFF2-40B4-BE49-F238E27FC236}">
                            <a16:creationId xmlns:a16="http://schemas.microsoft.com/office/drawing/2014/main" id="{C3DA49AA-055D-3D88-8EA6-343A14CBF2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7" name="直線コネクタ 8396">
                        <a:extLst>
                          <a:ext uri="{FF2B5EF4-FFF2-40B4-BE49-F238E27FC236}">
                            <a16:creationId xmlns:a16="http://schemas.microsoft.com/office/drawing/2014/main" id="{69BC47EB-E7C3-6D00-1EBF-D9381F9555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8" name="直線コネクタ 8397">
                        <a:extLst>
                          <a:ext uri="{FF2B5EF4-FFF2-40B4-BE49-F238E27FC236}">
                            <a16:creationId xmlns:a16="http://schemas.microsoft.com/office/drawing/2014/main" id="{FD436E7F-D586-2BED-642B-10DEE38062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9" name="直線コネクタ 8398">
                        <a:extLst>
                          <a:ext uri="{FF2B5EF4-FFF2-40B4-BE49-F238E27FC236}">
                            <a16:creationId xmlns:a16="http://schemas.microsoft.com/office/drawing/2014/main" id="{4635BFDD-1A28-2329-37D4-52ED99F4DA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0" name="直線コネクタ 8399">
                        <a:extLst>
                          <a:ext uri="{FF2B5EF4-FFF2-40B4-BE49-F238E27FC236}">
                            <a16:creationId xmlns:a16="http://schemas.microsoft.com/office/drawing/2014/main" id="{DEB94AB7-1DBB-E8CA-8D37-BB5BA7106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1" name="直線コネクタ 8400">
                        <a:extLst>
                          <a:ext uri="{FF2B5EF4-FFF2-40B4-BE49-F238E27FC236}">
                            <a16:creationId xmlns:a16="http://schemas.microsoft.com/office/drawing/2014/main" id="{3415495E-76E4-E895-539C-A19B8E91DB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2" name="直線コネクタ 8401">
                        <a:extLst>
                          <a:ext uri="{FF2B5EF4-FFF2-40B4-BE49-F238E27FC236}">
                            <a16:creationId xmlns:a16="http://schemas.microsoft.com/office/drawing/2014/main" id="{B2F5B378-0F9D-D96A-EC32-3BB9C8E698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3" name="直線コネクタ 8402">
                        <a:extLst>
                          <a:ext uri="{FF2B5EF4-FFF2-40B4-BE49-F238E27FC236}">
                            <a16:creationId xmlns:a16="http://schemas.microsoft.com/office/drawing/2014/main" id="{FA12B560-FE77-27B2-9CAB-5447257826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2" name="グループ化 8351">
                    <a:extLst>
                      <a:ext uri="{FF2B5EF4-FFF2-40B4-BE49-F238E27FC236}">
                        <a16:creationId xmlns:a16="http://schemas.microsoft.com/office/drawing/2014/main" id="{63519C93-56F9-4433-9945-299598F0FF4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70" name="直線コネクタ 8369">
                      <a:extLst>
                        <a:ext uri="{FF2B5EF4-FFF2-40B4-BE49-F238E27FC236}">
                          <a16:creationId xmlns:a16="http://schemas.microsoft.com/office/drawing/2014/main" id="{4D640958-1670-BA48-B2E1-BEB7B882B5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1" name="直線コネクタ 8370">
                      <a:extLst>
                        <a:ext uri="{FF2B5EF4-FFF2-40B4-BE49-F238E27FC236}">
                          <a16:creationId xmlns:a16="http://schemas.microsoft.com/office/drawing/2014/main" id="{8947A050-FD7E-0DF5-95DF-32C176DDEE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2" name="直線コネクタ 8371">
                      <a:extLst>
                        <a:ext uri="{FF2B5EF4-FFF2-40B4-BE49-F238E27FC236}">
                          <a16:creationId xmlns:a16="http://schemas.microsoft.com/office/drawing/2014/main" id="{21982DCE-B037-F756-7BB0-79D90F0A27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3" name="直線コネクタ 8372">
                      <a:extLst>
                        <a:ext uri="{FF2B5EF4-FFF2-40B4-BE49-F238E27FC236}">
                          <a16:creationId xmlns:a16="http://schemas.microsoft.com/office/drawing/2014/main" id="{96510151-FAB9-7E23-5D78-119D96C742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4" name="直線コネクタ 8373">
                      <a:extLst>
                        <a:ext uri="{FF2B5EF4-FFF2-40B4-BE49-F238E27FC236}">
                          <a16:creationId xmlns:a16="http://schemas.microsoft.com/office/drawing/2014/main" id="{4A857947-8FE4-1AFB-14EF-3DFFED9AA9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5" name="直線コネクタ 8374">
                      <a:extLst>
                        <a:ext uri="{FF2B5EF4-FFF2-40B4-BE49-F238E27FC236}">
                          <a16:creationId xmlns:a16="http://schemas.microsoft.com/office/drawing/2014/main" id="{3D14365F-50F9-0EFE-75A5-9F01403D21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6" name="直線コネクタ 8375">
                      <a:extLst>
                        <a:ext uri="{FF2B5EF4-FFF2-40B4-BE49-F238E27FC236}">
                          <a16:creationId xmlns:a16="http://schemas.microsoft.com/office/drawing/2014/main" id="{B3A39018-18F1-8D5F-0AF5-43E7CD8FEC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7" name="直線コネクタ 8376">
                      <a:extLst>
                        <a:ext uri="{FF2B5EF4-FFF2-40B4-BE49-F238E27FC236}">
                          <a16:creationId xmlns:a16="http://schemas.microsoft.com/office/drawing/2014/main" id="{646FA47D-5315-9B02-3F8F-030C4A923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8" name="直線コネクタ 8377">
                      <a:extLst>
                        <a:ext uri="{FF2B5EF4-FFF2-40B4-BE49-F238E27FC236}">
                          <a16:creationId xmlns:a16="http://schemas.microsoft.com/office/drawing/2014/main" id="{3B8B6155-EC7B-183D-2394-E4C79A4DFB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9" name="直線コネクタ 8378">
                      <a:extLst>
                        <a:ext uri="{FF2B5EF4-FFF2-40B4-BE49-F238E27FC236}">
                          <a16:creationId xmlns:a16="http://schemas.microsoft.com/office/drawing/2014/main" id="{6945848D-4744-BC62-45F4-0BBFB394CE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0" name="直線コネクタ 8379">
                      <a:extLst>
                        <a:ext uri="{FF2B5EF4-FFF2-40B4-BE49-F238E27FC236}">
                          <a16:creationId xmlns:a16="http://schemas.microsoft.com/office/drawing/2014/main" id="{C2BAE9F1-022C-4001-95BF-467E8B30F8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1" name="直線コネクタ 8380">
                      <a:extLst>
                        <a:ext uri="{FF2B5EF4-FFF2-40B4-BE49-F238E27FC236}">
                          <a16:creationId xmlns:a16="http://schemas.microsoft.com/office/drawing/2014/main" id="{3630D5FD-615E-8137-2975-DF42946CE6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2" name="直線コネクタ 8381">
                      <a:extLst>
                        <a:ext uri="{FF2B5EF4-FFF2-40B4-BE49-F238E27FC236}">
                          <a16:creationId xmlns:a16="http://schemas.microsoft.com/office/drawing/2014/main" id="{E22C36EF-E749-F4B9-F412-CF4C8E9791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3" name="直線コネクタ 8382">
                      <a:extLst>
                        <a:ext uri="{FF2B5EF4-FFF2-40B4-BE49-F238E27FC236}">
                          <a16:creationId xmlns:a16="http://schemas.microsoft.com/office/drawing/2014/main" id="{F5B384F2-9F84-3E4A-1986-57302A96FA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4" name="直線コネクタ 8383">
                      <a:extLst>
                        <a:ext uri="{FF2B5EF4-FFF2-40B4-BE49-F238E27FC236}">
                          <a16:creationId xmlns:a16="http://schemas.microsoft.com/office/drawing/2014/main" id="{3C778BB0-A56E-CD86-B012-08EDB4AF17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5" name="直線コネクタ 8384">
                      <a:extLst>
                        <a:ext uri="{FF2B5EF4-FFF2-40B4-BE49-F238E27FC236}">
                          <a16:creationId xmlns:a16="http://schemas.microsoft.com/office/drawing/2014/main" id="{32D62403-CB32-97F4-DF9B-FAD667FCEC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353" name="グループ化 8352">
                    <a:extLst>
                      <a:ext uri="{FF2B5EF4-FFF2-40B4-BE49-F238E27FC236}">
                        <a16:creationId xmlns:a16="http://schemas.microsoft.com/office/drawing/2014/main" id="{D2469552-D2B2-2072-B53C-EF99EC94298F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54" name="直線コネクタ 8353">
                      <a:extLst>
                        <a:ext uri="{FF2B5EF4-FFF2-40B4-BE49-F238E27FC236}">
                          <a16:creationId xmlns:a16="http://schemas.microsoft.com/office/drawing/2014/main" id="{BEC29723-85C3-2AA7-12AD-1CF9144560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5" name="直線コネクタ 8354">
                      <a:extLst>
                        <a:ext uri="{FF2B5EF4-FFF2-40B4-BE49-F238E27FC236}">
                          <a16:creationId xmlns:a16="http://schemas.microsoft.com/office/drawing/2014/main" id="{2A9E9E24-5C75-0B80-FE01-60F4602E85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6" name="直線コネクタ 8355">
                      <a:extLst>
                        <a:ext uri="{FF2B5EF4-FFF2-40B4-BE49-F238E27FC236}">
                          <a16:creationId xmlns:a16="http://schemas.microsoft.com/office/drawing/2014/main" id="{078138CC-B181-F513-F9E9-1F28440F93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7" name="直線コネクタ 8356">
                      <a:extLst>
                        <a:ext uri="{FF2B5EF4-FFF2-40B4-BE49-F238E27FC236}">
                          <a16:creationId xmlns:a16="http://schemas.microsoft.com/office/drawing/2014/main" id="{29B9F4FE-EDD1-D436-38C7-E35CD84E31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8" name="直線コネクタ 8357">
                      <a:extLst>
                        <a:ext uri="{FF2B5EF4-FFF2-40B4-BE49-F238E27FC236}">
                          <a16:creationId xmlns:a16="http://schemas.microsoft.com/office/drawing/2014/main" id="{1518B91B-D84D-DDB3-EA7E-E8F77E4347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9" name="直線コネクタ 8358">
                      <a:extLst>
                        <a:ext uri="{FF2B5EF4-FFF2-40B4-BE49-F238E27FC236}">
                          <a16:creationId xmlns:a16="http://schemas.microsoft.com/office/drawing/2014/main" id="{DB3492E1-FDDD-FBEB-0792-94373E9C21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0" name="直線コネクタ 8359">
                      <a:extLst>
                        <a:ext uri="{FF2B5EF4-FFF2-40B4-BE49-F238E27FC236}">
                          <a16:creationId xmlns:a16="http://schemas.microsoft.com/office/drawing/2014/main" id="{CECF84EC-A8C5-4DBC-B768-2942F43C66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1" name="直線コネクタ 8360">
                      <a:extLst>
                        <a:ext uri="{FF2B5EF4-FFF2-40B4-BE49-F238E27FC236}">
                          <a16:creationId xmlns:a16="http://schemas.microsoft.com/office/drawing/2014/main" id="{960144F9-0AE0-DC3C-03F4-8703C8C2E7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2" name="直線コネクタ 8361">
                      <a:extLst>
                        <a:ext uri="{FF2B5EF4-FFF2-40B4-BE49-F238E27FC236}">
                          <a16:creationId xmlns:a16="http://schemas.microsoft.com/office/drawing/2014/main" id="{D7CF54E0-E735-5DD6-0AAF-0D124CDA9A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3" name="直線コネクタ 8362">
                      <a:extLst>
                        <a:ext uri="{FF2B5EF4-FFF2-40B4-BE49-F238E27FC236}">
                          <a16:creationId xmlns:a16="http://schemas.microsoft.com/office/drawing/2014/main" id="{43B7CE19-9D28-45A7-BD24-EE550EA477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4" name="直線コネクタ 8363">
                      <a:extLst>
                        <a:ext uri="{FF2B5EF4-FFF2-40B4-BE49-F238E27FC236}">
                          <a16:creationId xmlns:a16="http://schemas.microsoft.com/office/drawing/2014/main" id="{B781C74A-718A-F467-4306-07B6C76486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5" name="直線コネクタ 8364">
                      <a:extLst>
                        <a:ext uri="{FF2B5EF4-FFF2-40B4-BE49-F238E27FC236}">
                          <a16:creationId xmlns:a16="http://schemas.microsoft.com/office/drawing/2014/main" id="{80368569-8F75-47C4-5417-728C542769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6" name="直線コネクタ 8365">
                      <a:extLst>
                        <a:ext uri="{FF2B5EF4-FFF2-40B4-BE49-F238E27FC236}">
                          <a16:creationId xmlns:a16="http://schemas.microsoft.com/office/drawing/2014/main" id="{0C5D720C-3AE2-89E5-A6AC-0E9FEB4C70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7" name="直線コネクタ 8366">
                      <a:extLst>
                        <a:ext uri="{FF2B5EF4-FFF2-40B4-BE49-F238E27FC236}">
                          <a16:creationId xmlns:a16="http://schemas.microsoft.com/office/drawing/2014/main" id="{227D01E3-7100-5E59-4E75-8996380736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8" name="直線コネクタ 8367">
                      <a:extLst>
                        <a:ext uri="{FF2B5EF4-FFF2-40B4-BE49-F238E27FC236}">
                          <a16:creationId xmlns:a16="http://schemas.microsoft.com/office/drawing/2014/main" id="{76BA1D8D-7D59-9542-792A-3CD0FE2D91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9" name="直線コネクタ 8368">
                      <a:extLst>
                        <a:ext uri="{FF2B5EF4-FFF2-40B4-BE49-F238E27FC236}">
                          <a16:creationId xmlns:a16="http://schemas.microsoft.com/office/drawing/2014/main" id="{74AA1F8F-E126-1C57-A0E9-EE526D4C11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320" name="グループ化 8319">
                  <a:extLst>
                    <a:ext uri="{FF2B5EF4-FFF2-40B4-BE49-F238E27FC236}">
                      <a16:creationId xmlns:a16="http://schemas.microsoft.com/office/drawing/2014/main" id="{B8A1486B-45C7-7854-27DC-45C2369450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42" name="直線コネクタ 8341">
                    <a:extLst>
                      <a:ext uri="{FF2B5EF4-FFF2-40B4-BE49-F238E27FC236}">
                        <a16:creationId xmlns:a16="http://schemas.microsoft.com/office/drawing/2014/main" id="{AC53321D-DBF1-B52A-2299-0D5C4B39E7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3" name="直線コネクタ 8342">
                    <a:extLst>
                      <a:ext uri="{FF2B5EF4-FFF2-40B4-BE49-F238E27FC236}">
                        <a16:creationId xmlns:a16="http://schemas.microsoft.com/office/drawing/2014/main" id="{C7F80F0E-B0AE-A835-8984-C9F08F7F6E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4" name="直線コネクタ 8343">
                    <a:extLst>
                      <a:ext uri="{FF2B5EF4-FFF2-40B4-BE49-F238E27FC236}">
                        <a16:creationId xmlns:a16="http://schemas.microsoft.com/office/drawing/2014/main" id="{41E8AA09-706D-88CF-5A60-2630D7E16E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5" name="直線コネクタ 8344">
                    <a:extLst>
                      <a:ext uri="{FF2B5EF4-FFF2-40B4-BE49-F238E27FC236}">
                        <a16:creationId xmlns:a16="http://schemas.microsoft.com/office/drawing/2014/main" id="{7DE1B6E3-D701-AE34-0415-6B49A86DAD0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6" name="直線コネクタ 8345">
                    <a:extLst>
                      <a:ext uri="{FF2B5EF4-FFF2-40B4-BE49-F238E27FC236}">
                        <a16:creationId xmlns:a16="http://schemas.microsoft.com/office/drawing/2014/main" id="{3277E52B-976E-6366-CE87-0C3E31D669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7" name="直線コネクタ 8346">
                    <a:extLst>
                      <a:ext uri="{FF2B5EF4-FFF2-40B4-BE49-F238E27FC236}">
                        <a16:creationId xmlns:a16="http://schemas.microsoft.com/office/drawing/2014/main" id="{35EB4A52-EA28-A38A-6AFE-6F7D3824769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1" name="グループ化 8320">
                  <a:extLst>
                    <a:ext uri="{FF2B5EF4-FFF2-40B4-BE49-F238E27FC236}">
                      <a16:creationId xmlns:a16="http://schemas.microsoft.com/office/drawing/2014/main" id="{624A901B-D00C-0406-F121-40652798AF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6" name="直線コネクタ 8335">
                    <a:extLst>
                      <a:ext uri="{FF2B5EF4-FFF2-40B4-BE49-F238E27FC236}">
                        <a16:creationId xmlns:a16="http://schemas.microsoft.com/office/drawing/2014/main" id="{03A957C4-FDE2-462B-B5F2-13C2808F8F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7" name="直線コネクタ 8336">
                    <a:extLst>
                      <a:ext uri="{FF2B5EF4-FFF2-40B4-BE49-F238E27FC236}">
                        <a16:creationId xmlns:a16="http://schemas.microsoft.com/office/drawing/2014/main" id="{94EE9258-5423-DE90-88DE-6F49D71B9E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8" name="直線コネクタ 8337">
                    <a:extLst>
                      <a:ext uri="{FF2B5EF4-FFF2-40B4-BE49-F238E27FC236}">
                        <a16:creationId xmlns:a16="http://schemas.microsoft.com/office/drawing/2014/main" id="{1DB67390-7F58-F5B9-3C7D-B2AFF3D671C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9" name="直線コネクタ 8338">
                    <a:extLst>
                      <a:ext uri="{FF2B5EF4-FFF2-40B4-BE49-F238E27FC236}">
                        <a16:creationId xmlns:a16="http://schemas.microsoft.com/office/drawing/2014/main" id="{7553ED30-E42F-306C-1AEF-7F6DC9EEA6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0" name="直線コネクタ 8339">
                    <a:extLst>
                      <a:ext uri="{FF2B5EF4-FFF2-40B4-BE49-F238E27FC236}">
                        <a16:creationId xmlns:a16="http://schemas.microsoft.com/office/drawing/2014/main" id="{139D96F2-EB5A-E00B-B1C7-2A14E293C6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1" name="直線コネクタ 8340">
                    <a:extLst>
                      <a:ext uri="{FF2B5EF4-FFF2-40B4-BE49-F238E27FC236}">
                        <a16:creationId xmlns:a16="http://schemas.microsoft.com/office/drawing/2014/main" id="{33FFBDB5-E880-17B7-57C3-052C61A663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2" name="グループ化 8321">
                  <a:extLst>
                    <a:ext uri="{FF2B5EF4-FFF2-40B4-BE49-F238E27FC236}">
                      <a16:creationId xmlns:a16="http://schemas.microsoft.com/office/drawing/2014/main" id="{E2C0C6A2-C84C-0881-DCF3-1CB2DEB802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0" name="直線コネクタ 8329">
                    <a:extLst>
                      <a:ext uri="{FF2B5EF4-FFF2-40B4-BE49-F238E27FC236}">
                        <a16:creationId xmlns:a16="http://schemas.microsoft.com/office/drawing/2014/main" id="{E5E15B7B-6A39-70C9-615B-9AFB97C8DD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1" name="直線コネクタ 8330">
                    <a:extLst>
                      <a:ext uri="{FF2B5EF4-FFF2-40B4-BE49-F238E27FC236}">
                        <a16:creationId xmlns:a16="http://schemas.microsoft.com/office/drawing/2014/main" id="{8FAACEF9-2559-F853-333F-4BCB3184D0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2" name="直線コネクタ 8331">
                    <a:extLst>
                      <a:ext uri="{FF2B5EF4-FFF2-40B4-BE49-F238E27FC236}">
                        <a16:creationId xmlns:a16="http://schemas.microsoft.com/office/drawing/2014/main" id="{CD530B4F-E3AD-357A-9B2D-424E4E7218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3" name="直線コネクタ 8332">
                    <a:extLst>
                      <a:ext uri="{FF2B5EF4-FFF2-40B4-BE49-F238E27FC236}">
                        <a16:creationId xmlns:a16="http://schemas.microsoft.com/office/drawing/2014/main" id="{032E1492-AC39-CB52-9C3E-843A0A7F50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4" name="直線コネクタ 8333">
                    <a:extLst>
                      <a:ext uri="{FF2B5EF4-FFF2-40B4-BE49-F238E27FC236}">
                        <a16:creationId xmlns:a16="http://schemas.microsoft.com/office/drawing/2014/main" id="{8BC9655B-7937-37AD-FEAA-A765B23342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5" name="直線コネクタ 8334">
                    <a:extLst>
                      <a:ext uri="{FF2B5EF4-FFF2-40B4-BE49-F238E27FC236}">
                        <a16:creationId xmlns:a16="http://schemas.microsoft.com/office/drawing/2014/main" id="{D883F8D3-AB25-DAD7-A925-FDE5C92B918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3" name="グループ化 8322">
                  <a:extLst>
                    <a:ext uri="{FF2B5EF4-FFF2-40B4-BE49-F238E27FC236}">
                      <a16:creationId xmlns:a16="http://schemas.microsoft.com/office/drawing/2014/main" id="{3D3A07F6-54F4-38C7-25D4-8DE7B560C0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24" name="直線コネクタ 8323">
                    <a:extLst>
                      <a:ext uri="{FF2B5EF4-FFF2-40B4-BE49-F238E27FC236}">
                        <a16:creationId xmlns:a16="http://schemas.microsoft.com/office/drawing/2014/main" id="{DADBCEB2-0CB0-BFB3-BD6A-DD63B6E1EA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5" name="直線コネクタ 8324">
                    <a:extLst>
                      <a:ext uri="{FF2B5EF4-FFF2-40B4-BE49-F238E27FC236}">
                        <a16:creationId xmlns:a16="http://schemas.microsoft.com/office/drawing/2014/main" id="{8DC59A2E-A6FB-D628-66E5-3D341B1780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6" name="直線コネクタ 8325">
                    <a:extLst>
                      <a:ext uri="{FF2B5EF4-FFF2-40B4-BE49-F238E27FC236}">
                        <a16:creationId xmlns:a16="http://schemas.microsoft.com/office/drawing/2014/main" id="{4BD74D95-B7B2-A4FE-CDBF-13D777981E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7" name="直線コネクタ 8326">
                    <a:extLst>
                      <a:ext uri="{FF2B5EF4-FFF2-40B4-BE49-F238E27FC236}">
                        <a16:creationId xmlns:a16="http://schemas.microsoft.com/office/drawing/2014/main" id="{3AADE3BD-5126-67D6-F475-BB316B5A9D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8" name="直線コネクタ 8327">
                    <a:extLst>
                      <a:ext uri="{FF2B5EF4-FFF2-40B4-BE49-F238E27FC236}">
                        <a16:creationId xmlns:a16="http://schemas.microsoft.com/office/drawing/2014/main" id="{ACD2AE9A-62F0-D852-1D09-1FED465C49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9" name="直線コネクタ 8328">
                    <a:extLst>
                      <a:ext uri="{FF2B5EF4-FFF2-40B4-BE49-F238E27FC236}">
                        <a16:creationId xmlns:a16="http://schemas.microsoft.com/office/drawing/2014/main" id="{AE6BB41A-5A43-6329-8950-A8940A8A89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14506" name="テキスト ボックス 14505">
            <a:extLst>
              <a:ext uri="{FF2B5EF4-FFF2-40B4-BE49-F238E27FC236}">
                <a16:creationId xmlns:a16="http://schemas.microsoft.com/office/drawing/2014/main" id="{FAC75E54-8083-D63D-1F6C-D2BB62D7913D}"/>
              </a:ext>
            </a:extLst>
          </p:cNvPr>
          <p:cNvSpPr txBox="1"/>
          <p:nvPr/>
        </p:nvSpPr>
        <p:spPr>
          <a:xfrm>
            <a:off x="10197025" y="1734778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Front-side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07" name="テキスト ボックス 14506">
            <a:extLst>
              <a:ext uri="{FF2B5EF4-FFF2-40B4-BE49-F238E27FC236}">
                <a16:creationId xmlns:a16="http://schemas.microsoft.com/office/drawing/2014/main" id="{6250DB30-1E90-4E47-1ECE-6AB787870DCD}"/>
              </a:ext>
            </a:extLst>
          </p:cNvPr>
          <p:cNvSpPr txBox="1"/>
          <p:nvPr/>
        </p:nvSpPr>
        <p:spPr>
          <a:xfrm>
            <a:off x="10197025" y="2921617"/>
            <a:ext cx="13171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Back-side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17" name="テキスト ボックス 14516">
            <a:extLst>
              <a:ext uri="{FF2B5EF4-FFF2-40B4-BE49-F238E27FC236}">
                <a16:creationId xmlns:a16="http://schemas.microsoft.com/office/drawing/2014/main" id="{AFDD125A-B14B-FA5F-1E87-DD690226C792}"/>
              </a:ext>
            </a:extLst>
          </p:cNvPr>
          <p:cNvSpPr txBox="1"/>
          <p:nvPr/>
        </p:nvSpPr>
        <p:spPr>
          <a:xfrm>
            <a:off x="5473176" y="1723853"/>
            <a:ext cx="2918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Half-Stave = 8 </a:t>
            </a:r>
            <a:r>
              <a:rPr lang="en-US" altLang="ja-JP" dirty="0" err="1">
                <a:latin typeface="Avenir Book" panose="02000503020000020003" pitchFamily="2" charset="0"/>
              </a:rPr>
              <a:t>Stavelets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2D3B122-3128-F3BD-48F5-D8AC9A013FE4}"/>
              </a:ext>
            </a:extLst>
          </p:cNvPr>
          <p:cNvGrpSpPr/>
          <p:nvPr/>
        </p:nvGrpSpPr>
        <p:grpSpPr>
          <a:xfrm>
            <a:off x="2576944" y="2569004"/>
            <a:ext cx="8715345" cy="380936"/>
            <a:chOff x="1542468" y="3429000"/>
            <a:chExt cx="10516993" cy="462792"/>
          </a:xfrm>
        </p:grpSpPr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2FCEA32B-57D6-8F45-92BC-7A9F3B3B8B9C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14976" name="グループ化 14975">
                <a:extLst>
                  <a:ext uri="{FF2B5EF4-FFF2-40B4-BE49-F238E27FC236}">
                    <a16:creationId xmlns:a16="http://schemas.microsoft.com/office/drawing/2014/main" id="{3E03B46A-B5BD-9C7D-28BB-B259377CA4C4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544" name="正方形/長方形 15543">
                  <a:extLst>
                    <a:ext uri="{FF2B5EF4-FFF2-40B4-BE49-F238E27FC236}">
                      <a16:creationId xmlns:a16="http://schemas.microsoft.com/office/drawing/2014/main" id="{EC8696AD-2501-516F-76DF-68EA4635D26E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545" name="グループ化 15544">
                  <a:extLst>
                    <a:ext uri="{FF2B5EF4-FFF2-40B4-BE49-F238E27FC236}">
                      <a16:creationId xmlns:a16="http://schemas.microsoft.com/office/drawing/2014/main" id="{2C55A138-A845-702B-57F2-96D86A09E55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574" name="グループ化 15573">
                    <a:extLst>
                      <a:ext uri="{FF2B5EF4-FFF2-40B4-BE49-F238E27FC236}">
                        <a16:creationId xmlns:a16="http://schemas.microsoft.com/office/drawing/2014/main" id="{894465C6-9C20-C0BD-5DF1-4A937ABBFDDE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714" name="正方形/長方形 15713">
                      <a:extLst>
                        <a:ext uri="{FF2B5EF4-FFF2-40B4-BE49-F238E27FC236}">
                          <a16:creationId xmlns:a16="http://schemas.microsoft.com/office/drawing/2014/main" id="{9959FA40-62CA-4306-D39C-2DBE943B25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5" name="グループ化 15714">
                      <a:extLst>
                        <a:ext uri="{FF2B5EF4-FFF2-40B4-BE49-F238E27FC236}">
                          <a16:creationId xmlns:a16="http://schemas.microsoft.com/office/drawing/2014/main" id="{35AAC4CF-E9AA-D5A4-D62D-FF38BAF916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30" name="正方形/長方形 15729">
                        <a:extLst>
                          <a:ext uri="{FF2B5EF4-FFF2-40B4-BE49-F238E27FC236}">
                            <a16:creationId xmlns:a16="http://schemas.microsoft.com/office/drawing/2014/main" id="{6F7B64FC-9A04-614E-9C12-22D910BE1C5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31" name="正方形/長方形 15730">
                        <a:extLst>
                          <a:ext uri="{FF2B5EF4-FFF2-40B4-BE49-F238E27FC236}">
                            <a16:creationId xmlns:a16="http://schemas.microsoft.com/office/drawing/2014/main" id="{CFEE46D0-217A-B6ED-3091-77E1E05565A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716" name="グループ化 15715">
                      <a:extLst>
                        <a:ext uri="{FF2B5EF4-FFF2-40B4-BE49-F238E27FC236}">
                          <a16:creationId xmlns:a16="http://schemas.microsoft.com/office/drawing/2014/main" id="{2F8C2827-576F-FB9E-8290-C22F5EC61E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726" name="正方形/長方形 15725">
                        <a:extLst>
                          <a:ext uri="{FF2B5EF4-FFF2-40B4-BE49-F238E27FC236}">
                            <a16:creationId xmlns:a16="http://schemas.microsoft.com/office/drawing/2014/main" id="{38F1CC92-EC74-CCFA-2839-156A38AEACB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727" name="グループ化 15726">
                        <a:extLst>
                          <a:ext uri="{FF2B5EF4-FFF2-40B4-BE49-F238E27FC236}">
                            <a16:creationId xmlns:a16="http://schemas.microsoft.com/office/drawing/2014/main" id="{5873F3B9-004A-5803-F814-E4C5BCA9E9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728" name="正方形/長方形 15727">
                          <a:extLst>
                            <a:ext uri="{FF2B5EF4-FFF2-40B4-BE49-F238E27FC236}">
                              <a16:creationId xmlns:a16="http://schemas.microsoft.com/office/drawing/2014/main" id="{48AE9AD4-3B29-B0B0-67E4-406D7809685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729" name="正方形/長方形 15728">
                          <a:extLst>
                            <a:ext uri="{FF2B5EF4-FFF2-40B4-BE49-F238E27FC236}">
                              <a16:creationId xmlns:a16="http://schemas.microsoft.com/office/drawing/2014/main" id="{8E66A37D-4F4E-0F51-8BA0-C683749053B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717" name="正方形/長方形 15716">
                      <a:extLst>
                        <a:ext uri="{FF2B5EF4-FFF2-40B4-BE49-F238E27FC236}">
                          <a16:creationId xmlns:a16="http://schemas.microsoft.com/office/drawing/2014/main" id="{FCA171F5-4188-FC80-D600-9997B5D5EA5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8" name="グループ化 15717">
                      <a:extLst>
                        <a:ext uri="{FF2B5EF4-FFF2-40B4-BE49-F238E27FC236}">
                          <a16:creationId xmlns:a16="http://schemas.microsoft.com/office/drawing/2014/main" id="{001A6CF0-35EB-A808-788F-57497F6DB7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4" name="正方形/長方形 15723">
                        <a:extLst>
                          <a:ext uri="{FF2B5EF4-FFF2-40B4-BE49-F238E27FC236}">
                            <a16:creationId xmlns:a16="http://schemas.microsoft.com/office/drawing/2014/main" id="{15726F2F-A6F1-DAAD-E2E7-883BB92DAC7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5" name="正方形/長方形 15724">
                        <a:extLst>
                          <a:ext uri="{FF2B5EF4-FFF2-40B4-BE49-F238E27FC236}">
                            <a16:creationId xmlns:a16="http://schemas.microsoft.com/office/drawing/2014/main" id="{F33483BE-A820-EB35-B9ED-6407124C033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19" name="正方形/長方形 15718">
                      <a:extLst>
                        <a:ext uri="{FF2B5EF4-FFF2-40B4-BE49-F238E27FC236}">
                          <a16:creationId xmlns:a16="http://schemas.microsoft.com/office/drawing/2014/main" id="{23AC3B43-5A8D-DA12-159C-60BA43DEF95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20" name="グループ化 15719">
                      <a:extLst>
                        <a:ext uri="{FF2B5EF4-FFF2-40B4-BE49-F238E27FC236}">
                          <a16:creationId xmlns:a16="http://schemas.microsoft.com/office/drawing/2014/main" id="{7C5A2CC0-E9B8-C263-D51B-6EE3729EB3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2" name="正方形/長方形 15721">
                        <a:extLst>
                          <a:ext uri="{FF2B5EF4-FFF2-40B4-BE49-F238E27FC236}">
                            <a16:creationId xmlns:a16="http://schemas.microsoft.com/office/drawing/2014/main" id="{A31C50B6-F6AC-84A6-603A-D71372575A8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3" name="正方形/長方形 15722">
                        <a:extLst>
                          <a:ext uri="{FF2B5EF4-FFF2-40B4-BE49-F238E27FC236}">
                            <a16:creationId xmlns:a16="http://schemas.microsoft.com/office/drawing/2014/main" id="{289E056A-75D8-047A-B17C-8A913E154AF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21" name="正方形/長方形 15720">
                      <a:extLst>
                        <a:ext uri="{FF2B5EF4-FFF2-40B4-BE49-F238E27FC236}">
                          <a16:creationId xmlns:a16="http://schemas.microsoft.com/office/drawing/2014/main" id="{F73A0088-E864-9275-F6AD-7F799F6BD6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575" name="グループ化 15574">
                    <a:extLst>
                      <a:ext uri="{FF2B5EF4-FFF2-40B4-BE49-F238E27FC236}">
                        <a16:creationId xmlns:a16="http://schemas.microsoft.com/office/drawing/2014/main" id="{ADECBD50-4D29-86C1-AC45-905D3D33ADAB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80" name="グループ化 15679">
                      <a:extLst>
                        <a:ext uri="{FF2B5EF4-FFF2-40B4-BE49-F238E27FC236}">
                          <a16:creationId xmlns:a16="http://schemas.microsoft.com/office/drawing/2014/main" id="{7ACCD2C4-FD97-6940-3C9F-8C9AD52680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98" name="直線コネクタ 15697">
                        <a:extLst>
                          <a:ext uri="{FF2B5EF4-FFF2-40B4-BE49-F238E27FC236}">
                            <a16:creationId xmlns:a16="http://schemas.microsoft.com/office/drawing/2014/main" id="{96F1D2C5-2087-BD5E-5A17-F9D670110B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9" name="直線コネクタ 15698">
                        <a:extLst>
                          <a:ext uri="{FF2B5EF4-FFF2-40B4-BE49-F238E27FC236}">
                            <a16:creationId xmlns:a16="http://schemas.microsoft.com/office/drawing/2014/main" id="{3C2387CF-89BB-7FDA-B816-E8F0318869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0" name="直線コネクタ 15699">
                        <a:extLst>
                          <a:ext uri="{FF2B5EF4-FFF2-40B4-BE49-F238E27FC236}">
                            <a16:creationId xmlns:a16="http://schemas.microsoft.com/office/drawing/2014/main" id="{EAD3F9A4-B7E9-93E5-34DD-576D04B8B3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1" name="直線コネクタ 15700">
                        <a:extLst>
                          <a:ext uri="{FF2B5EF4-FFF2-40B4-BE49-F238E27FC236}">
                            <a16:creationId xmlns:a16="http://schemas.microsoft.com/office/drawing/2014/main" id="{A3E4E46C-9964-FB90-3B0C-6727DEF005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2" name="直線コネクタ 15701">
                        <a:extLst>
                          <a:ext uri="{FF2B5EF4-FFF2-40B4-BE49-F238E27FC236}">
                            <a16:creationId xmlns:a16="http://schemas.microsoft.com/office/drawing/2014/main" id="{077B3EF6-0A03-F09D-DA6B-E9084E1EDD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3" name="直線コネクタ 15702">
                        <a:extLst>
                          <a:ext uri="{FF2B5EF4-FFF2-40B4-BE49-F238E27FC236}">
                            <a16:creationId xmlns:a16="http://schemas.microsoft.com/office/drawing/2014/main" id="{A6192EAC-98B0-B69D-C16D-C8D2630DE0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4" name="直線コネクタ 15703">
                        <a:extLst>
                          <a:ext uri="{FF2B5EF4-FFF2-40B4-BE49-F238E27FC236}">
                            <a16:creationId xmlns:a16="http://schemas.microsoft.com/office/drawing/2014/main" id="{F2C484AF-55E6-B482-1BE0-4C77AB04D3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5" name="直線コネクタ 15704">
                        <a:extLst>
                          <a:ext uri="{FF2B5EF4-FFF2-40B4-BE49-F238E27FC236}">
                            <a16:creationId xmlns:a16="http://schemas.microsoft.com/office/drawing/2014/main" id="{7676356F-DE23-B432-9C2A-BC9BDCB564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6" name="直線コネクタ 15705">
                        <a:extLst>
                          <a:ext uri="{FF2B5EF4-FFF2-40B4-BE49-F238E27FC236}">
                            <a16:creationId xmlns:a16="http://schemas.microsoft.com/office/drawing/2014/main" id="{FAD8E309-70AF-37DB-FA74-3F470A996A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7" name="直線コネクタ 15706">
                        <a:extLst>
                          <a:ext uri="{FF2B5EF4-FFF2-40B4-BE49-F238E27FC236}">
                            <a16:creationId xmlns:a16="http://schemas.microsoft.com/office/drawing/2014/main" id="{CF8E7F21-39FE-A9B2-BE78-AB123750B8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8" name="直線コネクタ 15707">
                        <a:extLst>
                          <a:ext uri="{FF2B5EF4-FFF2-40B4-BE49-F238E27FC236}">
                            <a16:creationId xmlns:a16="http://schemas.microsoft.com/office/drawing/2014/main" id="{E44E2642-05DB-41F1-B40D-065912E8B2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9" name="直線コネクタ 15708">
                        <a:extLst>
                          <a:ext uri="{FF2B5EF4-FFF2-40B4-BE49-F238E27FC236}">
                            <a16:creationId xmlns:a16="http://schemas.microsoft.com/office/drawing/2014/main" id="{64C2E834-B3CF-0079-65A4-B47F828E1E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0" name="直線コネクタ 15709">
                        <a:extLst>
                          <a:ext uri="{FF2B5EF4-FFF2-40B4-BE49-F238E27FC236}">
                            <a16:creationId xmlns:a16="http://schemas.microsoft.com/office/drawing/2014/main" id="{4A82C123-3A4E-ECB3-7A85-26B0EE3A53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1" name="直線コネクタ 15710">
                        <a:extLst>
                          <a:ext uri="{FF2B5EF4-FFF2-40B4-BE49-F238E27FC236}">
                            <a16:creationId xmlns:a16="http://schemas.microsoft.com/office/drawing/2014/main" id="{890D3C5A-1E56-180B-0D3E-72F03771E1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2" name="直線コネクタ 15711">
                        <a:extLst>
                          <a:ext uri="{FF2B5EF4-FFF2-40B4-BE49-F238E27FC236}">
                            <a16:creationId xmlns:a16="http://schemas.microsoft.com/office/drawing/2014/main" id="{DAD4C3E2-968B-B380-8867-68D759373E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3" name="直線コネクタ 15712">
                        <a:extLst>
                          <a:ext uri="{FF2B5EF4-FFF2-40B4-BE49-F238E27FC236}">
                            <a16:creationId xmlns:a16="http://schemas.microsoft.com/office/drawing/2014/main" id="{037BC6D3-4AE0-5B88-CC66-1678561AB1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81" name="グループ化 15680">
                      <a:extLst>
                        <a:ext uri="{FF2B5EF4-FFF2-40B4-BE49-F238E27FC236}">
                          <a16:creationId xmlns:a16="http://schemas.microsoft.com/office/drawing/2014/main" id="{8EC9B9D8-BDAD-ECAD-1901-E349C69850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82" name="直線コネクタ 15681">
                        <a:extLst>
                          <a:ext uri="{FF2B5EF4-FFF2-40B4-BE49-F238E27FC236}">
                            <a16:creationId xmlns:a16="http://schemas.microsoft.com/office/drawing/2014/main" id="{5AC32315-7D92-7BB6-4FAF-7C8C7EED05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3" name="直線コネクタ 15682">
                        <a:extLst>
                          <a:ext uri="{FF2B5EF4-FFF2-40B4-BE49-F238E27FC236}">
                            <a16:creationId xmlns:a16="http://schemas.microsoft.com/office/drawing/2014/main" id="{182E844A-6579-B12E-C13E-EC1625BE66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4" name="直線コネクタ 15683">
                        <a:extLst>
                          <a:ext uri="{FF2B5EF4-FFF2-40B4-BE49-F238E27FC236}">
                            <a16:creationId xmlns:a16="http://schemas.microsoft.com/office/drawing/2014/main" id="{8B538940-4252-7EB5-1ABB-000B93DA3A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5" name="直線コネクタ 15684">
                        <a:extLst>
                          <a:ext uri="{FF2B5EF4-FFF2-40B4-BE49-F238E27FC236}">
                            <a16:creationId xmlns:a16="http://schemas.microsoft.com/office/drawing/2014/main" id="{2EE01FD9-5B9A-E168-694A-54DFC6BC49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6" name="直線コネクタ 15685">
                        <a:extLst>
                          <a:ext uri="{FF2B5EF4-FFF2-40B4-BE49-F238E27FC236}">
                            <a16:creationId xmlns:a16="http://schemas.microsoft.com/office/drawing/2014/main" id="{20F58AF0-0ED1-620E-CFB5-383192676A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7" name="直線コネクタ 15686">
                        <a:extLst>
                          <a:ext uri="{FF2B5EF4-FFF2-40B4-BE49-F238E27FC236}">
                            <a16:creationId xmlns:a16="http://schemas.microsoft.com/office/drawing/2014/main" id="{15158591-20E4-7F8E-1F1F-3B49E6C04B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8" name="直線コネクタ 15687">
                        <a:extLst>
                          <a:ext uri="{FF2B5EF4-FFF2-40B4-BE49-F238E27FC236}">
                            <a16:creationId xmlns:a16="http://schemas.microsoft.com/office/drawing/2014/main" id="{9B8D03E8-A54D-4771-62EF-2977A25396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9" name="直線コネクタ 15688">
                        <a:extLst>
                          <a:ext uri="{FF2B5EF4-FFF2-40B4-BE49-F238E27FC236}">
                            <a16:creationId xmlns:a16="http://schemas.microsoft.com/office/drawing/2014/main" id="{5E71428C-BB5A-3DE8-B982-D194FB177A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0" name="直線コネクタ 15689">
                        <a:extLst>
                          <a:ext uri="{FF2B5EF4-FFF2-40B4-BE49-F238E27FC236}">
                            <a16:creationId xmlns:a16="http://schemas.microsoft.com/office/drawing/2014/main" id="{BFB78730-016C-4F1C-EC27-A30534791E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1" name="直線コネクタ 15690">
                        <a:extLst>
                          <a:ext uri="{FF2B5EF4-FFF2-40B4-BE49-F238E27FC236}">
                            <a16:creationId xmlns:a16="http://schemas.microsoft.com/office/drawing/2014/main" id="{31A64611-7791-5390-0B85-2C8E5E7E8F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2" name="直線コネクタ 15691">
                        <a:extLst>
                          <a:ext uri="{FF2B5EF4-FFF2-40B4-BE49-F238E27FC236}">
                            <a16:creationId xmlns:a16="http://schemas.microsoft.com/office/drawing/2014/main" id="{5A371007-C2FC-BEF0-40C5-859BDC4104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3" name="直線コネクタ 15692">
                        <a:extLst>
                          <a:ext uri="{FF2B5EF4-FFF2-40B4-BE49-F238E27FC236}">
                            <a16:creationId xmlns:a16="http://schemas.microsoft.com/office/drawing/2014/main" id="{20E3AB66-43F0-1800-43DE-E73C2C169C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4" name="直線コネクタ 15693">
                        <a:extLst>
                          <a:ext uri="{FF2B5EF4-FFF2-40B4-BE49-F238E27FC236}">
                            <a16:creationId xmlns:a16="http://schemas.microsoft.com/office/drawing/2014/main" id="{F95C2EA6-FE86-2658-B18B-D6D31F2FA3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5" name="直線コネクタ 15694">
                        <a:extLst>
                          <a:ext uri="{FF2B5EF4-FFF2-40B4-BE49-F238E27FC236}">
                            <a16:creationId xmlns:a16="http://schemas.microsoft.com/office/drawing/2014/main" id="{C7092DD8-F8B6-2CC0-1ED4-D6BAFB8CCD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6" name="直線コネクタ 15695">
                        <a:extLst>
                          <a:ext uri="{FF2B5EF4-FFF2-40B4-BE49-F238E27FC236}">
                            <a16:creationId xmlns:a16="http://schemas.microsoft.com/office/drawing/2014/main" id="{2A64743D-2D6E-9EC4-BAD8-C88EE01063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7" name="直線コネクタ 15696">
                        <a:extLst>
                          <a:ext uri="{FF2B5EF4-FFF2-40B4-BE49-F238E27FC236}">
                            <a16:creationId xmlns:a16="http://schemas.microsoft.com/office/drawing/2014/main" id="{A8BB2186-B8AA-9FC4-16AD-271B48B431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6" name="グループ化 15575">
                    <a:extLst>
                      <a:ext uri="{FF2B5EF4-FFF2-40B4-BE49-F238E27FC236}">
                        <a16:creationId xmlns:a16="http://schemas.microsoft.com/office/drawing/2014/main" id="{57BE8F57-9271-A712-3359-94D22FFF07AE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46" name="グループ化 15645">
                      <a:extLst>
                        <a:ext uri="{FF2B5EF4-FFF2-40B4-BE49-F238E27FC236}">
                          <a16:creationId xmlns:a16="http://schemas.microsoft.com/office/drawing/2014/main" id="{C4644705-BB6C-DBC0-2B58-3381590698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64" name="直線コネクタ 15663">
                        <a:extLst>
                          <a:ext uri="{FF2B5EF4-FFF2-40B4-BE49-F238E27FC236}">
                            <a16:creationId xmlns:a16="http://schemas.microsoft.com/office/drawing/2014/main" id="{A64EF0FB-8C22-E927-86FA-11DF378880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5" name="直線コネクタ 15664">
                        <a:extLst>
                          <a:ext uri="{FF2B5EF4-FFF2-40B4-BE49-F238E27FC236}">
                            <a16:creationId xmlns:a16="http://schemas.microsoft.com/office/drawing/2014/main" id="{B75100EE-9C46-00B0-A1C5-9B0F5146D1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6" name="直線コネクタ 15665">
                        <a:extLst>
                          <a:ext uri="{FF2B5EF4-FFF2-40B4-BE49-F238E27FC236}">
                            <a16:creationId xmlns:a16="http://schemas.microsoft.com/office/drawing/2014/main" id="{0C66124C-E908-395B-7B99-CF3C1D5ABE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7" name="直線コネクタ 15666">
                        <a:extLst>
                          <a:ext uri="{FF2B5EF4-FFF2-40B4-BE49-F238E27FC236}">
                            <a16:creationId xmlns:a16="http://schemas.microsoft.com/office/drawing/2014/main" id="{56F04BA5-543F-FA1F-795D-E4A6D9A1C1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8" name="直線コネクタ 15667">
                        <a:extLst>
                          <a:ext uri="{FF2B5EF4-FFF2-40B4-BE49-F238E27FC236}">
                            <a16:creationId xmlns:a16="http://schemas.microsoft.com/office/drawing/2014/main" id="{159FECA8-A6C7-C9F3-BE44-320A1E9CEA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9" name="直線コネクタ 15668">
                        <a:extLst>
                          <a:ext uri="{FF2B5EF4-FFF2-40B4-BE49-F238E27FC236}">
                            <a16:creationId xmlns:a16="http://schemas.microsoft.com/office/drawing/2014/main" id="{B6E66859-2D13-AA6D-6B7C-B51181EBC1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0" name="直線コネクタ 15669">
                        <a:extLst>
                          <a:ext uri="{FF2B5EF4-FFF2-40B4-BE49-F238E27FC236}">
                            <a16:creationId xmlns:a16="http://schemas.microsoft.com/office/drawing/2014/main" id="{BB138B28-98A9-580B-7EAC-D0D22E17D3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1" name="直線コネクタ 15670">
                        <a:extLst>
                          <a:ext uri="{FF2B5EF4-FFF2-40B4-BE49-F238E27FC236}">
                            <a16:creationId xmlns:a16="http://schemas.microsoft.com/office/drawing/2014/main" id="{402B099F-D72E-56B5-06B5-01357B2BFC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2" name="直線コネクタ 15671">
                        <a:extLst>
                          <a:ext uri="{FF2B5EF4-FFF2-40B4-BE49-F238E27FC236}">
                            <a16:creationId xmlns:a16="http://schemas.microsoft.com/office/drawing/2014/main" id="{27549CD3-C167-EED0-FCB6-872A8C8244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3" name="直線コネクタ 15672">
                        <a:extLst>
                          <a:ext uri="{FF2B5EF4-FFF2-40B4-BE49-F238E27FC236}">
                            <a16:creationId xmlns:a16="http://schemas.microsoft.com/office/drawing/2014/main" id="{260C3AC2-D565-7A04-11E6-D4DE5CC786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4" name="直線コネクタ 15673">
                        <a:extLst>
                          <a:ext uri="{FF2B5EF4-FFF2-40B4-BE49-F238E27FC236}">
                            <a16:creationId xmlns:a16="http://schemas.microsoft.com/office/drawing/2014/main" id="{5E626338-3F58-3C9B-268F-A573129145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5" name="直線コネクタ 15674">
                        <a:extLst>
                          <a:ext uri="{FF2B5EF4-FFF2-40B4-BE49-F238E27FC236}">
                            <a16:creationId xmlns:a16="http://schemas.microsoft.com/office/drawing/2014/main" id="{8A6F8104-4DCB-47ED-FCAF-BF2D23EB49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6" name="直線コネクタ 15675">
                        <a:extLst>
                          <a:ext uri="{FF2B5EF4-FFF2-40B4-BE49-F238E27FC236}">
                            <a16:creationId xmlns:a16="http://schemas.microsoft.com/office/drawing/2014/main" id="{9C1EB84A-3578-D832-9650-90F85CCE8E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7" name="直線コネクタ 15676">
                        <a:extLst>
                          <a:ext uri="{FF2B5EF4-FFF2-40B4-BE49-F238E27FC236}">
                            <a16:creationId xmlns:a16="http://schemas.microsoft.com/office/drawing/2014/main" id="{7886F29C-4BA7-B39C-615C-4745539B0A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8" name="直線コネクタ 15677">
                        <a:extLst>
                          <a:ext uri="{FF2B5EF4-FFF2-40B4-BE49-F238E27FC236}">
                            <a16:creationId xmlns:a16="http://schemas.microsoft.com/office/drawing/2014/main" id="{FCB4EDDA-3F31-46F0-77DD-69571B8B12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9" name="直線コネクタ 15678">
                        <a:extLst>
                          <a:ext uri="{FF2B5EF4-FFF2-40B4-BE49-F238E27FC236}">
                            <a16:creationId xmlns:a16="http://schemas.microsoft.com/office/drawing/2014/main" id="{BC985453-73A8-4413-0BA3-368E3D2AB5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7" name="グループ化 15646">
                      <a:extLst>
                        <a:ext uri="{FF2B5EF4-FFF2-40B4-BE49-F238E27FC236}">
                          <a16:creationId xmlns:a16="http://schemas.microsoft.com/office/drawing/2014/main" id="{D89BA2FA-ED7F-E134-1564-BD1139D242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48" name="直線コネクタ 15647">
                        <a:extLst>
                          <a:ext uri="{FF2B5EF4-FFF2-40B4-BE49-F238E27FC236}">
                            <a16:creationId xmlns:a16="http://schemas.microsoft.com/office/drawing/2014/main" id="{9BC8A644-2B79-3CF2-BC56-27E893A8F3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9" name="直線コネクタ 15648">
                        <a:extLst>
                          <a:ext uri="{FF2B5EF4-FFF2-40B4-BE49-F238E27FC236}">
                            <a16:creationId xmlns:a16="http://schemas.microsoft.com/office/drawing/2014/main" id="{D77CB075-8460-A3EA-8571-A10E3FD2B9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0" name="直線コネクタ 15649">
                        <a:extLst>
                          <a:ext uri="{FF2B5EF4-FFF2-40B4-BE49-F238E27FC236}">
                            <a16:creationId xmlns:a16="http://schemas.microsoft.com/office/drawing/2014/main" id="{80465E55-4BB4-03D3-9A36-CBDF863658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1" name="直線コネクタ 15650">
                        <a:extLst>
                          <a:ext uri="{FF2B5EF4-FFF2-40B4-BE49-F238E27FC236}">
                            <a16:creationId xmlns:a16="http://schemas.microsoft.com/office/drawing/2014/main" id="{95835C1E-2737-55AB-F2A5-3605BD4459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2" name="直線コネクタ 15651">
                        <a:extLst>
                          <a:ext uri="{FF2B5EF4-FFF2-40B4-BE49-F238E27FC236}">
                            <a16:creationId xmlns:a16="http://schemas.microsoft.com/office/drawing/2014/main" id="{34C2721D-4DD4-28F9-B30F-761D96F591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3" name="直線コネクタ 15652">
                        <a:extLst>
                          <a:ext uri="{FF2B5EF4-FFF2-40B4-BE49-F238E27FC236}">
                            <a16:creationId xmlns:a16="http://schemas.microsoft.com/office/drawing/2014/main" id="{53360261-682B-B355-47DC-1737BBF44B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4" name="直線コネクタ 15653">
                        <a:extLst>
                          <a:ext uri="{FF2B5EF4-FFF2-40B4-BE49-F238E27FC236}">
                            <a16:creationId xmlns:a16="http://schemas.microsoft.com/office/drawing/2014/main" id="{09CF4BF0-50DE-8BA3-BA69-DF5B2F415A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5" name="直線コネクタ 15654">
                        <a:extLst>
                          <a:ext uri="{FF2B5EF4-FFF2-40B4-BE49-F238E27FC236}">
                            <a16:creationId xmlns:a16="http://schemas.microsoft.com/office/drawing/2014/main" id="{04BA571B-FCF7-5560-1C40-A975A85F00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6" name="直線コネクタ 15655">
                        <a:extLst>
                          <a:ext uri="{FF2B5EF4-FFF2-40B4-BE49-F238E27FC236}">
                            <a16:creationId xmlns:a16="http://schemas.microsoft.com/office/drawing/2014/main" id="{A53D2EC3-065B-F07E-8EF4-1A80D6976B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7" name="直線コネクタ 15656">
                        <a:extLst>
                          <a:ext uri="{FF2B5EF4-FFF2-40B4-BE49-F238E27FC236}">
                            <a16:creationId xmlns:a16="http://schemas.microsoft.com/office/drawing/2014/main" id="{065C7E28-7E29-3140-B6DB-39AC190B46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8" name="直線コネクタ 15657">
                        <a:extLst>
                          <a:ext uri="{FF2B5EF4-FFF2-40B4-BE49-F238E27FC236}">
                            <a16:creationId xmlns:a16="http://schemas.microsoft.com/office/drawing/2014/main" id="{005394FC-7941-4D8E-987A-ED5EE2D3C1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9" name="直線コネクタ 15658">
                        <a:extLst>
                          <a:ext uri="{FF2B5EF4-FFF2-40B4-BE49-F238E27FC236}">
                            <a16:creationId xmlns:a16="http://schemas.microsoft.com/office/drawing/2014/main" id="{42932B71-F957-A1D3-1625-91753C37BC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0" name="直線コネクタ 15659">
                        <a:extLst>
                          <a:ext uri="{FF2B5EF4-FFF2-40B4-BE49-F238E27FC236}">
                            <a16:creationId xmlns:a16="http://schemas.microsoft.com/office/drawing/2014/main" id="{77C53B51-26B6-C49E-FAC0-BB34D72480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1" name="直線コネクタ 15660">
                        <a:extLst>
                          <a:ext uri="{FF2B5EF4-FFF2-40B4-BE49-F238E27FC236}">
                            <a16:creationId xmlns:a16="http://schemas.microsoft.com/office/drawing/2014/main" id="{EB9E8D31-CA69-E4DD-FD1F-787EFAB28E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2" name="直線コネクタ 15661">
                        <a:extLst>
                          <a:ext uri="{FF2B5EF4-FFF2-40B4-BE49-F238E27FC236}">
                            <a16:creationId xmlns:a16="http://schemas.microsoft.com/office/drawing/2014/main" id="{0DE0DFF8-63C3-F352-1ECB-643555655C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3" name="直線コネクタ 15662">
                        <a:extLst>
                          <a:ext uri="{FF2B5EF4-FFF2-40B4-BE49-F238E27FC236}">
                            <a16:creationId xmlns:a16="http://schemas.microsoft.com/office/drawing/2014/main" id="{F0DE3BED-D2E7-D8AF-985E-CB8FC2A0BB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7" name="グループ化 15576">
                    <a:extLst>
                      <a:ext uri="{FF2B5EF4-FFF2-40B4-BE49-F238E27FC236}">
                        <a16:creationId xmlns:a16="http://schemas.microsoft.com/office/drawing/2014/main" id="{9143001D-B819-E6C3-833F-7347C17B5F05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12" name="グループ化 15611">
                      <a:extLst>
                        <a:ext uri="{FF2B5EF4-FFF2-40B4-BE49-F238E27FC236}">
                          <a16:creationId xmlns:a16="http://schemas.microsoft.com/office/drawing/2014/main" id="{8E602106-F1A3-AD99-4A0D-A6CA9D12D9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30" name="直線コネクタ 15629">
                        <a:extLst>
                          <a:ext uri="{FF2B5EF4-FFF2-40B4-BE49-F238E27FC236}">
                            <a16:creationId xmlns:a16="http://schemas.microsoft.com/office/drawing/2014/main" id="{3284BA98-5345-43BE-DCF2-9511BD86BF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1" name="直線コネクタ 15630">
                        <a:extLst>
                          <a:ext uri="{FF2B5EF4-FFF2-40B4-BE49-F238E27FC236}">
                            <a16:creationId xmlns:a16="http://schemas.microsoft.com/office/drawing/2014/main" id="{3816B44F-7012-1291-D8DF-A2226612D6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2" name="直線コネクタ 15631">
                        <a:extLst>
                          <a:ext uri="{FF2B5EF4-FFF2-40B4-BE49-F238E27FC236}">
                            <a16:creationId xmlns:a16="http://schemas.microsoft.com/office/drawing/2014/main" id="{FABFEFA5-8809-ABF5-3F85-968B600633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3" name="直線コネクタ 15632">
                        <a:extLst>
                          <a:ext uri="{FF2B5EF4-FFF2-40B4-BE49-F238E27FC236}">
                            <a16:creationId xmlns:a16="http://schemas.microsoft.com/office/drawing/2014/main" id="{CE52751B-B438-AB3D-3BAB-3BBFABBFF5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4" name="直線コネクタ 15633">
                        <a:extLst>
                          <a:ext uri="{FF2B5EF4-FFF2-40B4-BE49-F238E27FC236}">
                            <a16:creationId xmlns:a16="http://schemas.microsoft.com/office/drawing/2014/main" id="{2D8B80C4-6F21-DA3E-079C-5FC06B33DD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5" name="直線コネクタ 15634">
                        <a:extLst>
                          <a:ext uri="{FF2B5EF4-FFF2-40B4-BE49-F238E27FC236}">
                            <a16:creationId xmlns:a16="http://schemas.microsoft.com/office/drawing/2014/main" id="{9AEF52C2-DFE3-1CE1-0127-2DF249FFF5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6" name="直線コネクタ 15635">
                        <a:extLst>
                          <a:ext uri="{FF2B5EF4-FFF2-40B4-BE49-F238E27FC236}">
                            <a16:creationId xmlns:a16="http://schemas.microsoft.com/office/drawing/2014/main" id="{50354662-1DEB-2590-A61C-36411697DE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7" name="直線コネクタ 15636">
                        <a:extLst>
                          <a:ext uri="{FF2B5EF4-FFF2-40B4-BE49-F238E27FC236}">
                            <a16:creationId xmlns:a16="http://schemas.microsoft.com/office/drawing/2014/main" id="{D62379C8-9B11-4EA7-BEA0-90897F476C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8" name="直線コネクタ 15637">
                        <a:extLst>
                          <a:ext uri="{FF2B5EF4-FFF2-40B4-BE49-F238E27FC236}">
                            <a16:creationId xmlns:a16="http://schemas.microsoft.com/office/drawing/2014/main" id="{32E5E847-9A2C-1C83-2231-945CB7474F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9" name="直線コネクタ 15638">
                        <a:extLst>
                          <a:ext uri="{FF2B5EF4-FFF2-40B4-BE49-F238E27FC236}">
                            <a16:creationId xmlns:a16="http://schemas.microsoft.com/office/drawing/2014/main" id="{1A6BFB3C-F02D-7191-17AF-0204167229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0" name="直線コネクタ 15639">
                        <a:extLst>
                          <a:ext uri="{FF2B5EF4-FFF2-40B4-BE49-F238E27FC236}">
                            <a16:creationId xmlns:a16="http://schemas.microsoft.com/office/drawing/2014/main" id="{8F760286-DEC0-70DC-6F93-3085AC4972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1" name="直線コネクタ 15640">
                        <a:extLst>
                          <a:ext uri="{FF2B5EF4-FFF2-40B4-BE49-F238E27FC236}">
                            <a16:creationId xmlns:a16="http://schemas.microsoft.com/office/drawing/2014/main" id="{DDFE2D40-7059-F7E2-1D05-43118161D5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2" name="直線コネクタ 15641">
                        <a:extLst>
                          <a:ext uri="{FF2B5EF4-FFF2-40B4-BE49-F238E27FC236}">
                            <a16:creationId xmlns:a16="http://schemas.microsoft.com/office/drawing/2014/main" id="{9DD62464-02FB-8941-86E5-F456FA6533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3" name="直線コネクタ 15642">
                        <a:extLst>
                          <a:ext uri="{FF2B5EF4-FFF2-40B4-BE49-F238E27FC236}">
                            <a16:creationId xmlns:a16="http://schemas.microsoft.com/office/drawing/2014/main" id="{3343FCEB-0D0E-2D71-7B5C-F28832EFD9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4" name="直線コネクタ 15643">
                        <a:extLst>
                          <a:ext uri="{FF2B5EF4-FFF2-40B4-BE49-F238E27FC236}">
                            <a16:creationId xmlns:a16="http://schemas.microsoft.com/office/drawing/2014/main" id="{EDA6A4F7-B27E-BC6B-9CC4-0047870A18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5" name="直線コネクタ 15644">
                        <a:extLst>
                          <a:ext uri="{FF2B5EF4-FFF2-40B4-BE49-F238E27FC236}">
                            <a16:creationId xmlns:a16="http://schemas.microsoft.com/office/drawing/2014/main" id="{CB237CB1-DC4C-E036-D253-C7BED76FC6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3" name="グループ化 15612">
                      <a:extLst>
                        <a:ext uri="{FF2B5EF4-FFF2-40B4-BE49-F238E27FC236}">
                          <a16:creationId xmlns:a16="http://schemas.microsoft.com/office/drawing/2014/main" id="{551DF874-1DCC-6251-48E0-683E3B49B2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14" name="直線コネクタ 15613">
                        <a:extLst>
                          <a:ext uri="{FF2B5EF4-FFF2-40B4-BE49-F238E27FC236}">
                            <a16:creationId xmlns:a16="http://schemas.microsoft.com/office/drawing/2014/main" id="{B819F8D6-8210-F4B3-8511-8CD44DA7A0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5" name="直線コネクタ 15614">
                        <a:extLst>
                          <a:ext uri="{FF2B5EF4-FFF2-40B4-BE49-F238E27FC236}">
                            <a16:creationId xmlns:a16="http://schemas.microsoft.com/office/drawing/2014/main" id="{08802B15-EF77-D6EC-2017-E856D957C7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6" name="直線コネクタ 15615">
                        <a:extLst>
                          <a:ext uri="{FF2B5EF4-FFF2-40B4-BE49-F238E27FC236}">
                            <a16:creationId xmlns:a16="http://schemas.microsoft.com/office/drawing/2014/main" id="{7D3D9476-4A1C-6521-12C3-FBAE5A502D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7" name="直線コネクタ 15616">
                        <a:extLst>
                          <a:ext uri="{FF2B5EF4-FFF2-40B4-BE49-F238E27FC236}">
                            <a16:creationId xmlns:a16="http://schemas.microsoft.com/office/drawing/2014/main" id="{C9C6245E-A88D-7EBD-ADCE-413E4F4F50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8" name="直線コネクタ 15617">
                        <a:extLst>
                          <a:ext uri="{FF2B5EF4-FFF2-40B4-BE49-F238E27FC236}">
                            <a16:creationId xmlns:a16="http://schemas.microsoft.com/office/drawing/2014/main" id="{338D9C2D-0BE6-EED9-7B77-8194739560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9" name="直線コネクタ 15618">
                        <a:extLst>
                          <a:ext uri="{FF2B5EF4-FFF2-40B4-BE49-F238E27FC236}">
                            <a16:creationId xmlns:a16="http://schemas.microsoft.com/office/drawing/2014/main" id="{C05B4C1B-D0DB-C225-D961-B3B728E4DE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0" name="直線コネクタ 15619">
                        <a:extLst>
                          <a:ext uri="{FF2B5EF4-FFF2-40B4-BE49-F238E27FC236}">
                            <a16:creationId xmlns:a16="http://schemas.microsoft.com/office/drawing/2014/main" id="{0EFACC7B-71A2-2E12-C8AD-6708343E24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1" name="直線コネクタ 15620">
                        <a:extLst>
                          <a:ext uri="{FF2B5EF4-FFF2-40B4-BE49-F238E27FC236}">
                            <a16:creationId xmlns:a16="http://schemas.microsoft.com/office/drawing/2014/main" id="{A04936B9-DDB4-1536-3DE6-E81328576F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2" name="直線コネクタ 15621">
                        <a:extLst>
                          <a:ext uri="{FF2B5EF4-FFF2-40B4-BE49-F238E27FC236}">
                            <a16:creationId xmlns:a16="http://schemas.microsoft.com/office/drawing/2014/main" id="{6A795F60-8207-0888-D6B9-1CA488FB70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3" name="直線コネクタ 15622">
                        <a:extLst>
                          <a:ext uri="{FF2B5EF4-FFF2-40B4-BE49-F238E27FC236}">
                            <a16:creationId xmlns:a16="http://schemas.microsoft.com/office/drawing/2014/main" id="{D4493231-4219-FF5A-2A0E-198DEBCE69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4" name="直線コネクタ 15623">
                        <a:extLst>
                          <a:ext uri="{FF2B5EF4-FFF2-40B4-BE49-F238E27FC236}">
                            <a16:creationId xmlns:a16="http://schemas.microsoft.com/office/drawing/2014/main" id="{59A8A04B-1B9C-1BFA-58CB-02119EBFF0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5" name="直線コネクタ 15624">
                        <a:extLst>
                          <a:ext uri="{FF2B5EF4-FFF2-40B4-BE49-F238E27FC236}">
                            <a16:creationId xmlns:a16="http://schemas.microsoft.com/office/drawing/2014/main" id="{5416471D-FB78-CE51-56A5-6D56B91000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6" name="直線コネクタ 15625">
                        <a:extLst>
                          <a:ext uri="{FF2B5EF4-FFF2-40B4-BE49-F238E27FC236}">
                            <a16:creationId xmlns:a16="http://schemas.microsoft.com/office/drawing/2014/main" id="{97A03A15-BA60-8BB6-14D2-BEF9F9477C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7" name="直線コネクタ 15626">
                        <a:extLst>
                          <a:ext uri="{FF2B5EF4-FFF2-40B4-BE49-F238E27FC236}">
                            <a16:creationId xmlns:a16="http://schemas.microsoft.com/office/drawing/2014/main" id="{F8268241-C1A9-0222-3AC8-3471C0727E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8" name="直線コネクタ 15627">
                        <a:extLst>
                          <a:ext uri="{FF2B5EF4-FFF2-40B4-BE49-F238E27FC236}">
                            <a16:creationId xmlns:a16="http://schemas.microsoft.com/office/drawing/2014/main" id="{EBDD2202-EB26-69A1-1696-27FA385D42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9" name="直線コネクタ 15628">
                        <a:extLst>
                          <a:ext uri="{FF2B5EF4-FFF2-40B4-BE49-F238E27FC236}">
                            <a16:creationId xmlns:a16="http://schemas.microsoft.com/office/drawing/2014/main" id="{5E5FC64E-6F55-8237-4DDE-2D029A9AC3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8" name="グループ化 15577">
                    <a:extLst>
                      <a:ext uri="{FF2B5EF4-FFF2-40B4-BE49-F238E27FC236}">
                        <a16:creationId xmlns:a16="http://schemas.microsoft.com/office/drawing/2014/main" id="{A8147153-023E-6A82-B07D-190A6B00A35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96" name="直線コネクタ 15595">
                      <a:extLst>
                        <a:ext uri="{FF2B5EF4-FFF2-40B4-BE49-F238E27FC236}">
                          <a16:creationId xmlns:a16="http://schemas.microsoft.com/office/drawing/2014/main" id="{6C34D420-125A-FC73-FA4F-18916C4612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7" name="直線コネクタ 15596">
                      <a:extLst>
                        <a:ext uri="{FF2B5EF4-FFF2-40B4-BE49-F238E27FC236}">
                          <a16:creationId xmlns:a16="http://schemas.microsoft.com/office/drawing/2014/main" id="{CE740B7B-166F-451B-E77F-F5529F27C0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8" name="直線コネクタ 15597">
                      <a:extLst>
                        <a:ext uri="{FF2B5EF4-FFF2-40B4-BE49-F238E27FC236}">
                          <a16:creationId xmlns:a16="http://schemas.microsoft.com/office/drawing/2014/main" id="{3642D197-EFE7-CC76-209E-D576EE8956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9" name="直線コネクタ 15598">
                      <a:extLst>
                        <a:ext uri="{FF2B5EF4-FFF2-40B4-BE49-F238E27FC236}">
                          <a16:creationId xmlns:a16="http://schemas.microsoft.com/office/drawing/2014/main" id="{7967954D-F173-D2D3-FFF3-8630E9B634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0" name="直線コネクタ 15599">
                      <a:extLst>
                        <a:ext uri="{FF2B5EF4-FFF2-40B4-BE49-F238E27FC236}">
                          <a16:creationId xmlns:a16="http://schemas.microsoft.com/office/drawing/2014/main" id="{DC7582F5-F40A-B07F-11A7-6275BBA80E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1" name="直線コネクタ 15600">
                      <a:extLst>
                        <a:ext uri="{FF2B5EF4-FFF2-40B4-BE49-F238E27FC236}">
                          <a16:creationId xmlns:a16="http://schemas.microsoft.com/office/drawing/2014/main" id="{291C5F79-90E3-A316-B784-81E155FD49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2" name="直線コネクタ 15601">
                      <a:extLst>
                        <a:ext uri="{FF2B5EF4-FFF2-40B4-BE49-F238E27FC236}">
                          <a16:creationId xmlns:a16="http://schemas.microsoft.com/office/drawing/2014/main" id="{FE53A772-B882-B627-2D66-51A43DE83D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3" name="直線コネクタ 15602">
                      <a:extLst>
                        <a:ext uri="{FF2B5EF4-FFF2-40B4-BE49-F238E27FC236}">
                          <a16:creationId xmlns:a16="http://schemas.microsoft.com/office/drawing/2014/main" id="{DAEA3673-74F6-B0FD-5FF2-016037D6A9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4" name="直線コネクタ 15603">
                      <a:extLst>
                        <a:ext uri="{FF2B5EF4-FFF2-40B4-BE49-F238E27FC236}">
                          <a16:creationId xmlns:a16="http://schemas.microsoft.com/office/drawing/2014/main" id="{319EEA81-C02F-DAFF-BEE3-D52D875D4D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5" name="直線コネクタ 15604">
                      <a:extLst>
                        <a:ext uri="{FF2B5EF4-FFF2-40B4-BE49-F238E27FC236}">
                          <a16:creationId xmlns:a16="http://schemas.microsoft.com/office/drawing/2014/main" id="{ED3E6E1B-3AAD-6E66-7DF4-2B9FEC3790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6" name="直線コネクタ 15605">
                      <a:extLst>
                        <a:ext uri="{FF2B5EF4-FFF2-40B4-BE49-F238E27FC236}">
                          <a16:creationId xmlns:a16="http://schemas.microsoft.com/office/drawing/2014/main" id="{5FBA52F9-84E3-C58E-F182-9F05E747FC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7" name="直線コネクタ 15606">
                      <a:extLst>
                        <a:ext uri="{FF2B5EF4-FFF2-40B4-BE49-F238E27FC236}">
                          <a16:creationId xmlns:a16="http://schemas.microsoft.com/office/drawing/2014/main" id="{E10DA281-EBEF-2A85-63D2-235899606F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8" name="直線コネクタ 15607">
                      <a:extLst>
                        <a:ext uri="{FF2B5EF4-FFF2-40B4-BE49-F238E27FC236}">
                          <a16:creationId xmlns:a16="http://schemas.microsoft.com/office/drawing/2014/main" id="{AE80DF46-27D3-157C-BAAD-38C6C0647E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9" name="直線コネクタ 15608">
                      <a:extLst>
                        <a:ext uri="{FF2B5EF4-FFF2-40B4-BE49-F238E27FC236}">
                          <a16:creationId xmlns:a16="http://schemas.microsoft.com/office/drawing/2014/main" id="{1C2FCACC-6C2A-B01B-8935-161B21EF6C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0" name="直線コネクタ 15609">
                      <a:extLst>
                        <a:ext uri="{FF2B5EF4-FFF2-40B4-BE49-F238E27FC236}">
                          <a16:creationId xmlns:a16="http://schemas.microsoft.com/office/drawing/2014/main" id="{B8FB1300-D5CA-9F72-BDDB-6AD7FBA610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1" name="直線コネクタ 15610">
                      <a:extLst>
                        <a:ext uri="{FF2B5EF4-FFF2-40B4-BE49-F238E27FC236}">
                          <a16:creationId xmlns:a16="http://schemas.microsoft.com/office/drawing/2014/main" id="{637EB1AF-C7FA-9119-5680-7C4B9E03D3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579" name="グループ化 15578">
                    <a:extLst>
                      <a:ext uri="{FF2B5EF4-FFF2-40B4-BE49-F238E27FC236}">
                        <a16:creationId xmlns:a16="http://schemas.microsoft.com/office/drawing/2014/main" id="{F6677C7E-4240-3A2F-31AF-1A736EA92C7D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80" name="直線コネクタ 15579">
                      <a:extLst>
                        <a:ext uri="{FF2B5EF4-FFF2-40B4-BE49-F238E27FC236}">
                          <a16:creationId xmlns:a16="http://schemas.microsoft.com/office/drawing/2014/main" id="{0FDCEEBE-3A75-995E-C7D6-09B847EFC6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1" name="直線コネクタ 15580">
                      <a:extLst>
                        <a:ext uri="{FF2B5EF4-FFF2-40B4-BE49-F238E27FC236}">
                          <a16:creationId xmlns:a16="http://schemas.microsoft.com/office/drawing/2014/main" id="{87ED96C5-CCB1-ED9E-A7EC-D4606A3983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2" name="直線コネクタ 15581">
                      <a:extLst>
                        <a:ext uri="{FF2B5EF4-FFF2-40B4-BE49-F238E27FC236}">
                          <a16:creationId xmlns:a16="http://schemas.microsoft.com/office/drawing/2014/main" id="{50FA2FB5-B582-F4ED-93E5-8559AFA365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3" name="直線コネクタ 15582">
                      <a:extLst>
                        <a:ext uri="{FF2B5EF4-FFF2-40B4-BE49-F238E27FC236}">
                          <a16:creationId xmlns:a16="http://schemas.microsoft.com/office/drawing/2014/main" id="{519FAE74-64C7-8EC3-32A9-8F29110654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4" name="直線コネクタ 15583">
                      <a:extLst>
                        <a:ext uri="{FF2B5EF4-FFF2-40B4-BE49-F238E27FC236}">
                          <a16:creationId xmlns:a16="http://schemas.microsoft.com/office/drawing/2014/main" id="{F275C3E7-1CBB-1F0A-B0FF-80849CA6BB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5" name="直線コネクタ 15584">
                      <a:extLst>
                        <a:ext uri="{FF2B5EF4-FFF2-40B4-BE49-F238E27FC236}">
                          <a16:creationId xmlns:a16="http://schemas.microsoft.com/office/drawing/2014/main" id="{44897AFD-9660-D977-F3D8-4FAF2BF14D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6" name="直線コネクタ 15585">
                      <a:extLst>
                        <a:ext uri="{FF2B5EF4-FFF2-40B4-BE49-F238E27FC236}">
                          <a16:creationId xmlns:a16="http://schemas.microsoft.com/office/drawing/2014/main" id="{22A26A1B-E996-B080-756A-CF18853BFF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7" name="直線コネクタ 15586">
                      <a:extLst>
                        <a:ext uri="{FF2B5EF4-FFF2-40B4-BE49-F238E27FC236}">
                          <a16:creationId xmlns:a16="http://schemas.microsoft.com/office/drawing/2014/main" id="{897EAF06-9BC8-6523-A534-4629A999FB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8" name="直線コネクタ 15587">
                      <a:extLst>
                        <a:ext uri="{FF2B5EF4-FFF2-40B4-BE49-F238E27FC236}">
                          <a16:creationId xmlns:a16="http://schemas.microsoft.com/office/drawing/2014/main" id="{C408308C-794F-013E-337A-4277703D11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9" name="直線コネクタ 15588">
                      <a:extLst>
                        <a:ext uri="{FF2B5EF4-FFF2-40B4-BE49-F238E27FC236}">
                          <a16:creationId xmlns:a16="http://schemas.microsoft.com/office/drawing/2014/main" id="{808BD73F-ABEF-5B92-F39B-F62D86431F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0" name="直線コネクタ 15589">
                      <a:extLst>
                        <a:ext uri="{FF2B5EF4-FFF2-40B4-BE49-F238E27FC236}">
                          <a16:creationId xmlns:a16="http://schemas.microsoft.com/office/drawing/2014/main" id="{7B365059-1D5A-D142-5898-51BF30289F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1" name="直線コネクタ 15590">
                      <a:extLst>
                        <a:ext uri="{FF2B5EF4-FFF2-40B4-BE49-F238E27FC236}">
                          <a16:creationId xmlns:a16="http://schemas.microsoft.com/office/drawing/2014/main" id="{0DC4FBCC-7453-AAA3-41B2-66403DA4D2F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2" name="直線コネクタ 15591">
                      <a:extLst>
                        <a:ext uri="{FF2B5EF4-FFF2-40B4-BE49-F238E27FC236}">
                          <a16:creationId xmlns:a16="http://schemas.microsoft.com/office/drawing/2014/main" id="{51345A13-035E-0A84-7C26-D55ABC6A60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3" name="直線コネクタ 15592">
                      <a:extLst>
                        <a:ext uri="{FF2B5EF4-FFF2-40B4-BE49-F238E27FC236}">
                          <a16:creationId xmlns:a16="http://schemas.microsoft.com/office/drawing/2014/main" id="{4FB38276-C892-F2BE-3354-DB47934591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4" name="直線コネクタ 15593">
                      <a:extLst>
                        <a:ext uri="{FF2B5EF4-FFF2-40B4-BE49-F238E27FC236}">
                          <a16:creationId xmlns:a16="http://schemas.microsoft.com/office/drawing/2014/main" id="{F05340CA-F6F2-530D-5D20-F8C8191D1F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5" name="直線コネクタ 15594">
                      <a:extLst>
                        <a:ext uri="{FF2B5EF4-FFF2-40B4-BE49-F238E27FC236}">
                          <a16:creationId xmlns:a16="http://schemas.microsoft.com/office/drawing/2014/main" id="{782787AA-2A89-EFE7-DACA-6946768AE2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546" name="グループ化 15545">
                  <a:extLst>
                    <a:ext uri="{FF2B5EF4-FFF2-40B4-BE49-F238E27FC236}">
                      <a16:creationId xmlns:a16="http://schemas.microsoft.com/office/drawing/2014/main" id="{D7BB9754-8F6B-3118-941D-C18EC2AD93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8" name="直線コネクタ 15567">
                    <a:extLst>
                      <a:ext uri="{FF2B5EF4-FFF2-40B4-BE49-F238E27FC236}">
                        <a16:creationId xmlns:a16="http://schemas.microsoft.com/office/drawing/2014/main" id="{ECFD928A-86B9-34E8-B40B-57F408684E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9" name="直線コネクタ 15568">
                    <a:extLst>
                      <a:ext uri="{FF2B5EF4-FFF2-40B4-BE49-F238E27FC236}">
                        <a16:creationId xmlns:a16="http://schemas.microsoft.com/office/drawing/2014/main" id="{D115FBC1-1E65-2413-A795-D8450135CA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0" name="直線コネクタ 15569">
                    <a:extLst>
                      <a:ext uri="{FF2B5EF4-FFF2-40B4-BE49-F238E27FC236}">
                        <a16:creationId xmlns:a16="http://schemas.microsoft.com/office/drawing/2014/main" id="{EBE68148-BF72-2FB4-4B27-BE65C6E8A5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1" name="直線コネクタ 15570">
                    <a:extLst>
                      <a:ext uri="{FF2B5EF4-FFF2-40B4-BE49-F238E27FC236}">
                        <a16:creationId xmlns:a16="http://schemas.microsoft.com/office/drawing/2014/main" id="{168CCEC5-0CBA-432B-99B8-525D4049DE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2" name="直線コネクタ 15571">
                    <a:extLst>
                      <a:ext uri="{FF2B5EF4-FFF2-40B4-BE49-F238E27FC236}">
                        <a16:creationId xmlns:a16="http://schemas.microsoft.com/office/drawing/2014/main" id="{35AF8089-4464-C39B-F599-9753A01670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3" name="直線コネクタ 15572">
                    <a:extLst>
                      <a:ext uri="{FF2B5EF4-FFF2-40B4-BE49-F238E27FC236}">
                        <a16:creationId xmlns:a16="http://schemas.microsoft.com/office/drawing/2014/main" id="{24B7E6C4-161E-8C65-1376-AB354E0D65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7" name="グループ化 15546">
                  <a:extLst>
                    <a:ext uri="{FF2B5EF4-FFF2-40B4-BE49-F238E27FC236}">
                      <a16:creationId xmlns:a16="http://schemas.microsoft.com/office/drawing/2014/main" id="{5FA59CFA-BB5F-C971-0284-15D55DDC33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2" name="直線コネクタ 15561">
                    <a:extLst>
                      <a:ext uri="{FF2B5EF4-FFF2-40B4-BE49-F238E27FC236}">
                        <a16:creationId xmlns:a16="http://schemas.microsoft.com/office/drawing/2014/main" id="{F51C75CC-96F2-2AFA-2DE7-5E83D8454D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3" name="直線コネクタ 15562">
                    <a:extLst>
                      <a:ext uri="{FF2B5EF4-FFF2-40B4-BE49-F238E27FC236}">
                        <a16:creationId xmlns:a16="http://schemas.microsoft.com/office/drawing/2014/main" id="{5429E318-6BF6-3400-57E0-630EDA1C451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4" name="直線コネクタ 15563">
                    <a:extLst>
                      <a:ext uri="{FF2B5EF4-FFF2-40B4-BE49-F238E27FC236}">
                        <a16:creationId xmlns:a16="http://schemas.microsoft.com/office/drawing/2014/main" id="{111B7E5A-765B-E5C1-F7DF-02A4AAACB5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5" name="直線コネクタ 15564">
                    <a:extLst>
                      <a:ext uri="{FF2B5EF4-FFF2-40B4-BE49-F238E27FC236}">
                        <a16:creationId xmlns:a16="http://schemas.microsoft.com/office/drawing/2014/main" id="{EE00610A-05C1-E455-18F9-4E81AFC74F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6" name="直線コネクタ 15565">
                    <a:extLst>
                      <a:ext uri="{FF2B5EF4-FFF2-40B4-BE49-F238E27FC236}">
                        <a16:creationId xmlns:a16="http://schemas.microsoft.com/office/drawing/2014/main" id="{8B758B19-7D6F-3A8A-0EDC-CB4297A054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7" name="直線コネクタ 15566">
                    <a:extLst>
                      <a:ext uri="{FF2B5EF4-FFF2-40B4-BE49-F238E27FC236}">
                        <a16:creationId xmlns:a16="http://schemas.microsoft.com/office/drawing/2014/main" id="{F0EE17B5-098A-92BD-BEE8-3C59C01594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8" name="グループ化 15547">
                  <a:extLst>
                    <a:ext uri="{FF2B5EF4-FFF2-40B4-BE49-F238E27FC236}">
                      <a16:creationId xmlns:a16="http://schemas.microsoft.com/office/drawing/2014/main" id="{34194573-9CDF-5162-E5FE-A69AE2C9B3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6" name="直線コネクタ 15555">
                    <a:extLst>
                      <a:ext uri="{FF2B5EF4-FFF2-40B4-BE49-F238E27FC236}">
                        <a16:creationId xmlns:a16="http://schemas.microsoft.com/office/drawing/2014/main" id="{5B7C97F8-B458-5688-092B-4EE844B5B3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7" name="直線コネクタ 15556">
                    <a:extLst>
                      <a:ext uri="{FF2B5EF4-FFF2-40B4-BE49-F238E27FC236}">
                        <a16:creationId xmlns:a16="http://schemas.microsoft.com/office/drawing/2014/main" id="{11C29282-7BBD-2B93-BAD1-5B946353D4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8" name="直線コネクタ 15557">
                    <a:extLst>
                      <a:ext uri="{FF2B5EF4-FFF2-40B4-BE49-F238E27FC236}">
                        <a16:creationId xmlns:a16="http://schemas.microsoft.com/office/drawing/2014/main" id="{6BC2EF65-1674-17CB-2890-67C79A9E61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9" name="直線コネクタ 15558">
                    <a:extLst>
                      <a:ext uri="{FF2B5EF4-FFF2-40B4-BE49-F238E27FC236}">
                        <a16:creationId xmlns:a16="http://schemas.microsoft.com/office/drawing/2014/main" id="{97369E72-F485-8871-6AC1-A72B9B921D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0" name="直線コネクタ 15559">
                    <a:extLst>
                      <a:ext uri="{FF2B5EF4-FFF2-40B4-BE49-F238E27FC236}">
                        <a16:creationId xmlns:a16="http://schemas.microsoft.com/office/drawing/2014/main" id="{52127B41-EA29-B571-2DE5-22C7A798DF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1" name="直線コネクタ 15560">
                    <a:extLst>
                      <a:ext uri="{FF2B5EF4-FFF2-40B4-BE49-F238E27FC236}">
                        <a16:creationId xmlns:a16="http://schemas.microsoft.com/office/drawing/2014/main" id="{925F042C-0474-0C86-A8E7-982ED13636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9" name="グループ化 15548">
                  <a:extLst>
                    <a:ext uri="{FF2B5EF4-FFF2-40B4-BE49-F238E27FC236}">
                      <a16:creationId xmlns:a16="http://schemas.microsoft.com/office/drawing/2014/main" id="{796AF595-EE60-9C53-69F0-A3C22BB850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0" name="直線コネクタ 15549">
                    <a:extLst>
                      <a:ext uri="{FF2B5EF4-FFF2-40B4-BE49-F238E27FC236}">
                        <a16:creationId xmlns:a16="http://schemas.microsoft.com/office/drawing/2014/main" id="{36E1D7B6-9EA5-D7BC-2176-82C5D30D17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1" name="直線コネクタ 15550">
                    <a:extLst>
                      <a:ext uri="{FF2B5EF4-FFF2-40B4-BE49-F238E27FC236}">
                        <a16:creationId xmlns:a16="http://schemas.microsoft.com/office/drawing/2014/main" id="{7D1D4201-9D19-8C1B-830E-3201284DBB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2" name="直線コネクタ 15551">
                    <a:extLst>
                      <a:ext uri="{FF2B5EF4-FFF2-40B4-BE49-F238E27FC236}">
                        <a16:creationId xmlns:a16="http://schemas.microsoft.com/office/drawing/2014/main" id="{966DB5B1-B0DC-28D0-88D8-5CFD7AED1F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3" name="直線コネクタ 15552">
                    <a:extLst>
                      <a:ext uri="{FF2B5EF4-FFF2-40B4-BE49-F238E27FC236}">
                        <a16:creationId xmlns:a16="http://schemas.microsoft.com/office/drawing/2014/main" id="{645A7620-3325-A010-D9EC-AE38D93195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4" name="直線コネクタ 15553">
                    <a:extLst>
                      <a:ext uri="{FF2B5EF4-FFF2-40B4-BE49-F238E27FC236}">
                        <a16:creationId xmlns:a16="http://schemas.microsoft.com/office/drawing/2014/main" id="{FE7B8530-AD2F-9FC7-47F1-D170FD965F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5" name="直線コネクタ 15554">
                    <a:extLst>
                      <a:ext uri="{FF2B5EF4-FFF2-40B4-BE49-F238E27FC236}">
                        <a16:creationId xmlns:a16="http://schemas.microsoft.com/office/drawing/2014/main" id="{F0FAA57D-9FCA-D3C4-91AF-7086B39DC3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7" name="グループ化 14976">
                <a:extLst>
                  <a:ext uri="{FF2B5EF4-FFF2-40B4-BE49-F238E27FC236}">
                    <a16:creationId xmlns:a16="http://schemas.microsoft.com/office/drawing/2014/main" id="{071DD296-BA95-79FD-956A-0D5995EC7F71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356" name="正方形/長方形 15355">
                  <a:extLst>
                    <a:ext uri="{FF2B5EF4-FFF2-40B4-BE49-F238E27FC236}">
                      <a16:creationId xmlns:a16="http://schemas.microsoft.com/office/drawing/2014/main" id="{3D311DC5-ECE5-7A82-6271-65C459FFCEA0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357" name="グループ化 15356">
                  <a:extLst>
                    <a:ext uri="{FF2B5EF4-FFF2-40B4-BE49-F238E27FC236}">
                      <a16:creationId xmlns:a16="http://schemas.microsoft.com/office/drawing/2014/main" id="{042906CE-CFA1-4A98-82B0-CD0649F36FD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386" name="グループ化 15385">
                    <a:extLst>
                      <a:ext uri="{FF2B5EF4-FFF2-40B4-BE49-F238E27FC236}">
                        <a16:creationId xmlns:a16="http://schemas.microsoft.com/office/drawing/2014/main" id="{85957D34-84B8-CCF2-A4F1-581B55ECDB64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526" name="正方形/長方形 15525">
                      <a:extLst>
                        <a:ext uri="{FF2B5EF4-FFF2-40B4-BE49-F238E27FC236}">
                          <a16:creationId xmlns:a16="http://schemas.microsoft.com/office/drawing/2014/main" id="{29DA76A9-6612-6E05-6CCB-A352080ACB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27" name="グループ化 15526">
                      <a:extLst>
                        <a:ext uri="{FF2B5EF4-FFF2-40B4-BE49-F238E27FC236}">
                          <a16:creationId xmlns:a16="http://schemas.microsoft.com/office/drawing/2014/main" id="{16E4E973-B8B2-D445-C661-551FB6A846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42" name="正方形/長方形 15541">
                        <a:extLst>
                          <a:ext uri="{FF2B5EF4-FFF2-40B4-BE49-F238E27FC236}">
                            <a16:creationId xmlns:a16="http://schemas.microsoft.com/office/drawing/2014/main" id="{E2B198D7-0F90-B638-E261-EB045C62607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43" name="正方形/長方形 15542">
                        <a:extLst>
                          <a:ext uri="{FF2B5EF4-FFF2-40B4-BE49-F238E27FC236}">
                            <a16:creationId xmlns:a16="http://schemas.microsoft.com/office/drawing/2014/main" id="{FE8E7EFF-787E-C3AD-6316-C5471CE324A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528" name="グループ化 15527">
                      <a:extLst>
                        <a:ext uri="{FF2B5EF4-FFF2-40B4-BE49-F238E27FC236}">
                          <a16:creationId xmlns:a16="http://schemas.microsoft.com/office/drawing/2014/main" id="{C25ECB95-F088-2FC6-66C6-EE8AC3853D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538" name="正方形/長方形 15537">
                        <a:extLst>
                          <a:ext uri="{FF2B5EF4-FFF2-40B4-BE49-F238E27FC236}">
                            <a16:creationId xmlns:a16="http://schemas.microsoft.com/office/drawing/2014/main" id="{21C7ED8E-D575-99A2-77F4-8B14AD25920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539" name="グループ化 15538">
                        <a:extLst>
                          <a:ext uri="{FF2B5EF4-FFF2-40B4-BE49-F238E27FC236}">
                            <a16:creationId xmlns:a16="http://schemas.microsoft.com/office/drawing/2014/main" id="{A4D9EA31-BF75-8CC0-923F-C5A35088537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540" name="正方形/長方形 15539">
                          <a:extLst>
                            <a:ext uri="{FF2B5EF4-FFF2-40B4-BE49-F238E27FC236}">
                              <a16:creationId xmlns:a16="http://schemas.microsoft.com/office/drawing/2014/main" id="{4F3BCE93-7FFF-ECD2-FB52-E2CEDB5706F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541" name="正方形/長方形 15540">
                          <a:extLst>
                            <a:ext uri="{FF2B5EF4-FFF2-40B4-BE49-F238E27FC236}">
                              <a16:creationId xmlns:a16="http://schemas.microsoft.com/office/drawing/2014/main" id="{681AD6DE-A1AC-EB1B-20DA-09A42E6F03C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529" name="正方形/長方形 15528">
                      <a:extLst>
                        <a:ext uri="{FF2B5EF4-FFF2-40B4-BE49-F238E27FC236}">
                          <a16:creationId xmlns:a16="http://schemas.microsoft.com/office/drawing/2014/main" id="{6DAB792C-2CE3-487A-2A54-A5635CA8ABA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0" name="グループ化 15529">
                      <a:extLst>
                        <a:ext uri="{FF2B5EF4-FFF2-40B4-BE49-F238E27FC236}">
                          <a16:creationId xmlns:a16="http://schemas.microsoft.com/office/drawing/2014/main" id="{35CB2CB9-0B98-BAAC-470C-08E60E3CB7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6" name="正方形/長方形 15535">
                        <a:extLst>
                          <a:ext uri="{FF2B5EF4-FFF2-40B4-BE49-F238E27FC236}">
                            <a16:creationId xmlns:a16="http://schemas.microsoft.com/office/drawing/2014/main" id="{42F7BD48-85D6-8009-97B4-5AA8C6A94C8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7" name="正方形/長方形 15536">
                        <a:extLst>
                          <a:ext uri="{FF2B5EF4-FFF2-40B4-BE49-F238E27FC236}">
                            <a16:creationId xmlns:a16="http://schemas.microsoft.com/office/drawing/2014/main" id="{5DCB9529-2075-DB4A-53E6-7DBB6A71503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1" name="正方形/長方形 15530">
                      <a:extLst>
                        <a:ext uri="{FF2B5EF4-FFF2-40B4-BE49-F238E27FC236}">
                          <a16:creationId xmlns:a16="http://schemas.microsoft.com/office/drawing/2014/main" id="{054950F6-7BF6-9D90-2485-47E8FAE4D14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2" name="グループ化 15531">
                      <a:extLst>
                        <a:ext uri="{FF2B5EF4-FFF2-40B4-BE49-F238E27FC236}">
                          <a16:creationId xmlns:a16="http://schemas.microsoft.com/office/drawing/2014/main" id="{4F5840FB-E005-5361-FC38-B776FA51F5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4" name="正方形/長方形 15533">
                        <a:extLst>
                          <a:ext uri="{FF2B5EF4-FFF2-40B4-BE49-F238E27FC236}">
                            <a16:creationId xmlns:a16="http://schemas.microsoft.com/office/drawing/2014/main" id="{43C30C8F-E2D6-7566-A807-533EC9F80E6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5" name="正方形/長方形 15534">
                        <a:extLst>
                          <a:ext uri="{FF2B5EF4-FFF2-40B4-BE49-F238E27FC236}">
                            <a16:creationId xmlns:a16="http://schemas.microsoft.com/office/drawing/2014/main" id="{97387F34-66E9-86AB-5B95-5B9E04EA9AF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3" name="正方形/長方形 15532">
                      <a:extLst>
                        <a:ext uri="{FF2B5EF4-FFF2-40B4-BE49-F238E27FC236}">
                          <a16:creationId xmlns:a16="http://schemas.microsoft.com/office/drawing/2014/main" id="{BD4913D2-E24C-3EBA-3621-FD5A387D4A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387" name="グループ化 15386">
                    <a:extLst>
                      <a:ext uri="{FF2B5EF4-FFF2-40B4-BE49-F238E27FC236}">
                        <a16:creationId xmlns:a16="http://schemas.microsoft.com/office/drawing/2014/main" id="{5710F300-6677-8C54-D34B-0C4F504B844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92" name="グループ化 15491">
                      <a:extLst>
                        <a:ext uri="{FF2B5EF4-FFF2-40B4-BE49-F238E27FC236}">
                          <a16:creationId xmlns:a16="http://schemas.microsoft.com/office/drawing/2014/main" id="{729762EF-A5FE-C862-14E9-254CA3E1DE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510" name="直線コネクタ 15509">
                        <a:extLst>
                          <a:ext uri="{FF2B5EF4-FFF2-40B4-BE49-F238E27FC236}">
                            <a16:creationId xmlns:a16="http://schemas.microsoft.com/office/drawing/2014/main" id="{4CC1AB03-551D-36EF-384F-9C4DA1843F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1" name="直線コネクタ 15510">
                        <a:extLst>
                          <a:ext uri="{FF2B5EF4-FFF2-40B4-BE49-F238E27FC236}">
                            <a16:creationId xmlns:a16="http://schemas.microsoft.com/office/drawing/2014/main" id="{60207CCB-73CD-976F-460A-4E17065C26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2" name="直線コネクタ 15511">
                        <a:extLst>
                          <a:ext uri="{FF2B5EF4-FFF2-40B4-BE49-F238E27FC236}">
                            <a16:creationId xmlns:a16="http://schemas.microsoft.com/office/drawing/2014/main" id="{7F238642-C8DC-D9E2-E7CD-50A7090DF8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3" name="直線コネクタ 15512">
                        <a:extLst>
                          <a:ext uri="{FF2B5EF4-FFF2-40B4-BE49-F238E27FC236}">
                            <a16:creationId xmlns:a16="http://schemas.microsoft.com/office/drawing/2014/main" id="{F70624F3-02BB-2C8B-807E-5A5BF337D7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4" name="直線コネクタ 15513">
                        <a:extLst>
                          <a:ext uri="{FF2B5EF4-FFF2-40B4-BE49-F238E27FC236}">
                            <a16:creationId xmlns:a16="http://schemas.microsoft.com/office/drawing/2014/main" id="{9E6FEB32-576E-1CF7-5FDD-B71120A696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5" name="直線コネクタ 15514">
                        <a:extLst>
                          <a:ext uri="{FF2B5EF4-FFF2-40B4-BE49-F238E27FC236}">
                            <a16:creationId xmlns:a16="http://schemas.microsoft.com/office/drawing/2014/main" id="{9AD345DD-39E3-92E8-D737-B5A7B75E4E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6" name="直線コネクタ 15515">
                        <a:extLst>
                          <a:ext uri="{FF2B5EF4-FFF2-40B4-BE49-F238E27FC236}">
                            <a16:creationId xmlns:a16="http://schemas.microsoft.com/office/drawing/2014/main" id="{3239EBFC-D4F9-DE13-0737-A7C10F39BB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7" name="直線コネクタ 15516">
                        <a:extLst>
                          <a:ext uri="{FF2B5EF4-FFF2-40B4-BE49-F238E27FC236}">
                            <a16:creationId xmlns:a16="http://schemas.microsoft.com/office/drawing/2014/main" id="{6AAB964B-D51F-8B21-6322-20AE14C411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8" name="直線コネクタ 15517">
                        <a:extLst>
                          <a:ext uri="{FF2B5EF4-FFF2-40B4-BE49-F238E27FC236}">
                            <a16:creationId xmlns:a16="http://schemas.microsoft.com/office/drawing/2014/main" id="{09363F69-453B-5A55-E459-CE58938BDD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9" name="直線コネクタ 15518">
                        <a:extLst>
                          <a:ext uri="{FF2B5EF4-FFF2-40B4-BE49-F238E27FC236}">
                            <a16:creationId xmlns:a16="http://schemas.microsoft.com/office/drawing/2014/main" id="{B6CABEF9-68FA-6AC9-A373-6B21F5B6C2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0" name="直線コネクタ 15519">
                        <a:extLst>
                          <a:ext uri="{FF2B5EF4-FFF2-40B4-BE49-F238E27FC236}">
                            <a16:creationId xmlns:a16="http://schemas.microsoft.com/office/drawing/2014/main" id="{22316DD3-28AE-AEE0-73EF-47A598148B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1" name="直線コネクタ 15520">
                        <a:extLst>
                          <a:ext uri="{FF2B5EF4-FFF2-40B4-BE49-F238E27FC236}">
                            <a16:creationId xmlns:a16="http://schemas.microsoft.com/office/drawing/2014/main" id="{CF23EB4D-9A3C-64F3-EA5E-EFBE40D202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2" name="直線コネクタ 15521">
                        <a:extLst>
                          <a:ext uri="{FF2B5EF4-FFF2-40B4-BE49-F238E27FC236}">
                            <a16:creationId xmlns:a16="http://schemas.microsoft.com/office/drawing/2014/main" id="{6EB31F9E-8F4E-126C-64A9-0ECE869736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3" name="直線コネクタ 15522">
                        <a:extLst>
                          <a:ext uri="{FF2B5EF4-FFF2-40B4-BE49-F238E27FC236}">
                            <a16:creationId xmlns:a16="http://schemas.microsoft.com/office/drawing/2014/main" id="{CD8D0934-C999-E2C4-586F-D75A049E4A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4" name="直線コネクタ 15523">
                        <a:extLst>
                          <a:ext uri="{FF2B5EF4-FFF2-40B4-BE49-F238E27FC236}">
                            <a16:creationId xmlns:a16="http://schemas.microsoft.com/office/drawing/2014/main" id="{9A8D73B9-5B93-F359-A4BB-811867A891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5" name="直線コネクタ 15524">
                        <a:extLst>
                          <a:ext uri="{FF2B5EF4-FFF2-40B4-BE49-F238E27FC236}">
                            <a16:creationId xmlns:a16="http://schemas.microsoft.com/office/drawing/2014/main" id="{8BE1CC0F-B72A-F9AB-C9C0-099FDCC5D1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93" name="グループ化 15492">
                      <a:extLst>
                        <a:ext uri="{FF2B5EF4-FFF2-40B4-BE49-F238E27FC236}">
                          <a16:creationId xmlns:a16="http://schemas.microsoft.com/office/drawing/2014/main" id="{A07D800B-574F-6A44-8541-4A02C0C9CF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94" name="直線コネクタ 15493">
                        <a:extLst>
                          <a:ext uri="{FF2B5EF4-FFF2-40B4-BE49-F238E27FC236}">
                            <a16:creationId xmlns:a16="http://schemas.microsoft.com/office/drawing/2014/main" id="{8BC8218F-5940-4997-25E3-6B4F621741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5" name="直線コネクタ 15494">
                        <a:extLst>
                          <a:ext uri="{FF2B5EF4-FFF2-40B4-BE49-F238E27FC236}">
                            <a16:creationId xmlns:a16="http://schemas.microsoft.com/office/drawing/2014/main" id="{BD077803-C66E-3F80-8311-46E470CD1E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6" name="直線コネクタ 15495">
                        <a:extLst>
                          <a:ext uri="{FF2B5EF4-FFF2-40B4-BE49-F238E27FC236}">
                            <a16:creationId xmlns:a16="http://schemas.microsoft.com/office/drawing/2014/main" id="{4A7C0F8C-9C89-6FB7-85DF-A9DCF903D7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7" name="直線コネクタ 15496">
                        <a:extLst>
                          <a:ext uri="{FF2B5EF4-FFF2-40B4-BE49-F238E27FC236}">
                            <a16:creationId xmlns:a16="http://schemas.microsoft.com/office/drawing/2014/main" id="{BEA6F80A-E129-D371-3221-8E2278BD63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8" name="直線コネクタ 15497">
                        <a:extLst>
                          <a:ext uri="{FF2B5EF4-FFF2-40B4-BE49-F238E27FC236}">
                            <a16:creationId xmlns:a16="http://schemas.microsoft.com/office/drawing/2014/main" id="{E5291B40-8D38-F645-5242-F8AC315743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9" name="直線コネクタ 15498">
                        <a:extLst>
                          <a:ext uri="{FF2B5EF4-FFF2-40B4-BE49-F238E27FC236}">
                            <a16:creationId xmlns:a16="http://schemas.microsoft.com/office/drawing/2014/main" id="{97A5EBCF-C76E-B8A4-46F7-FA9213BF6A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0" name="直線コネクタ 15499">
                        <a:extLst>
                          <a:ext uri="{FF2B5EF4-FFF2-40B4-BE49-F238E27FC236}">
                            <a16:creationId xmlns:a16="http://schemas.microsoft.com/office/drawing/2014/main" id="{D1FD6F5D-FC7E-3115-21E2-C2F7A8C909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1" name="直線コネクタ 15500">
                        <a:extLst>
                          <a:ext uri="{FF2B5EF4-FFF2-40B4-BE49-F238E27FC236}">
                            <a16:creationId xmlns:a16="http://schemas.microsoft.com/office/drawing/2014/main" id="{A82EA31A-66BC-56D5-BD28-2A077DCC98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2" name="直線コネクタ 15501">
                        <a:extLst>
                          <a:ext uri="{FF2B5EF4-FFF2-40B4-BE49-F238E27FC236}">
                            <a16:creationId xmlns:a16="http://schemas.microsoft.com/office/drawing/2014/main" id="{10F7520C-6AE7-7A99-2148-C394B6DE42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3" name="直線コネクタ 15502">
                        <a:extLst>
                          <a:ext uri="{FF2B5EF4-FFF2-40B4-BE49-F238E27FC236}">
                            <a16:creationId xmlns:a16="http://schemas.microsoft.com/office/drawing/2014/main" id="{83E25ADC-ACE1-D7D5-01D4-BA1185407C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4" name="直線コネクタ 15503">
                        <a:extLst>
                          <a:ext uri="{FF2B5EF4-FFF2-40B4-BE49-F238E27FC236}">
                            <a16:creationId xmlns:a16="http://schemas.microsoft.com/office/drawing/2014/main" id="{340AB832-1619-6E1A-A3BC-6BF783BB01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5" name="直線コネクタ 15504">
                        <a:extLst>
                          <a:ext uri="{FF2B5EF4-FFF2-40B4-BE49-F238E27FC236}">
                            <a16:creationId xmlns:a16="http://schemas.microsoft.com/office/drawing/2014/main" id="{5C8CFE5A-A5CE-2D8D-962F-CA71963450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6" name="直線コネクタ 15505">
                        <a:extLst>
                          <a:ext uri="{FF2B5EF4-FFF2-40B4-BE49-F238E27FC236}">
                            <a16:creationId xmlns:a16="http://schemas.microsoft.com/office/drawing/2014/main" id="{A84EAA9C-2DC8-1E8A-A1AE-8EEC2BF92C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7" name="直線コネクタ 15506">
                        <a:extLst>
                          <a:ext uri="{FF2B5EF4-FFF2-40B4-BE49-F238E27FC236}">
                            <a16:creationId xmlns:a16="http://schemas.microsoft.com/office/drawing/2014/main" id="{4C8A57A4-686B-7111-318B-9585313B9A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8" name="直線コネクタ 15507">
                        <a:extLst>
                          <a:ext uri="{FF2B5EF4-FFF2-40B4-BE49-F238E27FC236}">
                            <a16:creationId xmlns:a16="http://schemas.microsoft.com/office/drawing/2014/main" id="{3BC21E28-7338-6D64-B84F-953020042B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9" name="直線コネクタ 15508">
                        <a:extLst>
                          <a:ext uri="{FF2B5EF4-FFF2-40B4-BE49-F238E27FC236}">
                            <a16:creationId xmlns:a16="http://schemas.microsoft.com/office/drawing/2014/main" id="{D45E0E09-57DD-180B-65DA-6702CA8330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8" name="グループ化 15387">
                    <a:extLst>
                      <a:ext uri="{FF2B5EF4-FFF2-40B4-BE49-F238E27FC236}">
                        <a16:creationId xmlns:a16="http://schemas.microsoft.com/office/drawing/2014/main" id="{25B09AFD-AF1E-C156-67FA-6F30D5C968C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58" name="グループ化 15457">
                      <a:extLst>
                        <a:ext uri="{FF2B5EF4-FFF2-40B4-BE49-F238E27FC236}">
                          <a16:creationId xmlns:a16="http://schemas.microsoft.com/office/drawing/2014/main" id="{25152F42-EB84-1C6E-F9EA-AF58C80E42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76" name="直線コネクタ 15475">
                        <a:extLst>
                          <a:ext uri="{FF2B5EF4-FFF2-40B4-BE49-F238E27FC236}">
                            <a16:creationId xmlns:a16="http://schemas.microsoft.com/office/drawing/2014/main" id="{CE3B3811-C7D1-4E9D-ECFF-DE706F11A0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7" name="直線コネクタ 15476">
                        <a:extLst>
                          <a:ext uri="{FF2B5EF4-FFF2-40B4-BE49-F238E27FC236}">
                            <a16:creationId xmlns:a16="http://schemas.microsoft.com/office/drawing/2014/main" id="{2B8226DA-986D-7EBC-7B0F-EAF1F9D636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8" name="直線コネクタ 15477">
                        <a:extLst>
                          <a:ext uri="{FF2B5EF4-FFF2-40B4-BE49-F238E27FC236}">
                            <a16:creationId xmlns:a16="http://schemas.microsoft.com/office/drawing/2014/main" id="{F375F929-2F8A-2242-6F7E-F9602666B3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9" name="直線コネクタ 15478">
                        <a:extLst>
                          <a:ext uri="{FF2B5EF4-FFF2-40B4-BE49-F238E27FC236}">
                            <a16:creationId xmlns:a16="http://schemas.microsoft.com/office/drawing/2014/main" id="{4CE7C1A5-324C-E46D-FB81-21B35B924A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0" name="直線コネクタ 15479">
                        <a:extLst>
                          <a:ext uri="{FF2B5EF4-FFF2-40B4-BE49-F238E27FC236}">
                            <a16:creationId xmlns:a16="http://schemas.microsoft.com/office/drawing/2014/main" id="{AF2BF89D-FC86-5E5D-2768-053DDA1517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1" name="直線コネクタ 15480">
                        <a:extLst>
                          <a:ext uri="{FF2B5EF4-FFF2-40B4-BE49-F238E27FC236}">
                            <a16:creationId xmlns:a16="http://schemas.microsoft.com/office/drawing/2014/main" id="{EA5E0E1A-2B2C-145D-4BB4-FD786DAAD6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2" name="直線コネクタ 15481">
                        <a:extLst>
                          <a:ext uri="{FF2B5EF4-FFF2-40B4-BE49-F238E27FC236}">
                            <a16:creationId xmlns:a16="http://schemas.microsoft.com/office/drawing/2014/main" id="{B5AB592E-779A-096C-8314-E993C2402B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3" name="直線コネクタ 15482">
                        <a:extLst>
                          <a:ext uri="{FF2B5EF4-FFF2-40B4-BE49-F238E27FC236}">
                            <a16:creationId xmlns:a16="http://schemas.microsoft.com/office/drawing/2014/main" id="{A264BD1E-7FFA-92F4-8533-9AA0856AD8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4" name="直線コネクタ 15483">
                        <a:extLst>
                          <a:ext uri="{FF2B5EF4-FFF2-40B4-BE49-F238E27FC236}">
                            <a16:creationId xmlns:a16="http://schemas.microsoft.com/office/drawing/2014/main" id="{81F54997-C5B0-0E13-E938-794F706A6A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5" name="直線コネクタ 15484">
                        <a:extLst>
                          <a:ext uri="{FF2B5EF4-FFF2-40B4-BE49-F238E27FC236}">
                            <a16:creationId xmlns:a16="http://schemas.microsoft.com/office/drawing/2014/main" id="{880D1B5B-5F99-5608-06F1-F97C168C34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6" name="直線コネクタ 15485">
                        <a:extLst>
                          <a:ext uri="{FF2B5EF4-FFF2-40B4-BE49-F238E27FC236}">
                            <a16:creationId xmlns:a16="http://schemas.microsoft.com/office/drawing/2014/main" id="{88061FBC-AC84-C084-D052-6D1AD9A8A9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7" name="直線コネクタ 15486">
                        <a:extLst>
                          <a:ext uri="{FF2B5EF4-FFF2-40B4-BE49-F238E27FC236}">
                            <a16:creationId xmlns:a16="http://schemas.microsoft.com/office/drawing/2014/main" id="{953A8563-EE10-54B8-39EF-0F94841CA0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8" name="直線コネクタ 15487">
                        <a:extLst>
                          <a:ext uri="{FF2B5EF4-FFF2-40B4-BE49-F238E27FC236}">
                            <a16:creationId xmlns:a16="http://schemas.microsoft.com/office/drawing/2014/main" id="{93A79B31-B4A7-C46F-8AC4-24546E0B54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9" name="直線コネクタ 15488">
                        <a:extLst>
                          <a:ext uri="{FF2B5EF4-FFF2-40B4-BE49-F238E27FC236}">
                            <a16:creationId xmlns:a16="http://schemas.microsoft.com/office/drawing/2014/main" id="{50084FFB-6305-62A1-9588-D2FF370DC7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0" name="直線コネクタ 15489">
                        <a:extLst>
                          <a:ext uri="{FF2B5EF4-FFF2-40B4-BE49-F238E27FC236}">
                            <a16:creationId xmlns:a16="http://schemas.microsoft.com/office/drawing/2014/main" id="{081747EB-6C32-5E58-EF5A-00EC61D7F9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1" name="直線コネクタ 15490">
                        <a:extLst>
                          <a:ext uri="{FF2B5EF4-FFF2-40B4-BE49-F238E27FC236}">
                            <a16:creationId xmlns:a16="http://schemas.microsoft.com/office/drawing/2014/main" id="{38AB4B27-806B-8084-52C1-5906686A85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59" name="グループ化 15458">
                      <a:extLst>
                        <a:ext uri="{FF2B5EF4-FFF2-40B4-BE49-F238E27FC236}">
                          <a16:creationId xmlns:a16="http://schemas.microsoft.com/office/drawing/2014/main" id="{06DDA2B5-FA00-B23F-D094-1E083A00D2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60" name="直線コネクタ 15459">
                        <a:extLst>
                          <a:ext uri="{FF2B5EF4-FFF2-40B4-BE49-F238E27FC236}">
                            <a16:creationId xmlns:a16="http://schemas.microsoft.com/office/drawing/2014/main" id="{7B76CC80-4A30-A2CC-3941-534D7F6E85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1" name="直線コネクタ 15460">
                        <a:extLst>
                          <a:ext uri="{FF2B5EF4-FFF2-40B4-BE49-F238E27FC236}">
                            <a16:creationId xmlns:a16="http://schemas.microsoft.com/office/drawing/2014/main" id="{E39934E2-63E1-021B-D919-A42BE0A2CD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2" name="直線コネクタ 15461">
                        <a:extLst>
                          <a:ext uri="{FF2B5EF4-FFF2-40B4-BE49-F238E27FC236}">
                            <a16:creationId xmlns:a16="http://schemas.microsoft.com/office/drawing/2014/main" id="{5DC5C65B-5921-4C54-87AE-78106E4441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3" name="直線コネクタ 15462">
                        <a:extLst>
                          <a:ext uri="{FF2B5EF4-FFF2-40B4-BE49-F238E27FC236}">
                            <a16:creationId xmlns:a16="http://schemas.microsoft.com/office/drawing/2014/main" id="{45454674-85B9-3585-1A5D-A3658EFE7B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4" name="直線コネクタ 15463">
                        <a:extLst>
                          <a:ext uri="{FF2B5EF4-FFF2-40B4-BE49-F238E27FC236}">
                            <a16:creationId xmlns:a16="http://schemas.microsoft.com/office/drawing/2014/main" id="{6AECD7FA-B708-2328-6677-2D0E35D60C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5" name="直線コネクタ 15464">
                        <a:extLst>
                          <a:ext uri="{FF2B5EF4-FFF2-40B4-BE49-F238E27FC236}">
                            <a16:creationId xmlns:a16="http://schemas.microsoft.com/office/drawing/2014/main" id="{51854FB6-A74B-F64A-9C71-AADB23754B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6" name="直線コネクタ 15465">
                        <a:extLst>
                          <a:ext uri="{FF2B5EF4-FFF2-40B4-BE49-F238E27FC236}">
                            <a16:creationId xmlns:a16="http://schemas.microsoft.com/office/drawing/2014/main" id="{FA37839B-E53F-EA5E-F5DD-17EA4003F3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7" name="直線コネクタ 15466">
                        <a:extLst>
                          <a:ext uri="{FF2B5EF4-FFF2-40B4-BE49-F238E27FC236}">
                            <a16:creationId xmlns:a16="http://schemas.microsoft.com/office/drawing/2014/main" id="{62B5ED04-78B3-CF26-6C43-366D0AFCD0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8" name="直線コネクタ 15467">
                        <a:extLst>
                          <a:ext uri="{FF2B5EF4-FFF2-40B4-BE49-F238E27FC236}">
                            <a16:creationId xmlns:a16="http://schemas.microsoft.com/office/drawing/2014/main" id="{A1AE24A4-29E7-EE9C-A8D0-374A6AD12C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9" name="直線コネクタ 15468">
                        <a:extLst>
                          <a:ext uri="{FF2B5EF4-FFF2-40B4-BE49-F238E27FC236}">
                            <a16:creationId xmlns:a16="http://schemas.microsoft.com/office/drawing/2014/main" id="{728B213D-7159-D7E0-DDB4-B553771105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0" name="直線コネクタ 15469">
                        <a:extLst>
                          <a:ext uri="{FF2B5EF4-FFF2-40B4-BE49-F238E27FC236}">
                            <a16:creationId xmlns:a16="http://schemas.microsoft.com/office/drawing/2014/main" id="{29008E85-34BF-9502-B304-B9E7CC2705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1" name="直線コネクタ 15470">
                        <a:extLst>
                          <a:ext uri="{FF2B5EF4-FFF2-40B4-BE49-F238E27FC236}">
                            <a16:creationId xmlns:a16="http://schemas.microsoft.com/office/drawing/2014/main" id="{979B281C-E275-1B18-F469-35F18F65E2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2" name="直線コネクタ 15471">
                        <a:extLst>
                          <a:ext uri="{FF2B5EF4-FFF2-40B4-BE49-F238E27FC236}">
                            <a16:creationId xmlns:a16="http://schemas.microsoft.com/office/drawing/2014/main" id="{0CE1EC6F-E274-7C77-E98E-5D15AE60D2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3" name="直線コネクタ 15472">
                        <a:extLst>
                          <a:ext uri="{FF2B5EF4-FFF2-40B4-BE49-F238E27FC236}">
                            <a16:creationId xmlns:a16="http://schemas.microsoft.com/office/drawing/2014/main" id="{BF305DC5-4906-13FB-21CF-993E73C682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4" name="直線コネクタ 15473">
                        <a:extLst>
                          <a:ext uri="{FF2B5EF4-FFF2-40B4-BE49-F238E27FC236}">
                            <a16:creationId xmlns:a16="http://schemas.microsoft.com/office/drawing/2014/main" id="{6268F876-85FF-75B6-3663-885AE3B687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5" name="直線コネクタ 15474">
                        <a:extLst>
                          <a:ext uri="{FF2B5EF4-FFF2-40B4-BE49-F238E27FC236}">
                            <a16:creationId xmlns:a16="http://schemas.microsoft.com/office/drawing/2014/main" id="{8D6E24BA-33E1-2D36-DD75-7DC8379060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9" name="グループ化 15388">
                    <a:extLst>
                      <a:ext uri="{FF2B5EF4-FFF2-40B4-BE49-F238E27FC236}">
                        <a16:creationId xmlns:a16="http://schemas.microsoft.com/office/drawing/2014/main" id="{6CB1CBBD-8AF6-CFE2-0D0A-D688355F86A3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24" name="グループ化 15423">
                      <a:extLst>
                        <a:ext uri="{FF2B5EF4-FFF2-40B4-BE49-F238E27FC236}">
                          <a16:creationId xmlns:a16="http://schemas.microsoft.com/office/drawing/2014/main" id="{A495447F-2577-59A6-7931-475F7D4C68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42" name="直線コネクタ 15441">
                        <a:extLst>
                          <a:ext uri="{FF2B5EF4-FFF2-40B4-BE49-F238E27FC236}">
                            <a16:creationId xmlns:a16="http://schemas.microsoft.com/office/drawing/2014/main" id="{808E24F5-385F-C12E-D10D-D091CE1432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3" name="直線コネクタ 15442">
                        <a:extLst>
                          <a:ext uri="{FF2B5EF4-FFF2-40B4-BE49-F238E27FC236}">
                            <a16:creationId xmlns:a16="http://schemas.microsoft.com/office/drawing/2014/main" id="{36B6C66C-550A-C130-BA51-CDFC2AFE66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4" name="直線コネクタ 15443">
                        <a:extLst>
                          <a:ext uri="{FF2B5EF4-FFF2-40B4-BE49-F238E27FC236}">
                            <a16:creationId xmlns:a16="http://schemas.microsoft.com/office/drawing/2014/main" id="{8C91B90D-6C98-931E-6ED7-EE3DB3AA73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5" name="直線コネクタ 15444">
                        <a:extLst>
                          <a:ext uri="{FF2B5EF4-FFF2-40B4-BE49-F238E27FC236}">
                            <a16:creationId xmlns:a16="http://schemas.microsoft.com/office/drawing/2014/main" id="{CD1C319F-5563-9CF1-7A29-4B52F37161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6" name="直線コネクタ 15445">
                        <a:extLst>
                          <a:ext uri="{FF2B5EF4-FFF2-40B4-BE49-F238E27FC236}">
                            <a16:creationId xmlns:a16="http://schemas.microsoft.com/office/drawing/2014/main" id="{3DC4CF49-96A4-608E-D68F-0C62D509DC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7" name="直線コネクタ 15446">
                        <a:extLst>
                          <a:ext uri="{FF2B5EF4-FFF2-40B4-BE49-F238E27FC236}">
                            <a16:creationId xmlns:a16="http://schemas.microsoft.com/office/drawing/2014/main" id="{95C23683-F5DF-4F3E-D773-6FEB35DAEB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8" name="直線コネクタ 15447">
                        <a:extLst>
                          <a:ext uri="{FF2B5EF4-FFF2-40B4-BE49-F238E27FC236}">
                            <a16:creationId xmlns:a16="http://schemas.microsoft.com/office/drawing/2014/main" id="{FED3F88C-17EE-4023-9440-B3F0431DDC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9" name="直線コネクタ 15448">
                        <a:extLst>
                          <a:ext uri="{FF2B5EF4-FFF2-40B4-BE49-F238E27FC236}">
                            <a16:creationId xmlns:a16="http://schemas.microsoft.com/office/drawing/2014/main" id="{CC80BF5B-1A16-8099-FA96-8404965B4F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0" name="直線コネクタ 15449">
                        <a:extLst>
                          <a:ext uri="{FF2B5EF4-FFF2-40B4-BE49-F238E27FC236}">
                            <a16:creationId xmlns:a16="http://schemas.microsoft.com/office/drawing/2014/main" id="{3AD74EC6-15BA-DC29-0CF4-7E7C5A9216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1" name="直線コネクタ 15450">
                        <a:extLst>
                          <a:ext uri="{FF2B5EF4-FFF2-40B4-BE49-F238E27FC236}">
                            <a16:creationId xmlns:a16="http://schemas.microsoft.com/office/drawing/2014/main" id="{63CE5887-1697-FAD1-BE68-1AB68C8330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2" name="直線コネクタ 15451">
                        <a:extLst>
                          <a:ext uri="{FF2B5EF4-FFF2-40B4-BE49-F238E27FC236}">
                            <a16:creationId xmlns:a16="http://schemas.microsoft.com/office/drawing/2014/main" id="{ECC76BF9-BDC6-6825-DBDF-FB534C5A40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3" name="直線コネクタ 15452">
                        <a:extLst>
                          <a:ext uri="{FF2B5EF4-FFF2-40B4-BE49-F238E27FC236}">
                            <a16:creationId xmlns:a16="http://schemas.microsoft.com/office/drawing/2014/main" id="{9429AA08-3FD4-C7CA-98D8-C4822B0A33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4" name="直線コネクタ 15453">
                        <a:extLst>
                          <a:ext uri="{FF2B5EF4-FFF2-40B4-BE49-F238E27FC236}">
                            <a16:creationId xmlns:a16="http://schemas.microsoft.com/office/drawing/2014/main" id="{875F3DEF-F179-AAD4-D6CC-CA508E278A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5" name="直線コネクタ 15454">
                        <a:extLst>
                          <a:ext uri="{FF2B5EF4-FFF2-40B4-BE49-F238E27FC236}">
                            <a16:creationId xmlns:a16="http://schemas.microsoft.com/office/drawing/2014/main" id="{B4D5EEA3-2C22-4D80-352C-F5E4F6598D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6" name="直線コネクタ 15455">
                        <a:extLst>
                          <a:ext uri="{FF2B5EF4-FFF2-40B4-BE49-F238E27FC236}">
                            <a16:creationId xmlns:a16="http://schemas.microsoft.com/office/drawing/2014/main" id="{FD3C1B86-F86D-A91B-9A26-C3300E3880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7" name="直線コネクタ 15456">
                        <a:extLst>
                          <a:ext uri="{FF2B5EF4-FFF2-40B4-BE49-F238E27FC236}">
                            <a16:creationId xmlns:a16="http://schemas.microsoft.com/office/drawing/2014/main" id="{D977D8E0-924B-7EF3-B772-F274E127CC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25" name="グループ化 15424">
                      <a:extLst>
                        <a:ext uri="{FF2B5EF4-FFF2-40B4-BE49-F238E27FC236}">
                          <a16:creationId xmlns:a16="http://schemas.microsoft.com/office/drawing/2014/main" id="{300B5574-25BE-C4F1-1753-5A79D7BC75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26" name="直線コネクタ 15425">
                        <a:extLst>
                          <a:ext uri="{FF2B5EF4-FFF2-40B4-BE49-F238E27FC236}">
                            <a16:creationId xmlns:a16="http://schemas.microsoft.com/office/drawing/2014/main" id="{CD415694-61CD-55D2-F422-F1B342CA39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7" name="直線コネクタ 15426">
                        <a:extLst>
                          <a:ext uri="{FF2B5EF4-FFF2-40B4-BE49-F238E27FC236}">
                            <a16:creationId xmlns:a16="http://schemas.microsoft.com/office/drawing/2014/main" id="{CF81574D-1712-4C2F-972B-7B10D9244E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8" name="直線コネクタ 15427">
                        <a:extLst>
                          <a:ext uri="{FF2B5EF4-FFF2-40B4-BE49-F238E27FC236}">
                            <a16:creationId xmlns:a16="http://schemas.microsoft.com/office/drawing/2014/main" id="{029E99F8-53CD-A0BB-222A-8E682308CC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9" name="直線コネクタ 15428">
                        <a:extLst>
                          <a:ext uri="{FF2B5EF4-FFF2-40B4-BE49-F238E27FC236}">
                            <a16:creationId xmlns:a16="http://schemas.microsoft.com/office/drawing/2014/main" id="{0C9C7F38-6C99-76D0-78E4-AC3F732292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0" name="直線コネクタ 15429">
                        <a:extLst>
                          <a:ext uri="{FF2B5EF4-FFF2-40B4-BE49-F238E27FC236}">
                            <a16:creationId xmlns:a16="http://schemas.microsoft.com/office/drawing/2014/main" id="{75E0FD3E-1614-4086-274E-DBDA421524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1" name="直線コネクタ 15430">
                        <a:extLst>
                          <a:ext uri="{FF2B5EF4-FFF2-40B4-BE49-F238E27FC236}">
                            <a16:creationId xmlns:a16="http://schemas.microsoft.com/office/drawing/2014/main" id="{E0FE99AC-333B-48C6-28E2-EF8A0BB80F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2" name="直線コネクタ 15431">
                        <a:extLst>
                          <a:ext uri="{FF2B5EF4-FFF2-40B4-BE49-F238E27FC236}">
                            <a16:creationId xmlns:a16="http://schemas.microsoft.com/office/drawing/2014/main" id="{4F4CC886-258D-0CC2-B84D-1BA3D7DE70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3" name="直線コネクタ 15432">
                        <a:extLst>
                          <a:ext uri="{FF2B5EF4-FFF2-40B4-BE49-F238E27FC236}">
                            <a16:creationId xmlns:a16="http://schemas.microsoft.com/office/drawing/2014/main" id="{35C26895-05B8-63B7-6D40-D01305BBE9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4" name="直線コネクタ 15433">
                        <a:extLst>
                          <a:ext uri="{FF2B5EF4-FFF2-40B4-BE49-F238E27FC236}">
                            <a16:creationId xmlns:a16="http://schemas.microsoft.com/office/drawing/2014/main" id="{9CF1F00E-9150-056D-FCE4-59FDD65367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5" name="直線コネクタ 15434">
                        <a:extLst>
                          <a:ext uri="{FF2B5EF4-FFF2-40B4-BE49-F238E27FC236}">
                            <a16:creationId xmlns:a16="http://schemas.microsoft.com/office/drawing/2014/main" id="{B8B97CFF-8A93-01E0-77F1-ED7C7FDAFD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6" name="直線コネクタ 15435">
                        <a:extLst>
                          <a:ext uri="{FF2B5EF4-FFF2-40B4-BE49-F238E27FC236}">
                            <a16:creationId xmlns:a16="http://schemas.microsoft.com/office/drawing/2014/main" id="{2C5493B4-6E9D-55EA-9696-30FFBDA714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7" name="直線コネクタ 15436">
                        <a:extLst>
                          <a:ext uri="{FF2B5EF4-FFF2-40B4-BE49-F238E27FC236}">
                            <a16:creationId xmlns:a16="http://schemas.microsoft.com/office/drawing/2014/main" id="{42C2457C-8292-4FCA-62BE-A63D8CD724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8" name="直線コネクタ 15437">
                        <a:extLst>
                          <a:ext uri="{FF2B5EF4-FFF2-40B4-BE49-F238E27FC236}">
                            <a16:creationId xmlns:a16="http://schemas.microsoft.com/office/drawing/2014/main" id="{8D337227-F74B-6172-5F09-2E886AF18D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9" name="直線コネクタ 15438">
                        <a:extLst>
                          <a:ext uri="{FF2B5EF4-FFF2-40B4-BE49-F238E27FC236}">
                            <a16:creationId xmlns:a16="http://schemas.microsoft.com/office/drawing/2014/main" id="{706FA6A5-E781-0F60-805B-F7F556F9B7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0" name="直線コネクタ 15439">
                        <a:extLst>
                          <a:ext uri="{FF2B5EF4-FFF2-40B4-BE49-F238E27FC236}">
                            <a16:creationId xmlns:a16="http://schemas.microsoft.com/office/drawing/2014/main" id="{F7BC3887-BACD-E257-745E-5F49AC2098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1" name="直線コネクタ 15440">
                        <a:extLst>
                          <a:ext uri="{FF2B5EF4-FFF2-40B4-BE49-F238E27FC236}">
                            <a16:creationId xmlns:a16="http://schemas.microsoft.com/office/drawing/2014/main" id="{2C1942C1-F328-F9B1-D16D-5E88AFF487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90" name="グループ化 15389">
                    <a:extLst>
                      <a:ext uri="{FF2B5EF4-FFF2-40B4-BE49-F238E27FC236}">
                        <a16:creationId xmlns:a16="http://schemas.microsoft.com/office/drawing/2014/main" id="{1A205EDE-39C7-5A26-7676-828A407B3673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408" name="直線コネクタ 15407">
                      <a:extLst>
                        <a:ext uri="{FF2B5EF4-FFF2-40B4-BE49-F238E27FC236}">
                          <a16:creationId xmlns:a16="http://schemas.microsoft.com/office/drawing/2014/main" id="{F8B7BD60-F282-70F4-B0CD-C7850CF1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9" name="直線コネクタ 15408">
                      <a:extLst>
                        <a:ext uri="{FF2B5EF4-FFF2-40B4-BE49-F238E27FC236}">
                          <a16:creationId xmlns:a16="http://schemas.microsoft.com/office/drawing/2014/main" id="{4A7B1ED4-1C4D-4971-E691-768B217C0C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0" name="直線コネクタ 15409">
                      <a:extLst>
                        <a:ext uri="{FF2B5EF4-FFF2-40B4-BE49-F238E27FC236}">
                          <a16:creationId xmlns:a16="http://schemas.microsoft.com/office/drawing/2014/main" id="{F901F171-FD89-60DA-E9C7-400344E6B0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1" name="直線コネクタ 15410">
                      <a:extLst>
                        <a:ext uri="{FF2B5EF4-FFF2-40B4-BE49-F238E27FC236}">
                          <a16:creationId xmlns:a16="http://schemas.microsoft.com/office/drawing/2014/main" id="{693F3464-E6DA-56D5-49D8-857408A107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2" name="直線コネクタ 15411">
                      <a:extLst>
                        <a:ext uri="{FF2B5EF4-FFF2-40B4-BE49-F238E27FC236}">
                          <a16:creationId xmlns:a16="http://schemas.microsoft.com/office/drawing/2014/main" id="{431107B9-7E08-7ACB-B128-2E1629B150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3" name="直線コネクタ 15412">
                      <a:extLst>
                        <a:ext uri="{FF2B5EF4-FFF2-40B4-BE49-F238E27FC236}">
                          <a16:creationId xmlns:a16="http://schemas.microsoft.com/office/drawing/2014/main" id="{E6435935-1932-DA24-82B5-F1EF940F08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4" name="直線コネクタ 15413">
                      <a:extLst>
                        <a:ext uri="{FF2B5EF4-FFF2-40B4-BE49-F238E27FC236}">
                          <a16:creationId xmlns:a16="http://schemas.microsoft.com/office/drawing/2014/main" id="{2198F830-C024-C9D3-1817-F8D6D8E0B6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5" name="直線コネクタ 15414">
                      <a:extLst>
                        <a:ext uri="{FF2B5EF4-FFF2-40B4-BE49-F238E27FC236}">
                          <a16:creationId xmlns:a16="http://schemas.microsoft.com/office/drawing/2014/main" id="{219A5522-5185-63D2-9382-4C1A829503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6" name="直線コネクタ 15415">
                      <a:extLst>
                        <a:ext uri="{FF2B5EF4-FFF2-40B4-BE49-F238E27FC236}">
                          <a16:creationId xmlns:a16="http://schemas.microsoft.com/office/drawing/2014/main" id="{876DF3EE-A5B6-558B-7295-858D5DFEE5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7" name="直線コネクタ 15416">
                      <a:extLst>
                        <a:ext uri="{FF2B5EF4-FFF2-40B4-BE49-F238E27FC236}">
                          <a16:creationId xmlns:a16="http://schemas.microsoft.com/office/drawing/2014/main" id="{80583C6E-01E8-8D73-3410-39AA810C24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8" name="直線コネクタ 15417">
                      <a:extLst>
                        <a:ext uri="{FF2B5EF4-FFF2-40B4-BE49-F238E27FC236}">
                          <a16:creationId xmlns:a16="http://schemas.microsoft.com/office/drawing/2014/main" id="{BBEBE1C1-88D5-2D51-A68D-C339A8EF4D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9" name="直線コネクタ 15418">
                      <a:extLst>
                        <a:ext uri="{FF2B5EF4-FFF2-40B4-BE49-F238E27FC236}">
                          <a16:creationId xmlns:a16="http://schemas.microsoft.com/office/drawing/2014/main" id="{30860526-991B-93FC-9D21-70BDFFA402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0" name="直線コネクタ 15419">
                      <a:extLst>
                        <a:ext uri="{FF2B5EF4-FFF2-40B4-BE49-F238E27FC236}">
                          <a16:creationId xmlns:a16="http://schemas.microsoft.com/office/drawing/2014/main" id="{107A2120-CFC6-98B2-3552-47E3F57A79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1" name="直線コネクタ 15420">
                      <a:extLst>
                        <a:ext uri="{FF2B5EF4-FFF2-40B4-BE49-F238E27FC236}">
                          <a16:creationId xmlns:a16="http://schemas.microsoft.com/office/drawing/2014/main" id="{C4FB2EB0-11A3-29F5-AE7A-71A51D0BBF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2" name="直線コネクタ 15421">
                      <a:extLst>
                        <a:ext uri="{FF2B5EF4-FFF2-40B4-BE49-F238E27FC236}">
                          <a16:creationId xmlns:a16="http://schemas.microsoft.com/office/drawing/2014/main" id="{3242BF29-6E11-A428-0620-95C07BED42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3" name="直線コネクタ 15422">
                      <a:extLst>
                        <a:ext uri="{FF2B5EF4-FFF2-40B4-BE49-F238E27FC236}">
                          <a16:creationId xmlns:a16="http://schemas.microsoft.com/office/drawing/2014/main" id="{A89C0D82-E247-9AA2-0D59-FFA8E70FE5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91" name="グループ化 15390">
                    <a:extLst>
                      <a:ext uri="{FF2B5EF4-FFF2-40B4-BE49-F238E27FC236}">
                        <a16:creationId xmlns:a16="http://schemas.microsoft.com/office/drawing/2014/main" id="{9CBE2E54-4BAA-4C1B-E97A-AD467F51A6B3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392" name="直線コネクタ 15391">
                      <a:extLst>
                        <a:ext uri="{FF2B5EF4-FFF2-40B4-BE49-F238E27FC236}">
                          <a16:creationId xmlns:a16="http://schemas.microsoft.com/office/drawing/2014/main" id="{62B602F2-0EC1-E2D3-8EA7-6072F4090D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3" name="直線コネクタ 15392">
                      <a:extLst>
                        <a:ext uri="{FF2B5EF4-FFF2-40B4-BE49-F238E27FC236}">
                          <a16:creationId xmlns:a16="http://schemas.microsoft.com/office/drawing/2014/main" id="{73AB1B27-05BB-3455-B233-6F88125317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4" name="直線コネクタ 15393">
                      <a:extLst>
                        <a:ext uri="{FF2B5EF4-FFF2-40B4-BE49-F238E27FC236}">
                          <a16:creationId xmlns:a16="http://schemas.microsoft.com/office/drawing/2014/main" id="{2506C59E-467E-B561-496F-67B2A06278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5" name="直線コネクタ 15394">
                      <a:extLst>
                        <a:ext uri="{FF2B5EF4-FFF2-40B4-BE49-F238E27FC236}">
                          <a16:creationId xmlns:a16="http://schemas.microsoft.com/office/drawing/2014/main" id="{6B0DFF9C-C49F-BA37-6BA1-769B038EAB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6" name="直線コネクタ 15395">
                      <a:extLst>
                        <a:ext uri="{FF2B5EF4-FFF2-40B4-BE49-F238E27FC236}">
                          <a16:creationId xmlns:a16="http://schemas.microsoft.com/office/drawing/2014/main" id="{DF4DE4F4-7E24-99DD-DA14-162D3C1D7D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7" name="直線コネクタ 15396">
                      <a:extLst>
                        <a:ext uri="{FF2B5EF4-FFF2-40B4-BE49-F238E27FC236}">
                          <a16:creationId xmlns:a16="http://schemas.microsoft.com/office/drawing/2014/main" id="{4716AC2B-7E85-9C6F-D494-9E8341799F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8" name="直線コネクタ 15397">
                      <a:extLst>
                        <a:ext uri="{FF2B5EF4-FFF2-40B4-BE49-F238E27FC236}">
                          <a16:creationId xmlns:a16="http://schemas.microsoft.com/office/drawing/2014/main" id="{6DADEAFC-0D69-5456-BB77-A52F0FAB87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9" name="直線コネクタ 15398">
                      <a:extLst>
                        <a:ext uri="{FF2B5EF4-FFF2-40B4-BE49-F238E27FC236}">
                          <a16:creationId xmlns:a16="http://schemas.microsoft.com/office/drawing/2014/main" id="{A144EFCA-4F61-D5EA-0C4E-7B0DD73A75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0" name="直線コネクタ 15399">
                      <a:extLst>
                        <a:ext uri="{FF2B5EF4-FFF2-40B4-BE49-F238E27FC236}">
                          <a16:creationId xmlns:a16="http://schemas.microsoft.com/office/drawing/2014/main" id="{D0E9BDD1-B70D-966B-CDAF-C45D1598AF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1" name="直線コネクタ 15400">
                      <a:extLst>
                        <a:ext uri="{FF2B5EF4-FFF2-40B4-BE49-F238E27FC236}">
                          <a16:creationId xmlns:a16="http://schemas.microsoft.com/office/drawing/2014/main" id="{62B9E6A8-5219-A5EE-CD3B-B57A112E79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2" name="直線コネクタ 15401">
                      <a:extLst>
                        <a:ext uri="{FF2B5EF4-FFF2-40B4-BE49-F238E27FC236}">
                          <a16:creationId xmlns:a16="http://schemas.microsoft.com/office/drawing/2014/main" id="{F4F75E47-7135-4737-34CE-3398DFC560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3" name="直線コネクタ 15402">
                      <a:extLst>
                        <a:ext uri="{FF2B5EF4-FFF2-40B4-BE49-F238E27FC236}">
                          <a16:creationId xmlns:a16="http://schemas.microsoft.com/office/drawing/2014/main" id="{55B15A26-22F8-7121-6058-B204E18955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4" name="直線コネクタ 15403">
                      <a:extLst>
                        <a:ext uri="{FF2B5EF4-FFF2-40B4-BE49-F238E27FC236}">
                          <a16:creationId xmlns:a16="http://schemas.microsoft.com/office/drawing/2014/main" id="{E6B5BD45-127A-9EEC-4DF7-2925DB33BB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5" name="直線コネクタ 15404">
                      <a:extLst>
                        <a:ext uri="{FF2B5EF4-FFF2-40B4-BE49-F238E27FC236}">
                          <a16:creationId xmlns:a16="http://schemas.microsoft.com/office/drawing/2014/main" id="{A88A260F-7E8B-0835-265C-7D688639E8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6" name="直線コネクタ 15405">
                      <a:extLst>
                        <a:ext uri="{FF2B5EF4-FFF2-40B4-BE49-F238E27FC236}">
                          <a16:creationId xmlns:a16="http://schemas.microsoft.com/office/drawing/2014/main" id="{EEE33267-CCCA-3483-779F-ACCAF4A2C8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7" name="直線コネクタ 15406">
                      <a:extLst>
                        <a:ext uri="{FF2B5EF4-FFF2-40B4-BE49-F238E27FC236}">
                          <a16:creationId xmlns:a16="http://schemas.microsoft.com/office/drawing/2014/main" id="{7A4E8277-255D-4F85-5D31-8503A6A007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358" name="グループ化 15357">
                  <a:extLst>
                    <a:ext uri="{FF2B5EF4-FFF2-40B4-BE49-F238E27FC236}">
                      <a16:creationId xmlns:a16="http://schemas.microsoft.com/office/drawing/2014/main" id="{247FB385-20AB-8275-C2B0-F56BCD3DDD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80" name="直線コネクタ 15379">
                    <a:extLst>
                      <a:ext uri="{FF2B5EF4-FFF2-40B4-BE49-F238E27FC236}">
                        <a16:creationId xmlns:a16="http://schemas.microsoft.com/office/drawing/2014/main" id="{478A2572-DFF5-68B9-7D4D-FB7DB2B7D1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1" name="直線コネクタ 15380">
                    <a:extLst>
                      <a:ext uri="{FF2B5EF4-FFF2-40B4-BE49-F238E27FC236}">
                        <a16:creationId xmlns:a16="http://schemas.microsoft.com/office/drawing/2014/main" id="{0F894C5C-B3DF-331A-83A2-67A044C4E0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2" name="直線コネクタ 15381">
                    <a:extLst>
                      <a:ext uri="{FF2B5EF4-FFF2-40B4-BE49-F238E27FC236}">
                        <a16:creationId xmlns:a16="http://schemas.microsoft.com/office/drawing/2014/main" id="{77589634-CBFA-6849-E661-6D936C2164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3" name="直線コネクタ 15382">
                    <a:extLst>
                      <a:ext uri="{FF2B5EF4-FFF2-40B4-BE49-F238E27FC236}">
                        <a16:creationId xmlns:a16="http://schemas.microsoft.com/office/drawing/2014/main" id="{541DB26A-93F6-5433-9CA1-7966DA97DF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4" name="直線コネクタ 15383">
                    <a:extLst>
                      <a:ext uri="{FF2B5EF4-FFF2-40B4-BE49-F238E27FC236}">
                        <a16:creationId xmlns:a16="http://schemas.microsoft.com/office/drawing/2014/main" id="{9ECF70F5-3370-82F4-9238-E541877B7EC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5" name="直線コネクタ 15384">
                    <a:extLst>
                      <a:ext uri="{FF2B5EF4-FFF2-40B4-BE49-F238E27FC236}">
                        <a16:creationId xmlns:a16="http://schemas.microsoft.com/office/drawing/2014/main" id="{0C105871-61A6-B275-8CFC-D3ED386F01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59" name="グループ化 15358">
                  <a:extLst>
                    <a:ext uri="{FF2B5EF4-FFF2-40B4-BE49-F238E27FC236}">
                      <a16:creationId xmlns:a16="http://schemas.microsoft.com/office/drawing/2014/main" id="{5D9CFD1A-6BA0-95B0-CB1F-A516593E0F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74" name="直線コネクタ 15373">
                    <a:extLst>
                      <a:ext uri="{FF2B5EF4-FFF2-40B4-BE49-F238E27FC236}">
                        <a16:creationId xmlns:a16="http://schemas.microsoft.com/office/drawing/2014/main" id="{FD9F6D7B-AD47-B514-7F60-69E6BD6C6E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5" name="直線コネクタ 15374">
                    <a:extLst>
                      <a:ext uri="{FF2B5EF4-FFF2-40B4-BE49-F238E27FC236}">
                        <a16:creationId xmlns:a16="http://schemas.microsoft.com/office/drawing/2014/main" id="{4EF71B0C-263A-8842-4A5A-2360D7EFB7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6" name="直線コネクタ 15375">
                    <a:extLst>
                      <a:ext uri="{FF2B5EF4-FFF2-40B4-BE49-F238E27FC236}">
                        <a16:creationId xmlns:a16="http://schemas.microsoft.com/office/drawing/2014/main" id="{9416831A-8990-432C-5C88-AB8CE06CC3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7" name="直線コネクタ 15376">
                    <a:extLst>
                      <a:ext uri="{FF2B5EF4-FFF2-40B4-BE49-F238E27FC236}">
                        <a16:creationId xmlns:a16="http://schemas.microsoft.com/office/drawing/2014/main" id="{03E6B20B-30B0-69CB-AC24-57F8E4E65C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8" name="直線コネクタ 15377">
                    <a:extLst>
                      <a:ext uri="{FF2B5EF4-FFF2-40B4-BE49-F238E27FC236}">
                        <a16:creationId xmlns:a16="http://schemas.microsoft.com/office/drawing/2014/main" id="{E84A5E20-E652-980A-0AAE-3EA0864B24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9" name="直線コネクタ 15378">
                    <a:extLst>
                      <a:ext uri="{FF2B5EF4-FFF2-40B4-BE49-F238E27FC236}">
                        <a16:creationId xmlns:a16="http://schemas.microsoft.com/office/drawing/2014/main" id="{B40ACE87-8941-8328-0979-71372CEF85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0" name="グループ化 15359">
                  <a:extLst>
                    <a:ext uri="{FF2B5EF4-FFF2-40B4-BE49-F238E27FC236}">
                      <a16:creationId xmlns:a16="http://schemas.microsoft.com/office/drawing/2014/main" id="{2A57C99B-ABC9-32A5-DA03-C715CCDD35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8" name="直線コネクタ 15367">
                    <a:extLst>
                      <a:ext uri="{FF2B5EF4-FFF2-40B4-BE49-F238E27FC236}">
                        <a16:creationId xmlns:a16="http://schemas.microsoft.com/office/drawing/2014/main" id="{B8FACEB3-3A95-6ABC-545C-AECF9F95FA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9" name="直線コネクタ 15368">
                    <a:extLst>
                      <a:ext uri="{FF2B5EF4-FFF2-40B4-BE49-F238E27FC236}">
                        <a16:creationId xmlns:a16="http://schemas.microsoft.com/office/drawing/2014/main" id="{9D5CE532-97E6-D8B9-B317-4E09CFD5FE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0" name="直線コネクタ 15369">
                    <a:extLst>
                      <a:ext uri="{FF2B5EF4-FFF2-40B4-BE49-F238E27FC236}">
                        <a16:creationId xmlns:a16="http://schemas.microsoft.com/office/drawing/2014/main" id="{EFCACC01-F5B5-8A68-115D-F2C172B3D1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1" name="直線コネクタ 15370">
                    <a:extLst>
                      <a:ext uri="{FF2B5EF4-FFF2-40B4-BE49-F238E27FC236}">
                        <a16:creationId xmlns:a16="http://schemas.microsoft.com/office/drawing/2014/main" id="{38ED7FBB-3121-8922-A1C7-84A87F3340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2" name="直線コネクタ 15371">
                    <a:extLst>
                      <a:ext uri="{FF2B5EF4-FFF2-40B4-BE49-F238E27FC236}">
                        <a16:creationId xmlns:a16="http://schemas.microsoft.com/office/drawing/2014/main" id="{A27C6388-43A4-512D-7272-DD13CD19BB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3" name="直線コネクタ 15372">
                    <a:extLst>
                      <a:ext uri="{FF2B5EF4-FFF2-40B4-BE49-F238E27FC236}">
                        <a16:creationId xmlns:a16="http://schemas.microsoft.com/office/drawing/2014/main" id="{22B7C027-06CD-C62F-0545-88C67AE57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1" name="グループ化 15360">
                  <a:extLst>
                    <a:ext uri="{FF2B5EF4-FFF2-40B4-BE49-F238E27FC236}">
                      <a16:creationId xmlns:a16="http://schemas.microsoft.com/office/drawing/2014/main" id="{797C5C23-A6CB-5B53-B9E5-9EA99E67A2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2" name="直線コネクタ 15361">
                    <a:extLst>
                      <a:ext uri="{FF2B5EF4-FFF2-40B4-BE49-F238E27FC236}">
                        <a16:creationId xmlns:a16="http://schemas.microsoft.com/office/drawing/2014/main" id="{37F39AC6-40D7-E97D-0858-73290C6800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3" name="直線コネクタ 15362">
                    <a:extLst>
                      <a:ext uri="{FF2B5EF4-FFF2-40B4-BE49-F238E27FC236}">
                        <a16:creationId xmlns:a16="http://schemas.microsoft.com/office/drawing/2014/main" id="{FD85DCDA-F710-F1F2-554A-263444EEF1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4" name="直線コネクタ 15363">
                    <a:extLst>
                      <a:ext uri="{FF2B5EF4-FFF2-40B4-BE49-F238E27FC236}">
                        <a16:creationId xmlns:a16="http://schemas.microsoft.com/office/drawing/2014/main" id="{E3AD1CDF-3E3C-7920-D911-F861FF1DFE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5" name="直線コネクタ 15364">
                    <a:extLst>
                      <a:ext uri="{FF2B5EF4-FFF2-40B4-BE49-F238E27FC236}">
                        <a16:creationId xmlns:a16="http://schemas.microsoft.com/office/drawing/2014/main" id="{72415EBB-588F-C75A-A42C-353464DE6F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6" name="直線コネクタ 15365">
                    <a:extLst>
                      <a:ext uri="{FF2B5EF4-FFF2-40B4-BE49-F238E27FC236}">
                        <a16:creationId xmlns:a16="http://schemas.microsoft.com/office/drawing/2014/main" id="{36AF4BC1-2D68-6ED0-FDC1-15FA9C8B08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7" name="直線コネクタ 15366">
                    <a:extLst>
                      <a:ext uri="{FF2B5EF4-FFF2-40B4-BE49-F238E27FC236}">
                        <a16:creationId xmlns:a16="http://schemas.microsoft.com/office/drawing/2014/main" id="{D2E03C7A-6422-FF7C-13DD-468B6C7272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8" name="グループ化 14977">
                <a:extLst>
                  <a:ext uri="{FF2B5EF4-FFF2-40B4-BE49-F238E27FC236}">
                    <a16:creationId xmlns:a16="http://schemas.microsoft.com/office/drawing/2014/main" id="{C53A9205-2809-15ED-31F4-9A0A94D8C42E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168" name="正方形/長方形 15167">
                  <a:extLst>
                    <a:ext uri="{FF2B5EF4-FFF2-40B4-BE49-F238E27FC236}">
                      <a16:creationId xmlns:a16="http://schemas.microsoft.com/office/drawing/2014/main" id="{5183D1B3-9F1E-010C-5264-BE85A4CF0D3C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169" name="グループ化 15168">
                  <a:extLst>
                    <a:ext uri="{FF2B5EF4-FFF2-40B4-BE49-F238E27FC236}">
                      <a16:creationId xmlns:a16="http://schemas.microsoft.com/office/drawing/2014/main" id="{70ECA924-5303-DA1C-F7AC-68CC57752EDE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198" name="グループ化 15197">
                    <a:extLst>
                      <a:ext uri="{FF2B5EF4-FFF2-40B4-BE49-F238E27FC236}">
                        <a16:creationId xmlns:a16="http://schemas.microsoft.com/office/drawing/2014/main" id="{C1B8E244-40A5-B16A-B774-151C81A52064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338" name="正方形/長方形 15337">
                      <a:extLst>
                        <a:ext uri="{FF2B5EF4-FFF2-40B4-BE49-F238E27FC236}">
                          <a16:creationId xmlns:a16="http://schemas.microsoft.com/office/drawing/2014/main" id="{82B6BF4E-9F10-D760-AEC7-9BEA467A24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39" name="グループ化 15338">
                      <a:extLst>
                        <a:ext uri="{FF2B5EF4-FFF2-40B4-BE49-F238E27FC236}">
                          <a16:creationId xmlns:a16="http://schemas.microsoft.com/office/drawing/2014/main" id="{99A6EAC4-176E-700D-EDB1-3A48099D40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54" name="正方形/長方形 15353">
                        <a:extLst>
                          <a:ext uri="{FF2B5EF4-FFF2-40B4-BE49-F238E27FC236}">
                            <a16:creationId xmlns:a16="http://schemas.microsoft.com/office/drawing/2014/main" id="{CEAAB2DF-006E-DCB0-3B49-B85B284FD16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55" name="正方形/長方形 15354">
                        <a:extLst>
                          <a:ext uri="{FF2B5EF4-FFF2-40B4-BE49-F238E27FC236}">
                            <a16:creationId xmlns:a16="http://schemas.microsoft.com/office/drawing/2014/main" id="{A066E148-2992-2B52-5CDB-27E04673AF3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340" name="グループ化 15339">
                      <a:extLst>
                        <a:ext uri="{FF2B5EF4-FFF2-40B4-BE49-F238E27FC236}">
                          <a16:creationId xmlns:a16="http://schemas.microsoft.com/office/drawing/2014/main" id="{3FF5BC75-A49B-CEED-A5CD-B311CA1201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350" name="正方形/長方形 15349">
                        <a:extLst>
                          <a:ext uri="{FF2B5EF4-FFF2-40B4-BE49-F238E27FC236}">
                            <a16:creationId xmlns:a16="http://schemas.microsoft.com/office/drawing/2014/main" id="{921E6BB6-E630-A1FF-A13A-85659850ABD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351" name="グループ化 15350">
                        <a:extLst>
                          <a:ext uri="{FF2B5EF4-FFF2-40B4-BE49-F238E27FC236}">
                            <a16:creationId xmlns:a16="http://schemas.microsoft.com/office/drawing/2014/main" id="{80614930-9BF5-CE93-E725-73837716B53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352" name="正方形/長方形 15351">
                          <a:extLst>
                            <a:ext uri="{FF2B5EF4-FFF2-40B4-BE49-F238E27FC236}">
                              <a16:creationId xmlns:a16="http://schemas.microsoft.com/office/drawing/2014/main" id="{A0542BAB-F58E-8A28-CF61-B14FEB17A40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353" name="正方形/長方形 15352">
                          <a:extLst>
                            <a:ext uri="{FF2B5EF4-FFF2-40B4-BE49-F238E27FC236}">
                              <a16:creationId xmlns:a16="http://schemas.microsoft.com/office/drawing/2014/main" id="{2B9F8BB0-7BD1-1D66-8B7D-07A89BD4E93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341" name="正方形/長方形 15340">
                      <a:extLst>
                        <a:ext uri="{FF2B5EF4-FFF2-40B4-BE49-F238E27FC236}">
                          <a16:creationId xmlns:a16="http://schemas.microsoft.com/office/drawing/2014/main" id="{BB2D140F-84DA-8C83-9A92-C6445FC7E9B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2" name="グループ化 15341">
                      <a:extLst>
                        <a:ext uri="{FF2B5EF4-FFF2-40B4-BE49-F238E27FC236}">
                          <a16:creationId xmlns:a16="http://schemas.microsoft.com/office/drawing/2014/main" id="{67CD6FC4-58BE-C1E6-3744-5A1EC29F13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8" name="正方形/長方形 15347">
                        <a:extLst>
                          <a:ext uri="{FF2B5EF4-FFF2-40B4-BE49-F238E27FC236}">
                            <a16:creationId xmlns:a16="http://schemas.microsoft.com/office/drawing/2014/main" id="{1804257B-1778-7FF4-EB49-185F83EEAF0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9" name="正方形/長方形 15348">
                        <a:extLst>
                          <a:ext uri="{FF2B5EF4-FFF2-40B4-BE49-F238E27FC236}">
                            <a16:creationId xmlns:a16="http://schemas.microsoft.com/office/drawing/2014/main" id="{201820E2-342A-6312-F520-40BE5FD18F1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3" name="正方形/長方形 15342">
                      <a:extLst>
                        <a:ext uri="{FF2B5EF4-FFF2-40B4-BE49-F238E27FC236}">
                          <a16:creationId xmlns:a16="http://schemas.microsoft.com/office/drawing/2014/main" id="{2E347FDC-F57D-0C49-066D-5AADAB60F71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4" name="グループ化 15343">
                      <a:extLst>
                        <a:ext uri="{FF2B5EF4-FFF2-40B4-BE49-F238E27FC236}">
                          <a16:creationId xmlns:a16="http://schemas.microsoft.com/office/drawing/2014/main" id="{D399807E-DBD5-221F-0C5C-D30D2499A7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6" name="正方形/長方形 15345">
                        <a:extLst>
                          <a:ext uri="{FF2B5EF4-FFF2-40B4-BE49-F238E27FC236}">
                            <a16:creationId xmlns:a16="http://schemas.microsoft.com/office/drawing/2014/main" id="{A7E79D5B-BF92-FC46-47C7-9DC21AC7FB8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7" name="正方形/長方形 15346">
                        <a:extLst>
                          <a:ext uri="{FF2B5EF4-FFF2-40B4-BE49-F238E27FC236}">
                            <a16:creationId xmlns:a16="http://schemas.microsoft.com/office/drawing/2014/main" id="{8ED7F42F-A33C-3FD8-97BA-1A173DC16F0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5" name="正方形/長方形 15344">
                      <a:extLst>
                        <a:ext uri="{FF2B5EF4-FFF2-40B4-BE49-F238E27FC236}">
                          <a16:creationId xmlns:a16="http://schemas.microsoft.com/office/drawing/2014/main" id="{F31B6721-445C-1D1A-CA7C-A4EA51D0CF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199" name="グループ化 15198">
                    <a:extLst>
                      <a:ext uri="{FF2B5EF4-FFF2-40B4-BE49-F238E27FC236}">
                        <a16:creationId xmlns:a16="http://schemas.microsoft.com/office/drawing/2014/main" id="{A87E51E2-CCCD-072C-ADFF-E88BA3B20657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304" name="グループ化 15303">
                      <a:extLst>
                        <a:ext uri="{FF2B5EF4-FFF2-40B4-BE49-F238E27FC236}">
                          <a16:creationId xmlns:a16="http://schemas.microsoft.com/office/drawing/2014/main" id="{6DE44BF2-82B7-F003-0BBA-B4C9BD46D0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22" name="直線コネクタ 15321">
                        <a:extLst>
                          <a:ext uri="{FF2B5EF4-FFF2-40B4-BE49-F238E27FC236}">
                            <a16:creationId xmlns:a16="http://schemas.microsoft.com/office/drawing/2014/main" id="{89F40FC2-66A6-2085-B620-20C04AB355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3" name="直線コネクタ 15322">
                        <a:extLst>
                          <a:ext uri="{FF2B5EF4-FFF2-40B4-BE49-F238E27FC236}">
                            <a16:creationId xmlns:a16="http://schemas.microsoft.com/office/drawing/2014/main" id="{EA2848B0-74E7-7059-DA84-2E86AEDB2E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4" name="直線コネクタ 15323">
                        <a:extLst>
                          <a:ext uri="{FF2B5EF4-FFF2-40B4-BE49-F238E27FC236}">
                            <a16:creationId xmlns:a16="http://schemas.microsoft.com/office/drawing/2014/main" id="{223EC957-DB79-8FDA-C5E5-DB8362E612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5" name="直線コネクタ 15324">
                        <a:extLst>
                          <a:ext uri="{FF2B5EF4-FFF2-40B4-BE49-F238E27FC236}">
                            <a16:creationId xmlns:a16="http://schemas.microsoft.com/office/drawing/2014/main" id="{C3FAA29F-E1EF-8710-BE38-A76217A1B6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6" name="直線コネクタ 15325">
                        <a:extLst>
                          <a:ext uri="{FF2B5EF4-FFF2-40B4-BE49-F238E27FC236}">
                            <a16:creationId xmlns:a16="http://schemas.microsoft.com/office/drawing/2014/main" id="{52999BE6-3E08-49BE-319B-E5B58DB9BC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7" name="直線コネクタ 15326">
                        <a:extLst>
                          <a:ext uri="{FF2B5EF4-FFF2-40B4-BE49-F238E27FC236}">
                            <a16:creationId xmlns:a16="http://schemas.microsoft.com/office/drawing/2014/main" id="{7326D692-2298-24E3-14E9-6D64062889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8" name="直線コネクタ 15327">
                        <a:extLst>
                          <a:ext uri="{FF2B5EF4-FFF2-40B4-BE49-F238E27FC236}">
                            <a16:creationId xmlns:a16="http://schemas.microsoft.com/office/drawing/2014/main" id="{C6AE64DB-2EB1-3372-C49A-6293BF5170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9" name="直線コネクタ 15328">
                        <a:extLst>
                          <a:ext uri="{FF2B5EF4-FFF2-40B4-BE49-F238E27FC236}">
                            <a16:creationId xmlns:a16="http://schemas.microsoft.com/office/drawing/2014/main" id="{A97E8302-E42C-B7F1-2E6D-80FDC1A1C4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0" name="直線コネクタ 15329">
                        <a:extLst>
                          <a:ext uri="{FF2B5EF4-FFF2-40B4-BE49-F238E27FC236}">
                            <a16:creationId xmlns:a16="http://schemas.microsoft.com/office/drawing/2014/main" id="{984C57C4-E642-1BA5-4E67-A0704899E1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1" name="直線コネクタ 15330">
                        <a:extLst>
                          <a:ext uri="{FF2B5EF4-FFF2-40B4-BE49-F238E27FC236}">
                            <a16:creationId xmlns:a16="http://schemas.microsoft.com/office/drawing/2014/main" id="{F66C3317-2301-CD6B-120D-4754A4771B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2" name="直線コネクタ 15331">
                        <a:extLst>
                          <a:ext uri="{FF2B5EF4-FFF2-40B4-BE49-F238E27FC236}">
                            <a16:creationId xmlns:a16="http://schemas.microsoft.com/office/drawing/2014/main" id="{47B9F37F-2ECE-09A6-AA38-A427600FC4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3" name="直線コネクタ 15332">
                        <a:extLst>
                          <a:ext uri="{FF2B5EF4-FFF2-40B4-BE49-F238E27FC236}">
                            <a16:creationId xmlns:a16="http://schemas.microsoft.com/office/drawing/2014/main" id="{5B072A54-F188-1D9E-D440-0CCB44826F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4" name="直線コネクタ 15333">
                        <a:extLst>
                          <a:ext uri="{FF2B5EF4-FFF2-40B4-BE49-F238E27FC236}">
                            <a16:creationId xmlns:a16="http://schemas.microsoft.com/office/drawing/2014/main" id="{3B107BA6-D8AE-EA0C-8C37-5FB8A736C4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5" name="直線コネクタ 15334">
                        <a:extLst>
                          <a:ext uri="{FF2B5EF4-FFF2-40B4-BE49-F238E27FC236}">
                            <a16:creationId xmlns:a16="http://schemas.microsoft.com/office/drawing/2014/main" id="{4FD769FA-0CE2-4B20-843C-5B3CA52A30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6" name="直線コネクタ 15335">
                        <a:extLst>
                          <a:ext uri="{FF2B5EF4-FFF2-40B4-BE49-F238E27FC236}">
                            <a16:creationId xmlns:a16="http://schemas.microsoft.com/office/drawing/2014/main" id="{91D39CD9-8328-2D09-9F8D-EA12C59558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7" name="直線コネクタ 15336">
                        <a:extLst>
                          <a:ext uri="{FF2B5EF4-FFF2-40B4-BE49-F238E27FC236}">
                            <a16:creationId xmlns:a16="http://schemas.microsoft.com/office/drawing/2014/main" id="{20CDFBE2-298C-440C-3F37-1526F4CC4E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305" name="グループ化 15304">
                      <a:extLst>
                        <a:ext uri="{FF2B5EF4-FFF2-40B4-BE49-F238E27FC236}">
                          <a16:creationId xmlns:a16="http://schemas.microsoft.com/office/drawing/2014/main" id="{EEFAB732-7BD9-C9CF-9D62-0B08B45A05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06" name="直線コネクタ 15305">
                        <a:extLst>
                          <a:ext uri="{FF2B5EF4-FFF2-40B4-BE49-F238E27FC236}">
                            <a16:creationId xmlns:a16="http://schemas.microsoft.com/office/drawing/2014/main" id="{F91DB893-583B-EA15-B7DC-3ECB361BA7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7" name="直線コネクタ 15306">
                        <a:extLst>
                          <a:ext uri="{FF2B5EF4-FFF2-40B4-BE49-F238E27FC236}">
                            <a16:creationId xmlns:a16="http://schemas.microsoft.com/office/drawing/2014/main" id="{7F6C3423-5639-C855-2DEF-A1D4845FED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8" name="直線コネクタ 15307">
                        <a:extLst>
                          <a:ext uri="{FF2B5EF4-FFF2-40B4-BE49-F238E27FC236}">
                            <a16:creationId xmlns:a16="http://schemas.microsoft.com/office/drawing/2014/main" id="{4E9D72F3-F337-7335-2CF1-278F34C2E3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9" name="直線コネクタ 15308">
                        <a:extLst>
                          <a:ext uri="{FF2B5EF4-FFF2-40B4-BE49-F238E27FC236}">
                            <a16:creationId xmlns:a16="http://schemas.microsoft.com/office/drawing/2014/main" id="{4A3C0E40-56CB-C295-C008-673A229965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0" name="直線コネクタ 15309">
                        <a:extLst>
                          <a:ext uri="{FF2B5EF4-FFF2-40B4-BE49-F238E27FC236}">
                            <a16:creationId xmlns:a16="http://schemas.microsoft.com/office/drawing/2014/main" id="{C1700AD3-1D78-6E7D-6A6F-74A34B49A5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1" name="直線コネクタ 15310">
                        <a:extLst>
                          <a:ext uri="{FF2B5EF4-FFF2-40B4-BE49-F238E27FC236}">
                            <a16:creationId xmlns:a16="http://schemas.microsoft.com/office/drawing/2014/main" id="{76F0947B-BF32-2C3E-0F75-B1666660E9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2" name="直線コネクタ 15311">
                        <a:extLst>
                          <a:ext uri="{FF2B5EF4-FFF2-40B4-BE49-F238E27FC236}">
                            <a16:creationId xmlns:a16="http://schemas.microsoft.com/office/drawing/2014/main" id="{30C6D7A3-66F8-7DD0-ABD0-E5E231D7A1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3" name="直線コネクタ 15312">
                        <a:extLst>
                          <a:ext uri="{FF2B5EF4-FFF2-40B4-BE49-F238E27FC236}">
                            <a16:creationId xmlns:a16="http://schemas.microsoft.com/office/drawing/2014/main" id="{DB2310B5-214C-C4C7-8984-50019CF3B5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4" name="直線コネクタ 15313">
                        <a:extLst>
                          <a:ext uri="{FF2B5EF4-FFF2-40B4-BE49-F238E27FC236}">
                            <a16:creationId xmlns:a16="http://schemas.microsoft.com/office/drawing/2014/main" id="{9ECFCC3B-1ECB-37A5-0C00-4885C99DF4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5" name="直線コネクタ 15314">
                        <a:extLst>
                          <a:ext uri="{FF2B5EF4-FFF2-40B4-BE49-F238E27FC236}">
                            <a16:creationId xmlns:a16="http://schemas.microsoft.com/office/drawing/2014/main" id="{88A70E3E-138C-8D47-2D8B-83982C6181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6" name="直線コネクタ 15315">
                        <a:extLst>
                          <a:ext uri="{FF2B5EF4-FFF2-40B4-BE49-F238E27FC236}">
                            <a16:creationId xmlns:a16="http://schemas.microsoft.com/office/drawing/2014/main" id="{C9FA2426-8247-EF87-823C-5BCEC93C86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7" name="直線コネクタ 15316">
                        <a:extLst>
                          <a:ext uri="{FF2B5EF4-FFF2-40B4-BE49-F238E27FC236}">
                            <a16:creationId xmlns:a16="http://schemas.microsoft.com/office/drawing/2014/main" id="{DCC19421-F238-5C50-0083-76C4B66BB7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8" name="直線コネクタ 15317">
                        <a:extLst>
                          <a:ext uri="{FF2B5EF4-FFF2-40B4-BE49-F238E27FC236}">
                            <a16:creationId xmlns:a16="http://schemas.microsoft.com/office/drawing/2014/main" id="{17E0B486-D42C-FDD3-0884-2262C0870F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9" name="直線コネクタ 15318">
                        <a:extLst>
                          <a:ext uri="{FF2B5EF4-FFF2-40B4-BE49-F238E27FC236}">
                            <a16:creationId xmlns:a16="http://schemas.microsoft.com/office/drawing/2014/main" id="{971E3858-C3F9-487E-7787-089C06A46B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0" name="直線コネクタ 15319">
                        <a:extLst>
                          <a:ext uri="{FF2B5EF4-FFF2-40B4-BE49-F238E27FC236}">
                            <a16:creationId xmlns:a16="http://schemas.microsoft.com/office/drawing/2014/main" id="{4A290993-24A9-B2E5-F943-6F09542D7D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1" name="直線コネクタ 15320">
                        <a:extLst>
                          <a:ext uri="{FF2B5EF4-FFF2-40B4-BE49-F238E27FC236}">
                            <a16:creationId xmlns:a16="http://schemas.microsoft.com/office/drawing/2014/main" id="{766182F7-CC79-0021-C712-B3EC590D3E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0" name="グループ化 15199">
                    <a:extLst>
                      <a:ext uri="{FF2B5EF4-FFF2-40B4-BE49-F238E27FC236}">
                        <a16:creationId xmlns:a16="http://schemas.microsoft.com/office/drawing/2014/main" id="{021B5215-7AC3-275B-6AA8-7522FFB9A9DA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70" name="グループ化 15269">
                      <a:extLst>
                        <a:ext uri="{FF2B5EF4-FFF2-40B4-BE49-F238E27FC236}">
                          <a16:creationId xmlns:a16="http://schemas.microsoft.com/office/drawing/2014/main" id="{070DB0AA-C872-5AB5-9E71-29654AC8FA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88" name="直線コネクタ 15287">
                        <a:extLst>
                          <a:ext uri="{FF2B5EF4-FFF2-40B4-BE49-F238E27FC236}">
                            <a16:creationId xmlns:a16="http://schemas.microsoft.com/office/drawing/2014/main" id="{7681FC92-D952-37DA-FBD0-9B5B10BDB0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9" name="直線コネクタ 15288">
                        <a:extLst>
                          <a:ext uri="{FF2B5EF4-FFF2-40B4-BE49-F238E27FC236}">
                            <a16:creationId xmlns:a16="http://schemas.microsoft.com/office/drawing/2014/main" id="{44D971F0-A7D5-BA8A-D113-59EFA96E87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0" name="直線コネクタ 15289">
                        <a:extLst>
                          <a:ext uri="{FF2B5EF4-FFF2-40B4-BE49-F238E27FC236}">
                            <a16:creationId xmlns:a16="http://schemas.microsoft.com/office/drawing/2014/main" id="{FA76552D-B8D7-1C23-5645-48A9ED9D40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1" name="直線コネクタ 15290">
                        <a:extLst>
                          <a:ext uri="{FF2B5EF4-FFF2-40B4-BE49-F238E27FC236}">
                            <a16:creationId xmlns:a16="http://schemas.microsoft.com/office/drawing/2014/main" id="{E5FB6B05-08BF-6D85-CA15-1B3D44A5D6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2" name="直線コネクタ 15291">
                        <a:extLst>
                          <a:ext uri="{FF2B5EF4-FFF2-40B4-BE49-F238E27FC236}">
                            <a16:creationId xmlns:a16="http://schemas.microsoft.com/office/drawing/2014/main" id="{97A9F845-46F5-AD1E-5102-B6A8A3BC60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3" name="直線コネクタ 15292">
                        <a:extLst>
                          <a:ext uri="{FF2B5EF4-FFF2-40B4-BE49-F238E27FC236}">
                            <a16:creationId xmlns:a16="http://schemas.microsoft.com/office/drawing/2014/main" id="{F370665B-DE21-D83A-EE27-591A389D42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4" name="直線コネクタ 15293">
                        <a:extLst>
                          <a:ext uri="{FF2B5EF4-FFF2-40B4-BE49-F238E27FC236}">
                            <a16:creationId xmlns:a16="http://schemas.microsoft.com/office/drawing/2014/main" id="{063C408D-193D-E4EC-3AC8-2218E746EA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5" name="直線コネクタ 15294">
                        <a:extLst>
                          <a:ext uri="{FF2B5EF4-FFF2-40B4-BE49-F238E27FC236}">
                            <a16:creationId xmlns:a16="http://schemas.microsoft.com/office/drawing/2014/main" id="{F812E6ED-0F1C-DAB0-42E5-88D723A589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6" name="直線コネクタ 15295">
                        <a:extLst>
                          <a:ext uri="{FF2B5EF4-FFF2-40B4-BE49-F238E27FC236}">
                            <a16:creationId xmlns:a16="http://schemas.microsoft.com/office/drawing/2014/main" id="{CD5B50DF-A99C-F922-212D-F1EFAFBD61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7" name="直線コネクタ 15296">
                        <a:extLst>
                          <a:ext uri="{FF2B5EF4-FFF2-40B4-BE49-F238E27FC236}">
                            <a16:creationId xmlns:a16="http://schemas.microsoft.com/office/drawing/2014/main" id="{8A2760A9-2B49-2F9A-14F4-0936686218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8" name="直線コネクタ 15297">
                        <a:extLst>
                          <a:ext uri="{FF2B5EF4-FFF2-40B4-BE49-F238E27FC236}">
                            <a16:creationId xmlns:a16="http://schemas.microsoft.com/office/drawing/2014/main" id="{829A41D6-BC87-A3BA-B8EC-02FF0F7E97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9" name="直線コネクタ 15298">
                        <a:extLst>
                          <a:ext uri="{FF2B5EF4-FFF2-40B4-BE49-F238E27FC236}">
                            <a16:creationId xmlns:a16="http://schemas.microsoft.com/office/drawing/2014/main" id="{6BD31B27-6518-8ED3-7A7D-CEAF174EF6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0" name="直線コネクタ 15299">
                        <a:extLst>
                          <a:ext uri="{FF2B5EF4-FFF2-40B4-BE49-F238E27FC236}">
                            <a16:creationId xmlns:a16="http://schemas.microsoft.com/office/drawing/2014/main" id="{0AC30830-3A4C-4926-C98E-56A8DE88D6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1" name="直線コネクタ 15300">
                        <a:extLst>
                          <a:ext uri="{FF2B5EF4-FFF2-40B4-BE49-F238E27FC236}">
                            <a16:creationId xmlns:a16="http://schemas.microsoft.com/office/drawing/2014/main" id="{41988B97-2228-211F-872A-1B4D2BD72F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2" name="直線コネクタ 15301">
                        <a:extLst>
                          <a:ext uri="{FF2B5EF4-FFF2-40B4-BE49-F238E27FC236}">
                            <a16:creationId xmlns:a16="http://schemas.microsoft.com/office/drawing/2014/main" id="{1876E9E3-A81C-6F41-D863-02EC976CB5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3" name="直線コネクタ 15302">
                        <a:extLst>
                          <a:ext uri="{FF2B5EF4-FFF2-40B4-BE49-F238E27FC236}">
                            <a16:creationId xmlns:a16="http://schemas.microsoft.com/office/drawing/2014/main" id="{A84B570E-2C3A-F17C-3A57-10F1ED9DCE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71" name="グループ化 15270">
                      <a:extLst>
                        <a:ext uri="{FF2B5EF4-FFF2-40B4-BE49-F238E27FC236}">
                          <a16:creationId xmlns:a16="http://schemas.microsoft.com/office/drawing/2014/main" id="{1D2917B7-D56E-5B04-8C0C-CF8D50045F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72" name="直線コネクタ 15271">
                        <a:extLst>
                          <a:ext uri="{FF2B5EF4-FFF2-40B4-BE49-F238E27FC236}">
                            <a16:creationId xmlns:a16="http://schemas.microsoft.com/office/drawing/2014/main" id="{7D4BF6B2-90A2-4A15-68F9-F99C0107FB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3" name="直線コネクタ 15272">
                        <a:extLst>
                          <a:ext uri="{FF2B5EF4-FFF2-40B4-BE49-F238E27FC236}">
                            <a16:creationId xmlns:a16="http://schemas.microsoft.com/office/drawing/2014/main" id="{61F12F1A-2C33-B899-B237-A80F0C9ADF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4" name="直線コネクタ 15273">
                        <a:extLst>
                          <a:ext uri="{FF2B5EF4-FFF2-40B4-BE49-F238E27FC236}">
                            <a16:creationId xmlns:a16="http://schemas.microsoft.com/office/drawing/2014/main" id="{AA24E753-A762-D643-C88D-25A4CA5800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5" name="直線コネクタ 15274">
                        <a:extLst>
                          <a:ext uri="{FF2B5EF4-FFF2-40B4-BE49-F238E27FC236}">
                            <a16:creationId xmlns:a16="http://schemas.microsoft.com/office/drawing/2014/main" id="{A6AF9043-2846-BA97-EC1A-653411F1F6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6" name="直線コネクタ 15275">
                        <a:extLst>
                          <a:ext uri="{FF2B5EF4-FFF2-40B4-BE49-F238E27FC236}">
                            <a16:creationId xmlns:a16="http://schemas.microsoft.com/office/drawing/2014/main" id="{8803B001-3E2F-9C9E-E646-A80CBCA236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7" name="直線コネクタ 15276">
                        <a:extLst>
                          <a:ext uri="{FF2B5EF4-FFF2-40B4-BE49-F238E27FC236}">
                            <a16:creationId xmlns:a16="http://schemas.microsoft.com/office/drawing/2014/main" id="{825E44E8-551F-21E7-E252-D91E5D9956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8" name="直線コネクタ 15277">
                        <a:extLst>
                          <a:ext uri="{FF2B5EF4-FFF2-40B4-BE49-F238E27FC236}">
                            <a16:creationId xmlns:a16="http://schemas.microsoft.com/office/drawing/2014/main" id="{AE3860EB-EAD8-4A61-882D-E85709AD8F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9" name="直線コネクタ 15278">
                        <a:extLst>
                          <a:ext uri="{FF2B5EF4-FFF2-40B4-BE49-F238E27FC236}">
                            <a16:creationId xmlns:a16="http://schemas.microsoft.com/office/drawing/2014/main" id="{4881675B-6A49-4DBD-BA22-6A317EE9EB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0" name="直線コネクタ 15279">
                        <a:extLst>
                          <a:ext uri="{FF2B5EF4-FFF2-40B4-BE49-F238E27FC236}">
                            <a16:creationId xmlns:a16="http://schemas.microsoft.com/office/drawing/2014/main" id="{FF63E99E-83B2-2974-7D18-57079594B4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1" name="直線コネクタ 15280">
                        <a:extLst>
                          <a:ext uri="{FF2B5EF4-FFF2-40B4-BE49-F238E27FC236}">
                            <a16:creationId xmlns:a16="http://schemas.microsoft.com/office/drawing/2014/main" id="{FEFCC258-1073-028C-9A84-94E3E320BF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2" name="直線コネクタ 15281">
                        <a:extLst>
                          <a:ext uri="{FF2B5EF4-FFF2-40B4-BE49-F238E27FC236}">
                            <a16:creationId xmlns:a16="http://schemas.microsoft.com/office/drawing/2014/main" id="{F2D1EFF5-CC61-C891-E0C8-E1520213BA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3" name="直線コネクタ 15282">
                        <a:extLst>
                          <a:ext uri="{FF2B5EF4-FFF2-40B4-BE49-F238E27FC236}">
                            <a16:creationId xmlns:a16="http://schemas.microsoft.com/office/drawing/2014/main" id="{8A6DE931-4E63-455B-0F4E-A5143AF12F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4" name="直線コネクタ 15283">
                        <a:extLst>
                          <a:ext uri="{FF2B5EF4-FFF2-40B4-BE49-F238E27FC236}">
                            <a16:creationId xmlns:a16="http://schemas.microsoft.com/office/drawing/2014/main" id="{BB6DD29F-4997-4A96-8B14-64E9B5E2F1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5" name="直線コネクタ 15284">
                        <a:extLst>
                          <a:ext uri="{FF2B5EF4-FFF2-40B4-BE49-F238E27FC236}">
                            <a16:creationId xmlns:a16="http://schemas.microsoft.com/office/drawing/2014/main" id="{F38C9D7D-0AEF-B207-31DD-B7D3C6D878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6" name="直線コネクタ 15285">
                        <a:extLst>
                          <a:ext uri="{FF2B5EF4-FFF2-40B4-BE49-F238E27FC236}">
                            <a16:creationId xmlns:a16="http://schemas.microsoft.com/office/drawing/2014/main" id="{FAA57F12-52D4-DC96-52D9-69EF7B17C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7" name="直線コネクタ 15286">
                        <a:extLst>
                          <a:ext uri="{FF2B5EF4-FFF2-40B4-BE49-F238E27FC236}">
                            <a16:creationId xmlns:a16="http://schemas.microsoft.com/office/drawing/2014/main" id="{2CD23BD2-D69A-D443-22FB-26445E0D34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1" name="グループ化 15200">
                    <a:extLst>
                      <a:ext uri="{FF2B5EF4-FFF2-40B4-BE49-F238E27FC236}">
                        <a16:creationId xmlns:a16="http://schemas.microsoft.com/office/drawing/2014/main" id="{B61CF37E-79CB-CA10-D76B-1E8C20FA7464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36" name="グループ化 15235">
                      <a:extLst>
                        <a:ext uri="{FF2B5EF4-FFF2-40B4-BE49-F238E27FC236}">
                          <a16:creationId xmlns:a16="http://schemas.microsoft.com/office/drawing/2014/main" id="{73934DE1-0886-1A5D-D4C8-840D66BC2E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54" name="直線コネクタ 15253">
                        <a:extLst>
                          <a:ext uri="{FF2B5EF4-FFF2-40B4-BE49-F238E27FC236}">
                            <a16:creationId xmlns:a16="http://schemas.microsoft.com/office/drawing/2014/main" id="{11B9B236-E328-49B3-7712-DEEA8788EE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5" name="直線コネクタ 15254">
                        <a:extLst>
                          <a:ext uri="{FF2B5EF4-FFF2-40B4-BE49-F238E27FC236}">
                            <a16:creationId xmlns:a16="http://schemas.microsoft.com/office/drawing/2014/main" id="{A2466100-F987-0079-12BA-9A6FA2A239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6" name="直線コネクタ 15255">
                        <a:extLst>
                          <a:ext uri="{FF2B5EF4-FFF2-40B4-BE49-F238E27FC236}">
                            <a16:creationId xmlns:a16="http://schemas.microsoft.com/office/drawing/2014/main" id="{4CCFE4CB-9F3F-328E-5148-546C5F3B12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7" name="直線コネクタ 15256">
                        <a:extLst>
                          <a:ext uri="{FF2B5EF4-FFF2-40B4-BE49-F238E27FC236}">
                            <a16:creationId xmlns:a16="http://schemas.microsoft.com/office/drawing/2014/main" id="{725DBD30-39CE-A479-F5F6-A943347AAB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8" name="直線コネクタ 15257">
                        <a:extLst>
                          <a:ext uri="{FF2B5EF4-FFF2-40B4-BE49-F238E27FC236}">
                            <a16:creationId xmlns:a16="http://schemas.microsoft.com/office/drawing/2014/main" id="{3360B894-03D5-B302-B61A-A9965E8FDD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9" name="直線コネクタ 15258">
                        <a:extLst>
                          <a:ext uri="{FF2B5EF4-FFF2-40B4-BE49-F238E27FC236}">
                            <a16:creationId xmlns:a16="http://schemas.microsoft.com/office/drawing/2014/main" id="{C239526F-5032-6DE0-51A9-3941E28910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0" name="直線コネクタ 15259">
                        <a:extLst>
                          <a:ext uri="{FF2B5EF4-FFF2-40B4-BE49-F238E27FC236}">
                            <a16:creationId xmlns:a16="http://schemas.microsoft.com/office/drawing/2014/main" id="{90EBDD2C-15FF-3EFF-3B18-2A3FF91DBD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1" name="直線コネクタ 15260">
                        <a:extLst>
                          <a:ext uri="{FF2B5EF4-FFF2-40B4-BE49-F238E27FC236}">
                            <a16:creationId xmlns:a16="http://schemas.microsoft.com/office/drawing/2014/main" id="{786114B2-EBA3-F2F1-99BF-D9400D8217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2" name="直線コネクタ 15261">
                        <a:extLst>
                          <a:ext uri="{FF2B5EF4-FFF2-40B4-BE49-F238E27FC236}">
                            <a16:creationId xmlns:a16="http://schemas.microsoft.com/office/drawing/2014/main" id="{94CC604A-2248-508F-F1EB-1405493B3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3" name="直線コネクタ 15262">
                        <a:extLst>
                          <a:ext uri="{FF2B5EF4-FFF2-40B4-BE49-F238E27FC236}">
                            <a16:creationId xmlns:a16="http://schemas.microsoft.com/office/drawing/2014/main" id="{808B662D-E113-11FF-6F01-CA3F8950BF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4" name="直線コネクタ 15263">
                        <a:extLst>
                          <a:ext uri="{FF2B5EF4-FFF2-40B4-BE49-F238E27FC236}">
                            <a16:creationId xmlns:a16="http://schemas.microsoft.com/office/drawing/2014/main" id="{967C178D-2015-3AE3-2D70-34EE882B04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5" name="直線コネクタ 15264">
                        <a:extLst>
                          <a:ext uri="{FF2B5EF4-FFF2-40B4-BE49-F238E27FC236}">
                            <a16:creationId xmlns:a16="http://schemas.microsoft.com/office/drawing/2014/main" id="{346239E6-9536-E662-FEFD-1B0122D1F4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6" name="直線コネクタ 15265">
                        <a:extLst>
                          <a:ext uri="{FF2B5EF4-FFF2-40B4-BE49-F238E27FC236}">
                            <a16:creationId xmlns:a16="http://schemas.microsoft.com/office/drawing/2014/main" id="{58211E73-557B-338E-6C16-294BEACB70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7" name="直線コネクタ 15266">
                        <a:extLst>
                          <a:ext uri="{FF2B5EF4-FFF2-40B4-BE49-F238E27FC236}">
                            <a16:creationId xmlns:a16="http://schemas.microsoft.com/office/drawing/2014/main" id="{0F058430-0B30-619A-E503-303964015D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8" name="直線コネクタ 15267">
                        <a:extLst>
                          <a:ext uri="{FF2B5EF4-FFF2-40B4-BE49-F238E27FC236}">
                            <a16:creationId xmlns:a16="http://schemas.microsoft.com/office/drawing/2014/main" id="{43197A6B-DE89-ADEA-3A7A-2DB3B5655D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9" name="直線コネクタ 15268">
                        <a:extLst>
                          <a:ext uri="{FF2B5EF4-FFF2-40B4-BE49-F238E27FC236}">
                            <a16:creationId xmlns:a16="http://schemas.microsoft.com/office/drawing/2014/main" id="{A58D6407-8278-2221-B4B8-6A1543FEE8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37" name="グループ化 15236">
                      <a:extLst>
                        <a:ext uri="{FF2B5EF4-FFF2-40B4-BE49-F238E27FC236}">
                          <a16:creationId xmlns:a16="http://schemas.microsoft.com/office/drawing/2014/main" id="{1C9B7C12-1E73-BA37-F112-04DE03C295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38" name="直線コネクタ 15237">
                        <a:extLst>
                          <a:ext uri="{FF2B5EF4-FFF2-40B4-BE49-F238E27FC236}">
                            <a16:creationId xmlns:a16="http://schemas.microsoft.com/office/drawing/2014/main" id="{42797103-8958-021B-7CA2-A3F646EB57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39" name="直線コネクタ 15238">
                        <a:extLst>
                          <a:ext uri="{FF2B5EF4-FFF2-40B4-BE49-F238E27FC236}">
                            <a16:creationId xmlns:a16="http://schemas.microsoft.com/office/drawing/2014/main" id="{7C00EA7C-C6D9-A632-005E-2BDCC20255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0" name="直線コネクタ 15239">
                        <a:extLst>
                          <a:ext uri="{FF2B5EF4-FFF2-40B4-BE49-F238E27FC236}">
                            <a16:creationId xmlns:a16="http://schemas.microsoft.com/office/drawing/2014/main" id="{933EB4DB-12CB-AB75-95B7-837853D3E3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1" name="直線コネクタ 15240">
                        <a:extLst>
                          <a:ext uri="{FF2B5EF4-FFF2-40B4-BE49-F238E27FC236}">
                            <a16:creationId xmlns:a16="http://schemas.microsoft.com/office/drawing/2014/main" id="{B43F01F6-6F82-27ED-0D2E-35B94E9FA5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2" name="直線コネクタ 15241">
                        <a:extLst>
                          <a:ext uri="{FF2B5EF4-FFF2-40B4-BE49-F238E27FC236}">
                            <a16:creationId xmlns:a16="http://schemas.microsoft.com/office/drawing/2014/main" id="{7854FBE2-8A70-31C4-98FD-5BEFF986FE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3" name="直線コネクタ 15242">
                        <a:extLst>
                          <a:ext uri="{FF2B5EF4-FFF2-40B4-BE49-F238E27FC236}">
                            <a16:creationId xmlns:a16="http://schemas.microsoft.com/office/drawing/2014/main" id="{E3EB7208-2B37-BA26-74D4-C9957F5C30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4" name="直線コネクタ 15243">
                        <a:extLst>
                          <a:ext uri="{FF2B5EF4-FFF2-40B4-BE49-F238E27FC236}">
                            <a16:creationId xmlns:a16="http://schemas.microsoft.com/office/drawing/2014/main" id="{628BF349-46A4-8FB1-4012-C3FEF064C5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5" name="直線コネクタ 15244">
                        <a:extLst>
                          <a:ext uri="{FF2B5EF4-FFF2-40B4-BE49-F238E27FC236}">
                            <a16:creationId xmlns:a16="http://schemas.microsoft.com/office/drawing/2014/main" id="{2D1F2969-EE3D-E32B-1C90-4AD7E102E2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6" name="直線コネクタ 15245">
                        <a:extLst>
                          <a:ext uri="{FF2B5EF4-FFF2-40B4-BE49-F238E27FC236}">
                            <a16:creationId xmlns:a16="http://schemas.microsoft.com/office/drawing/2014/main" id="{8AD6797D-AF80-0C07-9D37-5E454939E7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7" name="直線コネクタ 15246">
                        <a:extLst>
                          <a:ext uri="{FF2B5EF4-FFF2-40B4-BE49-F238E27FC236}">
                            <a16:creationId xmlns:a16="http://schemas.microsoft.com/office/drawing/2014/main" id="{64A78654-AF5E-18AD-F5AC-71264995A4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8" name="直線コネクタ 15247">
                        <a:extLst>
                          <a:ext uri="{FF2B5EF4-FFF2-40B4-BE49-F238E27FC236}">
                            <a16:creationId xmlns:a16="http://schemas.microsoft.com/office/drawing/2014/main" id="{0854DDB2-794E-2D12-A903-5D911CE86A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9" name="直線コネクタ 15248">
                        <a:extLst>
                          <a:ext uri="{FF2B5EF4-FFF2-40B4-BE49-F238E27FC236}">
                            <a16:creationId xmlns:a16="http://schemas.microsoft.com/office/drawing/2014/main" id="{B7FEFDDB-A9C8-8CE2-20DD-C0D837AC07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0" name="直線コネクタ 15249">
                        <a:extLst>
                          <a:ext uri="{FF2B5EF4-FFF2-40B4-BE49-F238E27FC236}">
                            <a16:creationId xmlns:a16="http://schemas.microsoft.com/office/drawing/2014/main" id="{A804A350-3527-E111-24C5-1BD0082414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1" name="直線コネクタ 15250">
                        <a:extLst>
                          <a:ext uri="{FF2B5EF4-FFF2-40B4-BE49-F238E27FC236}">
                            <a16:creationId xmlns:a16="http://schemas.microsoft.com/office/drawing/2014/main" id="{83173228-8E87-6701-A0E1-9A8F5C07FA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2" name="直線コネクタ 15251">
                        <a:extLst>
                          <a:ext uri="{FF2B5EF4-FFF2-40B4-BE49-F238E27FC236}">
                            <a16:creationId xmlns:a16="http://schemas.microsoft.com/office/drawing/2014/main" id="{CBC41915-1FC7-40FF-08AC-618BA64B29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3" name="直線コネクタ 15252">
                        <a:extLst>
                          <a:ext uri="{FF2B5EF4-FFF2-40B4-BE49-F238E27FC236}">
                            <a16:creationId xmlns:a16="http://schemas.microsoft.com/office/drawing/2014/main" id="{BCEE58C8-6574-AE21-74E4-5D26C66E99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2" name="グループ化 15201">
                    <a:extLst>
                      <a:ext uri="{FF2B5EF4-FFF2-40B4-BE49-F238E27FC236}">
                        <a16:creationId xmlns:a16="http://schemas.microsoft.com/office/drawing/2014/main" id="{48FCB57D-267B-560E-509F-75842A8E3070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20" name="直線コネクタ 15219">
                      <a:extLst>
                        <a:ext uri="{FF2B5EF4-FFF2-40B4-BE49-F238E27FC236}">
                          <a16:creationId xmlns:a16="http://schemas.microsoft.com/office/drawing/2014/main" id="{BDEF4034-6582-90B6-BADD-E39F8B460B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1" name="直線コネクタ 15220">
                      <a:extLst>
                        <a:ext uri="{FF2B5EF4-FFF2-40B4-BE49-F238E27FC236}">
                          <a16:creationId xmlns:a16="http://schemas.microsoft.com/office/drawing/2014/main" id="{3BAF0C9B-14B4-6936-8A11-84771A311F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2" name="直線コネクタ 15221">
                      <a:extLst>
                        <a:ext uri="{FF2B5EF4-FFF2-40B4-BE49-F238E27FC236}">
                          <a16:creationId xmlns:a16="http://schemas.microsoft.com/office/drawing/2014/main" id="{E2205E27-4BBA-D4AE-C9AD-00A9922BEC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3" name="直線コネクタ 15222">
                      <a:extLst>
                        <a:ext uri="{FF2B5EF4-FFF2-40B4-BE49-F238E27FC236}">
                          <a16:creationId xmlns:a16="http://schemas.microsoft.com/office/drawing/2014/main" id="{482F69E5-C1BD-13E1-1CC7-10BCC30B30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4" name="直線コネクタ 15223">
                      <a:extLst>
                        <a:ext uri="{FF2B5EF4-FFF2-40B4-BE49-F238E27FC236}">
                          <a16:creationId xmlns:a16="http://schemas.microsoft.com/office/drawing/2014/main" id="{469D6D93-775B-5FD1-9398-9DCADD2251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5" name="直線コネクタ 15224">
                      <a:extLst>
                        <a:ext uri="{FF2B5EF4-FFF2-40B4-BE49-F238E27FC236}">
                          <a16:creationId xmlns:a16="http://schemas.microsoft.com/office/drawing/2014/main" id="{69A800D0-92B7-83D9-E7E8-8A6A905832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6" name="直線コネクタ 15225">
                      <a:extLst>
                        <a:ext uri="{FF2B5EF4-FFF2-40B4-BE49-F238E27FC236}">
                          <a16:creationId xmlns:a16="http://schemas.microsoft.com/office/drawing/2014/main" id="{489F5B9C-A65F-0DB7-674B-570F37AE1E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7" name="直線コネクタ 15226">
                      <a:extLst>
                        <a:ext uri="{FF2B5EF4-FFF2-40B4-BE49-F238E27FC236}">
                          <a16:creationId xmlns:a16="http://schemas.microsoft.com/office/drawing/2014/main" id="{BFCBCD07-6063-1103-AA31-21F582A8AA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8" name="直線コネクタ 15227">
                      <a:extLst>
                        <a:ext uri="{FF2B5EF4-FFF2-40B4-BE49-F238E27FC236}">
                          <a16:creationId xmlns:a16="http://schemas.microsoft.com/office/drawing/2014/main" id="{4DF6B4D8-416C-9895-3DA9-3DAEC9B532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9" name="直線コネクタ 15228">
                      <a:extLst>
                        <a:ext uri="{FF2B5EF4-FFF2-40B4-BE49-F238E27FC236}">
                          <a16:creationId xmlns:a16="http://schemas.microsoft.com/office/drawing/2014/main" id="{73587E37-AA44-0825-B9B9-B03CD25E2D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0" name="直線コネクタ 15229">
                      <a:extLst>
                        <a:ext uri="{FF2B5EF4-FFF2-40B4-BE49-F238E27FC236}">
                          <a16:creationId xmlns:a16="http://schemas.microsoft.com/office/drawing/2014/main" id="{A4857229-5029-15C1-8E28-CD8EA8458E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1" name="直線コネクタ 15230">
                      <a:extLst>
                        <a:ext uri="{FF2B5EF4-FFF2-40B4-BE49-F238E27FC236}">
                          <a16:creationId xmlns:a16="http://schemas.microsoft.com/office/drawing/2014/main" id="{43D30CBF-C7CC-50EE-F39E-B839C261E3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2" name="直線コネクタ 15231">
                      <a:extLst>
                        <a:ext uri="{FF2B5EF4-FFF2-40B4-BE49-F238E27FC236}">
                          <a16:creationId xmlns:a16="http://schemas.microsoft.com/office/drawing/2014/main" id="{8E7EAFBB-CDA6-4529-7B3B-F3233CAC64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3" name="直線コネクタ 15232">
                      <a:extLst>
                        <a:ext uri="{FF2B5EF4-FFF2-40B4-BE49-F238E27FC236}">
                          <a16:creationId xmlns:a16="http://schemas.microsoft.com/office/drawing/2014/main" id="{935DC947-9F4C-451A-8D94-2069F5524F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4" name="直線コネクタ 15233">
                      <a:extLst>
                        <a:ext uri="{FF2B5EF4-FFF2-40B4-BE49-F238E27FC236}">
                          <a16:creationId xmlns:a16="http://schemas.microsoft.com/office/drawing/2014/main" id="{940786BE-8312-0162-3CCA-E6DD5CDCD5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5" name="直線コネクタ 15234">
                      <a:extLst>
                        <a:ext uri="{FF2B5EF4-FFF2-40B4-BE49-F238E27FC236}">
                          <a16:creationId xmlns:a16="http://schemas.microsoft.com/office/drawing/2014/main" id="{70E2176F-6465-2B38-1472-502EFF8064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03" name="グループ化 15202">
                    <a:extLst>
                      <a:ext uri="{FF2B5EF4-FFF2-40B4-BE49-F238E27FC236}">
                        <a16:creationId xmlns:a16="http://schemas.microsoft.com/office/drawing/2014/main" id="{19EFFA4C-37A9-A706-0B0D-8BE5653B1D06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04" name="直線コネクタ 15203">
                      <a:extLst>
                        <a:ext uri="{FF2B5EF4-FFF2-40B4-BE49-F238E27FC236}">
                          <a16:creationId xmlns:a16="http://schemas.microsoft.com/office/drawing/2014/main" id="{85774F16-D799-147B-B9A0-EF33DC4505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5" name="直線コネクタ 15204">
                      <a:extLst>
                        <a:ext uri="{FF2B5EF4-FFF2-40B4-BE49-F238E27FC236}">
                          <a16:creationId xmlns:a16="http://schemas.microsoft.com/office/drawing/2014/main" id="{9FF4F72C-2420-B4B0-EF06-6DA05776AE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6" name="直線コネクタ 15205">
                      <a:extLst>
                        <a:ext uri="{FF2B5EF4-FFF2-40B4-BE49-F238E27FC236}">
                          <a16:creationId xmlns:a16="http://schemas.microsoft.com/office/drawing/2014/main" id="{32C485CA-F17D-CF4D-8C92-93D1D7163D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7" name="直線コネクタ 15206">
                      <a:extLst>
                        <a:ext uri="{FF2B5EF4-FFF2-40B4-BE49-F238E27FC236}">
                          <a16:creationId xmlns:a16="http://schemas.microsoft.com/office/drawing/2014/main" id="{6A716736-FDB9-FEBB-3D29-844ECD34C2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8" name="直線コネクタ 15207">
                      <a:extLst>
                        <a:ext uri="{FF2B5EF4-FFF2-40B4-BE49-F238E27FC236}">
                          <a16:creationId xmlns:a16="http://schemas.microsoft.com/office/drawing/2014/main" id="{885BE68C-3B64-0595-9129-A645D5EED9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9" name="直線コネクタ 15208">
                      <a:extLst>
                        <a:ext uri="{FF2B5EF4-FFF2-40B4-BE49-F238E27FC236}">
                          <a16:creationId xmlns:a16="http://schemas.microsoft.com/office/drawing/2014/main" id="{69E8E1C6-FE41-714F-C18B-892FAC6988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0" name="直線コネクタ 15209">
                      <a:extLst>
                        <a:ext uri="{FF2B5EF4-FFF2-40B4-BE49-F238E27FC236}">
                          <a16:creationId xmlns:a16="http://schemas.microsoft.com/office/drawing/2014/main" id="{070EC6F9-FE58-F1CF-E58F-EEA0F78E87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1" name="直線コネクタ 15210">
                      <a:extLst>
                        <a:ext uri="{FF2B5EF4-FFF2-40B4-BE49-F238E27FC236}">
                          <a16:creationId xmlns:a16="http://schemas.microsoft.com/office/drawing/2014/main" id="{A980B1EB-C8D6-8A02-C69D-BD6AA953F8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2" name="直線コネクタ 15211">
                      <a:extLst>
                        <a:ext uri="{FF2B5EF4-FFF2-40B4-BE49-F238E27FC236}">
                          <a16:creationId xmlns:a16="http://schemas.microsoft.com/office/drawing/2014/main" id="{D95A76E3-811A-8E68-07D8-8F5F4419F9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3" name="直線コネクタ 15212">
                      <a:extLst>
                        <a:ext uri="{FF2B5EF4-FFF2-40B4-BE49-F238E27FC236}">
                          <a16:creationId xmlns:a16="http://schemas.microsoft.com/office/drawing/2014/main" id="{2EEBFA44-CFD6-B853-7F67-D51A29D695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4" name="直線コネクタ 15213">
                      <a:extLst>
                        <a:ext uri="{FF2B5EF4-FFF2-40B4-BE49-F238E27FC236}">
                          <a16:creationId xmlns:a16="http://schemas.microsoft.com/office/drawing/2014/main" id="{F0BDFBB9-3AE6-C768-C802-8545E4022A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5" name="直線コネクタ 15214">
                      <a:extLst>
                        <a:ext uri="{FF2B5EF4-FFF2-40B4-BE49-F238E27FC236}">
                          <a16:creationId xmlns:a16="http://schemas.microsoft.com/office/drawing/2014/main" id="{83E04F48-A6F3-59F6-9942-5FAB269281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6" name="直線コネクタ 15215">
                      <a:extLst>
                        <a:ext uri="{FF2B5EF4-FFF2-40B4-BE49-F238E27FC236}">
                          <a16:creationId xmlns:a16="http://schemas.microsoft.com/office/drawing/2014/main" id="{4EE6C1B2-AC9E-EAA4-EAF5-7BD7500C76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7" name="直線コネクタ 15216">
                      <a:extLst>
                        <a:ext uri="{FF2B5EF4-FFF2-40B4-BE49-F238E27FC236}">
                          <a16:creationId xmlns:a16="http://schemas.microsoft.com/office/drawing/2014/main" id="{7001DA8D-478F-6F70-6BA3-FBF5B2A6F8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8" name="直線コネクタ 15217">
                      <a:extLst>
                        <a:ext uri="{FF2B5EF4-FFF2-40B4-BE49-F238E27FC236}">
                          <a16:creationId xmlns:a16="http://schemas.microsoft.com/office/drawing/2014/main" id="{59D0120C-1CBD-4550-9FE1-B47747467C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9" name="直線コネクタ 15218">
                      <a:extLst>
                        <a:ext uri="{FF2B5EF4-FFF2-40B4-BE49-F238E27FC236}">
                          <a16:creationId xmlns:a16="http://schemas.microsoft.com/office/drawing/2014/main" id="{F9B861EE-E338-861F-AFB9-E5C60D46DE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170" name="グループ化 15169">
                  <a:extLst>
                    <a:ext uri="{FF2B5EF4-FFF2-40B4-BE49-F238E27FC236}">
                      <a16:creationId xmlns:a16="http://schemas.microsoft.com/office/drawing/2014/main" id="{E75FB24F-0E8D-ED43-9FC9-9609CFAC11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92" name="直線コネクタ 15191">
                    <a:extLst>
                      <a:ext uri="{FF2B5EF4-FFF2-40B4-BE49-F238E27FC236}">
                        <a16:creationId xmlns:a16="http://schemas.microsoft.com/office/drawing/2014/main" id="{ECEA08AD-220D-6FFA-E081-236BF76377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3" name="直線コネクタ 15192">
                    <a:extLst>
                      <a:ext uri="{FF2B5EF4-FFF2-40B4-BE49-F238E27FC236}">
                        <a16:creationId xmlns:a16="http://schemas.microsoft.com/office/drawing/2014/main" id="{67DAFA43-3A8F-6E83-2207-800FDA31A21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4" name="直線コネクタ 15193">
                    <a:extLst>
                      <a:ext uri="{FF2B5EF4-FFF2-40B4-BE49-F238E27FC236}">
                        <a16:creationId xmlns:a16="http://schemas.microsoft.com/office/drawing/2014/main" id="{A0981FA4-58E9-07FB-7927-DD95F63851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5" name="直線コネクタ 15194">
                    <a:extLst>
                      <a:ext uri="{FF2B5EF4-FFF2-40B4-BE49-F238E27FC236}">
                        <a16:creationId xmlns:a16="http://schemas.microsoft.com/office/drawing/2014/main" id="{F1273C0A-008D-3E27-220A-BE08B59C4E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6" name="直線コネクタ 15195">
                    <a:extLst>
                      <a:ext uri="{FF2B5EF4-FFF2-40B4-BE49-F238E27FC236}">
                        <a16:creationId xmlns:a16="http://schemas.microsoft.com/office/drawing/2014/main" id="{685528AA-83AF-02C4-C68A-14E2AA6A49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7" name="直線コネクタ 15196">
                    <a:extLst>
                      <a:ext uri="{FF2B5EF4-FFF2-40B4-BE49-F238E27FC236}">
                        <a16:creationId xmlns:a16="http://schemas.microsoft.com/office/drawing/2014/main" id="{BA696672-D589-3A42-4F4D-73E5316BEB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1" name="グループ化 15170">
                  <a:extLst>
                    <a:ext uri="{FF2B5EF4-FFF2-40B4-BE49-F238E27FC236}">
                      <a16:creationId xmlns:a16="http://schemas.microsoft.com/office/drawing/2014/main" id="{527811FD-2E53-E566-D572-BF6C22F9C5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6" name="直線コネクタ 15185">
                    <a:extLst>
                      <a:ext uri="{FF2B5EF4-FFF2-40B4-BE49-F238E27FC236}">
                        <a16:creationId xmlns:a16="http://schemas.microsoft.com/office/drawing/2014/main" id="{1D900249-92BF-7ABD-F5FB-DFB0D560B9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7" name="直線コネクタ 15186">
                    <a:extLst>
                      <a:ext uri="{FF2B5EF4-FFF2-40B4-BE49-F238E27FC236}">
                        <a16:creationId xmlns:a16="http://schemas.microsoft.com/office/drawing/2014/main" id="{62138F87-5021-30E4-C338-0CDE8FF4E9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8" name="直線コネクタ 15187">
                    <a:extLst>
                      <a:ext uri="{FF2B5EF4-FFF2-40B4-BE49-F238E27FC236}">
                        <a16:creationId xmlns:a16="http://schemas.microsoft.com/office/drawing/2014/main" id="{F88410F5-A8A0-5973-20E4-D80550210B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9" name="直線コネクタ 15188">
                    <a:extLst>
                      <a:ext uri="{FF2B5EF4-FFF2-40B4-BE49-F238E27FC236}">
                        <a16:creationId xmlns:a16="http://schemas.microsoft.com/office/drawing/2014/main" id="{7207848F-78D0-EBF7-8AC5-6B950F6AEF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0" name="直線コネクタ 15189">
                    <a:extLst>
                      <a:ext uri="{FF2B5EF4-FFF2-40B4-BE49-F238E27FC236}">
                        <a16:creationId xmlns:a16="http://schemas.microsoft.com/office/drawing/2014/main" id="{065F3602-203D-E121-EA20-A41DC3491E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1" name="直線コネクタ 15190">
                    <a:extLst>
                      <a:ext uri="{FF2B5EF4-FFF2-40B4-BE49-F238E27FC236}">
                        <a16:creationId xmlns:a16="http://schemas.microsoft.com/office/drawing/2014/main" id="{BE06B80E-D0D6-8527-6894-E5879512B4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2" name="グループ化 15171">
                  <a:extLst>
                    <a:ext uri="{FF2B5EF4-FFF2-40B4-BE49-F238E27FC236}">
                      <a16:creationId xmlns:a16="http://schemas.microsoft.com/office/drawing/2014/main" id="{31EC38E6-B2D5-B1A2-D9F4-20303DB37F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0" name="直線コネクタ 15179">
                    <a:extLst>
                      <a:ext uri="{FF2B5EF4-FFF2-40B4-BE49-F238E27FC236}">
                        <a16:creationId xmlns:a16="http://schemas.microsoft.com/office/drawing/2014/main" id="{F4AA434C-6DD6-C104-1506-EC4B9EEF81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1" name="直線コネクタ 15180">
                    <a:extLst>
                      <a:ext uri="{FF2B5EF4-FFF2-40B4-BE49-F238E27FC236}">
                        <a16:creationId xmlns:a16="http://schemas.microsoft.com/office/drawing/2014/main" id="{A0FE9FA2-C5C8-7FED-F834-739722E44C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2" name="直線コネクタ 15181">
                    <a:extLst>
                      <a:ext uri="{FF2B5EF4-FFF2-40B4-BE49-F238E27FC236}">
                        <a16:creationId xmlns:a16="http://schemas.microsoft.com/office/drawing/2014/main" id="{538DFA7A-EE07-31C4-2822-A4DA2B5B56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3" name="直線コネクタ 15182">
                    <a:extLst>
                      <a:ext uri="{FF2B5EF4-FFF2-40B4-BE49-F238E27FC236}">
                        <a16:creationId xmlns:a16="http://schemas.microsoft.com/office/drawing/2014/main" id="{53A40DB5-9F0A-7F12-911B-C73B684004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4" name="直線コネクタ 15183">
                    <a:extLst>
                      <a:ext uri="{FF2B5EF4-FFF2-40B4-BE49-F238E27FC236}">
                        <a16:creationId xmlns:a16="http://schemas.microsoft.com/office/drawing/2014/main" id="{0C9CC85C-181F-1687-E467-A9274DD50D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5" name="直線コネクタ 15184">
                    <a:extLst>
                      <a:ext uri="{FF2B5EF4-FFF2-40B4-BE49-F238E27FC236}">
                        <a16:creationId xmlns:a16="http://schemas.microsoft.com/office/drawing/2014/main" id="{8A83BC1F-EF69-B609-DAA9-CC052BB744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3" name="グループ化 15172">
                  <a:extLst>
                    <a:ext uri="{FF2B5EF4-FFF2-40B4-BE49-F238E27FC236}">
                      <a16:creationId xmlns:a16="http://schemas.microsoft.com/office/drawing/2014/main" id="{8C9FB3D2-9562-9496-A90E-FB405E9D8C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74" name="直線コネクタ 15173">
                    <a:extLst>
                      <a:ext uri="{FF2B5EF4-FFF2-40B4-BE49-F238E27FC236}">
                        <a16:creationId xmlns:a16="http://schemas.microsoft.com/office/drawing/2014/main" id="{5EFE795C-5FD3-9DEE-5043-7E67F0DF74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5" name="直線コネクタ 15174">
                    <a:extLst>
                      <a:ext uri="{FF2B5EF4-FFF2-40B4-BE49-F238E27FC236}">
                        <a16:creationId xmlns:a16="http://schemas.microsoft.com/office/drawing/2014/main" id="{BB9394F6-ED19-5189-7FF3-7FF0DA2908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6" name="直線コネクタ 15175">
                    <a:extLst>
                      <a:ext uri="{FF2B5EF4-FFF2-40B4-BE49-F238E27FC236}">
                        <a16:creationId xmlns:a16="http://schemas.microsoft.com/office/drawing/2014/main" id="{F128FF43-E82B-1156-07EC-822BE2111D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7" name="直線コネクタ 15176">
                    <a:extLst>
                      <a:ext uri="{FF2B5EF4-FFF2-40B4-BE49-F238E27FC236}">
                        <a16:creationId xmlns:a16="http://schemas.microsoft.com/office/drawing/2014/main" id="{B72521D8-7E76-AE9D-E6BD-7537091A2A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8" name="直線コネクタ 15177">
                    <a:extLst>
                      <a:ext uri="{FF2B5EF4-FFF2-40B4-BE49-F238E27FC236}">
                        <a16:creationId xmlns:a16="http://schemas.microsoft.com/office/drawing/2014/main" id="{39B52419-958E-67DE-82B4-4093F22B92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9" name="直線コネクタ 15178">
                    <a:extLst>
                      <a:ext uri="{FF2B5EF4-FFF2-40B4-BE49-F238E27FC236}">
                        <a16:creationId xmlns:a16="http://schemas.microsoft.com/office/drawing/2014/main" id="{59E9562D-0FC8-FA53-3895-AD6E628938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9" name="グループ化 14978">
                <a:extLst>
                  <a:ext uri="{FF2B5EF4-FFF2-40B4-BE49-F238E27FC236}">
                    <a16:creationId xmlns:a16="http://schemas.microsoft.com/office/drawing/2014/main" id="{0F682DC8-CAE8-CDB1-D6A7-F8D4D7F7B0AB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980" name="正方形/長方形 14979">
                  <a:extLst>
                    <a:ext uri="{FF2B5EF4-FFF2-40B4-BE49-F238E27FC236}">
                      <a16:creationId xmlns:a16="http://schemas.microsoft.com/office/drawing/2014/main" id="{97FC7738-7544-747B-0732-C5309145E45E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981" name="グループ化 14980">
                  <a:extLst>
                    <a:ext uri="{FF2B5EF4-FFF2-40B4-BE49-F238E27FC236}">
                      <a16:creationId xmlns:a16="http://schemas.microsoft.com/office/drawing/2014/main" id="{0CF16E4B-A89C-A30D-26D9-6A11A2548826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010" name="グループ化 15009">
                    <a:extLst>
                      <a:ext uri="{FF2B5EF4-FFF2-40B4-BE49-F238E27FC236}">
                        <a16:creationId xmlns:a16="http://schemas.microsoft.com/office/drawing/2014/main" id="{98F35C04-897B-E4B4-CEB2-6F7E6F645124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150" name="正方形/長方形 15149">
                      <a:extLst>
                        <a:ext uri="{FF2B5EF4-FFF2-40B4-BE49-F238E27FC236}">
                          <a16:creationId xmlns:a16="http://schemas.microsoft.com/office/drawing/2014/main" id="{44ED5695-2577-75D7-BE7B-FB741DDDE4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1" name="グループ化 15150">
                      <a:extLst>
                        <a:ext uri="{FF2B5EF4-FFF2-40B4-BE49-F238E27FC236}">
                          <a16:creationId xmlns:a16="http://schemas.microsoft.com/office/drawing/2014/main" id="{694E4ACC-23B2-D9A3-8E10-C9F19D8553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6" name="正方形/長方形 15165">
                        <a:extLst>
                          <a:ext uri="{FF2B5EF4-FFF2-40B4-BE49-F238E27FC236}">
                            <a16:creationId xmlns:a16="http://schemas.microsoft.com/office/drawing/2014/main" id="{A5E8F0E6-C42D-61D5-CAB5-56082D2E8F8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7" name="正方形/長方形 15166">
                        <a:extLst>
                          <a:ext uri="{FF2B5EF4-FFF2-40B4-BE49-F238E27FC236}">
                            <a16:creationId xmlns:a16="http://schemas.microsoft.com/office/drawing/2014/main" id="{66B0B045-A831-C101-0F1F-37B2BB45D7D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152" name="グループ化 15151">
                      <a:extLst>
                        <a:ext uri="{FF2B5EF4-FFF2-40B4-BE49-F238E27FC236}">
                          <a16:creationId xmlns:a16="http://schemas.microsoft.com/office/drawing/2014/main" id="{561584C1-0073-8781-E601-D3B377B42A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162" name="正方形/長方形 15161">
                        <a:extLst>
                          <a:ext uri="{FF2B5EF4-FFF2-40B4-BE49-F238E27FC236}">
                            <a16:creationId xmlns:a16="http://schemas.microsoft.com/office/drawing/2014/main" id="{4C18DCD4-9AA1-8763-7C53-A2BEDA0397C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163" name="グループ化 15162">
                        <a:extLst>
                          <a:ext uri="{FF2B5EF4-FFF2-40B4-BE49-F238E27FC236}">
                            <a16:creationId xmlns:a16="http://schemas.microsoft.com/office/drawing/2014/main" id="{947872BB-C9DB-9072-1F0A-4A875D2AE2B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164" name="正方形/長方形 15163">
                          <a:extLst>
                            <a:ext uri="{FF2B5EF4-FFF2-40B4-BE49-F238E27FC236}">
                              <a16:creationId xmlns:a16="http://schemas.microsoft.com/office/drawing/2014/main" id="{81129316-019B-61A4-C7A6-5E6640E54E0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165" name="正方形/長方形 15164">
                          <a:extLst>
                            <a:ext uri="{FF2B5EF4-FFF2-40B4-BE49-F238E27FC236}">
                              <a16:creationId xmlns:a16="http://schemas.microsoft.com/office/drawing/2014/main" id="{878858B9-7CFB-0751-BED7-A929096BEB2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153" name="正方形/長方形 15152">
                      <a:extLst>
                        <a:ext uri="{FF2B5EF4-FFF2-40B4-BE49-F238E27FC236}">
                          <a16:creationId xmlns:a16="http://schemas.microsoft.com/office/drawing/2014/main" id="{374A9938-84F2-2F9F-C0A4-7B8246A96D5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4" name="グループ化 15153">
                      <a:extLst>
                        <a:ext uri="{FF2B5EF4-FFF2-40B4-BE49-F238E27FC236}">
                          <a16:creationId xmlns:a16="http://schemas.microsoft.com/office/drawing/2014/main" id="{CB5DEA9B-D5F7-0B56-78D9-109AD507E6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0" name="正方形/長方形 15159">
                        <a:extLst>
                          <a:ext uri="{FF2B5EF4-FFF2-40B4-BE49-F238E27FC236}">
                            <a16:creationId xmlns:a16="http://schemas.microsoft.com/office/drawing/2014/main" id="{5577B1B7-44E3-CCE0-2BED-AFD48F9E3BE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1" name="正方形/長方形 15160">
                        <a:extLst>
                          <a:ext uri="{FF2B5EF4-FFF2-40B4-BE49-F238E27FC236}">
                            <a16:creationId xmlns:a16="http://schemas.microsoft.com/office/drawing/2014/main" id="{926262BD-5377-6EBB-AFB3-14EF78A8B12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5" name="正方形/長方形 15154">
                      <a:extLst>
                        <a:ext uri="{FF2B5EF4-FFF2-40B4-BE49-F238E27FC236}">
                          <a16:creationId xmlns:a16="http://schemas.microsoft.com/office/drawing/2014/main" id="{4602358F-786A-3E4A-5E32-CA5515B3825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6" name="グループ化 15155">
                      <a:extLst>
                        <a:ext uri="{FF2B5EF4-FFF2-40B4-BE49-F238E27FC236}">
                          <a16:creationId xmlns:a16="http://schemas.microsoft.com/office/drawing/2014/main" id="{DD82256B-710E-A848-F900-9DE606C495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58" name="正方形/長方形 15157">
                        <a:extLst>
                          <a:ext uri="{FF2B5EF4-FFF2-40B4-BE49-F238E27FC236}">
                            <a16:creationId xmlns:a16="http://schemas.microsoft.com/office/drawing/2014/main" id="{A2C49E56-D8BB-D587-82D3-F90561873D2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59" name="正方形/長方形 15158">
                        <a:extLst>
                          <a:ext uri="{FF2B5EF4-FFF2-40B4-BE49-F238E27FC236}">
                            <a16:creationId xmlns:a16="http://schemas.microsoft.com/office/drawing/2014/main" id="{0C41EB67-01C1-1E86-6968-EF1D6A3DC50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7" name="正方形/長方形 15156">
                      <a:extLst>
                        <a:ext uri="{FF2B5EF4-FFF2-40B4-BE49-F238E27FC236}">
                          <a16:creationId xmlns:a16="http://schemas.microsoft.com/office/drawing/2014/main" id="{F6579DAA-C603-02DB-D48C-FEF700A73A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011" name="グループ化 15010">
                    <a:extLst>
                      <a:ext uri="{FF2B5EF4-FFF2-40B4-BE49-F238E27FC236}">
                        <a16:creationId xmlns:a16="http://schemas.microsoft.com/office/drawing/2014/main" id="{3A4F44C3-31D9-92D0-912E-09D9AB8AF736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116" name="グループ化 15115">
                      <a:extLst>
                        <a:ext uri="{FF2B5EF4-FFF2-40B4-BE49-F238E27FC236}">
                          <a16:creationId xmlns:a16="http://schemas.microsoft.com/office/drawing/2014/main" id="{739E8E4D-A870-03D3-442F-6F7B0A0BB0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34" name="直線コネクタ 15133">
                        <a:extLst>
                          <a:ext uri="{FF2B5EF4-FFF2-40B4-BE49-F238E27FC236}">
                            <a16:creationId xmlns:a16="http://schemas.microsoft.com/office/drawing/2014/main" id="{7AE50C0E-678C-D46D-ECD2-B8530D57A9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5" name="直線コネクタ 15134">
                        <a:extLst>
                          <a:ext uri="{FF2B5EF4-FFF2-40B4-BE49-F238E27FC236}">
                            <a16:creationId xmlns:a16="http://schemas.microsoft.com/office/drawing/2014/main" id="{9AEA8840-D2C9-9CCD-16AE-35C825CC01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6" name="直線コネクタ 15135">
                        <a:extLst>
                          <a:ext uri="{FF2B5EF4-FFF2-40B4-BE49-F238E27FC236}">
                            <a16:creationId xmlns:a16="http://schemas.microsoft.com/office/drawing/2014/main" id="{11D747FC-2320-067C-B2B3-C68A95D030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7" name="直線コネクタ 15136">
                        <a:extLst>
                          <a:ext uri="{FF2B5EF4-FFF2-40B4-BE49-F238E27FC236}">
                            <a16:creationId xmlns:a16="http://schemas.microsoft.com/office/drawing/2014/main" id="{CB9E434D-8FCA-FF7E-2E1A-A96A9D49C2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8" name="直線コネクタ 15137">
                        <a:extLst>
                          <a:ext uri="{FF2B5EF4-FFF2-40B4-BE49-F238E27FC236}">
                            <a16:creationId xmlns:a16="http://schemas.microsoft.com/office/drawing/2014/main" id="{559A1DBF-5539-A490-B95A-9A046472F0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9" name="直線コネクタ 15138">
                        <a:extLst>
                          <a:ext uri="{FF2B5EF4-FFF2-40B4-BE49-F238E27FC236}">
                            <a16:creationId xmlns:a16="http://schemas.microsoft.com/office/drawing/2014/main" id="{EA5C98D1-EC84-435F-0243-CC0E4B49B5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0" name="直線コネクタ 15139">
                        <a:extLst>
                          <a:ext uri="{FF2B5EF4-FFF2-40B4-BE49-F238E27FC236}">
                            <a16:creationId xmlns:a16="http://schemas.microsoft.com/office/drawing/2014/main" id="{B9BA8016-975D-486F-394F-34B193BFB3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1" name="直線コネクタ 15140">
                        <a:extLst>
                          <a:ext uri="{FF2B5EF4-FFF2-40B4-BE49-F238E27FC236}">
                            <a16:creationId xmlns:a16="http://schemas.microsoft.com/office/drawing/2014/main" id="{F122F9F0-667A-8FAF-84C0-8CCF2D3C55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2" name="直線コネクタ 15141">
                        <a:extLst>
                          <a:ext uri="{FF2B5EF4-FFF2-40B4-BE49-F238E27FC236}">
                            <a16:creationId xmlns:a16="http://schemas.microsoft.com/office/drawing/2014/main" id="{4F051D27-CE4F-CEAB-91BE-DB2BDA7280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3" name="直線コネクタ 15142">
                        <a:extLst>
                          <a:ext uri="{FF2B5EF4-FFF2-40B4-BE49-F238E27FC236}">
                            <a16:creationId xmlns:a16="http://schemas.microsoft.com/office/drawing/2014/main" id="{506BCC6D-8F65-76D4-31B3-6217161FFA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4" name="直線コネクタ 15143">
                        <a:extLst>
                          <a:ext uri="{FF2B5EF4-FFF2-40B4-BE49-F238E27FC236}">
                            <a16:creationId xmlns:a16="http://schemas.microsoft.com/office/drawing/2014/main" id="{9A6F4F9A-ABBA-E3A1-1E60-2CC22E7E25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5" name="直線コネクタ 15144">
                        <a:extLst>
                          <a:ext uri="{FF2B5EF4-FFF2-40B4-BE49-F238E27FC236}">
                            <a16:creationId xmlns:a16="http://schemas.microsoft.com/office/drawing/2014/main" id="{087D7FDC-79A6-88EF-D737-D1A3FB0744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6" name="直線コネクタ 15145">
                        <a:extLst>
                          <a:ext uri="{FF2B5EF4-FFF2-40B4-BE49-F238E27FC236}">
                            <a16:creationId xmlns:a16="http://schemas.microsoft.com/office/drawing/2014/main" id="{C22EE13A-AFC0-90D2-F0D6-6AF1C4CF22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7" name="直線コネクタ 15146">
                        <a:extLst>
                          <a:ext uri="{FF2B5EF4-FFF2-40B4-BE49-F238E27FC236}">
                            <a16:creationId xmlns:a16="http://schemas.microsoft.com/office/drawing/2014/main" id="{106FE762-699C-D703-3A2A-89F2FB14D3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8" name="直線コネクタ 15147">
                        <a:extLst>
                          <a:ext uri="{FF2B5EF4-FFF2-40B4-BE49-F238E27FC236}">
                            <a16:creationId xmlns:a16="http://schemas.microsoft.com/office/drawing/2014/main" id="{2FB73CC4-CCF0-B9AF-7B56-4AE352C937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9" name="直線コネクタ 15148">
                        <a:extLst>
                          <a:ext uri="{FF2B5EF4-FFF2-40B4-BE49-F238E27FC236}">
                            <a16:creationId xmlns:a16="http://schemas.microsoft.com/office/drawing/2014/main" id="{83EFE249-23B1-4102-7627-9485453895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117" name="グループ化 15116">
                      <a:extLst>
                        <a:ext uri="{FF2B5EF4-FFF2-40B4-BE49-F238E27FC236}">
                          <a16:creationId xmlns:a16="http://schemas.microsoft.com/office/drawing/2014/main" id="{86BE948C-F2A9-930D-5594-C160E40266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18" name="直線コネクタ 15117">
                        <a:extLst>
                          <a:ext uri="{FF2B5EF4-FFF2-40B4-BE49-F238E27FC236}">
                            <a16:creationId xmlns:a16="http://schemas.microsoft.com/office/drawing/2014/main" id="{EA672C2C-668E-2FB9-5147-1D54D6FDCC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9" name="直線コネクタ 15118">
                        <a:extLst>
                          <a:ext uri="{FF2B5EF4-FFF2-40B4-BE49-F238E27FC236}">
                            <a16:creationId xmlns:a16="http://schemas.microsoft.com/office/drawing/2014/main" id="{B12422C0-A366-2C49-D7E6-E0821939D4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0" name="直線コネクタ 15119">
                        <a:extLst>
                          <a:ext uri="{FF2B5EF4-FFF2-40B4-BE49-F238E27FC236}">
                            <a16:creationId xmlns:a16="http://schemas.microsoft.com/office/drawing/2014/main" id="{0628198D-7B21-63E8-D0CA-E9FEAC5329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1" name="直線コネクタ 15120">
                        <a:extLst>
                          <a:ext uri="{FF2B5EF4-FFF2-40B4-BE49-F238E27FC236}">
                            <a16:creationId xmlns:a16="http://schemas.microsoft.com/office/drawing/2014/main" id="{15EB30B5-4C31-2861-439E-54436C9DE1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2" name="直線コネクタ 15121">
                        <a:extLst>
                          <a:ext uri="{FF2B5EF4-FFF2-40B4-BE49-F238E27FC236}">
                            <a16:creationId xmlns:a16="http://schemas.microsoft.com/office/drawing/2014/main" id="{4DB4D6B5-8019-A4CE-76DE-FC1F9162A2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3" name="直線コネクタ 15122">
                        <a:extLst>
                          <a:ext uri="{FF2B5EF4-FFF2-40B4-BE49-F238E27FC236}">
                            <a16:creationId xmlns:a16="http://schemas.microsoft.com/office/drawing/2014/main" id="{CA591ADC-D8BA-632A-057E-D0BA6E4BE2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4" name="直線コネクタ 15123">
                        <a:extLst>
                          <a:ext uri="{FF2B5EF4-FFF2-40B4-BE49-F238E27FC236}">
                            <a16:creationId xmlns:a16="http://schemas.microsoft.com/office/drawing/2014/main" id="{7AF69A6D-26CB-188A-0D8D-3B673DC190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5" name="直線コネクタ 15124">
                        <a:extLst>
                          <a:ext uri="{FF2B5EF4-FFF2-40B4-BE49-F238E27FC236}">
                            <a16:creationId xmlns:a16="http://schemas.microsoft.com/office/drawing/2014/main" id="{5E8D3F9B-48CB-0568-43D3-3149F677F1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6" name="直線コネクタ 15125">
                        <a:extLst>
                          <a:ext uri="{FF2B5EF4-FFF2-40B4-BE49-F238E27FC236}">
                            <a16:creationId xmlns:a16="http://schemas.microsoft.com/office/drawing/2014/main" id="{948F77C2-DE05-C374-D93A-056078318E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7" name="直線コネクタ 15126">
                        <a:extLst>
                          <a:ext uri="{FF2B5EF4-FFF2-40B4-BE49-F238E27FC236}">
                            <a16:creationId xmlns:a16="http://schemas.microsoft.com/office/drawing/2014/main" id="{812A2310-29D5-AD38-45E0-A33019C75D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8" name="直線コネクタ 15127">
                        <a:extLst>
                          <a:ext uri="{FF2B5EF4-FFF2-40B4-BE49-F238E27FC236}">
                            <a16:creationId xmlns:a16="http://schemas.microsoft.com/office/drawing/2014/main" id="{F7206D82-961E-1A77-F607-ED3A81815D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9" name="直線コネクタ 15128">
                        <a:extLst>
                          <a:ext uri="{FF2B5EF4-FFF2-40B4-BE49-F238E27FC236}">
                            <a16:creationId xmlns:a16="http://schemas.microsoft.com/office/drawing/2014/main" id="{CEC850D6-2A38-D039-CCEE-5D42D143B9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0" name="直線コネクタ 15129">
                        <a:extLst>
                          <a:ext uri="{FF2B5EF4-FFF2-40B4-BE49-F238E27FC236}">
                            <a16:creationId xmlns:a16="http://schemas.microsoft.com/office/drawing/2014/main" id="{94EAFA49-32EA-424B-CFFA-357772217E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1" name="直線コネクタ 15130">
                        <a:extLst>
                          <a:ext uri="{FF2B5EF4-FFF2-40B4-BE49-F238E27FC236}">
                            <a16:creationId xmlns:a16="http://schemas.microsoft.com/office/drawing/2014/main" id="{D7D23291-244C-B91A-3FA4-A830BC912B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2" name="直線コネクタ 15131">
                        <a:extLst>
                          <a:ext uri="{FF2B5EF4-FFF2-40B4-BE49-F238E27FC236}">
                            <a16:creationId xmlns:a16="http://schemas.microsoft.com/office/drawing/2014/main" id="{0148BA36-C493-705A-288C-AA170C8B13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3" name="直線コネクタ 15132">
                        <a:extLst>
                          <a:ext uri="{FF2B5EF4-FFF2-40B4-BE49-F238E27FC236}">
                            <a16:creationId xmlns:a16="http://schemas.microsoft.com/office/drawing/2014/main" id="{92BEEEDD-2DA9-E628-0560-7E0385E5E2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2" name="グループ化 15011">
                    <a:extLst>
                      <a:ext uri="{FF2B5EF4-FFF2-40B4-BE49-F238E27FC236}">
                        <a16:creationId xmlns:a16="http://schemas.microsoft.com/office/drawing/2014/main" id="{8052E3D1-48C8-F428-4A1F-F468B51A43B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82" name="グループ化 15081">
                      <a:extLst>
                        <a:ext uri="{FF2B5EF4-FFF2-40B4-BE49-F238E27FC236}">
                          <a16:creationId xmlns:a16="http://schemas.microsoft.com/office/drawing/2014/main" id="{CD24222E-2716-1156-6265-3728317386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00" name="直線コネクタ 15099">
                        <a:extLst>
                          <a:ext uri="{FF2B5EF4-FFF2-40B4-BE49-F238E27FC236}">
                            <a16:creationId xmlns:a16="http://schemas.microsoft.com/office/drawing/2014/main" id="{DE985DBA-10BD-4835-8442-2A28625F0E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1" name="直線コネクタ 15100">
                        <a:extLst>
                          <a:ext uri="{FF2B5EF4-FFF2-40B4-BE49-F238E27FC236}">
                            <a16:creationId xmlns:a16="http://schemas.microsoft.com/office/drawing/2014/main" id="{CC9BFA7A-AC37-4F91-6E1A-156A474592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2" name="直線コネクタ 15101">
                        <a:extLst>
                          <a:ext uri="{FF2B5EF4-FFF2-40B4-BE49-F238E27FC236}">
                            <a16:creationId xmlns:a16="http://schemas.microsoft.com/office/drawing/2014/main" id="{14A76D74-9A68-3391-E464-C5D98D3E09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3" name="直線コネクタ 15102">
                        <a:extLst>
                          <a:ext uri="{FF2B5EF4-FFF2-40B4-BE49-F238E27FC236}">
                            <a16:creationId xmlns:a16="http://schemas.microsoft.com/office/drawing/2014/main" id="{B815B35C-3CC4-5A61-2348-038F1666A3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4" name="直線コネクタ 15103">
                        <a:extLst>
                          <a:ext uri="{FF2B5EF4-FFF2-40B4-BE49-F238E27FC236}">
                            <a16:creationId xmlns:a16="http://schemas.microsoft.com/office/drawing/2014/main" id="{FD9B4DAC-FE96-A738-994E-AACE80E0F0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5" name="直線コネクタ 15104">
                        <a:extLst>
                          <a:ext uri="{FF2B5EF4-FFF2-40B4-BE49-F238E27FC236}">
                            <a16:creationId xmlns:a16="http://schemas.microsoft.com/office/drawing/2014/main" id="{C5CBADF5-EE8B-60F2-19DF-39D5F35F61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6" name="直線コネクタ 15105">
                        <a:extLst>
                          <a:ext uri="{FF2B5EF4-FFF2-40B4-BE49-F238E27FC236}">
                            <a16:creationId xmlns:a16="http://schemas.microsoft.com/office/drawing/2014/main" id="{609FE6FD-CDFE-4524-2549-75125E8BE7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7" name="直線コネクタ 15106">
                        <a:extLst>
                          <a:ext uri="{FF2B5EF4-FFF2-40B4-BE49-F238E27FC236}">
                            <a16:creationId xmlns:a16="http://schemas.microsoft.com/office/drawing/2014/main" id="{ABAE4B77-61D1-E9A0-C550-1DA4090C74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8" name="直線コネクタ 15107">
                        <a:extLst>
                          <a:ext uri="{FF2B5EF4-FFF2-40B4-BE49-F238E27FC236}">
                            <a16:creationId xmlns:a16="http://schemas.microsoft.com/office/drawing/2014/main" id="{2EEA7C81-1442-1BFE-5BDE-23188479EB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9" name="直線コネクタ 15108">
                        <a:extLst>
                          <a:ext uri="{FF2B5EF4-FFF2-40B4-BE49-F238E27FC236}">
                            <a16:creationId xmlns:a16="http://schemas.microsoft.com/office/drawing/2014/main" id="{7BC3B976-69D1-7E28-3555-6961A69756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0" name="直線コネクタ 15109">
                        <a:extLst>
                          <a:ext uri="{FF2B5EF4-FFF2-40B4-BE49-F238E27FC236}">
                            <a16:creationId xmlns:a16="http://schemas.microsoft.com/office/drawing/2014/main" id="{C3A6B95E-3045-BEE6-524D-5D4241DCFD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1" name="直線コネクタ 15110">
                        <a:extLst>
                          <a:ext uri="{FF2B5EF4-FFF2-40B4-BE49-F238E27FC236}">
                            <a16:creationId xmlns:a16="http://schemas.microsoft.com/office/drawing/2014/main" id="{2FD81E61-D536-C1E2-9B84-09D5B9FA75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2" name="直線コネクタ 15111">
                        <a:extLst>
                          <a:ext uri="{FF2B5EF4-FFF2-40B4-BE49-F238E27FC236}">
                            <a16:creationId xmlns:a16="http://schemas.microsoft.com/office/drawing/2014/main" id="{F2A9180C-4B66-B93A-1F47-93500807D2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3" name="直線コネクタ 15112">
                        <a:extLst>
                          <a:ext uri="{FF2B5EF4-FFF2-40B4-BE49-F238E27FC236}">
                            <a16:creationId xmlns:a16="http://schemas.microsoft.com/office/drawing/2014/main" id="{576A91C9-D63F-FE54-1199-A87743D014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4" name="直線コネクタ 15113">
                        <a:extLst>
                          <a:ext uri="{FF2B5EF4-FFF2-40B4-BE49-F238E27FC236}">
                            <a16:creationId xmlns:a16="http://schemas.microsoft.com/office/drawing/2014/main" id="{071D3707-3972-9E8D-8689-3146119E13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5" name="直線コネクタ 15114">
                        <a:extLst>
                          <a:ext uri="{FF2B5EF4-FFF2-40B4-BE49-F238E27FC236}">
                            <a16:creationId xmlns:a16="http://schemas.microsoft.com/office/drawing/2014/main" id="{BCD539E5-CAC3-5E95-5C2A-9AC0841C43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83" name="グループ化 15082">
                      <a:extLst>
                        <a:ext uri="{FF2B5EF4-FFF2-40B4-BE49-F238E27FC236}">
                          <a16:creationId xmlns:a16="http://schemas.microsoft.com/office/drawing/2014/main" id="{14310F65-2332-DB15-8A6F-B038BB4727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84" name="直線コネクタ 15083">
                        <a:extLst>
                          <a:ext uri="{FF2B5EF4-FFF2-40B4-BE49-F238E27FC236}">
                            <a16:creationId xmlns:a16="http://schemas.microsoft.com/office/drawing/2014/main" id="{04B906BE-82BE-BAF5-BED5-8BBB955753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5" name="直線コネクタ 15084">
                        <a:extLst>
                          <a:ext uri="{FF2B5EF4-FFF2-40B4-BE49-F238E27FC236}">
                            <a16:creationId xmlns:a16="http://schemas.microsoft.com/office/drawing/2014/main" id="{1599F7BD-5A41-6199-301A-5E1D2103BC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6" name="直線コネクタ 15085">
                        <a:extLst>
                          <a:ext uri="{FF2B5EF4-FFF2-40B4-BE49-F238E27FC236}">
                            <a16:creationId xmlns:a16="http://schemas.microsoft.com/office/drawing/2014/main" id="{85695223-DEFC-E957-41F1-1B7B7DF023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7" name="直線コネクタ 15086">
                        <a:extLst>
                          <a:ext uri="{FF2B5EF4-FFF2-40B4-BE49-F238E27FC236}">
                            <a16:creationId xmlns:a16="http://schemas.microsoft.com/office/drawing/2014/main" id="{CB779A8C-A481-63E0-111E-C24F1DE9E3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8" name="直線コネクタ 15087">
                        <a:extLst>
                          <a:ext uri="{FF2B5EF4-FFF2-40B4-BE49-F238E27FC236}">
                            <a16:creationId xmlns:a16="http://schemas.microsoft.com/office/drawing/2014/main" id="{64C392DC-1F61-2A5D-6A07-C7FD27F871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9" name="直線コネクタ 15088">
                        <a:extLst>
                          <a:ext uri="{FF2B5EF4-FFF2-40B4-BE49-F238E27FC236}">
                            <a16:creationId xmlns:a16="http://schemas.microsoft.com/office/drawing/2014/main" id="{96140BD3-67A3-F557-E6CB-F8A9F7CE81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0" name="直線コネクタ 15089">
                        <a:extLst>
                          <a:ext uri="{FF2B5EF4-FFF2-40B4-BE49-F238E27FC236}">
                            <a16:creationId xmlns:a16="http://schemas.microsoft.com/office/drawing/2014/main" id="{65C60ECE-9203-4EDD-919F-EAD3672D1F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1" name="直線コネクタ 15090">
                        <a:extLst>
                          <a:ext uri="{FF2B5EF4-FFF2-40B4-BE49-F238E27FC236}">
                            <a16:creationId xmlns:a16="http://schemas.microsoft.com/office/drawing/2014/main" id="{57ED0FAB-87FF-AB8E-072B-DC690BC3FB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2" name="直線コネクタ 15091">
                        <a:extLst>
                          <a:ext uri="{FF2B5EF4-FFF2-40B4-BE49-F238E27FC236}">
                            <a16:creationId xmlns:a16="http://schemas.microsoft.com/office/drawing/2014/main" id="{78491344-B685-AD5A-01D9-1CD1F7478B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3" name="直線コネクタ 15092">
                        <a:extLst>
                          <a:ext uri="{FF2B5EF4-FFF2-40B4-BE49-F238E27FC236}">
                            <a16:creationId xmlns:a16="http://schemas.microsoft.com/office/drawing/2014/main" id="{2A638214-D4C2-9467-40EA-E266D3E198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4" name="直線コネクタ 15093">
                        <a:extLst>
                          <a:ext uri="{FF2B5EF4-FFF2-40B4-BE49-F238E27FC236}">
                            <a16:creationId xmlns:a16="http://schemas.microsoft.com/office/drawing/2014/main" id="{A6A88F3C-6A66-3295-EA90-E4AAF2325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5" name="直線コネクタ 15094">
                        <a:extLst>
                          <a:ext uri="{FF2B5EF4-FFF2-40B4-BE49-F238E27FC236}">
                            <a16:creationId xmlns:a16="http://schemas.microsoft.com/office/drawing/2014/main" id="{13A42CFA-D7EB-327F-CE81-7F94A2026C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6" name="直線コネクタ 15095">
                        <a:extLst>
                          <a:ext uri="{FF2B5EF4-FFF2-40B4-BE49-F238E27FC236}">
                            <a16:creationId xmlns:a16="http://schemas.microsoft.com/office/drawing/2014/main" id="{57124909-DFFE-AAC7-0D14-4EDDC11F75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7" name="直線コネクタ 15096">
                        <a:extLst>
                          <a:ext uri="{FF2B5EF4-FFF2-40B4-BE49-F238E27FC236}">
                            <a16:creationId xmlns:a16="http://schemas.microsoft.com/office/drawing/2014/main" id="{234DE822-13D7-B00A-3173-3A64CFF58A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8" name="直線コネクタ 15097">
                        <a:extLst>
                          <a:ext uri="{FF2B5EF4-FFF2-40B4-BE49-F238E27FC236}">
                            <a16:creationId xmlns:a16="http://schemas.microsoft.com/office/drawing/2014/main" id="{424AEB44-D106-188C-159B-A2BD003A9E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9" name="直線コネクタ 15098">
                        <a:extLst>
                          <a:ext uri="{FF2B5EF4-FFF2-40B4-BE49-F238E27FC236}">
                            <a16:creationId xmlns:a16="http://schemas.microsoft.com/office/drawing/2014/main" id="{57B21D04-469B-AE54-AB17-E4965D0929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3" name="グループ化 15012">
                    <a:extLst>
                      <a:ext uri="{FF2B5EF4-FFF2-40B4-BE49-F238E27FC236}">
                        <a16:creationId xmlns:a16="http://schemas.microsoft.com/office/drawing/2014/main" id="{1EFBA50D-B7E7-B4A2-D1A7-82F0936195AD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48" name="グループ化 15047">
                      <a:extLst>
                        <a:ext uri="{FF2B5EF4-FFF2-40B4-BE49-F238E27FC236}">
                          <a16:creationId xmlns:a16="http://schemas.microsoft.com/office/drawing/2014/main" id="{8BFDB1E9-B125-C719-E23B-835CFDD9CD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66" name="直線コネクタ 15065">
                        <a:extLst>
                          <a:ext uri="{FF2B5EF4-FFF2-40B4-BE49-F238E27FC236}">
                            <a16:creationId xmlns:a16="http://schemas.microsoft.com/office/drawing/2014/main" id="{79FC903F-DCCB-E36E-D047-0DD8C7A636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7" name="直線コネクタ 15066">
                        <a:extLst>
                          <a:ext uri="{FF2B5EF4-FFF2-40B4-BE49-F238E27FC236}">
                            <a16:creationId xmlns:a16="http://schemas.microsoft.com/office/drawing/2014/main" id="{3739B210-ACE9-1794-F7CA-FC209CCC7E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8" name="直線コネクタ 15067">
                        <a:extLst>
                          <a:ext uri="{FF2B5EF4-FFF2-40B4-BE49-F238E27FC236}">
                            <a16:creationId xmlns:a16="http://schemas.microsoft.com/office/drawing/2014/main" id="{0B626DFA-964F-2371-D0A2-4DDC1D3913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9" name="直線コネクタ 15068">
                        <a:extLst>
                          <a:ext uri="{FF2B5EF4-FFF2-40B4-BE49-F238E27FC236}">
                            <a16:creationId xmlns:a16="http://schemas.microsoft.com/office/drawing/2014/main" id="{7DF31052-BB94-CB32-1786-A06EF630DC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0" name="直線コネクタ 15069">
                        <a:extLst>
                          <a:ext uri="{FF2B5EF4-FFF2-40B4-BE49-F238E27FC236}">
                            <a16:creationId xmlns:a16="http://schemas.microsoft.com/office/drawing/2014/main" id="{09563CC1-5AE5-AEFF-5FCA-29B114063D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1" name="直線コネクタ 15070">
                        <a:extLst>
                          <a:ext uri="{FF2B5EF4-FFF2-40B4-BE49-F238E27FC236}">
                            <a16:creationId xmlns:a16="http://schemas.microsoft.com/office/drawing/2014/main" id="{EDE3211A-2FF8-D7E9-113C-B754E435AD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2" name="直線コネクタ 15071">
                        <a:extLst>
                          <a:ext uri="{FF2B5EF4-FFF2-40B4-BE49-F238E27FC236}">
                            <a16:creationId xmlns:a16="http://schemas.microsoft.com/office/drawing/2014/main" id="{CDD3B2C8-800B-42A3-D879-1332A27D5A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3" name="直線コネクタ 15072">
                        <a:extLst>
                          <a:ext uri="{FF2B5EF4-FFF2-40B4-BE49-F238E27FC236}">
                            <a16:creationId xmlns:a16="http://schemas.microsoft.com/office/drawing/2014/main" id="{1DA0FB71-876C-4EFC-A983-FE261FEC8B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4" name="直線コネクタ 15073">
                        <a:extLst>
                          <a:ext uri="{FF2B5EF4-FFF2-40B4-BE49-F238E27FC236}">
                            <a16:creationId xmlns:a16="http://schemas.microsoft.com/office/drawing/2014/main" id="{71CAC697-FC62-5516-0D7B-F2750652A0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5" name="直線コネクタ 15074">
                        <a:extLst>
                          <a:ext uri="{FF2B5EF4-FFF2-40B4-BE49-F238E27FC236}">
                            <a16:creationId xmlns:a16="http://schemas.microsoft.com/office/drawing/2014/main" id="{0972F5B5-D8D4-5773-E609-DBAA5095B0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6" name="直線コネクタ 15075">
                        <a:extLst>
                          <a:ext uri="{FF2B5EF4-FFF2-40B4-BE49-F238E27FC236}">
                            <a16:creationId xmlns:a16="http://schemas.microsoft.com/office/drawing/2014/main" id="{747D98BF-86AC-3AB0-90E5-0227F83F51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7" name="直線コネクタ 15076">
                        <a:extLst>
                          <a:ext uri="{FF2B5EF4-FFF2-40B4-BE49-F238E27FC236}">
                            <a16:creationId xmlns:a16="http://schemas.microsoft.com/office/drawing/2014/main" id="{F5EA131B-62D4-103A-4047-BA032A46BF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8" name="直線コネクタ 15077">
                        <a:extLst>
                          <a:ext uri="{FF2B5EF4-FFF2-40B4-BE49-F238E27FC236}">
                            <a16:creationId xmlns:a16="http://schemas.microsoft.com/office/drawing/2014/main" id="{7847D310-0D27-1C9C-05C7-A67B32C94F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9" name="直線コネクタ 15078">
                        <a:extLst>
                          <a:ext uri="{FF2B5EF4-FFF2-40B4-BE49-F238E27FC236}">
                            <a16:creationId xmlns:a16="http://schemas.microsoft.com/office/drawing/2014/main" id="{F073E4C9-5BAF-393E-6595-E409313FA1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0" name="直線コネクタ 15079">
                        <a:extLst>
                          <a:ext uri="{FF2B5EF4-FFF2-40B4-BE49-F238E27FC236}">
                            <a16:creationId xmlns:a16="http://schemas.microsoft.com/office/drawing/2014/main" id="{2B708C74-DF6E-6027-CEC3-4E4F942406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1" name="直線コネクタ 15080">
                        <a:extLst>
                          <a:ext uri="{FF2B5EF4-FFF2-40B4-BE49-F238E27FC236}">
                            <a16:creationId xmlns:a16="http://schemas.microsoft.com/office/drawing/2014/main" id="{87797F9F-EEB4-ECD6-5443-70B01036F2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49" name="グループ化 15048">
                      <a:extLst>
                        <a:ext uri="{FF2B5EF4-FFF2-40B4-BE49-F238E27FC236}">
                          <a16:creationId xmlns:a16="http://schemas.microsoft.com/office/drawing/2014/main" id="{5EC82408-75E2-1889-2BC7-3924313C7C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50" name="直線コネクタ 15049">
                        <a:extLst>
                          <a:ext uri="{FF2B5EF4-FFF2-40B4-BE49-F238E27FC236}">
                            <a16:creationId xmlns:a16="http://schemas.microsoft.com/office/drawing/2014/main" id="{358ECB45-6E51-FBCE-2A8A-48C360937B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1" name="直線コネクタ 15050">
                        <a:extLst>
                          <a:ext uri="{FF2B5EF4-FFF2-40B4-BE49-F238E27FC236}">
                            <a16:creationId xmlns:a16="http://schemas.microsoft.com/office/drawing/2014/main" id="{8744EA28-88F9-7E4C-4A9D-8D47FFEBB7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2" name="直線コネクタ 15051">
                        <a:extLst>
                          <a:ext uri="{FF2B5EF4-FFF2-40B4-BE49-F238E27FC236}">
                            <a16:creationId xmlns:a16="http://schemas.microsoft.com/office/drawing/2014/main" id="{F2018C31-DCF1-2FF3-73F9-66C8D86D87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3" name="直線コネクタ 15052">
                        <a:extLst>
                          <a:ext uri="{FF2B5EF4-FFF2-40B4-BE49-F238E27FC236}">
                            <a16:creationId xmlns:a16="http://schemas.microsoft.com/office/drawing/2014/main" id="{7BD965C4-1AA5-6998-496C-81BD123836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4" name="直線コネクタ 15053">
                        <a:extLst>
                          <a:ext uri="{FF2B5EF4-FFF2-40B4-BE49-F238E27FC236}">
                            <a16:creationId xmlns:a16="http://schemas.microsoft.com/office/drawing/2014/main" id="{6CD4444F-086D-223F-4F7F-F2D51D26A6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5" name="直線コネクタ 15054">
                        <a:extLst>
                          <a:ext uri="{FF2B5EF4-FFF2-40B4-BE49-F238E27FC236}">
                            <a16:creationId xmlns:a16="http://schemas.microsoft.com/office/drawing/2014/main" id="{BCB86804-2B3B-DE9F-9BAF-6FD54C60D4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6" name="直線コネクタ 15055">
                        <a:extLst>
                          <a:ext uri="{FF2B5EF4-FFF2-40B4-BE49-F238E27FC236}">
                            <a16:creationId xmlns:a16="http://schemas.microsoft.com/office/drawing/2014/main" id="{1B9F8302-1EEE-6E4F-7D50-31B03A36C7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7" name="直線コネクタ 15056">
                        <a:extLst>
                          <a:ext uri="{FF2B5EF4-FFF2-40B4-BE49-F238E27FC236}">
                            <a16:creationId xmlns:a16="http://schemas.microsoft.com/office/drawing/2014/main" id="{E56CFCDF-3576-3BD5-81FE-12822063B8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8" name="直線コネクタ 15057">
                        <a:extLst>
                          <a:ext uri="{FF2B5EF4-FFF2-40B4-BE49-F238E27FC236}">
                            <a16:creationId xmlns:a16="http://schemas.microsoft.com/office/drawing/2014/main" id="{259657E7-926E-5EC4-FC60-B0740AA181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9" name="直線コネクタ 15058">
                        <a:extLst>
                          <a:ext uri="{FF2B5EF4-FFF2-40B4-BE49-F238E27FC236}">
                            <a16:creationId xmlns:a16="http://schemas.microsoft.com/office/drawing/2014/main" id="{4179D2DE-FDF0-5666-F8E2-AA77576A1B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0" name="直線コネクタ 15059">
                        <a:extLst>
                          <a:ext uri="{FF2B5EF4-FFF2-40B4-BE49-F238E27FC236}">
                            <a16:creationId xmlns:a16="http://schemas.microsoft.com/office/drawing/2014/main" id="{16A5E3F2-C582-220E-31C9-C7F7CBB233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1" name="直線コネクタ 15060">
                        <a:extLst>
                          <a:ext uri="{FF2B5EF4-FFF2-40B4-BE49-F238E27FC236}">
                            <a16:creationId xmlns:a16="http://schemas.microsoft.com/office/drawing/2014/main" id="{16CD9BB9-B177-F8DA-3BFF-99F63619C8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2" name="直線コネクタ 15061">
                        <a:extLst>
                          <a:ext uri="{FF2B5EF4-FFF2-40B4-BE49-F238E27FC236}">
                            <a16:creationId xmlns:a16="http://schemas.microsoft.com/office/drawing/2014/main" id="{4A106846-5FB0-C21E-8F18-EA0F6F2420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3" name="直線コネクタ 15062">
                        <a:extLst>
                          <a:ext uri="{FF2B5EF4-FFF2-40B4-BE49-F238E27FC236}">
                            <a16:creationId xmlns:a16="http://schemas.microsoft.com/office/drawing/2014/main" id="{27A720AF-B98E-14C1-25E6-4EDA0DA442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4" name="直線コネクタ 15063">
                        <a:extLst>
                          <a:ext uri="{FF2B5EF4-FFF2-40B4-BE49-F238E27FC236}">
                            <a16:creationId xmlns:a16="http://schemas.microsoft.com/office/drawing/2014/main" id="{60FD06AE-FF2B-3C5A-F5E1-C561A7D60A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5" name="直線コネクタ 15064">
                        <a:extLst>
                          <a:ext uri="{FF2B5EF4-FFF2-40B4-BE49-F238E27FC236}">
                            <a16:creationId xmlns:a16="http://schemas.microsoft.com/office/drawing/2014/main" id="{7007F30A-04CB-231A-944C-983EBD3E16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4" name="グループ化 15013">
                    <a:extLst>
                      <a:ext uri="{FF2B5EF4-FFF2-40B4-BE49-F238E27FC236}">
                        <a16:creationId xmlns:a16="http://schemas.microsoft.com/office/drawing/2014/main" id="{F3A559FF-3172-047D-024D-5108062992C5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32" name="直線コネクタ 15031">
                      <a:extLst>
                        <a:ext uri="{FF2B5EF4-FFF2-40B4-BE49-F238E27FC236}">
                          <a16:creationId xmlns:a16="http://schemas.microsoft.com/office/drawing/2014/main" id="{64855485-9C0D-BD81-2DAA-4F1F2DBD08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3" name="直線コネクタ 15032">
                      <a:extLst>
                        <a:ext uri="{FF2B5EF4-FFF2-40B4-BE49-F238E27FC236}">
                          <a16:creationId xmlns:a16="http://schemas.microsoft.com/office/drawing/2014/main" id="{B88BBE1E-8EDF-48A7-FA42-91D6A4F8A3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4" name="直線コネクタ 15033">
                      <a:extLst>
                        <a:ext uri="{FF2B5EF4-FFF2-40B4-BE49-F238E27FC236}">
                          <a16:creationId xmlns:a16="http://schemas.microsoft.com/office/drawing/2014/main" id="{59517AAE-4541-295E-231A-87A86E4576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5" name="直線コネクタ 15034">
                      <a:extLst>
                        <a:ext uri="{FF2B5EF4-FFF2-40B4-BE49-F238E27FC236}">
                          <a16:creationId xmlns:a16="http://schemas.microsoft.com/office/drawing/2014/main" id="{A4CD3A4D-52EC-B2E5-CF27-4C59A3D24D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6" name="直線コネクタ 15035">
                      <a:extLst>
                        <a:ext uri="{FF2B5EF4-FFF2-40B4-BE49-F238E27FC236}">
                          <a16:creationId xmlns:a16="http://schemas.microsoft.com/office/drawing/2014/main" id="{2AE8036F-CF82-730A-C915-75E04B7A61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7" name="直線コネクタ 15036">
                      <a:extLst>
                        <a:ext uri="{FF2B5EF4-FFF2-40B4-BE49-F238E27FC236}">
                          <a16:creationId xmlns:a16="http://schemas.microsoft.com/office/drawing/2014/main" id="{552A3638-AE0F-D2EC-75D0-5532DDDBCE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8" name="直線コネクタ 15037">
                      <a:extLst>
                        <a:ext uri="{FF2B5EF4-FFF2-40B4-BE49-F238E27FC236}">
                          <a16:creationId xmlns:a16="http://schemas.microsoft.com/office/drawing/2014/main" id="{C2AA0C5B-0E3E-B644-C550-2D193EA949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9" name="直線コネクタ 15038">
                      <a:extLst>
                        <a:ext uri="{FF2B5EF4-FFF2-40B4-BE49-F238E27FC236}">
                          <a16:creationId xmlns:a16="http://schemas.microsoft.com/office/drawing/2014/main" id="{9885FB4C-283B-8E14-0D70-F0CE30DD88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0" name="直線コネクタ 15039">
                      <a:extLst>
                        <a:ext uri="{FF2B5EF4-FFF2-40B4-BE49-F238E27FC236}">
                          <a16:creationId xmlns:a16="http://schemas.microsoft.com/office/drawing/2014/main" id="{2224F99F-E9E8-D633-8B3A-529FA50EEC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1" name="直線コネクタ 15040">
                      <a:extLst>
                        <a:ext uri="{FF2B5EF4-FFF2-40B4-BE49-F238E27FC236}">
                          <a16:creationId xmlns:a16="http://schemas.microsoft.com/office/drawing/2014/main" id="{655C37B0-DC24-C858-F824-0EFE8FE9B4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2" name="直線コネクタ 15041">
                      <a:extLst>
                        <a:ext uri="{FF2B5EF4-FFF2-40B4-BE49-F238E27FC236}">
                          <a16:creationId xmlns:a16="http://schemas.microsoft.com/office/drawing/2014/main" id="{0C99719A-4360-2C3E-5CC9-7E6B51AA27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3" name="直線コネクタ 15042">
                      <a:extLst>
                        <a:ext uri="{FF2B5EF4-FFF2-40B4-BE49-F238E27FC236}">
                          <a16:creationId xmlns:a16="http://schemas.microsoft.com/office/drawing/2014/main" id="{277C2006-9422-E2DB-98DE-AD3EAE6555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4" name="直線コネクタ 15043">
                      <a:extLst>
                        <a:ext uri="{FF2B5EF4-FFF2-40B4-BE49-F238E27FC236}">
                          <a16:creationId xmlns:a16="http://schemas.microsoft.com/office/drawing/2014/main" id="{032EAF54-0767-198E-631F-EF69A30E69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5" name="直線コネクタ 15044">
                      <a:extLst>
                        <a:ext uri="{FF2B5EF4-FFF2-40B4-BE49-F238E27FC236}">
                          <a16:creationId xmlns:a16="http://schemas.microsoft.com/office/drawing/2014/main" id="{4D6FC220-E962-BFA9-CA57-F98F05989B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6" name="直線コネクタ 15045">
                      <a:extLst>
                        <a:ext uri="{FF2B5EF4-FFF2-40B4-BE49-F238E27FC236}">
                          <a16:creationId xmlns:a16="http://schemas.microsoft.com/office/drawing/2014/main" id="{E56484D4-D753-42E6-EDF8-BD2DC514194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7" name="直線コネクタ 15046">
                      <a:extLst>
                        <a:ext uri="{FF2B5EF4-FFF2-40B4-BE49-F238E27FC236}">
                          <a16:creationId xmlns:a16="http://schemas.microsoft.com/office/drawing/2014/main" id="{E5DFD00C-9F3E-B9DD-219C-AA380A7EC6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015" name="グループ化 15014">
                    <a:extLst>
                      <a:ext uri="{FF2B5EF4-FFF2-40B4-BE49-F238E27FC236}">
                        <a16:creationId xmlns:a16="http://schemas.microsoft.com/office/drawing/2014/main" id="{517DD5DF-B36D-ADE9-E05D-6D4FA75463C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16" name="直線コネクタ 15015">
                      <a:extLst>
                        <a:ext uri="{FF2B5EF4-FFF2-40B4-BE49-F238E27FC236}">
                          <a16:creationId xmlns:a16="http://schemas.microsoft.com/office/drawing/2014/main" id="{9BEAF6C3-BA67-E110-7135-AC1EE6C74C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7" name="直線コネクタ 15016">
                      <a:extLst>
                        <a:ext uri="{FF2B5EF4-FFF2-40B4-BE49-F238E27FC236}">
                          <a16:creationId xmlns:a16="http://schemas.microsoft.com/office/drawing/2014/main" id="{BD6038D9-4E0A-61BB-FABE-C28EB8858E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8" name="直線コネクタ 15017">
                      <a:extLst>
                        <a:ext uri="{FF2B5EF4-FFF2-40B4-BE49-F238E27FC236}">
                          <a16:creationId xmlns:a16="http://schemas.microsoft.com/office/drawing/2014/main" id="{D0C8B728-DF17-863A-D748-4C49FE2B63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9" name="直線コネクタ 15018">
                      <a:extLst>
                        <a:ext uri="{FF2B5EF4-FFF2-40B4-BE49-F238E27FC236}">
                          <a16:creationId xmlns:a16="http://schemas.microsoft.com/office/drawing/2014/main" id="{4E1EF847-42FC-466A-940A-3E114846D6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0" name="直線コネクタ 15019">
                      <a:extLst>
                        <a:ext uri="{FF2B5EF4-FFF2-40B4-BE49-F238E27FC236}">
                          <a16:creationId xmlns:a16="http://schemas.microsoft.com/office/drawing/2014/main" id="{41707310-A609-DC54-C2DD-6522E46BF4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1" name="直線コネクタ 15020">
                      <a:extLst>
                        <a:ext uri="{FF2B5EF4-FFF2-40B4-BE49-F238E27FC236}">
                          <a16:creationId xmlns:a16="http://schemas.microsoft.com/office/drawing/2014/main" id="{D2D6DB68-C314-7FF8-F9D0-8047BBEB9A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2" name="直線コネクタ 15021">
                      <a:extLst>
                        <a:ext uri="{FF2B5EF4-FFF2-40B4-BE49-F238E27FC236}">
                          <a16:creationId xmlns:a16="http://schemas.microsoft.com/office/drawing/2014/main" id="{A432D0C5-F987-D0C5-4108-1FEEADCCA4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3" name="直線コネクタ 15022">
                      <a:extLst>
                        <a:ext uri="{FF2B5EF4-FFF2-40B4-BE49-F238E27FC236}">
                          <a16:creationId xmlns:a16="http://schemas.microsoft.com/office/drawing/2014/main" id="{8D1C1FD0-3AAD-E57A-ED71-D1ADFFAD5D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4" name="直線コネクタ 15023">
                      <a:extLst>
                        <a:ext uri="{FF2B5EF4-FFF2-40B4-BE49-F238E27FC236}">
                          <a16:creationId xmlns:a16="http://schemas.microsoft.com/office/drawing/2014/main" id="{045A06B2-2803-865A-1EAA-756359B99E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5" name="直線コネクタ 15024">
                      <a:extLst>
                        <a:ext uri="{FF2B5EF4-FFF2-40B4-BE49-F238E27FC236}">
                          <a16:creationId xmlns:a16="http://schemas.microsoft.com/office/drawing/2014/main" id="{D0913BA1-0046-D2AB-427C-5B237DD372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6" name="直線コネクタ 15025">
                      <a:extLst>
                        <a:ext uri="{FF2B5EF4-FFF2-40B4-BE49-F238E27FC236}">
                          <a16:creationId xmlns:a16="http://schemas.microsoft.com/office/drawing/2014/main" id="{86C26763-1112-6D4C-C63C-F47E9F5FEB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7" name="直線コネクタ 15026">
                      <a:extLst>
                        <a:ext uri="{FF2B5EF4-FFF2-40B4-BE49-F238E27FC236}">
                          <a16:creationId xmlns:a16="http://schemas.microsoft.com/office/drawing/2014/main" id="{992AF1AC-7009-E3EF-D1FB-6CACB63D59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8" name="直線コネクタ 15027">
                      <a:extLst>
                        <a:ext uri="{FF2B5EF4-FFF2-40B4-BE49-F238E27FC236}">
                          <a16:creationId xmlns:a16="http://schemas.microsoft.com/office/drawing/2014/main" id="{6E2A2498-1191-44BF-6B6B-EA3BF2D29A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9" name="直線コネクタ 15028">
                      <a:extLst>
                        <a:ext uri="{FF2B5EF4-FFF2-40B4-BE49-F238E27FC236}">
                          <a16:creationId xmlns:a16="http://schemas.microsoft.com/office/drawing/2014/main" id="{3AECC4B7-2D22-E6E3-E3C4-E54363C9C8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0" name="直線コネクタ 15029">
                      <a:extLst>
                        <a:ext uri="{FF2B5EF4-FFF2-40B4-BE49-F238E27FC236}">
                          <a16:creationId xmlns:a16="http://schemas.microsoft.com/office/drawing/2014/main" id="{285AEE5E-7371-8F32-7A31-1C34A023CD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1" name="直線コネクタ 15030">
                      <a:extLst>
                        <a:ext uri="{FF2B5EF4-FFF2-40B4-BE49-F238E27FC236}">
                          <a16:creationId xmlns:a16="http://schemas.microsoft.com/office/drawing/2014/main" id="{BEDD598D-84E3-2D0D-BD8F-7D9209172E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982" name="グループ化 14981">
                  <a:extLst>
                    <a:ext uri="{FF2B5EF4-FFF2-40B4-BE49-F238E27FC236}">
                      <a16:creationId xmlns:a16="http://schemas.microsoft.com/office/drawing/2014/main" id="{4636283F-75CD-A6DB-78EB-11BF3FAEDF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004" name="直線コネクタ 15003">
                    <a:extLst>
                      <a:ext uri="{FF2B5EF4-FFF2-40B4-BE49-F238E27FC236}">
                        <a16:creationId xmlns:a16="http://schemas.microsoft.com/office/drawing/2014/main" id="{2460436E-4888-45EB-F47A-3180C5FEB6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5" name="直線コネクタ 15004">
                    <a:extLst>
                      <a:ext uri="{FF2B5EF4-FFF2-40B4-BE49-F238E27FC236}">
                        <a16:creationId xmlns:a16="http://schemas.microsoft.com/office/drawing/2014/main" id="{C56C65F6-BF8F-20FF-957F-02F2AC5927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6" name="直線コネクタ 15005">
                    <a:extLst>
                      <a:ext uri="{FF2B5EF4-FFF2-40B4-BE49-F238E27FC236}">
                        <a16:creationId xmlns:a16="http://schemas.microsoft.com/office/drawing/2014/main" id="{7B0111C2-F13C-67B9-AA5B-9576D70AD0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7" name="直線コネクタ 15006">
                    <a:extLst>
                      <a:ext uri="{FF2B5EF4-FFF2-40B4-BE49-F238E27FC236}">
                        <a16:creationId xmlns:a16="http://schemas.microsoft.com/office/drawing/2014/main" id="{96239F17-9BF5-38C7-CCD8-8D31404C03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8" name="直線コネクタ 15007">
                    <a:extLst>
                      <a:ext uri="{FF2B5EF4-FFF2-40B4-BE49-F238E27FC236}">
                        <a16:creationId xmlns:a16="http://schemas.microsoft.com/office/drawing/2014/main" id="{D50BD771-EB08-6B26-5C31-8F2554EB52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9" name="直線コネクタ 15008">
                    <a:extLst>
                      <a:ext uri="{FF2B5EF4-FFF2-40B4-BE49-F238E27FC236}">
                        <a16:creationId xmlns:a16="http://schemas.microsoft.com/office/drawing/2014/main" id="{3A24B46F-DDDC-660B-657E-D6EFA99BFD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3" name="グループ化 14982">
                  <a:extLst>
                    <a:ext uri="{FF2B5EF4-FFF2-40B4-BE49-F238E27FC236}">
                      <a16:creationId xmlns:a16="http://schemas.microsoft.com/office/drawing/2014/main" id="{6EAE1C2C-17B3-B2E0-CC4B-ADBCDDF275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8" name="直線コネクタ 14997">
                    <a:extLst>
                      <a:ext uri="{FF2B5EF4-FFF2-40B4-BE49-F238E27FC236}">
                        <a16:creationId xmlns:a16="http://schemas.microsoft.com/office/drawing/2014/main" id="{6F57D9BD-58D8-076E-3CD0-B8C06839A4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9" name="直線コネクタ 14998">
                    <a:extLst>
                      <a:ext uri="{FF2B5EF4-FFF2-40B4-BE49-F238E27FC236}">
                        <a16:creationId xmlns:a16="http://schemas.microsoft.com/office/drawing/2014/main" id="{0DBA8353-0EAD-675E-7980-EF4A985E84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0" name="直線コネクタ 14999">
                    <a:extLst>
                      <a:ext uri="{FF2B5EF4-FFF2-40B4-BE49-F238E27FC236}">
                        <a16:creationId xmlns:a16="http://schemas.microsoft.com/office/drawing/2014/main" id="{F87ECD86-A91F-5E9D-8052-39A98CE4ED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1" name="直線コネクタ 15000">
                    <a:extLst>
                      <a:ext uri="{FF2B5EF4-FFF2-40B4-BE49-F238E27FC236}">
                        <a16:creationId xmlns:a16="http://schemas.microsoft.com/office/drawing/2014/main" id="{3E1D75AD-95BB-791A-1AAB-C7DE4AAABF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2" name="直線コネクタ 15001">
                    <a:extLst>
                      <a:ext uri="{FF2B5EF4-FFF2-40B4-BE49-F238E27FC236}">
                        <a16:creationId xmlns:a16="http://schemas.microsoft.com/office/drawing/2014/main" id="{48F44164-DEF8-D20A-32B4-37FF04A2E5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3" name="直線コネクタ 15002">
                    <a:extLst>
                      <a:ext uri="{FF2B5EF4-FFF2-40B4-BE49-F238E27FC236}">
                        <a16:creationId xmlns:a16="http://schemas.microsoft.com/office/drawing/2014/main" id="{12AE3988-44A5-FEE4-1FFF-6A8640D648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4" name="グループ化 14983">
                  <a:extLst>
                    <a:ext uri="{FF2B5EF4-FFF2-40B4-BE49-F238E27FC236}">
                      <a16:creationId xmlns:a16="http://schemas.microsoft.com/office/drawing/2014/main" id="{ACF2FD3C-EAA1-26D2-C9E2-ED8A18352D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2" name="直線コネクタ 14991">
                    <a:extLst>
                      <a:ext uri="{FF2B5EF4-FFF2-40B4-BE49-F238E27FC236}">
                        <a16:creationId xmlns:a16="http://schemas.microsoft.com/office/drawing/2014/main" id="{B2270EB4-112F-FDD0-6334-C33A113A6D2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3" name="直線コネクタ 14992">
                    <a:extLst>
                      <a:ext uri="{FF2B5EF4-FFF2-40B4-BE49-F238E27FC236}">
                        <a16:creationId xmlns:a16="http://schemas.microsoft.com/office/drawing/2014/main" id="{9A585DD3-CEEC-214B-DFA1-E7F2578264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4" name="直線コネクタ 14993">
                    <a:extLst>
                      <a:ext uri="{FF2B5EF4-FFF2-40B4-BE49-F238E27FC236}">
                        <a16:creationId xmlns:a16="http://schemas.microsoft.com/office/drawing/2014/main" id="{A21D0A11-FDB2-9D64-9CDC-7F300CA0CA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5" name="直線コネクタ 14994">
                    <a:extLst>
                      <a:ext uri="{FF2B5EF4-FFF2-40B4-BE49-F238E27FC236}">
                        <a16:creationId xmlns:a16="http://schemas.microsoft.com/office/drawing/2014/main" id="{49779D0E-4ABF-E8E8-95E7-F4BF2B6CE7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6" name="直線コネクタ 14995">
                    <a:extLst>
                      <a:ext uri="{FF2B5EF4-FFF2-40B4-BE49-F238E27FC236}">
                        <a16:creationId xmlns:a16="http://schemas.microsoft.com/office/drawing/2014/main" id="{91013742-99B0-BAEA-6CD9-4C20F6F738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7" name="直線コネクタ 14996">
                    <a:extLst>
                      <a:ext uri="{FF2B5EF4-FFF2-40B4-BE49-F238E27FC236}">
                        <a16:creationId xmlns:a16="http://schemas.microsoft.com/office/drawing/2014/main" id="{AC5F9C32-4AFC-C71F-5E85-92E10A76F8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5" name="グループ化 14984">
                  <a:extLst>
                    <a:ext uri="{FF2B5EF4-FFF2-40B4-BE49-F238E27FC236}">
                      <a16:creationId xmlns:a16="http://schemas.microsoft.com/office/drawing/2014/main" id="{2C59FD92-E20D-37CA-4587-648F48572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86" name="直線コネクタ 14985">
                    <a:extLst>
                      <a:ext uri="{FF2B5EF4-FFF2-40B4-BE49-F238E27FC236}">
                        <a16:creationId xmlns:a16="http://schemas.microsoft.com/office/drawing/2014/main" id="{6513D17A-FF4E-50BB-FBCE-8E17914879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7" name="直線コネクタ 14986">
                    <a:extLst>
                      <a:ext uri="{FF2B5EF4-FFF2-40B4-BE49-F238E27FC236}">
                        <a16:creationId xmlns:a16="http://schemas.microsoft.com/office/drawing/2014/main" id="{E1C9CF64-ABA5-C1AA-DF30-905CF1D61D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8" name="直線コネクタ 14987">
                    <a:extLst>
                      <a:ext uri="{FF2B5EF4-FFF2-40B4-BE49-F238E27FC236}">
                        <a16:creationId xmlns:a16="http://schemas.microsoft.com/office/drawing/2014/main" id="{2DBCD813-4260-2D79-6085-4A2FF9AC31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9" name="直線コネクタ 14988">
                    <a:extLst>
                      <a:ext uri="{FF2B5EF4-FFF2-40B4-BE49-F238E27FC236}">
                        <a16:creationId xmlns:a16="http://schemas.microsoft.com/office/drawing/2014/main" id="{555AECAC-4ED7-DEC5-D831-796E050BC4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0" name="直線コネクタ 14989">
                    <a:extLst>
                      <a:ext uri="{FF2B5EF4-FFF2-40B4-BE49-F238E27FC236}">
                        <a16:creationId xmlns:a16="http://schemas.microsoft.com/office/drawing/2014/main" id="{A6CB02D4-2FBE-04A4-33F3-D3431B85C3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1" name="直線コネクタ 14990">
                    <a:extLst>
                      <a:ext uri="{FF2B5EF4-FFF2-40B4-BE49-F238E27FC236}">
                        <a16:creationId xmlns:a16="http://schemas.microsoft.com/office/drawing/2014/main" id="{94F77BD9-7400-B0C3-B1BA-B367C55764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C7C3268-2DD2-B4E2-E068-0315AE945EF8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8C432C23-82AA-C530-33E5-6BC583CC6CF3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788" name="正方形/長方形 14787">
                  <a:extLst>
                    <a:ext uri="{FF2B5EF4-FFF2-40B4-BE49-F238E27FC236}">
                      <a16:creationId xmlns:a16="http://schemas.microsoft.com/office/drawing/2014/main" id="{F07AF617-1285-7A58-8850-183402E19758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789" name="グループ化 14788">
                  <a:extLst>
                    <a:ext uri="{FF2B5EF4-FFF2-40B4-BE49-F238E27FC236}">
                      <a16:creationId xmlns:a16="http://schemas.microsoft.com/office/drawing/2014/main" id="{48D34A67-D933-6DDF-3651-BDF947A40C5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818" name="グループ化 14817">
                    <a:extLst>
                      <a:ext uri="{FF2B5EF4-FFF2-40B4-BE49-F238E27FC236}">
                        <a16:creationId xmlns:a16="http://schemas.microsoft.com/office/drawing/2014/main" id="{55586ADB-6D91-A09E-3484-243A9FFC845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958" name="正方形/長方形 14957">
                      <a:extLst>
                        <a:ext uri="{FF2B5EF4-FFF2-40B4-BE49-F238E27FC236}">
                          <a16:creationId xmlns:a16="http://schemas.microsoft.com/office/drawing/2014/main" id="{48368C29-BF12-0135-5680-27733F87DA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59" name="グループ化 14958">
                      <a:extLst>
                        <a:ext uri="{FF2B5EF4-FFF2-40B4-BE49-F238E27FC236}">
                          <a16:creationId xmlns:a16="http://schemas.microsoft.com/office/drawing/2014/main" id="{39F44746-210E-B3C9-61BF-7F9B555E5A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74" name="正方形/長方形 14973">
                        <a:extLst>
                          <a:ext uri="{FF2B5EF4-FFF2-40B4-BE49-F238E27FC236}">
                            <a16:creationId xmlns:a16="http://schemas.microsoft.com/office/drawing/2014/main" id="{7248343E-85BF-42F8-5714-6A10FA185E4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75" name="正方形/長方形 14974">
                        <a:extLst>
                          <a:ext uri="{FF2B5EF4-FFF2-40B4-BE49-F238E27FC236}">
                            <a16:creationId xmlns:a16="http://schemas.microsoft.com/office/drawing/2014/main" id="{BE35FE31-3D73-275B-B2D5-20196A5B139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960" name="グループ化 14959">
                      <a:extLst>
                        <a:ext uri="{FF2B5EF4-FFF2-40B4-BE49-F238E27FC236}">
                          <a16:creationId xmlns:a16="http://schemas.microsoft.com/office/drawing/2014/main" id="{F5068AA7-5F0D-0F85-685A-5399A237FC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970" name="正方形/長方形 14969">
                        <a:extLst>
                          <a:ext uri="{FF2B5EF4-FFF2-40B4-BE49-F238E27FC236}">
                            <a16:creationId xmlns:a16="http://schemas.microsoft.com/office/drawing/2014/main" id="{7C057F51-F33D-B12F-A58E-3133E35F123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971" name="グループ化 14970">
                        <a:extLst>
                          <a:ext uri="{FF2B5EF4-FFF2-40B4-BE49-F238E27FC236}">
                            <a16:creationId xmlns:a16="http://schemas.microsoft.com/office/drawing/2014/main" id="{0F0B5859-779F-EEAF-6A89-B5F673BA850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972" name="正方形/長方形 14971">
                          <a:extLst>
                            <a:ext uri="{FF2B5EF4-FFF2-40B4-BE49-F238E27FC236}">
                              <a16:creationId xmlns:a16="http://schemas.microsoft.com/office/drawing/2014/main" id="{5E9DEC13-151A-E18D-C416-980F37A5FFC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973" name="正方形/長方形 14972">
                          <a:extLst>
                            <a:ext uri="{FF2B5EF4-FFF2-40B4-BE49-F238E27FC236}">
                              <a16:creationId xmlns:a16="http://schemas.microsoft.com/office/drawing/2014/main" id="{B516D471-1EF9-9DDA-0E99-70FCFCB6336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961" name="正方形/長方形 14960">
                      <a:extLst>
                        <a:ext uri="{FF2B5EF4-FFF2-40B4-BE49-F238E27FC236}">
                          <a16:creationId xmlns:a16="http://schemas.microsoft.com/office/drawing/2014/main" id="{592FA46E-88F1-DAF2-7E1E-7C5AA6FC5F6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2" name="グループ化 14961">
                      <a:extLst>
                        <a:ext uri="{FF2B5EF4-FFF2-40B4-BE49-F238E27FC236}">
                          <a16:creationId xmlns:a16="http://schemas.microsoft.com/office/drawing/2014/main" id="{62FF0923-7A44-245A-87CF-DC4C12E9B4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8" name="正方形/長方形 14967">
                        <a:extLst>
                          <a:ext uri="{FF2B5EF4-FFF2-40B4-BE49-F238E27FC236}">
                            <a16:creationId xmlns:a16="http://schemas.microsoft.com/office/drawing/2014/main" id="{60E735BE-A7FE-96D6-C311-B3E111C815F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9" name="正方形/長方形 14968">
                        <a:extLst>
                          <a:ext uri="{FF2B5EF4-FFF2-40B4-BE49-F238E27FC236}">
                            <a16:creationId xmlns:a16="http://schemas.microsoft.com/office/drawing/2014/main" id="{58568A40-727E-3505-70BB-75F19ED0845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3" name="正方形/長方形 14962">
                      <a:extLst>
                        <a:ext uri="{FF2B5EF4-FFF2-40B4-BE49-F238E27FC236}">
                          <a16:creationId xmlns:a16="http://schemas.microsoft.com/office/drawing/2014/main" id="{7EDE59D5-8713-7172-2233-6BB662E53B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4" name="グループ化 14963">
                      <a:extLst>
                        <a:ext uri="{FF2B5EF4-FFF2-40B4-BE49-F238E27FC236}">
                          <a16:creationId xmlns:a16="http://schemas.microsoft.com/office/drawing/2014/main" id="{E4F151F0-3A20-528C-FDB4-28E3AA42F9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6" name="正方形/長方形 14965">
                        <a:extLst>
                          <a:ext uri="{FF2B5EF4-FFF2-40B4-BE49-F238E27FC236}">
                            <a16:creationId xmlns:a16="http://schemas.microsoft.com/office/drawing/2014/main" id="{B82B67FA-1FE1-A7E9-86A3-E1885A3BF44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7" name="正方形/長方形 14966">
                        <a:extLst>
                          <a:ext uri="{FF2B5EF4-FFF2-40B4-BE49-F238E27FC236}">
                            <a16:creationId xmlns:a16="http://schemas.microsoft.com/office/drawing/2014/main" id="{16AEE42B-3BEB-8D1C-0FF5-B9F3332445F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5" name="正方形/長方形 14964">
                      <a:extLst>
                        <a:ext uri="{FF2B5EF4-FFF2-40B4-BE49-F238E27FC236}">
                          <a16:creationId xmlns:a16="http://schemas.microsoft.com/office/drawing/2014/main" id="{0939D7EC-26EB-C18C-8E1B-8DB2EA670B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819" name="グループ化 14818">
                    <a:extLst>
                      <a:ext uri="{FF2B5EF4-FFF2-40B4-BE49-F238E27FC236}">
                        <a16:creationId xmlns:a16="http://schemas.microsoft.com/office/drawing/2014/main" id="{6881BBEC-C846-2957-C9BE-F43553FB16AC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924" name="グループ化 14923">
                      <a:extLst>
                        <a:ext uri="{FF2B5EF4-FFF2-40B4-BE49-F238E27FC236}">
                          <a16:creationId xmlns:a16="http://schemas.microsoft.com/office/drawing/2014/main" id="{82F87CDB-BFCB-D82C-0979-A1BEF449A9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42" name="直線コネクタ 14941">
                        <a:extLst>
                          <a:ext uri="{FF2B5EF4-FFF2-40B4-BE49-F238E27FC236}">
                            <a16:creationId xmlns:a16="http://schemas.microsoft.com/office/drawing/2014/main" id="{2781DDB1-02DA-D67B-AB9D-98CE4DC1F8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3" name="直線コネクタ 14942">
                        <a:extLst>
                          <a:ext uri="{FF2B5EF4-FFF2-40B4-BE49-F238E27FC236}">
                            <a16:creationId xmlns:a16="http://schemas.microsoft.com/office/drawing/2014/main" id="{8BC03970-6AA6-FE2A-AC46-F0C9A977E8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4" name="直線コネクタ 14943">
                        <a:extLst>
                          <a:ext uri="{FF2B5EF4-FFF2-40B4-BE49-F238E27FC236}">
                            <a16:creationId xmlns:a16="http://schemas.microsoft.com/office/drawing/2014/main" id="{6EF977A4-4CCE-DA0C-D59B-5A3447B88A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5" name="直線コネクタ 14944">
                        <a:extLst>
                          <a:ext uri="{FF2B5EF4-FFF2-40B4-BE49-F238E27FC236}">
                            <a16:creationId xmlns:a16="http://schemas.microsoft.com/office/drawing/2014/main" id="{44E45350-B43A-C0D1-4220-2261E21ACA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6" name="直線コネクタ 14945">
                        <a:extLst>
                          <a:ext uri="{FF2B5EF4-FFF2-40B4-BE49-F238E27FC236}">
                            <a16:creationId xmlns:a16="http://schemas.microsoft.com/office/drawing/2014/main" id="{2AE15642-42B4-0D59-A5D1-98E395CA1B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7" name="直線コネクタ 14946">
                        <a:extLst>
                          <a:ext uri="{FF2B5EF4-FFF2-40B4-BE49-F238E27FC236}">
                            <a16:creationId xmlns:a16="http://schemas.microsoft.com/office/drawing/2014/main" id="{30B858FD-DE95-4BEF-F420-A5113EC204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8" name="直線コネクタ 14947">
                        <a:extLst>
                          <a:ext uri="{FF2B5EF4-FFF2-40B4-BE49-F238E27FC236}">
                            <a16:creationId xmlns:a16="http://schemas.microsoft.com/office/drawing/2014/main" id="{2A91C712-311B-8E88-B96B-6A2DF2369D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9" name="直線コネクタ 14948">
                        <a:extLst>
                          <a:ext uri="{FF2B5EF4-FFF2-40B4-BE49-F238E27FC236}">
                            <a16:creationId xmlns:a16="http://schemas.microsoft.com/office/drawing/2014/main" id="{BEBE76DF-51FC-06CC-1E05-306E2C2217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0" name="直線コネクタ 14949">
                        <a:extLst>
                          <a:ext uri="{FF2B5EF4-FFF2-40B4-BE49-F238E27FC236}">
                            <a16:creationId xmlns:a16="http://schemas.microsoft.com/office/drawing/2014/main" id="{44CFF12C-25DB-6677-BCA3-8C125A7723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1" name="直線コネクタ 14950">
                        <a:extLst>
                          <a:ext uri="{FF2B5EF4-FFF2-40B4-BE49-F238E27FC236}">
                            <a16:creationId xmlns:a16="http://schemas.microsoft.com/office/drawing/2014/main" id="{CF75A3FC-5E12-5323-8A6A-603C3CEAA9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2" name="直線コネクタ 14951">
                        <a:extLst>
                          <a:ext uri="{FF2B5EF4-FFF2-40B4-BE49-F238E27FC236}">
                            <a16:creationId xmlns:a16="http://schemas.microsoft.com/office/drawing/2014/main" id="{622E6403-21CD-5998-F179-50C73F9AC7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3" name="直線コネクタ 14952">
                        <a:extLst>
                          <a:ext uri="{FF2B5EF4-FFF2-40B4-BE49-F238E27FC236}">
                            <a16:creationId xmlns:a16="http://schemas.microsoft.com/office/drawing/2014/main" id="{2ADB9982-2329-EA62-244B-4E239602A8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4" name="直線コネクタ 14953">
                        <a:extLst>
                          <a:ext uri="{FF2B5EF4-FFF2-40B4-BE49-F238E27FC236}">
                            <a16:creationId xmlns:a16="http://schemas.microsoft.com/office/drawing/2014/main" id="{581FC596-2267-23CA-436C-449A755E4F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5" name="直線コネクタ 14954">
                        <a:extLst>
                          <a:ext uri="{FF2B5EF4-FFF2-40B4-BE49-F238E27FC236}">
                            <a16:creationId xmlns:a16="http://schemas.microsoft.com/office/drawing/2014/main" id="{204A69FC-DB57-A104-4D4A-F68701FE0C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6" name="直線コネクタ 14955">
                        <a:extLst>
                          <a:ext uri="{FF2B5EF4-FFF2-40B4-BE49-F238E27FC236}">
                            <a16:creationId xmlns:a16="http://schemas.microsoft.com/office/drawing/2014/main" id="{757FFE19-6835-08A7-F85B-9E37BA4162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7" name="直線コネクタ 14956">
                        <a:extLst>
                          <a:ext uri="{FF2B5EF4-FFF2-40B4-BE49-F238E27FC236}">
                            <a16:creationId xmlns:a16="http://schemas.microsoft.com/office/drawing/2014/main" id="{6368A677-5771-288C-DB28-7037806E68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925" name="グループ化 14924">
                      <a:extLst>
                        <a:ext uri="{FF2B5EF4-FFF2-40B4-BE49-F238E27FC236}">
                          <a16:creationId xmlns:a16="http://schemas.microsoft.com/office/drawing/2014/main" id="{F927F179-4345-E882-D952-23195FA225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26" name="直線コネクタ 14925">
                        <a:extLst>
                          <a:ext uri="{FF2B5EF4-FFF2-40B4-BE49-F238E27FC236}">
                            <a16:creationId xmlns:a16="http://schemas.microsoft.com/office/drawing/2014/main" id="{AE41FC93-0617-EDB3-A482-7C766FEE47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7" name="直線コネクタ 14926">
                        <a:extLst>
                          <a:ext uri="{FF2B5EF4-FFF2-40B4-BE49-F238E27FC236}">
                            <a16:creationId xmlns:a16="http://schemas.microsoft.com/office/drawing/2014/main" id="{3D6B0DE8-A711-732F-11DA-FE2061C14B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8" name="直線コネクタ 14927">
                        <a:extLst>
                          <a:ext uri="{FF2B5EF4-FFF2-40B4-BE49-F238E27FC236}">
                            <a16:creationId xmlns:a16="http://schemas.microsoft.com/office/drawing/2014/main" id="{F4FAE6CA-BBDF-44B4-C065-D0A23F01E4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9" name="直線コネクタ 14928">
                        <a:extLst>
                          <a:ext uri="{FF2B5EF4-FFF2-40B4-BE49-F238E27FC236}">
                            <a16:creationId xmlns:a16="http://schemas.microsoft.com/office/drawing/2014/main" id="{322C83AB-8DED-EA01-882F-0873342DD7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0" name="直線コネクタ 14929">
                        <a:extLst>
                          <a:ext uri="{FF2B5EF4-FFF2-40B4-BE49-F238E27FC236}">
                            <a16:creationId xmlns:a16="http://schemas.microsoft.com/office/drawing/2014/main" id="{B57B6934-4FBF-2B66-0431-FFEF90DD5F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1" name="直線コネクタ 14930">
                        <a:extLst>
                          <a:ext uri="{FF2B5EF4-FFF2-40B4-BE49-F238E27FC236}">
                            <a16:creationId xmlns:a16="http://schemas.microsoft.com/office/drawing/2014/main" id="{19CF630D-CA53-2902-2CE7-4DF2FC9A01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2" name="直線コネクタ 14931">
                        <a:extLst>
                          <a:ext uri="{FF2B5EF4-FFF2-40B4-BE49-F238E27FC236}">
                            <a16:creationId xmlns:a16="http://schemas.microsoft.com/office/drawing/2014/main" id="{4D300BA6-CE2B-D36B-D7CC-65C143AF58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3" name="直線コネクタ 14932">
                        <a:extLst>
                          <a:ext uri="{FF2B5EF4-FFF2-40B4-BE49-F238E27FC236}">
                            <a16:creationId xmlns:a16="http://schemas.microsoft.com/office/drawing/2014/main" id="{533EAFE1-D00C-67DD-BC22-222D79A243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4" name="直線コネクタ 14933">
                        <a:extLst>
                          <a:ext uri="{FF2B5EF4-FFF2-40B4-BE49-F238E27FC236}">
                            <a16:creationId xmlns:a16="http://schemas.microsoft.com/office/drawing/2014/main" id="{B473D9EB-BCE7-93AA-F76D-5F8F70E54B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5" name="直線コネクタ 14934">
                        <a:extLst>
                          <a:ext uri="{FF2B5EF4-FFF2-40B4-BE49-F238E27FC236}">
                            <a16:creationId xmlns:a16="http://schemas.microsoft.com/office/drawing/2014/main" id="{10BD0B21-33D8-73EF-9CAD-F7C4D6A07C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6" name="直線コネクタ 14935">
                        <a:extLst>
                          <a:ext uri="{FF2B5EF4-FFF2-40B4-BE49-F238E27FC236}">
                            <a16:creationId xmlns:a16="http://schemas.microsoft.com/office/drawing/2014/main" id="{B6E0EAC1-C9B9-2323-1853-F92BC2BFD1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7" name="直線コネクタ 14936">
                        <a:extLst>
                          <a:ext uri="{FF2B5EF4-FFF2-40B4-BE49-F238E27FC236}">
                            <a16:creationId xmlns:a16="http://schemas.microsoft.com/office/drawing/2014/main" id="{28FD1F7E-D258-2F42-6FF4-A45EABF8B4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8" name="直線コネクタ 14937">
                        <a:extLst>
                          <a:ext uri="{FF2B5EF4-FFF2-40B4-BE49-F238E27FC236}">
                            <a16:creationId xmlns:a16="http://schemas.microsoft.com/office/drawing/2014/main" id="{C34C869C-50D4-CDE0-7215-5142676C9C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9" name="直線コネクタ 14938">
                        <a:extLst>
                          <a:ext uri="{FF2B5EF4-FFF2-40B4-BE49-F238E27FC236}">
                            <a16:creationId xmlns:a16="http://schemas.microsoft.com/office/drawing/2014/main" id="{603346E2-28A1-B197-0D12-553EBECF91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0" name="直線コネクタ 14939">
                        <a:extLst>
                          <a:ext uri="{FF2B5EF4-FFF2-40B4-BE49-F238E27FC236}">
                            <a16:creationId xmlns:a16="http://schemas.microsoft.com/office/drawing/2014/main" id="{EBAC2D34-35D9-0113-0291-78E4B58B35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1" name="直線コネクタ 14940">
                        <a:extLst>
                          <a:ext uri="{FF2B5EF4-FFF2-40B4-BE49-F238E27FC236}">
                            <a16:creationId xmlns:a16="http://schemas.microsoft.com/office/drawing/2014/main" id="{5EE8B582-A19B-527D-EFA3-E8232CC3FA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0" name="グループ化 14819">
                    <a:extLst>
                      <a:ext uri="{FF2B5EF4-FFF2-40B4-BE49-F238E27FC236}">
                        <a16:creationId xmlns:a16="http://schemas.microsoft.com/office/drawing/2014/main" id="{E94F9A45-978C-68BB-ED08-688C5C827AF0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90" name="グループ化 14889">
                      <a:extLst>
                        <a:ext uri="{FF2B5EF4-FFF2-40B4-BE49-F238E27FC236}">
                          <a16:creationId xmlns:a16="http://schemas.microsoft.com/office/drawing/2014/main" id="{E14C3988-80E7-E9E7-F6B4-D10F9673CE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08" name="直線コネクタ 14907">
                        <a:extLst>
                          <a:ext uri="{FF2B5EF4-FFF2-40B4-BE49-F238E27FC236}">
                            <a16:creationId xmlns:a16="http://schemas.microsoft.com/office/drawing/2014/main" id="{57A11CB1-41C7-8634-D624-E46A37883B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9" name="直線コネクタ 14908">
                        <a:extLst>
                          <a:ext uri="{FF2B5EF4-FFF2-40B4-BE49-F238E27FC236}">
                            <a16:creationId xmlns:a16="http://schemas.microsoft.com/office/drawing/2014/main" id="{779126D6-EC19-0D44-C182-50915C5E32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0" name="直線コネクタ 14909">
                        <a:extLst>
                          <a:ext uri="{FF2B5EF4-FFF2-40B4-BE49-F238E27FC236}">
                            <a16:creationId xmlns:a16="http://schemas.microsoft.com/office/drawing/2014/main" id="{F989D712-77C8-C0ED-0ACA-9BA3E9307F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1" name="直線コネクタ 14910">
                        <a:extLst>
                          <a:ext uri="{FF2B5EF4-FFF2-40B4-BE49-F238E27FC236}">
                            <a16:creationId xmlns:a16="http://schemas.microsoft.com/office/drawing/2014/main" id="{BB3F06BB-AB55-03C7-0C6E-DF89EFC713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2" name="直線コネクタ 14911">
                        <a:extLst>
                          <a:ext uri="{FF2B5EF4-FFF2-40B4-BE49-F238E27FC236}">
                            <a16:creationId xmlns:a16="http://schemas.microsoft.com/office/drawing/2014/main" id="{F941FAF5-B51B-6470-9DA5-4E656BC467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3" name="直線コネクタ 14912">
                        <a:extLst>
                          <a:ext uri="{FF2B5EF4-FFF2-40B4-BE49-F238E27FC236}">
                            <a16:creationId xmlns:a16="http://schemas.microsoft.com/office/drawing/2014/main" id="{AA41EA6E-B3A7-1FFC-A5DF-859D49C053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4" name="直線コネクタ 14913">
                        <a:extLst>
                          <a:ext uri="{FF2B5EF4-FFF2-40B4-BE49-F238E27FC236}">
                            <a16:creationId xmlns:a16="http://schemas.microsoft.com/office/drawing/2014/main" id="{D06C1F81-E623-CBEF-3C67-B5D545812C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5" name="直線コネクタ 14914">
                        <a:extLst>
                          <a:ext uri="{FF2B5EF4-FFF2-40B4-BE49-F238E27FC236}">
                            <a16:creationId xmlns:a16="http://schemas.microsoft.com/office/drawing/2014/main" id="{184A8178-78C7-EDCB-5BA7-C42E5F83E7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6" name="直線コネクタ 14915">
                        <a:extLst>
                          <a:ext uri="{FF2B5EF4-FFF2-40B4-BE49-F238E27FC236}">
                            <a16:creationId xmlns:a16="http://schemas.microsoft.com/office/drawing/2014/main" id="{C89C28A0-02F5-12F1-62D8-9B0652C46F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7" name="直線コネクタ 14916">
                        <a:extLst>
                          <a:ext uri="{FF2B5EF4-FFF2-40B4-BE49-F238E27FC236}">
                            <a16:creationId xmlns:a16="http://schemas.microsoft.com/office/drawing/2014/main" id="{6EDE067E-C3E1-AC82-6DDC-88A13EDB79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8" name="直線コネクタ 14917">
                        <a:extLst>
                          <a:ext uri="{FF2B5EF4-FFF2-40B4-BE49-F238E27FC236}">
                            <a16:creationId xmlns:a16="http://schemas.microsoft.com/office/drawing/2014/main" id="{7D640E40-F8FE-25CF-5575-07B31CDEBD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9" name="直線コネクタ 14918">
                        <a:extLst>
                          <a:ext uri="{FF2B5EF4-FFF2-40B4-BE49-F238E27FC236}">
                            <a16:creationId xmlns:a16="http://schemas.microsoft.com/office/drawing/2014/main" id="{06F19C84-27C0-1057-3EA4-BF3DAC3AAE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0" name="直線コネクタ 14919">
                        <a:extLst>
                          <a:ext uri="{FF2B5EF4-FFF2-40B4-BE49-F238E27FC236}">
                            <a16:creationId xmlns:a16="http://schemas.microsoft.com/office/drawing/2014/main" id="{DFA0CC26-CAA5-EF76-4F8E-269700F3E5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1" name="直線コネクタ 14920">
                        <a:extLst>
                          <a:ext uri="{FF2B5EF4-FFF2-40B4-BE49-F238E27FC236}">
                            <a16:creationId xmlns:a16="http://schemas.microsoft.com/office/drawing/2014/main" id="{737F70B3-5FE4-A087-2D2D-4515B4930C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2" name="直線コネクタ 14921">
                        <a:extLst>
                          <a:ext uri="{FF2B5EF4-FFF2-40B4-BE49-F238E27FC236}">
                            <a16:creationId xmlns:a16="http://schemas.microsoft.com/office/drawing/2014/main" id="{1ADA94DD-8BE1-87EB-E8FB-7823A3D70F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3" name="直線コネクタ 14922">
                        <a:extLst>
                          <a:ext uri="{FF2B5EF4-FFF2-40B4-BE49-F238E27FC236}">
                            <a16:creationId xmlns:a16="http://schemas.microsoft.com/office/drawing/2014/main" id="{2B846CF1-F440-F219-688C-8791D1D411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1" name="グループ化 14890">
                      <a:extLst>
                        <a:ext uri="{FF2B5EF4-FFF2-40B4-BE49-F238E27FC236}">
                          <a16:creationId xmlns:a16="http://schemas.microsoft.com/office/drawing/2014/main" id="{7D126123-B544-01EE-C5D6-2FE251457A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92" name="直線コネクタ 14891">
                        <a:extLst>
                          <a:ext uri="{FF2B5EF4-FFF2-40B4-BE49-F238E27FC236}">
                            <a16:creationId xmlns:a16="http://schemas.microsoft.com/office/drawing/2014/main" id="{32BFB0BD-C6D1-DE54-41C2-3B7E6D5243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3" name="直線コネクタ 14892">
                        <a:extLst>
                          <a:ext uri="{FF2B5EF4-FFF2-40B4-BE49-F238E27FC236}">
                            <a16:creationId xmlns:a16="http://schemas.microsoft.com/office/drawing/2014/main" id="{A5E2E876-F2DE-45BA-E079-6E0C5E3671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4" name="直線コネクタ 14893">
                        <a:extLst>
                          <a:ext uri="{FF2B5EF4-FFF2-40B4-BE49-F238E27FC236}">
                            <a16:creationId xmlns:a16="http://schemas.microsoft.com/office/drawing/2014/main" id="{035FB33D-F048-1D43-4C47-6396F45361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5" name="直線コネクタ 14894">
                        <a:extLst>
                          <a:ext uri="{FF2B5EF4-FFF2-40B4-BE49-F238E27FC236}">
                            <a16:creationId xmlns:a16="http://schemas.microsoft.com/office/drawing/2014/main" id="{26B230FC-3E86-B6C2-1795-579664F2C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6" name="直線コネクタ 14895">
                        <a:extLst>
                          <a:ext uri="{FF2B5EF4-FFF2-40B4-BE49-F238E27FC236}">
                            <a16:creationId xmlns:a16="http://schemas.microsoft.com/office/drawing/2014/main" id="{F0520DF1-C3C7-D87D-CFB6-2E998BD83C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7" name="直線コネクタ 14896">
                        <a:extLst>
                          <a:ext uri="{FF2B5EF4-FFF2-40B4-BE49-F238E27FC236}">
                            <a16:creationId xmlns:a16="http://schemas.microsoft.com/office/drawing/2014/main" id="{4DCF0252-A08E-63E9-16BE-7367974EFD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8" name="直線コネクタ 14897">
                        <a:extLst>
                          <a:ext uri="{FF2B5EF4-FFF2-40B4-BE49-F238E27FC236}">
                            <a16:creationId xmlns:a16="http://schemas.microsoft.com/office/drawing/2014/main" id="{24941D37-704E-04E1-AECF-C9830693D2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9" name="直線コネクタ 14898">
                        <a:extLst>
                          <a:ext uri="{FF2B5EF4-FFF2-40B4-BE49-F238E27FC236}">
                            <a16:creationId xmlns:a16="http://schemas.microsoft.com/office/drawing/2014/main" id="{9CAC44BC-7DD7-3CBC-A2B1-4197897532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0" name="直線コネクタ 14899">
                        <a:extLst>
                          <a:ext uri="{FF2B5EF4-FFF2-40B4-BE49-F238E27FC236}">
                            <a16:creationId xmlns:a16="http://schemas.microsoft.com/office/drawing/2014/main" id="{03B8E285-40FD-81AF-2362-4CD7DFCFA6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1" name="直線コネクタ 14900">
                        <a:extLst>
                          <a:ext uri="{FF2B5EF4-FFF2-40B4-BE49-F238E27FC236}">
                            <a16:creationId xmlns:a16="http://schemas.microsoft.com/office/drawing/2014/main" id="{90D22E5C-32BE-E93C-75BF-F77EFF5C09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2" name="直線コネクタ 14901">
                        <a:extLst>
                          <a:ext uri="{FF2B5EF4-FFF2-40B4-BE49-F238E27FC236}">
                            <a16:creationId xmlns:a16="http://schemas.microsoft.com/office/drawing/2014/main" id="{D9CD5597-8A51-A1CA-2437-434562B7DC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3" name="直線コネクタ 14902">
                        <a:extLst>
                          <a:ext uri="{FF2B5EF4-FFF2-40B4-BE49-F238E27FC236}">
                            <a16:creationId xmlns:a16="http://schemas.microsoft.com/office/drawing/2014/main" id="{AF242109-3070-4A6C-DE9A-EE5C36965B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4" name="直線コネクタ 14903">
                        <a:extLst>
                          <a:ext uri="{FF2B5EF4-FFF2-40B4-BE49-F238E27FC236}">
                            <a16:creationId xmlns:a16="http://schemas.microsoft.com/office/drawing/2014/main" id="{60833D30-4CE2-E8FF-E71A-894420E7DC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5" name="直線コネクタ 14904">
                        <a:extLst>
                          <a:ext uri="{FF2B5EF4-FFF2-40B4-BE49-F238E27FC236}">
                            <a16:creationId xmlns:a16="http://schemas.microsoft.com/office/drawing/2014/main" id="{8EF9C2C3-E172-C0E9-D0D0-A46B8342C0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6" name="直線コネクタ 14905">
                        <a:extLst>
                          <a:ext uri="{FF2B5EF4-FFF2-40B4-BE49-F238E27FC236}">
                            <a16:creationId xmlns:a16="http://schemas.microsoft.com/office/drawing/2014/main" id="{4971A207-BC34-B535-ED13-BD691E765F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7" name="直線コネクタ 14906">
                        <a:extLst>
                          <a:ext uri="{FF2B5EF4-FFF2-40B4-BE49-F238E27FC236}">
                            <a16:creationId xmlns:a16="http://schemas.microsoft.com/office/drawing/2014/main" id="{8C8BEA11-0537-6A22-1F14-5BDE6ABA11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1" name="グループ化 14820">
                    <a:extLst>
                      <a:ext uri="{FF2B5EF4-FFF2-40B4-BE49-F238E27FC236}">
                        <a16:creationId xmlns:a16="http://schemas.microsoft.com/office/drawing/2014/main" id="{E6729636-9A20-A6B3-65CE-6A3BDF518BA0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56" name="グループ化 14855">
                      <a:extLst>
                        <a:ext uri="{FF2B5EF4-FFF2-40B4-BE49-F238E27FC236}">
                          <a16:creationId xmlns:a16="http://schemas.microsoft.com/office/drawing/2014/main" id="{190FB1F2-3372-046B-7A14-834D4F3FAC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74" name="直線コネクタ 14873">
                        <a:extLst>
                          <a:ext uri="{FF2B5EF4-FFF2-40B4-BE49-F238E27FC236}">
                            <a16:creationId xmlns:a16="http://schemas.microsoft.com/office/drawing/2014/main" id="{3E8FDABD-B15E-9F98-67DB-59F2DF241F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5" name="直線コネクタ 14874">
                        <a:extLst>
                          <a:ext uri="{FF2B5EF4-FFF2-40B4-BE49-F238E27FC236}">
                            <a16:creationId xmlns:a16="http://schemas.microsoft.com/office/drawing/2014/main" id="{7E278B2D-3807-9386-CAD2-A69F547015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6" name="直線コネクタ 14875">
                        <a:extLst>
                          <a:ext uri="{FF2B5EF4-FFF2-40B4-BE49-F238E27FC236}">
                            <a16:creationId xmlns:a16="http://schemas.microsoft.com/office/drawing/2014/main" id="{606011DB-BC96-91C8-5E14-4298A6CEA0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7" name="直線コネクタ 14876">
                        <a:extLst>
                          <a:ext uri="{FF2B5EF4-FFF2-40B4-BE49-F238E27FC236}">
                            <a16:creationId xmlns:a16="http://schemas.microsoft.com/office/drawing/2014/main" id="{226161E4-5475-550A-EDAE-1F28F8B6D5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8" name="直線コネクタ 14877">
                        <a:extLst>
                          <a:ext uri="{FF2B5EF4-FFF2-40B4-BE49-F238E27FC236}">
                            <a16:creationId xmlns:a16="http://schemas.microsoft.com/office/drawing/2014/main" id="{0E7F1C64-2112-C5C5-AB54-3614B0CFBE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9" name="直線コネクタ 14878">
                        <a:extLst>
                          <a:ext uri="{FF2B5EF4-FFF2-40B4-BE49-F238E27FC236}">
                            <a16:creationId xmlns:a16="http://schemas.microsoft.com/office/drawing/2014/main" id="{53F528A0-46BE-D753-DD03-70FDBFB5D7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0" name="直線コネクタ 14879">
                        <a:extLst>
                          <a:ext uri="{FF2B5EF4-FFF2-40B4-BE49-F238E27FC236}">
                            <a16:creationId xmlns:a16="http://schemas.microsoft.com/office/drawing/2014/main" id="{08B1C647-7C5D-A239-8362-4B0596924C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1" name="直線コネクタ 14880">
                        <a:extLst>
                          <a:ext uri="{FF2B5EF4-FFF2-40B4-BE49-F238E27FC236}">
                            <a16:creationId xmlns:a16="http://schemas.microsoft.com/office/drawing/2014/main" id="{18CF5AB5-F335-A899-9825-8E9B1E2CED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2" name="直線コネクタ 14881">
                        <a:extLst>
                          <a:ext uri="{FF2B5EF4-FFF2-40B4-BE49-F238E27FC236}">
                            <a16:creationId xmlns:a16="http://schemas.microsoft.com/office/drawing/2014/main" id="{9433DE4A-1BF4-5193-6259-63254AB2A1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3" name="直線コネクタ 14882">
                        <a:extLst>
                          <a:ext uri="{FF2B5EF4-FFF2-40B4-BE49-F238E27FC236}">
                            <a16:creationId xmlns:a16="http://schemas.microsoft.com/office/drawing/2014/main" id="{4C03F655-B6D0-5545-0B4A-C5B3205322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4" name="直線コネクタ 14883">
                        <a:extLst>
                          <a:ext uri="{FF2B5EF4-FFF2-40B4-BE49-F238E27FC236}">
                            <a16:creationId xmlns:a16="http://schemas.microsoft.com/office/drawing/2014/main" id="{B4210F5D-B9CD-AA26-39D7-0664232731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5" name="直線コネクタ 14884">
                        <a:extLst>
                          <a:ext uri="{FF2B5EF4-FFF2-40B4-BE49-F238E27FC236}">
                            <a16:creationId xmlns:a16="http://schemas.microsoft.com/office/drawing/2014/main" id="{4D14621C-C0B1-8AAD-BC28-FD871A56C3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6" name="直線コネクタ 14885">
                        <a:extLst>
                          <a:ext uri="{FF2B5EF4-FFF2-40B4-BE49-F238E27FC236}">
                            <a16:creationId xmlns:a16="http://schemas.microsoft.com/office/drawing/2014/main" id="{6320F901-70D5-6400-289D-32211A466C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7" name="直線コネクタ 14886">
                        <a:extLst>
                          <a:ext uri="{FF2B5EF4-FFF2-40B4-BE49-F238E27FC236}">
                            <a16:creationId xmlns:a16="http://schemas.microsoft.com/office/drawing/2014/main" id="{3D740C85-8749-AB42-C76A-E4199C29D0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8" name="直線コネクタ 14887">
                        <a:extLst>
                          <a:ext uri="{FF2B5EF4-FFF2-40B4-BE49-F238E27FC236}">
                            <a16:creationId xmlns:a16="http://schemas.microsoft.com/office/drawing/2014/main" id="{A8F5B6AA-314E-C725-42BF-819317468F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9" name="直線コネクタ 14888">
                        <a:extLst>
                          <a:ext uri="{FF2B5EF4-FFF2-40B4-BE49-F238E27FC236}">
                            <a16:creationId xmlns:a16="http://schemas.microsoft.com/office/drawing/2014/main" id="{A5C9D3B4-F36E-2F82-8EA6-AD85FE4E4F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7" name="グループ化 14856">
                      <a:extLst>
                        <a:ext uri="{FF2B5EF4-FFF2-40B4-BE49-F238E27FC236}">
                          <a16:creationId xmlns:a16="http://schemas.microsoft.com/office/drawing/2014/main" id="{A1331BE6-5CAD-8751-6B08-87EF34FC2A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58" name="直線コネクタ 14857">
                        <a:extLst>
                          <a:ext uri="{FF2B5EF4-FFF2-40B4-BE49-F238E27FC236}">
                            <a16:creationId xmlns:a16="http://schemas.microsoft.com/office/drawing/2014/main" id="{741205C2-4F39-2CFA-F9C9-091EE35EC2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59" name="直線コネクタ 14858">
                        <a:extLst>
                          <a:ext uri="{FF2B5EF4-FFF2-40B4-BE49-F238E27FC236}">
                            <a16:creationId xmlns:a16="http://schemas.microsoft.com/office/drawing/2014/main" id="{A1EB213A-9EEE-B29B-CD4D-15D75738FC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0" name="直線コネクタ 14859">
                        <a:extLst>
                          <a:ext uri="{FF2B5EF4-FFF2-40B4-BE49-F238E27FC236}">
                            <a16:creationId xmlns:a16="http://schemas.microsoft.com/office/drawing/2014/main" id="{BD18BB1B-FCBF-03D1-8580-BC94D93EB9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1" name="直線コネクタ 14860">
                        <a:extLst>
                          <a:ext uri="{FF2B5EF4-FFF2-40B4-BE49-F238E27FC236}">
                            <a16:creationId xmlns:a16="http://schemas.microsoft.com/office/drawing/2014/main" id="{54A744F3-A0B2-8D22-03F9-72ED876485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2" name="直線コネクタ 14861">
                        <a:extLst>
                          <a:ext uri="{FF2B5EF4-FFF2-40B4-BE49-F238E27FC236}">
                            <a16:creationId xmlns:a16="http://schemas.microsoft.com/office/drawing/2014/main" id="{782519DE-3409-D83D-F15F-B671B859D1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3" name="直線コネクタ 14862">
                        <a:extLst>
                          <a:ext uri="{FF2B5EF4-FFF2-40B4-BE49-F238E27FC236}">
                            <a16:creationId xmlns:a16="http://schemas.microsoft.com/office/drawing/2014/main" id="{F692D837-C7BC-08A7-862D-340F678BB4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4" name="直線コネクタ 14863">
                        <a:extLst>
                          <a:ext uri="{FF2B5EF4-FFF2-40B4-BE49-F238E27FC236}">
                            <a16:creationId xmlns:a16="http://schemas.microsoft.com/office/drawing/2014/main" id="{9C164A45-0490-A74F-6E57-65A46895FB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5" name="直線コネクタ 14864">
                        <a:extLst>
                          <a:ext uri="{FF2B5EF4-FFF2-40B4-BE49-F238E27FC236}">
                            <a16:creationId xmlns:a16="http://schemas.microsoft.com/office/drawing/2014/main" id="{0A53754D-BBC7-8F85-75E6-5F8E381A59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6" name="直線コネクタ 14865">
                        <a:extLst>
                          <a:ext uri="{FF2B5EF4-FFF2-40B4-BE49-F238E27FC236}">
                            <a16:creationId xmlns:a16="http://schemas.microsoft.com/office/drawing/2014/main" id="{7ADE2480-CDA7-9A75-8783-48EBA48050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7" name="直線コネクタ 14866">
                        <a:extLst>
                          <a:ext uri="{FF2B5EF4-FFF2-40B4-BE49-F238E27FC236}">
                            <a16:creationId xmlns:a16="http://schemas.microsoft.com/office/drawing/2014/main" id="{3BF7466D-E13D-0FFA-A314-8A9DD9DCBC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8" name="直線コネクタ 14867">
                        <a:extLst>
                          <a:ext uri="{FF2B5EF4-FFF2-40B4-BE49-F238E27FC236}">
                            <a16:creationId xmlns:a16="http://schemas.microsoft.com/office/drawing/2014/main" id="{CBC9FB74-CC96-A7A4-0F3A-4BF0030EC8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9" name="直線コネクタ 14868">
                        <a:extLst>
                          <a:ext uri="{FF2B5EF4-FFF2-40B4-BE49-F238E27FC236}">
                            <a16:creationId xmlns:a16="http://schemas.microsoft.com/office/drawing/2014/main" id="{18CE17D5-960D-16AF-2582-9DF497F64D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0" name="直線コネクタ 14869">
                        <a:extLst>
                          <a:ext uri="{FF2B5EF4-FFF2-40B4-BE49-F238E27FC236}">
                            <a16:creationId xmlns:a16="http://schemas.microsoft.com/office/drawing/2014/main" id="{08F106A2-D1B1-F66B-6DAB-F3C4298C79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1" name="直線コネクタ 14870">
                        <a:extLst>
                          <a:ext uri="{FF2B5EF4-FFF2-40B4-BE49-F238E27FC236}">
                            <a16:creationId xmlns:a16="http://schemas.microsoft.com/office/drawing/2014/main" id="{BED28C0E-67AF-9A25-24BF-4F6B605F9E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2" name="直線コネクタ 14871">
                        <a:extLst>
                          <a:ext uri="{FF2B5EF4-FFF2-40B4-BE49-F238E27FC236}">
                            <a16:creationId xmlns:a16="http://schemas.microsoft.com/office/drawing/2014/main" id="{20246816-BD71-45A5-5310-ED9E43D7D6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3" name="直線コネクタ 14872">
                        <a:extLst>
                          <a:ext uri="{FF2B5EF4-FFF2-40B4-BE49-F238E27FC236}">
                            <a16:creationId xmlns:a16="http://schemas.microsoft.com/office/drawing/2014/main" id="{4F10D178-FFB4-94E3-4A48-ACD08CC34C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2" name="グループ化 14821">
                    <a:extLst>
                      <a:ext uri="{FF2B5EF4-FFF2-40B4-BE49-F238E27FC236}">
                        <a16:creationId xmlns:a16="http://schemas.microsoft.com/office/drawing/2014/main" id="{6EFC95F7-1B89-4BA1-46AF-DC39143AFF60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40" name="直線コネクタ 14839">
                      <a:extLst>
                        <a:ext uri="{FF2B5EF4-FFF2-40B4-BE49-F238E27FC236}">
                          <a16:creationId xmlns:a16="http://schemas.microsoft.com/office/drawing/2014/main" id="{9AC70430-31EC-A309-C4C3-E564DDD067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1" name="直線コネクタ 14840">
                      <a:extLst>
                        <a:ext uri="{FF2B5EF4-FFF2-40B4-BE49-F238E27FC236}">
                          <a16:creationId xmlns:a16="http://schemas.microsoft.com/office/drawing/2014/main" id="{01E57F5F-E055-C0B9-3C07-3A1B070377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2" name="直線コネクタ 14841">
                      <a:extLst>
                        <a:ext uri="{FF2B5EF4-FFF2-40B4-BE49-F238E27FC236}">
                          <a16:creationId xmlns:a16="http://schemas.microsoft.com/office/drawing/2014/main" id="{D5488B0D-A127-52B8-98BF-B794EAEAC8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3" name="直線コネクタ 14842">
                      <a:extLst>
                        <a:ext uri="{FF2B5EF4-FFF2-40B4-BE49-F238E27FC236}">
                          <a16:creationId xmlns:a16="http://schemas.microsoft.com/office/drawing/2014/main" id="{7587B3B4-4437-8686-73E3-461B972F69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4" name="直線コネクタ 14843">
                      <a:extLst>
                        <a:ext uri="{FF2B5EF4-FFF2-40B4-BE49-F238E27FC236}">
                          <a16:creationId xmlns:a16="http://schemas.microsoft.com/office/drawing/2014/main" id="{0BAAB6CA-BE5B-A4A0-243E-AC4629E987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5" name="直線コネクタ 14844">
                      <a:extLst>
                        <a:ext uri="{FF2B5EF4-FFF2-40B4-BE49-F238E27FC236}">
                          <a16:creationId xmlns:a16="http://schemas.microsoft.com/office/drawing/2014/main" id="{B2074A5D-B568-7E94-FC34-A69B002EA10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6" name="直線コネクタ 14845">
                      <a:extLst>
                        <a:ext uri="{FF2B5EF4-FFF2-40B4-BE49-F238E27FC236}">
                          <a16:creationId xmlns:a16="http://schemas.microsoft.com/office/drawing/2014/main" id="{55ADBF0A-81B1-C1E9-0530-2CEC04F845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7" name="直線コネクタ 14846">
                      <a:extLst>
                        <a:ext uri="{FF2B5EF4-FFF2-40B4-BE49-F238E27FC236}">
                          <a16:creationId xmlns:a16="http://schemas.microsoft.com/office/drawing/2014/main" id="{40ADCAD3-6702-251D-8490-6CD718D6B8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8" name="直線コネクタ 14847">
                      <a:extLst>
                        <a:ext uri="{FF2B5EF4-FFF2-40B4-BE49-F238E27FC236}">
                          <a16:creationId xmlns:a16="http://schemas.microsoft.com/office/drawing/2014/main" id="{FA539AFA-4F71-61C2-C66D-5D99ED253E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9" name="直線コネクタ 14848">
                      <a:extLst>
                        <a:ext uri="{FF2B5EF4-FFF2-40B4-BE49-F238E27FC236}">
                          <a16:creationId xmlns:a16="http://schemas.microsoft.com/office/drawing/2014/main" id="{94CF647E-535E-5E19-33EE-02BA4B3EAA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0" name="直線コネクタ 14849">
                      <a:extLst>
                        <a:ext uri="{FF2B5EF4-FFF2-40B4-BE49-F238E27FC236}">
                          <a16:creationId xmlns:a16="http://schemas.microsoft.com/office/drawing/2014/main" id="{AB15E7B2-47EB-92A1-8154-885FEAC39F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1" name="直線コネクタ 14850">
                      <a:extLst>
                        <a:ext uri="{FF2B5EF4-FFF2-40B4-BE49-F238E27FC236}">
                          <a16:creationId xmlns:a16="http://schemas.microsoft.com/office/drawing/2014/main" id="{0AB09D7E-36F1-2D09-34B8-B70F225BB9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2" name="直線コネクタ 14851">
                      <a:extLst>
                        <a:ext uri="{FF2B5EF4-FFF2-40B4-BE49-F238E27FC236}">
                          <a16:creationId xmlns:a16="http://schemas.microsoft.com/office/drawing/2014/main" id="{16873A14-15A0-15B2-B7F6-F2DAAC95FE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3" name="直線コネクタ 14852">
                      <a:extLst>
                        <a:ext uri="{FF2B5EF4-FFF2-40B4-BE49-F238E27FC236}">
                          <a16:creationId xmlns:a16="http://schemas.microsoft.com/office/drawing/2014/main" id="{DB1C3F94-0B95-14F5-EFC5-43F9B16536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4" name="直線コネクタ 14853">
                      <a:extLst>
                        <a:ext uri="{FF2B5EF4-FFF2-40B4-BE49-F238E27FC236}">
                          <a16:creationId xmlns:a16="http://schemas.microsoft.com/office/drawing/2014/main" id="{D9C9826D-DF92-983A-F8F3-2FBF3FF614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5" name="直線コネクタ 14854">
                      <a:extLst>
                        <a:ext uri="{FF2B5EF4-FFF2-40B4-BE49-F238E27FC236}">
                          <a16:creationId xmlns:a16="http://schemas.microsoft.com/office/drawing/2014/main" id="{EE07684F-99A0-7002-DAAE-2040DB74C0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3" name="グループ化 14822">
                    <a:extLst>
                      <a:ext uri="{FF2B5EF4-FFF2-40B4-BE49-F238E27FC236}">
                        <a16:creationId xmlns:a16="http://schemas.microsoft.com/office/drawing/2014/main" id="{81C0F545-D8EB-D6C8-959D-692AFC576916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24" name="直線コネクタ 14823">
                      <a:extLst>
                        <a:ext uri="{FF2B5EF4-FFF2-40B4-BE49-F238E27FC236}">
                          <a16:creationId xmlns:a16="http://schemas.microsoft.com/office/drawing/2014/main" id="{6A92DA6F-BD43-E967-AA34-B85ACB1D3A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5" name="直線コネクタ 14824">
                      <a:extLst>
                        <a:ext uri="{FF2B5EF4-FFF2-40B4-BE49-F238E27FC236}">
                          <a16:creationId xmlns:a16="http://schemas.microsoft.com/office/drawing/2014/main" id="{438B4ACB-8F7E-33FF-95E0-EC8B34B9D9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6" name="直線コネクタ 14825">
                      <a:extLst>
                        <a:ext uri="{FF2B5EF4-FFF2-40B4-BE49-F238E27FC236}">
                          <a16:creationId xmlns:a16="http://schemas.microsoft.com/office/drawing/2014/main" id="{2F1B7B08-9315-2E6A-D3D1-1BA1E19729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7" name="直線コネクタ 14826">
                      <a:extLst>
                        <a:ext uri="{FF2B5EF4-FFF2-40B4-BE49-F238E27FC236}">
                          <a16:creationId xmlns:a16="http://schemas.microsoft.com/office/drawing/2014/main" id="{C4F08B18-AC79-9919-D6B2-6A963A6B5A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8" name="直線コネクタ 14827">
                      <a:extLst>
                        <a:ext uri="{FF2B5EF4-FFF2-40B4-BE49-F238E27FC236}">
                          <a16:creationId xmlns:a16="http://schemas.microsoft.com/office/drawing/2014/main" id="{6BDE1EEB-0950-A4ED-EEB4-7909A5333D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9" name="直線コネクタ 14828">
                      <a:extLst>
                        <a:ext uri="{FF2B5EF4-FFF2-40B4-BE49-F238E27FC236}">
                          <a16:creationId xmlns:a16="http://schemas.microsoft.com/office/drawing/2014/main" id="{897BDC93-0FCF-4905-90BD-FAAF7D12F9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0" name="直線コネクタ 14829">
                      <a:extLst>
                        <a:ext uri="{FF2B5EF4-FFF2-40B4-BE49-F238E27FC236}">
                          <a16:creationId xmlns:a16="http://schemas.microsoft.com/office/drawing/2014/main" id="{3D01880B-58A6-D180-8C0F-63872E1D42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1" name="直線コネクタ 14830">
                      <a:extLst>
                        <a:ext uri="{FF2B5EF4-FFF2-40B4-BE49-F238E27FC236}">
                          <a16:creationId xmlns:a16="http://schemas.microsoft.com/office/drawing/2014/main" id="{B2BED574-B536-7927-4FCD-F87B90DB1C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2" name="直線コネクタ 14831">
                      <a:extLst>
                        <a:ext uri="{FF2B5EF4-FFF2-40B4-BE49-F238E27FC236}">
                          <a16:creationId xmlns:a16="http://schemas.microsoft.com/office/drawing/2014/main" id="{0EE3BB1B-ADEC-576D-6618-B7035F811F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3" name="直線コネクタ 14832">
                      <a:extLst>
                        <a:ext uri="{FF2B5EF4-FFF2-40B4-BE49-F238E27FC236}">
                          <a16:creationId xmlns:a16="http://schemas.microsoft.com/office/drawing/2014/main" id="{3B80FBB9-0AF2-D981-6CE7-B669C2CA45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4" name="直線コネクタ 14833">
                      <a:extLst>
                        <a:ext uri="{FF2B5EF4-FFF2-40B4-BE49-F238E27FC236}">
                          <a16:creationId xmlns:a16="http://schemas.microsoft.com/office/drawing/2014/main" id="{11F4A565-4149-638A-AC68-DD99F7DB0C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5" name="直線コネクタ 14834">
                      <a:extLst>
                        <a:ext uri="{FF2B5EF4-FFF2-40B4-BE49-F238E27FC236}">
                          <a16:creationId xmlns:a16="http://schemas.microsoft.com/office/drawing/2014/main" id="{9E03FE86-5C1E-CC3B-CB4F-A49B71706F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6" name="直線コネクタ 14835">
                      <a:extLst>
                        <a:ext uri="{FF2B5EF4-FFF2-40B4-BE49-F238E27FC236}">
                          <a16:creationId xmlns:a16="http://schemas.microsoft.com/office/drawing/2014/main" id="{3A3747D8-4784-64AC-429B-6DC7CC5E3A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7" name="直線コネクタ 14836">
                      <a:extLst>
                        <a:ext uri="{FF2B5EF4-FFF2-40B4-BE49-F238E27FC236}">
                          <a16:creationId xmlns:a16="http://schemas.microsoft.com/office/drawing/2014/main" id="{9CF3AB19-DC59-1B39-323A-3171B161CD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8" name="直線コネクタ 14837">
                      <a:extLst>
                        <a:ext uri="{FF2B5EF4-FFF2-40B4-BE49-F238E27FC236}">
                          <a16:creationId xmlns:a16="http://schemas.microsoft.com/office/drawing/2014/main" id="{8146A9C6-BF35-4DF6-40C6-81BF492366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9" name="直線コネクタ 14838">
                      <a:extLst>
                        <a:ext uri="{FF2B5EF4-FFF2-40B4-BE49-F238E27FC236}">
                          <a16:creationId xmlns:a16="http://schemas.microsoft.com/office/drawing/2014/main" id="{C4E41CEE-CFF6-F15A-C6C8-1DE627D37D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90" name="グループ化 14789">
                  <a:extLst>
                    <a:ext uri="{FF2B5EF4-FFF2-40B4-BE49-F238E27FC236}">
                      <a16:creationId xmlns:a16="http://schemas.microsoft.com/office/drawing/2014/main" id="{A864EB0C-DA9D-5CC2-F50E-F956AB7B52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12" name="直線コネクタ 14811">
                    <a:extLst>
                      <a:ext uri="{FF2B5EF4-FFF2-40B4-BE49-F238E27FC236}">
                        <a16:creationId xmlns:a16="http://schemas.microsoft.com/office/drawing/2014/main" id="{9FCF3B8B-C957-CF1F-AB8F-DDA1C3D504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3" name="直線コネクタ 14812">
                    <a:extLst>
                      <a:ext uri="{FF2B5EF4-FFF2-40B4-BE49-F238E27FC236}">
                        <a16:creationId xmlns:a16="http://schemas.microsoft.com/office/drawing/2014/main" id="{6EB1323E-940F-60BC-ED96-09473012C5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4" name="直線コネクタ 14813">
                    <a:extLst>
                      <a:ext uri="{FF2B5EF4-FFF2-40B4-BE49-F238E27FC236}">
                        <a16:creationId xmlns:a16="http://schemas.microsoft.com/office/drawing/2014/main" id="{FB924510-F2DA-7DE8-74B4-CE2697DA18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5" name="直線コネクタ 14814">
                    <a:extLst>
                      <a:ext uri="{FF2B5EF4-FFF2-40B4-BE49-F238E27FC236}">
                        <a16:creationId xmlns:a16="http://schemas.microsoft.com/office/drawing/2014/main" id="{E0616DA2-BD73-EF64-B102-230011A924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6" name="直線コネクタ 14815">
                    <a:extLst>
                      <a:ext uri="{FF2B5EF4-FFF2-40B4-BE49-F238E27FC236}">
                        <a16:creationId xmlns:a16="http://schemas.microsoft.com/office/drawing/2014/main" id="{CEF0B3A2-4F4C-9A22-B1E1-550EB72DDF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7" name="直線コネクタ 14816">
                    <a:extLst>
                      <a:ext uri="{FF2B5EF4-FFF2-40B4-BE49-F238E27FC236}">
                        <a16:creationId xmlns:a16="http://schemas.microsoft.com/office/drawing/2014/main" id="{FDD1DB09-8EE4-348D-2260-C0CA143779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1" name="グループ化 14790">
                  <a:extLst>
                    <a:ext uri="{FF2B5EF4-FFF2-40B4-BE49-F238E27FC236}">
                      <a16:creationId xmlns:a16="http://schemas.microsoft.com/office/drawing/2014/main" id="{3C805633-E010-4630-9E24-995052AA72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6" name="直線コネクタ 14805">
                    <a:extLst>
                      <a:ext uri="{FF2B5EF4-FFF2-40B4-BE49-F238E27FC236}">
                        <a16:creationId xmlns:a16="http://schemas.microsoft.com/office/drawing/2014/main" id="{4DA39CD9-E37B-F2D3-FF2B-1675DBC4B9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7" name="直線コネクタ 14806">
                    <a:extLst>
                      <a:ext uri="{FF2B5EF4-FFF2-40B4-BE49-F238E27FC236}">
                        <a16:creationId xmlns:a16="http://schemas.microsoft.com/office/drawing/2014/main" id="{7B571A27-A5AA-FA25-F612-6138F250CC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8" name="直線コネクタ 14807">
                    <a:extLst>
                      <a:ext uri="{FF2B5EF4-FFF2-40B4-BE49-F238E27FC236}">
                        <a16:creationId xmlns:a16="http://schemas.microsoft.com/office/drawing/2014/main" id="{2D9983E7-018B-2B4A-558E-1126466D79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9" name="直線コネクタ 14808">
                    <a:extLst>
                      <a:ext uri="{FF2B5EF4-FFF2-40B4-BE49-F238E27FC236}">
                        <a16:creationId xmlns:a16="http://schemas.microsoft.com/office/drawing/2014/main" id="{3EB0BE06-48F0-A63D-CD99-0D161A86D1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0" name="直線コネクタ 14809">
                    <a:extLst>
                      <a:ext uri="{FF2B5EF4-FFF2-40B4-BE49-F238E27FC236}">
                        <a16:creationId xmlns:a16="http://schemas.microsoft.com/office/drawing/2014/main" id="{ACB40C51-D24D-57B7-7336-D923A0253B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1" name="直線コネクタ 14810">
                    <a:extLst>
                      <a:ext uri="{FF2B5EF4-FFF2-40B4-BE49-F238E27FC236}">
                        <a16:creationId xmlns:a16="http://schemas.microsoft.com/office/drawing/2014/main" id="{1E5D327A-76CB-358B-73F1-6EFBCE097E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2" name="グループ化 14791">
                  <a:extLst>
                    <a:ext uri="{FF2B5EF4-FFF2-40B4-BE49-F238E27FC236}">
                      <a16:creationId xmlns:a16="http://schemas.microsoft.com/office/drawing/2014/main" id="{406433D5-E893-2173-9795-BA5AD4AEB0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0" name="直線コネクタ 14799">
                    <a:extLst>
                      <a:ext uri="{FF2B5EF4-FFF2-40B4-BE49-F238E27FC236}">
                        <a16:creationId xmlns:a16="http://schemas.microsoft.com/office/drawing/2014/main" id="{2D76F2F2-1A72-8A62-2422-1D6D2FB60F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1" name="直線コネクタ 14800">
                    <a:extLst>
                      <a:ext uri="{FF2B5EF4-FFF2-40B4-BE49-F238E27FC236}">
                        <a16:creationId xmlns:a16="http://schemas.microsoft.com/office/drawing/2014/main" id="{D7D7E2FD-D05C-5AD3-5E2D-06819F1B59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2" name="直線コネクタ 14801">
                    <a:extLst>
                      <a:ext uri="{FF2B5EF4-FFF2-40B4-BE49-F238E27FC236}">
                        <a16:creationId xmlns:a16="http://schemas.microsoft.com/office/drawing/2014/main" id="{A380B00C-3E2B-7DCA-2BEB-AA5363AD7F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3" name="直線コネクタ 14802">
                    <a:extLst>
                      <a:ext uri="{FF2B5EF4-FFF2-40B4-BE49-F238E27FC236}">
                        <a16:creationId xmlns:a16="http://schemas.microsoft.com/office/drawing/2014/main" id="{73E6C9A0-130B-F1CE-9DFE-217E7202234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4" name="直線コネクタ 14803">
                    <a:extLst>
                      <a:ext uri="{FF2B5EF4-FFF2-40B4-BE49-F238E27FC236}">
                        <a16:creationId xmlns:a16="http://schemas.microsoft.com/office/drawing/2014/main" id="{A346E0EC-08A3-3F5E-A41E-E0184E55A6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5" name="直線コネクタ 14804">
                    <a:extLst>
                      <a:ext uri="{FF2B5EF4-FFF2-40B4-BE49-F238E27FC236}">
                        <a16:creationId xmlns:a16="http://schemas.microsoft.com/office/drawing/2014/main" id="{F1F17A74-7AFF-7FBA-78E1-7BA8F15710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3" name="グループ化 14792">
                  <a:extLst>
                    <a:ext uri="{FF2B5EF4-FFF2-40B4-BE49-F238E27FC236}">
                      <a16:creationId xmlns:a16="http://schemas.microsoft.com/office/drawing/2014/main" id="{32AE4DA7-72AC-3AFF-6EFF-C8B077D031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794" name="直線コネクタ 14793">
                    <a:extLst>
                      <a:ext uri="{FF2B5EF4-FFF2-40B4-BE49-F238E27FC236}">
                        <a16:creationId xmlns:a16="http://schemas.microsoft.com/office/drawing/2014/main" id="{3242F3B3-74BB-85FB-2174-F257217240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5" name="直線コネクタ 14794">
                    <a:extLst>
                      <a:ext uri="{FF2B5EF4-FFF2-40B4-BE49-F238E27FC236}">
                        <a16:creationId xmlns:a16="http://schemas.microsoft.com/office/drawing/2014/main" id="{93EAEAF5-D380-5F99-7231-44B230E2D8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6" name="直線コネクタ 14795">
                    <a:extLst>
                      <a:ext uri="{FF2B5EF4-FFF2-40B4-BE49-F238E27FC236}">
                        <a16:creationId xmlns:a16="http://schemas.microsoft.com/office/drawing/2014/main" id="{6DD3D309-71AE-C31A-030B-B5AE48C3FA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7" name="直線コネクタ 14796">
                    <a:extLst>
                      <a:ext uri="{FF2B5EF4-FFF2-40B4-BE49-F238E27FC236}">
                        <a16:creationId xmlns:a16="http://schemas.microsoft.com/office/drawing/2014/main" id="{88A2F6FC-58B7-C467-B04F-F1F6125BF1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8" name="直線コネクタ 14797">
                    <a:extLst>
                      <a:ext uri="{FF2B5EF4-FFF2-40B4-BE49-F238E27FC236}">
                        <a16:creationId xmlns:a16="http://schemas.microsoft.com/office/drawing/2014/main" id="{BFC79EE2-A93B-B7B5-6EC0-B19DBAF060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9" name="直線コネクタ 14798">
                    <a:extLst>
                      <a:ext uri="{FF2B5EF4-FFF2-40B4-BE49-F238E27FC236}">
                        <a16:creationId xmlns:a16="http://schemas.microsoft.com/office/drawing/2014/main" id="{6EFE010B-133B-E90D-2687-DACAF453A7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FB3B23B8-7685-04EB-32C0-C8953E4BE0C2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6795" name="正方形/長方形 6794">
                  <a:extLst>
                    <a:ext uri="{FF2B5EF4-FFF2-40B4-BE49-F238E27FC236}">
                      <a16:creationId xmlns:a16="http://schemas.microsoft.com/office/drawing/2014/main" id="{787C2443-212E-A25A-BF31-8B21A0C4FEC0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796" name="グループ化 6795">
                  <a:extLst>
                    <a:ext uri="{FF2B5EF4-FFF2-40B4-BE49-F238E27FC236}">
                      <a16:creationId xmlns:a16="http://schemas.microsoft.com/office/drawing/2014/main" id="{81FA46E9-2D3F-8E2B-8474-A254D57FA1B5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6842" name="グループ化 6841">
                    <a:extLst>
                      <a:ext uri="{FF2B5EF4-FFF2-40B4-BE49-F238E27FC236}">
                        <a16:creationId xmlns:a16="http://schemas.microsoft.com/office/drawing/2014/main" id="{8BC3E405-FC9B-B635-F5D6-6C8E30B58662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770" name="正方形/長方形 14769">
                      <a:extLst>
                        <a:ext uri="{FF2B5EF4-FFF2-40B4-BE49-F238E27FC236}">
                          <a16:creationId xmlns:a16="http://schemas.microsoft.com/office/drawing/2014/main" id="{D77C228E-FC9F-C311-A780-4C907776E0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1" name="グループ化 14770">
                      <a:extLst>
                        <a:ext uri="{FF2B5EF4-FFF2-40B4-BE49-F238E27FC236}">
                          <a16:creationId xmlns:a16="http://schemas.microsoft.com/office/drawing/2014/main" id="{E5411A65-B8CB-3F23-EBAD-E7FE79E6FF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6" name="正方形/長方形 14785">
                        <a:extLst>
                          <a:ext uri="{FF2B5EF4-FFF2-40B4-BE49-F238E27FC236}">
                            <a16:creationId xmlns:a16="http://schemas.microsoft.com/office/drawing/2014/main" id="{20DFA263-0939-24AE-23B2-17A33B643E3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7" name="正方形/長方形 14786">
                        <a:extLst>
                          <a:ext uri="{FF2B5EF4-FFF2-40B4-BE49-F238E27FC236}">
                            <a16:creationId xmlns:a16="http://schemas.microsoft.com/office/drawing/2014/main" id="{FF094F8A-9DF5-5AF2-90C9-7B56578BAE0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772" name="グループ化 14771">
                      <a:extLst>
                        <a:ext uri="{FF2B5EF4-FFF2-40B4-BE49-F238E27FC236}">
                          <a16:creationId xmlns:a16="http://schemas.microsoft.com/office/drawing/2014/main" id="{B64FA3D0-FB01-49CB-4EE5-0348B9C34F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782" name="正方形/長方形 14781">
                        <a:extLst>
                          <a:ext uri="{FF2B5EF4-FFF2-40B4-BE49-F238E27FC236}">
                            <a16:creationId xmlns:a16="http://schemas.microsoft.com/office/drawing/2014/main" id="{906A8185-FE30-841B-6D05-B39BEE92415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783" name="グループ化 14782">
                        <a:extLst>
                          <a:ext uri="{FF2B5EF4-FFF2-40B4-BE49-F238E27FC236}">
                            <a16:creationId xmlns:a16="http://schemas.microsoft.com/office/drawing/2014/main" id="{758F6175-2B52-0779-8EDB-E6D0516309B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784" name="正方形/長方形 14783">
                          <a:extLst>
                            <a:ext uri="{FF2B5EF4-FFF2-40B4-BE49-F238E27FC236}">
                              <a16:creationId xmlns:a16="http://schemas.microsoft.com/office/drawing/2014/main" id="{AF9C96AA-59F4-1529-21F5-CAED13C9AE0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785" name="正方形/長方形 14784">
                          <a:extLst>
                            <a:ext uri="{FF2B5EF4-FFF2-40B4-BE49-F238E27FC236}">
                              <a16:creationId xmlns:a16="http://schemas.microsoft.com/office/drawing/2014/main" id="{FEAAA6BE-A840-1DA9-441C-54048041FBB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773" name="正方形/長方形 14772">
                      <a:extLst>
                        <a:ext uri="{FF2B5EF4-FFF2-40B4-BE49-F238E27FC236}">
                          <a16:creationId xmlns:a16="http://schemas.microsoft.com/office/drawing/2014/main" id="{D4B46BF8-4216-3A69-0FCA-AC49756601F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4" name="グループ化 14773">
                      <a:extLst>
                        <a:ext uri="{FF2B5EF4-FFF2-40B4-BE49-F238E27FC236}">
                          <a16:creationId xmlns:a16="http://schemas.microsoft.com/office/drawing/2014/main" id="{E103E082-867A-BFE5-5A60-FBDB5B365B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0" name="正方形/長方形 14779">
                        <a:extLst>
                          <a:ext uri="{FF2B5EF4-FFF2-40B4-BE49-F238E27FC236}">
                            <a16:creationId xmlns:a16="http://schemas.microsoft.com/office/drawing/2014/main" id="{A8752A72-3C48-CE27-D5C6-5391D5B13CA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1" name="正方形/長方形 14780">
                        <a:extLst>
                          <a:ext uri="{FF2B5EF4-FFF2-40B4-BE49-F238E27FC236}">
                            <a16:creationId xmlns:a16="http://schemas.microsoft.com/office/drawing/2014/main" id="{F3BBB5D1-673A-0801-32A5-BB9579D0BFF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5" name="正方形/長方形 14774">
                      <a:extLst>
                        <a:ext uri="{FF2B5EF4-FFF2-40B4-BE49-F238E27FC236}">
                          <a16:creationId xmlns:a16="http://schemas.microsoft.com/office/drawing/2014/main" id="{FA066546-3DE7-AC24-13B2-25DC9E5D9B5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6" name="グループ化 14775">
                      <a:extLst>
                        <a:ext uri="{FF2B5EF4-FFF2-40B4-BE49-F238E27FC236}">
                          <a16:creationId xmlns:a16="http://schemas.microsoft.com/office/drawing/2014/main" id="{B20344F5-16EF-622B-9060-7CCF1EC214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78" name="正方形/長方形 14777">
                        <a:extLst>
                          <a:ext uri="{FF2B5EF4-FFF2-40B4-BE49-F238E27FC236}">
                            <a16:creationId xmlns:a16="http://schemas.microsoft.com/office/drawing/2014/main" id="{2DBD2A30-65C9-74F6-8D08-E9CE5FE0CCF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79" name="正方形/長方形 14778">
                        <a:extLst>
                          <a:ext uri="{FF2B5EF4-FFF2-40B4-BE49-F238E27FC236}">
                            <a16:creationId xmlns:a16="http://schemas.microsoft.com/office/drawing/2014/main" id="{51422F44-E0B5-064E-884C-34F4A1D3B59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7" name="正方形/長方形 14776">
                      <a:extLst>
                        <a:ext uri="{FF2B5EF4-FFF2-40B4-BE49-F238E27FC236}">
                          <a16:creationId xmlns:a16="http://schemas.microsoft.com/office/drawing/2014/main" id="{DF47A357-C7D5-46FA-B003-9B804FDEFE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6843" name="グループ化 6842">
                    <a:extLst>
                      <a:ext uri="{FF2B5EF4-FFF2-40B4-BE49-F238E27FC236}">
                        <a16:creationId xmlns:a16="http://schemas.microsoft.com/office/drawing/2014/main" id="{B20D4C0F-8B48-FFCF-CE28-DDE5640072EB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736" name="グループ化 14735">
                      <a:extLst>
                        <a:ext uri="{FF2B5EF4-FFF2-40B4-BE49-F238E27FC236}">
                          <a16:creationId xmlns:a16="http://schemas.microsoft.com/office/drawing/2014/main" id="{F91F79E2-DF57-8AD5-0976-E879E91F5B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54" name="直線コネクタ 14753">
                        <a:extLst>
                          <a:ext uri="{FF2B5EF4-FFF2-40B4-BE49-F238E27FC236}">
                            <a16:creationId xmlns:a16="http://schemas.microsoft.com/office/drawing/2014/main" id="{480A4BA5-D49C-C06C-11F0-7FDA2D5A24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5" name="直線コネクタ 14754">
                        <a:extLst>
                          <a:ext uri="{FF2B5EF4-FFF2-40B4-BE49-F238E27FC236}">
                            <a16:creationId xmlns:a16="http://schemas.microsoft.com/office/drawing/2014/main" id="{33601F92-2373-6F22-78E7-A65A7BA414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6" name="直線コネクタ 14755">
                        <a:extLst>
                          <a:ext uri="{FF2B5EF4-FFF2-40B4-BE49-F238E27FC236}">
                            <a16:creationId xmlns:a16="http://schemas.microsoft.com/office/drawing/2014/main" id="{9394E9A7-6765-49B1-9BAD-EE4DBAD915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7" name="直線コネクタ 14756">
                        <a:extLst>
                          <a:ext uri="{FF2B5EF4-FFF2-40B4-BE49-F238E27FC236}">
                            <a16:creationId xmlns:a16="http://schemas.microsoft.com/office/drawing/2014/main" id="{2AC395B5-53A2-BDB9-9862-56E82DE036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8" name="直線コネクタ 14757">
                        <a:extLst>
                          <a:ext uri="{FF2B5EF4-FFF2-40B4-BE49-F238E27FC236}">
                            <a16:creationId xmlns:a16="http://schemas.microsoft.com/office/drawing/2014/main" id="{0591174E-09DE-DB23-6866-656EC51828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9" name="直線コネクタ 14758">
                        <a:extLst>
                          <a:ext uri="{FF2B5EF4-FFF2-40B4-BE49-F238E27FC236}">
                            <a16:creationId xmlns:a16="http://schemas.microsoft.com/office/drawing/2014/main" id="{F8EBB9AF-127E-A5C1-1FA0-C91862A9F3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0" name="直線コネクタ 14759">
                        <a:extLst>
                          <a:ext uri="{FF2B5EF4-FFF2-40B4-BE49-F238E27FC236}">
                            <a16:creationId xmlns:a16="http://schemas.microsoft.com/office/drawing/2014/main" id="{9BD7B394-D7C1-0597-C1EF-0363086A07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1" name="直線コネクタ 14760">
                        <a:extLst>
                          <a:ext uri="{FF2B5EF4-FFF2-40B4-BE49-F238E27FC236}">
                            <a16:creationId xmlns:a16="http://schemas.microsoft.com/office/drawing/2014/main" id="{A56BD602-84CF-AC39-227C-41460D5E87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2" name="直線コネクタ 14761">
                        <a:extLst>
                          <a:ext uri="{FF2B5EF4-FFF2-40B4-BE49-F238E27FC236}">
                            <a16:creationId xmlns:a16="http://schemas.microsoft.com/office/drawing/2014/main" id="{F69EABF4-A6E0-C40D-38A0-821A19E301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3" name="直線コネクタ 14762">
                        <a:extLst>
                          <a:ext uri="{FF2B5EF4-FFF2-40B4-BE49-F238E27FC236}">
                            <a16:creationId xmlns:a16="http://schemas.microsoft.com/office/drawing/2014/main" id="{CB2D8C57-4351-2B16-6726-1C986D6F1A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4" name="直線コネクタ 14763">
                        <a:extLst>
                          <a:ext uri="{FF2B5EF4-FFF2-40B4-BE49-F238E27FC236}">
                            <a16:creationId xmlns:a16="http://schemas.microsoft.com/office/drawing/2014/main" id="{B60618AC-441A-86B1-E70D-A261E3A96D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5" name="直線コネクタ 14764">
                        <a:extLst>
                          <a:ext uri="{FF2B5EF4-FFF2-40B4-BE49-F238E27FC236}">
                            <a16:creationId xmlns:a16="http://schemas.microsoft.com/office/drawing/2014/main" id="{EE5FBC17-5FAF-FC0B-01F5-33C8EAC717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6" name="直線コネクタ 14765">
                        <a:extLst>
                          <a:ext uri="{FF2B5EF4-FFF2-40B4-BE49-F238E27FC236}">
                            <a16:creationId xmlns:a16="http://schemas.microsoft.com/office/drawing/2014/main" id="{D33EC7F7-00A6-A7B3-6644-2018799EC5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7" name="直線コネクタ 14766">
                        <a:extLst>
                          <a:ext uri="{FF2B5EF4-FFF2-40B4-BE49-F238E27FC236}">
                            <a16:creationId xmlns:a16="http://schemas.microsoft.com/office/drawing/2014/main" id="{E8EBD7CC-CF9B-FDFA-418F-A6DF3AA771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8" name="直線コネクタ 14767">
                        <a:extLst>
                          <a:ext uri="{FF2B5EF4-FFF2-40B4-BE49-F238E27FC236}">
                            <a16:creationId xmlns:a16="http://schemas.microsoft.com/office/drawing/2014/main" id="{12D73CBA-1D03-2A86-468C-B9E2D2070F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9" name="直線コネクタ 14768">
                        <a:extLst>
                          <a:ext uri="{FF2B5EF4-FFF2-40B4-BE49-F238E27FC236}">
                            <a16:creationId xmlns:a16="http://schemas.microsoft.com/office/drawing/2014/main" id="{928E4A34-4412-5120-EB0D-AE01D59E96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737" name="グループ化 14736">
                      <a:extLst>
                        <a:ext uri="{FF2B5EF4-FFF2-40B4-BE49-F238E27FC236}">
                          <a16:creationId xmlns:a16="http://schemas.microsoft.com/office/drawing/2014/main" id="{F3B2524D-3B6B-464C-C86E-62C79858F7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38" name="直線コネクタ 14737">
                        <a:extLst>
                          <a:ext uri="{FF2B5EF4-FFF2-40B4-BE49-F238E27FC236}">
                            <a16:creationId xmlns:a16="http://schemas.microsoft.com/office/drawing/2014/main" id="{33F5C322-270E-E2C8-9564-BC7DBC4DA3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9" name="直線コネクタ 14738">
                        <a:extLst>
                          <a:ext uri="{FF2B5EF4-FFF2-40B4-BE49-F238E27FC236}">
                            <a16:creationId xmlns:a16="http://schemas.microsoft.com/office/drawing/2014/main" id="{42B8D8F1-C6D2-8BFC-6FF6-C2A9DC721B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0" name="直線コネクタ 14739">
                        <a:extLst>
                          <a:ext uri="{FF2B5EF4-FFF2-40B4-BE49-F238E27FC236}">
                            <a16:creationId xmlns:a16="http://schemas.microsoft.com/office/drawing/2014/main" id="{4A4E3235-0EB9-A549-6899-42DC82F989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1" name="直線コネクタ 14740">
                        <a:extLst>
                          <a:ext uri="{FF2B5EF4-FFF2-40B4-BE49-F238E27FC236}">
                            <a16:creationId xmlns:a16="http://schemas.microsoft.com/office/drawing/2014/main" id="{A0929257-76EE-A782-1649-B752399487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2" name="直線コネクタ 14741">
                        <a:extLst>
                          <a:ext uri="{FF2B5EF4-FFF2-40B4-BE49-F238E27FC236}">
                            <a16:creationId xmlns:a16="http://schemas.microsoft.com/office/drawing/2014/main" id="{6A0E5786-B943-8333-328E-6BF2955800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3" name="直線コネクタ 14742">
                        <a:extLst>
                          <a:ext uri="{FF2B5EF4-FFF2-40B4-BE49-F238E27FC236}">
                            <a16:creationId xmlns:a16="http://schemas.microsoft.com/office/drawing/2014/main" id="{D8E372A5-C65F-CA20-E45C-E3292050A4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4" name="直線コネクタ 14743">
                        <a:extLst>
                          <a:ext uri="{FF2B5EF4-FFF2-40B4-BE49-F238E27FC236}">
                            <a16:creationId xmlns:a16="http://schemas.microsoft.com/office/drawing/2014/main" id="{456AC97B-DDDC-E67F-D127-014006B5C4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5" name="直線コネクタ 14744">
                        <a:extLst>
                          <a:ext uri="{FF2B5EF4-FFF2-40B4-BE49-F238E27FC236}">
                            <a16:creationId xmlns:a16="http://schemas.microsoft.com/office/drawing/2014/main" id="{A8BF6C21-FB7F-BBE7-597F-95BF262E94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6" name="直線コネクタ 14745">
                        <a:extLst>
                          <a:ext uri="{FF2B5EF4-FFF2-40B4-BE49-F238E27FC236}">
                            <a16:creationId xmlns:a16="http://schemas.microsoft.com/office/drawing/2014/main" id="{15371AE8-7B7F-87E7-C53D-7C26DBEA5A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7" name="直線コネクタ 14746">
                        <a:extLst>
                          <a:ext uri="{FF2B5EF4-FFF2-40B4-BE49-F238E27FC236}">
                            <a16:creationId xmlns:a16="http://schemas.microsoft.com/office/drawing/2014/main" id="{313E8BCE-7C33-E734-4A25-54EA54634E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8" name="直線コネクタ 14747">
                        <a:extLst>
                          <a:ext uri="{FF2B5EF4-FFF2-40B4-BE49-F238E27FC236}">
                            <a16:creationId xmlns:a16="http://schemas.microsoft.com/office/drawing/2014/main" id="{F744AB6B-4041-86F2-F53F-5CB564B387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9" name="直線コネクタ 14748">
                        <a:extLst>
                          <a:ext uri="{FF2B5EF4-FFF2-40B4-BE49-F238E27FC236}">
                            <a16:creationId xmlns:a16="http://schemas.microsoft.com/office/drawing/2014/main" id="{0D56E53F-7ECE-2D09-ED4B-86D0DB33A7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0" name="直線コネクタ 14749">
                        <a:extLst>
                          <a:ext uri="{FF2B5EF4-FFF2-40B4-BE49-F238E27FC236}">
                            <a16:creationId xmlns:a16="http://schemas.microsoft.com/office/drawing/2014/main" id="{80AB4919-2747-A45E-3D0A-0736E08616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1" name="直線コネクタ 14750">
                        <a:extLst>
                          <a:ext uri="{FF2B5EF4-FFF2-40B4-BE49-F238E27FC236}">
                            <a16:creationId xmlns:a16="http://schemas.microsoft.com/office/drawing/2014/main" id="{0ADF41FC-F3AD-2E7D-0237-FD8D05AF37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2" name="直線コネクタ 14751">
                        <a:extLst>
                          <a:ext uri="{FF2B5EF4-FFF2-40B4-BE49-F238E27FC236}">
                            <a16:creationId xmlns:a16="http://schemas.microsoft.com/office/drawing/2014/main" id="{DE75ECB4-D8BE-40C2-E44F-2B19ECD961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3" name="直線コネクタ 14752">
                        <a:extLst>
                          <a:ext uri="{FF2B5EF4-FFF2-40B4-BE49-F238E27FC236}">
                            <a16:creationId xmlns:a16="http://schemas.microsoft.com/office/drawing/2014/main" id="{4A9BB1E9-CD7B-C018-0E9C-67F3156E0A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4" name="グループ化 6843">
                    <a:extLst>
                      <a:ext uri="{FF2B5EF4-FFF2-40B4-BE49-F238E27FC236}">
                        <a16:creationId xmlns:a16="http://schemas.microsoft.com/office/drawing/2014/main" id="{8B61D304-7A04-E3A7-EA59-4EB8391790CD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930" name="グループ化 6929">
                      <a:extLst>
                        <a:ext uri="{FF2B5EF4-FFF2-40B4-BE49-F238E27FC236}">
                          <a16:creationId xmlns:a16="http://schemas.microsoft.com/office/drawing/2014/main" id="{836B8FF8-4AC1-92E4-A600-69D6B8C974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20" name="直線コネクタ 14719">
                        <a:extLst>
                          <a:ext uri="{FF2B5EF4-FFF2-40B4-BE49-F238E27FC236}">
                            <a16:creationId xmlns:a16="http://schemas.microsoft.com/office/drawing/2014/main" id="{67708366-BE51-128E-2381-528D8C2C83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1" name="直線コネクタ 14720">
                        <a:extLst>
                          <a:ext uri="{FF2B5EF4-FFF2-40B4-BE49-F238E27FC236}">
                            <a16:creationId xmlns:a16="http://schemas.microsoft.com/office/drawing/2014/main" id="{05D5165F-BDA5-4248-E7A2-292F07079A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2" name="直線コネクタ 14721">
                        <a:extLst>
                          <a:ext uri="{FF2B5EF4-FFF2-40B4-BE49-F238E27FC236}">
                            <a16:creationId xmlns:a16="http://schemas.microsoft.com/office/drawing/2014/main" id="{F651DD34-DE3C-6DF1-BDEC-798B8C2FBF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3" name="直線コネクタ 14722">
                        <a:extLst>
                          <a:ext uri="{FF2B5EF4-FFF2-40B4-BE49-F238E27FC236}">
                            <a16:creationId xmlns:a16="http://schemas.microsoft.com/office/drawing/2014/main" id="{9E46F99E-EBA9-4F9B-6F45-831367FF6E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4" name="直線コネクタ 14723">
                        <a:extLst>
                          <a:ext uri="{FF2B5EF4-FFF2-40B4-BE49-F238E27FC236}">
                            <a16:creationId xmlns:a16="http://schemas.microsoft.com/office/drawing/2014/main" id="{A8060667-AD69-A842-1C90-FA8066ABF6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5" name="直線コネクタ 14724">
                        <a:extLst>
                          <a:ext uri="{FF2B5EF4-FFF2-40B4-BE49-F238E27FC236}">
                            <a16:creationId xmlns:a16="http://schemas.microsoft.com/office/drawing/2014/main" id="{176CA044-A39A-060C-572C-DEC1EE9C87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6" name="直線コネクタ 14725">
                        <a:extLst>
                          <a:ext uri="{FF2B5EF4-FFF2-40B4-BE49-F238E27FC236}">
                            <a16:creationId xmlns:a16="http://schemas.microsoft.com/office/drawing/2014/main" id="{05382B2C-9B7B-065A-07AB-FEC3A41B56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7" name="直線コネクタ 14726">
                        <a:extLst>
                          <a:ext uri="{FF2B5EF4-FFF2-40B4-BE49-F238E27FC236}">
                            <a16:creationId xmlns:a16="http://schemas.microsoft.com/office/drawing/2014/main" id="{8C6028E6-99CB-C063-1CCE-73C5F2462F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8" name="直線コネクタ 14727">
                        <a:extLst>
                          <a:ext uri="{FF2B5EF4-FFF2-40B4-BE49-F238E27FC236}">
                            <a16:creationId xmlns:a16="http://schemas.microsoft.com/office/drawing/2014/main" id="{C5547EEE-C692-A821-A982-57F30BD119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9" name="直線コネクタ 14728">
                        <a:extLst>
                          <a:ext uri="{FF2B5EF4-FFF2-40B4-BE49-F238E27FC236}">
                            <a16:creationId xmlns:a16="http://schemas.microsoft.com/office/drawing/2014/main" id="{E5DE58DD-7E0E-BCF4-1AC0-19653F5A71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0" name="直線コネクタ 14729">
                        <a:extLst>
                          <a:ext uri="{FF2B5EF4-FFF2-40B4-BE49-F238E27FC236}">
                            <a16:creationId xmlns:a16="http://schemas.microsoft.com/office/drawing/2014/main" id="{39B5631F-7FD5-8215-F5A3-61198327BF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1" name="直線コネクタ 14730">
                        <a:extLst>
                          <a:ext uri="{FF2B5EF4-FFF2-40B4-BE49-F238E27FC236}">
                            <a16:creationId xmlns:a16="http://schemas.microsoft.com/office/drawing/2014/main" id="{799FA0B0-C236-D6F7-44C0-91143F5284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2" name="直線コネクタ 14731">
                        <a:extLst>
                          <a:ext uri="{FF2B5EF4-FFF2-40B4-BE49-F238E27FC236}">
                            <a16:creationId xmlns:a16="http://schemas.microsoft.com/office/drawing/2014/main" id="{242BC139-08A0-EFB3-21F2-8126037492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3" name="直線コネクタ 14732">
                        <a:extLst>
                          <a:ext uri="{FF2B5EF4-FFF2-40B4-BE49-F238E27FC236}">
                            <a16:creationId xmlns:a16="http://schemas.microsoft.com/office/drawing/2014/main" id="{CC91403B-35E2-B0A3-1233-144F4C7D9F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4" name="直線コネクタ 14733">
                        <a:extLst>
                          <a:ext uri="{FF2B5EF4-FFF2-40B4-BE49-F238E27FC236}">
                            <a16:creationId xmlns:a16="http://schemas.microsoft.com/office/drawing/2014/main" id="{71AD1739-5A44-9300-190B-A6E88EE915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5" name="直線コネクタ 14734">
                        <a:extLst>
                          <a:ext uri="{FF2B5EF4-FFF2-40B4-BE49-F238E27FC236}">
                            <a16:creationId xmlns:a16="http://schemas.microsoft.com/office/drawing/2014/main" id="{DAAC37A7-837B-F6B6-05AC-08130B56C2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931" name="グループ化 6930">
                      <a:extLst>
                        <a:ext uri="{FF2B5EF4-FFF2-40B4-BE49-F238E27FC236}">
                          <a16:creationId xmlns:a16="http://schemas.microsoft.com/office/drawing/2014/main" id="{EF4AD1E2-D205-44FE-0DBE-815E5FAB0B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32" name="直線コネクタ 6931">
                        <a:extLst>
                          <a:ext uri="{FF2B5EF4-FFF2-40B4-BE49-F238E27FC236}">
                            <a16:creationId xmlns:a16="http://schemas.microsoft.com/office/drawing/2014/main" id="{F2D29FB7-6C59-A24F-E8EB-38C080F97B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5" name="直線コネクタ 6934">
                        <a:extLst>
                          <a:ext uri="{FF2B5EF4-FFF2-40B4-BE49-F238E27FC236}">
                            <a16:creationId xmlns:a16="http://schemas.microsoft.com/office/drawing/2014/main" id="{A8B46F5B-F29E-EA06-B3CC-BDBEFE3B35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6" name="直線コネクタ 6935">
                        <a:extLst>
                          <a:ext uri="{FF2B5EF4-FFF2-40B4-BE49-F238E27FC236}">
                            <a16:creationId xmlns:a16="http://schemas.microsoft.com/office/drawing/2014/main" id="{108A0374-3C45-41D8-D3AB-65F4743776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7" name="直線コネクタ 6936">
                        <a:extLst>
                          <a:ext uri="{FF2B5EF4-FFF2-40B4-BE49-F238E27FC236}">
                            <a16:creationId xmlns:a16="http://schemas.microsoft.com/office/drawing/2014/main" id="{812B8269-2090-C3C2-7BDC-5838587E3F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8" name="直線コネクタ 6937">
                        <a:extLst>
                          <a:ext uri="{FF2B5EF4-FFF2-40B4-BE49-F238E27FC236}">
                            <a16:creationId xmlns:a16="http://schemas.microsoft.com/office/drawing/2014/main" id="{8B1F45E4-658B-298E-3D45-46583235CF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9" name="直線コネクタ 6938">
                        <a:extLst>
                          <a:ext uri="{FF2B5EF4-FFF2-40B4-BE49-F238E27FC236}">
                            <a16:creationId xmlns:a16="http://schemas.microsoft.com/office/drawing/2014/main" id="{AD07F112-CDC3-549B-F70B-F95FE8DB1D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0" name="直線コネクタ 6939">
                        <a:extLst>
                          <a:ext uri="{FF2B5EF4-FFF2-40B4-BE49-F238E27FC236}">
                            <a16:creationId xmlns:a16="http://schemas.microsoft.com/office/drawing/2014/main" id="{BC0B6CC6-FD17-9F29-897C-663B2AA27E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1" name="直線コネクタ 6940">
                        <a:extLst>
                          <a:ext uri="{FF2B5EF4-FFF2-40B4-BE49-F238E27FC236}">
                            <a16:creationId xmlns:a16="http://schemas.microsoft.com/office/drawing/2014/main" id="{6A0FBB05-C93B-27FC-1ED5-442E6C7B4D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2" name="直線コネクタ 6941">
                        <a:extLst>
                          <a:ext uri="{FF2B5EF4-FFF2-40B4-BE49-F238E27FC236}">
                            <a16:creationId xmlns:a16="http://schemas.microsoft.com/office/drawing/2014/main" id="{7C870122-310A-7822-1A4F-5608F20AF8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3" name="直線コネクタ 6942">
                        <a:extLst>
                          <a:ext uri="{FF2B5EF4-FFF2-40B4-BE49-F238E27FC236}">
                            <a16:creationId xmlns:a16="http://schemas.microsoft.com/office/drawing/2014/main" id="{0EA3EE60-CAFC-F071-BF23-96FE844833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4" name="直線コネクタ 6943">
                        <a:extLst>
                          <a:ext uri="{FF2B5EF4-FFF2-40B4-BE49-F238E27FC236}">
                            <a16:creationId xmlns:a16="http://schemas.microsoft.com/office/drawing/2014/main" id="{FC43D75F-ABCF-D451-9E8C-E7D89B1B40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5" name="直線コネクタ 6944">
                        <a:extLst>
                          <a:ext uri="{FF2B5EF4-FFF2-40B4-BE49-F238E27FC236}">
                            <a16:creationId xmlns:a16="http://schemas.microsoft.com/office/drawing/2014/main" id="{C4F25A31-9385-1C1D-1031-882A8CE0B1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6" name="直線コネクタ 6945">
                        <a:extLst>
                          <a:ext uri="{FF2B5EF4-FFF2-40B4-BE49-F238E27FC236}">
                            <a16:creationId xmlns:a16="http://schemas.microsoft.com/office/drawing/2014/main" id="{D44D26DB-2038-ED76-CD4E-55188CA790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7" name="直線コネクタ 6946">
                        <a:extLst>
                          <a:ext uri="{FF2B5EF4-FFF2-40B4-BE49-F238E27FC236}">
                            <a16:creationId xmlns:a16="http://schemas.microsoft.com/office/drawing/2014/main" id="{E62F3AF5-1283-1B56-198B-3968506E84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8" name="直線コネクタ 6947">
                        <a:extLst>
                          <a:ext uri="{FF2B5EF4-FFF2-40B4-BE49-F238E27FC236}">
                            <a16:creationId xmlns:a16="http://schemas.microsoft.com/office/drawing/2014/main" id="{C9F05BC2-FC1D-0EBC-D639-D8D35881A1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75" name="直線コネクタ 6974">
                        <a:extLst>
                          <a:ext uri="{FF2B5EF4-FFF2-40B4-BE49-F238E27FC236}">
                            <a16:creationId xmlns:a16="http://schemas.microsoft.com/office/drawing/2014/main" id="{6ECDAFB1-9A60-ABD6-A875-8131E476D1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5" name="グループ化 6844">
                    <a:extLst>
                      <a:ext uri="{FF2B5EF4-FFF2-40B4-BE49-F238E27FC236}">
                        <a16:creationId xmlns:a16="http://schemas.microsoft.com/office/drawing/2014/main" id="{3439A6DC-0B96-973D-498C-233B645551F4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1440" name="グループ化 11439">
                      <a:extLst>
                        <a:ext uri="{FF2B5EF4-FFF2-40B4-BE49-F238E27FC236}">
                          <a16:creationId xmlns:a16="http://schemas.microsoft.com/office/drawing/2014/main" id="{33682038-5924-6828-65C9-9312042CF4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14" name="直線コネクタ 6913">
                        <a:extLst>
                          <a:ext uri="{FF2B5EF4-FFF2-40B4-BE49-F238E27FC236}">
                            <a16:creationId xmlns:a16="http://schemas.microsoft.com/office/drawing/2014/main" id="{64059FCC-5BF4-01B5-865C-6BE3B30EB1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5" name="直線コネクタ 6914">
                        <a:extLst>
                          <a:ext uri="{FF2B5EF4-FFF2-40B4-BE49-F238E27FC236}">
                            <a16:creationId xmlns:a16="http://schemas.microsoft.com/office/drawing/2014/main" id="{B223A2D3-B4EE-4B8E-4A2D-2FA0C306E7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6" name="直線コネクタ 6915">
                        <a:extLst>
                          <a:ext uri="{FF2B5EF4-FFF2-40B4-BE49-F238E27FC236}">
                            <a16:creationId xmlns:a16="http://schemas.microsoft.com/office/drawing/2014/main" id="{5CFA49D1-1BC3-6EC4-E76F-C06F334BC4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7" name="直線コネクタ 6916">
                        <a:extLst>
                          <a:ext uri="{FF2B5EF4-FFF2-40B4-BE49-F238E27FC236}">
                            <a16:creationId xmlns:a16="http://schemas.microsoft.com/office/drawing/2014/main" id="{48DCA141-886B-CAEE-BD3C-EFDC47A4F4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8" name="直線コネクタ 6917">
                        <a:extLst>
                          <a:ext uri="{FF2B5EF4-FFF2-40B4-BE49-F238E27FC236}">
                            <a16:creationId xmlns:a16="http://schemas.microsoft.com/office/drawing/2014/main" id="{935DF74C-6ABE-729C-C4CD-CE75FF8B99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9" name="直線コネクタ 6918">
                        <a:extLst>
                          <a:ext uri="{FF2B5EF4-FFF2-40B4-BE49-F238E27FC236}">
                            <a16:creationId xmlns:a16="http://schemas.microsoft.com/office/drawing/2014/main" id="{B4C8D788-ED4F-443A-548E-A067231973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0" name="直線コネクタ 6919">
                        <a:extLst>
                          <a:ext uri="{FF2B5EF4-FFF2-40B4-BE49-F238E27FC236}">
                            <a16:creationId xmlns:a16="http://schemas.microsoft.com/office/drawing/2014/main" id="{A67A9D11-FC80-7FD6-B4E0-1591A8D179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1" name="直線コネクタ 6920">
                        <a:extLst>
                          <a:ext uri="{FF2B5EF4-FFF2-40B4-BE49-F238E27FC236}">
                            <a16:creationId xmlns:a16="http://schemas.microsoft.com/office/drawing/2014/main" id="{78A39820-2955-99A5-FDE6-14FF707C9A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2" name="直線コネクタ 6921">
                        <a:extLst>
                          <a:ext uri="{FF2B5EF4-FFF2-40B4-BE49-F238E27FC236}">
                            <a16:creationId xmlns:a16="http://schemas.microsoft.com/office/drawing/2014/main" id="{47C0ECFF-2BA5-6E55-6769-7C5CCB5D81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3" name="直線コネクタ 6922">
                        <a:extLst>
                          <a:ext uri="{FF2B5EF4-FFF2-40B4-BE49-F238E27FC236}">
                            <a16:creationId xmlns:a16="http://schemas.microsoft.com/office/drawing/2014/main" id="{1AB11037-8BD7-0193-E493-AB029E128E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4" name="直線コネクタ 6923">
                        <a:extLst>
                          <a:ext uri="{FF2B5EF4-FFF2-40B4-BE49-F238E27FC236}">
                            <a16:creationId xmlns:a16="http://schemas.microsoft.com/office/drawing/2014/main" id="{AE24B9F5-7C7E-B56C-1E3C-4E0538ADEF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5" name="直線コネクタ 6924">
                        <a:extLst>
                          <a:ext uri="{FF2B5EF4-FFF2-40B4-BE49-F238E27FC236}">
                            <a16:creationId xmlns:a16="http://schemas.microsoft.com/office/drawing/2014/main" id="{0933C254-8372-A9AE-14CF-C8829EE3ED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6" name="直線コネクタ 6925">
                        <a:extLst>
                          <a:ext uri="{FF2B5EF4-FFF2-40B4-BE49-F238E27FC236}">
                            <a16:creationId xmlns:a16="http://schemas.microsoft.com/office/drawing/2014/main" id="{7E915353-99ED-3AC1-1533-5D0C675CDD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7" name="直線コネクタ 6926">
                        <a:extLst>
                          <a:ext uri="{FF2B5EF4-FFF2-40B4-BE49-F238E27FC236}">
                            <a16:creationId xmlns:a16="http://schemas.microsoft.com/office/drawing/2014/main" id="{583E6973-A0C7-BC18-50D1-0B340879A1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8" name="直線コネクタ 6927">
                        <a:extLst>
                          <a:ext uri="{FF2B5EF4-FFF2-40B4-BE49-F238E27FC236}">
                            <a16:creationId xmlns:a16="http://schemas.microsoft.com/office/drawing/2014/main" id="{031636C0-AE58-C7C9-A9D5-06299A80AD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9" name="直線コネクタ 6928">
                        <a:extLst>
                          <a:ext uri="{FF2B5EF4-FFF2-40B4-BE49-F238E27FC236}">
                            <a16:creationId xmlns:a16="http://schemas.microsoft.com/office/drawing/2014/main" id="{0D4B6893-243E-E4BD-3430-9A38C7363E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1441" name="グループ化 11440">
                      <a:extLst>
                        <a:ext uri="{FF2B5EF4-FFF2-40B4-BE49-F238E27FC236}">
                          <a16:creationId xmlns:a16="http://schemas.microsoft.com/office/drawing/2014/main" id="{0010DAC1-2327-DD7C-10FA-E031729D0F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442" name="直線コネクタ 11441">
                        <a:extLst>
                          <a:ext uri="{FF2B5EF4-FFF2-40B4-BE49-F238E27FC236}">
                            <a16:creationId xmlns:a16="http://schemas.microsoft.com/office/drawing/2014/main" id="{DACEE388-026F-D951-1D86-499B776F87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3" name="直線コネクタ 11442">
                        <a:extLst>
                          <a:ext uri="{FF2B5EF4-FFF2-40B4-BE49-F238E27FC236}">
                            <a16:creationId xmlns:a16="http://schemas.microsoft.com/office/drawing/2014/main" id="{F21F4D20-1497-7A6A-0B0B-BADA4C4BDD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4" name="直線コネクタ 11443">
                        <a:extLst>
                          <a:ext uri="{FF2B5EF4-FFF2-40B4-BE49-F238E27FC236}">
                            <a16:creationId xmlns:a16="http://schemas.microsoft.com/office/drawing/2014/main" id="{6002815D-1D6B-7955-52EA-CB081A6EE4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5" name="直線コネクタ 11444">
                        <a:extLst>
                          <a:ext uri="{FF2B5EF4-FFF2-40B4-BE49-F238E27FC236}">
                            <a16:creationId xmlns:a16="http://schemas.microsoft.com/office/drawing/2014/main" id="{EB69AF45-5724-CC6D-597F-C5EB6FCC73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6" name="直線コネクタ 11445">
                        <a:extLst>
                          <a:ext uri="{FF2B5EF4-FFF2-40B4-BE49-F238E27FC236}">
                            <a16:creationId xmlns:a16="http://schemas.microsoft.com/office/drawing/2014/main" id="{DAE77B99-0C9D-9F28-B131-A72EBBBA80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7" name="直線コネクタ 11446">
                        <a:extLst>
                          <a:ext uri="{FF2B5EF4-FFF2-40B4-BE49-F238E27FC236}">
                            <a16:creationId xmlns:a16="http://schemas.microsoft.com/office/drawing/2014/main" id="{C3CE66C0-1E72-9A67-AB6F-CE11BDE035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8" name="直線コネクタ 11447">
                        <a:extLst>
                          <a:ext uri="{FF2B5EF4-FFF2-40B4-BE49-F238E27FC236}">
                            <a16:creationId xmlns:a16="http://schemas.microsoft.com/office/drawing/2014/main" id="{F5B1651D-6C88-9FDA-3488-717AB8F22F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9" name="直線コネクタ 11448">
                        <a:extLst>
                          <a:ext uri="{FF2B5EF4-FFF2-40B4-BE49-F238E27FC236}">
                            <a16:creationId xmlns:a16="http://schemas.microsoft.com/office/drawing/2014/main" id="{A5960896-C72F-F8C1-EE45-EDAAE4DB40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0" name="直線コネクタ 11449">
                        <a:extLst>
                          <a:ext uri="{FF2B5EF4-FFF2-40B4-BE49-F238E27FC236}">
                            <a16:creationId xmlns:a16="http://schemas.microsoft.com/office/drawing/2014/main" id="{B7B1EC2B-EB70-09F5-DC1F-60F446D0F3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1" name="直線コネクタ 11450">
                        <a:extLst>
                          <a:ext uri="{FF2B5EF4-FFF2-40B4-BE49-F238E27FC236}">
                            <a16:creationId xmlns:a16="http://schemas.microsoft.com/office/drawing/2014/main" id="{802C7C60-457E-025C-BD85-BA55344D23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2" name="直線コネクタ 11451">
                        <a:extLst>
                          <a:ext uri="{FF2B5EF4-FFF2-40B4-BE49-F238E27FC236}">
                            <a16:creationId xmlns:a16="http://schemas.microsoft.com/office/drawing/2014/main" id="{7294DF56-FDB7-4915-87C6-699B22C1CD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3" name="直線コネクタ 11452">
                        <a:extLst>
                          <a:ext uri="{FF2B5EF4-FFF2-40B4-BE49-F238E27FC236}">
                            <a16:creationId xmlns:a16="http://schemas.microsoft.com/office/drawing/2014/main" id="{EAACDC0C-B510-FC28-CFC0-B6FF9C51EF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4" name="直線コネクタ 11453">
                        <a:extLst>
                          <a:ext uri="{FF2B5EF4-FFF2-40B4-BE49-F238E27FC236}">
                            <a16:creationId xmlns:a16="http://schemas.microsoft.com/office/drawing/2014/main" id="{50030DFA-8F8E-1B20-39A0-9C565917FE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5" name="直線コネクタ 11454">
                        <a:extLst>
                          <a:ext uri="{FF2B5EF4-FFF2-40B4-BE49-F238E27FC236}">
                            <a16:creationId xmlns:a16="http://schemas.microsoft.com/office/drawing/2014/main" id="{8862C77D-9F4E-DD5C-5A0F-7C3F4BDAC9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2" name="直線コネクタ 6911">
                        <a:extLst>
                          <a:ext uri="{FF2B5EF4-FFF2-40B4-BE49-F238E27FC236}">
                            <a16:creationId xmlns:a16="http://schemas.microsoft.com/office/drawing/2014/main" id="{28227F51-5541-1FE5-A603-612111AEA0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3" name="直線コネクタ 6912">
                        <a:extLst>
                          <a:ext uri="{FF2B5EF4-FFF2-40B4-BE49-F238E27FC236}">
                            <a16:creationId xmlns:a16="http://schemas.microsoft.com/office/drawing/2014/main" id="{4F1AAF8E-189B-F706-0371-C4617C0F9C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6" name="グループ化 6845">
                    <a:extLst>
                      <a:ext uri="{FF2B5EF4-FFF2-40B4-BE49-F238E27FC236}">
                        <a16:creationId xmlns:a16="http://schemas.microsoft.com/office/drawing/2014/main" id="{935D44EA-4944-9DBA-AB6F-B169CC26AA33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24" name="直線コネクタ 11423">
                      <a:extLst>
                        <a:ext uri="{FF2B5EF4-FFF2-40B4-BE49-F238E27FC236}">
                          <a16:creationId xmlns:a16="http://schemas.microsoft.com/office/drawing/2014/main" id="{8F642D96-CF8A-2943-B826-FA0CA5C15B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5" name="直線コネクタ 11424">
                      <a:extLst>
                        <a:ext uri="{FF2B5EF4-FFF2-40B4-BE49-F238E27FC236}">
                          <a16:creationId xmlns:a16="http://schemas.microsoft.com/office/drawing/2014/main" id="{84DBB349-B6E4-2CC2-F83D-2BFA4089E2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6" name="直線コネクタ 11425">
                      <a:extLst>
                        <a:ext uri="{FF2B5EF4-FFF2-40B4-BE49-F238E27FC236}">
                          <a16:creationId xmlns:a16="http://schemas.microsoft.com/office/drawing/2014/main" id="{BAC5E4E6-E95A-095F-EAF1-8D255364C4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7" name="直線コネクタ 11426">
                      <a:extLst>
                        <a:ext uri="{FF2B5EF4-FFF2-40B4-BE49-F238E27FC236}">
                          <a16:creationId xmlns:a16="http://schemas.microsoft.com/office/drawing/2014/main" id="{3F31C2AA-799B-C290-81FE-B66570DECD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8" name="直線コネクタ 11427">
                      <a:extLst>
                        <a:ext uri="{FF2B5EF4-FFF2-40B4-BE49-F238E27FC236}">
                          <a16:creationId xmlns:a16="http://schemas.microsoft.com/office/drawing/2014/main" id="{7E2D5368-1D47-1460-A1FD-C80782EF3D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9" name="直線コネクタ 11428">
                      <a:extLst>
                        <a:ext uri="{FF2B5EF4-FFF2-40B4-BE49-F238E27FC236}">
                          <a16:creationId xmlns:a16="http://schemas.microsoft.com/office/drawing/2014/main" id="{89CD6BD5-5271-9F07-AC71-AAFA0376D4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0" name="直線コネクタ 11429">
                      <a:extLst>
                        <a:ext uri="{FF2B5EF4-FFF2-40B4-BE49-F238E27FC236}">
                          <a16:creationId xmlns:a16="http://schemas.microsoft.com/office/drawing/2014/main" id="{A480D9BC-36EA-AFEF-B4B6-D6447C481A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1" name="直線コネクタ 11430">
                      <a:extLst>
                        <a:ext uri="{FF2B5EF4-FFF2-40B4-BE49-F238E27FC236}">
                          <a16:creationId xmlns:a16="http://schemas.microsoft.com/office/drawing/2014/main" id="{10D05459-06DC-545B-53A7-A4E2E8FCBB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2" name="直線コネクタ 11431">
                      <a:extLst>
                        <a:ext uri="{FF2B5EF4-FFF2-40B4-BE49-F238E27FC236}">
                          <a16:creationId xmlns:a16="http://schemas.microsoft.com/office/drawing/2014/main" id="{88085620-8B13-5A8D-F3E2-E4E4F1B27C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3" name="直線コネクタ 11432">
                      <a:extLst>
                        <a:ext uri="{FF2B5EF4-FFF2-40B4-BE49-F238E27FC236}">
                          <a16:creationId xmlns:a16="http://schemas.microsoft.com/office/drawing/2014/main" id="{C6A411E9-4FDD-3FCF-5166-949317F8F4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4" name="直線コネクタ 11433">
                      <a:extLst>
                        <a:ext uri="{FF2B5EF4-FFF2-40B4-BE49-F238E27FC236}">
                          <a16:creationId xmlns:a16="http://schemas.microsoft.com/office/drawing/2014/main" id="{EA71BF11-EB84-4D90-705D-E4153FAE5F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5" name="直線コネクタ 11434">
                      <a:extLst>
                        <a:ext uri="{FF2B5EF4-FFF2-40B4-BE49-F238E27FC236}">
                          <a16:creationId xmlns:a16="http://schemas.microsoft.com/office/drawing/2014/main" id="{BB430F22-0FC7-930B-697B-1C848BFDBD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6" name="直線コネクタ 11435">
                      <a:extLst>
                        <a:ext uri="{FF2B5EF4-FFF2-40B4-BE49-F238E27FC236}">
                          <a16:creationId xmlns:a16="http://schemas.microsoft.com/office/drawing/2014/main" id="{4364EF06-34DC-72EE-12F8-0191B84D64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7" name="直線コネクタ 11436">
                      <a:extLst>
                        <a:ext uri="{FF2B5EF4-FFF2-40B4-BE49-F238E27FC236}">
                          <a16:creationId xmlns:a16="http://schemas.microsoft.com/office/drawing/2014/main" id="{26025DA8-0EBA-B6FE-A7D2-AD7D42869E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8" name="直線コネクタ 11437">
                      <a:extLst>
                        <a:ext uri="{FF2B5EF4-FFF2-40B4-BE49-F238E27FC236}">
                          <a16:creationId xmlns:a16="http://schemas.microsoft.com/office/drawing/2014/main" id="{3395252A-0AEA-398E-417B-7003F3FB6C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9" name="直線コネクタ 11438">
                      <a:extLst>
                        <a:ext uri="{FF2B5EF4-FFF2-40B4-BE49-F238E27FC236}">
                          <a16:creationId xmlns:a16="http://schemas.microsoft.com/office/drawing/2014/main" id="{A08B624D-5450-AC7A-36DF-D424EBEBD4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847" name="グループ化 6846">
                    <a:extLst>
                      <a:ext uri="{FF2B5EF4-FFF2-40B4-BE49-F238E27FC236}">
                        <a16:creationId xmlns:a16="http://schemas.microsoft.com/office/drawing/2014/main" id="{7E847B50-7B00-B386-C53C-36738D2B2DF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05" name="直線コネクタ 11404">
                      <a:extLst>
                        <a:ext uri="{FF2B5EF4-FFF2-40B4-BE49-F238E27FC236}">
                          <a16:creationId xmlns:a16="http://schemas.microsoft.com/office/drawing/2014/main" id="{EDEA4CA1-DC6C-44ED-87A7-E0A2D65008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09" name="直線コネクタ 11408">
                      <a:extLst>
                        <a:ext uri="{FF2B5EF4-FFF2-40B4-BE49-F238E27FC236}">
                          <a16:creationId xmlns:a16="http://schemas.microsoft.com/office/drawing/2014/main" id="{30396D19-597E-A50B-FCEF-2FEB0D6416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0" name="直線コネクタ 11409">
                      <a:extLst>
                        <a:ext uri="{FF2B5EF4-FFF2-40B4-BE49-F238E27FC236}">
                          <a16:creationId xmlns:a16="http://schemas.microsoft.com/office/drawing/2014/main" id="{C25E035F-0A44-E33F-CBAD-87D3C0CC8D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1" name="直線コネクタ 11410">
                      <a:extLst>
                        <a:ext uri="{FF2B5EF4-FFF2-40B4-BE49-F238E27FC236}">
                          <a16:creationId xmlns:a16="http://schemas.microsoft.com/office/drawing/2014/main" id="{B0851381-0BA7-1A2F-299D-7FCEFA914B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2" name="直線コネクタ 11411">
                      <a:extLst>
                        <a:ext uri="{FF2B5EF4-FFF2-40B4-BE49-F238E27FC236}">
                          <a16:creationId xmlns:a16="http://schemas.microsoft.com/office/drawing/2014/main" id="{72829851-864B-5400-951B-AA33BBC298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3" name="直線コネクタ 11412">
                      <a:extLst>
                        <a:ext uri="{FF2B5EF4-FFF2-40B4-BE49-F238E27FC236}">
                          <a16:creationId xmlns:a16="http://schemas.microsoft.com/office/drawing/2014/main" id="{110F98BF-0206-3528-A8F6-AA43B68FAC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4" name="直線コネクタ 11413">
                      <a:extLst>
                        <a:ext uri="{FF2B5EF4-FFF2-40B4-BE49-F238E27FC236}">
                          <a16:creationId xmlns:a16="http://schemas.microsoft.com/office/drawing/2014/main" id="{5350F564-ADFC-5244-8149-976EAC615F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5" name="直線コネクタ 11414">
                      <a:extLst>
                        <a:ext uri="{FF2B5EF4-FFF2-40B4-BE49-F238E27FC236}">
                          <a16:creationId xmlns:a16="http://schemas.microsoft.com/office/drawing/2014/main" id="{D4195F62-6F51-0218-07DA-FBED27A4CE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6" name="直線コネクタ 11415">
                      <a:extLst>
                        <a:ext uri="{FF2B5EF4-FFF2-40B4-BE49-F238E27FC236}">
                          <a16:creationId xmlns:a16="http://schemas.microsoft.com/office/drawing/2014/main" id="{E25FF3A3-7C57-3F60-5F5F-C3EEFAC79E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7" name="直線コネクタ 11416">
                      <a:extLst>
                        <a:ext uri="{FF2B5EF4-FFF2-40B4-BE49-F238E27FC236}">
                          <a16:creationId xmlns:a16="http://schemas.microsoft.com/office/drawing/2014/main" id="{6AE82F35-7E31-8E6E-A7CC-BEAD6D0695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8" name="直線コネクタ 11417">
                      <a:extLst>
                        <a:ext uri="{FF2B5EF4-FFF2-40B4-BE49-F238E27FC236}">
                          <a16:creationId xmlns:a16="http://schemas.microsoft.com/office/drawing/2014/main" id="{5D8C4012-5F70-1D7A-22E9-4433206CFF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9" name="直線コネクタ 11418">
                      <a:extLst>
                        <a:ext uri="{FF2B5EF4-FFF2-40B4-BE49-F238E27FC236}">
                          <a16:creationId xmlns:a16="http://schemas.microsoft.com/office/drawing/2014/main" id="{1D7A24E0-4900-DAD9-38CA-DE1E86D3BF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0" name="直線コネクタ 11419">
                      <a:extLst>
                        <a:ext uri="{FF2B5EF4-FFF2-40B4-BE49-F238E27FC236}">
                          <a16:creationId xmlns:a16="http://schemas.microsoft.com/office/drawing/2014/main" id="{F63E6784-55A9-A6AE-20DF-51029508DD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1" name="直線コネクタ 11420">
                      <a:extLst>
                        <a:ext uri="{FF2B5EF4-FFF2-40B4-BE49-F238E27FC236}">
                          <a16:creationId xmlns:a16="http://schemas.microsoft.com/office/drawing/2014/main" id="{B43D07A9-E736-9944-42AA-37D383A2E2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2" name="直線コネクタ 11421">
                      <a:extLst>
                        <a:ext uri="{FF2B5EF4-FFF2-40B4-BE49-F238E27FC236}">
                          <a16:creationId xmlns:a16="http://schemas.microsoft.com/office/drawing/2014/main" id="{8D1C3A61-E25C-843F-ED79-15DFF8806F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3" name="直線コネクタ 11422">
                      <a:extLst>
                        <a:ext uri="{FF2B5EF4-FFF2-40B4-BE49-F238E27FC236}">
                          <a16:creationId xmlns:a16="http://schemas.microsoft.com/office/drawing/2014/main" id="{EB73220D-D744-2B88-8C65-6FF9BA4DC7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797" name="グループ化 6796">
                  <a:extLst>
                    <a:ext uri="{FF2B5EF4-FFF2-40B4-BE49-F238E27FC236}">
                      <a16:creationId xmlns:a16="http://schemas.microsoft.com/office/drawing/2014/main" id="{C4DB4F4F-D007-FD24-1512-CBB16078EB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6" name="直線コネクタ 6835">
                    <a:extLst>
                      <a:ext uri="{FF2B5EF4-FFF2-40B4-BE49-F238E27FC236}">
                        <a16:creationId xmlns:a16="http://schemas.microsoft.com/office/drawing/2014/main" id="{E85DB0B5-C3DF-9FEA-4220-DA9BF8ECD1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7" name="直線コネクタ 6836">
                    <a:extLst>
                      <a:ext uri="{FF2B5EF4-FFF2-40B4-BE49-F238E27FC236}">
                        <a16:creationId xmlns:a16="http://schemas.microsoft.com/office/drawing/2014/main" id="{FAE392FD-5CD3-F9CC-4CD4-9C0447D6DA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8" name="直線コネクタ 6837">
                    <a:extLst>
                      <a:ext uri="{FF2B5EF4-FFF2-40B4-BE49-F238E27FC236}">
                        <a16:creationId xmlns:a16="http://schemas.microsoft.com/office/drawing/2014/main" id="{31FB5B73-FB07-188E-DE02-C9C1B29C84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9" name="直線コネクタ 6838">
                    <a:extLst>
                      <a:ext uri="{FF2B5EF4-FFF2-40B4-BE49-F238E27FC236}">
                        <a16:creationId xmlns:a16="http://schemas.microsoft.com/office/drawing/2014/main" id="{2F70E44D-8562-B5F3-85A1-9D80FB08E1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0" name="直線コネクタ 6839">
                    <a:extLst>
                      <a:ext uri="{FF2B5EF4-FFF2-40B4-BE49-F238E27FC236}">
                        <a16:creationId xmlns:a16="http://schemas.microsoft.com/office/drawing/2014/main" id="{A8EE5DD5-1B3F-34B9-6F21-769530E68B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1" name="直線コネクタ 6840">
                    <a:extLst>
                      <a:ext uri="{FF2B5EF4-FFF2-40B4-BE49-F238E27FC236}">
                        <a16:creationId xmlns:a16="http://schemas.microsoft.com/office/drawing/2014/main" id="{CAB5E06C-C123-FB64-67BF-8660D168D8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5" name="グループ化 6814">
                  <a:extLst>
                    <a:ext uri="{FF2B5EF4-FFF2-40B4-BE49-F238E27FC236}">
                      <a16:creationId xmlns:a16="http://schemas.microsoft.com/office/drawing/2014/main" id="{7B1309F3-6A3C-4567-3108-B5A7792159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0" name="直線コネクタ 6829">
                    <a:extLst>
                      <a:ext uri="{FF2B5EF4-FFF2-40B4-BE49-F238E27FC236}">
                        <a16:creationId xmlns:a16="http://schemas.microsoft.com/office/drawing/2014/main" id="{91A79475-C597-CC8B-472D-90D51C384F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1" name="直線コネクタ 6830">
                    <a:extLst>
                      <a:ext uri="{FF2B5EF4-FFF2-40B4-BE49-F238E27FC236}">
                        <a16:creationId xmlns:a16="http://schemas.microsoft.com/office/drawing/2014/main" id="{589D0056-D238-E465-5097-6CFE6BDBA8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2" name="直線コネクタ 6831">
                    <a:extLst>
                      <a:ext uri="{FF2B5EF4-FFF2-40B4-BE49-F238E27FC236}">
                        <a16:creationId xmlns:a16="http://schemas.microsoft.com/office/drawing/2014/main" id="{0B10C5F7-A0CA-C501-9806-B01A9E2D63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3" name="直線コネクタ 6832">
                    <a:extLst>
                      <a:ext uri="{FF2B5EF4-FFF2-40B4-BE49-F238E27FC236}">
                        <a16:creationId xmlns:a16="http://schemas.microsoft.com/office/drawing/2014/main" id="{CBD9B733-FCB0-519E-7225-7777D0FC73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4" name="直線コネクタ 6833">
                    <a:extLst>
                      <a:ext uri="{FF2B5EF4-FFF2-40B4-BE49-F238E27FC236}">
                        <a16:creationId xmlns:a16="http://schemas.microsoft.com/office/drawing/2014/main" id="{D818E768-B3BA-4FC8-774C-FDC7100B71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5" name="直線コネクタ 6834">
                    <a:extLst>
                      <a:ext uri="{FF2B5EF4-FFF2-40B4-BE49-F238E27FC236}">
                        <a16:creationId xmlns:a16="http://schemas.microsoft.com/office/drawing/2014/main" id="{473055BD-8DD2-AEC6-CDD5-AEBB60B120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6" name="グループ化 6815">
                  <a:extLst>
                    <a:ext uri="{FF2B5EF4-FFF2-40B4-BE49-F238E27FC236}">
                      <a16:creationId xmlns:a16="http://schemas.microsoft.com/office/drawing/2014/main" id="{C284C801-82E4-7C9B-AA00-724B2137FA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24" name="直線コネクタ 6823">
                    <a:extLst>
                      <a:ext uri="{FF2B5EF4-FFF2-40B4-BE49-F238E27FC236}">
                        <a16:creationId xmlns:a16="http://schemas.microsoft.com/office/drawing/2014/main" id="{208504B9-9F26-AAF8-8768-132D14A942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5" name="直線コネクタ 6824">
                    <a:extLst>
                      <a:ext uri="{FF2B5EF4-FFF2-40B4-BE49-F238E27FC236}">
                        <a16:creationId xmlns:a16="http://schemas.microsoft.com/office/drawing/2014/main" id="{3F549316-62B8-3E66-B816-2D9F778C42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6" name="直線コネクタ 6825">
                    <a:extLst>
                      <a:ext uri="{FF2B5EF4-FFF2-40B4-BE49-F238E27FC236}">
                        <a16:creationId xmlns:a16="http://schemas.microsoft.com/office/drawing/2014/main" id="{4CBA3881-D48A-796E-8584-8B53B561ED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7" name="直線コネクタ 6826">
                    <a:extLst>
                      <a:ext uri="{FF2B5EF4-FFF2-40B4-BE49-F238E27FC236}">
                        <a16:creationId xmlns:a16="http://schemas.microsoft.com/office/drawing/2014/main" id="{5CB2ED6D-A94D-0EDC-8112-1CFCFA3184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8" name="直線コネクタ 6827">
                    <a:extLst>
                      <a:ext uri="{FF2B5EF4-FFF2-40B4-BE49-F238E27FC236}">
                        <a16:creationId xmlns:a16="http://schemas.microsoft.com/office/drawing/2014/main" id="{62EF9775-F409-F7F6-55EA-6B83D38E5C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9" name="直線コネクタ 6828">
                    <a:extLst>
                      <a:ext uri="{FF2B5EF4-FFF2-40B4-BE49-F238E27FC236}">
                        <a16:creationId xmlns:a16="http://schemas.microsoft.com/office/drawing/2014/main" id="{A845FCB3-C1FF-73A3-F8C3-69B76BBA6A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7" name="グループ化 6816">
                  <a:extLst>
                    <a:ext uri="{FF2B5EF4-FFF2-40B4-BE49-F238E27FC236}">
                      <a16:creationId xmlns:a16="http://schemas.microsoft.com/office/drawing/2014/main" id="{B2FD72E0-1FB6-96CE-6D33-32E304925A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18" name="直線コネクタ 6817">
                    <a:extLst>
                      <a:ext uri="{FF2B5EF4-FFF2-40B4-BE49-F238E27FC236}">
                        <a16:creationId xmlns:a16="http://schemas.microsoft.com/office/drawing/2014/main" id="{EEA43571-CD70-167C-7176-DE3F138E7A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19" name="直線コネクタ 6818">
                    <a:extLst>
                      <a:ext uri="{FF2B5EF4-FFF2-40B4-BE49-F238E27FC236}">
                        <a16:creationId xmlns:a16="http://schemas.microsoft.com/office/drawing/2014/main" id="{0B60541C-18BC-FB8C-4EC4-051ABE611A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0" name="直線コネクタ 6819">
                    <a:extLst>
                      <a:ext uri="{FF2B5EF4-FFF2-40B4-BE49-F238E27FC236}">
                        <a16:creationId xmlns:a16="http://schemas.microsoft.com/office/drawing/2014/main" id="{52F6943D-0AB5-5A74-B7A8-29FFEF4A9E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1" name="直線コネクタ 6820">
                    <a:extLst>
                      <a:ext uri="{FF2B5EF4-FFF2-40B4-BE49-F238E27FC236}">
                        <a16:creationId xmlns:a16="http://schemas.microsoft.com/office/drawing/2014/main" id="{1C970FCA-9F6C-0D7C-BD40-1A3F52E062C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2" name="直線コネクタ 6821">
                    <a:extLst>
                      <a:ext uri="{FF2B5EF4-FFF2-40B4-BE49-F238E27FC236}">
                        <a16:creationId xmlns:a16="http://schemas.microsoft.com/office/drawing/2014/main" id="{35F47340-314F-5794-5024-3D159FE2BA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3" name="直線コネクタ 6822">
                    <a:extLst>
                      <a:ext uri="{FF2B5EF4-FFF2-40B4-BE49-F238E27FC236}">
                        <a16:creationId xmlns:a16="http://schemas.microsoft.com/office/drawing/2014/main" id="{C177E532-0C4E-DEAC-E8DA-C2DFE565F4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010515A5-16D6-3D13-64EC-B6272F8064C2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365" name="正方形/長方形 1364">
                  <a:extLst>
                    <a:ext uri="{FF2B5EF4-FFF2-40B4-BE49-F238E27FC236}">
                      <a16:creationId xmlns:a16="http://schemas.microsoft.com/office/drawing/2014/main" id="{46F30B22-A783-C81D-1BB9-B5E2419E9023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66" name="グループ化 1365">
                  <a:extLst>
                    <a:ext uri="{FF2B5EF4-FFF2-40B4-BE49-F238E27FC236}">
                      <a16:creationId xmlns:a16="http://schemas.microsoft.com/office/drawing/2014/main" id="{0F1C43CE-D49E-AD6E-424B-E762BBB07391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08" name="グループ化 1407">
                    <a:extLst>
                      <a:ext uri="{FF2B5EF4-FFF2-40B4-BE49-F238E27FC236}">
                        <a16:creationId xmlns:a16="http://schemas.microsoft.com/office/drawing/2014/main" id="{0412BB9C-F3B1-F6C3-E2AC-7589116024C9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1358" name="正方形/長方形 11357">
                      <a:extLst>
                        <a:ext uri="{FF2B5EF4-FFF2-40B4-BE49-F238E27FC236}">
                          <a16:creationId xmlns:a16="http://schemas.microsoft.com/office/drawing/2014/main" id="{17D0E856-8199-6A90-9861-45311C9C7A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59" name="グループ化 11358">
                      <a:extLst>
                        <a:ext uri="{FF2B5EF4-FFF2-40B4-BE49-F238E27FC236}">
                          <a16:creationId xmlns:a16="http://schemas.microsoft.com/office/drawing/2014/main" id="{E2591A26-ECFE-92A3-F7AC-545CEDEB36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6793" name="正方形/長方形 6792">
                        <a:extLst>
                          <a:ext uri="{FF2B5EF4-FFF2-40B4-BE49-F238E27FC236}">
                            <a16:creationId xmlns:a16="http://schemas.microsoft.com/office/drawing/2014/main" id="{A139570F-D618-B518-CE60-377A8C9A873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794" name="正方形/長方形 6793">
                        <a:extLst>
                          <a:ext uri="{FF2B5EF4-FFF2-40B4-BE49-F238E27FC236}">
                            <a16:creationId xmlns:a16="http://schemas.microsoft.com/office/drawing/2014/main" id="{4AF779FF-9377-1316-2867-B10BA5A1027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1360" name="グループ化 11359">
                      <a:extLst>
                        <a:ext uri="{FF2B5EF4-FFF2-40B4-BE49-F238E27FC236}">
                          <a16:creationId xmlns:a16="http://schemas.microsoft.com/office/drawing/2014/main" id="{9CB7FCE1-CF5A-3748-4F77-29F89F0AFE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1370" name="正方形/長方形 11369">
                        <a:extLst>
                          <a:ext uri="{FF2B5EF4-FFF2-40B4-BE49-F238E27FC236}">
                            <a16:creationId xmlns:a16="http://schemas.microsoft.com/office/drawing/2014/main" id="{3D1807C9-0A57-5177-6474-48EC517B44B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1371" name="グループ化 11370">
                        <a:extLst>
                          <a:ext uri="{FF2B5EF4-FFF2-40B4-BE49-F238E27FC236}">
                            <a16:creationId xmlns:a16="http://schemas.microsoft.com/office/drawing/2014/main" id="{5D62AE11-3DEA-C6C6-E45C-0020EC61FC4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1372" name="正方形/長方形 11371">
                          <a:extLst>
                            <a:ext uri="{FF2B5EF4-FFF2-40B4-BE49-F238E27FC236}">
                              <a16:creationId xmlns:a16="http://schemas.microsoft.com/office/drawing/2014/main" id="{CEE8F631-E25F-20DA-C2A7-015E1A61428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6792" name="正方形/長方形 6791">
                          <a:extLst>
                            <a:ext uri="{FF2B5EF4-FFF2-40B4-BE49-F238E27FC236}">
                              <a16:creationId xmlns:a16="http://schemas.microsoft.com/office/drawing/2014/main" id="{BE66AC96-7A76-EA74-0D9E-A95DB8E2D19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1361" name="正方形/長方形 11360">
                      <a:extLst>
                        <a:ext uri="{FF2B5EF4-FFF2-40B4-BE49-F238E27FC236}">
                          <a16:creationId xmlns:a16="http://schemas.microsoft.com/office/drawing/2014/main" id="{D45B36AE-910C-B5FE-80A7-676CFD5A951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2" name="グループ化 11361">
                      <a:extLst>
                        <a:ext uri="{FF2B5EF4-FFF2-40B4-BE49-F238E27FC236}">
                          <a16:creationId xmlns:a16="http://schemas.microsoft.com/office/drawing/2014/main" id="{D363DE8D-D541-AAB4-4B50-EF676F6AC1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8" name="正方形/長方形 11367">
                        <a:extLst>
                          <a:ext uri="{FF2B5EF4-FFF2-40B4-BE49-F238E27FC236}">
                            <a16:creationId xmlns:a16="http://schemas.microsoft.com/office/drawing/2014/main" id="{66EDD6E1-404B-75F7-E14F-801231AC68B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9" name="正方形/長方形 11368">
                        <a:extLst>
                          <a:ext uri="{FF2B5EF4-FFF2-40B4-BE49-F238E27FC236}">
                            <a16:creationId xmlns:a16="http://schemas.microsoft.com/office/drawing/2014/main" id="{DCCCA9E4-4640-D4D6-93CC-B5E5FFD6D8F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3" name="正方形/長方形 11362">
                      <a:extLst>
                        <a:ext uri="{FF2B5EF4-FFF2-40B4-BE49-F238E27FC236}">
                          <a16:creationId xmlns:a16="http://schemas.microsoft.com/office/drawing/2014/main" id="{4D2B33C1-C418-4DE8-2E99-DCAFD648203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4" name="グループ化 11363">
                      <a:extLst>
                        <a:ext uri="{FF2B5EF4-FFF2-40B4-BE49-F238E27FC236}">
                          <a16:creationId xmlns:a16="http://schemas.microsoft.com/office/drawing/2014/main" id="{BA3EC811-5936-AC30-BE1C-AE45A9808D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6" name="正方形/長方形 11365">
                        <a:extLst>
                          <a:ext uri="{FF2B5EF4-FFF2-40B4-BE49-F238E27FC236}">
                            <a16:creationId xmlns:a16="http://schemas.microsoft.com/office/drawing/2014/main" id="{48460FF6-C2FF-5A04-ED5D-00A9A2A060F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7" name="正方形/長方形 11366">
                        <a:extLst>
                          <a:ext uri="{FF2B5EF4-FFF2-40B4-BE49-F238E27FC236}">
                            <a16:creationId xmlns:a16="http://schemas.microsoft.com/office/drawing/2014/main" id="{6797A3E7-0C7F-67B2-10B3-010F47CE868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5" name="正方形/長方形 11364">
                      <a:extLst>
                        <a:ext uri="{FF2B5EF4-FFF2-40B4-BE49-F238E27FC236}">
                          <a16:creationId xmlns:a16="http://schemas.microsoft.com/office/drawing/2014/main" id="{299E403C-6B6D-11E9-993D-B3CFEE0EEE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09" name="グループ化 1408">
                    <a:extLst>
                      <a:ext uri="{FF2B5EF4-FFF2-40B4-BE49-F238E27FC236}">
                        <a16:creationId xmlns:a16="http://schemas.microsoft.com/office/drawing/2014/main" id="{A32C749E-E0B0-68E1-854E-DF3BEDD1F986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770" name="グループ化 6769">
                      <a:extLst>
                        <a:ext uri="{FF2B5EF4-FFF2-40B4-BE49-F238E27FC236}">
                          <a16:creationId xmlns:a16="http://schemas.microsoft.com/office/drawing/2014/main" id="{CEAC57B9-47DE-19F4-73E0-1929EED50D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342" name="直線コネクタ 11341">
                        <a:extLst>
                          <a:ext uri="{FF2B5EF4-FFF2-40B4-BE49-F238E27FC236}">
                            <a16:creationId xmlns:a16="http://schemas.microsoft.com/office/drawing/2014/main" id="{3E221DBA-9F7D-D1C4-69A4-29A25EEF9E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3" name="直線コネクタ 11342">
                        <a:extLst>
                          <a:ext uri="{FF2B5EF4-FFF2-40B4-BE49-F238E27FC236}">
                            <a16:creationId xmlns:a16="http://schemas.microsoft.com/office/drawing/2014/main" id="{F60A6B2A-13AD-2DA6-FA7B-6B2EC5DA21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4" name="直線コネクタ 11343">
                        <a:extLst>
                          <a:ext uri="{FF2B5EF4-FFF2-40B4-BE49-F238E27FC236}">
                            <a16:creationId xmlns:a16="http://schemas.microsoft.com/office/drawing/2014/main" id="{206D716D-4445-095E-F33A-570DC6A692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5" name="直線コネクタ 11344">
                        <a:extLst>
                          <a:ext uri="{FF2B5EF4-FFF2-40B4-BE49-F238E27FC236}">
                            <a16:creationId xmlns:a16="http://schemas.microsoft.com/office/drawing/2014/main" id="{6D0B1D7E-E8B3-25DC-8DFE-0A661F31F7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6" name="直線コネクタ 11345">
                        <a:extLst>
                          <a:ext uri="{FF2B5EF4-FFF2-40B4-BE49-F238E27FC236}">
                            <a16:creationId xmlns:a16="http://schemas.microsoft.com/office/drawing/2014/main" id="{FCE7CFE4-1E35-931C-08EB-560915C73A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7" name="直線コネクタ 11346">
                        <a:extLst>
                          <a:ext uri="{FF2B5EF4-FFF2-40B4-BE49-F238E27FC236}">
                            <a16:creationId xmlns:a16="http://schemas.microsoft.com/office/drawing/2014/main" id="{73154A67-6889-413F-2877-294AE509A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8" name="直線コネクタ 11347">
                        <a:extLst>
                          <a:ext uri="{FF2B5EF4-FFF2-40B4-BE49-F238E27FC236}">
                            <a16:creationId xmlns:a16="http://schemas.microsoft.com/office/drawing/2014/main" id="{A7201CAB-7DDC-94E9-E89E-E6D7F0A6DD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9" name="直線コネクタ 11348">
                        <a:extLst>
                          <a:ext uri="{FF2B5EF4-FFF2-40B4-BE49-F238E27FC236}">
                            <a16:creationId xmlns:a16="http://schemas.microsoft.com/office/drawing/2014/main" id="{BB38031C-6B3D-60B6-6362-05C880F901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0" name="直線コネクタ 11349">
                        <a:extLst>
                          <a:ext uri="{FF2B5EF4-FFF2-40B4-BE49-F238E27FC236}">
                            <a16:creationId xmlns:a16="http://schemas.microsoft.com/office/drawing/2014/main" id="{56563CEE-BBAC-1F35-4306-57B991E6F9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1" name="直線コネクタ 11350">
                        <a:extLst>
                          <a:ext uri="{FF2B5EF4-FFF2-40B4-BE49-F238E27FC236}">
                            <a16:creationId xmlns:a16="http://schemas.microsoft.com/office/drawing/2014/main" id="{21E3335E-709B-F346-B1A3-4347D04F7F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2" name="直線コネクタ 11351">
                        <a:extLst>
                          <a:ext uri="{FF2B5EF4-FFF2-40B4-BE49-F238E27FC236}">
                            <a16:creationId xmlns:a16="http://schemas.microsoft.com/office/drawing/2014/main" id="{58F6C54E-9294-2D17-C6B1-D5F096F6F1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3" name="直線コネクタ 11352">
                        <a:extLst>
                          <a:ext uri="{FF2B5EF4-FFF2-40B4-BE49-F238E27FC236}">
                            <a16:creationId xmlns:a16="http://schemas.microsoft.com/office/drawing/2014/main" id="{87740669-FBF2-9872-9EAC-9C7C1D10E2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4" name="直線コネクタ 11353">
                        <a:extLst>
                          <a:ext uri="{FF2B5EF4-FFF2-40B4-BE49-F238E27FC236}">
                            <a16:creationId xmlns:a16="http://schemas.microsoft.com/office/drawing/2014/main" id="{31637B2A-54D0-75A7-0FB3-938B23BD8A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5" name="直線コネクタ 11354">
                        <a:extLst>
                          <a:ext uri="{FF2B5EF4-FFF2-40B4-BE49-F238E27FC236}">
                            <a16:creationId xmlns:a16="http://schemas.microsoft.com/office/drawing/2014/main" id="{041BB14C-0885-6B45-8071-2764D87BF0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6" name="直線コネクタ 11355">
                        <a:extLst>
                          <a:ext uri="{FF2B5EF4-FFF2-40B4-BE49-F238E27FC236}">
                            <a16:creationId xmlns:a16="http://schemas.microsoft.com/office/drawing/2014/main" id="{B7840ACB-84EB-FA61-52BC-E822D1AF42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7" name="直線コネクタ 11356">
                        <a:extLst>
                          <a:ext uri="{FF2B5EF4-FFF2-40B4-BE49-F238E27FC236}">
                            <a16:creationId xmlns:a16="http://schemas.microsoft.com/office/drawing/2014/main" id="{EF933CB2-2647-5BEB-E0FE-51662FD487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771" name="グループ化 6770">
                      <a:extLst>
                        <a:ext uri="{FF2B5EF4-FFF2-40B4-BE49-F238E27FC236}">
                          <a16:creationId xmlns:a16="http://schemas.microsoft.com/office/drawing/2014/main" id="{8134ACE1-65CC-F4D4-E2C7-7786528959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772" name="直線コネクタ 6771">
                        <a:extLst>
                          <a:ext uri="{FF2B5EF4-FFF2-40B4-BE49-F238E27FC236}">
                            <a16:creationId xmlns:a16="http://schemas.microsoft.com/office/drawing/2014/main" id="{4B49CBA0-1B2E-68B6-94BA-E39830E6F9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73" name="直線コネクタ 6772">
                        <a:extLst>
                          <a:ext uri="{FF2B5EF4-FFF2-40B4-BE49-F238E27FC236}">
                            <a16:creationId xmlns:a16="http://schemas.microsoft.com/office/drawing/2014/main" id="{91C171EE-1CC6-6815-5BB6-D2C48578FB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8" name="直線コネクタ 11327">
                        <a:extLst>
                          <a:ext uri="{FF2B5EF4-FFF2-40B4-BE49-F238E27FC236}">
                            <a16:creationId xmlns:a16="http://schemas.microsoft.com/office/drawing/2014/main" id="{4735BA92-415C-87D0-3101-C4520DC6D2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9" name="直線コネクタ 11328">
                        <a:extLst>
                          <a:ext uri="{FF2B5EF4-FFF2-40B4-BE49-F238E27FC236}">
                            <a16:creationId xmlns:a16="http://schemas.microsoft.com/office/drawing/2014/main" id="{70D795EE-68AA-34CB-E154-B1063CFD19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0" name="直線コネクタ 11329">
                        <a:extLst>
                          <a:ext uri="{FF2B5EF4-FFF2-40B4-BE49-F238E27FC236}">
                            <a16:creationId xmlns:a16="http://schemas.microsoft.com/office/drawing/2014/main" id="{A7F8861E-B8AC-4AD2-3976-9F1F5B11FF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1" name="直線コネクタ 11330">
                        <a:extLst>
                          <a:ext uri="{FF2B5EF4-FFF2-40B4-BE49-F238E27FC236}">
                            <a16:creationId xmlns:a16="http://schemas.microsoft.com/office/drawing/2014/main" id="{951ACB73-9D01-8847-2C2A-8D27622CAA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2" name="直線コネクタ 11331">
                        <a:extLst>
                          <a:ext uri="{FF2B5EF4-FFF2-40B4-BE49-F238E27FC236}">
                            <a16:creationId xmlns:a16="http://schemas.microsoft.com/office/drawing/2014/main" id="{0EC3D492-726F-728E-B74A-8AE13DE94B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3" name="直線コネクタ 11332">
                        <a:extLst>
                          <a:ext uri="{FF2B5EF4-FFF2-40B4-BE49-F238E27FC236}">
                            <a16:creationId xmlns:a16="http://schemas.microsoft.com/office/drawing/2014/main" id="{1036353B-5FBA-51ED-50DB-61EB2EEF4E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4" name="直線コネクタ 11333">
                        <a:extLst>
                          <a:ext uri="{FF2B5EF4-FFF2-40B4-BE49-F238E27FC236}">
                            <a16:creationId xmlns:a16="http://schemas.microsoft.com/office/drawing/2014/main" id="{C61AB5B8-BB9E-4145-AF58-61DBF82345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5" name="直線コネクタ 11334">
                        <a:extLst>
                          <a:ext uri="{FF2B5EF4-FFF2-40B4-BE49-F238E27FC236}">
                            <a16:creationId xmlns:a16="http://schemas.microsoft.com/office/drawing/2014/main" id="{1F847ADA-AA32-7711-2670-4F09E3018F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6" name="直線コネクタ 11335">
                        <a:extLst>
                          <a:ext uri="{FF2B5EF4-FFF2-40B4-BE49-F238E27FC236}">
                            <a16:creationId xmlns:a16="http://schemas.microsoft.com/office/drawing/2014/main" id="{19E15D15-1045-ED74-601C-7881EFA596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7" name="直線コネクタ 11336">
                        <a:extLst>
                          <a:ext uri="{FF2B5EF4-FFF2-40B4-BE49-F238E27FC236}">
                            <a16:creationId xmlns:a16="http://schemas.microsoft.com/office/drawing/2014/main" id="{F3F6D75E-21DE-9020-ACC2-91630CC289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8" name="直線コネクタ 11337">
                        <a:extLst>
                          <a:ext uri="{FF2B5EF4-FFF2-40B4-BE49-F238E27FC236}">
                            <a16:creationId xmlns:a16="http://schemas.microsoft.com/office/drawing/2014/main" id="{530A811F-7616-3276-D25B-62B6DF8AE4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9" name="直線コネクタ 11338">
                        <a:extLst>
                          <a:ext uri="{FF2B5EF4-FFF2-40B4-BE49-F238E27FC236}">
                            <a16:creationId xmlns:a16="http://schemas.microsoft.com/office/drawing/2014/main" id="{ACECC57D-841D-C2D0-4B3B-831B6CD040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0" name="直線コネクタ 11339">
                        <a:extLst>
                          <a:ext uri="{FF2B5EF4-FFF2-40B4-BE49-F238E27FC236}">
                            <a16:creationId xmlns:a16="http://schemas.microsoft.com/office/drawing/2014/main" id="{4EE40B7B-16D9-5195-CA82-ADF61D8C5C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1" name="直線コネクタ 11340">
                        <a:extLst>
                          <a:ext uri="{FF2B5EF4-FFF2-40B4-BE49-F238E27FC236}">
                            <a16:creationId xmlns:a16="http://schemas.microsoft.com/office/drawing/2014/main" id="{EFEA2F46-1341-FC4B-A8E9-1C0BD7F382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0" name="グループ化 1409">
                    <a:extLst>
                      <a:ext uri="{FF2B5EF4-FFF2-40B4-BE49-F238E27FC236}">
                        <a16:creationId xmlns:a16="http://schemas.microsoft.com/office/drawing/2014/main" id="{9E1928A0-8EDA-3AA3-00D6-A9E628015972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34" name="グループ化 6633">
                      <a:extLst>
                        <a:ext uri="{FF2B5EF4-FFF2-40B4-BE49-F238E27FC236}">
                          <a16:creationId xmlns:a16="http://schemas.microsoft.com/office/drawing/2014/main" id="{33CB9738-B617-F02D-A1E4-F37B40F433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52" name="直線コネクタ 6651">
                        <a:extLst>
                          <a:ext uri="{FF2B5EF4-FFF2-40B4-BE49-F238E27FC236}">
                            <a16:creationId xmlns:a16="http://schemas.microsoft.com/office/drawing/2014/main" id="{1CBA49A5-EB05-6DD1-2F35-D5207216EB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8" name="直線コネクタ 6657">
                        <a:extLst>
                          <a:ext uri="{FF2B5EF4-FFF2-40B4-BE49-F238E27FC236}">
                            <a16:creationId xmlns:a16="http://schemas.microsoft.com/office/drawing/2014/main" id="{D0035597-4C7F-EC3C-A4F5-4AF0CF89B6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39" name="直線コネクタ 6738">
                        <a:extLst>
                          <a:ext uri="{FF2B5EF4-FFF2-40B4-BE49-F238E27FC236}">
                            <a16:creationId xmlns:a16="http://schemas.microsoft.com/office/drawing/2014/main" id="{80DC5C13-0E04-6EE7-DCFF-B3FD194DAE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40" name="直線コネクタ 6739">
                        <a:extLst>
                          <a:ext uri="{FF2B5EF4-FFF2-40B4-BE49-F238E27FC236}">
                            <a16:creationId xmlns:a16="http://schemas.microsoft.com/office/drawing/2014/main" id="{1E68AD08-5C0A-8385-7AFC-A027061D5D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8" name="直線コネクタ 6757">
                        <a:extLst>
                          <a:ext uri="{FF2B5EF4-FFF2-40B4-BE49-F238E27FC236}">
                            <a16:creationId xmlns:a16="http://schemas.microsoft.com/office/drawing/2014/main" id="{9FA2114E-73BC-CCF8-2C91-62517BF4C3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9" name="直線コネクタ 6758">
                        <a:extLst>
                          <a:ext uri="{FF2B5EF4-FFF2-40B4-BE49-F238E27FC236}">
                            <a16:creationId xmlns:a16="http://schemas.microsoft.com/office/drawing/2014/main" id="{C9F3F935-B436-05BD-F89E-519F0BF04A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0" name="直線コネクタ 6759">
                        <a:extLst>
                          <a:ext uri="{FF2B5EF4-FFF2-40B4-BE49-F238E27FC236}">
                            <a16:creationId xmlns:a16="http://schemas.microsoft.com/office/drawing/2014/main" id="{F0FF05C1-B396-6914-971E-89E87286DF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1" name="直線コネクタ 6760">
                        <a:extLst>
                          <a:ext uri="{FF2B5EF4-FFF2-40B4-BE49-F238E27FC236}">
                            <a16:creationId xmlns:a16="http://schemas.microsoft.com/office/drawing/2014/main" id="{5D821204-AC86-D00F-DF1D-86A8100E18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2" name="直線コネクタ 6761">
                        <a:extLst>
                          <a:ext uri="{FF2B5EF4-FFF2-40B4-BE49-F238E27FC236}">
                            <a16:creationId xmlns:a16="http://schemas.microsoft.com/office/drawing/2014/main" id="{BB940D59-57C5-2FEA-9A8B-E3BFA2EF75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3" name="直線コネクタ 6762">
                        <a:extLst>
                          <a:ext uri="{FF2B5EF4-FFF2-40B4-BE49-F238E27FC236}">
                            <a16:creationId xmlns:a16="http://schemas.microsoft.com/office/drawing/2014/main" id="{1B1EA983-CBB8-C15F-C5E1-DE2D149B60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4" name="直線コネクタ 6763">
                        <a:extLst>
                          <a:ext uri="{FF2B5EF4-FFF2-40B4-BE49-F238E27FC236}">
                            <a16:creationId xmlns:a16="http://schemas.microsoft.com/office/drawing/2014/main" id="{3E1702BD-0F82-7CC0-94D0-A015211F10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5" name="直線コネクタ 6764">
                        <a:extLst>
                          <a:ext uri="{FF2B5EF4-FFF2-40B4-BE49-F238E27FC236}">
                            <a16:creationId xmlns:a16="http://schemas.microsoft.com/office/drawing/2014/main" id="{B9894DFB-4376-C905-DC82-8185030758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6" name="直線コネクタ 6765">
                        <a:extLst>
                          <a:ext uri="{FF2B5EF4-FFF2-40B4-BE49-F238E27FC236}">
                            <a16:creationId xmlns:a16="http://schemas.microsoft.com/office/drawing/2014/main" id="{A8E53D13-98A5-AB8D-988D-7F5E95C9C1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7" name="直線コネクタ 6766">
                        <a:extLst>
                          <a:ext uri="{FF2B5EF4-FFF2-40B4-BE49-F238E27FC236}">
                            <a16:creationId xmlns:a16="http://schemas.microsoft.com/office/drawing/2014/main" id="{A7590BBF-4D59-71D1-F59B-038737EBA7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8" name="直線コネクタ 6767">
                        <a:extLst>
                          <a:ext uri="{FF2B5EF4-FFF2-40B4-BE49-F238E27FC236}">
                            <a16:creationId xmlns:a16="http://schemas.microsoft.com/office/drawing/2014/main" id="{4AF205F2-06DC-8767-4136-E92990BA72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9" name="直線コネクタ 6768">
                        <a:extLst>
                          <a:ext uri="{FF2B5EF4-FFF2-40B4-BE49-F238E27FC236}">
                            <a16:creationId xmlns:a16="http://schemas.microsoft.com/office/drawing/2014/main" id="{1F08A222-6D34-053B-61B6-738BC14D2E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35" name="グループ化 6634">
                      <a:extLst>
                        <a:ext uri="{FF2B5EF4-FFF2-40B4-BE49-F238E27FC236}">
                          <a16:creationId xmlns:a16="http://schemas.microsoft.com/office/drawing/2014/main" id="{11020784-F9E3-80D8-2B00-6895537D66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36" name="直線コネクタ 6635">
                        <a:extLst>
                          <a:ext uri="{FF2B5EF4-FFF2-40B4-BE49-F238E27FC236}">
                            <a16:creationId xmlns:a16="http://schemas.microsoft.com/office/drawing/2014/main" id="{2FCB151D-0CCB-E5F2-8CA3-1FBA825969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7" name="直線コネクタ 6636">
                        <a:extLst>
                          <a:ext uri="{FF2B5EF4-FFF2-40B4-BE49-F238E27FC236}">
                            <a16:creationId xmlns:a16="http://schemas.microsoft.com/office/drawing/2014/main" id="{25CAB438-8D44-C134-816E-5FB39E1F51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8" name="直線コネクタ 6637">
                        <a:extLst>
                          <a:ext uri="{FF2B5EF4-FFF2-40B4-BE49-F238E27FC236}">
                            <a16:creationId xmlns:a16="http://schemas.microsoft.com/office/drawing/2014/main" id="{AA8F17AA-E505-9B62-AAAB-8CDCFEB43F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9" name="直線コネクタ 6638">
                        <a:extLst>
                          <a:ext uri="{FF2B5EF4-FFF2-40B4-BE49-F238E27FC236}">
                            <a16:creationId xmlns:a16="http://schemas.microsoft.com/office/drawing/2014/main" id="{B7D40985-DAE9-242C-88EE-A279BFE79F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0" name="直線コネクタ 6639">
                        <a:extLst>
                          <a:ext uri="{FF2B5EF4-FFF2-40B4-BE49-F238E27FC236}">
                            <a16:creationId xmlns:a16="http://schemas.microsoft.com/office/drawing/2014/main" id="{A6FFA9E0-9A9E-D059-248F-043749C0F8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1" name="直線コネクタ 6640">
                        <a:extLst>
                          <a:ext uri="{FF2B5EF4-FFF2-40B4-BE49-F238E27FC236}">
                            <a16:creationId xmlns:a16="http://schemas.microsoft.com/office/drawing/2014/main" id="{4DC39D60-8B4E-AB0F-4EA4-6458EC4066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2" name="直線コネクタ 6641">
                        <a:extLst>
                          <a:ext uri="{FF2B5EF4-FFF2-40B4-BE49-F238E27FC236}">
                            <a16:creationId xmlns:a16="http://schemas.microsoft.com/office/drawing/2014/main" id="{E5D968AF-C342-6362-8CC9-2DA6E7F63E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3" name="直線コネクタ 6642">
                        <a:extLst>
                          <a:ext uri="{FF2B5EF4-FFF2-40B4-BE49-F238E27FC236}">
                            <a16:creationId xmlns:a16="http://schemas.microsoft.com/office/drawing/2014/main" id="{511097D3-378A-F5A1-7B62-4DF5593ECB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4" name="直線コネクタ 6643">
                        <a:extLst>
                          <a:ext uri="{FF2B5EF4-FFF2-40B4-BE49-F238E27FC236}">
                            <a16:creationId xmlns:a16="http://schemas.microsoft.com/office/drawing/2014/main" id="{A0D20697-1E3D-8E4D-0645-3F37069F02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5" name="直線コネクタ 6644">
                        <a:extLst>
                          <a:ext uri="{FF2B5EF4-FFF2-40B4-BE49-F238E27FC236}">
                            <a16:creationId xmlns:a16="http://schemas.microsoft.com/office/drawing/2014/main" id="{ECF6D3F3-8525-B0A5-440D-36683846CB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6" name="直線コネクタ 6645">
                        <a:extLst>
                          <a:ext uri="{FF2B5EF4-FFF2-40B4-BE49-F238E27FC236}">
                            <a16:creationId xmlns:a16="http://schemas.microsoft.com/office/drawing/2014/main" id="{025C3231-0E8A-FD46-96DA-E8C7C6E698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7" name="直線コネクタ 6646">
                        <a:extLst>
                          <a:ext uri="{FF2B5EF4-FFF2-40B4-BE49-F238E27FC236}">
                            <a16:creationId xmlns:a16="http://schemas.microsoft.com/office/drawing/2014/main" id="{5431DD2A-B330-4358-996E-1A3F19CB21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8" name="直線コネクタ 6647">
                        <a:extLst>
                          <a:ext uri="{FF2B5EF4-FFF2-40B4-BE49-F238E27FC236}">
                            <a16:creationId xmlns:a16="http://schemas.microsoft.com/office/drawing/2014/main" id="{7FB7884A-6E7C-20FC-94E3-FF97FDD10D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9" name="直線コネクタ 6648">
                        <a:extLst>
                          <a:ext uri="{FF2B5EF4-FFF2-40B4-BE49-F238E27FC236}">
                            <a16:creationId xmlns:a16="http://schemas.microsoft.com/office/drawing/2014/main" id="{55443271-6A24-BA04-4E34-0D5F30F84E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0" name="直線コネクタ 6649">
                        <a:extLst>
                          <a:ext uri="{FF2B5EF4-FFF2-40B4-BE49-F238E27FC236}">
                            <a16:creationId xmlns:a16="http://schemas.microsoft.com/office/drawing/2014/main" id="{29E95D5B-2F1B-596D-4AB5-E0883AEAD1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1" name="直線コネクタ 6650">
                        <a:extLst>
                          <a:ext uri="{FF2B5EF4-FFF2-40B4-BE49-F238E27FC236}">
                            <a16:creationId xmlns:a16="http://schemas.microsoft.com/office/drawing/2014/main" id="{F03AC3E2-A075-F430-BC90-56E4A5E3E9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1" name="グループ化 1410">
                    <a:extLst>
                      <a:ext uri="{FF2B5EF4-FFF2-40B4-BE49-F238E27FC236}">
                        <a16:creationId xmlns:a16="http://schemas.microsoft.com/office/drawing/2014/main" id="{F5FC33CC-55D2-BEC9-CC43-773AFFB4F91F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00" name="グループ化 6599">
                      <a:extLst>
                        <a:ext uri="{FF2B5EF4-FFF2-40B4-BE49-F238E27FC236}">
                          <a16:creationId xmlns:a16="http://schemas.microsoft.com/office/drawing/2014/main" id="{EDD4BCB9-830D-B682-F4A4-1F42BF55BC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18" name="直線コネクタ 6617">
                        <a:extLst>
                          <a:ext uri="{FF2B5EF4-FFF2-40B4-BE49-F238E27FC236}">
                            <a16:creationId xmlns:a16="http://schemas.microsoft.com/office/drawing/2014/main" id="{B3468FCE-50B0-8BA2-0AF5-5AF843B97C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9" name="直線コネクタ 6618">
                        <a:extLst>
                          <a:ext uri="{FF2B5EF4-FFF2-40B4-BE49-F238E27FC236}">
                            <a16:creationId xmlns:a16="http://schemas.microsoft.com/office/drawing/2014/main" id="{B3BDB0E6-8AF5-01C8-E773-C7F8E920D2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0" name="直線コネクタ 6619">
                        <a:extLst>
                          <a:ext uri="{FF2B5EF4-FFF2-40B4-BE49-F238E27FC236}">
                            <a16:creationId xmlns:a16="http://schemas.microsoft.com/office/drawing/2014/main" id="{A73F5949-39CD-D037-8C67-52B029F81C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1" name="直線コネクタ 6620">
                        <a:extLst>
                          <a:ext uri="{FF2B5EF4-FFF2-40B4-BE49-F238E27FC236}">
                            <a16:creationId xmlns:a16="http://schemas.microsoft.com/office/drawing/2014/main" id="{F49BE270-D269-ACD2-80C0-556CA76E64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2" name="直線コネクタ 6621">
                        <a:extLst>
                          <a:ext uri="{FF2B5EF4-FFF2-40B4-BE49-F238E27FC236}">
                            <a16:creationId xmlns:a16="http://schemas.microsoft.com/office/drawing/2014/main" id="{F085C7B0-7357-E3BB-806B-9939B2A45F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3" name="直線コネクタ 6622">
                        <a:extLst>
                          <a:ext uri="{FF2B5EF4-FFF2-40B4-BE49-F238E27FC236}">
                            <a16:creationId xmlns:a16="http://schemas.microsoft.com/office/drawing/2014/main" id="{FD01C049-B06A-EC8F-37BF-318CBA930A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4" name="直線コネクタ 6623">
                        <a:extLst>
                          <a:ext uri="{FF2B5EF4-FFF2-40B4-BE49-F238E27FC236}">
                            <a16:creationId xmlns:a16="http://schemas.microsoft.com/office/drawing/2014/main" id="{386207F2-B0DD-4760-0A00-896EE1E369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5" name="直線コネクタ 6624">
                        <a:extLst>
                          <a:ext uri="{FF2B5EF4-FFF2-40B4-BE49-F238E27FC236}">
                            <a16:creationId xmlns:a16="http://schemas.microsoft.com/office/drawing/2014/main" id="{5DA8B57F-80BD-90BA-0C6C-F39FFEF740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6" name="直線コネクタ 6625">
                        <a:extLst>
                          <a:ext uri="{FF2B5EF4-FFF2-40B4-BE49-F238E27FC236}">
                            <a16:creationId xmlns:a16="http://schemas.microsoft.com/office/drawing/2014/main" id="{E3FE2B1F-039C-0F04-E1ED-22016EEC9F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7" name="直線コネクタ 6626">
                        <a:extLst>
                          <a:ext uri="{FF2B5EF4-FFF2-40B4-BE49-F238E27FC236}">
                            <a16:creationId xmlns:a16="http://schemas.microsoft.com/office/drawing/2014/main" id="{2324022A-D9F6-BABB-931E-941B21E296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8" name="直線コネクタ 6627">
                        <a:extLst>
                          <a:ext uri="{FF2B5EF4-FFF2-40B4-BE49-F238E27FC236}">
                            <a16:creationId xmlns:a16="http://schemas.microsoft.com/office/drawing/2014/main" id="{5871682F-9A76-14F5-628A-F498098F4E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9" name="直線コネクタ 6628">
                        <a:extLst>
                          <a:ext uri="{FF2B5EF4-FFF2-40B4-BE49-F238E27FC236}">
                            <a16:creationId xmlns:a16="http://schemas.microsoft.com/office/drawing/2014/main" id="{9C70B904-51DE-4309-8C47-97AF0A6169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0" name="直線コネクタ 6629">
                        <a:extLst>
                          <a:ext uri="{FF2B5EF4-FFF2-40B4-BE49-F238E27FC236}">
                            <a16:creationId xmlns:a16="http://schemas.microsoft.com/office/drawing/2014/main" id="{57B3DA60-4CB0-A336-17CF-6F0C9FE707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1" name="直線コネクタ 6630">
                        <a:extLst>
                          <a:ext uri="{FF2B5EF4-FFF2-40B4-BE49-F238E27FC236}">
                            <a16:creationId xmlns:a16="http://schemas.microsoft.com/office/drawing/2014/main" id="{3883929D-6F6C-F1E4-AF18-AFF4DBB41B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2" name="直線コネクタ 6631">
                        <a:extLst>
                          <a:ext uri="{FF2B5EF4-FFF2-40B4-BE49-F238E27FC236}">
                            <a16:creationId xmlns:a16="http://schemas.microsoft.com/office/drawing/2014/main" id="{3F103091-5AC0-F303-D58E-B630A2C2E5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3" name="直線コネクタ 6632">
                        <a:extLst>
                          <a:ext uri="{FF2B5EF4-FFF2-40B4-BE49-F238E27FC236}">
                            <a16:creationId xmlns:a16="http://schemas.microsoft.com/office/drawing/2014/main" id="{D856632D-26C5-AB64-E8BF-982A8C6017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01" name="グループ化 6600">
                      <a:extLst>
                        <a:ext uri="{FF2B5EF4-FFF2-40B4-BE49-F238E27FC236}">
                          <a16:creationId xmlns:a16="http://schemas.microsoft.com/office/drawing/2014/main" id="{52D91616-DF79-1872-B454-35391A50AC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02" name="直線コネクタ 6601">
                        <a:extLst>
                          <a:ext uri="{FF2B5EF4-FFF2-40B4-BE49-F238E27FC236}">
                            <a16:creationId xmlns:a16="http://schemas.microsoft.com/office/drawing/2014/main" id="{8619D3D7-AF3F-54E7-912F-8A8DCD2350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3" name="直線コネクタ 6602">
                        <a:extLst>
                          <a:ext uri="{FF2B5EF4-FFF2-40B4-BE49-F238E27FC236}">
                            <a16:creationId xmlns:a16="http://schemas.microsoft.com/office/drawing/2014/main" id="{B5DD58AB-DB96-80AC-12AA-6CEA816E59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4" name="直線コネクタ 6603">
                        <a:extLst>
                          <a:ext uri="{FF2B5EF4-FFF2-40B4-BE49-F238E27FC236}">
                            <a16:creationId xmlns:a16="http://schemas.microsoft.com/office/drawing/2014/main" id="{075FDC77-5260-544C-BCAF-70EB41122D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5" name="直線コネクタ 6604">
                        <a:extLst>
                          <a:ext uri="{FF2B5EF4-FFF2-40B4-BE49-F238E27FC236}">
                            <a16:creationId xmlns:a16="http://schemas.microsoft.com/office/drawing/2014/main" id="{EAB51371-CF67-F598-2B7A-F1C33209B8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6" name="直線コネクタ 6605">
                        <a:extLst>
                          <a:ext uri="{FF2B5EF4-FFF2-40B4-BE49-F238E27FC236}">
                            <a16:creationId xmlns:a16="http://schemas.microsoft.com/office/drawing/2014/main" id="{265E02B8-CB69-2C67-E56E-F8E0CA4AED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7" name="直線コネクタ 6606">
                        <a:extLst>
                          <a:ext uri="{FF2B5EF4-FFF2-40B4-BE49-F238E27FC236}">
                            <a16:creationId xmlns:a16="http://schemas.microsoft.com/office/drawing/2014/main" id="{0C5B56AA-821C-7813-BBBF-0F7E933B4F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8" name="直線コネクタ 6607">
                        <a:extLst>
                          <a:ext uri="{FF2B5EF4-FFF2-40B4-BE49-F238E27FC236}">
                            <a16:creationId xmlns:a16="http://schemas.microsoft.com/office/drawing/2014/main" id="{021C020C-FE79-58A3-176E-4EA65C5623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9" name="直線コネクタ 6608">
                        <a:extLst>
                          <a:ext uri="{FF2B5EF4-FFF2-40B4-BE49-F238E27FC236}">
                            <a16:creationId xmlns:a16="http://schemas.microsoft.com/office/drawing/2014/main" id="{5A2A0E4D-56CA-C77B-7C7C-A0612D51B3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0" name="直線コネクタ 6609">
                        <a:extLst>
                          <a:ext uri="{FF2B5EF4-FFF2-40B4-BE49-F238E27FC236}">
                            <a16:creationId xmlns:a16="http://schemas.microsoft.com/office/drawing/2014/main" id="{E2F5CE1E-6CC9-9FB9-2006-9A40FC84CD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1" name="直線コネクタ 6610">
                        <a:extLst>
                          <a:ext uri="{FF2B5EF4-FFF2-40B4-BE49-F238E27FC236}">
                            <a16:creationId xmlns:a16="http://schemas.microsoft.com/office/drawing/2014/main" id="{8E9807DE-F807-7141-244D-88DFE5517A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2" name="直線コネクタ 6611">
                        <a:extLst>
                          <a:ext uri="{FF2B5EF4-FFF2-40B4-BE49-F238E27FC236}">
                            <a16:creationId xmlns:a16="http://schemas.microsoft.com/office/drawing/2014/main" id="{B5BE7211-C3D7-959B-F37A-0560697F3E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3" name="直線コネクタ 6612">
                        <a:extLst>
                          <a:ext uri="{FF2B5EF4-FFF2-40B4-BE49-F238E27FC236}">
                            <a16:creationId xmlns:a16="http://schemas.microsoft.com/office/drawing/2014/main" id="{6232707E-287E-BA05-0A8D-A692A8215A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4" name="直線コネクタ 6613">
                        <a:extLst>
                          <a:ext uri="{FF2B5EF4-FFF2-40B4-BE49-F238E27FC236}">
                            <a16:creationId xmlns:a16="http://schemas.microsoft.com/office/drawing/2014/main" id="{DF1B1378-7759-FCD0-05D7-3A501D21FB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5" name="直線コネクタ 6614">
                        <a:extLst>
                          <a:ext uri="{FF2B5EF4-FFF2-40B4-BE49-F238E27FC236}">
                            <a16:creationId xmlns:a16="http://schemas.microsoft.com/office/drawing/2014/main" id="{FB977C57-53D0-FFA0-6CC5-3A7230C31F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6" name="直線コネクタ 6615">
                        <a:extLst>
                          <a:ext uri="{FF2B5EF4-FFF2-40B4-BE49-F238E27FC236}">
                            <a16:creationId xmlns:a16="http://schemas.microsoft.com/office/drawing/2014/main" id="{153DB471-0D27-5D21-500B-8FF7DDDCEF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7" name="直線コネクタ 6616">
                        <a:extLst>
                          <a:ext uri="{FF2B5EF4-FFF2-40B4-BE49-F238E27FC236}">
                            <a16:creationId xmlns:a16="http://schemas.microsoft.com/office/drawing/2014/main" id="{8F1D2832-C8C0-5E73-59E4-2AE8630E4E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2" name="グループ化 1411">
                    <a:extLst>
                      <a:ext uri="{FF2B5EF4-FFF2-40B4-BE49-F238E27FC236}">
                        <a16:creationId xmlns:a16="http://schemas.microsoft.com/office/drawing/2014/main" id="{CDA269AE-B09E-AAE3-C240-11F6A197E91C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64" name="直線コネクタ 1463">
                      <a:extLst>
                        <a:ext uri="{FF2B5EF4-FFF2-40B4-BE49-F238E27FC236}">
                          <a16:creationId xmlns:a16="http://schemas.microsoft.com/office/drawing/2014/main" id="{1592CFA9-0176-8B3B-7826-620FCA1A14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5" name="直線コネクタ 1464">
                      <a:extLst>
                        <a:ext uri="{FF2B5EF4-FFF2-40B4-BE49-F238E27FC236}">
                          <a16:creationId xmlns:a16="http://schemas.microsoft.com/office/drawing/2014/main" id="{D0E993F3-B03A-4863-9D74-8E97D0BD14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6" name="直線コネクタ 1465">
                      <a:extLst>
                        <a:ext uri="{FF2B5EF4-FFF2-40B4-BE49-F238E27FC236}">
                          <a16:creationId xmlns:a16="http://schemas.microsoft.com/office/drawing/2014/main" id="{BC785963-BAF1-5CE1-828D-3626B1EDB8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7" name="直線コネクタ 1466">
                      <a:extLst>
                        <a:ext uri="{FF2B5EF4-FFF2-40B4-BE49-F238E27FC236}">
                          <a16:creationId xmlns:a16="http://schemas.microsoft.com/office/drawing/2014/main" id="{B7E3C2D3-C8E3-6114-BD35-2D26052871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8" name="直線コネクタ 1467">
                      <a:extLst>
                        <a:ext uri="{FF2B5EF4-FFF2-40B4-BE49-F238E27FC236}">
                          <a16:creationId xmlns:a16="http://schemas.microsoft.com/office/drawing/2014/main" id="{DCBCA974-B36C-5B4F-9CFB-4A777E1E7E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9" name="直線コネクタ 1468">
                      <a:extLst>
                        <a:ext uri="{FF2B5EF4-FFF2-40B4-BE49-F238E27FC236}">
                          <a16:creationId xmlns:a16="http://schemas.microsoft.com/office/drawing/2014/main" id="{C9330077-21E8-6B04-2A31-2F6AA7FA50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0" name="直線コネクタ 1469">
                      <a:extLst>
                        <a:ext uri="{FF2B5EF4-FFF2-40B4-BE49-F238E27FC236}">
                          <a16:creationId xmlns:a16="http://schemas.microsoft.com/office/drawing/2014/main" id="{5E84ADFE-F44D-C1F5-47C7-BBC3F98355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1" name="直線コネクタ 1470">
                      <a:extLst>
                        <a:ext uri="{FF2B5EF4-FFF2-40B4-BE49-F238E27FC236}">
                          <a16:creationId xmlns:a16="http://schemas.microsoft.com/office/drawing/2014/main" id="{456EBBC8-AAB6-96F9-1038-DB7B1E072B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2" name="直線コネクタ 6591">
                      <a:extLst>
                        <a:ext uri="{FF2B5EF4-FFF2-40B4-BE49-F238E27FC236}">
                          <a16:creationId xmlns:a16="http://schemas.microsoft.com/office/drawing/2014/main" id="{E1691570-E11B-5A5C-14DB-F93F57CCD3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3" name="直線コネクタ 6592">
                      <a:extLst>
                        <a:ext uri="{FF2B5EF4-FFF2-40B4-BE49-F238E27FC236}">
                          <a16:creationId xmlns:a16="http://schemas.microsoft.com/office/drawing/2014/main" id="{E29CF93F-DF08-C1E3-BE4F-3EFD1166E7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4" name="直線コネクタ 6593">
                      <a:extLst>
                        <a:ext uri="{FF2B5EF4-FFF2-40B4-BE49-F238E27FC236}">
                          <a16:creationId xmlns:a16="http://schemas.microsoft.com/office/drawing/2014/main" id="{2E06EA59-3B3F-203E-1678-A1C7FD5BCE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5" name="直線コネクタ 6594">
                      <a:extLst>
                        <a:ext uri="{FF2B5EF4-FFF2-40B4-BE49-F238E27FC236}">
                          <a16:creationId xmlns:a16="http://schemas.microsoft.com/office/drawing/2014/main" id="{DA82A157-0453-E1A0-189C-E501EF32A7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6" name="直線コネクタ 6595">
                      <a:extLst>
                        <a:ext uri="{FF2B5EF4-FFF2-40B4-BE49-F238E27FC236}">
                          <a16:creationId xmlns:a16="http://schemas.microsoft.com/office/drawing/2014/main" id="{45D5FE26-DDF5-34E2-C879-F29AEE4DE2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7" name="直線コネクタ 6596">
                      <a:extLst>
                        <a:ext uri="{FF2B5EF4-FFF2-40B4-BE49-F238E27FC236}">
                          <a16:creationId xmlns:a16="http://schemas.microsoft.com/office/drawing/2014/main" id="{25908D5A-FAE1-8D9A-26A6-6F768FEE64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8" name="直線コネクタ 6597">
                      <a:extLst>
                        <a:ext uri="{FF2B5EF4-FFF2-40B4-BE49-F238E27FC236}">
                          <a16:creationId xmlns:a16="http://schemas.microsoft.com/office/drawing/2014/main" id="{7A873D8A-50D5-B4B4-6497-98821EC826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9" name="直線コネクタ 6598">
                      <a:extLst>
                        <a:ext uri="{FF2B5EF4-FFF2-40B4-BE49-F238E27FC236}">
                          <a16:creationId xmlns:a16="http://schemas.microsoft.com/office/drawing/2014/main" id="{95C90A1C-05AB-5491-7EF0-52F2BE7FFE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13" name="グループ化 1412">
                    <a:extLst>
                      <a:ext uri="{FF2B5EF4-FFF2-40B4-BE49-F238E27FC236}">
                        <a16:creationId xmlns:a16="http://schemas.microsoft.com/office/drawing/2014/main" id="{F2F07D73-4F7C-42C8-599A-7E3E78556588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14" name="直線コネクタ 1413">
                      <a:extLst>
                        <a:ext uri="{FF2B5EF4-FFF2-40B4-BE49-F238E27FC236}">
                          <a16:creationId xmlns:a16="http://schemas.microsoft.com/office/drawing/2014/main" id="{D626CB41-22B5-6FC5-2BC6-40C777C9ED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5" name="直線コネクタ 1414">
                      <a:extLst>
                        <a:ext uri="{FF2B5EF4-FFF2-40B4-BE49-F238E27FC236}">
                          <a16:creationId xmlns:a16="http://schemas.microsoft.com/office/drawing/2014/main" id="{A028B85E-F5BD-8845-1DC3-AA36B5587A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直線コネクタ 1449">
                      <a:extLst>
                        <a:ext uri="{FF2B5EF4-FFF2-40B4-BE49-F238E27FC236}">
                          <a16:creationId xmlns:a16="http://schemas.microsoft.com/office/drawing/2014/main" id="{FE115F7C-547C-C16F-726D-E66B6F0BA4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直線コネクタ 1450">
                      <a:extLst>
                        <a:ext uri="{FF2B5EF4-FFF2-40B4-BE49-F238E27FC236}">
                          <a16:creationId xmlns:a16="http://schemas.microsoft.com/office/drawing/2014/main" id="{7F13F30D-D7AF-79E0-53BE-05388FCF99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直線コネクタ 1451">
                      <a:extLst>
                        <a:ext uri="{FF2B5EF4-FFF2-40B4-BE49-F238E27FC236}">
                          <a16:creationId xmlns:a16="http://schemas.microsoft.com/office/drawing/2014/main" id="{8C318494-1BA2-69C2-EB1B-459A70AFFB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直線コネクタ 1452">
                      <a:extLst>
                        <a:ext uri="{FF2B5EF4-FFF2-40B4-BE49-F238E27FC236}">
                          <a16:creationId xmlns:a16="http://schemas.microsoft.com/office/drawing/2014/main" id="{4C394BDA-FC3D-9FFC-CD34-9A08861C6C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直線コネクタ 1453">
                      <a:extLst>
                        <a:ext uri="{FF2B5EF4-FFF2-40B4-BE49-F238E27FC236}">
                          <a16:creationId xmlns:a16="http://schemas.microsoft.com/office/drawing/2014/main" id="{4CDCA789-21F0-AD2F-19B9-A8B335A1AF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直線コネクタ 1454">
                      <a:extLst>
                        <a:ext uri="{FF2B5EF4-FFF2-40B4-BE49-F238E27FC236}">
                          <a16:creationId xmlns:a16="http://schemas.microsoft.com/office/drawing/2014/main" id="{C85DCBB0-01B1-E2CB-3AB1-DB835208C3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直線コネクタ 1455">
                      <a:extLst>
                        <a:ext uri="{FF2B5EF4-FFF2-40B4-BE49-F238E27FC236}">
                          <a16:creationId xmlns:a16="http://schemas.microsoft.com/office/drawing/2014/main" id="{79BCA3A0-1043-3775-CB91-7A9D37FC99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直線コネクタ 1456">
                      <a:extLst>
                        <a:ext uri="{FF2B5EF4-FFF2-40B4-BE49-F238E27FC236}">
                          <a16:creationId xmlns:a16="http://schemas.microsoft.com/office/drawing/2014/main" id="{5F7695EC-3F6F-2B6C-352A-3223EB60A4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直線コネクタ 1457">
                      <a:extLst>
                        <a:ext uri="{FF2B5EF4-FFF2-40B4-BE49-F238E27FC236}">
                          <a16:creationId xmlns:a16="http://schemas.microsoft.com/office/drawing/2014/main" id="{54718A3A-6B38-434E-80BB-A522D5E9C3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直線コネクタ 1458">
                      <a:extLst>
                        <a:ext uri="{FF2B5EF4-FFF2-40B4-BE49-F238E27FC236}">
                          <a16:creationId xmlns:a16="http://schemas.microsoft.com/office/drawing/2014/main" id="{184FC461-3430-724B-E6CF-5A3AA7F11E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0" name="直線コネクタ 1459">
                      <a:extLst>
                        <a:ext uri="{FF2B5EF4-FFF2-40B4-BE49-F238E27FC236}">
                          <a16:creationId xmlns:a16="http://schemas.microsoft.com/office/drawing/2014/main" id="{61B10D0E-FBB3-3012-A362-0DD54D5C2D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1" name="直線コネクタ 1460">
                      <a:extLst>
                        <a:ext uri="{FF2B5EF4-FFF2-40B4-BE49-F238E27FC236}">
                          <a16:creationId xmlns:a16="http://schemas.microsoft.com/office/drawing/2014/main" id="{BB961F6F-AC1C-421D-C95D-ED57ECA3A2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2" name="直線コネクタ 1461">
                      <a:extLst>
                        <a:ext uri="{FF2B5EF4-FFF2-40B4-BE49-F238E27FC236}">
                          <a16:creationId xmlns:a16="http://schemas.microsoft.com/office/drawing/2014/main" id="{40A66B01-F38C-214B-F16B-7A67571BFD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3" name="直線コネクタ 1462">
                      <a:extLst>
                        <a:ext uri="{FF2B5EF4-FFF2-40B4-BE49-F238E27FC236}">
                          <a16:creationId xmlns:a16="http://schemas.microsoft.com/office/drawing/2014/main" id="{A2D620C9-FF7C-F5BA-6386-FBD9798ED8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367" name="グループ化 1366">
                  <a:extLst>
                    <a:ext uri="{FF2B5EF4-FFF2-40B4-BE49-F238E27FC236}">
                      <a16:creationId xmlns:a16="http://schemas.microsoft.com/office/drawing/2014/main" id="{C8C70034-83BE-DC6F-B54E-539F333078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02" name="直線コネクタ 1401">
                    <a:extLst>
                      <a:ext uri="{FF2B5EF4-FFF2-40B4-BE49-F238E27FC236}">
                        <a16:creationId xmlns:a16="http://schemas.microsoft.com/office/drawing/2014/main" id="{8E4C53F9-7F18-EC7C-3D43-C188C8F6AC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直線コネクタ 1402">
                    <a:extLst>
                      <a:ext uri="{FF2B5EF4-FFF2-40B4-BE49-F238E27FC236}">
                        <a16:creationId xmlns:a16="http://schemas.microsoft.com/office/drawing/2014/main" id="{FABC1471-859D-CFFD-2B0C-0BD0002EA3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直線コネクタ 1403">
                    <a:extLst>
                      <a:ext uri="{FF2B5EF4-FFF2-40B4-BE49-F238E27FC236}">
                        <a16:creationId xmlns:a16="http://schemas.microsoft.com/office/drawing/2014/main" id="{A7C97EBA-25D7-C905-9FF7-2F7F497831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直線コネクタ 1404">
                    <a:extLst>
                      <a:ext uri="{FF2B5EF4-FFF2-40B4-BE49-F238E27FC236}">
                        <a16:creationId xmlns:a16="http://schemas.microsoft.com/office/drawing/2014/main" id="{6F1726E6-C746-1948-72D1-100149E2BF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6" name="直線コネクタ 1405">
                    <a:extLst>
                      <a:ext uri="{FF2B5EF4-FFF2-40B4-BE49-F238E27FC236}">
                        <a16:creationId xmlns:a16="http://schemas.microsoft.com/office/drawing/2014/main" id="{1EBF51B1-B39A-B4B1-154A-8DEF9517AD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7" name="直線コネクタ 1406">
                    <a:extLst>
                      <a:ext uri="{FF2B5EF4-FFF2-40B4-BE49-F238E27FC236}">
                        <a16:creationId xmlns:a16="http://schemas.microsoft.com/office/drawing/2014/main" id="{EAC70B4C-7DC5-F149-207C-DB6CDCA86A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68" name="グループ化 1367">
                  <a:extLst>
                    <a:ext uri="{FF2B5EF4-FFF2-40B4-BE49-F238E27FC236}">
                      <a16:creationId xmlns:a16="http://schemas.microsoft.com/office/drawing/2014/main" id="{2447B691-34DE-28F8-3945-BB9878A76E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9" name="直線コネクタ 1388">
                    <a:extLst>
                      <a:ext uri="{FF2B5EF4-FFF2-40B4-BE49-F238E27FC236}">
                        <a16:creationId xmlns:a16="http://schemas.microsoft.com/office/drawing/2014/main" id="{E37F0A04-0A45-FA5B-17E5-84F63EADC2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0" name="直線コネクタ 1389">
                    <a:extLst>
                      <a:ext uri="{FF2B5EF4-FFF2-40B4-BE49-F238E27FC236}">
                        <a16:creationId xmlns:a16="http://schemas.microsoft.com/office/drawing/2014/main" id="{867C42C2-DFB0-35CE-D1A2-0C659B7753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直線コネクタ 1397">
                    <a:extLst>
                      <a:ext uri="{FF2B5EF4-FFF2-40B4-BE49-F238E27FC236}">
                        <a16:creationId xmlns:a16="http://schemas.microsoft.com/office/drawing/2014/main" id="{5B3DB696-F0B1-A404-EAAD-9B06203E58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直線コネクタ 1398">
                    <a:extLst>
                      <a:ext uri="{FF2B5EF4-FFF2-40B4-BE49-F238E27FC236}">
                        <a16:creationId xmlns:a16="http://schemas.microsoft.com/office/drawing/2014/main" id="{03B90084-091B-37F0-2268-2F89849958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直線コネクタ 1399">
                    <a:extLst>
                      <a:ext uri="{FF2B5EF4-FFF2-40B4-BE49-F238E27FC236}">
                        <a16:creationId xmlns:a16="http://schemas.microsoft.com/office/drawing/2014/main" id="{D2C3922E-FA21-E173-CBEF-D9D6867830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直線コネクタ 1400">
                    <a:extLst>
                      <a:ext uri="{FF2B5EF4-FFF2-40B4-BE49-F238E27FC236}">
                        <a16:creationId xmlns:a16="http://schemas.microsoft.com/office/drawing/2014/main" id="{30CBFE8D-2F19-F7CB-3F5B-1430F45339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0" name="グループ化 1369">
                  <a:extLst>
                    <a:ext uri="{FF2B5EF4-FFF2-40B4-BE49-F238E27FC236}">
                      <a16:creationId xmlns:a16="http://schemas.microsoft.com/office/drawing/2014/main" id="{9C85623A-0507-A2FD-D1BF-1D4670EA96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2" name="直線コネクタ 1381">
                    <a:extLst>
                      <a:ext uri="{FF2B5EF4-FFF2-40B4-BE49-F238E27FC236}">
                        <a16:creationId xmlns:a16="http://schemas.microsoft.com/office/drawing/2014/main" id="{0AE5E998-E563-6606-6714-A86D25B363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3" name="直線コネクタ 1382">
                    <a:extLst>
                      <a:ext uri="{FF2B5EF4-FFF2-40B4-BE49-F238E27FC236}">
                        <a16:creationId xmlns:a16="http://schemas.microsoft.com/office/drawing/2014/main" id="{C9BC1935-718A-BD4D-B692-B75CC77AF6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4" name="直線コネクタ 1383">
                    <a:extLst>
                      <a:ext uri="{FF2B5EF4-FFF2-40B4-BE49-F238E27FC236}">
                        <a16:creationId xmlns:a16="http://schemas.microsoft.com/office/drawing/2014/main" id="{7D2AF048-E273-5022-02F8-3358B465CC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5" name="直線コネクタ 1384">
                    <a:extLst>
                      <a:ext uri="{FF2B5EF4-FFF2-40B4-BE49-F238E27FC236}">
                        <a16:creationId xmlns:a16="http://schemas.microsoft.com/office/drawing/2014/main" id="{83C95F21-B4E2-92CC-FB88-1F91A0148E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6" name="直線コネクタ 1385">
                    <a:extLst>
                      <a:ext uri="{FF2B5EF4-FFF2-40B4-BE49-F238E27FC236}">
                        <a16:creationId xmlns:a16="http://schemas.microsoft.com/office/drawing/2014/main" id="{6F2D6A22-E4F0-6A96-1E04-7D2A5F85A3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8" name="直線コネクタ 1387">
                    <a:extLst>
                      <a:ext uri="{FF2B5EF4-FFF2-40B4-BE49-F238E27FC236}">
                        <a16:creationId xmlns:a16="http://schemas.microsoft.com/office/drawing/2014/main" id="{962E00C4-92A5-594D-5502-D53BEC5B39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1" name="グループ化 1370">
                  <a:extLst>
                    <a:ext uri="{FF2B5EF4-FFF2-40B4-BE49-F238E27FC236}">
                      <a16:creationId xmlns:a16="http://schemas.microsoft.com/office/drawing/2014/main" id="{CAFA36C7-B46B-7B7C-BA34-B325AA4645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73" name="直線コネクタ 1372">
                    <a:extLst>
                      <a:ext uri="{FF2B5EF4-FFF2-40B4-BE49-F238E27FC236}">
                        <a16:creationId xmlns:a16="http://schemas.microsoft.com/office/drawing/2014/main" id="{D88E9DED-FCE0-28F9-E6E2-01AB0E59BB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直線コネクタ 1373">
                    <a:extLst>
                      <a:ext uri="{FF2B5EF4-FFF2-40B4-BE49-F238E27FC236}">
                        <a16:creationId xmlns:a16="http://schemas.microsoft.com/office/drawing/2014/main" id="{44FC9265-06CF-30EB-9DB0-597C55394B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直線コネクタ 1375">
                    <a:extLst>
                      <a:ext uri="{FF2B5EF4-FFF2-40B4-BE49-F238E27FC236}">
                        <a16:creationId xmlns:a16="http://schemas.microsoft.com/office/drawing/2014/main" id="{ED4EF9E9-5FD7-E599-56F9-57279DD32E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直線コネクタ 1376">
                    <a:extLst>
                      <a:ext uri="{FF2B5EF4-FFF2-40B4-BE49-F238E27FC236}">
                        <a16:creationId xmlns:a16="http://schemas.microsoft.com/office/drawing/2014/main" id="{0F6433D2-2844-D176-B5F9-78DC29F9A4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直線コネクタ 1378">
                    <a:extLst>
                      <a:ext uri="{FF2B5EF4-FFF2-40B4-BE49-F238E27FC236}">
                        <a16:creationId xmlns:a16="http://schemas.microsoft.com/office/drawing/2014/main" id="{A24005B8-035C-57F0-78A1-272ED1C8AA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1" name="直線コネクタ 1380">
                    <a:extLst>
                      <a:ext uri="{FF2B5EF4-FFF2-40B4-BE49-F238E27FC236}">
                        <a16:creationId xmlns:a16="http://schemas.microsoft.com/office/drawing/2014/main" id="{57202BE0-60CA-3CB8-E326-C7635DD3BB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17780E83-0B48-0CCA-5B51-863DCFE9CF88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0" name="正方形/長方形 9">
                  <a:extLst>
                    <a:ext uri="{FF2B5EF4-FFF2-40B4-BE49-F238E27FC236}">
                      <a16:creationId xmlns:a16="http://schemas.microsoft.com/office/drawing/2014/main" id="{16F8C08A-DEA4-9494-0B02-871DB2998DB6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1" name="グループ化 10">
                  <a:extLst>
                    <a:ext uri="{FF2B5EF4-FFF2-40B4-BE49-F238E27FC236}">
                      <a16:creationId xmlns:a16="http://schemas.microsoft.com/office/drawing/2014/main" id="{16B1CB2A-A2DA-F2B4-2C30-CF72B500FE88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40" name="グループ化 39">
                    <a:extLst>
                      <a:ext uri="{FF2B5EF4-FFF2-40B4-BE49-F238E27FC236}">
                        <a16:creationId xmlns:a16="http://schemas.microsoft.com/office/drawing/2014/main" id="{087CF985-2345-C5FA-39FC-956B05E1B357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347" name="正方形/長方形 1346">
                      <a:extLst>
                        <a:ext uri="{FF2B5EF4-FFF2-40B4-BE49-F238E27FC236}">
                          <a16:creationId xmlns:a16="http://schemas.microsoft.com/office/drawing/2014/main" id="{8309CA68-38D0-5A16-A508-B1C7B74D54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48" name="グループ化 1347">
                      <a:extLst>
                        <a:ext uri="{FF2B5EF4-FFF2-40B4-BE49-F238E27FC236}">
                          <a16:creationId xmlns:a16="http://schemas.microsoft.com/office/drawing/2014/main" id="{9CD795CB-2680-7A78-2D40-ED39CA8F33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63" name="正方形/長方形 1362">
                        <a:extLst>
                          <a:ext uri="{FF2B5EF4-FFF2-40B4-BE49-F238E27FC236}">
                            <a16:creationId xmlns:a16="http://schemas.microsoft.com/office/drawing/2014/main" id="{02FE685E-00F6-A671-C876-51FC4AA1346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64" name="正方形/長方形 1363">
                        <a:extLst>
                          <a:ext uri="{FF2B5EF4-FFF2-40B4-BE49-F238E27FC236}">
                            <a16:creationId xmlns:a16="http://schemas.microsoft.com/office/drawing/2014/main" id="{E6D3015D-6315-2CFC-3749-6068DE012D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349" name="グループ化 1348">
                      <a:extLst>
                        <a:ext uri="{FF2B5EF4-FFF2-40B4-BE49-F238E27FC236}">
                          <a16:creationId xmlns:a16="http://schemas.microsoft.com/office/drawing/2014/main" id="{E1FFD963-E8DA-EFDD-FC53-0F630D7511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359" name="正方形/長方形 1358">
                        <a:extLst>
                          <a:ext uri="{FF2B5EF4-FFF2-40B4-BE49-F238E27FC236}">
                            <a16:creationId xmlns:a16="http://schemas.microsoft.com/office/drawing/2014/main" id="{8AC85661-6BB8-1DA8-F4B9-FD02A73D23E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360" name="グループ化 1359">
                        <a:extLst>
                          <a:ext uri="{FF2B5EF4-FFF2-40B4-BE49-F238E27FC236}">
                            <a16:creationId xmlns:a16="http://schemas.microsoft.com/office/drawing/2014/main" id="{D3BF2343-EFDF-348D-1574-F02E081A8B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361" name="正方形/長方形 1360">
                          <a:extLst>
                            <a:ext uri="{FF2B5EF4-FFF2-40B4-BE49-F238E27FC236}">
                              <a16:creationId xmlns:a16="http://schemas.microsoft.com/office/drawing/2014/main" id="{E9B33018-ED01-BC69-3B3B-6E18C16E50F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362" name="正方形/長方形 1361">
                          <a:extLst>
                            <a:ext uri="{FF2B5EF4-FFF2-40B4-BE49-F238E27FC236}">
                              <a16:creationId xmlns:a16="http://schemas.microsoft.com/office/drawing/2014/main" id="{58F8F689-0867-A867-5D56-C5F1D0CF331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350" name="正方形/長方形 1349">
                      <a:extLst>
                        <a:ext uri="{FF2B5EF4-FFF2-40B4-BE49-F238E27FC236}">
                          <a16:creationId xmlns:a16="http://schemas.microsoft.com/office/drawing/2014/main" id="{EEFE53B0-F8E1-FF63-0742-A9EE3B9171C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1" name="グループ化 1350">
                      <a:extLst>
                        <a:ext uri="{FF2B5EF4-FFF2-40B4-BE49-F238E27FC236}">
                          <a16:creationId xmlns:a16="http://schemas.microsoft.com/office/drawing/2014/main" id="{A2641843-0510-7F8C-7A8C-72CDD993EA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7" name="正方形/長方形 1356">
                        <a:extLst>
                          <a:ext uri="{FF2B5EF4-FFF2-40B4-BE49-F238E27FC236}">
                            <a16:creationId xmlns:a16="http://schemas.microsoft.com/office/drawing/2014/main" id="{7B860BF2-26C5-8532-054F-E6A0FC67753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8" name="正方形/長方形 1357">
                        <a:extLst>
                          <a:ext uri="{FF2B5EF4-FFF2-40B4-BE49-F238E27FC236}">
                            <a16:creationId xmlns:a16="http://schemas.microsoft.com/office/drawing/2014/main" id="{2FFE6335-52C2-80B0-9985-263BDD55BB6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2" name="正方形/長方形 1351">
                      <a:extLst>
                        <a:ext uri="{FF2B5EF4-FFF2-40B4-BE49-F238E27FC236}">
                          <a16:creationId xmlns:a16="http://schemas.microsoft.com/office/drawing/2014/main" id="{34F30B3F-C2D9-FD20-918F-1424DC81E8C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3" name="グループ化 1352">
                      <a:extLst>
                        <a:ext uri="{FF2B5EF4-FFF2-40B4-BE49-F238E27FC236}">
                          <a16:creationId xmlns:a16="http://schemas.microsoft.com/office/drawing/2014/main" id="{33C76FF4-F6E2-A70E-A58D-FF0CEE9D9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5" name="正方形/長方形 1354">
                        <a:extLst>
                          <a:ext uri="{FF2B5EF4-FFF2-40B4-BE49-F238E27FC236}">
                            <a16:creationId xmlns:a16="http://schemas.microsoft.com/office/drawing/2014/main" id="{C90EFA14-8B3F-B3D2-234B-42AAD8FE17E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6" name="正方形/長方形 1355">
                        <a:extLst>
                          <a:ext uri="{FF2B5EF4-FFF2-40B4-BE49-F238E27FC236}">
                            <a16:creationId xmlns:a16="http://schemas.microsoft.com/office/drawing/2014/main" id="{6175ADF8-1199-820B-9BC7-649AD5CB952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4" name="正方形/長方形 1353">
                      <a:extLst>
                        <a:ext uri="{FF2B5EF4-FFF2-40B4-BE49-F238E27FC236}">
                          <a16:creationId xmlns:a16="http://schemas.microsoft.com/office/drawing/2014/main" id="{32DB0502-7EA5-80B4-ABB9-58A98F7DC6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41" name="グループ化 40">
                    <a:extLst>
                      <a:ext uri="{FF2B5EF4-FFF2-40B4-BE49-F238E27FC236}">
                        <a16:creationId xmlns:a16="http://schemas.microsoft.com/office/drawing/2014/main" id="{6E2A8B0E-3652-3611-31A0-3DC01D8301E6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484" name="グループ化 14483">
                      <a:extLst>
                        <a:ext uri="{FF2B5EF4-FFF2-40B4-BE49-F238E27FC236}">
                          <a16:creationId xmlns:a16="http://schemas.microsoft.com/office/drawing/2014/main" id="{251DA361-42E7-1AB3-8453-08A65E4315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502" name="直線コネクタ 14501">
                        <a:extLst>
                          <a:ext uri="{FF2B5EF4-FFF2-40B4-BE49-F238E27FC236}">
                            <a16:creationId xmlns:a16="http://schemas.microsoft.com/office/drawing/2014/main" id="{1D95D934-71E2-8F23-B477-2DB9C4E551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3" name="直線コネクタ 14502">
                        <a:extLst>
                          <a:ext uri="{FF2B5EF4-FFF2-40B4-BE49-F238E27FC236}">
                            <a16:creationId xmlns:a16="http://schemas.microsoft.com/office/drawing/2014/main" id="{D1C1450E-4D41-EED0-29BD-2EBC2FACFD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4" name="直線コネクタ 14503">
                        <a:extLst>
                          <a:ext uri="{FF2B5EF4-FFF2-40B4-BE49-F238E27FC236}">
                            <a16:creationId xmlns:a16="http://schemas.microsoft.com/office/drawing/2014/main" id="{521CA884-FA87-B007-6276-CD8F56CA59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5" name="直線コネクタ 14504">
                        <a:extLst>
                          <a:ext uri="{FF2B5EF4-FFF2-40B4-BE49-F238E27FC236}">
                            <a16:creationId xmlns:a16="http://schemas.microsoft.com/office/drawing/2014/main" id="{B460F744-6821-935E-F05E-5D3B6CADCF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9" name="直線コネクタ 14508">
                        <a:extLst>
                          <a:ext uri="{FF2B5EF4-FFF2-40B4-BE49-F238E27FC236}">
                            <a16:creationId xmlns:a16="http://schemas.microsoft.com/office/drawing/2014/main" id="{99AD6F5E-5A80-998D-A7CD-AED1B5F9B9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2" name="直線コネクタ 14521">
                        <a:extLst>
                          <a:ext uri="{FF2B5EF4-FFF2-40B4-BE49-F238E27FC236}">
                            <a16:creationId xmlns:a16="http://schemas.microsoft.com/office/drawing/2014/main" id="{8E2B435F-FF70-C73F-8ACC-33941B7EE6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3" name="直線コネクタ 14522">
                        <a:extLst>
                          <a:ext uri="{FF2B5EF4-FFF2-40B4-BE49-F238E27FC236}">
                            <a16:creationId xmlns:a16="http://schemas.microsoft.com/office/drawing/2014/main" id="{B9BF01D9-DC02-7453-E621-41CCB4434E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5" name="直線コネクタ 14524">
                        <a:extLst>
                          <a:ext uri="{FF2B5EF4-FFF2-40B4-BE49-F238E27FC236}">
                            <a16:creationId xmlns:a16="http://schemas.microsoft.com/office/drawing/2014/main" id="{BBEE8278-D058-298E-2941-C6168A919C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5" name="直線コネクタ 14714">
                        <a:extLst>
                          <a:ext uri="{FF2B5EF4-FFF2-40B4-BE49-F238E27FC236}">
                            <a16:creationId xmlns:a16="http://schemas.microsoft.com/office/drawing/2014/main" id="{4D426C93-A04D-FB85-C822-02E323365E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6" name="直線コネクタ 14715">
                        <a:extLst>
                          <a:ext uri="{FF2B5EF4-FFF2-40B4-BE49-F238E27FC236}">
                            <a16:creationId xmlns:a16="http://schemas.microsoft.com/office/drawing/2014/main" id="{3EC51B72-D338-112B-5BD6-E61F4B9CC0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7" name="直線コネクタ 14716">
                        <a:extLst>
                          <a:ext uri="{FF2B5EF4-FFF2-40B4-BE49-F238E27FC236}">
                            <a16:creationId xmlns:a16="http://schemas.microsoft.com/office/drawing/2014/main" id="{73553C46-CA1E-B262-D8AC-96FE050444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8" name="直線コネクタ 14717">
                        <a:extLst>
                          <a:ext uri="{FF2B5EF4-FFF2-40B4-BE49-F238E27FC236}">
                            <a16:creationId xmlns:a16="http://schemas.microsoft.com/office/drawing/2014/main" id="{9DCB182E-FF5D-4AE5-3949-F7CB84438F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9" name="直線コネクタ 14718">
                        <a:extLst>
                          <a:ext uri="{FF2B5EF4-FFF2-40B4-BE49-F238E27FC236}">
                            <a16:creationId xmlns:a16="http://schemas.microsoft.com/office/drawing/2014/main" id="{16A8EA43-A7EE-31E4-6D7A-E7D3EB2962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4" name="直線コネクタ 1343">
                        <a:extLst>
                          <a:ext uri="{FF2B5EF4-FFF2-40B4-BE49-F238E27FC236}">
                            <a16:creationId xmlns:a16="http://schemas.microsoft.com/office/drawing/2014/main" id="{41A1E2A1-7AD9-3F1A-D1D7-4FB33DCCCC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5" name="直線コネクタ 1344">
                        <a:extLst>
                          <a:ext uri="{FF2B5EF4-FFF2-40B4-BE49-F238E27FC236}">
                            <a16:creationId xmlns:a16="http://schemas.microsoft.com/office/drawing/2014/main" id="{B6F95330-1F10-C762-D4CB-12AA82FEDE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6" name="直線コネクタ 1345">
                        <a:extLst>
                          <a:ext uri="{FF2B5EF4-FFF2-40B4-BE49-F238E27FC236}">
                            <a16:creationId xmlns:a16="http://schemas.microsoft.com/office/drawing/2014/main" id="{9A39ABFC-96FD-0FAC-8FC5-8C58FB28D7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485" name="グループ化 14484">
                      <a:extLst>
                        <a:ext uri="{FF2B5EF4-FFF2-40B4-BE49-F238E27FC236}">
                          <a16:creationId xmlns:a16="http://schemas.microsoft.com/office/drawing/2014/main" id="{2ABA7D7F-B76C-9DF5-3567-42E58949EB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86" name="直線コネクタ 14485">
                        <a:extLst>
                          <a:ext uri="{FF2B5EF4-FFF2-40B4-BE49-F238E27FC236}">
                            <a16:creationId xmlns:a16="http://schemas.microsoft.com/office/drawing/2014/main" id="{8F5B0F64-9909-895D-E842-A10368BB51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7" name="直線コネクタ 14486">
                        <a:extLst>
                          <a:ext uri="{FF2B5EF4-FFF2-40B4-BE49-F238E27FC236}">
                            <a16:creationId xmlns:a16="http://schemas.microsoft.com/office/drawing/2014/main" id="{68F82A68-5425-D5D6-6749-EA99FED887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8" name="直線コネクタ 14487">
                        <a:extLst>
                          <a:ext uri="{FF2B5EF4-FFF2-40B4-BE49-F238E27FC236}">
                            <a16:creationId xmlns:a16="http://schemas.microsoft.com/office/drawing/2014/main" id="{E2A07F7F-47BE-9855-E01C-BF9D88E85E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9" name="直線コネクタ 14488">
                        <a:extLst>
                          <a:ext uri="{FF2B5EF4-FFF2-40B4-BE49-F238E27FC236}">
                            <a16:creationId xmlns:a16="http://schemas.microsoft.com/office/drawing/2014/main" id="{A35D7252-CC45-1DBA-1922-506D0C2D39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0" name="直線コネクタ 14489">
                        <a:extLst>
                          <a:ext uri="{FF2B5EF4-FFF2-40B4-BE49-F238E27FC236}">
                            <a16:creationId xmlns:a16="http://schemas.microsoft.com/office/drawing/2014/main" id="{4AA51B64-1A39-6CF4-8E57-0B14BE201A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1" name="直線コネクタ 14490">
                        <a:extLst>
                          <a:ext uri="{FF2B5EF4-FFF2-40B4-BE49-F238E27FC236}">
                            <a16:creationId xmlns:a16="http://schemas.microsoft.com/office/drawing/2014/main" id="{4DBEED81-526B-7384-DB22-27058F4F20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2" name="直線コネクタ 14491">
                        <a:extLst>
                          <a:ext uri="{FF2B5EF4-FFF2-40B4-BE49-F238E27FC236}">
                            <a16:creationId xmlns:a16="http://schemas.microsoft.com/office/drawing/2014/main" id="{0C6B2496-6A8A-3395-83E2-3E0FE136BA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3" name="直線コネクタ 14492">
                        <a:extLst>
                          <a:ext uri="{FF2B5EF4-FFF2-40B4-BE49-F238E27FC236}">
                            <a16:creationId xmlns:a16="http://schemas.microsoft.com/office/drawing/2014/main" id="{E2C63918-74EA-7937-CAD9-633E4A54B2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4" name="直線コネクタ 14493">
                        <a:extLst>
                          <a:ext uri="{FF2B5EF4-FFF2-40B4-BE49-F238E27FC236}">
                            <a16:creationId xmlns:a16="http://schemas.microsoft.com/office/drawing/2014/main" id="{CA84736C-6BFE-5807-4764-9CFC126B5E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5" name="直線コネクタ 14494">
                        <a:extLst>
                          <a:ext uri="{FF2B5EF4-FFF2-40B4-BE49-F238E27FC236}">
                            <a16:creationId xmlns:a16="http://schemas.microsoft.com/office/drawing/2014/main" id="{0C173BF1-0D9C-7F42-662E-F5D4C11EA7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6" name="直線コネクタ 14495">
                        <a:extLst>
                          <a:ext uri="{FF2B5EF4-FFF2-40B4-BE49-F238E27FC236}">
                            <a16:creationId xmlns:a16="http://schemas.microsoft.com/office/drawing/2014/main" id="{9474EB2E-84F5-4789-AB5B-B694F68E30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7" name="直線コネクタ 14496">
                        <a:extLst>
                          <a:ext uri="{FF2B5EF4-FFF2-40B4-BE49-F238E27FC236}">
                            <a16:creationId xmlns:a16="http://schemas.microsoft.com/office/drawing/2014/main" id="{F5467F4A-72ED-386E-6FEE-43F6EB4C90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8" name="直線コネクタ 14497">
                        <a:extLst>
                          <a:ext uri="{FF2B5EF4-FFF2-40B4-BE49-F238E27FC236}">
                            <a16:creationId xmlns:a16="http://schemas.microsoft.com/office/drawing/2014/main" id="{090958A1-B629-0A07-1770-B415C24906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9" name="直線コネクタ 14498">
                        <a:extLst>
                          <a:ext uri="{FF2B5EF4-FFF2-40B4-BE49-F238E27FC236}">
                            <a16:creationId xmlns:a16="http://schemas.microsoft.com/office/drawing/2014/main" id="{EA6AA8A7-6EEE-92E7-86B2-714CDBC0B0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0" name="直線コネクタ 14499">
                        <a:extLst>
                          <a:ext uri="{FF2B5EF4-FFF2-40B4-BE49-F238E27FC236}">
                            <a16:creationId xmlns:a16="http://schemas.microsoft.com/office/drawing/2014/main" id="{D29C8F53-9F93-E4D3-2CAB-1345F8A42D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1" name="直線コネクタ 14500">
                        <a:extLst>
                          <a:ext uri="{FF2B5EF4-FFF2-40B4-BE49-F238E27FC236}">
                            <a16:creationId xmlns:a16="http://schemas.microsoft.com/office/drawing/2014/main" id="{2B8DDF84-A7CE-DE34-C1F4-80F902A2E4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2" name="グループ化 41">
                    <a:extLst>
                      <a:ext uri="{FF2B5EF4-FFF2-40B4-BE49-F238E27FC236}">
                        <a16:creationId xmlns:a16="http://schemas.microsoft.com/office/drawing/2014/main" id="{CC840390-8D2F-D7B0-9527-09D953D15C8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906" name="グループ化 9905">
                      <a:extLst>
                        <a:ext uri="{FF2B5EF4-FFF2-40B4-BE49-F238E27FC236}">
                          <a16:creationId xmlns:a16="http://schemas.microsoft.com/office/drawing/2014/main" id="{CB62D494-2CBC-3E3B-C2C1-657A7D9CC9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68" name="直線コネクタ 14467">
                        <a:extLst>
                          <a:ext uri="{FF2B5EF4-FFF2-40B4-BE49-F238E27FC236}">
                            <a16:creationId xmlns:a16="http://schemas.microsoft.com/office/drawing/2014/main" id="{01521E21-B843-B5A1-7CB7-0491DA5F6E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9" name="直線コネクタ 14468">
                        <a:extLst>
                          <a:ext uri="{FF2B5EF4-FFF2-40B4-BE49-F238E27FC236}">
                            <a16:creationId xmlns:a16="http://schemas.microsoft.com/office/drawing/2014/main" id="{49746CC1-BDA3-F3EC-805F-2E48B9658E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0" name="直線コネクタ 14469">
                        <a:extLst>
                          <a:ext uri="{FF2B5EF4-FFF2-40B4-BE49-F238E27FC236}">
                            <a16:creationId xmlns:a16="http://schemas.microsoft.com/office/drawing/2014/main" id="{5E0F6D3B-257C-AD14-BCFE-D308956F5F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1" name="直線コネクタ 14470">
                        <a:extLst>
                          <a:ext uri="{FF2B5EF4-FFF2-40B4-BE49-F238E27FC236}">
                            <a16:creationId xmlns:a16="http://schemas.microsoft.com/office/drawing/2014/main" id="{73813FD6-E956-65D5-895E-923A9F9E34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2" name="直線コネクタ 14471">
                        <a:extLst>
                          <a:ext uri="{FF2B5EF4-FFF2-40B4-BE49-F238E27FC236}">
                            <a16:creationId xmlns:a16="http://schemas.microsoft.com/office/drawing/2014/main" id="{CEBA7DA8-D5F0-1BE8-18A7-1B3F887128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3" name="直線コネクタ 14472">
                        <a:extLst>
                          <a:ext uri="{FF2B5EF4-FFF2-40B4-BE49-F238E27FC236}">
                            <a16:creationId xmlns:a16="http://schemas.microsoft.com/office/drawing/2014/main" id="{61ADB68C-EDA5-8512-F1A9-9D042D714D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4" name="直線コネクタ 14473">
                        <a:extLst>
                          <a:ext uri="{FF2B5EF4-FFF2-40B4-BE49-F238E27FC236}">
                            <a16:creationId xmlns:a16="http://schemas.microsoft.com/office/drawing/2014/main" id="{51C6D03E-10F6-8212-21B0-7805049B0C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5" name="直線コネクタ 14474">
                        <a:extLst>
                          <a:ext uri="{FF2B5EF4-FFF2-40B4-BE49-F238E27FC236}">
                            <a16:creationId xmlns:a16="http://schemas.microsoft.com/office/drawing/2014/main" id="{CAF8D244-20EF-DF8A-9F6B-AAB2DB94CE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6" name="直線コネクタ 14475">
                        <a:extLst>
                          <a:ext uri="{FF2B5EF4-FFF2-40B4-BE49-F238E27FC236}">
                            <a16:creationId xmlns:a16="http://schemas.microsoft.com/office/drawing/2014/main" id="{B973B4B7-2FFA-8044-E265-5775AD8434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7" name="直線コネクタ 14476">
                        <a:extLst>
                          <a:ext uri="{FF2B5EF4-FFF2-40B4-BE49-F238E27FC236}">
                            <a16:creationId xmlns:a16="http://schemas.microsoft.com/office/drawing/2014/main" id="{E929A551-6C7F-50C9-00A7-0E7ADD9ED0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8" name="直線コネクタ 14477">
                        <a:extLst>
                          <a:ext uri="{FF2B5EF4-FFF2-40B4-BE49-F238E27FC236}">
                            <a16:creationId xmlns:a16="http://schemas.microsoft.com/office/drawing/2014/main" id="{B6F9702B-6E1B-1F79-70D1-DE7D93857B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9" name="直線コネクタ 14478">
                        <a:extLst>
                          <a:ext uri="{FF2B5EF4-FFF2-40B4-BE49-F238E27FC236}">
                            <a16:creationId xmlns:a16="http://schemas.microsoft.com/office/drawing/2014/main" id="{67243781-1925-C0B4-DF9A-EB8105E175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0" name="直線コネクタ 14479">
                        <a:extLst>
                          <a:ext uri="{FF2B5EF4-FFF2-40B4-BE49-F238E27FC236}">
                            <a16:creationId xmlns:a16="http://schemas.microsoft.com/office/drawing/2014/main" id="{F1FF68E7-BE7F-6BF3-99A3-89098E482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1" name="直線コネクタ 14480">
                        <a:extLst>
                          <a:ext uri="{FF2B5EF4-FFF2-40B4-BE49-F238E27FC236}">
                            <a16:creationId xmlns:a16="http://schemas.microsoft.com/office/drawing/2014/main" id="{2D1A7589-3B23-CD3B-469E-237BF54E36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2" name="直線コネクタ 14481">
                        <a:extLst>
                          <a:ext uri="{FF2B5EF4-FFF2-40B4-BE49-F238E27FC236}">
                            <a16:creationId xmlns:a16="http://schemas.microsoft.com/office/drawing/2014/main" id="{3E557A64-2F14-B5B8-E789-E4374188C9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3" name="直線コネクタ 14482">
                        <a:extLst>
                          <a:ext uri="{FF2B5EF4-FFF2-40B4-BE49-F238E27FC236}">
                            <a16:creationId xmlns:a16="http://schemas.microsoft.com/office/drawing/2014/main" id="{A0DED20B-A71A-7B0B-66F7-64A75B64B7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907" name="グループ化 9906">
                      <a:extLst>
                        <a:ext uri="{FF2B5EF4-FFF2-40B4-BE49-F238E27FC236}">
                          <a16:creationId xmlns:a16="http://schemas.microsoft.com/office/drawing/2014/main" id="{477CF17B-512A-2FEA-D619-C1613353C2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908" name="直線コネクタ 9907">
                        <a:extLst>
                          <a:ext uri="{FF2B5EF4-FFF2-40B4-BE49-F238E27FC236}">
                            <a16:creationId xmlns:a16="http://schemas.microsoft.com/office/drawing/2014/main" id="{A6896464-9867-AF34-85D0-BFE69A8A04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9" name="直線コネクタ 9908">
                        <a:extLst>
                          <a:ext uri="{FF2B5EF4-FFF2-40B4-BE49-F238E27FC236}">
                            <a16:creationId xmlns:a16="http://schemas.microsoft.com/office/drawing/2014/main" id="{D37451FE-A540-9E01-30AD-9A4C9D34AD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0" name="直線コネクタ 9909">
                        <a:extLst>
                          <a:ext uri="{FF2B5EF4-FFF2-40B4-BE49-F238E27FC236}">
                            <a16:creationId xmlns:a16="http://schemas.microsoft.com/office/drawing/2014/main" id="{45C88B46-A4A5-947E-4E5A-52360A2DC1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1" name="直線コネクタ 9910">
                        <a:extLst>
                          <a:ext uri="{FF2B5EF4-FFF2-40B4-BE49-F238E27FC236}">
                            <a16:creationId xmlns:a16="http://schemas.microsoft.com/office/drawing/2014/main" id="{AE7D60FB-0BAC-987A-D71E-29BD9853BB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2" name="直線コネクタ 9911">
                        <a:extLst>
                          <a:ext uri="{FF2B5EF4-FFF2-40B4-BE49-F238E27FC236}">
                            <a16:creationId xmlns:a16="http://schemas.microsoft.com/office/drawing/2014/main" id="{E014DFA8-31F8-8DB3-0F2E-E522C70DD3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3" name="直線コネクタ 9912">
                        <a:extLst>
                          <a:ext uri="{FF2B5EF4-FFF2-40B4-BE49-F238E27FC236}">
                            <a16:creationId xmlns:a16="http://schemas.microsoft.com/office/drawing/2014/main" id="{C6735DCD-2E54-CDC4-D9C3-F28A15C381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4" name="直線コネクタ 9913">
                        <a:extLst>
                          <a:ext uri="{FF2B5EF4-FFF2-40B4-BE49-F238E27FC236}">
                            <a16:creationId xmlns:a16="http://schemas.microsoft.com/office/drawing/2014/main" id="{AC4A288B-DEA9-8BC9-3461-0230649760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5" name="直線コネクタ 9914">
                        <a:extLst>
                          <a:ext uri="{FF2B5EF4-FFF2-40B4-BE49-F238E27FC236}">
                            <a16:creationId xmlns:a16="http://schemas.microsoft.com/office/drawing/2014/main" id="{0C77EA9D-D2C2-4155-F0EF-1E072652B0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6" name="直線コネクタ 9915">
                        <a:extLst>
                          <a:ext uri="{FF2B5EF4-FFF2-40B4-BE49-F238E27FC236}">
                            <a16:creationId xmlns:a16="http://schemas.microsoft.com/office/drawing/2014/main" id="{76EA2950-E0C5-B800-EE1F-75F6A6AF0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7" name="直線コネクタ 9916">
                        <a:extLst>
                          <a:ext uri="{FF2B5EF4-FFF2-40B4-BE49-F238E27FC236}">
                            <a16:creationId xmlns:a16="http://schemas.microsoft.com/office/drawing/2014/main" id="{95A4D22D-EA32-43D3-AE4D-4227A7E6C4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8" name="直線コネクタ 9917">
                        <a:extLst>
                          <a:ext uri="{FF2B5EF4-FFF2-40B4-BE49-F238E27FC236}">
                            <a16:creationId xmlns:a16="http://schemas.microsoft.com/office/drawing/2014/main" id="{BA16260B-1361-8356-CB43-2324985CBA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9" name="直線コネクタ 9918">
                        <a:extLst>
                          <a:ext uri="{FF2B5EF4-FFF2-40B4-BE49-F238E27FC236}">
                            <a16:creationId xmlns:a16="http://schemas.microsoft.com/office/drawing/2014/main" id="{D6DCBC5C-2D99-E7E4-8D58-840E586EB6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4" name="直線コネクタ 14463">
                        <a:extLst>
                          <a:ext uri="{FF2B5EF4-FFF2-40B4-BE49-F238E27FC236}">
                            <a16:creationId xmlns:a16="http://schemas.microsoft.com/office/drawing/2014/main" id="{6D2BC934-EF88-27E5-F0E4-D0DDF9882A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5" name="直線コネクタ 14464">
                        <a:extLst>
                          <a:ext uri="{FF2B5EF4-FFF2-40B4-BE49-F238E27FC236}">
                            <a16:creationId xmlns:a16="http://schemas.microsoft.com/office/drawing/2014/main" id="{020EB9B9-9FBB-2166-92CF-42FB435AD0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6" name="直線コネクタ 14465">
                        <a:extLst>
                          <a:ext uri="{FF2B5EF4-FFF2-40B4-BE49-F238E27FC236}">
                            <a16:creationId xmlns:a16="http://schemas.microsoft.com/office/drawing/2014/main" id="{19445A48-941A-37D3-77FF-A7D38F5841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7" name="直線コネクタ 14466">
                        <a:extLst>
                          <a:ext uri="{FF2B5EF4-FFF2-40B4-BE49-F238E27FC236}">
                            <a16:creationId xmlns:a16="http://schemas.microsoft.com/office/drawing/2014/main" id="{248AA3C2-6A02-6FFA-875B-2EC2EDA15F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3" name="グループ化 42">
                    <a:extLst>
                      <a:ext uri="{FF2B5EF4-FFF2-40B4-BE49-F238E27FC236}">
                        <a16:creationId xmlns:a16="http://schemas.microsoft.com/office/drawing/2014/main" id="{F39B985E-4B24-9B77-74BE-D62C92E22D4B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872" name="グループ化 9871">
                      <a:extLst>
                        <a:ext uri="{FF2B5EF4-FFF2-40B4-BE49-F238E27FC236}">
                          <a16:creationId xmlns:a16="http://schemas.microsoft.com/office/drawing/2014/main" id="{BF3465D1-8DB1-099D-04F7-10CA580112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90" name="直線コネクタ 9889">
                        <a:extLst>
                          <a:ext uri="{FF2B5EF4-FFF2-40B4-BE49-F238E27FC236}">
                            <a16:creationId xmlns:a16="http://schemas.microsoft.com/office/drawing/2014/main" id="{DF6C2C1B-0CE2-BA6A-45F3-77279BC904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1" name="直線コネクタ 9890">
                        <a:extLst>
                          <a:ext uri="{FF2B5EF4-FFF2-40B4-BE49-F238E27FC236}">
                            <a16:creationId xmlns:a16="http://schemas.microsoft.com/office/drawing/2014/main" id="{C14F61F7-3ECD-35C4-D325-15097A57E6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2" name="直線コネクタ 9891">
                        <a:extLst>
                          <a:ext uri="{FF2B5EF4-FFF2-40B4-BE49-F238E27FC236}">
                            <a16:creationId xmlns:a16="http://schemas.microsoft.com/office/drawing/2014/main" id="{5349D3EE-F9B8-3B50-C4E8-93A8D2ECF7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3" name="直線コネクタ 9892">
                        <a:extLst>
                          <a:ext uri="{FF2B5EF4-FFF2-40B4-BE49-F238E27FC236}">
                            <a16:creationId xmlns:a16="http://schemas.microsoft.com/office/drawing/2014/main" id="{15A53162-0CE1-7A7B-0D07-FE58C4E6E7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4" name="直線コネクタ 9893">
                        <a:extLst>
                          <a:ext uri="{FF2B5EF4-FFF2-40B4-BE49-F238E27FC236}">
                            <a16:creationId xmlns:a16="http://schemas.microsoft.com/office/drawing/2014/main" id="{6F6AB808-ECC7-0FDD-75A9-777C94A4A8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5" name="直線コネクタ 9894">
                        <a:extLst>
                          <a:ext uri="{FF2B5EF4-FFF2-40B4-BE49-F238E27FC236}">
                            <a16:creationId xmlns:a16="http://schemas.microsoft.com/office/drawing/2014/main" id="{4493C4F9-C06F-4E44-C4E2-B1118011E6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6" name="直線コネクタ 9895">
                        <a:extLst>
                          <a:ext uri="{FF2B5EF4-FFF2-40B4-BE49-F238E27FC236}">
                            <a16:creationId xmlns:a16="http://schemas.microsoft.com/office/drawing/2014/main" id="{4E58111F-7D8F-6715-E81B-2D87A89788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7" name="直線コネクタ 9896">
                        <a:extLst>
                          <a:ext uri="{FF2B5EF4-FFF2-40B4-BE49-F238E27FC236}">
                            <a16:creationId xmlns:a16="http://schemas.microsoft.com/office/drawing/2014/main" id="{294BE8E3-42F8-3209-5DF3-4A1139B006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8" name="直線コネクタ 9897">
                        <a:extLst>
                          <a:ext uri="{FF2B5EF4-FFF2-40B4-BE49-F238E27FC236}">
                            <a16:creationId xmlns:a16="http://schemas.microsoft.com/office/drawing/2014/main" id="{45FD6E79-4AA1-A39E-BF56-5C27E4EDEE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9" name="直線コネクタ 9898">
                        <a:extLst>
                          <a:ext uri="{FF2B5EF4-FFF2-40B4-BE49-F238E27FC236}">
                            <a16:creationId xmlns:a16="http://schemas.microsoft.com/office/drawing/2014/main" id="{E37E0E93-23E7-C16D-75B4-DE4FC9D08E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0" name="直線コネクタ 9899">
                        <a:extLst>
                          <a:ext uri="{FF2B5EF4-FFF2-40B4-BE49-F238E27FC236}">
                            <a16:creationId xmlns:a16="http://schemas.microsoft.com/office/drawing/2014/main" id="{E450FED2-8FF6-9883-987A-A88EB9C5A1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1" name="直線コネクタ 9900">
                        <a:extLst>
                          <a:ext uri="{FF2B5EF4-FFF2-40B4-BE49-F238E27FC236}">
                            <a16:creationId xmlns:a16="http://schemas.microsoft.com/office/drawing/2014/main" id="{932628AF-6550-88C1-E319-2DBE655C8A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2" name="直線コネクタ 9901">
                        <a:extLst>
                          <a:ext uri="{FF2B5EF4-FFF2-40B4-BE49-F238E27FC236}">
                            <a16:creationId xmlns:a16="http://schemas.microsoft.com/office/drawing/2014/main" id="{042712B9-96F9-EA69-162D-D406753132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3" name="直線コネクタ 9902">
                        <a:extLst>
                          <a:ext uri="{FF2B5EF4-FFF2-40B4-BE49-F238E27FC236}">
                            <a16:creationId xmlns:a16="http://schemas.microsoft.com/office/drawing/2014/main" id="{B4AD88F2-0B5C-13F6-8166-8FADE05F54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4" name="直線コネクタ 9903">
                        <a:extLst>
                          <a:ext uri="{FF2B5EF4-FFF2-40B4-BE49-F238E27FC236}">
                            <a16:creationId xmlns:a16="http://schemas.microsoft.com/office/drawing/2014/main" id="{374BFB94-757A-69B3-91B0-E630E3DDDA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5" name="直線コネクタ 9904">
                        <a:extLst>
                          <a:ext uri="{FF2B5EF4-FFF2-40B4-BE49-F238E27FC236}">
                            <a16:creationId xmlns:a16="http://schemas.microsoft.com/office/drawing/2014/main" id="{A8FFC4F1-55EF-89BD-0111-FA9E7B2FF9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873" name="グループ化 9872">
                      <a:extLst>
                        <a:ext uri="{FF2B5EF4-FFF2-40B4-BE49-F238E27FC236}">
                          <a16:creationId xmlns:a16="http://schemas.microsoft.com/office/drawing/2014/main" id="{86622C09-737B-983D-91C7-B7F9FE27EA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74" name="直線コネクタ 9873">
                        <a:extLst>
                          <a:ext uri="{FF2B5EF4-FFF2-40B4-BE49-F238E27FC236}">
                            <a16:creationId xmlns:a16="http://schemas.microsoft.com/office/drawing/2014/main" id="{2B50264E-102B-97B1-71F7-EA58980F57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5" name="直線コネクタ 9874">
                        <a:extLst>
                          <a:ext uri="{FF2B5EF4-FFF2-40B4-BE49-F238E27FC236}">
                            <a16:creationId xmlns:a16="http://schemas.microsoft.com/office/drawing/2014/main" id="{3DC5CCA4-FCE9-B33C-1193-DF9D9D4F8A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6" name="直線コネクタ 9875">
                        <a:extLst>
                          <a:ext uri="{FF2B5EF4-FFF2-40B4-BE49-F238E27FC236}">
                            <a16:creationId xmlns:a16="http://schemas.microsoft.com/office/drawing/2014/main" id="{4EF53146-58F0-0427-9D03-41EF85EA32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7" name="直線コネクタ 9876">
                        <a:extLst>
                          <a:ext uri="{FF2B5EF4-FFF2-40B4-BE49-F238E27FC236}">
                            <a16:creationId xmlns:a16="http://schemas.microsoft.com/office/drawing/2014/main" id="{6AAF8E98-4DF7-696C-0C89-78518902EF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8" name="直線コネクタ 9877">
                        <a:extLst>
                          <a:ext uri="{FF2B5EF4-FFF2-40B4-BE49-F238E27FC236}">
                            <a16:creationId xmlns:a16="http://schemas.microsoft.com/office/drawing/2014/main" id="{60CDBE7A-6DBB-312A-BF4C-94497CC2DC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9" name="直線コネクタ 9878">
                        <a:extLst>
                          <a:ext uri="{FF2B5EF4-FFF2-40B4-BE49-F238E27FC236}">
                            <a16:creationId xmlns:a16="http://schemas.microsoft.com/office/drawing/2014/main" id="{11F2DB10-CA70-8149-E371-FF98F8FB36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0" name="直線コネクタ 9879">
                        <a:extLst>
                          <a:ext uri="{FF2B5EF4-FFF2-40B4-BE49-F238E27FC236}">
                            <a16:creationId xmlns:a16="http://schemas.microsoft.com/office/drawing/2014/main" id="{9E94D042-2511-0F50-079A-62AD51EA03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1" name="直線コネクタ 9880">
                        <a:extLst>
                          <a:ext uri="{FF2B5EF4-FFF2-40B4-BE49-F238E27FC236}">
                            <a16:creationId xmlns:a16="http://schemas.microsoft.com/office/drawing/2014/main" id="{C1E37AEC-FD7D-10A7-5102-E15C1FBFE1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2" name="直線コネクタ 9881">
                        <a:extLst>
                          <a:ext uri="{FF2B5EF4-FFF2-40B4-BE49-F238E27FC236}">
                            <a16:creationId xmlns:a16="http://schemas.microsoft.com/office/drawing/2014/main" id="{E1F5D427-5928-C6BB-373D-2D6F9F9DB0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3" name="直線コネクタ 9882">
                        <a:extLst>
                          <a:ext uri="{FF2B5EF4-FFF2-40B4-BE49-F238E27FC236}">
                            <a16:creationId xmlns:a16="http://schemas.microsoft.com/office/drawing/2014/main" id="{6D582BCD-35DD-0AFC-325F-0071EEB2FE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4" name="直線コネクタ 9883">
                        <a:extLst>
                          <a:ext uri="{FF2B5EF4-FFF2-40B4-BE49-F238E27FC236}">
                            <a16:creationId xmlns:a16="http://schemas.microsoft.com/office/drawing/2014/main" id="{F64DB339-2764-D520-3697-50D31E32DA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5" name="直線コネクタ 9884">
                        <a:extLst>
                          <a:ext uri="{FF2B5EF4-FFF2-40B4-BE49-F238E27FC236}">
                            <a16:creationId xmlns:a16="http://schemas.microsoft.com/office/drawing/2014/main" id="{0818F286-18EC-ECA8-111F-C16EB8A290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6" name="直線コネクタ 9885">
                        <a:extLst>
                          <a:ext uri="{FF2B5EF4-FFF2-40B4-BE49-F238E27FC236}">
                            <a16:creationId xmlns:a16="http://schemas.microsoft.com/office/drawing/2014/main" id="{37B01231-DC8C-1289-FC38-D412CE67B6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7" name="直線コネクタ 9886">
                        <a:extLst>
                          <a:ext uri="{FF2B5EF4-FFF2-40B4-BE49-F238E27FC236}">
                            <a16:creationId xmlns:a16="http://schemas.microsoft.com/office/drawing/2014/main" id="{F261E755-3080-757B-AF41-A6FC5FFA0D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8" name="直線コネクタ 9887">
                        <a:extLst>
                          <a:ext uri="{FF2B5EF4-FFF2-40B4-BE49-F238E27FC236}">
                            <a16:creationId xmlns:a16="http://schemas.microsoft.com/office/drawing/2014/main" id="{47A2DF43-95E3-A989-9116-68F771DA13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9" name="直線コネクタ 9888">
                        <a:extLst>
                          <a:ext uri="{FF2B5EF4-FFF2-40B4-BE49-F238E27FC236}">
                            <a16:creationId xmlns:a16="http://schemas.microsoft.com/office/drawing/2014/main" id="{856AA2F4-9661-82EC-08E9-5EA7776AB0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4" name="グループ化 43">
                    <a:extLst>
                      <a:ext uri="{FF2B5EF4-FFF2-40B4-BE49-F238E27FC236}">
                        <a16:creationId xmlns:a16="http://schemas.microsoft.com/office/drawing/2014/main" id="{DFD81F9C-5544-F383-8488-92E6B21A489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62" name="直線コネクタ 61">
                      <a:extLst>
                        <a:ext uri="{FF2B5EF4-FFF2-40B4-BE49-F238E27FC236}">
                          <a16:creationId xmlns:a16="http://schemas.microsoft.com/office/drawing/2014/main" id="{A9D9C440-E787-A7B8-55F9-7955C25909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直線コネクタ 62">
                      <a:extLst>
                        <a:ext uri="{FF2B5EF4-FFF2-40B4-BE49-F238E27FC236}">
                          <a16:creationId xmlns:a16="http://schemas.microsoft.com/office/drawing/2014/main" id="{59026625-754A-1FE1-735B-535D55B72E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8" name="直線コネクタ 9857">
                      <a:extLst>
                        <a:ext uri="{FF2B5EF4-FFF2-40B4-BE49-F238E27FC236}">
                          <a16:creationId xmlns:a16="http://schemas.microsoft.com/office/drawing/2014/main" id="{55A10352-F05B-A4E0-0638-538AC12C86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9" name="直線コネクタ 9858">
                      <a:extLst>
                        <a:ext uri="{FF2B5EF4-FFF2-40B4-BE49-F238E27FC236}">
                          <a16:creationId xmlns:a16="http://schemas.microsoft.com/office/drawing/2014/main" id="{885F0910-677B-EC03-D1BA-B3FF09478E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0" name="直線コネクタ 9859">
                      <a:extLst>
                        <a:ext uri="{FF2B5EF4-FFF2-40B4-BE49-F238E27FC236}">
                          <a16:creationId xmlns:a16="http://schemas.microsoft.com/office/drawing/2014/main" id="{050DB265-64F7-6977-30E7-08C2DE75DF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1" name="直線コネクタ 9860">
                      <a:extLst>
                        <a:ext uri="{FF2B5EF4-FFF2-40B4-BE49-F238E27FC236}">
                          <a16:creationId xmlns:a16="http://schemas.microsoft.com/office/drawing/2014/main" id="{690430E1-441C-B6AA-84CD-10798504B1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2" name="直線コネクタ 9861">
                      <a:extLst>
                        <a:ext uri="{FF2B5EF4-FFF2-40B4-BE49-F238E27FC236}">
                          <a16:creationId xmlns:a16="http://schemas.microsoft.com/office/drawing/2014/main" id="{6890DCAB-646A-2C73-1FA7-75C4D02B63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3" name="直線コネクタ 9862">
                      <a:extLst>
                        <a:ext uri="{FF2B5EF4-FFF2-40B4-BE49-F238E27FC236}">
                          <a16:creationId xmlns:a16="http://schemas.microsoft.com/office/drawing/2014/main" id="{531724CB-1DB8-3776-4C19-98DDB86D9E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4" name="直線コネクタ 9863">
                      <a:extLst>
                        <a:ext uri="{FF2B5EF4-FFF2-40B4-BE49-F238E27FC236}">
                          <a16:creationId xmlns:a16="http://schemas.microsoft.com/office/drawing/2014/main" id="{D2C0474A-8A83-31AD-4207-BA8A689ABC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5" name="直線コネクタ 9864">
                      <a:extLst>
                        <a:ext uri="{FF2B5EF4-FFF2-40B4-BE49-F238E27FC236}">
                          <a16:creationId xmlns:a16="http://schemas.microsoft.com/office/drawing/2014/main" id="{DF05CAEC-8D01-3ECF-0304-70216535BD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6" name="直線コネクタ 9865">
                      <a:extLst>
                        <a:ext uri="{FF2B5EF4-FFF2-40B4-BE49-F238E27FC236}">
                          <a16:creationId xmlns:a16="http://schemas.microsoft.com/office/drawing/2014/main" id="{25960784-025B-CB87-5F6A-1A2822975C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7" name="直線コネクタ 9866">
                      <a:extLst>
                        <a:ext uri="{FF2B5EF4-FFF2-40B4-BE49-F238E27FC236}">
                          <a16:creationId xmlns:a16="http://schemas.microsoft.com/office/drawing/2014/main" id="{392B99D6-02AF-B89E-4F61-EC88319127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8" name="直線コネクタ 9867">
                      <a:extLst>
                        <a:ext uri="{FF2B5EF4-FFF2-40B4-BE49-F238E27FC236}">
                          <a16:creationId xmlns:a16="http://schemas.microsoft.com/office/drawing/2014/main" id="{DBDCF787-CA78-7EAF-FEB9-BB2E8CCA2F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9" name="直線コネクタ 9868">
                      <a:extLst>
                        <a:ext uri="{FF2B5EF4-FFF2-40B4-BE49-F238E27FC236}">
                          <a16:creationId xmlns:a16="http://schemas.microsoft.com/office/drawing/2014/main" id="{387FB982-885A-41C8-5890-27FA0F0E0B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0" name="直線コネクタ 9869">
                      <a:extLst>
                        <a:ext uri="{FF2B5EF4-FFF2-40B4-BE49-F238E27FC236}">
                          <a16:creationId xmlns:a16="http://schemas.microsoft.com/office/drawing/2014/main" id="{6A66385A-B604-C07A-76C3-3B8DEF67DD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1" name="直線コネクタ 9870">
                      <a:extLst>
                        <a:ext uri="{FF2B5EF4-FFF2-40B4-BE49-F238E27FC236}">
                          <a16:creationId xmlns:a16="http://schemas.microsoft.com/office/drawing/2014/main" id="{A2C6FC47-86A5-C684-C758-9455CA2A40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5" name="グループ化 44">
                    <a:extLst>
                      <a:ext uri="{FF2B5EF4-FFF2-40B4-BE49-F238E27FC236}">
                        <a16:creationId xmlns:a16="http://schemas.microsoft.com/office/drawing/2014/main" id="{9643A79C-35D7-5E49-FE25-7D59427ACFB4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46" name="直線コネクタ 45">
                      <a:extLst>
                        <a:ext uri="{FF2B5EF4-FFF2-40B4-BE49-F238E27FC236}">
                          <a16:creationId xmlns:a16="http://schemas.microsoft.com/office/drawing/2014/main" id="{73E5CDB3-4203-B5FA-B55A-1604B516FC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直線コネクタ 46">
                      <a:extLst>
                        <a:ext uri="{FF2B5EF4-FFF2-40B4-BE49-F238E27FC236}">
                          <a16:creationId xmlns:a16="http://schemas.microsoft.com/office/drawing/2014/main" id="{F2D8BA15-59D2-354B-3CEB-D94E9F81E8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直線コネクタ 47">
                      <a:extLst>
                        <a:ext uri="{FF2B5EF4-FFF2-40B4-BE49-F238E27FC236}">
                          <a16:creationId xmlns:a16="http://schemas.microsoft.com/office/drawing/2014/main" id="{9C077C7F-9EC4-27E6-0B14-BC38E6C86B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直線コネクタ 48">
                      <a:extLst>
                        <a:ext uri="{FF2B5EF4-FFF2-40B4-BE49-F238E27FC236}">
                          <a16:creationId xmlns:a16="http://schemas.microsoft.com/office/drawing/2014/main" id="{5F1730D4-3B27-D232-932B-2B23CDC9FA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直線コネクタ 49">
                      <a:extLst>
                        <a:ext uri="{FF2B5EF4-FFF2-40B4-BE49-F238E27FC236}">
                          <a16:creationId xmlns:a16="http://schemas.microsoft.com/office/drawing/2014/main" id="{3E40879A-CB5C-E42D-C8F8-C359749619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直線コネクタ 50">
                      <a:extLst>
                        <a:ext uri="{FF2B5EF4-FFF2-40B4-BE49-F238E27FC236}">
                          <a16:creationId xmlns:a16="http://schemas.microsoft.com/office/drawing/2014/main" id="{72974BB0-13BE-2018-C629-E433EB6C49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直線コネクタ 51">
                      <a:extLst>
                        <a:ext uri="{FF2B5EF4-FFF2-40B4-BE49-F238E27FC236}">
                          <a16:creationId xmlns:a16="http://schemas.microsoft.com/office/drawing/2014/main" id="{EB1ACE6A-53F5-6DB7-5455-7581679619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直線コネクタ 52">
                      <a:extLst>
                        <a:ext uri="{FF2B5EF4-FFF2-40B4-BE49-F238E27FC236}">
                          <a16:creationId xmlns:a16="http://schemas.microsoft.com/office/drawing/2014/main" id="{51C0EA6A-BD29-6FD2-871E-36460D205E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直線コネクタ 53">
                      <a:extLst>
                        <a:ext uri="{FF2B5EF4-FFF2-40B4-BE49-F238E27FC236}">
                          <a16:creationId xmlns:a16="http://schemas.microsoft.com/office/drawing/2014/main" id="{11F2F001-E6C2-ECA2-08E8-18926E0928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直線コネクタ 54">
                      <a:extLst>
                        <a:ext uri="{FF2B5EF4-FFF2-40B4-BE49-F238E27FC236}">
                          <a16:creationId xmlns:a16="http://schemas.microsoft.com/office/drawing/2014/main" id="{1063DD36-A56C-2A1F-8450-CDA8A86BCF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直線コネクタ 55">
                      <a:extLst>
                        <a:ext uri="{FF2B5EF4-FFF2-40B4-BE49-F238E27FC236}">
                          <a16:creationId xmlns:a16="http://schemas.microsoft.com/office/drawing/2014/main" id="{2A93C01C-62F9-4B6E-6450-D7B05D0894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直線コネクタ 56">
                      <a:extLst>
                        <a:ext uri="{FF2B5EF4-FFF2-40B4-BE49-F238E27FC236}">
                          <a16:creationId xmlns:a16="http://schemas.microsoft.com/office/drawing/2014/main" id="{ED4EB169-A8C4-0F26-87FD-A620552DC1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直線コネクタ 57">
                      <a:extLst>
                        <a:ext uri="{FF2B5EF4-FFF2-40B4-BE49-F238E27FC236}">
                          <a16:creationId xmlns:a16="http://schemas.microsoft.com/office/drawing/2014/main" id="{024C5930-D631-5AB8-6F57-F04A495469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直線コネクタ 58">
                      <a:extLst>
                        <a:ext uri="{FF2B5EF4-FFF2-40B4-BE49-F238E27FC236}">
                          <a16:creationId xmlns:a16="http://schemas.microsoft.com/office/drawing/2014/main" id="{3D5C2473-F67C-DF84-BB14-185833A5A3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直線コネクタ 59">
                      <a:extLst>
                        <a:ext uri="{FF2B5EF4-FFF2-40B4-BE49-F238E27FC236}">
                          <a16:creationId xmlns:a16="http://schemas.microsoft.com/office/drawing/2014/main" id="{91BC3A5E-EAFC-BA99-061F-FA849BA296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直線コネクタ 60">
                      <a:extLst>
                        <a:ext uri="{FF2B5EF4-FFF2-40B4-BE49-F238E27FC236}">
                          <a16:creationId xmlns:a16="http://schemas.microsoft.com/office/drawing/2014/main" id="{B38D6A9A-E144-1DBE-5BE9-D06ED98E57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2" name="グループ化 11">
                  <a:extLst>
                    <a:ext uri="{FF2B5EF4-FFF2-40B4-BE49-F238E27FC236}">
                      <a16:creationId xmlns:a16="http://schemas.microsoft.com/office/drawing/2014/main" id="{747E877D-2A6A-CAAA-9CC1-9352101194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34" name="直線コネクタ 33">
                    <a:extLst>
                      <a:ext uri="{FF2B5EF4-FFF2-40B4-BE49-F238E27FC236}">
                        <a16:creationId xmlns:a16="http://schemas.microsoft.com/office/drawing/2014/main" id="{D04595D9-6B07-9F8F-6A24-E38C133B65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直線コネクタ 34">
                    <a:extLst>
                      <a:ext uri="{FF2B5EF4-FFF2-40B4-BE49-F238E27FC236}">
                        <a16:creationId xmlns:a16="http://schemas.microsoft.com/office/drawing/2014/main" id="{8B70FAF3-32CD-A422-C743-4818106D59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直線コネクタ 35">
                    <a:extLst>
                      <a:ext uri="{FF2B5EF4-FFF2-40B4-BE49-F238E27FC236}">
                        <a16:creationId xmlns:a16="http://schemas.microsoft.com/office/drawing/2014/main" id="{9E785FB7-1102-DAF5-6D41-9D4FA41CF0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直線コネクタ 36">
                    <a:extLst>
                      <a:ext uri="{FF2B5EF4-FFF2-40B4-BE49-F238E27FC236}">
                        <a16:creationId xmlns:a16="http://schemas.microsoft.com/office/drawing/2014/main" id="{1D025B50-2F67-EF2A-DC4F-30C270B5D39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直線コネクタ 37">
                    <a:extLst>
                      <a:ext uri="{FF2B5EF4-FFF2-40B4-BE49-F238E27FC236}">
                        <a16:creationId xmlns:a16="http://schemas.microsoft.com/office/drawing/2014/main" id="{97DC5323-782B-371A-F49A-B9CAFA5CA9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直線コネクタ 38">
                    <a:extLst>
                      <a:ext uri="{FF2B5EF4-FFF2-40B4-BE49-F238E27FC236}">
                        <a16:creationId xmlns:a16="http://schemas.microsoft.com/office/drawing/2014/main" id="{373A86D8-CA93-56F1-5A1D-824F38628A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" name="グループ化 12">
                  <a:extLst>
                    <a:ext uri="{FF2B5EF4-FFF2-40B4-BE49-F238E27FC236}">
                      <a16:creationId xmlns:a16="http://schemas.microsoft.com/office/drawing/2014/main" id="{19DFFCEF-DD6F-3C48-BB39-ED6D0CBDF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8" name="直線コネクタ 27">
                    <a:extLst>
                      <a:ext uri="{FF2B5EF4-FFF2-40B4-BE49-F238E27FC236}">
                        <a16:creationId xmlns:a16="http://schemas.microsoft.com/office/drawing/2014/main" id="{1F0D11DE-8B03-7BF4-1678-D6BA4C29E4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直線コネクタ 28">
                    <a:extLst>
                      <a:ext uri="{FF2B5EF4-FFF2-40B4-BE49-F238E27FC236}">
                        <a16:creationId xmlns:a16="http://schemas.microsoft.com/office/drawing/2014/main" id="{5DBA3202-B5FD-69F7-D594-6B02BBA691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直線コネクタ 29">
                    <a:extLst>
                      <a:ext uri="{FF2B5EF4-FFF2-40B4-BE49-F238E27FC236}">
                        <a16:creationId xmlns:a16="http://schemas.microsoft.com/office/drawing/2014/main" id="{A771B4B5-AB49-402D-2722-6617DA9E2C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直線コネクタ 30">
                    <a:extLst>
                      <a:ext uri="{FF2B5EF4-FFF2-40B4-BE49-F238E27FC236}">
                        <a16:creationId xmlns:a16="http://schemas.microsoft.com/office/drawing/2014/main" id="{9B864439-8EB0-E6D2-3F0C-B37495061A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直線コネクタ 31">
                    <a:extLst>
                      <a:ext uri="{FF2B5EF4-FFF2-40B4-BE49-F238E27FC236}">
                        <a16:creationId xmlns:a16="http://schemas.microsoft.com/office/drawing/2014/main" id="{2505C1E1-60C7-B475-A241-7CE587152D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直線コネクタ 32">
                    <a:extLst>
                      <a:ext uri="{FF2B5EF4-FFF2-40B4-BE49-F238E27FC236}">
                        <a16:creationId xmlns:a16="http://schemas.microsoft.com/office/drawing/2014/main" id="{346C56D7-5D5D-49B4-D738-CAC9BF30FC2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" name="グループ化 13">
                  <a:extLst>
                    <a:ext uri="{FF2B5EF4-FFF2-40B4-BE49-F238E27FC236}">
                      <a16:creationId xmlns:a16="http://schemas.microsoft.com/office/drawing/2014/main" id="{5FE27277-D451-58DC-ECA1-7443655DB6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2" name="直線コネクタ 21">
                    <a:extLst>
                      <a:ext uri="{FF2B5EF4-FFF2-40B4-BE49-F238E27FC236}">
                        <a16:creationId xmlns:a16="http://schemas.microsoft.com/office/drawing/2014/main" id="{3673A779-27C4-3E1E-D61F-34E1722BC8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直線コネクタ 22">
                    <a:extLst>
                      <a:ext uri="{FF2B5EF4-FFF2-40B4-BE49-F238E27FC236}">
                        <a16:creationId xmlns:a16="http://schemas.microsoft.com/office/drawing/2014/main" id="{7492331B-9448-7FFF-856A-ADAF829E71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直線コネクタ 23">
                    <a:extLst>
                      <a:ext uri="{FF2B5EF4-FFF2-40B4-BE49-F238E27FC236}">
                        <a16:creationId xmlns:a16="http://schemas.microsoft.com/office/drawing/2014/main" id="{72D8A586-D721-6C5F-E4F2-ACB56C47C8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直線コネクタ 24">
                    <a:extLst>
                      <a:ext uri="{FF2B5EF4-FFF2-40B4-BE49-F238E27FC236}">
                        <a16:creationId xmlns:a16="http://schemas.microsoft.com/office/drawing/2014/main" id="{B0C3BDA3-3399-D7CE-1748-61DCDB7C11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直線コネクタ 25">
                    <a:extLst>
                      <a:ext uri="{FF2B5EF4-FFF2-40B4-BE49-F238E27FC236}">
                        <a16:creationId xmlns:a16="http://schemas.microsoft.com/office/drawing/2014/main" id="{4C674B09-638E-272F-84E0-CBAD98DDB2B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直線コネクタ 26">
                    <a:extLst>
                      <a:ext uri="{FF2B5EF4-FFF2-40B4-BE49-F238E27FC236}">
                        <a16:creationId xmlns:a16="http://schemas.microsoft.com/office/drawing/2014/main" id="{46F4ADF0-BF8C-6268-62BB-1D6081288A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" name="グループ化 14">
                  <a:extLst>
                    <a:ext uri="{FF2B5EF4-FFF2-40B4-BE49-F238E27FC236}">
                      <a16:creationId xmlns:a16="http://schemas.microsoft.com/office/drawing/2014/main" id="{074A458D-DFD1-52B2-41E8-21B1D75605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6" name="直線コネクタ 15">
                    <a:extLst>
                      <a:ext uri="{FF2B5EF4-FFF2-40B4-BE49-F238E27FC236}">
                        <a16:creationId xmlns:a16="http://schemas.microsoft.com/office/drawing/2014/main" id="{75130597-5CC9-6226-690E-080BB0C0BC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" name="直線コネクタ 16">
                    <a:extLst>
                      <a:ext uri="{FF2B5EF4-FFF2-40B4-BE49-F238E27FC236}">
                        <a16:creationId xmlns:a16="http://schemas.microsoft.com/office/drawing/2014/main" id="{DE757AEF-D7E9-27EC-45F8-EF79CBD5B3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" name="直線コネクタ 17">
                    <a:extLst>
                      <a:ext uri="{FF2B5EF4-FFF2-40B4-BE49-F238E27FC236}">
                        <a16:creationId xmlns:a16="http://schemas.microsoft.com/office/drawing/2014/main" id="{A4174832-24F3-A0A8-E1AF-02E7D8B50E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" name="直線コネクタ 18">
                    <a:extLst>
                      <a:ext uri="{FF2B5EF4-FFF2-40B4-BE49-F238E27FC236}">
                        <a16:creationId xmlns:a16="http://schemas.microsoft.com/office/drawing/2014/main" id="{0889CC34-F8A7-A66C-36FF-AABA9A6038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" name="直線コネクタ 19">
                    <a:extLst>
                      <a:ext uri="{FF2B5EF4-FFF2-40B4-BE49-F238E27FC236}">
                        <a16:creationId xmlns:a16="http://schemas.microsoft.com/office/drawing/2014/main" id="{5DF8D96B-05FB-4BDD-7835-A22656840F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直線コネクタ 20">
                    <a:extLst>
                      <a:ext uri="{FF2B5EF4-FFF2-40B4-BE49-F238E27FC236}">
                        <a16:creationId xmlns:a16="http://schemas.microsoft.com/office/drawing/2014/main" id="{D7FBEB02-11DE-D0C8-E3CD-C18BD7F907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cxnSp>
        <p:nvCxnSpPr>
          <p:cNvPr id="9829" name="直線矢印コネクタ 9828">
            <a:extLst>
              <a:ext uri="{FF2B5EF4-FFF2-40B4-BE49-F238E27FC236}">
                <a16:creationId xmlns:a16="http://schemas.microsoft.com/office/drawing/2014/main" id="{C9ADA178-C38A-791F-C979-55F7C172D60D}"/>
              </a:ext>
            </a:extLst>
          </p:cNvPr>
          <p:cNvCxnSpPr>
            <a:cxnSpLocks/>
          </p:cNvCxnSpPr>
          <p:nvPr/>
        </p:nvCxnSpPr>
        <p:spPr>
          <a:xfrm>
            <a:off x="2441021" y="2094757"/>
            <a:ext cx="8727493" cy="0"/>
          </a:xfrm>
          <a:prstGeom prst="straightConnector1">
            <a:avLst/>
          </a:prstGeom>
          <a:ln w="15875">
            <a:headEnd type="stealth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88" name="テキスト ボックス 18387">
            <a:extLst>
              <a:ext uri="{FF2B5EF4-FFF2-40B4-BE49-F238E27FC236}">
                <a16:creationId xmlns:a16="http://schemas.microsoft.com/office/drawing/2014/main" id="{5FCE7935-1B27-7E78-BCA8-5AF7CCBB17A3}"/>
              </a:ext>
            </a:extLst>
          </p:cNvPr>
          <p:cNvSpPr txBox="1"/>
          <p:nvPr/>
        </p:nvSpPr>
        <p:spPr>
          <a:xfrm>
            <a:off x="4326397" y="2990273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48 (full-size) + 32 (half-size) sensors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04" name="下カーブ矢印 18303">
            <a:extLst>
              <a:ext uri="{FF2B5EF4-FFF2-40B4-BE49-F238E27FC236}">
                <a16:creationId xmlns:a16="http://schemas.microsoft.com/office/drawing/2014/main" id="{E039DACF-A019-3C7C-798A-C900C3EAA89B}"/>
              </a:ext>
            </a:extLst>
          </p:cNvPr>
          <p:cNvSpPr/>
          <p:nvPr/>
        </p:nvSpPr>
        <p:spPr>
          <a:xfrm rot="5400000">
            <a:off x="11179559" y="2497854"/>
            <a:ext cx="659506" cy="188022"/>
          </a:xfrm>
          <a:prstGeom prst="curvedDownArrow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305" name="テキスト ボックス 18304">
            <a:extLst>
              <a:ext uri="{FF2B5EF4-FFF2-40B4-BE49-F238E27FC236}">
                <a16:creationId xmlns:a16="http://schemas.microsoft.com/office/drawing/2014/main" id="{1EF42204-0CE6-37DB-CC63-9C26E6E7AF58}"/>
              </a:ext>
            </a:extLst>
          </p:cNvPr>
          <p:cNvSpPr txBox="1"/>
          <p:nvPr/>
        </p:nvSpPr>
        <p:spPr>
          <a:xfrm rot="5400000">
            <a:off x="11082081" y="2414551"/>
            <a:ext cx="15474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Avenir Book" panose="02000503020000020003" pitchFamily="2" charset="0"/>
              </a:rPr>
              <a:t>Fold up</a:t>
            </a:r>
            <a:endParaRPr kumimoji="1" lang="ja-JP" altLang="en-US" sz="2000" b="1">
              <a:solidFill>
                <a:schemeClr val="tx1">
                  <a:lumMod val="95000"/>
                  <a:lumOff val="5000"/>
                </a:schemeClr>
              </a:solidFill>
              <a:latin typeface="Avenir Book" panose="02000503020000020003" pitchFamily="2" charset="0"/>
            </a:endParaRPr>
          </a:p>
        </p:txBody>
      </p:sp>
      <p:sp>
        <p:nvSpPr>
          <p:cNvPr id="18308" name="スライド番号プレースホルダー 18307">
            <a:extLst>
              <a:ext uri="{FF2B5EF4-FFF2-40B4-BE49-F238E27FC236}">
                <a16:creationId xmlns:a16="http://schemas.microsoft.com/office/drawing/2014/main" id="{22839DF1-570F-0971-4116-7F704E5BD5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13</a:t>
            </a:r>
            <a:endParaRPr lang="ja-JP" altLang="en-US"/>
          </a:p>
        </p:txBody>
      </p:sp>
      <p:sp>
        <p:nvSpPr>
          <p:cNvPr id="18309" name="テキスト ボックス 18308">
            <a:extLst>
              <a:ext uri="{FF2B5EF4-FFF2-40B4-BE49-F238E27FC236}">
                <a16:creationId xmlns:a16="http://schemas.microsoft.com/office/drawing/2014/main" id="{3B17560A-4EBA-9345-FD4F-C69BDEEC3C23}"/>
              </a:ext>
            </a:extLst>
          </p:cNvPr>
          <p:cNvSpPr txBox="1"/>
          <p:nvPr/>
        </p:nvSpPr>
        <p:spPr>
          <a:xfrm>
            <a:off x="4395667" y="3320845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64 FCFDs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06" name="テキスト ボックス 18305">
            <a:extLst>
              <a:ext uri="{FF2B5EF4-FFF2-40B4-BE49-F238E27FC236}">
                <a16:creationId xmlns:a16="http://schemas.microsoft.com/office/drawing/2014/main" id="{8BAB2210-B844-EAFD-45A0-0F00FAEC4D67}"/>
              </a:ext>
            </a:extLst>
          </p:cNvPr>
          <p:cNvSpPr txBox="1"/>
          <p:nvPr/>
        </p:nvSpPr>
        <p:spPr>
          <a:xfrm>
            <a:off x="3168478" y="3836846"/>
            <a:ext cx="1361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160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cxnSp>
        <p:nvCxnSpPr>
          <p:cNvPr id="18307" name="直線矢印コネクタ 18306">
            <a:extLst>
              <a:ext uri="{FF2B5EF4-FFF2-40B4-BE49-F238E27FC236}">
                <a16:creationId xmlns:a16="http://schemas.microsoft.com/office/drawing/2014/main" id="{FC10FEEC-3BDB-E4E5-5D14-9787384CA3B9}"/>
              </a:ext>
            </a:extLst>
          </p:cNvPr>
          <p:cNvCxnSpPr>
            <a:cxnSpLocks/>
          </p:cNvCxnSpPr>
          <p:nvPr/>
        </p:nvCxnSpPr>
        <p:spPr>
          <a:xfrm>
            <a:off x="918968" y="4158163"/>
            <a:ext cx="5832000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10" name="正方形/長方形 18309">
            <a:extLst>
              <a:ext uri="{FF2B5EF4-FFF2-40B4-BE49-F238E27FC236}">
                <a16:creationId xmlns:a16="http://schemas.microsoft.com/office/drawing/2014/main" id="{DC13208C-7759-101B-76B5-58768CE12EBB}"/>
              </a:ext>
            </a:extLst>
          </p:cNvPr>
          <p:cNvSpPr/>
          <p:nvPr/>
        </p:nvSpPr>
        <p:spPr>
          <a:xfrm>
            <a:off x="915793" y="5466588"/>
            <a:ext cx="5832000" cy="938300"/>
          </a:xfrm>
          <a:prstGeom prst="rect">
            <a:avLst/>
          </a:prstGeom>
          <a:solidFill>
            <a:srgbClr val="F89302"/>
          </a:solidFill>
          <a:ln w="127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311" name="グループ化 18310">
            <a:extLst>
              <a:ext uri="{FF2B5EF4-FFF2-40B4-BE49-F238E27FC236}">
                <a16:creationId xmlns:a16="http://schemas.microsoft.com/office/drawing/2014/main" id="{0C727CF7-CC5E-89C4-EBFC-9E71FE20EC71}"/>
              </a:ext>
            </a:extLst>
          </p:cNvPr>
          <p:cNvGrpSpPr/>
          <p:nvPr/>
        </p:nvGrpSpPr>
        <p:grpSpPr>
          <a:xfrm>
            <a:off x="1269589" y="4242588"/>
            <a:ext cx="792204" cy="1224000"/>
            <a:chOff x="8033489" y="3866140"/>
            <a:chExt cx="792000" cy="1224000"/>
          </a:xfrm>
        </p:grpSpPr>
        <p:sp>
          <p:nvSpPr>
            <p:cNvPr id="18312" name="正方形/長方形 18311">
              <a:extLst>
                <a:ext uri="{FF2B5EF4-FFF2-40B4-BE49-F238E27FC236}">
                  <a16:creationId xmlns:a16="http://schemas.microsoft.com/office/drawing/2014/main" id="{21FB0D20-0165-4206-826E-EDFEE781AB94}"/>
                </a:ext>
              </a:extLst>
            </p:cNvPr>
            <p:cNvSpPr>
              <a:spLocks/>
            </p:cNvSpPr>
            <p:nvPr/>
          </p:nvSpPr>
          <p:spPr>
            <a:xfrm>
              <a:off x="8033489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3" name="正方形/長方形 18312">
              <a:extLst>
                <a:ext uri="{FF2B5EF4-FFF2-40B4-BE49-F238E27FC236}">
                  <a16:creationId xmlns:a16="http://schemas.microsoft.com/office/drawing/2014/main" id="{82C1C2EC-14D0-B49E-0F12-1E716835FFEE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14" name="グループ化 18313">
            <a:extLst>
              <a:ext uri="{FF2B5EF4-FFF2-40B4-BE49-F238E27FC236}">
                <a16:creationId xmlns:a16="http://schemas.microsoft.com/office/drawing/2014/main" id="{676C18B5-120D-B12A-C6C1-26F4A4A94130}"/>
              </a:ext>
            </a:extLst>
          </p:cNvPr>
          <p:cNvGrpSpPr/>
          <p:nvPr/>
        </p:nvGrpSpPr>
        <p:grpSpPr>
          <a:xfrm>
            <a:off x="2705941" y="4242588"/>
            <a:ext cx="792204" cy="1224000"/>
            <a:chOff x="8033486" y="3866140"/>
            <a:chExt cx="792000" cy="1224000"/>
          </a:xfrm>
        </p:grpSpPr>
        <p:sp>
          <p:nvSpPr>
            <p:cNvPr id="18315" name="正方形/長方形 18314">
              <a:extLst>
                <a:ext uri="{FF2B5EF4-FFF2-40B4-BE49-F238E27FC236}">
                  <a16:creationId xmlns:a16="http://schemas.microsoft.com/office/drawing/2014/main" id="{A39C48C9-1AF9-DDBB-640D-368E6409E770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6" name="正方形/長方形 18315">
              <a:extLst>
                <a:ext uri="{FF2B5EF4-FFF2-40B4-BE49-F238E27FC236}">
                  <a16:creationId xmlns:a16="http://schemas.microsoft.com/office/drawing/2014/main" id="{D2F60BFF-03E3-AB60-72EA-B03084516EDD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17" name="グループ化 18316">
            <a:extLst>
              <a:ext uri="{FF2B5EF4-FFF2-40B4-BE49-F238E27FC236}">
                <a16:creationId xmlns:a16="http://schemas.microsoft.com/office/drawing/2014/main" id="{B99F9C8D-6305-48F6-D74D-4D159738D555}"/>
              </a:ext>
            </a:extLst>
          </p:cNvPr>
          <p:cNvGrpSpPr/>
          <p:nvPr/>
        </p:nvGrpSpPr>
        <p:grpSpPr>
          <a:xfrm>
            <a:off x="4145608" y="4242588"/>
            <a:ext cx="792204" cy="1224000"/>
            <a:chOff x="8033486" y="3866140"/>
            <a:chExt cx="792000" cy="1224000"/>
          </a:xfrm>
        </p:grpSpPr>
        <p:sp>
          <p:nvSpPr>
            <p:cNvPr id="18318" name="正方形/長方形 18317">
              <a:extLst>
                <a:ext uri="{FF2B5EF4-FFF2-40B4-BE49-F238E27FC236}">
                  <a16:creationId xmlns:a16="http://schemas.microsoft.com/office/drawing/2014/main" id="{E860C8D8-669E-01EF-2522-4DD52C2201A9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9" name="正方形/長方形 18318">
              <a:extLst>
                <a:ext uri="{FF2B5EF4-FFF2-40B4-BE49-F238E27FC236}">
                  <a16:creationId xmlns:a16="http://schemas.microsoft.com/office/drawing/2014/main" id="{645D5E19-0B46-076E-1633-F59CDC6E2896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20" name="グループ化 18319">
            <a:extLst>
              <a:ext uri="{FF2B5EF4-FFF2-40B4-BE49-F238E27FC236}">
                <a16:creationId xmlns:a16="http://schemas.microsoft.com/office/drawing/2014/main" id="{6F97B272-D9CF-E373-6EC5-B62BA88F2B87}"/>
              </a:ext>
            </a:extLst>
          </p:cNvPr>
          <p:cNvGrpSpPr/>
          <p:nvPr/>
        </p:nvGrpSpPr>
        <p:grpSpPr>
          <a:xfrm>
            <a:off x="5583236" y="4242588"/>
            <a:ext cx="792204" cy="1224000"/>
            <a:chOff x="8033486" y="3866140"/>
            <a:chExt cx="792000" cy="1224000"/>
          </a:xfrm>
        </p:grpSpPr>
        <p:sp>
          <p:nvSpPr>
            <p:cNvPr id="18321" name="正方形/長方形 18320">
              <a:extLst>
                <a:ext uri="{FF2B5EF4-FFF2-40B4-BE49-F238E27FC236}">
                  <a16:creationId xmlns:a16="http://schemas.microsoft.com/office/drawing/2014/main" id="{14620F5E-8EED-295B-3F9B-43219D129946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50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2" name="正方形/長方形 18321">
              <a:extLst>
                <a:ext uri="{FF2B5EF4-FFF2-40B4-BE49-F238E27FC236}">
                  <a16:creationId xmlns:a16="http://schemas.microsoft.com/office/drawing/2014/main" id="{4C4004B8-2564-DA23-75CA-E6392D7FD907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23" name="グループ化 18322">
            <a:extLst>
              <a:ext uri="{FF2B5EF4-FFF2-40B4-BE49-F238E27FC236}">
                <a16:creationId xmlns:a16="http://schemas.microsoft.com/office/drawing/2014/main" id="{B24E01C0-0E4A-3426-446F-3FFC2988107F}"/>
              </a:ext>
            </a:extLst>
          </p:cNvPr>
          <p:cNvGrpSpPr/>
          <p:nvPr/>
        </p:nvGrpSpPr>
        <p:grpSpPr>
          <a:xfrm>
            <a:off x="6308077" y="4242588"/>
            <a:ext cx="432111" cy="1224000"/>
            <a:chOff x="230091" y="4167755"/>
            <a:chExt cx="432000" cy="1224000"/>
          </a:xfrm>
        </p:grpSpPr>
        <p:sp>
          <p:nvSpPr>
            <p:cNvPr id="18324" name="正方形/長方形 18323">
              <a:extLst>
                <a:ext uri="{FF2B5EF4-FFF2-40B4-BE49-F238E27FC236}">
                  <a16:creationId xmlns:a16="http://schemas.microsoft.com/office/drawing/2014/main" id="{467E8DE4-7A66-CDBB-5E8B-2FBADFD1E44D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5" name="正方形/長方形 18324">
              <a:extLst>
                <a:ext uri="{FF2B5EF4-FFF2-40B4-BE49-F238E27FC236}">
                  <a16:creationId xmlns:a16="http://schemas.microsoft.com/office/drawing/2014/main" id="{76A64575-50CA-104F-656F-F5F9A35A43ED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26" name="グループ化 18325">
            <a:extLst>
              <a:ext uri="{FF2B5EF4-FFF2-40B4-BE49-F238E27FC236}">
                <a16:creationId xmlns:a16="http://schemas.microsoft.com/office/drawing/2014/main" id="{302306E6-37B6-7467-1218-ED2530F7FA14}"/>
              </a:ext>
            </a:extLst>
          </p:cNvPr>
          <p:cNvGrpSpPr/>
          <p:nvPr/>
        </p:nvGrpSpPr>
        <p:grpSpPr>
          <a:xfrm>
            <a:off x="915794" y="4242588"/>
            <a:ext cx="432111" cy="1224000"/>
            <a:chOff x="230091" y="4167755"/>
            <a:chExt cx="432000" cy="1224000"/>
          </a:xfrm>
        </p:grpSpPr>
        <p:sp>
          <p:nvSpPr>
            <p:cNvPr id="18327" name="正方形/長方形 18326">
              <a:extLst>
                <a:ext uri="{FF2B5EF4-FFF2-40B4-BE49-F238E27FC236}">
                  <a16:creationId xmlns:a16="http://schemas.microsoft.com/office/drawing/2014/main" id="{6F71D751-1EBB-B68F-A988-CC7245D3D7BD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8" name="正方形/長方形 18327">
              <a:extLst>
                <a:ext uri="{FF2B5EF4-FFF2-40B4-BE49-F238E27FC236}">
                  <a16:creationId xmlns:a16="http://schemas.microsoft.com/office/drawing/2014/main" id="{E892CAB1-0F5D-B404-01E0-332AFEC9FAE8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29" name="グループ化 18328">
            <a:extLst>
              <a:ext uri="{FF2B5EF4-FFF2-40B4-BE49-F238E27FC236}">
                <a16:creationId xmlns:a16="http://schemas.microsoft.com/office/drawing/2014/main" id="{9337EC24-8844-90D6-60CE-9343F37578BC}"/>
              </a:ext>
            </a:extLst>
          </p:cNvPr>
          <p:cNvGrpSpPr/>
          <p:nvPr/>
        </p:nvGrpSpPr>
        <p:grpSpPr>
          <a:xfrm>
            <a:off x="1994621" y="4242588"/>
            <a:ext cx="792204" cy="1224000"/>
            <a:chOff x="4639367" y="5587791"/>
            <a:chExt cx="792000" cy="1224000"/>
          </a:xfrm>
        </p:grpSpPr>
        <p:sp>
          <p:nvSpPr>
            <p:cNvPr id="18330" name="正方形/長方形 18329">
              <a:extLst>
                <a:ext uri="{FF2B5EF4-FFF2-40B4-BE49-F238E27FC236}">
                  <a16:creationId xmlns:a16="http://schemas.microsoft.com/office/drawing/2014/main" id="{7922AC89-DAE9-8896-23E1-5E991E9805D1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1" name="正方形/長方形 18330">
              <a:extLst>
                <a:ext uri="{FF2B5EF4-FFF2-40B4-BE49-F238E27FC236}">
                  <a16:creationId xmlns:a16="http://schemas.microsoft.com/office/drawing/2014/main" id="{5CA5251C-5F32-A78E-0ABC-102227B4533E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32" name="グループ化 18331">
            <a:extLst>
              <a:ext uri="{FF2B5EF4-FFF2-40B4-BE49-F238E27FC236}">
                <a16:creationId xmlns:a16="http://schemas.microsoft.com/office/drawing/2014/main" id="{C2CDE418-B124-3F13-769D-742825481466}"/>
              </a:ext>
            </a:extLst>
          </p:cNvPr>
          <p:cNvGrpSpPr/>
          <p:nvPr/>
        </p:nvGrpSpPr>
        <p:grpSpPr>
          <a:xfrm>
            <a:off x="3430971" y="4242588"/>
            <a:ext cx="792204" cy="1224000"/>
            <a:chOff x="4639367" y="5587791"/>
            <a:chExt cx="792000" cy="1224000"/>
          </a:xfrm>
        </p:grpSpPr>
        <p:sp>
          <p:nvSpPr>
            <p:cNvPr id="18333" name="正方形/長方形 18332">
              <a:extLst>
                <a:ext uri="{FF2B5EF4-FFF2-40B4-BE49-F238E27FC236}">
                  <a16:creationId xmlns:a16="http://schemas.microsoft.com/office/drawing/2014/main" id="{7833EFE8-8E8C-BFB7-6D35-653E2B397BCD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4" name="正方形/長方形 18333">
              <a:extLst>
                <a:ext uri="{FF2B5EF4-FFF2-40B4-BE49-F238E27FC236}">
                  <a16:creationId xmlns:a16="http://schemas.microsoft.com/office/drawing/2014/main" id="{5B94F1B3-F342-7D40-0992-6D8A56C43CEE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35" name="グループ化 18334">
            <a:extLst>
              <a:ext uri="{FF2B5EF4-FFF2-40B4-BE49-F238E27FC236}">
                <a16:creationId xmlns:a16="http://schemas.microsoft.com/office/drawing/2014/main" id="{53BE759F-D93A-03E3-D217-3BA533999080}"/>
              </a:ext>
            </a:extLst>
          </p:cNvPr>
          <p:cNvGrpSpPr/>
          <p:nvPr/>
        </p:nvGrpSpPr>
        <p:grpSpPr>
          <a:xfrm>
            <a:off x="4870640" y="4242588"/>
            <a:ext cx="792204" cy="1224000"/>
            <a:chOff x="4639367" y="5587791"/>
            <a:chExt cx="792000" cy="1224000"/>
          </a:xfrm>
        </p:grpSpPr>
        <p:sp>
          <p:nvSpPr>
            <p:cNvPr id="18336" name="正方形/長方形 18335">
              <a:extLst>
                <a:ext uri="{FF2B5EF4-FFF2-40B4-BE49-F238E27FC236}">
                  <a16:creationId xmlns:a16="http://schemas.microsoft.com/office/drawing/2014/main" id="{3FA7CAAA-7619-39A0-E60C-C873516342B3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7" name="正方形/長方形 18336">
              <a:extLst>
                <a:ext uri="{FF2B5EF4-FFF2-40B4-BE49-F238E27FC236}">
                  <a16:creationId xmlns:a16="http://schemas.microsoft.com/office/drawing/2014/main" id="{69791DF9-54F0-DE63-BF3D-B02D4D380DF1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38" name="グループ化 18337">
            <a:extLst>
              <a:ext uri="{FF2B5EF4-FFF2-40B4-BE49-F238E27FC236}">
                <a16:creationId xmlns:a16="http://schemas.microsoft.com/office/drawing/2014/main" id="{22406B63-5B38-8C1F-327A-6515C0DF883C}"/>
              </a:ext>
            </a:extLst>
          </p:cNvPr>
          <p:cNvGrpSpPr/>
          <p:nvPr/>
        </p:nvGrpSpPr>
        <p:grpSpPr>
          <a:xfrm>
            <a:off x="1507503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39" name="正方形/長方形 18338">
              <a:extLst>
                <a:ext uri="{FF2B5EF4-FFF2-40B4-BE49-F238E27FC236}">
                  <a16:creationId xmlns:a16="http://schemas.microsoft.com/office/drawing/2014/main" id="{FCDF5242-B672-9356-8385-5942A338B726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0" name="正方形/長方形 18339">
              <a:extLst>
                <a:ext uri="{FF2B5EF4-FFF2-40B4-BE49-F238E27FC236}">
                  <a16:creationId xmlns:a16="http://schemas.microsoft.com/office/drawing/2014/main" id="{D2D31B9D-5CB6-89AE-090A-32B9C0EE27F6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41" name="グループ化 18340">
            <a:extLst>
              <a:ext uri="{FF2B5EF4-FFF2-40B4-BE49-F238E27FC236}">
                <a16:creationId xmlns:a16="http://schemas.microsoft.com/office/drawing/2014/main" id="{9BCAF863-26EA-87AE-DFC9-27672EA2732F}"/>
              </a:ext>
            </a:extLst>
          </p:cNvPr>
          <p:cNvGrpSpPr/>
          <p:nvPr/>
        </p:nvGrpSpPr>
        <p:grpSpPr>
          <a:xfrm>
            <a:off x="293122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42" name="正方形/長方形 18341">
              <a:extLst>
                <a:ext uri="{FF2B5EF4-FFF2-40B4-BE49-F238E27FC236}">
                  <a16:creationId xmlns:a16="http://schemas.microsoft.com/office/drawing/2014/main" id="{227FF388-08EB-7505-048C-A4508C4E81B4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3" name="正方形/長方形 18342">
              <a:extLst>
                <a:ext uri="{FF2B5EF4-FFF2-40B4-BE49-F238E27FC236}">
                  <a16:creationId xmlns:a16="http://schemas.microsoft.com/office/drawing/2014/main" id="{29E7414F-B712-3468-2401-6BBB0E91739E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44" name="グループ化 18343">
            <a:extLst>
              <a:ext uri="{FF2B5EF4-FFF2-40B4-BE49-F238E27FC236}">
                <a16:creationId xmlns:a16="http://schemas.microsoft.com/office/drawing/2014/main" id="{BD614E14-E820-2C31-850D-33F0A6F6D765}"/>
              </a:ext>
            </a:extLst>
          </p:cNvPr>
          <p:cNvGrpSpPr/>
          <p:nvPr/>
        </p:nvGrpSpPr>
        <p:grpSpPr>
          <a:xfrm>
            <a:off x="4379738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45" name="正方形/長方形 18344">
              <a:extLst>
                <a:ext uri="{FF2B5EF4-FFF2-40B4-BE49-F238E27FC236}">
                  <a16:creationId xmlns:a16="http://schemas.microsoft.com/office/drawing/2014/main" id="{0DC92F33-4A82-D2F1-1AAD-56277D414BAB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6" name="正方形/長方形 18345">
              <a:extLst>
                <a:ext uri="{FF2B5EF4-FFF2-40B4-BE49-F238E27FC236}">
                  <a16:creationId xmlns:a16="http://schemas.microsoft.com/office/drawing/2014/main" id="{9E6987CA-26BA-3764-8F30-A69B786EC4EC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47" name="グループ化 18346">
            <a:extLst>
              <a:ext uri="{FF2B5EF4-FFF2-40B4-BE49-F238E27FC236}">
                <a16:creationId xmlns:a16="http://schemas.microsoft.com/office/drawing/2014/main" id="{7FC5BB49-E2B6-4B63-30B2-CD8E1DA5BD0E}"/>
              </a:ext>
            </a:extLst>
          </p:cNvPr>
          <p:cNvGrpSpPr/>
          <p:nvPr/>
        </p:nvGrpSpPr>
        <p:grpSpPr>
          <a:xfrm>
            <a:off x="582921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48" name="正方形/長方形 18347">
              <a:extLst>
                <a:ext uri="{FF2B5EF4-FFF2-40B4-BE49-F238E27FC236}">
                  <a16:creationId xmlns:a16="http://schemas.microsoft.com/office/drawing/2014/main" id="{520CA91E-C82B-2988-E62E-6FC6D55D6835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9" name="正方形/長方形 18348">
              <a:extLst>
                <a:ext uri="{FF2B5EF4-FFF2-40B4-BE49-F238E27FC236}">
                  <a16:creationId xmlns:a16="http://schemas.microsoft.com/office/drawing/2014/main" id="{32649059-300B-CBE8-9E1E-65BDF729DCA1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50" name="テキスト ボックス 18349">
            <a:extLst>
              <a:ext uri="{FF2B5EF4-FFF2-40B4-BE49-F238E27FC236}">
                <a16:creationId xmlns:a16="http://schemas.microsoft.com/office/drawing/2014/main" id="{138619B4-E6B0-B249-55F7-FF8269D73F93}"/>
              </a:ext>
            </a:extLst>
          </p:cNvPr>
          <p:cNvSpPr txBox="1"/>
          <p:nvPr/>
        </p:nvSpPr>
        <p:spPr>
          <a:xfrm>
            <a:off x="3849415" y="5854460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FPC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51" name="テキスト ボックス 18350">
            <a:extLst>
              <a:ext uri="{FF2B5EF4-FFF2-40B4-BE49-F238E27FC236}">
                <a16:creationId xmlns:a16="http://schemas.microsoft.com/office/drawing/2014/main" id="{B8283B06-35D3-2DD0-D89A-A5C97D640ABC}"/>
              </a:ext>
            </a:extLst>
          </p:cNvPr>
          <p:cNvSpPr txBox="1"/>
          <p:nvPr/>
        </p:nvSpPr>
        <p:spPr>
          <a:xfrm>
            <a:off x="2354735" y="5389853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Interposer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52" name="テキスト ボックス 18351">
            <a:extLst>
              <a:ext uri="{FF2B5EF4-FFF2-40B4-BE49-F238E27FC236}">
                <a16:creationId xmlns:a16="http://schemas.microsoft.com/office/drawing/2014/main" id="{7BB1B5B0-7CC7-FD4D-06F6-D2F26F88139E}"/>
              </a:ext>
            </a:extLst>
          </p:cNvPr>
          <p:cNvSpPr txBox="1"/>
          <p:nvPr/>
        </p:nvSpPr>
        <p:spPr>
          <a:xfrm>
            <a:off x="1672577" y="4691588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Sensor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53" name="テキスト ボックス 18352">
            <a:extLst>
              <a:ext uri="{FF2B5EF4-FFF2-40B4-BE49-F238E27FC236}">
                <a16:creationId xmlns:a16="http://schemas.microsoft.com/office/drawing/2014/main" id="{D12C1C0D-B4DD-C31C-2843-DDC5B00CC712}"/>
              </a:ext>
            </a:extLst>
          </p:cNvPr>
          <p:cNvSpPr txBox="1"/>
          <p:nvPr/>
        </p:nvSpPr>
        <p:spPr>
          <a:xfrm>
            <a:off x="932940" y="4160554"/>
            <a:ext cx="1503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400" b="1" dirty="0">
                <a:latin typeface="Avenir Next" panose="020B0503020202020204" pitchFamily="34" charset="0"/>
              </a:rPr>
              <a:t>ASIC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cxnSp>
        <p:nvCxnSpPr>
          <p:cNvPr id="18355" name="直線矢印コネクタ 18354">
            <a:extLst>
              <a:ext uri="{FF2B5EF4-FFF2-40B4-BE49-F238E27FC236}">
                <a16:creationId xmlns:a16="http://schemas.microsoft.com/office/drawing/2014/main" id="{BD9F195E-8A82-A428-7DEA-7A72973B5CE6}"/>
              </a:ext>
            </a:extLst>
          </p:cNvPr>
          <p:cNvCxnSpPr>
            <a:cxnSpLocks/>
          </p:cNvCxnSpPr>
          <p:nvPr/>
        </p:nvCxnSpPr>
        <p:spPr>
          <a:xfrm>
            <a:off x="766568" y="4276191"/>
            <a:ext cx="0" cy="2113046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56" name="テキスト ボックス 18355">
            <a:extLst>
              <a:ext uri="{FF2B5EF4-FFF2-40B4-BE49-F238E27FC236}">
                <a16:creationId xmlns:a16="http://schemas.microsoft.com/office/drawing/2014/main" id="{8A7CDF42-31B0-C885-7553-D0AB0D5A4FB3}"/>
              </a:ext>
            </a:extLst>
          </p:cNvPr>
          <p:cNvSpPr txBox="1"/>
          <p:nvPr/>
        </p:nvSpPr>
        <p:spPr>
          <a:xfrm rot="16200000">
            <a:off x="-376391" y="5205186"/>
            <a:ext cx="183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60</a:t>
            </a:r>
            <a:r>
              <a:rPr kumimoji="1" lang="en-US" altLang="ja-JP" dirty="0">
                <a:latin typeface="Avenir Book" panose="02000503020000020003" pitchFamily="2" charset="0"/>
              </a:rPr>
              <a:t>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57" name="テキスト ボックス 18356">
            <a:extLst>
              <a:ext uri="{FF2B5EF4-FFF2-40B4-BE49-F238E27FC236}">
                <a16:creationId xmlns:a16="http://schemas.microsoft.com/office/drawing/2014/main" id="{18C722AB-D8A9-04AA-75C4-9298A8BA1CE2}"/>
              </a:ext>
            </a:extLst>
          </p:cNvPr>
          <p:cNvSpPr txBox="1"/>
          <p:nvPr/>
        </p:nvSpPr>
        <p:spPr>
          <a:xfrm>
            <a:off x="-106548" y="3677886"/>
            <a:ext cx="31627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Module (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Stavelet</a:t>
            </a:r>
            <a:r>
              <a:rPr lang="en-US" altLang="ja-JP" sz="2400" b="1" dirty="0">
                <a:latin typeface="Avenir Next" panose="020B0503020202020204" pitchFamily="34" charset="0"/>
              </a:rPr>
              <a:t>)</a:t>
            </a:r>
            <a:endParaRPr kumimoji="1" lang="ja-JP" altLang="en-US" sz="2400" b="1"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142781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174610-BC07-7577-4239-946A3659F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正方形/長方形 9825">
            <a:extLst>
              <a:ext uri="{FF2B5EF4-FFF2-40B4-BE49-F238E27FC236}">
                <a16:creationId xmlns:a16="http://schemas.microsoft.com/office/drawing/2014/main" id="{3AB2EC7D-1DC2-BBD0-C62A-DB7D275388AD}"/>
              </a:ext>
            </a:extLst>
          </p:cNvPr>
          <p:cNvSpPr/>
          <p:nvPr/>
        </p:nvSpPr>
        <p:spPr>
          <a:xfrm>
            <a:off x="2441021" y="2183433"/>
            <a:ext cx="8851268" cy="766508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29FD7DAC-0152-6D0B-D9F7-72442027BE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BTOF Stave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grpSp>
        <p:nvGrpSpPr>
          <p:cNvPr id="8311" name="グループ化 8310">
            <a:extLst>
              <a:ext uri="{FF2B5EF4-FFF2-40B4-BE49-F238E27FC236}">
                <a16:creationId xmlns:a16="http://schemas.microsoft.com/office/drawing/2014/main" id="{AB3A559A-943B-6FD0-CB9D-EF2FA6DD11FE}"/>
              </a:ext>
            </a:extLst>
          </p:cNvPr>
          <p:cNvGrpSpPr/>
          <p:nvPr/>
        </p:nvGrpSpPr>
        <p:grpSpPr>
          <a:xfrm flipV="1">
            <a:off x="2441957" y="2187659"/>
            <a:ext cx="8715345" cy="380936"/>
            <a:chOff x="1542468" y="3429000"/>
            <a:chExt cx="10516993" cy="462792"/>
          </a:xfrm>
        </p:grpSpPr>
        <p:grpSp>
          <p:nvGrpSpPr>
            <p:cNvPr id="8312" name="グループ化 8311">
              <a:extLst>
                <a:ext uri="{FF2B5EF4-FFF2-40B4-BE49-F238E27FC236}">
                  <a16:creationId xmlns:a16="http://schemas.microsoft.com/office/drawing/2014/main" id="{E70DD196-65C8-224E-F32A-CFC623367257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9070" name="グループ化 9069">
                <a:extLst>
                  <a:ext uri="{FF2B5EF4-FFF2-40B4-BE49-F238E27FC236}">
                    <a16:creationId xmlns:a16="http://schemas.microsoft.com/office/drawing/2014/main" id="{05CE6D9C-C33E-9AF3-B27B-0E1F26D872CD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638" name="正方形/長方形 9637">
                  <a:extLst>
                    <a:ext uri="{FF2B5EF4-FFF2-40B4-BE49-F238E27FC236}">
                      <a16:creationId xmlns:a16="http://schemas.microsoft.com/office/drawing/2014/main" id="{9CE9AB27-A62E-FE67-1F57-63916489880C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639" name="グループ化 9638">
                  <a:extLst>
                    <a:ext uri="{FF2B5EF4-FFF2-40B4-BE49-F238E27FC236}">
                      <a16:creationId xmlns:a16="http://schemas.microsoft.com/office/drawing/2014/main" id="{160B088E-F52B-2F18-73F1-40887F5B6C89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668" name="グループ化 9667">
                    <a:extLst>
                      <a:ext uri="{FF2B5EF4-FFF2-40B4-BE49-F238E27FC236}">
                        <a16:creationId xmlns:a16="http://schemas.microsoft.com/office/drawing/2014/main" id="{9C67CA54-B1C6-CD0C-A443-3AA47483923F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808" name="正方形/長方形 9807">
                      <a:extLst>
                        <a:ext uri="{FF2B5EF4-FFF2-40B4-BE49-F238E27FC236}">
                          <a16:creationId xmlns:a16="http://schemas.microsoft.com/office/drawing/2014/main" id="{D3A93009-C56D-45DC-705F-D4B17058FB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09" name="グループ化 9808">
                      <a:extLst>
                        <a:ext uri="{FF2B5EF4-FFF2-40B4-BE49-F238E27FC236}">
                          <a16:creationId xmlns:a16="http://schemas.microsoft.com/office/drawing/2014/main" id="{DEAC8296-322B-1E39-1A26-C3CB753B3F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24" name="正方形/長方形 9823">
                        <a:extLst>
                          <a:ext uri="{FF2B5EF4-FFF2-40B4-BE49-F238E27FC236}">
                            <a16:creationId xmlns:a16="http://schemas.microsoft.com/office/drawing/2014/main" id="{9046F73E-F5CC-028D-40BF-1EEB1B475E8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25" name="正方形/長方形 9824">
                        <a:extLst>
                          <a:ext uri="{FF2B5EF4-FFF2-40B4-BE49-F238E27FC236}">
                            <a16:creationId xmlns:a16="http://schemas.microsoft.com/office/drawing/2014/main" id="{52152197-53F5-1AAC-EC52-9A9A4880EAF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810" name="グループ化 9809">
                      <a:extLst>
                        <a:ext uri="{FF2B5EF4-FFF2-40B4-BE49-F238E27FC236}">
                          <a16:creationId xmlns:a16="http://schemas.microsoft.com/office/drawing/2014/main" id="{13E5155B-C49F-24F7-DE94-0E594832D9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820" name="正方形/長方形 9819">
                        <a:extLst>
                          <a:ext uri="{FF2B5EF4-FFF2-40B4-BE49-F238E27FC236}">
                            <a16:creationId xmlns:a16="http://schemas.microsoft.com/office/drawing/2014/main" id="{D32B4702-3838-F9E6-E061-63B94F1B877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821" name="グループ化 9820">
                        <a:extLst>
                          <a:ext uri="{FF2B5EF4-FFF2-40B4-BE49-F238E27FC236}">
                            <a16:creationId xmlns:a16="http://schemas.microsoft.com/office/drawing/2014/main" id="{D65A1B90-7779-7BEE-6615-F5E2DD8CCC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822" name="正方形/長方形 9821">
                          <a:extLst>
                            <a:ext uri="{FF2B5EF4-FFF2-40B4-BE49-F238E27FC236}">
                              <a16:creationId xmlns:a16="http://schemas.microsoft.com/office/drawing/2014/main" id="{E2DC0286-EA16-A741-7256-6AB73F1E01E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823" name="正方形/長方形 9822">
                          <a:extLst>
                            <a:ext uri="{FF2B5EF4-FFF2-40B4-BE49-F238E27FC236}">
                              <a16:creationId xmlns:a16="http://schemas.microsoft.com/office/drawing/2014/main" id="{FE0183B9-7173-FB2D-41B4-D82043C7217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811" name="正方形/長方形 9810">
                      <a:extLst>
                        <a:ext uri="{FF2B5EF4-FFF2-40B4-BE49-F238E27FC236}">
                          <a16:creationId xmlns:a16="http://schemas.microsoft.com/office/drawing/2014/main" id="{E448C3F2-62FA-0519-47E2-E79676DE911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2" name="グループ化 9811">
                      <a:extLst>
                        <a:ext uri="{FF2B5EF4-FFF2-40B4-BE49-F238E27FC236}">
                          <a16:creationId xmlns:a16="http://schemas.microsoft.com/office/drawing/2014/main" id="{41FE875B-8974-FF89-633D-22C1167789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8" name="正方形/長方形 9817">
                        <a:extLst>
                          <a:ext uri="{FF2B5EF4-FFF2-40B4-BE49-F238E27FC236}">
                            <a16:creationId xmlns:a16="http://schemas.microsoft.com/office/drawing/2014/main" id="{6674BCA9-CE11-1887-ADF9-F470EAC9A9B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9" name="正方形/長方形 9818">
                        <a:extLst>
                          <a:ext uri="{FF2B5EF4-FFF2-40B4-BE49-F238E27FC236}">
                            <a16:creationId xmlns:a16="http://schemas.microsoft.com/office/drawing/2014/main" id="{F1AAACAE-4F2B-7A02-E251-702CD3108FB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3" name="正方形/長方形 9812">
                      <a:extLst>
                        <a:ext uri="{FF2B5EF4-FFF2-40B4-BE49-F238E27FC236}">
                          <a16:creationId xmlns:a16="http://schemas.microsoft.com/office/drawing/2014/main" id="{35A94590-520A-E18F-39C2-7C268020017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4" name="グループ化 9813">
                      <a:extLst>
                        <a:ext uri="{FF2B5EF4-FFF2-40B4-BE49-F238E27FC236}">
                          <a16:creationId xmlns:a16="http://schemas.microsoft.com/office/drawing/2014/main" id="{6B96C69A-351B-C04E-67CF-26C04E13BD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6" name="正方形/長方形 9815">
                        <a:extLst>
                          <a:ext uri="{FF2B5EF4-FFF2-40B4-BE49-F238E27FC236}">
                            <a16:creationId xmlns:a16="http://schemas.microsoft.com/office/drawing/2014/main" id="{0E93F83F-3F56-265B-F122-008DEA11C8D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7" name="正方形/長方形 9816">
                        <a:extLst>
                          <a:ext uri="{FF2B5EF4-FFF2-40B4-BE49-F238E27FC236}">
                            <a16:creationId xmlns:a16="http://schemas.microsoft.com/office/drawing/2014/main" id="{681F7E40-740C-7A90-D9CB-F37EEA57FD4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5" name="正方形/長方形 9814">
                      <a:extLst>
                        <a:ext uri="{FF2B5EF4-FFF2-40B4-BE49-F238E27FC236}">
                          <a16:creationId xmlns:a16="http://schemas.microsoft.com/office/drawing/2014/main" id="{0D33D204-7423-54FB-D924-39C5066198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669" name="グループ化 9668">
                    <a:extLst>
                      <a:ext uri="{FF2B5EF4-FFF2-40B4-BE49-F238E27FC236}">
                        <a16:creationId xmlns:a16="http://schemas.microsoft.com/office/drawing/2014/main" id="{7257E4C0-7010-10F8-7EF7-8308E038923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74" name="グループ化 9773">
                      <a:extLst>
                        <a:ext uri="{FF2B5EF4-FFF2-40B4-BE49-F238E27FC236}">
                          <a16:creationId xmlns:a16="http://schemas.microsoft.com/office/drawing/2014/main" id="{37250506-002D-A01F-F9BA-22F1BDB70A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92" name="直線コネクタ 9791">
                        <a:extLst>
                          <a:ext uri="{FF2B5EF4-FFF2-40B4-BE49-F238E27FC236}">
                            <a16:creationId xmlns:a16="http://schemas.microsoft.com/office/drawing/2014/main" id="{C442710D-084C-7314-AF36-0E41797352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3" name="直線コネクタ 9792">
                        <a:extLst>
                          <a:ext uri="{FF2B5EF4-FFF2-40B4-BE49-F238E27FC236}">
                            <a16:creationId xmlns:a16="http://schemas.microsoft.com/office/drawing/2014/main" id="{87E1EEBA-10B3-FE82-1964-892A2BF272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4" name="直線コネクタ 9793">
                        <a:extLst>
                          <a:ext uri="{FF2B5EF4-FFF2-40B4-BE49-F238E27FC236}">
                            <a16:creationId xmlns:a16="http://schemas.microsoft.com/office/drawing/2014/main" id="{1CB8C072-2B5B-1A50-EEC9-51F31F8A63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5" name="直線コネクタ 9794">
                        <a:extLst>
                          <a:ext uri="{FF2B5EF4-FFF2-40B4-BE49-F238E27FC236}">
                            <a16:creationId xmlns:a16="http://schemas.microsoft.com/office/drawing/2014/main" id="{28E2EAE4-9F44-9DCC-CC17-53977D8047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6" name="直線コネクタ 9795">
                        <a:extLst>
                          <a:ext uri="{FF2B5EF4-FFF2-40B4-BE49-F238E27FC236}">
                            <a16:creationId xmlns:a16="http://schemas.microsoft.com/office/drawing/2014/main" id="{B7E11D99-CFA4-273B-A83B-17133CDB21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7" name="直線コネクタ 9796">
                        <a:extLst>
                          <a:ext uri="{FF2B5EF4-FFF2-40B4-BE49-F238E27FC236}">
                            <a16:creationId xmlns:a16="http://schemas.microsoft.com/office/drawing/2014/main" id="{126BBD56-0F87-0EAB-C0FA-9E59B76696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8" name="直線コネクタ 9797">
                        <a:extLst>
                          <a:ext uri="{FF2B5EF4-FFF2-40B4-BE49-F238E27FC236}">
                            <a16:creationId xmlns:a16="http://schemas.microsoft.com/office/drawing/2014/main" id="{3E6A5452-2144-F3B7-6E41-BEC3EFEA5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9" name="直線コネクタ 9798">
                        <a:extLst>
                          <a:ext uri="{FF2B5EF4-FFF2-40B4-BE49-F238E27FC236}">
                            <a16:creationId xmlns:a16="http://schemas.microsoft.com/office/drawing/2014/main" id="{3D4546F7-71E4-9905-0468-F4D94F939E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0" name="直線コネクタ 9799">
                        <a:extLst>
                          <a:ext uri="{FF2B5EF4-FFF2-40B4-BE49-F238E27FC236}">
                            <a16:creationId xmlns:a16="http://schemas.microsoft.com/office/drawing/2014/main" id="{F292933D-C3AB-FF29-5373-9163D62EA6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1" name="直線コネクタ 9800">
                        <a:extLst>
                          <a:ext uri="{FF2B5EF4-FFF2-40B4-BE49-F238E27FC236}">
                            <a16:creationId xmlns:a16="http://schemas.microsoft.com/office/drawing/2014/main" id="{99177656-D3A3-9610-1F8E-6F5C536880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2" name="直線コネクタ 9801">
                        <a:extLst>
                          <a:ext uri="{FF2B5EF4-FFF2-40B4-BE49-F238E27FC236}">
                            <a16:creationId xmlns:a16="http://schemas.microsoft.com/office/drawing/2014/main" id="{AD47EA41-F8D5-9B35-C596-41D58684A2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3" name="直線コネクタ 9802">
                        <a:extLst>
                          <a:ext uri="{FF2B5EF4-FFF2-40B4-BE49-F238E27FC236}">
                            <a16:creationId xmlns:a16="http://schemas.microsoft.com/office/drawing/2014/main" id="{627BE1AD-6CD5-4353-88B0-00FF801F82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4" name="直線コネクタ 9803">
                        <a:extLst>
                          <a:ext uri="{FF2B5EF4-FFF2-40B4-BE49-F238E27FC236}">
                            <a16:creationId xmlns:a16="http://schemas.microsoft.com/office/drawing/2014/main" id="{4C2D7785-AABD-1D2E-E4B4-C88C3A8F26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5" name="直線コネクタ 9804">
                        <a:extLst>
                          <a:ext uri="{FF2B5EF4-FFF2-40B4-BE49-F238E27FC236}">
                            <a16:creationId xmlns:a16="http://schemas.microsoft.com/office/drawing/2014/main" id="{82A8672C-8DC2-BD51-A90A-3302220D40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6" name="直線コネクタ 9805">
                        <a:extLst>
                          <a:ext uri="{FF2B5EF4-FFF2-40B4-BE49-F238E27FC236}">
                            <a16:creationId xmlns:a16="http://schemas.microsoft.com/office/drawing/2014/main" id="{CA5EDAC1-6C92-360C-ADB9-4DCF459A5B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7" name="直線コネクタ 9806">
                        <a:extLst>
                          <a:ext uri="{FF2B5EF4-FFF2-40B4-BE49-F238E27FC236}">
                            <a16:creationId xmlns:a16="http://schemas.microsoft.com/office/drawing/2014/main" id="{7050AD26-3298-47FF-7229-0555204237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75" name="グループ化 9774">
                      <a:extLst>
                        <a:ext uri="{FF2B5EF4-FFF2-40B4-BE49-F238E27FC236}">
                          <a16:creationId xmlns:a16="http://schemas.microsoft.com/office/drawing/2014/main" id="{957193D5-1514-D72E-70CF-9DF8C6D152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76" name="直線コネクタ 9775">
                        <a:extLst>
                          <a:ext uri="{FF2B5EF4-FFF2-40B4-BE49-F238E27FC236}">
                            <a16:creationId xmlns:a16="http://schemas.microsoft.com/office/drawing/2014/main" id="{C7D9A5BF-4085-8728-964A-4A9BA31715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7" name="直線コネクタ 9776">
                        <a:extLst>
                          <a:ext uri="{FF2B5EF4-FFF2-40B4-BE49-F238E27FC236}">
                            <a16:creationId xmlns:a16="http://schemas.microsoft.com/office/drawing/2014/main" id="{977B64D1-CBA7-1EF0-CA42-07DAD8CB21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8" name="直線コネクタ 9777">
                        <a:extLst>
                          <a:ext uri="{FF2B5EF4-FFF2-40B4-BE49-F238E27FC236}">
                            <a16:creationId xmlns:a16="http://schemas.microsoft.com/office/drawing/2014/main" id="{CF2339E7-9F0C-B8DA-6132-3A7239159D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9" name="直線コネクタ 9778">
                        <a:extLst>
                          <a:ext uri="{FF2B5EF4-FFF2-40B4-BE49-F238E27FC236}">
                            <a16:creationId xmlns:a16="http://schemas.microsoft.com/office/drawing/2014/main" id="{4187B5D1-7BDC-7E4C-11B9-4580A392DC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0" name="直線コネクタ 9779">
                        <a:extLst>
                          <a:ext uri="{FF2B5EF4-FFF2-40B4-BE49-F238E27FC236}">
                            <a16:creationId xmlns:a16="http://schemas.microsoft.com/office/drawing/2014/main" id="{55775982-E9DA-661E-6965-B378CCF720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1" name="直線コネクタ 9780">
                        <a:extLst>
                          <a:ext uri="{FF2B5EF4-FFF2-40B4-BE49-F238E27FC236}">
                            <a16:creationId xmlns:a16="http://schemas.microsoft.com/office/drawing/2014/main" id="{090D32BA-31BC-CB95-CF92-2B5BF89A93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2" name="直線コネクタ 9781">
                        <a:extLst>
                          <a:ext uri="{FF2B5EF4-FFF2-40B4-BE49-F238E27FC236}">
                            <a16:creationId xmlns:a16="http://schemas.microsoft.com/office/drawing/2014/main" id="{F035AE23-D361-2647-D38D-09219DB1FC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3" name="直線コネクタ 9782">
                        <a:extLst>
                          <a:ext uri="{FF2B5EF4-FFF2-40B4-BE49-F238E27FC236}">
                            <a16:creationId xmlns:a16="http://schemas.microsoft.com/office/drawing/2014/main" id="{04864736-B532-BF21-8C78-4D9E93629B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4" name="直線コネクタ 9783">
                        <a:extLst>
                          <a:ext uri="{FF2B5EF4-FFF2-40B4-BE49-F238E27FC236}">
                            <a16:creationId xmlns:a16="http://schemas.microsoft.com/office/drawing/2014/main" id="{C331E229-0258-9C4C-E029-3E32BC6603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5" name="直線コネクタ 9784">
                        <a:extLst>
                          <a:ext uri="{FF2B5EF4-FFF2-40B4-BE49-F238E27FC236}">
                            <a16:creationId xmlns:a16="http://schemas.microsoft.com/office/drawing/2014/main" id="{F59DEB18-2C85-A03D-D139-431257EBCD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6" name="直線コネクタ 9785">
                        <a:extLst>
                          <a:ext uri="{FF2B5EF4-FFF2-40B4-BE49-F238E27FC236}">
                            <a16:creationId xmlns:a16="http://schemas.microsoft.com/office/drawing/2014/main" id="{FE40CB6E-D140-20A0-4D88-3111F78932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7" name="直線コネクタ 9786">
                        <a:extLst>
                          <a:ext uri="{FF2B5EF4-FFF2-40B4-BE49-F238E27FC236}">
                            <a16:creationId xmlns:a16="http://schemas.microsoft.com/office/drawing/2014/main" id="{107FE0AA-1B72-5839-9291-7CD4FD57F7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8" name="直線コネクタ 9787">
                        <a:extLst>
                          <a:ext uri="{FF2B5EF4-FFF2-40B4-BE49-F238E27FC236}">
                            <a16:creationId xmlns:a16="http://schemas.microsoft.com/office/drawing/2014/main" id="{54328467-84FD-8F98-0377-57C670C862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9" name="直線コネクタ 9788">
                        <a:extLst>
                          <a:ext uri="{FF2B5EF4-FFF2-40B4-BE49-F238E27FC236}">
                            <a16:creationId xmlns:a16="http://schemas.microsoft.com/office/drawing/2014/main" id="{90D39307-32DE-AAF1-8CC7-E60F07FCDB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0" name="直線コネクタ 9789">
                        <a:extLst>
                          <a:ext uri="{FF2B5EF4-FFF2-40B4-BE49-F238E27FC236}">
                            <a16:creationId xmlns:a16="http://schemas.microsoft.com/office/drawing/2014/main" id="{50D109AF-1F88-79E2-7E9A-979C120534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1" name="直線コネクタ 9790">
                        <a:extLst>
                          <a:ext uri="{FF2B5EF4-FFF2-40B4-BE49-F238E27FC236}">
                            <a16:creationId xmlns:a16="http://schemas.microsoft.com/office/drawing/2014/main" id="{5A995FA6-0387-928A-0C13-6374C84D5F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0" name="グループ化 9669">
                    <a:extLst>
                      <a:ext uri="{FF2B5EF4-FFF2-40B4-BE49-F238E27FC236}">
                        <a16:creationId xmlns:a16="http://schemas.microsoft.com/office/drawing/2014/main" id="{749976D7-F850-6FEE-7923-CF0857238C2B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40" name="グループ化 9739">
                      <a:extLst>
                        <a:ext uri="{FF2B5EF4-FFF2-40B4-BE49-F238E27FC236}">
                          <a16:creationId xmlns:a16="http://schemas.microsoft.com/office/drawing/2014/main" id="{0492274C-9C83-802F-1811-6D547D4245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58" name="直線コネクタ 9757">
                        <a:extLst>
                          <a:ext uri="{FF2B5EF4-FFF2-40B4-BE49-F238E27FC236}">
                            <a16:creationId xmlns:a16="http://schemas.microsoft.com/office/drawing/2014/main" id="{17A79B74-6035-9FF3-841B-E7CE81CB9C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9" name="直線コネクタ 9758">
                        <a:extLst>
                          <a:ext uri="{FF2B5EF4-FFF2-40B4-BE49-F238E27FC236}">
                            <a16:creationId xmlns:a16="http://schemas.microsoft.com/office/drawing/2014/main" id="{7EB7B179-A7C2-8C6A-3289-8B489047D5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0" name="直線コネクタ 9759">
                        <a:extLst>
                          <a:ext uri="{FF2B5EF4-FFF2-40B4-BE49-F238E27FC236}">
                            <a16:creationId xmlns:a16="http://schemas.microsoft.com/office/drawing/2014/main" id="{DEA3DE48-E411-6DED-8F5F-4670253C75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1" name="直線コネクタ 9760">
                        <a:extLst>
                          <a:ext uri="{FF2B5EF4-FFF2-40B4-BE49-F238E27FC236}">
                            <a16:creationId xmlns:a16="http://schemas.microsoft.com/office/drawing/2014/main" id="{FCE3A610-DF14-4904-641E-F1EDDDB1B1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2" name="直線コネクタ 9761">
                        <a:extLst>
                          <a:ext uri="{FF2B5EF4-FFF2-40B4-BE49-F238E27FC236}">
                            <a16:creationId xmlns:a16="http://schemas.microsoft.com/office/drawing/2014/main" id="{2BE59811-7597-73C0-0B43-BC8B1E2180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3" name="直線コネクタ 9762">
                        <a:extLst>
                          <a:ext uri="{FF2B5EF4-FFF2-40B4-BE49-F238E27FC236}">
                            <a16:creationId xmlns:a16="http://schemas.microsoft.com/office/drawing/2014/main" id="{9FACFC9B-8D30-32AF-C146-EFF6C41026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4" name="直線コネクタ 9763">
                        <a:extLst>
                          <a:ext uri="{FF2B5EF4-FFF2-40B4-BE49-F238E27FC236}">
                            <a16:creationId xmlns:a16="http://schemas.microsoft.com/office/drawing/2014/main" id="{AEF84B7E-B03E-0E2B-C2C3-CE4917F2FF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5" name="直線コネクタ 9764">
                        <a:extLst>
                          <a:ext uri="{FF2B5EF4-FFF2-40B4-BE49-F238E27FC236}">
                            <a16:creationId xmlns:a16="http://schemas.microsoft.com/office/drawing/2014/main" id="{80BC556D-DEB8-9769-B328-6D4A8DD229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6" name="直線コネクタ 9765">
                        <a:extLst>
                          <a:ext uri="{FF2B5EF4-FFF2-40B4-BE49-F238E27FC236}">
                            <a16:creationId xmlns:a16="http://schemas.microsoft.com/office/drawing/2014/main" id="{6C644AFF-59F0-BF59-49C0-04D38F25EB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7" name="直線コネクタ 9766">
                        <a:extLst>
                          <a:ext uri="{FF2B5EF4-FFF2-40B4-BE49-F238E27FC236}">
                            <a16:creationId xmlns:a16="http://schemas.microsoft.com/office/drawing/2014/main" id="{02741527-7A80-3208-B36A-84EFB2EF48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8" name="直線コネクタ 9767">
                        <a:extLst>
                          <a:ext uri="{FF2B5EF4-FFF2-40B4-BE49-F238E27FC236}">
                            <a16:creationId xmlns:a16="http://schemas.microsoft.com/office/drawing/2014/main" id="{DA8BFD8A-6C9A-21AA-B65D-80850DD377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9" name="直線コネクタ 9768">
                        <a:extLst>
                          <a:ext uri="{FF2B5EF4-FFF2-40B4-BE49-F238E27FC236}">
                            <a16:creationId xmlns:a16="http://schemas.microsoft.com/office/drawing/2014/main" id="{F0E2B30D-8AF0-3865-1333-850360ED89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0" name="直線コネクタ 9769">
                        <a:extLst>
                          <a:ext uri="{FF2B5EF4-FFF2-40B4-BE49-F238E27FC236}">
                            <a16:creationId xmlns:a16="http://schemas.microsoft.com/office/drawing/2014/main" id="{3011D42B-ED5F-FEF6-F565-E26BF41CBB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1" name="直線コネクタ 9770">
                        <a:extLst>
                          <a:ext uri="{FF2B5EF4-FFF2-40B4-BE49-F238E27FC236}">
                            <a16:creationId xmlns:a16="http://schemas.microsoft.com/office/drawing/2014/main" id="{3E9DE5CE-8CB8-F28D-C19B-101A092EED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2" name="直線コネクタ 9771">
                        <a:extLst>
                          <a:ext uri="{FF2B5EF4-FFF2-40B4-BE49-F238E27FC236}">
                            <a16:creationId xmlns:a16="http://schemas.microsoft.com/office/drawing/2014/main" id="{4D6FFE21-04D8-E626-BB6B-1EE1F8555D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3" name="直線コネクタ 9772">
                        <a:extLst>
                          <a:ext uri="{FF2B5EF4-FFF2-40B4-BE49-F238E27FC236}">
                            <a16:creationId xmlns:a16="http://schemas.microsoft.com/office/drawing/2014/main" id="{78905DD2-72B5-9694-6355-AED1C28891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41" name="グループ化 9740">
                      <a:extLst>
                        <a:ext uri="{FF2B5EF4-FFF2-40B4-BE49-F238E27FC236}">
                          <a16:creationId xmlns:a16="http://schemas.microsoft.com/office/drawing/2014/main" id="{B63FDE4D-F6A5-DCB2-AD8F-375D474C01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42" name="直線コネクタ 9741">
                        <a:extLst>
                          <a:ext uri="{FF2B5EF4-FFF2-40B4-BE49-F238E27FC236}">
                            <a16:creationId xmlns:a16="http://schemas.microsoft.com/office/drawing/2014/main" id="{847486D0-78C1-963F-C2F0-3AFA03BCF3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3" name="直線コネクタ 9742">
                        <a:extLst>
                          <a:ext uri="{FF2B5EF4-FFF2-40B4-BE49-F238E27FC236}">
                            <a16:creationId xmlns:a16="http://schemas.microsoft.com/office/drawing/2014/main" id="{68B0C885-473D-C174-E486-6054509D98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4" name="直線コネクタ 9743">
                        <a:extLst>
                          <a:ext uri="{FF2B5EF4-FFF2-40B4-BE49-F238E27FC236}">
                            <a16:creationId xmlns:a16="http://schemas.microsoft.com/office/drawing/2014/main" id="{29BF9FB5-AB5C-94C8-D01E-2F3DFF2B48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5" name="直線コネクタ 9744">
                        <a:extLst>
                          <a:ext uri="{FF2B5EF4-FFF2-40B4-BE49-F238E27FC236}">
                            <a16:creationId xmlns:a16="http://schemas.microsoft.com/office/drawing/2014/main" id="{9AB92C1F-DFB4-1F8A-B492-BE8183408D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6" name="直線コネクタ 9745">
                        <a:extLst>
                          <a:ext uri="{FF2B5EF4-FFF2-40B4-BE49-F238E27FC236}">
                            <a16:creationId xmlns:a16="http://schemas.microsoft.com/office/drawing/2014/main" id="{074CDE4A-0AE7-FF58-B24E-4474096B09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7" name="直線コネクタ 9746">
                        <a:extLst>
                          <a:ext uri="{FF2B5EF4-FFF2-40B4-BE49-F238E27FC236}">
                            <a16:creationId xmlns:a16="http://schemas.microsoft.com/office/drawing/2014/main" id="{F63CDC9B-36A4-A5CE-FD1D-860298C95A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8" name="直線コネクタ 9747">
                        <a:extLst>
                          <a:ext uri="{FF2B5EF4-FFF2-40B4-BE49-F238E27FC236}">
                            <a16:creationId xmlns:a16="http://schemas.microsoft.com/office/drawing/2014/main" id="{6A779FA7-22EF-BD24-2644-390F509407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9" name="直線コネクタ 9748">
                        <a:extLst>
                          <a:ext uri="{FF2B5EF4-FFF2-40B4-BE49-F238E27FC236}">
                            <a16:creationId xmlns:a16="http://schemas.microsoft.com/office/drawing/2014/main" id="{8670C61F-2EDB-E7A7-DE80-A48F84AA23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0" name="直線コネクタ 9749">
                        <a:extLst>
                          <a:ext uri="{FF2B5EF4-FFF2-40B4-BE49-F238E27FC236}">
                            <a16:creationId xmlns:a16="http://schemas.microsoft.com/office/drawing/2014/main" id="{0790E2C1-FA2D-7E47-392F-7735917DC7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1" name="直線コネクタ 9750">
                        <a:extLst>
                          <a:ext uri="{FF2B5EF4-FFF2-40B4-BE49-F238E27FC236}">
                            <a16:creationId xmlns:a16="http://schemas.microsoft.com/office/drawing/2014/main" id="{373E6F93-258A-A65A-7288-ACEE693CAB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2" name="直線コネクタ 9751">
                        <a:extLst>
                          <a:ext uri="{FF2B5EF4-FFF2-40B4-BE49-F238E27FC236}">
                            <a16:creationId xmlns:a16="http://schemas.microsoft.com/office/drawing/2014/main" id="{D704BA66-3A95-BBCC-D4B3-FB2F9B4256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3" name="直線コネクタ 9752">
                        <a:extLst>
                          <a:ext uri="{FF2B5EF4-FFF2-40B4-BE49-F238E27FC236}">
                            <a16:creationId xmlns:a16="http://schemas.microsoft.com/office/drawing/2014/main" id="{60A5447B-E3EC-4B85-A693-46FF814F6A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4" name="直線コネクタ 9753">
                        <a:extLst>
                          <a:ext uri="{FF2B5EF4-FFF2-40B4-BE49-F238E27FC236}">
                            <a16:creationId xmlns:a16="http://schemas.microsoft.com/office/drawing/2014/main" id="{6FF4766F-23B0-1487-D900-921D747885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5" name="直線コネクタ 9754">
                        <a:extLst>
                          <a:ext uri="{FF2B5EF4-FFF2-40B4-BE49-F238E27FC236}">
                            <a16:creationId xmlns:a16="http://schemas.microsoft.com/office/drawing/2014/main" id="{1BA1D3C1-65B3-3F11-6945-7EBFD26E0A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6" name="直線コネクタ 9755">
                        <a:extLst>
                          <a:ext uri="{FF2B5EF4-FFF2-40B4-BE49-F238E27FC236}">
                            <a16:creationId xmlns:a16="http://schemas.microsoft.com/office/drawing/2014/main" id="{04296F33-D50B-923F-84E9-DDE54FDDEC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7" name="直線コネクタ 9756">
                        <a:extLst>
                          <a:ext uri="{FF2B5EF4-FFF2-40B4-BE49-F238E27FC236}">
                            <a16:creationId xmlns:a16="http://schemas.microsoft.com/office/drawing/2014/main" id="{006467FC-70AD-6883-1055-8BC2DED49B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1" name="グループ化 9670">
                    <a:extLst>
                      <a:ext uri="{FF2B5EF4-FFF2-40B4-BE49-F238E27FC236}">
                        <a16:creationId xmlns:a16="http://schemas.microsoft.com/office/drawing/2014/main" id="{9FD502EB-DE5B-029A-EFEF-0E60F99B8602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06" name="グループ化 9705">
                      <a:extLst>
                        <a:ext uri="{FF2B5EF4-FFF2-40B4-BE49-F238E27FC236}">
                          <a16:creationId xmlns:a16="http://schemas.microsoft.com/office/drawing/2014/main" id="{B9E10370-E24A-5293-AA59-52B6344EEF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24" name="直線コネクタ 9723">
                        <a:extLst>
                          <a:ext uri="{FF2B5EF4-FFF2-40B4-BE49-F238E27FC236}">
                            <a16:creationId xmlns:a16="http://schemas.microsoft.com/office/drawing/2014/main" id="{78633054-B813-5829-E492-0003E68267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5" name="直線コネクタ 9724">
                        <a:extLst>
                          <a:ext uri="{FF2B5EF4-FFF2-40B4-BE49-F238E27FC236}">
                            <a16:creationId xmlns:a16="http://schemas.microsoft.com/office/drawing/2014/main" id="{DAC5F061-A6E2-9E06-2E30-F47EEF7C6B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6" name="直線コネクタ 9725">
                        <a:extLst>
                          <a:ext uri="{FF2B5EF4-FFF2-40B4-BE49-F238E27FC236}">
                            <a16:creationId xmlns:a16="http://schemas.microsoft.com/office/drawing/2014/main" id="{A4362F01-8BB3-161E-3ABE-EE0E29E53F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7" name="直線コネクタ 9726">
                        <a:extLst>
                          <a:ext uri="{FF2B5EF4-FFF2-40B4-BE49-F238E27FC236}">
                            <a16:creationId xmlns:a16="http://schemas.microsoft.com/office/drawing/2014/main" id="{7885BA36-CC3B-48A1-1C07-39E58C3E60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8" name="直線コネクタ 9727">
                        <a:extLst>
                          <a:ext uri="{FF2B5EF4-FFF2-40B4-BE49-F238E27FC236}">
                            <a16:creationId xmlns:a16="http://schemas.microsoft.com/office/drawing/2014/main" id="{CBFD7DB8-2129-5B11-23A4-30CB567076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9" name="直線コネクタ 9728">
                        <a:extLst>
                          <a:ext uri="{FF2B5EF4-FFF2-40B4-BE49-F238E27FC236}">
                            <a16:creationId xmlns:a16="http://schemas.microsoft.com/office/drawing/2014/main" id="{A8F78704-E11C-68E7-47F0-8632A9D416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0" name="直線コネクタ 9729">
                        <a:extLst>
                          <a:ext uri="{FF2B5EF4-FFF2-40B4-BE49-F238E27FC236}">
                            <a16:creationId xmlns:a16="http://schemas.microsoft.com/office/drawing/2014/main" id="{82B3ECD3-7AB4-4D22-042C-8A2A578B07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1" name="直線コネクタ 9730">
                        <a:extLst>
                          <a:ext uri="{FF2B5EF4-FFF2-40B4-BE49-F238E27FC236}">
                            <a16:creationId xmlns:a16="http://schemas.microsoft.com/office/drawing/2014/main" id="{6FE086D5-C514-A5FC-B0E7-49691A1A9E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2" name="直線コネクタ 9731">
                        <a:extLst>
                          <a:ext uri="{FF2B5EF4-FFF2-40B4-BE49-F238E27FC236}">
                            <a16:creationId xmlns:a16="http://schemas.microsoft.com/office/drawing/2014/main" id="{AC4B823F-7B3F-C38E-C9A1-58FA98BB78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3" name="直線コネクタ 9732">
                        <a:extLst>
                          <a:ext uri="{FF2B5EF4-FFF2-40B4-BE49-F238E27FC236}">
                            <a16:creationId xmlns:a16="http://schemas.microsoft.com/office/drawing/2014/main" id="{F78836E9-7D57-FD30-A804-7AED3AC297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4" name="直線コネクタ 9733">
                        <a:extLst>
                          <a:ext uri="{FF2B5EF4-FFF2-40B4-BE49-F238E27FC236}">
                            <a16:creationId xmlns:a16="http://schemas.microsoft.com/office/drawing/2014/main" id="{170E14A4-BB95-6074-AE31-4C9D56DA97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5" name="直線コネクタ 9734">
                        <a:extLst>
                          <a:ext uri="{FF2B5EF4-FFF2-40B4-BE49-F238E27FC236}">
                            <a16:creationId xmlns:a16="http://schemas.microsoft.com/office/drawing/2014/main" id="{265E0ADB-88A9-DBF0-8F04-ED416D59DB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6" name="直線コネクタ 9735">
                        <a:extLst>
                          <a:ext uri="{FF2B5EF4-FFF2-40B4-BE49-F238E27FC236}">
                            <a16:creationId xmlns:a16="http://schemas.microsoft.com/office/drawing/2014/main" id="{DB5F9DB1-CA45-F50B-300C-94AF81B86A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7" name="直線コネクタ 9736">
                        <a:extLst>
                          <a:ext uri="{FF2B5EF4-FFF2-40B4-BE49-F238E27FC236}">
                            <a16:creationId xmlns:a16="http://schemas.microsoft.com/office/drawing/2014/main" id="{FA442080-F654-DEE1-F66C-03485AB720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8" name="直線コネクタ 9737">
                        <a:extLst>
                          <a:ext uri="{FF2B5EF4-FFF2-40B4-BE49-F238E27FC236}">
                            <a16:creationId xmlns:a16="http://schemas.microsoft.com/office/drawing/2014/main" id="{A2622564-09CE-22A9-3E9F-A245265A72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9" name="直線コネクタ 9738">
                        <a:extLst>
                          <a:ext uri="{FF2B5EF4-FFF2-40B4-BE49-F238E27FC236}">
                            <a16:creationId xmlns:a16="http://schemas.microsoft.com/office/drawing/2014/main" id="{35FA9801-572D-705E-ED8D-82D109649A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07" name="グループ化 9706">
                      <a:extLst>
                        <a:ext uri="{FF2B5EF4-FFF2-40B4-BE49-F238E27FC236}">
                          <a16:creationId xmlns:a16="http://schemas.microsoft.com/office/drawing/2014/main" id="{F3063F70-64E2-D1BC-8196-011A2B53DE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08" name="直線コネクタ 9707">
                        <a:extLst>
                          <a:ext uri="{FF2B5EF4-FFF2-40B4-BE49-F238E27FC236}">
                            <a16:creationId xmlns:a16="http://schemas.microsoft.com/office/drawing/2014/main" id="{6BCD0817-881C-F4A8-4D18-06A0B4D1CB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09" name="直線コネクタ 9708">
                        <a:extLst>
                          <a:ext uri="{FF2B5EF4-FFF2-40B4-BE49-F238E27FC236}">
                            <a16:creationId xmlns:a16="http://schemas.microsoft.com/office/drawing/2014/main" id="{04B3BAFF-C18C-DF3D-7D7B-F8A8C25DFF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0" name="直線コネクタ 9709">
                        <a:extLst>
                          <a:ext uri="{FF2B5EF4-FFF2-40B4-BE49-F238E27FC236}">
                            <a16:creationId xmlns:a16="http://schemas.microsoft.com/office/drawing/2014/main" id="{66B4BCB7-9C90-5825-5D00-DFAD4F1537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1" name="直線コネクタ 9710">
                        <a:extLst>
                          <a:ext uri="{FF2B5EF4-FFF2-40B4-BE49-F238E27FC236}">
                            <a16:creationId xmlns:a16="http://schemas.microsoft.com/office/drawing/2014/main" id="{A1CBC582-8D3A-7C70-BC74-6F31B5CBBC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2" name="直線コネクタ 9711">
                        <a:extLst>
                          <a:ext uri="{FF2B5EF4-FFF2-40B4-BE49-F238E27FC236}">
                            <a16:creationId xmlns:a16="http://schemas.microsoft.com/office/drawing/2014/main" id="{F329CAF7-2489-35C9-4474-3DCC1B7F7A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3" name="直線コネクタ 9712">
                        <a:extLst>
                          <a:ext uri="{FF2B5EF4-FFF2-40B4-BE49-F238E27FC236}">
                            <a16:creationId xmlns:a16="http://schemas.microsoft.com/office/drawing/2014/main" id="{ADD5D703-DA79-DED6-1B79-DEA6188E1F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4" name="直線コネクタ 9713">
                        <a:extLst>
                          <a:ext uri="{FF2B5EF4-FFF2-40B4-BE49-F238E27FC236}">
                            <a16:creationId xmlns:a16="http://schemas.microsoft.com/office/drawing/2014/main" id="{CBFE1CC7-AE5A-5CEC-E51E-EDA7D04E70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5" name="直線コネクタ 9714">
                        <a:extLst>
                          <a:ext uri="{FF2B5EF4-FFF2-40B4-BE49-F238E27FC236}">
                            <a16:creationId xmlns:a16="http://schemas.microsoft.com/office/drawing/2014/main" id="{F0DCE032-D22A-7203-0575-C62A855933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6" name="直線コネクタ 9715">
                        <a:extLst>
                          <a:ext uri="{FF2B5EF4-FFF2-40B4-BE49-F238E27FC236}">
                            <a16:creationId xmlns:a16="http://schemas.microsoft.com/office/drawing/2014/main" id="{735318CF-55C6-7624-7E3E-3823BC86DA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7" name="直線コネクタ 9716">
                        <a:extLst>
                          <a:ext uri="{FF2B5EF4-FFF2-40B4-BE49-F238E27FC236}">
                            <a16:creationId xmlns:a16="http://schemas.microsoft.com/office/drawing/2014/main" id="{1161E291-A04C-96B7-7C83-C05E403E3D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8" name="直線コネクタ 9717">
                        <a:extLst>
                          <a:ext uri="{FF2B5EF4-FFF2-40B4-BE49-F238E27FC236}">
                            <a16:creationId xmlns:a16="http://schemas.microsoft.com/office/drawing/2014/main" id="{D5CFCD2B-A745-AE13-7FC0-E4E7FF2B74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9" name="直線コネクタ 9718">
                        <a:extLst>
                          <a:ext uri="{FF2B5EF4-FFF2-40B4-BE49-F238E27FC236}">
                            <a16:creationId xmlns:a16="http://schemas.microsoft.com/office/drawing/2014/main" id="{D6E3B498-11B9-2A88-4947-219CD45C19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0" name="直線コネクタ 9719">
                        <a:extLst>
                          <a:ext uri="{FF2B5EF4-FFF2-40B4-BE49-F238E27FC236}">
                            <a16:creationId xmlns:a16="http://schemas.microsoft.com/office/drawing/2014/main" id="{B15731B5-25F2-832F-E329-322FAD25A3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1" name="直線コネクタ 9720">
                        <a:extLst>
                          <a:ext uri="{FF2B5EF4-FFF2-40B4-BE49-F238E27FC236}">
                            <a16:creationId xmlns:a16="http://schemas.microsoft.com/office/drawing/2014/main" id="{1491AAFB-B47C-F2FD-CBF3-6F0865047C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2" name="直線コネクタ 9721">
                        <a:extLst>
                          <a:ext uri="{FF2B5EF4-FFF2-40B4-BE49-F238E27FC236}">
                            <a16:creationId xmlns:a16="http://schemas.microsoft.com/office/drawing/2014/main" id="{5AEB2FD2-8CE0-05D5-303A-682C55086E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3" name="直線コネクタ 9722">
                        <a:extLst>
                          <a:ext uri="{FF2B5EF4-FFF2-40B4-BE49-F238E27FC236}">
                            <a16:creationId xmlns:a16="http://schemas.microsoft.com/office/drawing/2014/main" id="{2A2CFDD3-B8E3-5794-B2CC-424326FF56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2" name="グループ化 9671">
                    <a:extLst>
                      <a:ext uri="{FF2B5EF4-FFF2-40B4-BE49-F238E27FC236}">
                        <a16:creationId xmlns:a16="http://schemas.microsoft.com/office/drawing/2014/main" id="{1C9B4132-9F46-7B92-2172-5F77AEC45AEC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90" name="直線コネクタ 9689">
                      <a:extLst>
                        <a:ext uri="{FF2B5EF4-FFF2-40B4-BE49-F238E27FC236}">
                          <a16:creationId xmlns:a16="http://schemas.microsoft.com/office/drawing/2014/main" id="{258F8C63-0C46-1524-09FA-82E7BBCA04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1" name="直線コネクタ 9690">
                      <a:extLst>
                        <a:ext uri="{FF2B5EF4-FFF2-40B4-BE49-F238E27FC236}">
                          <a16:creationId xmlns:a16="http://schemas.microsoft.com/office/drawing/2014/main" id="{0CCC0DB9-38A4-E23D-F111-5D15BA90F1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2" name="直線コネクタ 9691">
                      <a:extLst>
                        <a:ext uri="{FF2B5EF4-FFF2-40B4-BE49-F238E27FC236}">
                          <a16:creationId xmlns:a16="http://schemas.microsoft.com/office/drawing/2014/main" id="{BCA1313F-7EC4-822B-350B-6B85803F63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3" name="直線コネクタ 9692">
                      <a:extLst>
                        <a:ext uri="{FF2B5EF4-FFF2-40B4-BE49-F238E27FC236}">
                          <a16:creationId xmlns:a16="http://schemas.microsoft.com/office/drawing/2014/main" id="{396742A5-9C7C-8C0F-96C3-4A7EE7CF6E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4" name="直線コネクタ 9693">
                      <a:extLst>
                        <a:ext uri="{FF2B5EF4-FFF2-40B4-BE49-F238E27FC236}">
                          <a16:creationId xmlns:a16="http://schemas.microsoft.com/office/drawing/2014/main" id="{20668EE2-2C01-90B1-0759-66E6DBB64F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5" name="直線コネクタ 9694">
                      <a:extLst>
                        <a:ext uri="{FF2B5EF4-FFF2-40B4-BE49-F238E27FC236}">
                          <a16:creationId xmlns:a16="http://schemas.microsoft.com/office/drawing/2014/main" id="{80EFE9EA-BF8D-E225-FA3A-D703AA8729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6" name="直線コネクタ 9695">
                      <a:extLst>
                        <a:ext uri="{FF2B5EF4-FFF2-40B4-BE49-F238E27FC236}">
                          <a16:creationId xmlns:a16="http://schemas.microsoft.com/office/drawing/2014/main" id="{998DF046-F418-000E-FC56-ECE74D5667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7" name="直線コネクタ 9696">
                      <a:extLst>
                        <a:ext uri="{FF2B5EF4-FFF2-40B4-BE49-F238E27FC236}">
                          <a16:creationId xmlns:a16="http://schemas.microsoft.com/office/drawing/2014/main" id="{63FDF0D9-F98B-0A21-D3A7-3DA3466550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8" name="直線コネクタ 9697">
                      <a:extLst>
                        <a:ext uri="{FF2B5EF4-FFF2-40B4-BE49-F238E27FC236}">
                          <a16:creationId xmlns:a16="http://schemas.microsoft.com/office/drawing/2014/main" id="{1B46412A-D5F0-721F-716B-97A2EFB1D5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9" name="直線コネクタ 9698">
                      <a:extLst>
                        <a:ext uri="{FF2B5EF4-FFF2-40B4-BE49-F238E27FC236}">
                          <a16:creationId xmlns:a16="http://schemas.microsoft.com/office/drawing/2014/main" id="{392958EC-86B5-58F9-ED52-385260D49C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0" name="直線コネクタ 9699">
                      <a:extLst>
                        <a:ext uri="{FF2B5EF4-FFF2-40B4-BE49-F238E27FC236}">
                          <a16:creationId xmlns:a16="http://schemas.microsoft.com/office/drawing/2014/main" id="{11341A1B-E0CC-0166-4ED8-5E7DF5B8DD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1" name="直線コネクタ 9700">
                      <a:extLst>
                        <a:ext uri="{FF2B5EF4-FFF2-40B4-BE49-F238E27FC236}">
                          <a16:creationId xmlns:a16="http://schemas.microsoft.com/office/drawing/2014/main" id="{E73B9AB7-1E7E-C594-9E2D-44CDD6CDAC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2" name="直線コネクタ 9701">
                      <a:extLst>
                        <a:ext uri="{FF2B5EF4-FFF2-40B4-BE49-F238E27FC236}">
                          <a16:creationId xmlns:a16="http://schemas.microsoft.com/office/drawing/2014/main" id="{9BA6DBED-FD1C-DB75-FCA7-2991433B3F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3" name="直線コネクタ 9702">
                      <a:extLst>
                        <a:ext uri="{FF2B5EF4-FFF2-40B4-BE49-F238E27FC236}">
                          <a16:creationId xmlns:a16="http://schemas.microsoft.com/office/drawing/2014/main" id="{95808D42-83BE-7CA5-2EDB-6D492ADE74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4" name="直線コネクタ 9703">
                      <a:extLst>
                        <a:ext uri="{FF2B5EF4-FFF2-40B4-BE49-F238E27FC236}">
                          <a16:creationId xmlns:a16="http://schemas.microsoft.com/office/drawing/2014/main" id="{AB06400A-851E-460A-012B-60F06A3958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5" name="直線コネクタ 9704">
                      <a:extLst>
                        <a:ext uri="{FF2B5EF4-FFF2-40B4-BE49-F238E27FC236}">
                          <a16:creationId xmlns:a16="http://schemas.microsoft.com/office/drawing/2014/main" id="{2209E251-C61C-DA3E-14D5-094717BB19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673" name="グループ化 9672">
                    <a:extLst>
                      <a:ext uri="{FF2B5EF4-FFF2-40B4-BE49-F238E27FC236}">
                        <a16:creationId xmlns:a16="http://schemas.microsoft.com/office/drawing/2014/main" id="{B97A33DD-0AFB-B946-35DA-E69C09DB468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74" name="直線コネクタ 9673">
                      <a:extLst>
                        <a:ext uri="{FF2B5EF4-FFF2-40B4-BE49-F238E27FC236}">
                          <a16:creationId xmlns:a16="http://schemas.microsoft.com/office/drawing/2014/main" id="{7891B6E5-1008-1AC2-8D23-618EB6DFD8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5" name="直線コネクタ 9674">
                      <a:extLst>
                        <a:ext uri="{FF2B5EF4-FFF2-40B4-BE49-F238E27FC236}">
                          <a16:creationId xmlns:a16="http://schemas.microsoft.com/office/drawing/2014/main" id="{EE0EC669-8B3D-8261-5B22-BD8FFCDE34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6" name="直線コネクタ 9675">
                      <a:extLst>
                        <a:ext uri="{FF2B5EF4-FFF2-40B4-BE49-F238E27FC236}">
                          <a16:creationId xmlns:a16="http://schemas.microsoft.com/office/drawing/2014/main" id="{9986C36C-BCFE-8F1B-1109-1843AB7EDF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7" name="直線コネクタ 9676">
                      <a:extLst>
                        <a:ext uri="{FF2B5EF4-FFF2-40B4-BE49-F238E27FC236}">
                          <a16:creationId xmlns:a16="http://schemas.microsoft.com/office/drawing/2014/main" id="{97405379-9F2E-BC7B-178A-7531ADD2FE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8" name="直線コネクタ 9677">
                      <a:extLst>
                        <a:ext uri="{FF2B5EF4-FFF2-40B4-BE49-F238E27FC236}">
                          <a16:creationId xmlns:a16="http://schemas.microsoft.com/office/drawing/2014/main" id="{EABEBF01-C06B-63C5-06E8-43C2B346B4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9" name="直線コネクタ 9678">
                      <a:extLst>
                        <a:ext uri="{FF2B5EF4-FFF2-40B4-BE49-F238E27FC236}">
                          <a16:creationId xmlns:a16="http://schemas.microsoft.com/office/drawing/2014/main" id="{117D6BE9-CEEB-1749-5419-B1A9D40410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0" name="直線コネクタ 9679">
                      <a:extLst>
                        <a:ext uri="{FF2B5EF4-FFF2-40B4-BE49-F238E27FC236}">
                          <a16:creationId xmlns:a16="http://schemas.microsoft.com/office/drawing/2014/main" id="{82812FC1-B54A-F6C8-DA60-653188FA8C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1" name="直線コネクタ 9680">
                      <a:extLst>
                        <a:ext uri="{FF2B5EF4-FFF2-40B4-BE49-F238E27FC236}">
                          <a16:creationId xmlns:a16="http://schemas.microsoft.com/office/drawing/2014/main" id="{E9305799-3348-9942-C921-E2322A6902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2" name="直線コネクタ 9681">
                      <a:extLst>
                        <a:ext uri="{FF2B5EF4-FFF2-40B4-BE49-F238E27FC236}">
                          <a16:creationId xmlns:a16="http://schemas.microsoft.com/office/drawing/2014/main" id="{EC1E4F0A-568A-0EAE-8B2E-BD31F31CBE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3" name="直線コネクタ 9682">
                      <a:extLst>
                        <a:ext uri="{FF2B5EF4-FFF2-40B4-BE49-F238E27FC236}">
                          <a16:creationId xmlns:a16="http://schemas.microsoft.com/office/drawing/2014/main" id="{16FBDA68-FEB9-14DB-19F4-363E7F6266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4" name="直線コネクタ 9683">
                      <a:extLst>
                        <a:ext uri="{FF2B5EF4-FFF2-40B4-BE49-F238E27FC236}">
                          <a16:creationId xmlns:a16="http://schemas.microsoft.com/office/drawing/2014/main" id="{8C0D8B8E-FBBC-DF82-E86E-FA6FDB23A2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5" name="直線コネクタ 9684">
                      <a:extLst>
                        <a:ext uri="{FF2B5EF4-FFF2-40B4-BE49-F238E27FC236}">
                          <a16:creationId xmlns:a16="http://schemas.microsoft.com/office/drawing/2014/main" id="{B4256B7C-92C0-5B2B-BBEF-845491AEFA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6" name="直線コネクタ 9685">
                      <a:extLst>
                        <a:ext uri="{FF2B5EF4-FFF2-40B4-BE49-F238E27FC236}">
                          <a16:creationId xmlns:a16="http://schemas.microsoft.com/office/drawing/2014/main" id="{EB82942E-638C-305B-8228-21AAFDE7AD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7" name="直線コネクタ 9686">
                      <a:extLst>
                        <a:ext uri="{FF2B5EF4-FFF2-40B4-BE49-F238E27FC236}">
                          <a16:creationId xmlns:a16="http://schemas.microsoft.com/office/drawing/2014/main" id="{997F8F28-1856-EB81-9365-0F453F9EEF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8" name="直線コネクタ 9687">
                      <a:extLst>
                        <a:ext uri="{FF2B5EF4-FFF2-40B4-BE49-F238E27FC236}">
                          <a16:creationId xmlns:a16="http://schemas.microsoft.com/office/drawing/2014/main" id="{B91BA8A1-7182-917E-26D8-7D700C190E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9" name="直線コネクタ 9688">
                      <a:extLst>
                        <a:ext uri="{FF2B5EF4-FFF2-40B4-BE49-F238E27FC236}">
                          <a16:creationId xmlns:a16="http://schemas.microsoft.com/office/drawing/2014/main" id="{851957E3-E066-4CE1-1674-9C22DFBB04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640" name="グループ化 9639">
                  <a:extLst>
                    <a:ext uri="{FF2B5EF4-FFF2-40B4-BE49-F238E27FC236}">
                      <a16:creationId xmlns:a16="http://schemas.microsoft.com/office/drawing/2014/main" id="{4CF09F6B-7A63-8699-B1D7-A467889A53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62" name="直線コネクタ 9661">
                    <a:extLst>
                      <a:ext uri="{FF2B5EF4-FFF2-40B4-BE49-F238E27FC236}">
                        <a16:creationId xmlns:a16="http://schemas.microsoft.com/office/drawing/2014/main" id="{B7932EFA-5656-FCBE-1503-AFA3B41E54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3" name="直線コネクタ 9662">
                    <a:extLst>
                      <a:ext uri="{FF2B5EF4-FFF2-40B4-BE49-F238E27FC236}">
                        <a16:creationId xmlns:a16="http://schemas.microsoft.com/office/drawing/2014/main" id="{31556151-18CC-8758-10DD-D53FBCE669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4" name="直線コネクタ 9663">
                    <a:extLst>
                      <a:ext uri="{FF2B5EF4-FFF2-40B4-BE49-F238E27FC236}">
                        <a16:creationId xmlns:a16="http://schemas.microsoft.com/office/drawing/2014/main" id="{D0449151-5B63-0F27-19B1-05B6F110F2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5" name="直線コネクタ 9664">
                    <a:extLst>
                      <a:ext uri="{FF2B5EF4-FFF2-40B4-BE49-F238E27FC236}">
                        <a16:creationId xmlns:a16="http://schemas.microsoft.com/office/drawing/2014/main" id="{FF4F43A1-C4FA-D4F4-229E-A13FE90197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6" name="直線コネクタ 9665">
                    <a:extLst>
                      <a:ext uri="{FF2B5EF4-FFF2-40B4-BE49-F238E27FC236}">
                        <a16:creationId xmlns:a16="http://schemas.microsoft.com/office/drawing/2014/main" id="{C11C0D37-3C67-10DF-3F82-9920A02B69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7" name="直線コネクタ 9666">
                    <a:extLst>
                      <a:ext uri="{FF2B5EF4-FFF2-40B4-BE49-F238E27FC236}">
                        <a16:creationId xmlns:a16="http://schemas.microsoft.com/office/drawing/2014/main" id="{2DD7288C-013B-7639-213B-C9E5504B0B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1" name="グループ化 9640">
                  <a:extLst>
                    <a:ext uri="{FF2B5EF4-FFF2-40B4-BE49-F238E27FC236}">
                      <a16:creationId xmlns:a16="http://schemas.microsoft.com/office/drawing/2014/main" id="{D59E84D1-276B-6EBD-D55C-0ED80188F0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6" name="直線コネクタ 9655">
                    <a:extLst>
                      <a:ext uri="{FF2B5EF4-FFF2-40B4-BE49-F238E27FC236}">
                        <a16:creationId xmlns:a16="http://schemas.microsoft.com/office/drawing/2014/main" id="{5C8C62C1-A744-6297-95D8-4D53FA89C8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7" name="直線コネクタ 9656">
                    <a:extLst>
                      <a:ext uri="{FF2B5EF4-FFF2-40B4-BE49-F238E27FC236}">
                        <a16:creationId xmlns:a16="http://schemas.microsoft.com/office/drawing/2014/main" id="{7B861F46-1AE8-107F-175E-A02F7A84D2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8" name="直線コネクタ 9657">
                    <a:extLst>
                      <a:ext uri="{FF2B5EF4-FFF2-40B4-BE49-F238E27FC236}">
                        <a16:creationId xmlns:a16="http://schemas.microsoft.com/office/drawing/2014/main" id="{EE61A981-EE31-68BE-E9A5-7981ECD7DC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9" name="直線コネクタ 9658">
                    <a:extLst>
                      <a:ext uri="{FF2B5EF4-FFF2-40B4-BE49-F238E27FC236}">
                        <a16:creationId xmlns:a16="http://schemas.microsoft.com/office/drawing/2014/main" id="{FF5689F9-EF80-45AE-C392-19EAE4AA7B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0" name="直線コネクタ 9659">
                    <a:extLst>
                      <a:ext uri="{FF2B5EF4-FFF2-40B4-BE49-F238E27FC236}">
                        <a16:creationId xmlns:a16="http://schemas.microsoft.com/office/drawing/2014/main" id="{EB6B4D1E-EC31-9F16-F647-219F4ECE97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1" name="直線コネクタ 9660">
                    <a:extLst>
                      <a:ext uri="{FF2B5EF4-FFF2-40B4-BE49-F238E27FC236}">
                        <a16:creationId xmlns:a16="http://schemas.microsoft.com/office/drawing/2014/main" id="{5C11F84C-7A1D-453D-B563-2552D3A1E2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2" name="グループ化 9641">
                  <a:extLst>
                    <a:ext uri="{FF2B5EF4-FFF2-40B4-BE49-F238E27FC236}">
                      <a16:creationId xmlns:a16="http://schemas.microsoft.com/office/drawing/2014/main" id="{76F58343-B811-AF97-5E95-DEE48F9DBB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0" name="直線コネクタ 9649">
                    <a:extLst>
                      <a:ext uri="{FF2B5EF4-FFF2-40B4-BE49-F238E27FC236}">
                        <a16:creationId xmlns:a16="http://schemas.microsoft.com/office/drawing/2014/main" id="{EFA77B16-93E9-F441-99BF-7085AABE60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1" name="直線コネクタ 9650">
                    <a:extLst>
                      <a:ext uri="{FF2B5EF4-FFF2-40B4-BE49-F238E27FC236}">
                        <a16:creationId xmlns:a16="http://schemas.microsoft.com/office/drawing/2014/main" id="{F841BBC7-2862-DAD8-30FE-076E54E35C0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2" name="直線コネクタ 9651">
                    <a:extLst>
                      <a:ext uri="{FF2B5EF4-FFF2-40B4-BE49-F238E27FC236}">
                        <a16:creationId xmlns:a16="http://schemas.microsoft.com/office/drawing/2014/main" id="{40AD0A86-5DDA-B75E-A52B-5A4DF2E4AD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3" name="直線コネクタ 9652">
                    <a:extLst>
                      <a:ext uri="{FF2B5EF4-FFF2-40B4-BE49-F238E27FC236}">
                        <a16:creationId xmlns:a16="http://schemas.microsoft.com/office/drawing/2014/main" id="{4195D69C-C7FC-A4FF-8E6D-F2C91E3749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4" name="直線コネクタ 9653">
                    <a:extLst>
                      <a:ext uri="{FF2B5EF4-FFF2-40B4-BE49-F238E27FC236}">
                        <a16:creationId xmlns:a16="http://schemas.microsoft.com/office/drawing/2014/main" id="{13EB35B3-5115-DFDB-5F90-32FA1B62A0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5" name="直線コネクタ 9654">
                    <a:extLst>
                      <a:ext uri="{FF2B5EF4-FFF2-40B4-BE49-F238E27FC236}">
                        <a16:creationId xmlns:a16="http://schemas.microsoft.com/office/drawing/2014/main" id="{6D8F3219-6D8E-270F-ED85-045D3709AC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3" name="グループ化 9642">
                  <a:extLst>
                    <a:ext uri="{FF2B5EF4-FFF2-40B4-BE49-F238E27FC236}">
                      <a16:creationId xmlns:a16="http://schemas.microsoft.com/office/drawing/2014/main" id="{0EEE4592-5A34-6FA7-1DE9-05D0F15801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44" name="直線コネクタ 9643">
                    <a:extLst>
                      <a:ext uri="{FF2B5EF4-FFF2-40B4-BE49-F238E27FC236}">
                        <a16:creationId xmlns:a16="http://schemas.microsoft.com/office/drawing/2014/main" id="{08619707-B37C-3F73-B29D-66657B990E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5" name="直線コネクタ 9644">
                    <a:extLst>
                      <a:ext uri="{FF2B5EF4-FFF2-40B4-BE49-F238E27FC236}">
                        <a16:creationId xmlns:a16="http://schemas.microsoft.com/office/drawing/2014/main" id="{DB89D09F-92C1-8956-1294-E849065D34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6" name="直線コネクタ 9645">
                    <a:extLst>
                      <a:ext uri="{FF2B5EF4-FFF2-40B4-BE49-F238E27FC236}">
                        <a16:creationId xmlns:a16="http://schemas.microsoft.com/office/drawing/2014/main" id="{936FEC6C-7027-90B8-C34B-6224731984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7" name="直線コネクタ 9646">
                    <a:extLst>
                      <a:ext uri="{FF2B5EF4-FFF2-40B4-BE49-F238E27FC236}">
                        <a16:creationId xmlns:a16="http://schemas.microsoft.com/office/drawing/2014/main" id="{56778740-F989-B6F7-90EE-3C8C4F2E3D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8" name="直線コネクタ 9647">
                    <a:extLst>
                      <a:ext uri="{FF2B5EF4-FFF2-40B4-BE49-F238E27FC236}">
                        <a16:creationId xmlns:a16="http://schemas.microsoft.com/office/drawing/2014/main" id="{C1B2B471-57DC-916B-AD70-48D808CAFC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9" name="直線コネクタ 9648">
                    <a:extLst>
                      <a:ext uri="{FF2B5EF4-FFF2-40B4-BE49-F238E27FC236}">
                        <a16:creationId xmlns:a16="http://schemas.microsoft.com/office/drawing/2014/main" id="{242A5ED1-BA33-700B-51D0-877101A6A9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1" name="グループ化 9070">
                <a:extLst>
                  <a:ext uri="{FF2B5EF4-FFF2-40B4-BE49-F238E27FC236}">
                    <a16:creationId xmlns:a16="http://schemas.microsoft.com/office/drawing/2014/main" id="{9C01ED2E-5D47-607A-7532-82B2FAEF739C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450" name="正方形/長方形 9449">
                  <a:extLst>
                    <a:ext uri="{FF2B5EF4-FFF2-40B4-BE49-F238E27FC236}">
                      <a16:creationId xmlns:a16="http://schemas.microsoft.com/office/drawing/2014/main" id="{27B25AD2-1742-54A9-EF57-75B2B1F72C62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451" name="グループ化 9450">
                  <a:extLst>
                    <a:ext uri="{FF2B5EF4-FFF2-40B4-BE49-F238E27FC236}">
                      <a16:creationId xmlns:a16="http://schemas.microsoft.com/office/drawing/2014/main" id="{0E6BA745-CE13-63B9-969A-5DDFB0949514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480" name="グループ化 9479">
                    <a:extLst>
                      <a:ext uri="{FF2B5EF4-FFF2-40B4-BE49-F238E27FC236}">
                        <a16:creationId xmlns:a16="http://schemas.microsoft.com/office/drawing/2014/main" id="{0945507D-7314-5F51-9EF8-0F123EDF9B83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620" name="正方形/長方形 9619">
                      <a:extLst>
                        <a:ext uri="{FF2B5EF4-FFF2-40B4-BE49-F238E27FC236}">
                          <a16:creationId xmlns:a16="http://schemas.microsoft.com/office/drawing/2014/main" id="{F5F5DA33-4BEC-CDF6-D3F8-7C30B629A8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1" name="グループ化 9620">
                      <a:extLst>
                        <a:ext uri="{FF2B5EF4-FFF2-40B4-BE49-F238E27FC236}">
                          <a16:creationId xmlns:a16="http://schemas.microsoft.com/office/drawing/2014/main" id="{A692B6A3-5BA0-323B-EA3B-B299819E01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6" name="正方形/長方形 9635">
                        <a:extLst>
                          <a:ext uri="{FF2B5EF4-FFF2-40B4-BE49-F238E27FC236}">
                            <a16:creationId xmlns:a16="http://schemas.microsoft.com/office/drawing/2014/main" id="{440DA814-DD54-4380-E568-D3ACF7B97B6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7" name="正方形/長方形 9636">
                        <a:extLst>
                          <a:ext uri="{FF2B5EF4-FFF2-40B4-BE49-F238E27FC236}">
                            <a16:creationId xmlns:a16="http://schemas.microsoft.com/office/drawing/2014/main" id="{515530AC-BE00-D631-2986-6F90D10B130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622" name="グループ化 9621">
                      <a:extLst>
                        <a:ext uri="{FF2B5EF4-FFF2-40B4-BE49-F238E27FC236}">
                          <a16:creationId xmlns:a16="http://schemas.microsoft.com/office/drawing/2014/main" id="{D4CB4957-9BD1-430C-0949-18F5638594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632" name="正方形/長方形 9631">
                        <a:extLst>
                          <a:ext uri="{FF2B5EF4-FFF2-40B4-BE49-F238E27FC236}">
                            <a16:creationId xmlns:a16="http://schemas.microsoft.com/office/drawing/2014/main" id="{FFF7730C-4FAC-0B1C-AA8B-C93704748D9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633" name="グループ化 9632">
                        <a:extLst>
                          <a:ext uri="{FF2B5EF4-FFF2-40B4-BE49-F238E27FC236}">
                            <a16:creationId xmlns:a16="http://schemas.microsoft.com/office/drawing/2014/main" id="{3D3D906E-875B-71D6-2E80-AB569659C33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634" name="正方形/長方形 9633">
                          <a:extLst>
                            <a:ext uri="{FF2B5EF4-FFF2-40B4-BE49-F238E27FC236}">
                              <a16:creationId xmlns:a16="http://schemas.microsoft.com/office/drawing/2014/main" id="{B9F637F7-31EA-A65A-CC9A-B273A742BA4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635" name="正方形/長方形 9634">
                          <a:extLst>
                            <a:ext uri="{FF2B5EF4-FFF2-40B4-BE49-F238E27FC236}">
                              <a16:creationId xmlns:a16="http://schemas.microsoft.com/office/drawing/2014/main" id="{55D5A555-D2CD-034B-B9A4-DB85A65E8C3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623" name="正方形/長方形 9622">
                      <a:extLst>
                        <a:ext uri="{FF2B5EF4-FFF2-40B4-BE49-F238E27FC236}">
                          <a16:creationId xmlns:a16="http://schemas.microsoft.com/office/drawing/2014/main" id="{9DD685C4-C5AD-563E-59E6-BAECEF66D9C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4" name="グループ化 9623">
                      <a:extLst>
                        <a:ext uri="{FF2B5EF4-FFF2-40B4-BE49-F238E27FC236}">
                          <a16:creationId xmlns:a16="http://schemas.microsoft.com/office/drawing/2014/main" id="{9E9A7F3D-2E59-2C0A-048E-350330EC86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0" name="正方形/長方形 9629">
                        <a:extLst>
                          <a:ext uri="{FF2B5EF4-FFF2-40B4-BE49-F238E27FC236}">
                            <a16:creationId xmlns:a16="http://schemas.microsoft.com/office/drawing/2014/main" id="{2F5DFA78-7695-772A-792A-AC45ACFCA16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1" name="正方形/長方形 9630">
                        <a:extLst>
                          <a:ext uri="{FF2B5EF4-FFF2-40B4-BE49-F238E27FC236}">
                            <a16:creationId xmlns:a16="http://schemas.microsoft.com/office/drawing/2014/main" id="{92B5CEFD-EF6C-2F51-37A5-6B692ED141D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5" name="正方形/長方形 9624">
                      <a:extLst>
                        <a:ext uri="{FF2B5EF4-FFF2-40B4-BE49-F238E27FC236}">
                          <a16:creationId xmlns:a16="http://schemas.microsoft.com/office/drawing/2014/main" id="{C4A303E4-A0BF-C293-C10D-A3584B66E4F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6" name="グループ化 9625">
                      <a:extLst>
                        <a:ext uri="{FF2B5EF4-FFF2-40B4-BE49-F238E27FC236}">
                          <a16:creationId xmlns:a16="http://schemas.microsoft.com/office/drawing/2014/main" id="{2E78E666-D4A7-9318-AF6C-CD736336F6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28" name="正方形/長方形 9627">
                        <a:extLst>
                          <a:ext uri="{FF2B5EF4-FFF2-40B4-BE49-F238E27FC236}">
                            <a16:creationId xmlns:a16="http://schemas.microsoft.com/office/drawing/2014/main" id="{1EB36FA6-D830-667B-EEEE-538EC5D6FB1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29" name="正方形/長方形 9628">
                        <a:extLst>
                          <a:ext uri="{FF2B5EF4-FFF2-40B4-BE49-F238E27FC236}">
                            <a16:creationId xmlns:a16="http://schemas.microsoft.com/office/drawing/2014/main" id="{BEC6FB68-16D5-6922-866B-A1342E33551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7" name="正方形/長方形 9626">
                      <a:extLst>
                        <a:ext uri="{FF2B5EF4-FFF2-40B4-BE49-F238E27FC236}">
                          <a16:creationId xmlns:a16="http://schemas.microsoft.com/office/drawing/2014/main" id="{61873491-50A3-19C5-5572-602E6CE7B2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481" name="グループ化 9480">
                    <a:extLst>
                      <a:ext uri="{FF2B5EF4-FFF2-40B4-BE49-F238E27FC236}">
                        <a16:creationId xmlns:a16="http://schemas.microsoft.com/office/drawing/2014/main" id="{FA6E982A-3260-065E-E81D-CA0BD1940F43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86" name="グループ化 9585">
                      <a:extLst>
                        <a:ext uri="{FF2B5EF4-FFF2-40B4-BE49-F238E27FC236}">
                          <a16:creationId xmlns:a16="http://schemas.microsoft.com/office/drawing/2014/main" id="{6DB737E0-02E4-9D90-FB42-B82DCB695A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604" name="直線コネクタ 9603">
                        <a:extLst>
                          <a:ext uri="{FF2B5EF4-FFF2-40B4-BE49-F238E27FC236}">
                            <a16:creationId xmlns:a16="http://schemas.microsoft.com/office/drawing/2014/main" id="{D0FAF43D-08DF-711C-8A6D-E375E2E72A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5" name="直線コネクタ 9604">
                        <a:extLst>
                          <a:ext uri="{FF2B5EF4-FFF2-40B4-BE49-F238E27FC236}">
                            <a16:creationId xmlns:a16="http://schemas.microsoft.com/office/drawing/2014/main" id="{DB2B68E8-C39D-A115-846B-940F5C45C8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6" name="直線コネクタ 9605">
                        <a:extLst>
                          <a:ext uri="{FF2B5EF4-FFF2-40B4-BE49-F238E27FC236}">
                            <a16:creationId xmlns:a16="http://schemas.microsoft.com/office/drawing/2014/main" id="{365CCD56-34F2-39A8-18C3-B5BBCF7882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7" name="直線コネクタ 9606">
                        <a:extLst>
                          <a:ext uri="{FF2B5EF4-FFF2-40B4-BE49-F238E27FC236}">
                            <a16:creationId xmlns:a16="http://schemas.microsoft.com/office/drawing/2014/main" id="{59566F43-A3FF-AA90-DABB-DD815E2440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8" name="直線コネクタ 9607">
                        <a:extLst>
                          <a:ext uri="{FF2B5EF4-FFF2-40B4-BE49-F238E27FC236}">
                            <a16:creationId xmlns:a16="http://schemas.microsoft.com/office/drawing/2014/main" id="{C0AF3581-91F4-DA7B-525D-0C3197D742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9" name="直線コネクタ 9608">
                        <a:extLst>
                          <a:ext uri="{FF2B5EF4-FFF2-40B4-BE49-F238E27FC236}">
                            <a16:creationId xmlns:a16="http://schemas.microsoft.com/office/drawing/2014/main" id="{C02CF4E5-BFB8-9CFC-7539-D0696C7C91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0" name="直線コネクタ 9609">
                        <a:extLst>
                          <a:ext uri="{FF2B5EF4-FFF2-40B4-BE49-F238E27FC236}">
                            <a16:creationId xmlns:a16="http://schemas.microsoft.com/office/drawing/2014/main" id="{3F85DC22-C25B-3EF2-6C3F-F4114606F3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1" name="直線コネクタ 9610">
                        <a:extLst>
                          <a:ext uri="{FF2B5EF4-FFF2-40B4-BE49-F238E27FC236}">
                            <a16:creationId xmlns:a16="http://schemas.microsoft.com/office/drawing/2014/main" id="{6555FAB7-EA5C-C28E-03E5-BAEE8E2FC4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2" name="直線コネクタ 9611">
                        <a:extLst>
                          <a:ext uri="{FF2B5EF4-FFF2-40B4-BE49-F238E27FC236}">
                            <a16:creationId xmlns:a16="http://schemas.microsoft.com/office/drawing/2014/main" id="{A68E6E5F-27C7-0518-AFD8-2C0AC59136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3" name="直線コネクタ 9612">
                        <a:extLst>
                          <a:ext uri="{FF2B5EF4-FFF2-40B4-BE49-F238E27FC236}">
                            <a16:creationId xmlns:a16="http://schemas.microsoft.com/office/drawing/2014/main" id="{E5A66579-BDCA-2BAF-D26B-9712972B33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4" name="直線コネクタ 9613">
                        <a:extLst>
                          <a:ext uri="{FF2B5EF4-FFF2-40B4-BE49-F238E27FC236}">
                            <a16:creationId xmlns:a16="http://schemas.microsoft.com/office/drawing/2014/main" id="{2C693FDE-3D28-5C73-AEF1-363F095BC8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5" name="直線コネクタ 9614">
                        <a:extLst>
                          <a:ext uri="{FF2B5EF4-FFF2-40B4-BE49-F238E27FC236}">
                            <a16:creationId xmlns:a16="http://schemas.microsoft.com/office/drawing/2014/main" id="{5B836843-D693-2F6D-F7F8-AA57530D10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6" name="直線コネクタ 9615">
                        <a:extLst>
                          <a:ext uri="{FF2B5EF4-FFF2-40B4-BE49-F238E27FC236}">
                            <a16:creationId xmlns:a16="http://schemas.microsoft.com/office/drawing/2014/main" id="{77F8753C-1A83-4AAE-4E3D-FBE14E1ED3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7" name="直線コネクタ 9616">
                        <a:extLst>
                          <a:ext uri="{FF2B5EF4-FFF2-40B4-BE49-F238E27FC236}">
                            <a16:creationId xmlns:a16="http://schemas.microsoft.com/office/drawing/2014/main" id="{7FC44084-1BCA-909D-3A94-F9ED5AC402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8" name="直線コネクタ 9617">
                        <a:extLst>
                          <a:ext uri="{FF2B5EF4-FFF2-40B4-BE49-F238E27FC236}">
                            <a16:creationId xmlns:a16="http://schemas.microsoft.com/office/drawing/2014/main" id="{090DB5E9-C1B3-CA85-5738-57DFA99C85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9" name="直線コネクタ 9618">
                        <a:extLst>
                          <a:ext uri="{FF2B5EF4-FFF2-40B4-BE49-F238E27FC236}">
                            <a16:creationId xmlns:a16="http://schemas.microsoft.com/office/drawing/2014/main" id="{A7A03C8D-ABCA-9C68-45D6-D67C00FB7C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87" name="グループ化 9586">
                      <a:extLst>
                        <a:ext uri="{FF2B5EF4-FFF2-40B4-BE49-F238E27FC236}">
                          <a16:creationId xmlns:a16="http://schemas.microsoft.com/office/drawing/2014/main" id="{24AD5A84-3F8A-2F99-3FFF-2B12A4F433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88" name="直線コネクタ 9587">
                        <a:extLst>
                          <a:ext uri="{FF2B5EF4-FFF2-40B4-BE49-F238E27FC236}">
                            <a16:creationId xmlns:a16="http://schemas.microsoft.com/office/drawing/2014/main" id="{1CB0F88B-C390-99C6-CE92-3E1B6E1FFB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9" name="直線コネクタ 9588">
                        <a:extLst>
                          <a:ext uri="{FF2B5EF4-FFF2-40B4-BE49-F238E27FC236}">
                            <a16:creationId xmlns:a16="http://schemas.microsoft.com/office/drawing/2014/main" id="{A2D9D7F0-0CA3-F816-FDA7-0D3B78F59C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0" name="直線コネクタ 9589">
                        <a:extLst>
                          <a:ext uri="{FF2B5EF4-FFF2-40B4-BE49-F238E27FC236}">
                            <a16:creationId xmlns:a16="http://schemas.microsoft.com/office/drawing/2014/main" id="{CBE6586B-3356-2B06-AA87-80343B7175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1" name="直線コネクタ 9590">
                        <a:extLst>
                          <a:ext uri="{FF2B5EF4-FFF2-40B4-BE49-F238E27FC236}">
                            <a16:creationId xmlns:a16="http://schemas.microsoft.com/office/drawing/2014/main" id="{D2C12AF4-57AD-A824-70B4-F3D1B36EF0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2" name="直線コネクタ 9591">
                        <a:extLst>
                          <a:ext uri="{FF2B5EF4-FFF2-40B4-BE49-F238E27FC236}">
                            <a16:creationId xmlns:a16="http://schemas.microsoft.com/office/drawing/2014/main" id="{C277F2B2-A145-2FA5-90D0-3505B2C844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3" name="直線コネクタ 9592">
                        <a:extLst>
                          <a:ext uri="{FF2B5EF4-FFF2-40B4-BE49-F238E27FC236}">
                            <a16:creationId xmlns:a16="http://schemas.microsoft.com/office/drawing/2014/main" id="{61D1BBBE-EE41-080C-A288-7FA9F1C521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4" name="直線コネクタ 9593">
                        <a:extLst>
                          <a:ext uri="{FF2B5EF4-FFF2-40B4-BE49-F238E27FC236}">
                            <a16:creationId xmlns:a16="http://schemas.microsoft.com/office/drawing/2014/main" id="{EAC7B49D-C0EE-3749-8895-930A352D67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5" name="直線コネクタ 9594">
                        <a:extLst>
                          <a:ext uri="{FF2B5EF4-FFF2-40B4-BE49-F238E27FC236}">
                            <a16:creationId xmlns:a16="http://schemas.microsoft.com/office/drawing/2014/main" id="{555C2F86-AEF6-7EC7-01E2-BAF22D7009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6" name="直線コネクタ 9595">
                        <a:extLst>
                          <a:ext uri="{FF2B5EF4-FFF2-40B4-BE49-F238E27FC236}">
                            <a16:creationId xmlns:a16="http://schemas.microsoft.com/office/drawing/2014/main" id="{68A98BBE-E80C-4601-4892-57700CFAD0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7" name="直線コネクタ 9596">
                        <a:extLst>
                          <a:ext uri="{FF2B5EF4-FFF2-40B4-BE49-F238E27FC236}">
                            <a16:creationId xmlns:a16="http://schemas.microsoft.com/office/drawing/2014/main" id="{C6ABE496-863C-C20A-246A-C051613FE8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8" name="直線コネクタ 9597">
                        <a:extLst>
                          <a:ext uri="{FF2B5EF4-FFF2-40B4-BE49-F238E27FC236}">
                            <a16:creationId xmlns:a16="http://schemas.microsoft.com/office/drawing/2014/main" id="{7552773C-EB97-B61A-4860-7702AB8C51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9" name="直線コネクタ 9598">
                        <a:extLst>
                          <a:ext uri="{FF2B5EF4-FFF2-40B4-BE49-F238E27FC236}">
                            <a16:creationId xmlns:a16="http://schemas.microsoft.com/office/drawing/2014/main" id="{FFC5B7DC-5E02-9EEA-C4F8-4B6504D208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0" name="直線コネクタ 9599">
                        <a:extLst>
                          <a:ext uri="{FF2B5EF4-FFF2-40B4-BE49-F238E27FC236}">
                            <a16:creationId xmlns:a16="http://schemas.microsoft.com/office/drawing/2014/main" id="{EC9567FA-A074-3ED7-9758-7F141E86E1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1" name="直線コネクタ 9600">
                        <a:extLst>
                          <a:ext uri="{FF2B5EF4-FFF2-40B4-BE49-F238E27FC236}">
                            <a16:creationId xmlns:a16="http://schemas.microsoft.com/office/drawing/2014/main" id="{3993980E-D0B1-491B-649B-6835E70C17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2" name="直線コネクタ 9601">
                        <a:extLst>
                          <a:ext uri="{FF2B5EF4-FFF2-40B4-BE49-F238E27FC236}">
                            <a16:creationId xmlns:a16="http://schemas.microsoft.com/office/drawing/2014/main" id="{2FDBE911-BE53-7420-FD99-75E1561877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3" name="直線コネクタ 9602">
                        <a:extLst>
                          <a:ext uri="{FF2B5EF4-FFF2-40B4-BE49-F238E27FC236}">
                            <a16:creationId xmlns:a16="http://schemas.microsoft.com/office/drawing/2014/main" id="{0C683C40-695D-9A77-E32F-96278411B2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2" name="グループ化 9481">
                    <a:extLst>
                      <a:ext uri="{FF2B5EF4-FFF2-40B4-BE49-F238E27FC236}">
                        <a16:creationId xmlns:a16="http://schemas.microsoft.com/office/drawing/2014/main" id="{DE43D937-0F0F-9074-4375-D2AE645D7D0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52" name="グループ化 9551">
                      <a:extLst>
                        <a:ext uri="{FF2B5EF4-FFF2-40B4-BE49-F238E27FC236}">
                          <a16:creationId xmlns:a16="http://schemas.microsoft.com/office/drawing/2014/main" id="{3EDDB5F3-91B5-4CFD-3EAE-FE41107AA2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70" name="直線コネクタ 9569">
                        <a:extLst>
                          <a:ext uri="{FF2B5EF4-FFF2-40B4-BE49-F238E27FC236}">
                            <a16:creationId xmlns:a16="http://schemas.microsoft.com/office/drawing/2014/main" id="{8A0C82EA-0992-5544-C2D3-2FD5591917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1" name="直線コネクタ 9570">
                        <a:extLst>
                          <a:ext uri="{FF2B5EF4-FFF2-40B4-BE49-F238E27FC236}">
                            <a16:creationId xmlns:a16="http://schemas.microsoft.com/office/drawing/2014/main" id="{EC7B31F9-719B-AEBE-1D72-F0090149C0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2" name="直線コネクタ 9571">
                        <a:extLst>
                          <a:ext uri="{FF2B5EF4-FFF2-40B4-BE49-F238E27FC236}">
                            <a16:creationId xmlns:a16="http://schemas.microsoft.com/office/drawing/2014/main" id="{C1D6D261-8E8B-70DD-2AE6-A6B9ED4770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3" name="直線コネクタ 9572">
                        <a:extLst>
                          <a:ext uri="{FF2B5EF4-FFF2-40B4-BE49-F238E27FC236}">
                            <a16:creationId xmlns:a16="http://schemas.microsoft.com/office/drawing/2014/main" id="{1E54E606-B764-2D3D-5864-AC3BFDBC5F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4" name="直線コネクタ 9573">
                        <a:extLst>
                          <a:ext uri="{FF2B5EF4-FFF2-40B4-BE49-F238E27FC236}">
                            <a16:creationId xmlns:a16="http://schemas.microsoft.com/office/drawing/2014/main" id="{AE8F4009-0E78-DCFD-45A0-FBC424B9EF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5" name="直線コネクタ 9574">
                        <a:extLst>
                          <a:ext uri="{FF2B5EF4-FFF2-40B4-BE49-F238E27FC236}">
                            <a16:creationId xmlns:a16="http://schemas.microsoft.com/office/drawing/2014/main" id="{A0AAE50C-36B0-4005-9DF1-F0B2F3982F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6" name="直線コネクタ 9575">
                        <a:extLst>
                          <a:ext uri="{FF2B5EF4-FFF2-40B4-BE49-F238E27FC236}">
                            <a16:creationId xmlns:a16="http://schemas.microsoft.com/office/drawing/2014/main" id="{9479E413-F5F4-8957-C9D8-AAE2240843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7" name="直線コネクタ 9576">
                        <a:extLst>
                          <a:ext uri="{FF2B5EF4-FFF2-40B4-BE49-F238E27FC236}">
                            <a16:creationId xmlns:a16="http://schemas.microsoft.com/office/drawing/2014/main" id="{8F48D233-675E-0853-45AB-64F50F1199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8" name="直線コネクタ 9577">
                        <a:extLst>
                          <a:ext uri="{FF2B5EF4-FFF2-40B4-BE49-F238E27FC236}">
                            <a16:creationId xmlns:a16="http://schemas.microsoft.com/office/drawing/2014/main" id="{45666F99-1A6C-0939-3438-FCCE01F257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9" name="直線コネクタ 9578">
                        <a:extLst>
                          <a:ext uri="{FF2B5EF4-FFF2-40B4-BE49-F238E27FC236}">
                            <a16:creationId xmlns:a16="http://schemas.microsoft.com/office/drawing/2014/main" id="{1892B868-90A8-2433-DB0C-8DD21C9544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0" name="直線コネクタ 9579">
                        <a:extLst>
                          <a:ext uri="{FF2B5EF4-FFF2-40B4-BE49-F238E27FC236}">
                            <a16:creationId xmlns:a16="http://schemas.microsoft.com/office/drawing/2014/main" id="{71F2AEC0-6E73-C6B9-350C-B8BA3C951E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1" name="直線コネクタ 9580">
                        <a:extLst>
                          <a:ext uri="{FF2B5EF4-FFF2-40B4-BE49-F238E27FC236}">
                            <a16:creationId xmlns:a16="http://schemas.microsoft.com/office/drawing/2014/main" id="{F7AD1F1B-E2A3-9AC3-8BE9-46286610B5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2" name="直線コネクタ 9581">
                        <a:extLst>
                          <a:ext uri="{FF2B5EF4-FFF2-40B4-BE49-F238E27FC236}">
                            <a16:creationId xmlns:a16="http://schemas.microsoft.com/office/drawing/2014/main" id="{7DC19A5A-CD85-D860-1E27-A2E6DD5927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3" name="直線コネクタ 9582">
                        <a:extLst>
                          <a:ext uri="{FF2B5EF4-FFF2-40B4-BE49-F238E27FC236}">
                            <a16:creationId xmlns:a16="http://schemas.microsoft.com/office/drawing/2014/main" id="{8E1BF3CC-DB3C-5C41-A93F-C09F87FCB4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4" name="直線コネクタ 9583">
                        <a:extLst>
                          <a:ext uri="{FF2B5EF4-FFF2-40B4-BE49-F238E27FC236}">
                            <a16:creationId xmlns:a16="http://schemas.microsoft.com/office/drawing/2014/main" id="{EE16547A-EC6D-E7C2-EEA4-9DDC1189AE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5" name="直線コネクタ 9584">
                        <a:extLst>
                          <a:ext uri="{FF2B5EF4-FFF2-40B4-BE49-F238E27FC236}">
                            <a16:creationId xmlns:a16="http://schemas.microsoft.com/office/drawing/2014/main" id="{7195B3A6-9E16-4185-868D-298EEDD72F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53" name="グループ化 9552">
                      <a:extLst>
                        <a:ext uri="{FF2B5EF4-FFF2-40B4-BE49-F238E27FC236}">
                          <a16:creationId xmlns:a16="http://schemas.microsoft.com/office/drawing/2014/main" id="{31A509B8-BBFF-90CF-01B8-4D8BD2114C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54" name="直線コネクタ 9553">
                        <a:extLst>
                          <a:ext uri="{FF2B5EF4-FFF2-40B4-BE49-F238E27FC236}">
                            <a16:creationId xmlns:a16="http://schemas.microsoft.com/office/drawing/2014/main" id="{7767609E-16FF-4F9B-C851-D3F1C5A36D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5" name="直線コネクタ 9554">
                        <a:extLst>
                          <a:ext uri="{FF2B5EF4-FFF2-40B4-BE49-F238E27FC236}">
                            <a16:creationId xmlns:a16="http://schemas.microsoft.com/office/drawing/2014/main" id="{C7878571-2F19-91B4-A7D9-74B4BCF8EE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6" name="直線コネクタ 9555">
                        <a:extLst>
                          <a:ext uri="{FF2B5EF4-FFF2-40B4-BE49-F238E27FC236}">
                            <a16:creationId xmlns:a16="http://schemas.microsoft.com/office/drawing/2014/main" id="{5D1934B2-4F2E-667E-3F76-3ACB6A878E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7" name="直線コネクタ 9556">
                        <a:extLst>
                          <a:ext uri="{FF2B5EF4-FFF2-40B4-BE49-F238E27FC236}">
                            <a16:creationId xmlns:a16="http://schemas.microsoft.com/office/drawing/2014/main" id="{D7C5D478-AE8E-69BC-F7D6-654FA081E3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8" name="直線コネクタ 9557">
                        <a:extLst>
                          <a:ext uri="{FF2B5EF4-FFF2-40B4-BE49-F238E27FC236}">
                            <a16:creationId xmlns:a16="http://schemas.microsoft.com/office/drawing/2014/main" id="{5BE24656-CD0A-59AD-077F-2D2AC3567C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9" name="直線コネクタ 9558">
                        <a:extLst>
                          <a:ext uri="{FF2B5EF4-FFF2-40B4-BE49-F238E27FC236}">
                            <a16:creationId xmlns:a16="http://schemas.microsoft.com/office/drawing/2014/main" id="{E375897B-D830-479A-FDEF-5B853B69A1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0" name="直線コネクタ 9559">
                        <a:extLst>
                          <a:ext uri="{FF2B5EF4-FFF2-40B4-BE49-F238E27FC236}">
                            <a16:creationId xmlns:a16="http://schemas.microsoft.com/office/drawing/2014/main" id="{91E694D9-770F-AD30-E3CC-22775707E8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1" name="直線コネクタ 9560">
                        <a:extLst>
                          <a:ext uri="{FF2B5EF4-FFF2-40B4-BE49-F238E27FC236}">
                            <a16:creationId xmlns:a16="http://schemas.microsoft.com/office/drawing/2014/main" id="{7BA856E2-819C-FB4D-31EB-88160FE455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2" name="直線コネクタ 9561">
                        <a:extLst>
                          <a:ext uri="{FF2B5EF4-FFF2-40B4-BE49-F238E27FC236}">
                            <a16:creationId xmlns:a16="http://schemas.microsoft.com/office/drawing/2014/main" id="{1DEB7C7D-3651-5071-AEC9-2032CE942F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3" name="直線コネクタ 9562">
                        <a:extLst>
                          <a:ext uri="{FF2B5EF4-FFF2-40B4-BE49-F238E27FC236}">
                            <a16:creationId xmlns:a16="http://schemas.microsoft.com/office/drawing/2014/main" id="{280CE1EA-A001-08FC-FF44-118184F1A5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4" name="直線コネクタ 9563">
                        <a:extLst>
                          <a:ext uri="{FF2B5EF4-FFF2-40B4-BE49-F238E27FC236}">
                            <a16:creationId xmlns:a16="http://schemas.microsoft.com/office/drawing/2014/main" id="{3EAF5B76-26AD-8392-6245-02DEEBB73C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5" name="直線コネクタ 9564">
                        <a:extLst>
                          <a:ext uri="{FF2B5EF4-FFF2-40B4-BE49-F238E27FC236}">
                            <a16:creationId xmlns:a16="http://schemas.microsoft.com/office/drawing/2014/main" id="{F789B901-E376-C775-36F0-E7A121C367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6" name="直線コネクタ 9565">
                        <a:extLst>
                          <a:ext uri="{FF2B5EF4-FFF2-40B4-BE49-F238E27FC236}">
                            <a16:creationId xmlns:a16="http://schemas.microsoft.com/office/drawing/2014/main" id="{017138AA-9E24-775C-3CD7-E107FAF201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7" name="直線コネクタ 9566">
                        <a:extLst>
                          <a:ext uri="{FF2B5EF4-FFF2-40B4-BE49-F238E27FC236}">
                            <a16:creationId xmlns:a16="http://schemas.microsoft.com/office/drawing/2014/main" id="{93DE040F-9E37-7C1C-4841-31A5CC62F1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8" name="直線コネクタ 9567">
                        <a:extLst>
                          <a:ext uri="{FF2B5EF4-FFF2-40B4-BE49-F238E27FC236}">
                            <a16:creationId xmlns:a16="http://schemas.microsoft.com/office/drawing/2014/main" id="{72D8DD7B-6DC1-B4C0-E6A3-911200FFC1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9" name="直線コネクタ 9568">
                        <a:extLst>
                          <a:ext uri="{FF2B5EF4-FFF2-40B4-BE49-F238E27FC236}">
                            <a16:creationId xmlns:a16="http://schemas.microsoft.com/office/drawing/2014/main" id="{9DE67288-5A12-73B0-B612-15556B29FE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3" name="グループ化 9482">
                    <a:extLst>
                      <a:ext uri="{FF2B5EF4-FFF2-40B4-BE49-F238E27FC236}">
                        <a16:creationId xmlns:a16="http://schemas.microsoft.com/office/drawing/2014/main" id="{7952E467-50A6-D121-E42D-39DC1639542B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18" name="グループ化 9517">
                      <a:extLst>
                        <a:ext uri="{FF2B5EF4-FFF2-40B4-BE49-F238E27FC236}">
                          <a16:creationId xmlns:a16="http://schemas.microsoft.com/office/drawing/2014/main" id="{375E32AD-F955-6480-E958-D41C28E1CA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36" name="直線コネクタ 9535">
                        <a:extLst>
                          <a:ext uri="{FF2B5EF4-FFF2-40B4-BE49-F238E27FC236}">
                            <a16:creationId xmlns:a16="http://schemas.microsoft.com/office/drawing/2014/main" id="{41D33A34-EF71-3D57-C166-D23DFD9DF2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7" name="直線コネクタ 9536">
                        <a:extLst>
                          <a:ext uri="{FF2B5EF4-FFF2-40B4-BE49-F238E27FC236}">
                            <a16:creationId xmlns:a16="http://schemas.microsoft.com/office/drawing/2014/main" id="{AEF1753A-2ACA-985D-CAA7-755D3A1037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8" name="直線コネクタ 9537">
                        <a:extLst>
                          <a:ext uri="{FF2B5EF4-FFF2-40B4-BE49-F238E27FC236}">
                            <a16:creationId xmlns:a16="http://schemas.microsoft.com/office/drawing/2014/main" id="{27D56CB4-75DD-CCC5-7747-93E1268F01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9" name="直線コネクタ 9538">
                        <a:extLst>
                          <a:ext uri="{FF2B5EF4-FFF2-40B4-BE49-F238E27FC236}">
                            <a16:creationId xmlns:a16="http://schemas.microsoft.com/office/drawing/2014/main" id="{74B2057A-50FF-8B07-4976-4AC094E304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0" name="直線コネクタ 9539">
                        <a:extLst>
                          <a:ext uri="{FF2B5EF4-FFF2-40B4-BE49-F238E27FC236}">
                            <a16:creationId xmlns:a16="http://schemas.microsoft.com/office/drawing/2014/main" id="{72DA6CFE-EB77-C47A-3803-224A526C7B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1" name="直線コネクタ 9540">
                        <a:extLst>
                          <a:ext uri="{FF2B5EF4-FFF2-40B4-BE49-F238E27FC236}">
                            <a16:creationId xmlns:a16="http://schemas.microsoft.com/office/drawing/2014/main" id="{07FE6281-B899-66CD-872B-1429059FC6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2" name="直線コネクタ 9541">
                        <a:extLst>
                          <a:ext uri="{FF2B5EF4-FFF2-40B4-BE49-F238E27FC236}">
                            <a16:creationId xmlns:a16="http://schemas.microsoft.com/office/drawing/2014/main" id="{C2CB2D9F-B749-001E-7E51-53607AD4BE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3" name="直線コネクタ 9542">
                        <a:extLst>
                          <a:ext uri="{FF2B5EF4-FFF2-40B4-BE49-F238E27FC236}">
                            <a16:creationId xmlns:a16="http://schemas.microsoft.com/office/drawing/2014/main" id="{CB621ECB-5DE6-3F88-F98C-9E0671425F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4" name="直線コネクタ 9543">
                        <a:extLst>
                          <a:ext uri="{FF2B5EF4-FFF2-40B4-BE49-F238E27FC236}">
                            <a16:creationId xmlns:a16="http://schemas.microsoft.com/office/drawing/2014/main" id="{9444081E-C7F6-A091-880E-6D86A2ED5A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5" name="直線コネクタ 9544">
                        <a:extLst>
                          <a:ext uri="{FF2B5EF4-FFF2-40B4-BE49-F238E27FC236}">
                            <a16:creationId xmlns:a16="http://schemas.microsoft.com/office/drawing/2014/main" id="{80615F5B-CA5C-45B5-B221-69C5193020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6" name="直線コネクタ 9545">
                        <a:extLst>
                          <a:ext uri="{FF2B5EF4-FFF2-40B4-BE49-F238E27FC236}">
                            <a16:creationId xmlns:a16="http://schemas.microsoft.com/office/drawing/2014/main" id="{614269A0-2CBE-D529-1DB7-BAF977AFBB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7" name="直線コネクタ 9546">
                        <a:extLst>
                          <a:ext uri="{FF2B5EF4-FFF2-40B4-BE49-F238E27FC236}">
                            <a16:creationId xmlns:a16="http://schemas.microsoft.com/office/drawing/2014/main" id="{B24F86CE-6714-0937-5D0C-E6F60A3887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8" name="直線コネクタ 9547">
                        <a:extLst>
                          <a:ext uri="{FF2B5EF4-FFF2-40B4-BE49-F238E27FC236}">
                            <a16:creationId xmlns:a16="http://schemas.microsoft.com/office/drawing/2014/main" id="{597AE55E-8CEF-88B6-76B8-8BBF1BB838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9" name="直線コネクタ 9548">
                        <a:extLst>
                          <a:ext uri="{FF2B5EF4-FFF2-40B4-BE49-F238E27FC236}">
                            <a16:creationId xmlns:a16="http://schemas.microsoft.com/office/drawing/2014/main" id="{D238DBCA-6BB4-8A9B-B5B7-F7697CAEE0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0" name="直線コネクタ 9549">
                        <a:extLst>
                          <a:ext uri="{FF2B5EF4-FFF2-40B4-BE49-F238E27FC236}">
                            <a16:creationId xmlns:a16="http://schemas.microsoft.com/office/drawing/2014/main" id="{F73C78EB-57E8-B7B8-8CF3-40BC968CB9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1" name="直線コネクタ 9550">
                        <a:extLst>
                          <a:ext uri="{FF2B5EF4-FFF2-40B4-BE49-F238E27FC236}">
                            <a16:creationId xmlns:a16="http://schemas.microsoft.com/office/drawing/2014/main" id="{FCFDFB46-7205-0DC1-A7F1-0B258FFD44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19" name="グループ化 9518">
                      <a:extLst>
                        <a:ext uri="{FF2B5EF4-FFF2-40B4-BE49-F238E27FC236}">
                          <a16:creationId xmlns:a16="http://schemas.microsoft.com/office/drawing/2014/main" id="{56CB1D20-5C96-CDAD-996A-5FA7508BBA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20" name="直線コネクタ 9519">
                        <a:extLst>
                          <a:ext uri="{FF2B5EF4-FFF2-40B4-BE49-F238E27FC236}">
                            <a16:creationId xmlns:a16="http://schemas.microsoft.com/office/drawing/2014/main" id="{47C660BF-CA89-EDFA-7D92-8F8DE17562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1" name="直線コネクタ 9520">
                        <a:extLst>
                          <a:ext uri="{FF2B5EF4-FFF2-40B4-BE49-F238E27FC236}">
                            <a16:creationId xmlns:a16="http://schemas.microsoft.com/office/drawing/2014/main" id="{38C51DFB-830E-9EAD-6E10-C455FDD29B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2" name="直線コネクタ 9521">
                        <a:extLst>
                          <a:ext uri="{FF2B5EF4-FFF2-40B4-BE49-F238E27FC236}">
                            <a16:creationId xmlns:a16="http://schemas.microsoft.com/office/drawing/2014/main" id="{5ECF0014-FDF8-DDEE-B260-2771FCBE51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3" name="直線コネクタ 9522">
                        <a:extLst>
                          <a:ext uri="{FF2B5EF4-FFF2-40B4-BE49-F238E27FC236}">
                            <a16:creationId xmlns:a16="http://schemas.microsoft.com/office/drawing/2014/main" id="{378F7F40-5F11-3183-D3AB-D50539DA2B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4" name="直線コネクタ 9523">
                        <a:extLst>
                          <a:ext uri="{FF2B5EF4-FFF2-40B4-BE49-F238E27FC236}">
                            <a16:creationId xmlns:a16="http://schemas.microsoft.com/office/drawing/2014/main" id="{9CAFB361-2519-10A7-A97B-0E6DA0AF34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5" name="直線コネクタ 9524">
                        <a:extLst>
                          <a:ext uri="{FF2B5EF4-FFF2-40B4-BE49-F238E27FC236}">
                            <a16:creationId xmlns:a16="http://schemas.microsoft.com/office/drawing/2014/main" id="{625B6C77-6B89-44C3-CB2B-898D28B42F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6" name="直線コネクタ 9525">
                        <a:extLst>
                          <a:ext uri="{FF2B5EF4-FFF2-40B4-BE49-F238E27FC236}">
                            <a16:creationId xmlns:a16="http://schemas.microsoft.com/office/drawing/2014/main" id="{AF5B9072-3C21-7F97-4D80-0E30C253FB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7" name="直線コネクタ 9526">
                        <a:extLst>
                          <a:ext uri="{FF2B5EF4-FFF2-40B4-BE49-F238E27FC236}">
                            <a16:creationId xmlns:a16="http://schemas.microsoft.com/office/drawing/2014/main" id="{EE77EEEB-8B42-74DC-0370-6379F3E879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8" name="直線コネクタ 9527">
                        <a:extLst>
                          <a:ext uri="{FF2B5EF4-FFF2-40B4-BE49-F238E27FC236}">
                            <a16:creationId xmlns:a16="http://schemas.microsoft.com/office/drawing/2014/main" id="{26B5CBE5-847A-D69B-5519-ACAA3D19E9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9" name="直線コネクタ 9528">
                        <a:extLst>
                          <a:ext uri="{FF2B5EF4-FFF2-40B4-BE49-F238E27FC236}">
                            <a16:creationId xmlns:a16="http://schemas.microsoft.com/office/drawing/2014/main" id="{28B45D1D-44DE-9A64-6BC6-64047F29B3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0" name="直線コネクタ 9529">
                        <a:extLst>
                          <a:ext uri="{FF2B5EF4-FFF2-40B4-BE49-F238E27FC236}">
                            <a16:creationId xmlns:a16="http://schemas.microsoft.com/office/drawing/2014/main" id="{BC61E18F-A55E-0164-B929-B3645ABFD9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1" name="直線コネクタ 9530">
                        <a:extLst>
                          <a:ext uri="{FF2B5EF4-FFF2-40B4-BE49-F238E27FC236}">
                            <a16:creationId xmlns:a16="http://schemas.microsoft.com/office/drawing/2014/main" id="{A4716128-66E9-5836-AA88-0EB2AD77A4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2" name="直線コネクタ 9531">
                        <a:extLst>
                          <a:ext uri="{FF2B5EF4-FFF2-40B4-BE49-F238E27FC236}">
                            <a16:creationId xmlns:a16="http://schemas.microsoft.com/office/drawing/2014/main" id="{367D6132-6BC0-D5BE-5906-B9224CF0C8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3" name="直線コネクタ 9532">
                        <a:extLst>
                          <a:ext uri="{FF2B5EF4-FFF2-40B4-BE49-F238E27FC236}">
                            <a16:creationId xmlns:a16="http://schemas.microsoft.com/office/drawing/2014/main" id="{701BDEA8-7093-644B-8E8F-72C71E9E87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4" name="直線コネクタ 9533">
                        <a:extLst>
                          <a:ext uri="{FF2B5EF4-FFF2-40B4-BE49-F238E27FC236}">
                            <a16:creationId xmlns:a16="http://schemas.microsoft.com/office/drawing/2014/main" id="{1BB96A55-9FD1-B474-6588-3CE87B773E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5" name="直線コネクタ 9534">
                        <a:extLst>
                          <a:ext uri="{FF2B5EF4-FFF2-40B4-BE49-F238E27FC236}">
                            <a16:creationId xmlns:a16="http://schemas.microsoft.com/office/drawing/2014/main" id="{7CE72977-D187-4A87-99C1-61372599FA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4" name="グループ化 9483">
                    <a:extLst>
                      <a:ext uri="{FF2B5EF4-FFF2-40B4-BE49-F238E27FC236}">
                        <a16:creationId xmlns:a16="http://schemas.microsoft.com/office/drawing/2014/main" id="{7804E1B8-08C5-7011-E10B-B95918DA9864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502" name="直線コネクタ 9501">
                      <a:extLst>
                        <a:ext uri="{FF2B5EF4-FFF2-40B4-BE49-F238E27FC236}">
                          <a16:creationId xmlns:a16="http://schemas.microsoft.com/office/drawing/2014/main" id="{A1CC7431-DB58-BEC2-E6B7-62A37502BA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3" name="直線コネクタ 9502">
                      <a:extLst>
                        <a:ext uri="{FF2B5EF4-FFF2-40B4-BE49-F238E27FC236}">
                          <a16:creationId xmlns:a16="http://schemas.microsoft.com/office/drawing/2014/main" id="{0D94842D-E079-2828-F831-3A455DE65F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4" name="直線コネクタ 9503">
                      <a:extLst>
                        <a:ext uri="{FF2B5EF4-FFF2-40B4-BE49-F238E27FC236}">
                          <a16:creationId xmlns:a16="http://schemas.microsoft.com/office/drawing/2014/main" id="{288EB7F8-EC8C-ECC3-39E6-8951B43B8C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5" name="直線コネクタ 9504">
                      <a:extLst>
                        <a:ext uri="{FF2B5EF4-FFF2-40B4-BE49-F238E27FC236}">
                          <a16:creationId xmlns:a16="http://schemas.microsoft.com/office/drawing/2014/main" id="{E017713D-EF41-4E59-5931-FDBD79F525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6" name="直線コネクタ 9505">
                      <a:extLst>
                        <a:ext uri="{FF2B5EF4-FFF2-40B4-BE49-F238E27FC236}">
                          <a16:creationId xmlns:a16="http://schemas.microsoft.com/office/drawing/2014/main" id="{464EC287-0DBF-E415-8F7E-7D1E38BD6A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7" name="直線コネクタ 9506">
                      <a:extLst>
                        <a:ext uri="{FF2B5EF4-FFF2-40B4-BE49-F238E27FC236}">
                          <a16:creationId xmlns:a16="http://schemas.microsoft.com/office/drawing/2014/main" id="{44A5A69A-6AEC-712F-714B-A5F43164C3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8" name="直線コネクタ 9507">
                      <a:extLst>
                        <a:ext uri="{FF2B5EF4-FFF2-40B4-BE49-F238E27FC236}">
                          <a16:creationId xmlns:a16="http://schemas.microsoft.com/office/drawing/2014/main" id="{7DC2B850-1F2A-442C-9185-319A5EE6C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9" name="直線コネクタ 9508">
                      <a:extLst>
                        <a:ext uri="{FF2B5EF4-FFF2-40B4-BE49-F238E27FC236}">
                          <a16:creationId xmlns:a16="http://schemas.microsoft.com/office/drawing/2014/main" id="{A8DDD9E5-EDE3-8FF2-0B73-AF6381FDF5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0" name="直線コネクタ 9509">
                      <a:extLst>
                        <a:ext uri="{FF2B5EF4-FFF2-40B4-BE49-F238E27FC236}">
                          <a16:creationId xmlns:a16="http://schemas.microsoft.com/office/drawing/2014/main" id="{5E7C9D29-4E77-9FC5-AEEA-745E072F56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1" name="直線コネクタ 9510">
                      <a:extLst>
                        <a:ext uri="{FF2B5EF4-FFF2-40B4-BE49-F238E27FC236}">
                          <a16:creationId xmlns:a16="http://schemas.microsoft.com/office/drawing/2014/main" id="{692078B0-D64A-17D1-6BC3-8339FE0F2F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2" name="直線コネクタ 9511">
                      <a:extLst>
                        <a:ext uri="{FF2B5EF4-FFF2-40B4-BE49-F238E27FC236}">
                          <a16:creationId xmlns:a16="http://schemas.microsoft.com/office/drawing/2014/main" id="{E3B4F16E-F777-A6DC-8A9B-CFA4551426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3" name="直線コネクタ 9512">
                      <a:extLst>
                        <a:ext uri="{FF2B5EF4-FFF2-40B4-BE49-F238E27FC236}">
                          <a16:creationId xmlns:a16="http://schemas.microsoft.com/office/drawing/2014/main" id="{C00B0C00-546B-9A4E-15F7-A83BD03572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4" name="直線コネクタ 9513">
                      <a:extLst>
                        <a:ext uri="{FF2B5EF4-FFF2-40B4-BE49-F238E27FC236}">
                          <a16:creationId xmlns:a16="http://schemas.microsoft.com/office/drawing/2014/main" id="{2F26B8D9-F33D-6A12-00E6-140A78ACD8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5" name="直線コネクタ 9514">
                      <a:extLst>
                        <a:ext uri="{FF2B5EF4-FFF2-40B4-BE49-F238E27FC236}">
                          <a16:creationId xmlns:a16="http://schemas.microsoft.com/office/drawing/2014/main" id="{65309A36-54D2-8536-6BA6-69AAEB4AAF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6" name="直線コネクタ 9515">
                      <a:extLst>
                        <a:ext uri="{FF2B5EF4-FFF2-40B4-BE49-F238E27FC236}">
                          <a16:creationId xmlns:a16="http://schemas.microsoft.com/office/drawing/2014/main" id="{7849100B-B9A9-B121-7E19-CDD33BF4C3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7" name="直線コネクタ 9516">
                      <a:extLst>
                        <a:ext uri="{FF2B5EF4-FFF2-40B4-BE49-F238E27FC236}">
                          <a16:creationId xmlns:a16="http://schemas.microsoft.com/office/drawing/2014/main" id="{E522ADCE-B951-AD30-1617-35E4C50DB5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485" name="グループ化 9484">
                    <a:extLst>
                      <a:ext uri="{FF2B5EF4-FFF2-40B4-BE49-F238E27FC236}">
                        <a16:creationId xmlns:a16="http://schemas.microsoft.com/office/drawing/2014/main" id="{24AC65D4-4B33-6EB9-DB13-0593FA4FF7E1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486" name="直線コネクタ 9485">
                      <a:extLst>
                        <a:ext uri="{FF2B5EF4-FFF2-40B4-BE49-F238E27FC236}">
                          <a16:creationId xmlns:a16="http://schemas.microsoft.com/office/drawing/2014/main" id="{9C532B28-C6F4-0ECE-4F25-33BA9BF98B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7" name="直線コネクタ 9486">
                      <a:extLst>
                        <a:ext uri="{FF2B5EF4-FFF2-40B4-BE49-F238E27FC236}">
                          <a16:creationId xmlns:a16="http://schemas.microsoft.com/office/drawing/2014/main" id="{6B728F86-A8B2-1B65-FD07-0EFFC4D773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8" name="直線コネクタ 9487">
                      <a:extLst>
                        <a:ext uri="{FF2B5EF4-FFF2-40B4-BE49-F238E27FC236}">
                          <a16:creationId xmlns:a16="http://schemas.microsoft.com/office/drawing/2014/main" id="{E3C46695-A512-A0C6-E4F7-48E752BA4C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9" name="直線コネクタ 9488">
                      <a:extLst>
                        <a:ext uri="{FF2B5EF4-FFF2-40B4-BE49-F238E27FC236}">
                          <a16:creationId xmlns:a16="http://schemas.microsoft.com/office/drawing/2014/main" id="{3A111759-DEAB-E738-4BDB-BCF5ED8AED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0" name="直線コネクタ 9489">
                      <a:extLst>
                        <a:ext uri="{FF2B5EF4-FFF2-40B4-BE49-F238E27FC236}">
                          <a16:creationId xmlns:a16="http://schemas.microsoft.com/office/drawing/2014/main" id="{095BD735-6936-CBE6-979B-89226622E8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1" name="直線コネクタ 9490">
                      <a:extLst>
                        <a:ext uri="{FF2B5EF4-FFF2-40B4-BE49-F238E27FC236}">
                          <a16:creationId xmlns:a16="http://schemas.microsoft.com/office/drawing/2014/main" id="{E0990C41-8780-2369-165F-D23A435425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2" name="直線コネクタ 9491">
                      <a:extLst>
                        <a:ext uri="{FF2B5EF4-FFF2-40B4-BE49-F238E27FC236}">
                          <a16:creationId xmlns:a16="http://schemas.microsoft.com/office/drawing/2014/main" id="{4DBE7B54-6CB8-FABB-6CD9-6A3C3E6D36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3" name="直線コネクタ 9492">
                      <a:extLst>
                        <a:ext uri="{FF2B5EF4-FFF2-40B4-BE49-F238E27FC236}">
                          <a16:creationId xmlns:a16="http://schemas.microsoft.com/office/drawing/2014/main" id="{397E7117-B781-F3AC-3116-4021005285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4" name="直線コネクタ 9493">
                      <a:extLst>
                        <a:ext uri="{FF2B5EF4-FFF2-40B4-BE49-F238E27FC236}">
                          <a16:creationId xmlns:a16="http://schemas.microsoft.com/office/drawing/2014/main" id="{8BF8E037-DF69-FE4C-AF61-6026ABA827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5" name="直線コネクタ 9494">
                      <a:extLst>
                        <a:ext uri="{FF2B5EF4-FFF2-40B4-BE49-F238E27FC236}">
                          <a16:creationId xmlns:a16="http://schemas.microsoft.com/office/drawing/2014/main" id="{A23FB077-1DB1-0510-9E1E-81B8767C77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6" name="直線コネクタ 9495">
                      <a:extLst>
                        <a:ext uri="{FF2B5EF4-FFF2-40B4-BE49-F238E27FC236}">
                          <a16:creationId xmlns:a16="http://schemas.microsoft.com/office/drawing/2014/main" id="{9B1FF8E2-20BB-5CF7-02F4-598840C718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7" name="直線コネクタ 9496">
                      <a:extLst>
                        <a:ext uri="{FF2B5EF4-FFF2-40B4-BE49-F238E27FC236}">
                          <a16:creationId xmlns:a16="http://schemas.microsoft.com/office/drawing/2014/main" id="{A4935715-CD7B-D35F-BB69-217088E7F0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8" name="直線コネクタ 9497">
                      <a:extLst>
                        <a:ext uri="{FF2B5EF4-FFF2-40B4-BE49-F238E27FC236}">
                          <a16:creationId xmlns:a16="http://schemas.microsoft.com/office/drawing/2014/main" id="{98869658-4C6C-651C-CC40-E91B354E7F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9" name="直線コネクタ 9498">
                      <a:extLst>
                        <a:ext uri="{FF2B5EF4-FFF2-40B4-BE49-F238E27FC236}">
                          <a16:creationId xmlns:a16="http://schemas.microsoft.com/office/drawing/2014/main" id="{E935685E-AE66-FA03-5413-6843D19175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0" name="直線コネクタ 9499">
                      <a:extLst>
                        <a:ext uri="{FF2B5EF4-FFF2-40B4-BE49-F238E27FC236}">
                          <a16:creationId xmlns:a16="http://schemas.microsoft.com/office/drawing/2014/main" id="{6E73B064-EA4B-6ABD-C099-CDAB03001A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1" name="直線コネクタ 9500">
                      <a:extLst>
                        <a:ext uri="{FF2B5EF4-FFF2-40B4-BE49-F238E27FC236}">
                          <a16:creationId xmlns:a16="http://schemas.microsoft.com/office/drawing/2014/main" id="{8BBB6CD5-B6AC-E799-43DE-FCDFFD84B5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452" name="グループ化 9451">
                  <a:extLst>
                    <a:ext uri="{FF2B5EF4-FFF2-40B4-BE49-F238E27FC236}">
                      <a16:creationId xmlns:a16="http://schemas.microsoft.com/office/drawing/2014/main" id="{A037715E-0758-0AAE-9952-13C1F7EE2B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74" name="直線コネクタ 9473">
                    <a:extLst>
                      <a:ext uri="{FF2B5EF4-FFF2-40B4-BE49-F238E27FC236}">
                        <a16:creationId xmlns:a16="http://schemas.microsoft.com/office/drawing/2014/main" id="{003192DF-A73B-438A-0668-DF747ECA45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5" name="直線コネクタ 9474">
                    <a:extLst>
                      <a:ext uri="{FF2B5EF4-FFF2-40B4-BE49-F238E27FC236}">
                        <a16:creationId xmlns:a16="http://schemas.microsoft.com/office/drawing/2014/main" id="{EDAA51B6-DB4C-BDC5-F39D-1713BCCE0A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6" name="直線コネクタ 9475">
                    <a:extLst>
                      <a:ext uri="{FF2B5EF4-FFF2-40B4-BE49-F238E27FC236}">
                        <a16:creationId xmlns:a16="http://schemas.microsoft.com/office/drawing/2014/main" id="{BA630AAD-8A99-85B4-19FA-1FA7065E54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7" name="直線コネクタ 9476">
                    <a:extLst>
                      <a:ext uri="{FF2B5EF4-FFF2-40B4-BE49-F238E27FC236}">
                        <a16:creationId xmlns:a16="http://schemas.microsoft.com/office/drawing/2014/main" id="{BC6CAE15-C787-25E6-BC54-ADEAFDFCB4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8" name="直線コネクタ 9477">
                    <a:extLst>
                      <a:ext uri="{FF2B5EF4-FFF2-40B4-BE49-F238E27FC236}">
                        <a16:creationId xmlns:a16="http://schemas.microsoft.com/office/drawing/2014/main" id="{A4F46653-6D5A-8655-400E-DFB35B8DCD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9" name="直線コネクタ 9478">
                    <a:extLst>
                      <a:ext uri="{FF2B5EF4-FFF2-40B4-BE49-F238E27FC236}">
                        <a16:creationId xmlns:a16="http://schemas.microsoft.com/office/drawing/2014/main" id="{A771B8A9-18C0-3B0E-DBF9-2AA563ACD0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3" name="グループ化 9452">
                  <a:extLst>
                    <a:ext uri="{FF2B5EF4-FFF2-40B4-BE49-F238E27FC236}">
                      <a16:creationId xmlns:a16="http://schemas.microsoft.com/office/drawing/2014/main" id="{DFFB89D9-1134-CFC1-4F6C-8CD86A9EFC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8" name="直線コネクタ 9467">
                    <a:extLst>
                      <a:ext uri="{FF2B5EF4-FFF2-40B4-BE49-F238E27FC236}">
                        <a16:creationId xmlns:a16="http://schemas.microsoft.com/office/drawing/2014/main" id="{4AA1A27E-4AA9-C363-1CA5-585E93F83B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9" name="直線コネクタ 9468">
                    <a:extLst>
                      <a:ext uri="{FF2B5EF4-FFF2-40B4-BE49-F238E27FC236}">
                        <a16:creationId xmlns:a16="http://schemas.microsoft.com/office/drawing/2014/main" id="{A7A15ACF-DC51-DDC3-8679-B3F4093638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0" name="直線コネクタ 9469">
                    <a:extLst>
                      <a:ext uri="{FF2B5EF4-FFF2-40B4-BE49-F238E27FC236}">
                        <a16:creationId xmlns:a16="http://schemas.microsoft.com/office/drawing/2014/main" id="{65EE32D4-93B2-07CF-D869-29FE018C85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1" name="直線コネクタ 9470">
                    <a:extLst>
                      <a:ext uri="{FF2B5EF4-FFF2-40B4-BE49-F238E27FC236}">
                        <a16:creationId xmlns:a16="http://schemas.microsoft.com/office/drawing/2014/main" id="{C8189C8E-3DCA-EA3B-F3FB-05FBE5DEDE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2" name="直線コネクタ 9471">
                    <a:extLst>
                      <a:ext uri="{FF2B5EF4-FFF2-40B4-BE49-F238E27FC236}">
                        <a16:creationId xmlns:a16="http://schemas.microsoft.com/office/drawing/2014/main" id="{641B1A02-B386-6CFC-D58D-28B89F09D8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3" name="直線コネクタ 9472">
                    <a:extLst>
                      <a:ext uri="{FF2B5EF4-FFF2-40B4-BE49-F238E27FC236}">
                        <a16:creationId xmlns:a16="http://schemas.microsoft.com/office/drawing/2014/main" id="{D92B7E4D-A4C2-2E47-11E2-52A32E2668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4" name="グループ化 9453">
                  <a:extLst>
                    <a:ext uri="{FF2B5EF4-FFF2-40B4-BE49-F238E27FC236}">
                      <a16:creationId xmlns:a16="http://schemas.microsoft.com/office/drawing/2014/main" id="{5993BE0C-D483-D1DC-8CEF-51A7C65B4E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2" name="直線コネクタ 9461">
                    <a:extLst>
                      <a:ext uri="{FF2B5EF4-FFF2-40B4-BE49-F238E27FC236}">
                        <a16:creationId xmlns:a16="http://schemas.microsoft.com/office/drawing/2014/main" id="{30212C74-36FF-06AE-7008-39C7EA729B4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3" name="直線コネクタ 9462">
                    <a:extLst>
                      <a:ext uri="{FF2B5EF4-FFF2-40B4-BE49-F238E27FC236}">
                        <a16:creationId xmlns:a16="http://schemas.microsoft.com/office/drawing/2014/main" id="{45FCA284-7660-35BA-C666-F8E3CF4FEC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4" name="直線コネクタ 9463">
                    <a:extLst>
                      <a:ext uri="{FF2B5EF4-FFF2-40B4-BE49-F238E27FC236}">
                        <a16:creationId xmlns:a16="http://schemas.microsoft.com/office/drawing/2014/main" id="{CFDE9A3F-2925-ADB6-91B5-27009BA1211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5" name="直線コネクタ 9464">
                    <a:extLst>
                      <a:ext uri="{FF2B5EF4-FFF2-40B4-BE49-F238E27FC236}">
                        <a16:creationId xmlns:a16="http://schemas.microsoft.com/office/drawing/2014/main" id="{C33A6D45-56F7-3C2B-67D3-2791C612A3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6" name="直線コネクタ 9465">
                    <a:extLst>
                      <a:ext uri="{FF2B5EF4-FFF2-40B4-BE49-F238E27FC236}">
                        <a16:creationId xmlns:a16="http://schemas.microsoft.com/office/drawing/2014/main" id="{36BF883A-9808-247B-AF0E-87C524E03C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7" name="直線コネクタ 9466">
                    <a:extLst>
                      <a:ext uri="{FF2B5EF4-FFF2-40B4-BE49-F238E27FC236}">
                        <a16:creationId xmlns:a16="http://schemas.microsoft.com/office/drawing/2014/main" id="{4815CAAA-588B-947C-049F-DDFAB95AD7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5" name="グループ化 9454">
                  <a:extLst>
                    <a:ext uri="{FF2B5EF4-FFF2-40B4-BE49-F238E27FC236}">
                      <a16:creationId xmlns:a16="http://schemas.microsoft.com/office/drawing/2014/main" id="{74EB9D89-13BA-9A3B-35EA-1E31F65642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56" name="直線コネクタ 9455">
                    <a:extLst>
                      <a:ext uri="{FF2B5EF4-FFF2-40B4-BE49-F238E27FC236}">
                        <a16:creationId xmlns:a16="http://schemas.microsoft.com/office/drawing/2014/main" id="{9DFC6561-95ED-423F-73CE-39937E5559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7" name="直線コネクタ 9456">
                    <a:extLst>
                      <a:ext uri="{FF2B5EF4-FFF2-40B4-BE49-F238E27FC236}">
                        <a16:creationId xmlns:a16="http://schemas.microsoft.com/office/drawing/2014/main" id="{8E6D0505-4143-2B0B-0D09-7E20A834A8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8" name="直線コネクタ 9457">
                    <a:extLst>
                      <a:ext uri="{FF2B5EF4-FFF2-40B4-BE49-F238E27FC236}">
                        <a16:creationId xmlns:a16="http://schemas.microsoft.com/office/drawing/2014/main" id="{3C1D5338-47E7-3A0C-F85C-ACD4F24964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9" name="直線コネクタ 9458">
                    <a:extLst>
                      <a:ext uri="{FF2B5EF4-FFF2-40B4-BE49-F238E27FC236}">
                        <a16:creationId xmlns:a16="http://schemas.microsoft.com/office/drawing/2014/main" id="{398DA2F6-F57A-EB63-4520-02FDB73836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0" name="直線コネクタ 9459">
                    <a:extLst>
                      <a:ext uri="{FF2B5EF4-FFF2-40B4-BE49-F238E27FC236}">
                        <a16:creationId xmlns:a16="http://schemas.microsoft.com/office/drawing/2014/main" id="{1DFC32E1-9256-B2C0-2E1A-2500880A3F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1" name="直線コネクタ 9460">
                    <a:extLst>
                      <a:ext uri="{FF2B5EF4-FFF2-40B4-BE49-F238E27FC236}">
                        <a16:creationId xmlns:a16="http://schemas.microsoft.com/office/drawing/2014/main" id="{D34536AD-AE14-9DBF-5CBB-9B4650825F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2" name="グループ化 9071">
                <a:extLst>
                  <a:ext uri="{FF2B5EF4-FFF2-40B4-BE49-F238E27FC236}">
                    <a16:creationId xmlns:a16="http://schemas.microsoft.com/office/drawing/2014/main" id="{87613C54-233A-FC41-82D9-5D4B22584A64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262" name="正方形/長方形 9261">
                  <a:extLst>
                    <a:ext uri="{FF2B5EF4-FFF2-40B4-BE49-F238E27FC236}">
                      <a16:creationId xmlns:a16="http://schemas.microsoft.com/office/drawing/2014/main" id="{B8BC5921-4D85-44E7-66E3-3B1BAD27A63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263" name="グループ化 9262">
                  <a:extLst>
                    <a:ext uri="{FF2B5EF4-FFF2-40B4-BE49-F238E27FC236}">
                      <a16:creationId xmlns:a16="http://schemas.microsoft.com/office/drawing/2014/main" id="{8C304654-4293-AC15-7B6A-3AA2379C2F01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292" name="グループ化 9291">
                    <a:extLst>
                      <a:ext uri="{FF2B5EF4-FFF2-40B4-BE49-F238E27FC236}">
                        <a16:creationId xmlns:a16="http://schemas.microsoft.com/office/drawing/2014/main" id="{5783B7D9-6F3E-F6C8-2241-6B6D95AE842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432" name="正方形/長方形 9431">
                      <a:extLst>
                        <a:ext uri="{FF2B5EF4-FFF2-40B4-BE49-F238E27FC236}">
                          <a16:creationId xmlns:a16="http://schemas.microsoft.com/office/drawing/2014/main" id="{B337E6E0-EA9F-79B2-6B7D-FF0841B8B9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3" name="グループ化 9432">
                      <a:extLst>
                        <a:ext uri="{FF2B5EF4-FFF2-40B4-BE49-F238E27FC236}">
                          <a16:creationId xmlns:a16="http://schemas.microsoft.com/office/drawing/2014/main" id="{FAFD75BC-6D98-22AC-473A-D47770E984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8" name="正方形/長方形 9447">
                        <a:extLst>
                          <a:ext uri="{FF2B5EF4-FFF2-40B4-BE49-F238E27FC236}">
                            <a16:creationId xmlns:a16="http://schemas.microsoft.com/office/drawing/2014/main" id="{FA579CF1-FB1F-2953-BACC-532B70170E7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9" name="正方形/長方形 9448">
                        <a:extLst>
                          <a:ext uri="{FF2B5EF4-FFF2-40B4-BE49-F238E27FC236}">
                            <a16:creationId xmlns:a16="http://schemas.microsoft.com/office/drawing/2014/main" id="{1533C31D-65B9-8F17-9EF8-BB76538A49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434" name="グループ化 9433">
                      <a:extLst>
                        <a:ext uri="{FF2B5EF4-FFF2-40B4-BE49-F238E27FC236}">
                          <a16:creationId xmlns:a16="http://schemas.microsoft.com/office/drawing/2014/main" id="{8DE8B380-A6FF-9CEB-8E0B-3276E8A71C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444" name="正方形/長方形 9443">
                        <a:extLst>
                          <a:ext uri="{FF2B5EF4-FFF2-40B4-BE49-F238E27FC236}">
                            <a16:creationId xmlns:a16="http://schemas.microsoft.com/office/drawing/2014/main" id="{FA6FE52C-685C-0393-041C-2550E053F7F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445" name="グループ化 9444">
                        <a:extLst>
                          <a:ext uri="{FF2B5EF4-FFF2-40B4-BE49-F238E27FC236}">
                            <a16:creationId xmlns:a16="http://schemas.microsoft.com/office/drawing/2014/main" id="{BF2AA99C-B2AF-AC46-F28C-F997243A6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446" name="正方形/長方形 9445">
                          <a:extLst>
                            <a:ext uri="{FF2B5EF4-FFF2-40B4-BE49-F238E27FC236}">
                              <a16:creationId xmlns:a16="http://schemas.microsoft.com/office/drawing/2014/main" id="{B941AAB8-68DB-1926-C250-18AFE0289FD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447" name="正方形/長方形 9446">
                          <a:extLst>
                            <a:ext uri="{FF2B5EF4-FFF2-40B4-BE49-F238E27FC236}">
                              <a16:creationId xmlns:a16="http://schemas.microsoft.com/office/drawing/2014/main" id="{EA07E73A-FEEF-E87A-EAE9-7ECDC869424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435" name="正方形/長方形 9434">
                      <a:extLst>
                        <a:ext uri="{FF2B5EF4-FFF2-40B4-BE49-F238E27FC236}">
                          <a16:creationId xmlns:a16="http://schemas.microsoft.com/office/drawing/2014/main" id="{DFCD1F58-253B-A787-A7EF-F9E7CB98C26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6" name="グループ化 9435">
                      <a:extLst>
                        <a:ext uri="{FF2B5EF4-FFF2-40B4-BE49-F238E27FC236}">
                          <a16:creationId xmlns:a16="http://schemas.microsoft.com/office/drawing/2014/main" id="{98793F44-B62B-E8BE-14ED-9AFB53B3CB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2" name="正方形/長方形 9441">
                        <a:extLst>
                          <a:ext uri="{FF2B5EF4-FFF2-40B4-BE49-F238E27FC236}">
                            <a16:creationId xmlns:a16="http://schemas.microsoft.com/office/drawing/2014/main" id="{A2B2A873-32F1-69C8-1BD9-9CCA3939F1F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3" name="正方形/長方形 9442">
                        <a:extLst>
                          <a:ext uri="{FF2B5EF4-FFF2-40B4-BE49-F238E27FC236}">
                            <a16:creationId xmlns:a16="http://schemas.microsoft.com/office/drawing/2014/main" id="{402E7EC2-935A-5A8C-9FC4-BE539F4AB3C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7" name="正方形/長方形 9436">
                      <a:extLst>
                        <a:ext uri="{FF2B5EF4-FFF2-40B4-BE49-F238E27FC236}">
                          <a16:creationId xmlns:a16="http://schemas.microsoft.com/office/drawing/2014/main" id="{CC9C7235-2273-E2BC-B98D-3CBAFAC1BA8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8" name="グループ化 9437">
                      <a:extLst>
                        <a:ext uri="{FF2B5EF4-FFF2-40B4-BE49-F238E27FC236}">
                          <a16:creationId xmlns:a16="http://schemas.microsoft.com/office/drawing/2014/main" id="{3F4A43D4-1F16-414C-C496-A6E760A0D5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0" name="正方形/長方形 9439">
                        <a:extLst>
                          <a:ext uri="{FF2B5EF4-FFF2-40B4-BE49-F238E27FC236}">
                            <a16:creationId xmlns:a16="http://schemas.microsoft.com/office/drawing/2014/main" id="{F023AB8A-43C9-6ECE-79D4-2D616526F1D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1" name="正方形/長方形 9440">
                        <a:extLst>
                          <a:ext uri="{FF2B5EF4-FFF2-40B4-BE49-F238E27FC236}">
                            <a16:creationId xmlns:a16="http://schemas.microsoft.com/office/drawing/2014/main" id="{79FEA2DF-3F22-652A-51C5-0E1370FAC1A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9" name="正方形/長方形 9438">
                      <a:extLst>
                        <a:ext uri="{FF2B5EF4-FFF2-40B4-BE49-F238E27FC236}">
                          <a16:creationId xmlns:a16="http://schemas.microsoft.com/office/drawing/2014/main" id="{3A9F890F-78BF-58DC-3F34-BCE23F78F0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293" name="グループ化 9292">
                    <a:extLst>
                      <a:ext uri="{FF2B5EF4-FFF2-40B4-BE49-F238E27FC236}">
                        <a16:creationId xmlns:a16="http://schemas.microsoft.com/office/drawing/2014/main" id="{307AFDAC-1E76-395F-05D4-E93AD8219925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98" name="グループ化 9397">
                      <a:extLst>
                        <a:ext uri="{FF2B5EF4-FFF2-40B4-BE49-F238E27FC236}">
                          <a16:creationId xmlns:a16="http://schemas.microsoft.com/office/drawing/2014/main" id="{F22D292B-9E09-046D-A4A0-C71E965689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16" name="直線コネクタ 9415">
                        <a:extLst>
                          <a:ext uri="{FF2B5EF4-FFF2-40B4-BE49-F238E27FC236}">
                            <a16:creationId xmlns:a16="http://schemas.microsoft.com/office/drawing/2014/main" id="{4ACC4C3D-5D00-4D07-E404-317D76C55C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7" name="直線コネクタ 9416">
                        <a:extLst>
                          <a:ext uri="{FF2B5EF4-FFF2-40B4-BE49-F238E27FC236}">
                            <a16:creationId xmlns:a16="http://schemas.microsoft.com/office/drawing/2014/main" id="{CB077F9F-71FC-0187-C5A9-110BE9B5D6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8" name="直線コネクタ 9417">
                        <a:extLst>
                          <a:ext uri="{FF2B5EF4-FFF2-40B4-BE49-F238E27FC236}">
                            <a16:creationId xmlns:a16="http://schemas.microsoft.com/office/drawing/2014/main" id="{D44755DF-CD66-1DD8-1584-79B4F70DCF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9" name="直線コネクタ 9418">
                        <a:extLst>
                          <a:ext uri="{FF2B5EF4-FFF2-40B4-BE49-F238E27FC236}">
                            <a16:creationId xmlns:a16="http://schemas.microsoft.com/office/drawing/2014/main" id="{5B5760B8-4355-A09F-8554-D9536AC648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0" name="直線コネクタ 9419">
                        <a:extLst>
                          <a:ext uri="{FF2B5EF4-FFF2-40B4-BE49-F238E27FC236}">
                            <a16:creationId xmlns:a16="http://schemas.microsoft.com/office/drawing/2014/main" id="{92491033-BB5E-08BA-0C44-EA5E4CB626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1" name="直線コネクタ 9420">
                        <a:extLst>
                          <a:ext uri="{FF2B5EF4-FFF2-40B4-BE49-F238E27FC236}">
                            <a16:creationId xmlns:a16="http://schemas.microsoft.com/office/drawing/2014/main" id="{F93802DA-B803-5756-4785-38BDC6CD6C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2" name="直線コネクタ 9421">
                        <a:extLst>
                          <a:ext uri="{FF2B5EF4-FFF2-40B4-BE49-F238E27FC236}">
                            <a16:creationId xmlns:a16="http://schemas.microsoft.com/office/drawing/2014/main" id="{0D802A10-B223-C6AF-07B7-881380A1FF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3" name="直線コネクタ 9422">
                        <a:extLst>
                          <a:ext uri="{FF2B5EF4-FFF2-40B4-BE49-F238E27FC236}">
                            <a16:creationId xmlns:a16="http://schemas.microsoft.com/office/drawing/2014/main" id="{33CEE96F-E4CB-AB94-1307-8207E53791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4" name="直線コネクタ 9423">
                        <a:extLst>
                          <a:ext uri="{FF2B5EF4-FFF2-40B4-BE49-F238E27FC236}">
                            <a16:creationId xmlns:a16="http://schemas.microsoft.com/office/drawing/2014/main" id="{8CB7EB96-E6F9-17A7-CCA1-6DC6D939C7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5" name="直線コネクタ 9424">
                        <a:extLst>
                          <a:ext uri="{FF2B5EF4-FFF2-40B4-BE49-F238E27FC236}">
                            <a16:creationId xmlns:a16="http://schemas.microsoft.com/office/drawing/2014/main" id="{62011920-D7E8-984F-F3C1-4AE62DACF3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6" name="直線コネクタ 9425">
                        <a:extLst>
                          <a:ext uri="{FF2B5EF4-FFF2-40B4-BE49-F238E27FC236}">
                            <a16:creationId xmlns:a16="http://schemas.microsoft.com/office/drawing/2014/main" id="{84A9D7D1-76D3-2293-60AB-5C82AD6167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7" name="直線コネクタ 9426">
                        <a:extLst>
                          <a:ext uri="{FF2B5EF4-FFF2-40B4-BE49-F238E27FC236}">
                            <a16:creationId xmlns:a16="http://schemas.microsoft.com/office/drawing/2014/main" id="{2E98E016-DFE5-D697-BF9E-1279D948D0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8" name="直線コネクタ 9427">
                        <a:extLst>
                          <a:ext uri="{FF2B5EF4-FFF2-40B4-BE49-F238E27FC236}">
                            <a16:creationId xmlns:a16="http://schemas.microsoft.com/office/drawing/2014/main" id="{5780A907-F94B-BF0F-D186-BF547A2661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9" name="直線コネクタ 9428">
                        <a:extLst>
                          <a:ext uri="{FF2B5EF4-FFF2-40B4-BE49-F238E27FC236}">
                            <a16:creationId xmlns:a16="http://schemas.microsoft.com/office/drawing/2014/main" id="{FA4EF936-461F-8E11-F315-40155DDBE8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0" name="直線コネクタ 9429">
                        <a:extLst>
                          <a:ext uri="{FF2B5EF4-FFF2-40B4-BE49-F238E27FC236}">
                            <a16:creationId xmlns:a16="http://schemas.microsoft.com/office/drawing/2014/main" id="{3CCA0EE4-1CC6-EBDA-1E58-3A95B2AD3E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1" name="直線コネクタ 9430">
                        <a:extLst>
                          <a:ext uri="{FF2B5EF4-FFF2-40B4-BE49-F238E27FC236}">
                            <a16:creationId xmlns:a16="http://schemas.microsoft.com/office/drawing/2014/main" id="{EC29B100-8752-D55C-DCB8-D599674777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99" name="グループ化 9398">
                      <a:extLst>
                        <a:ext uri="{FF2B5EF4-FFF2-40B4-BE49-F238E27FC236}">
                          <a16:creationId xmlns:a16="http://schemas.microsoft.com/office/drawing/2014/main" id="{309AD77E-B486-7313-FA4C-223AFA9D40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00" name="直線コネクタ 9399">
                        <a:extLst>
                          <a:ext uri="{FF2B5EF4-FFF2-40B4-BE49-F238E27FC236}">
                            <a16:creationId xmlns:a16="http://schemas.microsoft.com/office/drawing/2014/main" id="{7D0FCEBC-44A5-5D98-FC02-5E5D96104E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1" name="直線コネクタ 9400">
                        <a:extLst>
                          <a:ext uri="{FF2B5EF4-FFF2-40B4-BE49-F238E27FC236}">
                            <a16:creationId xmlns:a16="http://schemas.microsoft.com/office/drawing/2014/main" id="{981A58C7-3C85-5C23-68E5-B47210B629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2" name="直線コネクタ 9401">
                        <a:extLst>
                          <a:ext uri="{FF2B5EF4-FFF2-40B4-BE49-F238E27FC236}">
                            <a16:creationId xmlns:a16="http://schemas.microsoft.com/office/drawing/2014/main" id="{2B682300-2991-D63A-04E6-10B7550685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3" name="直線コネクタ 9402">
                        <a:extLst>
                          <a:ext uri="{FF2B5EF4-FFF2-40B4-BE49-F238E27FC236}">
                            <a16:creationId xmlns:a16="http://schemas.microsoft.com/office/drawing/2014/main" id="{FF26CA16-EA3B-DA50-FD0E-95295F4940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4" name="直線コネクタ 9403">
                        <a:extLst>
                          <a:ext uri="{FF2B5EF4-FFF2-40B4-BE49-F238E27FC236}">
                            <a16:creationId xmlns:a16="http://schemas.microsoft.com/office/drawing/2014/main" id="{417DFC10-5F02-DA3F-33D9-BD7CA613E2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5" name="直線コネクタ 9404">
                        <a:extLst>
                          <a:ext uri="{FF2B5EF4-FFF2-40B4-BE49-F238E27FC236}">
                            <a16:creationId xmlns:a16="http://schemas.microsoft.com/office/drawing/2014/main" id="{76C65691-0EC4-038D-E7DF-1CE6329768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6" name="直線コネクタ 9405">
                        <a:extLst>
                          <a:ext uri="{FF2B5EF4-FFF2-40B4-BE49-F238E27FC236}">
                            <a16:creationId xmlns:a16="http://schemas.microsoft.com/office/drawing/2014/main" id="{2558C61B-78A8-9451-5D4D-C06D785A4D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7" name="直線コネクタ 9406">
                        <a:extLst>
                          <a:ext uri="{FF2B5EF4-FFF2-40B4-BE49-F238E27FC236}">
                            <a16:creationId xmlns:a16="http://schemas.microsoft.com/office/drawing/2014/main" id="{9A926834-6AC0-9CE5-5BF0-D8D174E30E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8" name="直線コネクタ 9407">
                        <a:extLst>
                          <a:ext uri="{FF2B5EF4-FFF2-40B4-BE49-F238E27FC236}">
                            <a16:creationId xmlns:a16="http://schemas.microsoft.com/office/drawing/2014/main" id="{6FD5C277-8183-6B49-55E9-40625E278F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9" name="直線コネクタ 9408">
                        <a:extLst>
                          <a:ext uri="{FF2B5EF4-FFF2-40B4-BE49-F238E27FC236}">
                            <a16:creationId xmlns:a16="http://schemas.microsoft.com/office/drawing/2014/main" id="{B506451A-26EC-7170-250E-F059A8672E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0" name="直線コネクタ 9409">
                        <a:extLst>
                          <a:ext uri="{FF2B5EF4-FFF2-40B4-BE49-F238E27FC236}">
                            <a16:creationId xmlns:a16="http://schemas.microsoft.com/office/drawing/2014/main" id="{16994622-7FE3-0F28-A5F0-F038A20C9F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1" name="直線コネクタ 9410">
                        <a:extLst>
                          <a:ext uri="{FF2B5EF4-FFF2-40B4-BE49-F238E27FC236}">
                            <a16:creationId xmlns:a16="http://schemas.microsoft.com/office/drawing/2014/main" id="{61DA0298-18A8-0DB4-6495-40FBEB85A0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2" name="直線コネクタ 9411">
                        <a:extLst>
                          <a:ext uri="{FF2B5EF4-FFF2-40B4-BE49-F238E27FC236}">
                            <a16:creationId xmlns:a16="http://schemas.microsoft.com/office/drawing/2014/main" id="{4BC32F04-985D-901F-6CED-533184A33B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3" name="直線コネクタ 9412">
                        <a:extLst>
                          <a:ext uri="{FF2B5EF4-FFF2-40B4-BE49-F238E27FC236}">
                            <a16:creationId xmlns:a16="http://schemas.microsoft.com/office/drawing/2014/main" id="{BC54F9DA-0ECD-B43E-C5D4-1A877A14E9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4" name="直線コネクタ 9413">
                        <a:extLst>
                          <a:ext uri="{FF2B5EF4-FFF2-40B4-BE49-F238E27FC236}">
                            <a16:creationId xmlns:a16="http://schemas.microsoft.com/office/drawing/2014/main" id="{9D67E074-E29C-65EE-ACCA-1A3F174107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5" name="直線コネクタ 9414">
                        <a:extLst>
                          <a:ext uri="{FF2B5EF4-FFF2-40B4-BE49-F238E27FC236}">
                            <a16:creationId xmlns:a16="http://schemas.microsoft.com/office/drawing/2014/main" id="{BE00ED41-2665-07F0-05A2-D3C94A8FE0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4" name="グループ化 9293">
                    <a:extLst>
                      <a:ext uri="{FF2B5EF4-FFF2-40B4-BE49-F238E27FC236}">
                        <a16:creationId xmlns:a16="http://schemas.microsoft.com/office/drawing/2014/main" id="{B9DF2C53-5EBC-238B-C2C3-B1B585AC3EE3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64" name="グループ化 9363">
                      <a:extLst>
                        <a:ext uri="{FF2B5EF4-FFF2-40B4-BE49-F238E27FC236}">
                          <a16:creationId xmlns:a16="http://schemas.microsoft.com/office/drawing/2014/main" id="{C4C21AC9-9555-0FDB-1096-A216B44F46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82" name="直線コネクタ 9381">
                        <a:extLst>
                          <a:ext uri="{FF2B5EF4-FFF2-40B4-BE49-F238E27FC236}">
                            <a16:creationId xmlns:a16="http://schemas.microsoft.com/office/drawing/2014/main" id="{17819D48-6F56-48FC-69A9-F83BDC019A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3" name="直線コネクタ 9382">
                        <a:extLst>
                          <a:ext uri="{FF2B5EF4-FFF2-40B4-BE49-F238E27FC236}">
                            <a16:creationId xmlns:a16="http://schemas.microsoft.com/office/drawing/2014/main" id="{1F9DBD67-2AE6-AF9F-6EDF-742E10EB7C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4" name="直線コネクタ 9383">
                        <a:extLst>
                          <a:ext uri="{FF2B5EF4-FFF2-40B4-BE49-F238E27FC236}">
                            <a16:creationId xmlns:a16="http://schemas.microsoft.com/office/drawing/2014/main" id="{767F0E30-287D-44BD-96A7-9F7E882BF7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5" name="直線コネクタ 9384">
                        <a:extLst>
                          <a:ext uri="{FF2B5EF4-FFF2-40B4-BE49-F238E27FC236}">
                            <a16:creationId xmlns:a16="http://schemas.microsoft.com/office/drawing/2014/main" id="{6E18220C-8661-CC57-118A-0C13A30BDF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6" name="直線コネクタ 9385">
                        <a:extLst>
                          <a:ext uri="{FF2B5EF4-FFF2-40B4-BE49-F238E27FC236}">
                            <a16:creationId xmlns:a16="http://schemas.microsoft.com/office/drawing/2014/main" id="{0141000C-58DF-7317-CE60-F457677A3E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7" name="直線コネクタ 9386">
                        <a:extLst>
                          <a:ext uri="{FF2B5EF4-FFF2-40B4-BE49-F238E27FC236}">
                            <a16:creationId xmlns:a16="http://schemas.microsoft.com/office/drawing/2014/main" id="{7777C4AF-44F8-1AB1-33FD-D88D7B3F8F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8" name="直線コネクタ 9387">
                        <a:extLst>
                          <a:ext uri="{FF2B5EF4-FFF2-40B4-BE49-F238E27FC236}">
                            <a16:creationId xmlns:a16="http://schemas.microsoft.com/office/drawing/2014/main" id="{A3CFEB4E-07AE-A159-FBAC-D8E4F7E199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9" name="直線コネクタ 9388">
                        <a:extLst>
                          <a:ext uri="{FF2B5EF4-FFF2-40B4-BE49-F238E27FC236}">
                            <a16:creationId xmlns:a16="http://schemas.microsoft.com/office/drawing/2014/main" id="{F7AD1CF1-7FB0-5C8A-49A0-97BB39A4F5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0" name="直線コネクタ 9389">
                        <a:extLst>
                          <a:ext uri="{FF2B5EF4-FFF2-40B4-BE49-F238E27FC236}">
                            <a16:creationId xmlns:a16="http://schemas.microsoft.com/office/drawing/2014/main" id="{81FB9882-3938-046B-6083-4B4F40033A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1" name="直線コネクタ 9390">
                        <a:extLst>
                          <a:ext uri="{FF2B5EF4-FFF2-40B4-BE49-F238E27FC236}">
                            <a16:creationId xmlns:a16="http://schemas.microsoft.com/office/drawing/2014/main" id="{F66F8F6F-05B4-40D8-8F46-93F35CD521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2" name="直線コネクタ 9391">
                        <a:extLst>
                          <a:ext uri="{FF2B5EF4-FFF2-40B4-BE49-F238E27FC236}">
                            <a16:creationId xmlns:a16="http://schemas.microsoft.com/office/drawing/2014/main" id="{5D67825C-B894-6F85-5647-E8DC101C3A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3" name="直線コネクタ 9392">
                        <a:extLst>
                          <a:ext uri="{FF2B5EF4-FFF2-40B4-BE49-F238E27FC236}">
                            <a16:creationId xmlns:a16="http://schemas.microsoft.com/office/drawing/2014/main" id="{9CD58A91-0E30-7E49-B9D2-4DEA83FB6E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4" name="直線コネクタ 9393">
                        <a:extLst>
                          <a:ext uri="{FF2B5EF4-FFF2-40B4-BE49-F238E27FC236}">
                            <a16:creationId xmlns:a16="http://schemas.microsoft.com/office/drawing/2014/main" id="{C091D19D-470C-0093-C96B-F2F1C8B19F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5" name="直線コネクタ 9394">
                        <a:extLst>
                          <a:ext uri="{FF2B5EF4-FFF2-40B4-BE49-F238E27FC236}">
                            <a16:creationId xmlns:a16="http://schemas.microsoft.com/office/drawing/2014/main" id="{C2E92452-AF54-BEDC-2B77-BA2396BDF3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6" name="直線コネクタ 9395">
                        <a:extLst>
                          <a:ext uri="{FF2B5EF4-FFF2-40B4-BE49-F238E27FC236}">
                            <a16:creationId xmlns:a16="http://schemas.microsoft.com/office/drawing/2014/main" id="{FEDA3F29-3306-DECA-7AE5-6B7B56C8F8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7" name="直線コネクタ 9396">
                        <a:extLst>
                          <a:ext uri="{FF2B5EF4-FFF2-40B4-BE49-F238E27FC236}">
                            <a16:creationId xmlns:a16="http://schemas.microsoft.com/office/drawing/2014/main" id="{9FD9CC93-AD4C-3482-8183-D6872640DF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65" name="グループ化 9364">
                      <a:extLst>
                        <a:ext uri="{FF2B5EF4-FFF2-40B4-BE49-F238E27FC236}">
                          <a16:creationId xmlns:a16="http://schemas.microsoft.com/office/drawing/2014/main" id="{944F4294-47EF-904A-A493-CEFE8F70AB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66" name="直線コネクタ 9365">
                        <a:extLst>
                          <a:ext uri="{FF2B5EF4-FFF2-40B4-BE49-F238E27FC236}">
                            <a16:creationId xmlns:a16="http://schemas.microsoft.com/office/drawing/2014/main" id="{22AB77A5-7D56-1BC6-03F1-F3BF3B7613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7" name="直線コネクタ 9366">
                        <a:extLst>
                          <a:ext uri="{FF2B5EF4-FFF2-40B4-BE49-F238E27FC236}">
                            <a16:creationId xmlns:a16="http://schemas.microsoft.com/office/drawing/2014/main" id="{52DB6CF0-7137-D109-9418-CF081F0E86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8" name="直線コネクタ 9367">
                        <a:extLst>
                          <a:ext uri="{FF2B5EF4-FFF2-40B4-BE49-F238E27FC236}">
                            <a16:creationId xmlns:a16="http://schemas.microsoft.com/office/drawing/2014/main" id="{A59731F2-9F1B-4FF7-9A4D-BA99BEAE2E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9" name="直線コネクタ 9368">
                        <a:extLst>
                          <a:ext uri="{FF2B5EF4-FFF2-40B4-BE49-F238E27FC236}">
                            <a16:creationId xmlns:a16="http://schemas.microsoft.com/office/drawing/2014/main" id="{63D21988-F451-C539-EDDB-BF3E890C4E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0" name="直線コネクタ 9369">
                        <a:extLst>
                          <a:ext uri="{FF2B5EF4-FFF2-40B4-BE49-F238E27FC236}">
                            <a16:creationId xmlns:a16="http://schemas.microsoft.com/office/drawing/2014/main" id="{112D3BE6-5197-5FC0-10FF-2A43BFDCAD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1" name="直線コネクタ 9370">
                        <a:extLst>
                          <a:ext uri="{FF2B5EF4-FFF2-40B4-BE49-F238E27FC236}">
                            <a16:creationId xmlns:a16="http://schemas.microsoft.com/office/drawing/2014/main" id="{5D2FE4E8-9A0A-C445-12BE-8149A41C78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2" name="直線コネクタ 9371">
                        <a:extLst>
                          <a:ext uri="{FF2B5EF4-FFF2-40B4-BE49-F238E27FC236}">
                            <a16:creationId xmlns:a16="http://schemas.microsoft.com/office/drawing/2014/main" id="{174EA589-4C05-3F1D-E50C-511BCD538E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3" name="直線コネクタ 9372">
                        <a:extLst>
                          <a:ext uri="{FF2B5EF4-FFF2-40B4-BE49-F238E27FC236}">
                            <a16:creationId xmlns:a16="http://schemas.microsoft.com/office/drawing/2014/main" id="{FE1DB463-A249-B1FB-8953-8E600A7214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4" name="直線コネクタ 9373">
                        <a:extLst>
                          <a:ext uri="{FF2B5EF4-FFF2-40B4-BE49-F238E27FC236}">
                            <a16:creationId xmlns:a16="http://schemas.microsoft.com/office/drawing/2014/main" id="{1A0D181F-D7B7-DE74-C911-E22EB9642B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5" name="直線コネクタ 9374">
                        <a:extLst>
                          <a:ext uri="{FF2B5EF4-FFF2-40B4-BE49-F238E27FC236}">
                            <a16:creationId xmlns:a16="http://schemas.microsoft.com/office/drawing/2014/main" id="{2F3B15A0-2E8C-6ED1-B2DC-D7378AD108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6" name="直線コネクタ 9375">
                        <a:extLst>
                          <a:ext uri="{FF2B5EF4-FFF2-40B4-BE49-F238E27FC236}">
                            <a16:creationId xmlns:a16="http://schemas.microsoft.com/office/drawing/2014/main" id="{F693B47E-6331-06FF-8EF7-9AB1473A8F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7" name="直線コネクタ 9376">
                        <a:extLst>
                          <a:ext uri="{FF2B5EF4-FFF2-40B4-BE49-F238E27FC236}">
                            <a16:creationId xmlns:a16="http://schemas.microsoft.com/office/drawing/2014/main" id="{04F54DB4-43BB-F771-B61A-A8EE6AAD3D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8" name="直線コネクタ 9377">
                        <a:extLst>
                          <a:ext uri="{FF2B5EF4-FFF2-40B4-BE49-F238E27FC236}">
                            <a16:creationId xmlns:a16="http://schemas.microsoft.com/office/drawing/2014/main" id="{395FC770-DB77-B199-6B50-A32A10FE6E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9" name="直線コネクタ 9378">
                        <a:extLst>
                          <a:ext uri="{FF2B5EF4-FFF2-40B4-BE49-F238E27FC236}">
                            <a16:creationId xmlns:a16="http://schemas.microsoft.com/office/drawing/2014/main" id="{0B2DC4C7-BD83-A532-4DAB-E259F4C98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0" name="直線コネクタ 9379">
                        <a:extLst>
                          <a:ext uri="{FF2B5EF4-FFF2-40B4-BE49-F238E27FC236}">
                            <a16:creationId xmlns:a16="http://schemas.microsoft.com/office/drawing/2014/main" id="{3367CA23-C171-3856-D945-399018982E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1" name="直線コネクタ 9380">
                        <a:extLst>
                          <a:ext uri="{FF2B5EF4-FFF2-40B4-BE49-F238E27FC236}">
                            <a16:creationId xmlns:a16="http://schemas.microsoft.com/office/drawing/2014/main" id="{53CA6981-D4E3-CCA6-B1BC-2C54700961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5" name="グループ化 9294">
                    <a:extLst>
                      <a:ext uri="{FF2B5EF4-FFF2-40B4-BE49-F238E27FC236}">
                        <a16:creationId xmlns:a16="http://schemas.microsoft.com/office/drawing/2014/main" id="{A06EA3A4-96F9-5BF3-140A-C2C3703A51E4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30" name="グループ化 9329">
                      <a:extLst>
                        <a:ext uri="{FF2B5EF4-FFF2-40B4-BE49-F238E27FC236}">
                          <a16:creationId xmlns:a16="http://schemas.microsoft.com/office/drawing/2014/main" id="{275EAB0B-5841-8549-1767-DFC00E6096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48" name="直線コネクタ 9347">
                        <a:extLst>
                          <a:ext uri="{FF2B5EF4-FFF2-40B4-BE49-F238E27FC236}">
                            <a16:creationId xmlns:a16="http://schemas.microsoft.com/office/drawing/2014/main" id="{55C5AFA4-92C1-14C6-F434-944D138800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9" name="直線コネクタ 9348">
                        <a:extLst>
                          <a:ext uri="{FF2B5EF4-FFF2-40B4-BE49-F238E27FC236}">
                            <a16:creationId xmlns:a16="http://schemas.microsoft.com/office/drawing/2014/main" id="{3DDEE722-126F-CF4F-8BD1-90AADED1CA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0" name="直線コネクタ 9349">
                        <a:extLst>
                          <a:ext uri="{FF2B5EF4-FFF2-40B4-BE49-F238E27FC236}">
                            <a16:creationId xmlns:a16="http://schemas.microsoft.com/office/drawing/2014/main" id="{23CA40BC-3469-AA55-3492-D06C0A9E67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1" name="直線コネクタ 9350">
                        <a:extLst>
                          <a:ext uri="{FF2B5EF4-FFF2-40B4-BE49-F238E27FC236}">
                            <a16:creationId xmlns:a16="http://schemas.microsoft.com/office/drawing/2014/main" id="{1C5C787A-06F4-128F-9BA1-D3C80537DE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2" name="直線コネクタ 9351">
                        <a:extLst>
                          <a:ext uri="{FF2B5EF4-FFF2-40B4-BE49-F238E27FC236}">
                            <a16:creationId xmlns:a16="http://schemas.microsoft.com/office/drawing/2014/main" id="{7685EBCE-2C08-E0FC-BFFB-F6B67CB4D7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3" name="直線コネクタ 9352">
                        <a:extLst>
                          <a:ext uri="{FF2B5EF4-FFF2-40B4-BE49-F238E27FC236}">
                            <a16:creationId xmlns:a16="http://schemas.microsoft.com/office/drawing/2014/main" id="{7FE38118-D81F-1A3A-A477-0FF6D49671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4" name="直線コネクタ 9353">
                        <a:extLst>
                          <a:ext uri="{FF2B5EF4-FFF2-40B4-BE49-F238E27FC236}">
                            <a16:creationId xmlns:a16="http://schemas.microsoft.com/office/drawing/2014/main" id="{8DB5B330-2F63-8B49-2A9E-2DDB24ADCF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5" name="直線コネクタ 9354">
                        <a:extLst>
                          <a:ext uri="{FF2B5EF4-FFF2-40B4-BE49-F238E27FC236}">
                            <a16:creationId xmlns:a16="http://schemas.microsoft.com/office/drawing/2014/main" id="{22D02805-4ED6-EC7A-69BB-B17A64EA11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6" name="直線コネクタ 9355">
                        <a:extLst>
                          <a:ext uri="{FF2B5EF4-FFF2-40B4-BE49-F238E27FC236}">
                            <a16:creationId xmlns:a16="http://schemas.microsoft.com/office/drawing/2014/main" id="{5154DAAB-C0E5-8BD8-71DE-798F38F975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7" name="直線コネクタ 9356">
                        <a:extLst>
                          <a:ext uri="{FF2B5EF4-FFF2-40B4-BE49-F238E27FC236}">
                            <a16:creationId xmlns:a16="http://schemas.microsoft.com/office/drawing/2014/main" id="{397C16E2-4421-62BA-8964-AEBB7BD4E3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8" name="直線コネクタ 9357">
                        <a:extLst>
                          <a:ext uri="{FF2B5EF4-FFF2-40B4-BE49-F238E27FC236}">
                            <a16:creationId xmlns:a16="http://schemas.microsoft.com/office/drawing/2014/main" id="{7A7ECC1B-DD0B-7B23-1880-DD194899D8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9" name="直線コネクタ 9358">
                        <a:extLst>
                          <a:ext uri="{FF2B5EF4-FFF2-40B4-BE49-F238E27FC236}">
                            <a16:creationId xmlns:a16="http://schemas.microsoft.com/office/drawing/2014/main" id="{6310B532-705F-C728-C985-7F034F5604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0" name="直線コネクタ 9359">
                        <a:extLst>
                          <a:ext uri="{FF2B5EF4-FFF2-40B4-BE49-F238E27FC236}">
                            <a16:creationId xmlns:a16="http://schemas.microsoft.com/office/drawing/2014/main" id="{A30593CF-B32D-730E-935A-B36107BE18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1" name="直線コネクタ 9360">
                        <a:extLst>
                          <a:ext uri="{FF2B5EF4-FFF2-40B4-BE49-F238E27FC236}">
                            <a16:creationId xmlns:a16="http://schemas.microsoft.com/office/drawing/2014/main" id="{D169157C-8AF2-691D-1288-95DB4015FC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2" name="直線コネクタ 9361">
                        <a:extLst>
                          <a:ext uri="{FF2B5EF4-FFF2-40B4-BE49-F238E27FC236}">
                            <a16:creationId xmlns:a16="http://schemas.microsoft.com/office/drawing/2014/main" id="{952FBDC9-8BC0-3C6E-2027-2DD171EDD9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3" name="直線コネクタ 9362">
                        <a:extLst>
                          <a:ext uri="{FF2B5EF4-FFF2-40B4-BE49-F238E27FC236}">
                            <a16:creationId xmlns:a16="http://schemas.microsoft.com/office/drawing/2014/main" id="{58E1F6B9-1004-E217-B44B-8D439B5187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31" name="グループ化 9330">
                      <a:extLst>
                        <a:ext uri="{FF2B5EF4-FFF2-40B4-BE49-F238E27FC236}">
                          <a16:creationId xmlns:a16="http://schemas.microsoft.com/office/drawing/2014/main" id="{0A13E001-687B-F742-07DA-2DA2EEB09F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32" name="直線コネクタ 9331">
                        <a:extLst>
                          <a:ext uri="{FF2B5EF4-FFF2-40B4-BE49-F238E27FC236}">
                            <a16:creationId xmlns:a16="http://schemas.microsoft.com/office/drawing/2014/main" id="{31DCF26B-DE97-371C-14CA-513F7FB10F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3" name="直線コネクタ 9332">
                        <a:extLst>
                          <a:ext uri="{FF2B5EF4-FFF2-40B4-BE49-F238E27FC236}">
                            <a16:creationId xmlns:a16="http://schemas.microsoft.com/office/drawing/2014/main" id="{95A69ED6-87E4-D897-DC04-A5B5897E6C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4" name="直線コネクタ 9333">
                        <a:extLst>
                          <a:ext uri="{FF2B5EF4-FFF2-40B4-BE49-F238E27FC236}">
                            <a16:creationId xmlns:a16="http://schemas.microsoft.com/office/drawing/2014/main" id="{25FB4440-57CD-AFFF-34AC-CACA6D2CC9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5" name="直線コネクタ 9334">
                        <a:extLst>
                          <a:ext uri="{FF2B5EF4-FFF2-40B4-BE49-F238E27FC236}">
                            <a16:creationId xmlns:a16="http://schemas.microsoft.com/office/drawing/2014/main" id="{DAE1A488-E732-35E1-C326-0AFA90D5AF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6" name="直線コネクタ 9335">
                        <a:extLst>
                          <a:ext uri="{FF2B5EF4-FFF2-40B4-BE49-F238E27FC236}">
                            <a16:creationId xmlns:a16="http://schemas.microsoft.com/office/drawing/2014/main" id="{7C5CF6A9-5B9E-2DEC-88F1-6261A839F4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7" name="直線コネクタ 9336">
                        <a:extLst>
                          <a:ext uri="{FF2B5EF4-FFF2-40B4-BE49-F238E27FC236}">
                            <a16:creationId xmlns:a16="http://schemas.microsoft.com/office/drawing/2014/main" id="{DC9980EA-8ACA-1FDD-D887-08C33C17DC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8" name="直線コネクタ 9337">
                        <a:extLst>
                          <a:ext uri="{FF2B5EF4-FFF2-40B4-BE49-F238E27FC236}">
                            <a16:creationId xmlns:a16="http://schemas.microsoft.com/office/drawing/2014/main" id="{38C2355E-2316-C819-40E7-13CC763FE4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9" name="直線コネクタ 9338">
                        <a:extLst>
                          <a:ext uri="{FF2B5EF4-FFF2-40B4-BE49-F238E27FC236}">
                            <a16:creationId xmlns:a16="http://schemas.microsoft.com/office/drawing/2014/main" id="{7262AB54-19DE-AB50-3541-EC7C36800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0" name="直線コネクタ 9339">
                        <a:extLst>
                          <a:ext uri="{FF2B5EF4-FFF2-40B4-BE49-F238E27FC236}">
                            <a16:creationId xmlns:a16="http://schemas.microsoft.com/office/drawing/2014/main" id="{558DA574-D564-E1F8-E45C-47BAB1E1FA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1" name="直線コネクタ 9340">
                        <a:extLst>
                          <a:ext uri="{FF2B5EF4-FFF2-40B4-BE49-F238E27FC236}">
                            <a16:creationId xmlns:a16="http://schemas.microsoft.com/office/drawing/2014/main" id="{11C31B34-5E17-AA26-4BEF-7F0C819444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2" name="直線コネクタ 9341">
                        <a:extLst>
                          <a:ext uri="{FF2B5EF4-FFF2-40B4-BE49-F238E27FC236}">
                            <a16:creationId xmlns:a16="http://schemas.microsoft.com/office/drawing/2014/main" id="{EC09BA1A-5803-22A1-CBEC-1A15B456D2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3" name="直線コネクタ 9342">
                        <a:extLst>
                          <a:ext uri="{FF2B5EF4-FFF2-40B4-BE49-F238E27FC236}">
                            <a16:creationId xmlns:a16="http://schemas.microsoft.com/office/drawing/2014/main" id="{8187207A-36FF-810D-0297-9981C1A82F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4" name="直線コネクタ 9343">
                        <a:extLst>
                          <a:ext uri="{FF2B5EF4-FFF2-40B4-BE49-F238E27FC236}">
                            <a16:creationId xmlns:a16="http://schemas.microsoft.com/office/drawing/2014/main" id="{DC0A496C-60EA-0676-D1D7-ED59B6ACC2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5" name="直線コネクタ 9344">
                        <a:extLst>
                          <a:ext uri="{FF2B5EF4-FFF2-40B4-BE49-F238E27FC236}">
                            <a16:creationId xmlns:a16="http://schemas.microsoft.com/office/drawing/2014/main" id="{BC3686BB-9AD8-D4C6-A0B9-0EF2EF3C2F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6" name="直線コネクタ 9345">
                        <a:extLst>
                          <a:ext uri="{FF2B5EF4-FFF2-40B4-BE49-F238E27FC236}">
                            <a16:creationId xmlns:a16="http://schemas.microsoft.com/office/drawing/2014/main" id="{2EF480EE-386A-50C3-DDA8-970F991110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7" name="直線コネクタ 9346">
                        <a:extLst>
                          <a:ext uri="{FF2B5EF4-FFF2-40B4-BE49-F238E27FC236}">
                            <a16:creationId xmlns:a16="http://schemas.microsoft.com/office/drawing/2014/main" id="{DB7A8050-89DE-211B-998F-682EAB9021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6" name="グループ化 9295">
                    <a:extLst>
                      <a:ext uri="{FF2B5EF4-FFF2-40B4-BE49-F238E27FC236}">
                        <a16:creationId xmlns:a16="http://schemas.microsoft.com/office/drawing/2014/main" id="{0989953A-3D49-0231-000B-330526157979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314" name="直線コネクタ 9313">
                      <a:extLst>
                        <a:ext uri="{FF2B5EF4-FFF2-40B4-BE49-F238E27FC236}">
                          <a16:creationId xmlns:a16="http://schemas.microsoft.com/office/drawing/2014/main" id="{A493E75F-1036-7741-5B63-295718B401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5" name="直線コネクタ 9314">
                      <a:extLst>
                        <a:ext uri="{FF2B5EF4-FFF2-40B4-BE49-F238E27FC236}">
                          <a16:creationId xmlns:a16="http://schemas.microsoft.com/office/drawing/2014/main" id="{0CC878E4-DA58-C5A0-47AE-5922ED47BC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6" name="直線コネクタ 9315">
                      <a:extLst>
                        <a:ext uri="{FF2B5EF4-FFF2-40B4-BE49-F238E27FC236}">
                          <a16:creationId xmlns:a16="http://schemas.microsoft.com/office/drawing/2014/main" id="{12DF8864-C404-A6B4-D4E5-0EE74E419C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7" name="直線コネクタ 9316">
                      <a:extLst>
                        <a:ext uri="{FF2B5EF4-FFF2-40B4-BE49-F238E27FC236}">
                          <a16:creationId xmlns:a16="http://schemas.microsoft.com/office/drawing/2014/main" id="{415088A8-C769-BDAC-5685-1C20850E2F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8" name="直線コネクタ 9317">
                      <a:extLst>
                        <a:ext uri="{FF2B5EF4-FFF2-40B4-BE49-F238E27FC236}">
                          <a16:creationId xmlns:a16="http://schemas.microsoft.com/office/drawing/2014/main" id="{5C98F3E8-3613-BE83-D741-375FDE7956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9" name="直線コネクタ 9318">
                      <a:extLst>
                        <a:ext uri="{FF2B5EF4-FFF2-40B4-BE49-F238E27FC236}">
                          <a16:creationId xmlns:a16="http://schemas.microsoft.com/office/drawing/2014/main" id="{848B963A-C916-ED26-7A3C-09B58D75FEF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0" name="直線コネクタ 9319">
                      <a:extLst>
                        <a:ext uri="{FF2B5EF4-FFF2-40B4-BE49-F238E27FC236}">
                          <a16:creationId xmlns:a16="http://schemas.microsoft.com/office/drawing/2014/main" id="{AA559102-5AAE-0E01-18C8-32248235EE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1" name="直線コネクタ 9320">
                      <a:extLst>
                        <a:ext uri="{FF2B5EF4-FFF2-40B4-BE49-F238E27FC236}">
                          <a16:creationId xmlns:a16="http://schemas.microsoft.com/office/drawing/2014/main" id="{40FF0E9B-CB97-A3D0-94A1-8231393F3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2" name="直線コネクタ 9321">
                      <a:extLst>
                        <a:ext uri="{FF2B5EF4-FFF2-40B4-BE49-F238E27FC236}">
                          <a16:creationId xmlns:a16="http://schemas.microsoft.com/office/drawing/2014/main" id="{B04D95D3-19C9-705D-6CF2-A20F390E7F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3" name="直線コネクタ 9322">
                      <a:extLst>
                        <a:ext uri="{FF2B5EF4-FFF2-40B4-BE49-F238E27FC236}">
                          <a16:creationId xmlns:a16="http://schemas.microsoft.com/office/drawing/2014/main" id="{0534FF29-EBE9-8198-2778-78B73B3EA6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4" name="直線コネクタ 9323">
                      <a:extLst>
                        <a:ext uri="{FF2B5EF4-FFF2-40B4-BE49-F238E27FC236}">
                          <a16:creationId xmlns:a16="http://schemas.microsoft.com/office/drawing/2014/main" id="{5814C5C5-3389-82CB-6EE1-0198CABE4B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5" name="直線コネクタ 9324">
                      <a:extLst>
                        <a:ext uri="{FF2B5EF4-FFF2-40B4-BE49-F238E27FC236}">
                          <a16:creationId xmlns:a16="http://schemas.microsoft.com/office/drawing/2014/main" id="{8A5D1470-0452-3433-0EB4-B2102B61C2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6" name="直線コネクタ 9325">
                      <a:extLst>
                        <a:ext uri="{FF2B5EF4-FFF2-40B4-BE49-F238E27FC236}">
                          <a16:creationId xmlns:a16="http://schemas.microsoft.com/office/drawing/2014/main" id="{596212AB-A9FA-BDD8-B3EA-4BDF3F3CFF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7" name="直線コネクタ 9326">
                      <a:extLst>
                        <a:ext uri="{FF2B5EF4-FFF2-40B4-BE49-F238E27FC236}">
                          <a16:creationId xmlns:a16="http://schemas.microsoft.com/office/drawing/2014/main" id="{85AB12BF-083D-3F20-4C47-68896F3AF2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8" name="直線コネクタ 9327">
                      <a:extLst>
                        <a:ext uri="{FF2B5EF4-FFF2-40B4-BE49-F238E27FC236}">
                          <a16:creationId xmlns:a16="http://schemas.microsoft.com/office/drawing/2014/main" id="{16BEE855-D1FD-CEF0-4FE7-62BE3314A0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9" name="直線コネクタ 9328">
                      <a:extLst>
                        <a:ext uri="{FF2B5EF4-FFF2-40B4-BE49-F238E27FC236}">
                          <a16:creationId xmlns:a16="http://schemas.microsoft.com/office/drawing/2014/main" id="{F36F567F-BE74-EFDA-EBC9-F134B45123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297" name="グループ化 9296">
                    <a:extLst>
                      <a:ext uri="{FF2B5EF4-FFF2-40B4-BE49-F238E27FC236}">
                        <a16:creationId xmlns:a16="http://schemas.microsoft.com/office/drawing/2014/main" id="{9DDFBE37-79BE-4396-DF72-C4E31B4BCB0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298" name="直線コネクタ 9297">
                      <a:extLst>
                        <a:ext uri="{FF2B5EF4-FFF2-40B4-BE49-F238E27FC236}">
                          <a16:creationId xmlns:a16="http://schemas.microsoft.com/office/drawing/2014/main" id="{AF1466FF-8973-5E58-AB84-8FF75DC4E3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9" name="直線コネクタ 9298">
                      <a:extLst>
                        <a:ext uri="{FF2B5EF4-FFF2-40B4-BE49-F238E27FC236}">
                          <a16:creationId xmlns:a16="http://schemas.microsoft.com/office/drawing/2014/main" id="{754ECFC3-B38A-7804-BAAD-96A35C0C07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0" name="直線コネクタ 9299">
                      <a:extLst>
                        <a:ext uri="{FF2B5EF4-FFF2-40B4-BE49-F238E27FC236}">
                          <a16:creationId xmlns:a16="http://schemas.microsoft.com/office/drawing/2014/main" id="{D37CE5A5-CEA9-B0E3-C92E-E641275155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1" name="直線コネクタ 9300">
                      <a:extLst>
                        <a:ext uri="{FF2B5EF4-FFF2-40B4-BE49-F238E27FC236}">
                          <a16:creationId xmlns:a16="http://schemas.microsoft.com/office/drawing/2014/main" id="{E42A4E6A-38DD-4B47-F4DD-EA853136D1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2" name="直線コネクタ 9301">
                      <a:extLst>
                        <a:ext uri="{FF2B5EF4-FFF2-40B4-BE49-F238E27FC236}">
                          <a16:creationId xmlns:a16="http://schemas.microsoft.com/office/drawing/2014/main" id="{FEC60D28-A37E-DFDE-5C93-ADE2C9C688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3" name="直線コネクタ 9302">
                      <a:extLst>
                        <a:ext uri="{FF2B5EF4-FFF2-40B4-BE49-F238E27FC236}">
                          <a16:creationId xmlns:a16="http://schemas.microsoft.com/office/drawing/2014/main" id="{AA2F6F26-29EF-F417-F308-7C994DCDB7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4" name="直線コネクタ 9303">
                      <a:extLst>
                        <a:ext uri="{FF2B5EF4-FFF2-40B4-BE49-F238E27FC236}">
                          <a16:creationId xmlns:a16="http://schemas.microsoft.com/office/drawing/2014/main" id="{A9AF95C6-C636-418B-2AD1-4F664A9ABC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5" name="直線コネクタ 9304">
                      <a:extLst>
                        <a:ext uri="{FF2B5EF4-FFF2-40B4-BE49-F238E27FC236}">
                          <a16:creationId xmlns:a16="http://schemas.microsoft.com/office/drawing/2014/main" id="{BD5544CF-9D6F-8952-FEB7-483314E057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6" name="直線コネクタ 9305">
                      <a:extLst>
                        <a:ext uri="{FF2B5EF4-FFF2-40B4-BE49-F238E27FC236}">
                          <a16:creationId xmlns:a16="http://schemas.microsoft.com/office/drawing/2014/main" id="{D87429C0-A827-EB6E-C500-CD78AE9420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7" name="直線コネクタ 9306">
                      <a:extLst>
                        <a:ext uri="{FF2B5EF4-FFF2-40B4-BE49-F238E27FC236}">
                          <a16:creationId xmlns:a16="http://schemas.microsoft.com/office/drawing/2014/main" id="{771FEA3C-372B-6F9E-FA9E-25EBCFD8DC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8" name="直線コネクタ 9307">
                      <a:extLst>
                        <a:ext uri="{FF2B5EF4-FFF2-40B4-BE49-F238E27FC236}">
                          <a16:creationId xmlns:a16="http://schemas.microsoft.com/office/drawing/2014/main" id="{D3A10046-6AE6-E0C9-2F28-2CA50FFA67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9" name="直線コネクタ 9308">
                      <a:extLst>
                        <a:ext uri="{FF2B5EF4-FFF2-40B4-BE49-F238E27FC236}">
                          <a16:creationId xmlns:a16="http://schemas.microsoft.com/office/drawing/2014/main" id="{3FB5B6E8-0004-B383-A8EB-373BC662109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0" name="直線コネクタ 9309">
                      <a:extLst>
                        <a:ext uri="{FF2B5EF4-FFF2-40B4-BE49-F238E27FC236}">
                          <a16:creationId xmlns:a16="http://schemas.microsoft.com/office/drawing/2014/main" id="{CA8932B0-EC0F-79C9-1437-F33A3E4698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1" name="直線コネクタ 9310">
                      <a:extLst>
                        <a:ext uri="{FF2B5EF4-FFF2-40B4-BE49-F238E27FC236}">
                          <a16:creationId xmlns:a16="http://schemas.microsoft.com/office/drawing/2014/main" id="{6AE42254-42CC-B9A6-248D-D366C350C7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2" name="直線コネクタ 9311">
                      <a:extLst>
                        <a:ext uri="{FF2B5EF4-FFF2-40B4-BE49-F238E27FC236}">
                          <a16:creationId xmlns:a16="http://schemas.microsoft.com/office/drawing/2014/main" id="{FE9F9D13-560B-3DDC-7EA8-F2A6289D87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3" name="直線コネクタ 9312">
                      <a:extLst>
                        <a:ext uri="{FF2B5EF4-FFF2-40B4-BE49-F238E27FC236}">
                          <a16:creationId xmlns:a16="http://schemas.microsoft.com/office/drawing/2014/main" id="{05E12946-1CB5-6CDA-9367-7CFC753BDE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264" name="グループ化 9263">
                  <a:extLst>
                    <a:ext uri="{FF2B5EF4-FFF2-40B4-BE49-F238E27FC236}">
                      <a16:creationId xmlns:a16="http://schemas.microsoft.com/office/drawing/2014/main" id="{95254773-81F9-0EC6-D332-B499DA792E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6" name="直線コネクタ 9285">
                    <a:extLst>
                      <a:ext uri="{FF2B5EF4-FFF2-40B4-BE49-F238E27FC236}">
                        <a16:creationId xmlns:a16="http://schemas.microsoft.com/office/drawing/2014/main" id="{1EFC9C4C-B7D8-1490-9DA7-95648CA668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7" name="直線コネクタ 9286">
                    <a:extLst>
                      <a:ext uri="{FF2B5EF4-FFF2-40B4-BE49-F238E27FC236}">
                        <a16:creationId xmlns:a16="http://schemas.microsoft.com/office/drawing/2014/main" id="{58C7F717-387D-7A52-5048-0C245386B8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8" name="直線コネクタ 9287">
                    <a:extLst>
                      <a:ext uri="{FF2B5EF4-FFF2-40B4-BE49-F238E27FC236}">
                        <a16:creationId xmlns:a16="http://schemas.microsoft.com/office/drawing/2014/main" id="{52E3D7BD-8E85-4710-C162-35F6D30154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9" name="直線コネクタ 9288">
                    <a:extLst>
                      <a:ext uri="{FF2B5EF4-FFF2-40B4-BE49-F238E27FC236}">
                        <a16:creationId xmlns:a16="http://schemas.microsoft.com/office/drawing/2014/main" id="{8E594372-E11F-FEB5-6142-430A055F809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0" name="直線コネクタ 9289">
                    <a:extLst>
                      <a:ext uri="{FF2B5EF4-FFF2-40B4-BE49-F238E27FC236}">
                        <a16:creationId xmlns:a16="http://schemas.microsoft.com/office/drawing/2014/main" id="{AF083033-D993-B99A-FD53-B57D2BAF85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1" name="直線コネクタ 9290">
                    <a:extLst>
                      <a:ext uri="{FF2B5EF4-FFF2-40B4-BE49-F238E27FC236}">
                        <a16:creationId xmlns:a16="http://schemas.microsoft.com/office/drawing/2014/main" id="{92C98421-7BDD-B3F0-7016-1C7E1A16F0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5" name="グループ化 9264">
                  <a:extLst>
                    <a:ext uri="{FF2B5EF4-FFF2-40B4-BE49-F238E27FC236}">
                      <a16:creationId xmlns:a16="http://schemas.microsoft.com/office/drawing/2014/main" id="{1CF570D4-8202-0E95-E7FD-CCC1CCDFEF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0" name="直線コネクタ 9279">
                    <a:extLst>
                      <a:ext uri="{FF2B5EF4-FFF2-40B4-BE49-F238E27FC236}">
                        <a16:creationId xmlns:a16="http://schemas.microsoft.com/office/drawing/2014/main" id="{EE938722-FB2A-837E-EB27-1E556B3845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1" name="直線コネクタ 9280">
                    <a:extLst>
                      <a:ext uri="{FF2B5EF4-FFF2-40B4-BE49-F238E27FC236}">
                        <a16:creationId xmlns:a16="http://schemas.microsoft.com/office/drawing/2014/main" id="{307B73E3-E67B-92FC-A429-1A8E455682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2" name="直線コネクタ 9281">
                    <a:extLst>
                      <a:ext uri="{FF2B5EF4-FFF2-40B4-BE49-F238E27FC236}">
                        <a16:creationId xmlns:a16="http://schemas.microsoft.com/office/drawing/2014/main" id="{2AC48E6E-01F3-1325-6282-D3B8E99AF6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3" name="直線コネクタ 9282">
                    <a:extLst>
                      <a:ext uri="{FF2B5EF4-FFF2-40B4-BE49-F238E27FC236}">
                        <a16:creationId xmlns:a16="http://schemas.microsoft.com/office/drawing/2014/main" id="{7FBBD3D9-F691-0B82-A180-42A71846D0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4" name="直線コネクタ 9283">
                    <a:extLst>
                      <a:ext uri="{FF2B5EF4-FFF2-40B4-BE49-F238E27FC236}">
                        <a16:creationId xmlns:a16="http://schemas.microsoft.com/office/drawing/2014/main" id="{E7647F4F-D8A5-5B18-10C8-1E10F90400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5" name="直線コネクタ 9284">
                    <a:extLst>
                      <a:ext uri="{FF2B5EF4-FFF2-40B4-BE49-F238E27FC236}">
                        <a16:creationId xmlns:a16="http://schemas.microsoft.com/office/drawing/2014/main" id="{D7D88BDB-DB10-F832-E650-F6D79F568F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6" name="グループ化 9265">
                  <a:extLst>
                    <a:ext uri="{FF2B5EF4-FFF2-40B4-BE49-F238E27FC236}">
                      <a16:creationId xmlns:a16="http://schemas.microsoft.com/office/drawing/2014/main" id="{3B4212B5-2FC6-3D2E-AF56-8F5EE1A780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74" name="直線コネクタ 9273">
                    <a:extLst>
                      <a:ext uri="{FF2B5EF4-FFF2-40B4-BE49-F238E27FC236}">
                        <a16:creationId xmlns:a16="http://schemas.microsoft.com/office/drawing/2014/main" id="{2287103F-F1CA-001D-AA01-74230374C5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5" name="直線コネクタ 9274">
                    <a:extLst>
                      <a:ext uri="{FF2B5EF4-FFF2-40B4-BE49-F238E27FC236}">
                        <a16:creationId xmlns:a16="http://schemas.microsoft.com/office/drawing/2014/main" id="{3E75C5F7-A14C-07FD-75E8-0895C2086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6" name="直線コネクタ 9275">
                    <a:extLst>
                      <a:ext uri="{FF2B5EF4-FFF2-40B4-BE49-F238E27FC236}">
                        <a16:creationId xmlns:a16="http://schemas.microsoft.com/office/drawing/2014/main" id="{E61B3A82-462A-6ECF-CDE0-F1AAB18DDB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7" name="直線コネクタ 9276">
                    <a:extLst>
                      <a:ext uri="{FF2B5EF4-FFF2-40B4-BE49-F238E27FC236}">
                        <a16:creationId xmlns:a16="http://schemas.microsoft.com/office/drawing/2014/main" id="{0F79EAAB-8E9F-2E4D-EA79-FB566A0D74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8" name="直線コネクタ 9277">
                    <a:extLst>
                      <a:ext uri="{FF2B5EF4-FFF2-40B4-BE49-F238E27FC236}">
                        <a16:creationId xmlns:a16="http://schemas.microsoft.com/office/drawing/2014/main" id="{7291A914-7132-3B4C-5CA6-0606D360FC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9" name="直線コネクタ 9278">
                    <a:extLst>
                      <a:ext uri="{FF2B5EF4-FFF2-40B4-BE49-F238E27FC236}">
                        <a16:creationId xmlns:a16="http://schemas.microsoft.com/office/drawing/2014/main" id="{3D87045F-99C5-FE61-0A0A-1C5622077E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7" name="グループ化 9266">
                  <a:extLst>
                    <a:ext uri="{FF2B5EF4-FFF2-40B4-BE49-F238E27FC236}">
                      <a16:creationId xmlns:a16="http://schemas.microsoft.com/office/drawing/2014/main" id="{63CEB62A-330F-7B51-C448-8E0B8C0A7B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68" name="直線コネクタ 9267">
                    <a:extLst>
                      <a:ext uri="{FF2B5EF4-FFF2-40B4-BE49-F238E27FC236}">
                        <a16:creationId xmlns:a16="http://schemas.microsoft.com/office/drawing/2014/main" id="{383CCD3B-5512-FD16-A2D2-58B45E2920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69" name="直線コネクタ 9268">
                    <a:extLst>
                      <a:ext uri="{FF2B5EF4-FFF2-40B4-BE49-F238E27FC236}">
                        <a16:creationId xmlns:a16="http://schemas.microsoft.com/office/drawing/2014/main" id="{939A3098-B3BE-5525-7E7B-DB3163DC57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0" name="直線コネクタ 9269">
                    <a:extLst>
                      <a:ext uri="{FF2B5EF4-FFF2-40B4-BE49-F238E27FC236}">
                        <a16:creationId xmlns:a16="http://schemas.microsoft.com/office/drawing/2014/main" id="{C937EF87-789F-E0BB-8881-1F68101267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1" name="直線コネクタ 9270">
                    <a:extLst>
                      <a:ext uri="{FF2B5EF4-FFF2-40B4-BE49-F238E27FC236}">
                        <a16:creationId xmlns:a16="http://schemas.microsoft.com/office/drawing/2014/main" id="{CF25D5A5-5832-3D9E-6844-06FBE071ED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2" name="直線コネクタ 9271">
                    <a:extLst>
                      <a:ext uri="{FF2B5EF4-FFF2-40B4-BE49-F238E27FC236}">
                        <a16:creationId xmlns:a16="http://schemas.microsoft.com/office/drawing/2014/main" id="{3520F01B-1C29-265B-EC80-A9710A0AD8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3" name="直線コネクタ 9272">
                    <a:extLst>
                      <a:ext uri="{FF2B5EF4-FFF2-40B4-BE49-F238E27FC236}">
                        <a16:creationId xmlns:a16="http://schemas.microsoft.com/office/drawing/2014/main" id="{BCD29545-EC4D-CFA5-38E6-8CC395E1C0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3" name="グループ化 9072">
                <a:extLst>
                  <a:ext uri="{FF2B5EF4-FFF2-40B4-BE49-F238E27FC236}">
                    <a16:creationId xmlns:a16="http://schemas.microsoft.com/office/drawing/2014/main" id="{1C3C17A0-BE3A-F9FD-18B7-0BD6B2A8C573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074" name="正方形/長方形 9073">
                  <a:extLst>
                    <a:ext uri="{FF2B5EF4-FFF2-40B4-BE49-F238E27FC236}">
                      <a16:creationId xmlns:a16="http://schemas.microsoft.com/office/drawing/2014/main" id="{8E0B7127-832B-4795-D2BD-25A3F86FEDC2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075" name="グループ化 9074">
                  <a:extLst>
                    <a:ext uri="{FF2B5EF4-FFF2-40B4-BE49-F238E27FC236}">
                      <a16:creationId xmlns:a16="http://schemas.microsoft.com/office/drawing/2014/main" id="{10A8C4CB-7AFF-B8BD-E083-6E4AEB7261B8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104" name="グループ化 9103">
                    <a:extLst>
                      <a:ext uri="{FF2B5EF4-FFF2-40B4-BE49-F238E27FC236}">
                        <a16:creationId xmlns:a16="http://schemas.microsoft.com/office/drawing/2014/main" id="{A588BECD-B6EE-57D5-67B2-5A16FBE35DF4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244" name="正方形/長方形 9243">
                      <a:extLst>
                        <a:ext uri="{FF2B5EF4-FFF2-40B4-BE49-F238E27FC236}">
                          <a16:creationId xmlns:a16="http://schemas.microsoft.com/office/drawing/2014/main" id="{BE890082-769D-2F39-6171-93AAF9EAE1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5" name="グループ化 9244">
                      <a:extLst>
                        <a:ext uri="{FF2B5EF4-FFF2-40B4-BE49-F238E27FC236}">
                          <a16:creationId xmlns:a16="http://schemas.microsoft.com/office/drawing/2014/main" id="{6B25938A-1EC5-AE62-165C-530DA53391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60" name="正方形/長方形 9259">
                        <a:extLst>
                          <a:ext uri="{FF2B5EF4-FFF2-40B4-BE49-F238E27FC236}">
                            <a16:creationId xmlns:a16="http://schemas.microsoft.com/office/drawing/2014/main" id="{11CB5524-7DAE-10CA-0CA5-4103FA7A960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61" name="正方形/長方形 9260">
                        <a:extLst>
                          <a:ext uri="{FF2B5EF4-FFF2-40B4-BE49-F238E27FC236}">
                            <a16:creationId xmlns:a16="http://schemas.microsoft.com/office/drawing/2014/main" id="{5F7C6629-D5BD-A237-F4FD-FE85B4D674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246" name="グループ化 9245">
                      <a:extLst>
                        <a:ext uri="{FF2B5EF4-FFF2-40B4-BE49-F238E27FC236}">
                          <a16:creationId xmlns:a16="http://schemas.microsoft.com/office/drawing/2014/main" id="{8A6E2DDD-3C37-DEB5-36C0-AE9B2F9417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256" name="正方形/長方形 9255">
                        <a:extLst>
                          <a:ext uri="{FF2B5EF4-FFF2-40B4-BE49-F238E27FC236}">
                            <a16:creationId xmlns:a16="http://schemas.microsoft.com/office/drawing/2014/main" id="{EBEE3C1E-EB97-6E76-6A8F-C25F21E90BB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257" name="グループ化 9256">
                        <a:extLst>
                          <a:ext uri="{FF2B5EF4-FFF2-40B4-BE49-F238E27FC236}">
                            <a16:creationId xmlns:a16="http://schemas.microsoft.com/office/drawing/2014/main" id="{12291908-ACA5-A6B1-258F-63D1C0F4E58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258" name="正方形/長方形 9257">
                          <a:extLst>
                            <a:ext uri="{FF2B5EF4-FFF2-40B4-BE49-F238E27FC236}">
                              <a16:creationId xmlns:a16="http://schemas.microsoft.com/office/drawing/2014/main" id="{A4124BD9-4E1C-6CE0-1B00-FA19B804886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259" name="正方形/長方形 9258">
                          <a:extLst>
                            <a:ext uri="{FF2B5EF4-FFF2-40B4-BE49-F238E27FC236}">
                              <a16:creationId xmlns:a16="http://schemas.microsoft.com/office/drawing/2014/main" id="{EA932E45-9F70-31F8-A1A3-AD3F3EB3CB5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247" name="正方形/長方形 9246">
                      <a:extLst>
                        <a:ext uri="{FF2B5EF4-FFF2-40B4-BE49-F238E27FC236}">
                          <a16:creationId xmlns:a16="http://schemas.microsoft.com/office/drawing/2014/main" id="{0C1323C9-8FF0-38A0-4804-89BE7D5CA3A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8" name="グループ化 9247">
                      <a:extLst>
                        <a:ext uri="{FF2B5EF4-FFF2-40B4-BE49-F238E27FC236}">
                          <a16:creationId xmlns:a16="http://schemas.microsoft.com/office/drawing/2014/main" id="{70D2A96F-098A-3B2B-C158-C29FC13D57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4" name="正方形/長方形 9253">
                        <a:extLst>
                          <a:ext uri="{FF2B5EF4-FFF2-40B4-BE49-F238E27FC236}">
                            <a16:creationId xmlns:a16="http://schemas.microsoft.com/office/drawing/2014/main" id="{0344C109-BDB6-9A73-25B7-C3FA78B1C63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5" name="正方形/長方形 9254">
                        <a:extLst>
                          <a:ext uri="{FF2B5EF4-FFF2-40B4-BE49-F238E27FC236}">
                            <a16:creationId xmlns:a16="http://schemas.microsoft.com/office/drawing/2014/main" id="{F9D19673-6CF6-B420-DC79-2439383EAB6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49" name="正方形/長方形 9248">
                      <a:extLst>
                        <a:ext uri="{FF2B5EF4-FFF2-40B4-BE49-F238E27FC236}">
                          <a16:creationId xmlns:a16="http://schemas.microsoft.com/office/drawing/2014/main" id="{F8DC98DF-1ABF-4AB4-59B6-4F362156307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50" name="グループ化 9249">
                      <a:extLst>
                        <a:ext uri="{FF2B5EF4-FFF2-40B4-BE49-F238E27FC236}">
                          <a16:creationId xmlns:a16="http://schemas.microsoft.com/office/drawing/2014/main" id="{44E23651-FCA7-6227-3282-E70FEF6B4D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2" name="正方形/長方形 9251">
                        <a:extLst>
                          <a:ext uri="{FF2B5EF4-FFF2-40B4-BE49-F238E27FC236}">
                            <a16:creationId xmlns:a16="http://schemas.microsoft.com/office/drawing/2014/main" id="{F25A30C7-ED90-89A3-3AC9-27935E146CA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3" name="正方形/長方形 9252">
                        <a:extLst>
                          <a:ext uri="{FF2B5EF4-FFF2-40B4-BE49-F238E27FC236}">
                            <a16:creationId xmlns:a16="http://schemas.microsoft.com/office/drawing/2014/main" id="{9ACFA61F-DB74-BBE5-D801-093A6FBA85D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51" name="正方形/長方形 9250">
                      <a:extLst>
                        <a:ext uri="{FF2B5EF4-FFF2-40B4-BE49-F238E27FC236}">
                          <a16:creationId xmlns:a16="http://schemas.microsoft.com/office/drawing/2014/main" id="{09543AA2-3CDF-B626-6D56-CEFE5F1723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105" name="グループ化 9104">
                    <a:extLst>
                      <a:ext uri="{FF2B5EF4-FFF2-40B4-BE49-F238E27FC236}">
                        <a16:creationId xmlns:a16="http://schemas.microsoft.com/office/drawing/2014/main" id="{BE060FB0-E669-539D-0BA6-AD2BF2B20E9F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210" name="グループ化 9209">
                      <a:extLst>
                        <a:ext uri="{FF2B5EF4-FFF2-40B4-BE49-F238E27FC236}">
                          <a16:creationId xmlns:a16="http://schemas.microsoft.com/office/drawing/2014/main" id="{258A21CC-8739-3E10-B6D5-1BF5AA813D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28" name="直線コネクタ 9227">
                        <a:extLst>
                          <a:ext uri="{FF2B5EF4-FFF2-40B4-BE49-F238E27FC236}">
                            <a16:creationId xmlns:a16="http://schemas.microsoft.com/office/drawing/2014/main" id="{2DCCB38A-BD57-D5D7-9558-67DAEC2082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9" name="直線コネクタ 9228">
                        <a:extLst>
                          <a:ext uri="{FF2B5EF4-FFF2-40B4-BE49-F238E27FC236}">
                            <a16:creationId xmlns:a16="http://schemas.microsoft.com/office/drawing/2014/main" id="{32088DE8-6D8F-A231-9F0D-F431C59045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0" name="直線コネクタ 9229">
                        <a:extLst>
                          <a:ext uri="{FF2B5EF4-FFF2-40B4-BE49-F238E27FC236}">
                            <a16:creationId xmlns:a16="http://schemas.microsoft.com/office/drawing/2014/main" id="{8C16EFCD-1612-4345-07E4-8195F9EBBB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1" name="直線コネクタ 9230">
                        <a:extLst>
                          <a:ext uri="{FF2B5EF4-FFF2-40B4-BE49-F238E27FC236}">
                            <a16:creationId xmlns:a16="http://schemas.microsoft.com/office/drawing/2014/main" id="{009E23F4-39DB-9CB8-396D-4440D2FF64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2" name="直線コネクタ 9231">
                        <a:extLst>
                          <a:ext uri="{FF2B5EF4-FFF2-40B4-BE49-F238E27FC236}">
                            <a16:creationId xmlns:a16="http://schemas.microsoft.com/office/drawing/2014/main" id="{2D712DBE-6021-1B08-E45A-044F53E9D1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3" name="直線コネクタ 9232">
                        <a:extLst>
                          <a:ext uri="{FF2B5EF4-FFF2-40B4-BE49-F238E27FC236}">
                            <a16:creationId xmlns:a16="http://schemas.microsoft.com/office/drawing/2014/main" id="{4F293F1F-F171-1AFD-409A-E517EBC907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4" name="直線コネクタ 9233">
                        <a:extLst>
                          <a:ext uri="{FF2B5EF4-FFF2-40B4-BE49-F238E27FC236}">
                            <a16:creationId xmlns:a16="http://schemas.microsoft.com/office/drawing/2014/main" id="{89C08E67-1A85-D919-8864-158C9A17BD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5" name="直線コネクタ 9234">
                        <a:extLst>
                          <a:ext uri="{FF2B5EF4-FFF2-40B4-BE49-F238E27FC236}">
                            <a16:creationId xmlns:a16="http://schemas.microsoft.com/office/drawing/2014/main" id="{67C7056B-9E06-6F72-C771-785DD55172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6" name="直線コネクタ 9235">
                        <a:extLst>
                          <a:ext uri="{FF2B5EF4-FFF2-40B4-BE49-F238E27FC236}">
                            <a16:creationId xmlns:a16="http://schemas.microsoft.com/office/drawing/2014/main" id="{FAE58824-3B55-E926-B45C-5224C9F5A6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7" name="直線コネクタ 9236">
                        <a:extLst>
                          <a:ext uri="{FF2B5EF4-FFF2-40B4-BE49-F238E27FC236}">
                            <a16:creationId xmlns:a16="http://schemas.microsoft.com/office/drawing/2014/main" id="{3027A992-8876-7649-8124-E675353E1D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8" name="直線コネクタ 9237">
                        <a:extLst>
                          <a:ext uri="{FF2B5EF4-FFF2-40B4-BE49-F238E27FC236}">
                            <a16:creationId xmlns:a16="http://schemas.microsoft.com/office/drawing/2014/main" id="{AB4D170C-415A-48AF-ACF3-CD811CE3A0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9" name="直線コネクタ 9238">
                        <a:extLst>
                          <a:ext uri="{FF2B5EF4-FFF2-40B4-BE49-F238E27FC236}">
                            <a16:creationId xmlns:a16="http://schemas.microsoft.com/office/drawing/2014/main" id="{FB92CEB0-560A-B324-24B1-7F5CFFAB13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0" name="直線コネクタ 9239">
                        <a:extLst>
                          <a:ext uri="{FF2B5EF4-FFF2-40B4-BE49-F238E27FC236}">
                            <a16:creationId xmlns:a16="http://schemas.microsoft.com/office/drawing/2014/main" id="{EBD649FE-C96B-B699-D82D-6258E9AAE1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1" name="直線コネクタ 9240">
                        <a:extLst>
                          <a:ext uri="{FF2B5EF4-FFF2-40B4-BE49-F238E27FC236}">
                            <a16:creationId xmlns:a16="http://schemas.microsoft.com/office/drawing/2014/main" id="{549662A5-3409-1AA6-F1FB-7A8A657E06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2" name="直線コネクタ 9241">
                        <a:extLst>
                          <a:ext uri="{FF2B5EF4-FFF2-40B4-BE49-F238E27FC236}">
                            <a16:creationId xmlns:a16="http://schemas.microsoft.com/office/drawing/2014/main" id="{3D7D1ACB-8265-230F-91C1-FA236BC597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3" name="直線コネクタ 9242">
                        <a:extLst>
                          <a:ext uri="{FF2B5EF4-FFF2-40B4-BE49-F238E27FC236}">
                            <a16:creationId xmlns:a16="http://schemas.microsoft.com/office/drawing/2014/main" id="{ABA891B0-117E-685C-E52A-0B6BA576DF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211" name="グループ化 9210">
                      <a:extLst>
                        <a:ext uri="{FF2B5EF4-FFF2-40B4-BE49-F238E27FC236}">
                          <a16:creationId xmlns:a16="http://schemas.microsoft.com/office/drawing/2014/main" id="{DCFC3CC4-CD0E-8496-254E-FD1501E42C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12" name="直線コネクタ 9211">
                        <a:extLst>
                          <a:ext uri="{FF2B5EF4-FFF2-40B4-BE49-F238E27FC236}">
                            <a16:creationId xmlns:a16="http://schemas.microsoft.com/office/drawing/2014/main" id="{B24E79BB-EA02-FD5B-3385-EA59703A47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3" name="直線コネクタ 9212">
                        <a:extLst>
                          <a:ext uri="{FF2B5EF4-FFF2-40B4-BE49-F238E27FC236}">
                            <a16:creationId xmlns:a16="http://schemas.microsoft.com/office/drawing/2014/main" id="{9C68D35C-3109-5349-C8AB-4526541920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4" name="直線コネクタ 9213">
                        <a:extLst>
                          <a:ext uri="{FF2B5EF4-FFF2-40B4-BE49-F238E27FC236}">
                            <a16:creationId xmlns:a16="http://schemas.microsoft.com/office/drawing/2014/main" id="{138FA681-5B7B-E235-D6CF-AFEE8CC4B2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5" name="直線コネクタ 9214">
                        <a:extLst>
                          <a:ext uri="{FF2B5EF4-FFF2-40B4-BE49-F238E27FC236}">
                            <a16:creationId xmlns:a16="http://schemas.microsoft.com/office/drawing/2014/main" id="{728BE985-594E-3A20-BA4E-FD667413AE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6" name="直線コネクタ 9215">
                        <a:extLst>
                          <a:ext uri="{FF2B5EF4-FFF2-40B4-BE49-F238E27FC236}">
                            <a16:creationId xmlns:a16="http://schemas.microsoft.com/office/drawing/2014/main" id="{AB52D681-CB9B-56C2-547E-F89DC2304C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7" name="直線コネクタ 9216">
                        <a:extLst>
                          <a:ext uri="{FF2B5EF4-FFF2-40B4-BE49-F238E27FC236}">
                            <a16:creationId xmlns:a16="http://schemas.microsoft.com/office/drawing/2014/main" id="{7C3AC108-AAE5-17B6-5166-904DF54D1D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8" name="直線コネクタ 9217">
                        <a:extLst>
                          <a:ext uri="{FF2B5EF4-FFF2-40B4-BE49-F238E27FC236}">
                            <a16:creationId xmlns:a16="http://schemas.microsoft.com/office/drawing/2014/main" id="{F7E6A291-DDCE-F624-534A-21B1234BD0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9" name="直線コネクタ 9218">
                        <a:extLst>
                          <a:ext uri="{FF2B5EF4-FFF2-40B4-BE49-F238E27FC236}">
                            <a16:creationId xmlns:a16="http://schemas.microsoft.com/office/drawing/2014/main" id="{AF0B7364-724E-B1CE-9043-4C633DE9D1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0" name="直線コネクタ 9219">
                        <a:extLst>
                          <a:ext uri="{FF2B5EF4-FFF2-40B4-BE49-F238E27FC236}">
                            <a16:creationId xmlns:a16="http://schemas.microsoft.com/office/drawing/2014/main" id="{AB3448B9-6DED-F3A3-807A-791241427B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1" name="直線コネクタ 9220">
                        <a:extLst>
                          <a:ext uri="{FF2B5EF4-FFF2-40B4-BE49-F238E27FC236}">
                            <a16:creationId xmlns:a16="http://schemas.microsoft.com/office/drawing/2014/main" id="{E9582630-4B11-3E1A-8FD5-652309B503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2" name="直線コネクタ 9221">
                        <a:extLst>
                          <a:ext uri="{FF2B5EF4-FFF2-40B4-BE49-F238E27FC236}">
                            <a16:creationId xmlns:a16="http://schemas.microsoft.com/office/drawing/2014/main" id="{BBD82F1A-56B6-CFEA-0BE7-4FA659B92D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3" name="直線コネクタ 9222">
                        <a:extLst>
                          <a:ext uri="{FF2B5EF4-FFF2-40B4-BE49-F238E27FC236}">
                            <a16:creationId xmlns:a16="http://schemas.microsoft.com/office/drawing/2014/main" id="{C8D9F88C-C6E1-6D68-40F2-F35222F1F8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4" name="直線コネクタ 9223">
                        <a:extLst>
                          <a:ext uri="{FF2B5EF4-FFF2-40B4-BE49-F238E27FC236}">
                            <a16:creationId xmlns:a16="http://schemas.microsoft.com/office/drawing/2014/main" id="{76F857DC-D14E-6778-E5F6-314677080A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5" name="直線コネクタ 9224">
                        <a:extLst>
                          <a:ext uri="{FF2B5EF4-FFF2-40B4-BE49-F238E27FC236}">
                            <a16:creationId xmlns:a16="http://schemas.microsoft.com/office/drawing/2014/main" id="{C18B2FAD-DDD6-10E0-BA51-631D9C1204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6" name="直線コネクタ 9225">
                        <a:extLst>
                          <a:ext uri="{FF2B5EF4-FFF2-40B4-BE49-F238E27FC236}">
                            <a16:creationId xmlns:a16="http://schemas.microsoft.com/office/drawing/2014/main" id="{9C68163E-EEB5-5C40-757B-BA0930FA1E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7" name="直線コネクタ 9226">
                        <a:extLst>
                          <a:ext uri="{FF2B5EF4-FFF2-40B4-BE49-F238E27FC236}">
                            <a16:creationId xmlns:a16="http://schemas.microsoft.com/office/drawing/2014/main" id="{54B6A67B-009B-DEDF-FDAE-A316518FF7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6" name="グループ化 9105">
                    <a:extLst>
                      <a:ext uri="{FF2B5EF4-FFF2-40B4-BE49-F238E27FC236}">
                        <a16:creationId xmlns:a16="http://schemas.microsoft.com/office/drawing/2014/main" id="{510D4C3F-DEF3-6F23-BD82-E851826FA1AA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76" name="グループ化 9175">
                      <a:extLst>
                        <a:ext uri="{FF2B5EF4-FFF2-40B4-BE49-F238E27FC236}">
                          <a16:creationId xmlns:a16="http://schemas.microsoft.com/office/drawing/2014/main" id="{3212E3C3-98DB-FCF1-AE78-F62CB23A5F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94" name="直線コネクタ 9193">
                        <a:extLst>
                          <a:ext uri="{FF2B5EF4-FFF2-40B4-BE49-F238E27FC236}">
                            <a16:creationId xmlns:a16="http://schemas.microsoft.com/office/drawing/2014/main" id="{85F7D051-D7D8-1936-00E1-D9C9122C45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5" name="直線コネクタ 9194">
                        <a:extLst>
                          <a:ext uri="{FF2B5EF4-FFF2-40B4-BE49-F238E27FC236}">
                            <a16:creationId xmlns:a16="http://schemas.microsoft.com/office/drawing/2014/main" id="{0B7E131D-090F-146E-7B12-2CF06D923A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6" name="直線コネクタ 9195">
                        <a:extLst>
                          <a:ext uri="{FF2B5EF4-FFF2-40B4-BE49-F238E27FC236}">
                            <a16:creationId xmlns:a16="http://schemas.microsoft.com/office/drawing/2014/main" id="{28C86425-984A-3338-FF4F-61B5F68EFD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7" name="直線コネクタ 9196">
                        <a:extLst>
                          <a:ext uri="{FF2B5EF4-FFF2-40B4-BE49-F238E27FC236}">
                            <a16:creationId xmlns:a16="http://schemas.microsoft.com/office/drawing/2014/main" id="{870AB85F-6E79-248A-7101-CDF338C3EE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8" name="直線コネクタ 9197">
                        <a:extLst>
                          <a:ext uri="{FF2B5EF4-FFF2-40B4-BE49-F238E27FC236}">
                            <a16:creationId xmlns:a16="http://schemas.microsoft.com/office/drawing/2014/main" id="{4EFE4255-F36B-E2A7-A184-E3B287B662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9" name="直線コネクタ 9198">
                        <a:extLst>
                          <a:ext uri="{FF2B5EF4-FFF2-40B4-BE49-F238E27FC236}">
                            <a16:creationId xmlns:a16="http://schemas.microsoft.com/office/drawing/2014/main" id="{67D7FCD5-C346-04DD-C532-50BFB71B2A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0" name="直線コネクタ 9199">
                        <a:extLst>
                          <a:ext uri="{FF2B5EF4-FFF2-40B4-BE49-F238E27FC236}">
                            <a16:creationId xmlns:a16="http://schemas.microsoft.com/office/drawing/2014/main" id="{33FC7045-46FE-4BFD-0FF3-86B2A3AE7B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1" name="直線コネクタ 9200">
                        <a:extLst>
                          <a:ext uri="{FF2B5EF4-FFF2-40B4-BE49-F238E27FC236}">
                            <a16:creationId xmlns:a16="http://schemas.microsoft.com/office/drawing/2014/main" id="{14B0B9F2-281D-8580-7C41-AF30BEAC5D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2" name="直線コネクタ 9201">
                        <a:extLst>
                          <a:ext uri="{FF2B5EF4-FFF2-40B4-BE49-F238E27FC236}">
                            <a16:creationId xmlns:a16="http://schemas.microsoft.com/office/drawing/2014/main" id="{7727BDD4-1E67-7181-4BAD-DC97CC9AAE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3" name="直線コネクタ 9202">
                        <a:extLst>
                          <a:ext uri="{FF2B5EF4-FFF2-40B4-BE49-F238E27FC236}">
                            <a16:creationId xmlns:a16="http://schemas.microsoft.com/office/drawing/2014/main" id="{466839BF-FD2E-56FE-999A-017609AC25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4" name="直線コネクタ 9203">
                        <a:extLst>
                          <a:ext uri="{FF2B5EF4-FFF2-40B4-BE49-F238E27FC236}">
                            <a16:creationId xmlns:a16="http://schemas.microsoft.com/office/drawing/2014/main" id="{0E0407BD-3E79-9365-9EC1-C1D637FE07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5" name="直線コネクタ 9204">
                        <a:extLst>
                          <a:ext uri="{FF2B5EF4-FFF2-40B4-BE49-F238E27FC236}">
                            <a16:creationId xmlns:a16="http://schemas.microsoft.com/office/drawing/2014/main" id="{DCB00DA6-77EF-2F4C-0834-B297B7A530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6" name="直線コネクタ 9205">
                        <a:extLst>
                          <a:ext uri="{FF2B5EF4-FFF2-40B4-BE49-F238E27FC236}">
                            <a16:creationId xmlns:a16="http://schemas.microsoft.com/office/drawing/2014/main" id="{2460CE63-AF60-A2CF-C66B-D58C298CCB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7" name="直線コネクタ 9206">
                        <a:extLst>
                          <a:ext uri="{FF2B5EF4-FFF2-40B4-BE49-F238E27FC236}">
                            <a16:creationId xmlns:a16="http://schemas.microsoft.com/office/drawing/2014/main" id="{186BA351-C778-36D8-9D02-6658605519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8" name="直線コネクタ 9207">
                        <a:extLst>
                          <a:ext uri="{FF2B5EF4-FFF2-40B4-BE49-F238E27FC236}">
                            <a16:creationId xmlns:a16="http://schemas.microsoft.com/office/drawing/2014/main" id="{5C45111E-C11B-593E-50EC-A885020075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9" name="直線コネクタ 9208">
                        <a:extLst>
                          <a:ext uri="{FF2B5EF4-FFF2-40B4-BE49-F238E27FC236}">
                            <a16:creationId xmlns:a16="http://schemas.microsoft.com/office/drawing/2014/main" id="{444DB08D-73C0-4368-174B-19949927E3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77" name="グループ化 9176">
                      <a:extLst>
                        <a:ext uri="{FF2B5EF4-FFF2-40B4-BE49-F238E27FC236}">
                          <a16:creationId xmlns:a16="http://schemas.microsoft.com/office/drawing/2014/main" id="{1590C4FA-4A1F-4E19-9DC2-3FDCDC8108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78" name="直線コネクタ 9177">
                        <a:extLst>
                          <a:ext uri="{FF2B5EF4-FFF2-40B4-BE49-F238E27FC236}">
                            <a16:creationId xmlns:a16="http://schemas.microsoft.com/office/drawing/2014/main" id="{95D42886-6AA6-9D20-6EEE-31B8C14142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9" name="直線コネクタ 9178">
                        <a:extLst>
                          <a:ext uri="{FF2B5EF4-FFF2-40B4-BE49-F238E27FC236}">
                            <a16:creationId xmlns:a16="http://schemas.microsoft.com/office/drawing/2014/main" id="{6E2D103E-B26E-5225-19E9-DE0DCA539A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0" name="直線コネクタ 9179">
                        <a:extLst>
                          <a:ext uri="{FF2B5EF4-FFF2-40B4-BE49-F238E27FC236}">
                            <a16:creationId xmlns:a16="http://schemas.microsoft.com/office/drawing/2014/main" id="{D8E595C0-D398-7179-1E67-DC070D5D76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1" name="直線コネクタ 9180">
                        <a:extLst>
                          <a:ext uri="{FF2B5EF4-FFF2-40B4-BE49-F238E27FC236}">
                            <a16:creationId xmlns:a16="http://schemas.microsoft.com/office/drawing/2014/main" id="{05A7F40F-DCDE-5DF3-43B1-EF24318D8D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2" name="直線コネクタ 9181">
                        <a:extLst>
                          <a:ext uri="{FF2B5EF4-FFF2-40B4-BE49-F238E27FC236}">
                            <a16:creationId xmlns:a16="http://schemas.microsoft.com/office/drawing/2014/main" id="{518E5260-3CCE-81CB-BA22-74C7010382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3" name="直線コネクタ 9182">
                        <a:extLst>
                          <a:ext uri="{FF2B5EF4-FFF2-40B4-BE49-F238E27FC236}">
                            <a16:creationId xmlns:a16="http://schemas.microsoft.com/office/drawing/2014/main" id="{8FC61EA7-FF27-8559-F01B-D541DE3AC4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4" name="直線コネクタ 9183">
                        <a:extLst>
                          <a:ext uri="{FF2B5EF4-FFF2-40B4-BE49-F238E27FC236}">
                            <a16:creationId xmlns:a16="http://schemas.microsoft.com/office/drawing/2014/main" id="{5378450B-6078-59DF-B0E3-6F97827357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5" name="直線コネクタ 9184">
                        <a:extLst>
                          <a:ext uri="{FF2B5EF4-FFF2-40B4-BE49-F238E27FC236}">
                            <a16:creationId xmlns:a16="http://schemas.microsoft.com/office/drawing/2014/main" id="{8D4214AD-A041-CCED-35F9-2B6856DF18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6" name="直線コネクタ 9185">
                        <a:extLst>
                          <a:ext uri="{FF2B5EF4-FFF2-40B4-BE49-F238E27FC236}">
                            <a16:creationId xmlns:a16="http://schemas.microsoft.com/office/drawing/2014/main" id="{D07FB1A6-31D8-AE17-7480-EA58E76477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7" name="直線コネクタ 9186">
                        <a:extLst>
                          <a:ext uri="{FF2B5EF4-FFF2-40B4-BE49-F238E27FC236}">
                            <a16:creationId xmlns:a16="http://schemas.microsoft.com/office/drawing/2014/main" id="{4ADFA67B-C524-E57D-6314-810117F403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8" name="直線コネクタ 9187">
                        <a:extLst>
                          <a:ext uri="{FF2B5EF4-FFF2-40B4-BE49-F238E27FC236}">
                            <a16:creationId xmlns:a16="http://schemas.microsoft.com/office/drawing/2014/main" id="{B6A39650-EEC1-2799-E490-C5025BB740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9" name="直線コネクタ 9188">
                        <a:extLst>
                          <a:ext uri="{FF2B5EF4-FFF2-40B4-BE49-F238E27FC236}">
                            <a16:creationId xmlns:a16="http://schemas.microsoft.com/office/drawing/2014/main" id="{429CDC93-6E06-097D-6CA7-D1F288221D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0" name="直線コネクタ 9189">
                        <a:extLst>
                          <a:ext uri="{FF2B5EF4-FFF2-40B4-BE49-F238E27FC236}">
                            <a16:creationId xmlns:a16="http://schemas.microsoft.com/office/drawing/2014/main" id="{DD01360F-E962-3752-168E-A651A3D5E5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1" name="直線コネクタ 9190">
                        <a:extLst>
                          <a:ext uri="{FF2B5EF4-FFF2-40B4-BE49-F238E27FC236}">
                            <a16:creationId xmlns:a16="http://schemas.microsoft.com/office/drawing/2014/main" id="{F2D05F6D-812A-E429-3D8E-C92EC22D2F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2" name="直線コネクタ 9191">
                        <a:extLst>
                          <a:ext uri="{FF2B5EF4-FFF2-40B4-BE49-F238E27FC236}">
                            <a16:creationId xmlns:a16="http://schemas.microsoft.com/office/drawing/2014/main" id="{AFC6DAAC-18D7-81F2-F395-C47CC30CAC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3" name="直線コネクタ 9192">
                        <a:extLst>
                          <a:ext uri="{FF2B5EF4-FFF2-40B4-BE49-F238E27FC236}">
                            <a16:creationId xmlns:a16="http://schemas.microsoft.com/office/drawing/2014/main" id="{8DB493D6-DE39-C139-4B15-37CF8A6F8D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7" name="グループ化 9106">
                    <a:extLst>
                      <a:ext uri="{FF2B5EF4-FFF2-40B4-BE49-F238E27FC236}">
                        <a16:creationId xmlns:a16="http://schemas.microsoft.com/office/drawing/2014/main" id="{A2E7CA90-45E2-75D2-4F93-39D2FCA3CBF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42" name="グループ化 9141">
                      <a:extLst>
                        <a:ext uri="{FF2B5EF4-FFF2-40B4-BE49-F238E27FC236}">
                          <a16:creationId xmlns:a16="http://schemas.microsoft.com/office/drawing/2014/main" id="{A57D3062-AE1A-0858-5842-4A1B6E552F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60" name="直線コネクタ 9159">
                        <a:extLst>
                          <a:ext uri="{FF2B5EF4-FFF2-40B4-BE49-F238E27FC236}">
                            <a16:creationId xmlns:a16="http://schemas.microsoft.com/office/drawing/2014/main" id="{6928E9F7-FD12-6666-B493-D36B79D938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1" name="直線コネクタ 9160">
                        <a:extLst>
                          <a:ext uri="{FF2B5EF4-FFF2-40B4-BE49-F238E27FC236}">
                            <a16:creationId xmlns:a16="http://schemas.microsoft.com/office/drawing/2014/main" id="{BAD3E8CF-B3CD-C6E2-8E57-2C9F42DAF1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2" name="直線コネクタ 9161">
                        <a:extLst>
                          <a:ext uri="{FF2B5EF4-FFF2-40B4-BE49-F238E27FC236}">
                            <a16:creationId xmlns:a16="http://schemas.microsoft.com/office/drawing/2014/main" id="{198605B8-CBAD-B6DF-35B6-E5F1DBAB1A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3" name="直線コネクタ 9162">
                        <a:extLst>
                          <a:ext uri="{FF2B5EF4-FFF2-40B4-BE49-F238E27FC236}">
                            <a16:creationId xmlns:a16="http://schemas.microsoft.com/office/drawing/2014/main" id="{0A4A85FC-F557-ED28-CD94-127C3C97DF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4" name="直線コネクタ 9163">
                        <a:extLst>
                          <a:ext uri="{FF2B5EF4-FFF2-40B4-BE49-F238E27FC236}">
                            <a16:creationId xmlns:a16="http://schemas.microsoft.com/office/drawing/2014/main" id="{3A0075E4-A76B-EF84-219E-4DB3F234C5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5" name="直線コネクタ 9164">
                        <a:extLst>
                          <a:ext uri="{FF2B5EF4-FFF2-40B4-BE49-F238E27FC236}">
                            <a16:creationId xmlns:a16="http://schemas.microsoft.com/office/drawing/2014/main" id="{C962E3AB-6F18-C3E3-7F74-2185AA87DA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6" name="直線コネクタ 9165">
                        <a:extLst>
                          <a:ext uri="{FF2B5EF4-FFF2-40B4-BE49-F238E27FC236}">
                            <a16:creationId xmlns:a16="http://schemas.microsoft.com/office/drawing/2014/main" id="{6A86B405-7CA4-647F-A2F7-095C62D3F0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7" name="直線コネクタ 9166">
                        <a:extLst>
                          <a:ext uri="{FF2B5EF4-FFF2-40B4-BE49-F238E27FC236}">
                            <a16:creationId xmlns:a16="http://schemas.microsoft.com/office/drawing/2014/main" id="{1AA42C38-DBEC-7D01-E9AD-8ED2EE0DA9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8" name="直線コネクタ 9167">
                        <a:extLst>
                          <a:ext uri="{FF2B5EF4-FFF2-40B4-BE49-F238E27FC236}">
                            <a16:creationId xmlns:a16="http://schemas.microsoft.com/office/drawing/2014/main" id="{6CE23458-1D57-1975-BA62-3B53CE6AB3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9" name="直線コネクタ 9168">
                        <a:extLst>
                          <a:ext uri="{FF2B5EF4-FFF2-40B4-BE49-F238E27FC236}">
                            <a16:creationId xmlns:a16="http://schemas.microsoft.com/office/drawing/2014/main" id="{DFE22B28-4712-341F-C824-D92D090C50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0" name="直線コネクタ 9169">
                        <a:extLst>
                          <a:ext uri="{FF2B5EF4-FFF2-40B4-BE49-F238E27FC236}">
                            <a16:creationId xmlns:a16="http://schemas.microsoft.com/office/drawing/2014/main" id="{617E922A-4137-7BD1-C76A-129000FC19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1" name="直線コネクタ 9170">
                        <a:extLst>
                          <a:ext uri="{FF2B5EF4-FFF2-40B4-BE49-F238E27FC236}">
                            <a16:creationId xmlns:a16="http://schemas.microsoft.com/office/drawing/2014/main" id="{0984A6C2-78B0-A689-2FCB-3D03EB0AEC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2" name="直線コネクタ 9171">
                        <a:extLst>
                          <a:ext uri="{FF2B5EF4-FFF2-40B4-BE49-F238E27FC236}">
                            <a16:creationId xmlns:a16="http://schemas.microsoft.com/office/drawing/2014/main" id="{E005499B-2FC9-568E-CEC1-91FDA4B1D1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3" name="直線コネクタ 9172">
                        <a:extLst>
                          <a:ext uri="{FF2B5EF4-FFF2-40B4-BE49-F238E27FC236}">
                            <a16:creationId xmlns:a16="http://schemas.microsoft.com/office/drawing/2014/main" id="{AA016A60-A2FB-518C-EE67-1512B72431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4" name="直線コネクタ 9173">
                        <a:extLst>
                          <a:ext uri="{FF2B5EF4-FFF2-40B4-BE49-F238E27FC236}">
                            <a16:creationId xmlns:a16="http://schemas.microsoft.com/office/drawing/2014/main" id="{395B50FB-060A-39E1-3217-D61B60FCE4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5" name="直線コネクタ 9174">
                        <a:extLst>
                          <a:ext uri="{FF2B5EF4-FFF2-40B4-BE49-F238E27FC236}">
                            <a16:creationId xmlns:a16="http://schemas.microsoft.com/office/drawing/2014/main" id="{0B7CE0AD-86DE-DEEF-36A8-72FECC9F21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43" name="グループ化 9142">
                      <a:extLst>
                        <a:ext uri="{FF2B5EF4-FFF2-40B4-BE49-F238E27FC236}">
                          <a16:creationId xmlns:a16="http://schemas.microsoft.com/office/drawing/2014/main" id="{9AAF26ED-8853-E842-4235-E18C2EA259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44" name="直線コネクタ 9143">
                        <a:extLst>
                          <a:ext uri="{FF2B5EF4-FFF2-40B4-BE49-F238E27FC236}">
                            <a16:creationId xmlns:a16="http://schemas.microsoft.com/office/drawing/2014/main" id="{470B5C51-8CF9-6AEA-2544-2DCD715621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5" name="直線コネクタ 9144">
                        <a:extLst>
                          <a:ext uri="{FF2B5EF4-FFF2-40B4-BE49-F238E27FC236}">
                            <a16:creationId xmlns:a16="http://schemas.microsoft.com/office/drawing/2014/main" id="{EA3019BD-1A46-5C5F-C9D1-BD66556C67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6" name="直線コネクタ 9145">
                        <a:extLst>
                          <a:ext uri="{FF2B5EF4-FFF2-40B4-BE49-F238E27FC236}">
                            <a16:creationId xmlns:a16="http://schemas.microsoft.com/office/drawing/2014/main" id="{8979B318-53D1-3D31-D614-2CF2969249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7" name="直線コネクタ 9146">
                        <a:extLst>
                          <a:ext uri="{FF2B5EF4-FFF2-40B4-BE49-F238E27FC236}">
                            <a16:creationId xmlns:a16="http://schemas.microsoft.com/office/drawing/2014/main" id="{091CDD23-DF42-E256-1085-054C578F29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8" name="直線コネクタ 9147">
                        <a:extLst>
                          <a:ext uri="{FF2B5EF4-FFF2-40B4-BE49-F238E27FC236}">
                            <a16:creationId xmlns:a16="http://schemas.microsoft.com/office/drawing/2014/main" id="{D08DBCA2-DEA3-AC96-E44E-9E118A0D5D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9" name="直線コネクタ 9148">
                        <a:extLst>
                          <a:ext uri="{FF2B5EF4-FFF2-40B4-BE49-F238E27FC236}">
                            <a16:creationId xmlns:a16="http://schemas.microsoft.com/office/drawing/2014/main" id="{A3CF97C1-6A18-F35D-9083-0053E9C1F0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0" name="直線コネクタ 9149">
                        <a:extLst>
                          <a:ext uri="{FF2B5EF4-FFF2-40B4-BE49-F238E27FC236}">
                            <a16:creationId xmlns:a16="http://schemas.microsoft.com/office/drawing/2014/main" id="{4B1CBE2A-9EE8-188D-7770-26AA201063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1" name="直線コネクタ 9150">
                        <a:extLst>
                          <a:ext uri="{FF2B5EF4-FFF2-40B4-BE49-F238E27FC236}">
                            <a16:creationId xmlns:a16="http://schemas.microsoft.com/office/drawing/2014/main" id="{FCC7B39E-6E8D-E086-3B28-4A7D3FA9D4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2" name="直線コネクタ 9151">
                        <a:extLst>
                          <a:ext uri="{FF2B5EF4-FFF2-40B4-BE49-F238E27FC236}">
                            <a16:creationId xmlns:a16="http://schemas.microsoft.com/office/drawing/2014/main" id="{1825E67E-37F8-1EE4-13E4-468025BAFC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3" name="直線コネクタ 9152">
                        <a:extLst>
                          <a:ext uri="{FF2B5EF4-FFF2-40B4-BE49-F238E27FC236}">
                            <a16:creationId xmlns:a16="http://schemas.microsoft.com/office/drawing/2014/main" id="{B2123525-8275-96DF-E42F-98FBB2FB35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4" name="直線コネクタ 9153">
                        <a:extLst>
                          <a:ext uri="{FF2B5EF4-FFF2-40B4-BE49-F238E27FC236}">
                            <a16:creationId xmlns:a16="http://schemas.microsoft.com/office/drawing/2014/main" id="{5FE69288-D1BE-D742-7C02-4196C3B855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5" name="直線コネクタ 9154">
                        <a:extLst>
                          <a:ext uri="{FF2B5EF4-FFF2-40B4-BE49-F238E27FC236}">
                            <a16:creationId xmlns:a16="http://schemas.microsoft.com/office/drawing/2014/main" id="{325B7E77-FFE1-6FC1-597F-AAF977D5FE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6" name="直線コネクタ 9155">
                        <a:extLst>
                          <a:ext uri="{FF2B5EF4-FFF2-40B4-BE49-F238E27FC236}">
                            <a16:creationId xmlns:a16="http://schemas.microsoft.com/office/drawing/2014/main" id="{B751D93B-A63C-8317-A573-934E617CC5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7" name="直線コネクタ 9156">
                        <a:extLst>
                          <a:ext uri="{FF2B5EF4-FFF2-40B4-BE49-F238E27FC236}">
                            <a16:creationId xmlns:a16="http://schemas.microsoft.com/office/drawing/2014/main" id="{239910A3-7F4B-6EAE-37C3-07CCE80907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8" name="直線コネクタ 9157">
                        <a:extLst>
                          <a:ext uri="{FF2B5EF4-FFF2-40B4-BE49-F238E27FC236}">
                            <a16:creationId xmlns:a16="http://schemas.microsoft.com/office/drawing/2014/main" id="{61EEEDF6-2FA7-83E6-9B0E-F14E6130FE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9" name="直線コネクタ 9158">
                        <a:extLst>
                          <a:ext uri="{FF2B5EF4-FFF2-40B4-BE49-F238E27FC236}">
                            <a16:creationId xmlns:a16="http://schemas.microsoft.com/office/drawing/2014/main" id="{BC8F0B2D-F788-74CB-A2C1-42D64AC236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8" name="グループ化 9107">
                    <a:extLst>
                      <a:ext uri="{FF2B5EF4-FFF2-40B4-BE49-F238E27FC236}">
                        <a16:creationId xmlns:a16="http://schemas.microsoft.com/office/drawing/2014/main" id="{9D7CAA19-1B71-9507-5BED-6CFD02498712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26" name="直線コネクタ 9125">
                      <a:extLst>
                        <a:ext uri="{FF2B5EF4-FFF2-40B4-BE49-F238E27FC236}">
                          <a16:creationId xmlns:a16="http://schemas.microsoft.com/office/drawing/2014/main" id="{49EE3DF6-04A0-36CF-8480-9C6600C25A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7" name="直線コネクタ 9126">
                      <a:extLst>
                        <a:ext uri="{FF2B5EF4-FFF2-40B4-BE49-F238E27FC236}">
                          <a16:creationId xmlns:a16="http://schemas.microsoft.com/office/drawing/2014/main" id="{1F84B1C1-B9FE-BAC9-36DA-E532DDB29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8" name="直線コネクタ 9127">
                      <a:extLst>
                        <a:ext uri="{FF2B5EF4-FFF2-40B4-BE49-F238E27FC236}">
                          <a16:creationId xmlns:a16="http://schemas.microsoft.com/office/drawing/2014/main" id="{72A5B571-1615-285A-7CE9-4A4DDD8B4B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9" name="直線コネクタ 9128">
                      <a:extLst>
                        <a:ext uri="{FF2B5EF4-FFF2-40B4-BE49-F238E27FC236}">
                          <a16:creationId xmlns:a16="http://schemas.microsoft.com/office/drawing/2014/main" id="{690D7E5E-196C-9D93-5475-F05047DF5C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0" name="直線コネクタ 9129">
                      <a:extLst>
                        <a:ext uri="{FF2B5EF4-FFF2-40B4-BE49-F238E27FC236}">
                          <a16:creationId xmlns:a16="http://schemas.microsoft.com/office/drawing/2014/main" id="{CE72A8ED-A09A-149F-6DDA-F9FDE956B3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1" name="直線コネクタ 9130">
                      <a:extLst>
                        <a:ext uri="{FF2B5EF4-FFF2-40B4-BE49-F238E27FC236}">
                          <a16:creationId xmlns:a16="http://schemas.microsoft.com/office/drawing/2014/main" id="{608CB0CF-3DFB-E60D-75FB-AB467C0464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2" name="直線コネクタ 9131">
                      <a:extLst>
                        <a:ext uri="{FF2B5EF4-FFF2-40B4-BE49-F238E27FC236}">
                          <a16:creationId xmlns:a16="http://schemas.microsoft.com/office/drawing/2014/main" id="{D8038F9B-4053-30F0-1BB7-7A030E1821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3" name="直線コネクタ 9132">
                      <a:extLst>
                        <a:ext uri="{FF2B5EF4-FFF2-40B4-BE49-F238E27FC236}">
                          <a16:creationId xmlns:a16="http://schemas.microsoft.com/office/drawing/2014/main" id="{7B72BF5D-8B4A-ECD0-61E6-8F22D36193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4" name="直線コネクタ 9133">
                      <a:extLst>
                        <a:ext uri="{FF2B5EF4-FFF2-40B4-BE49-F238E27FC236}">
                          <a16:creationId xmlns:a16="http://schemas.microsoft.com/office/drawing/2014/main" id="{C40F8FD0-C7AF-3623-780A-B36D0651BA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5" name="直線コネクタ 9134">
                      <a:extLst>
                        <a:ext uri="{FF2B5EF4-FFF2-40B4-BE49-F238E27FC236}">
                          <a16:creationId xmlns:a16="http://schemas.microsoft.com/office/drawing/2014/main" id="{021EA07D-6478-3770-AA82-E712310509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6" name="直線コネクタ 9135">
                      <a:extLst>
                        <a:ext uri="{FF2B5EF4-FFF2-40B4-BE49-F238E27FC236}">
                          <a16:creationId xmlns:a16="http://schemas.microsoft.com/office/drawing/2014/main" id="{CC7FD845-78AD-AD1F-7639-374267C81B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7" name="直線コネクタ 9136">
                      <a:extLst>
                        <a:ext uri="{FF2B5EF4-FFF2-40B4-BE49-F238E27FC236}">
                          <a16:creationId xmlns:a16="http://schemas.microsoft.com/office/drawing/2014/main" id="{CA2DCFD8-F3B2-647B-8788-E26828D9FE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8" name="直線コネクタ 9137">
                      <a:extLst>
                        <a:ext uri="{FF2B5EF4-FFF2-40B4-BE49-F238E27FC236}">
                          <a16:creationId xmlns:a16="http://schemas.microsoft.com/office/drawing/2014/main" id="{064AED17-835B-BCB4-D9E0-24CBAFC885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9" name="直線コネクタ 9138">
                      <a:extLst>
                        <a:ext uri="{FF2B5EF4-FFF2-40B4-BE49-F238E27FC236}">
                          <a16:creationId xmlns:a16="http://schemas.microsoft.com/office/drawing/2014/main" id="{1D70B613-7CE7-7B6F-5CDA-8EE229EBB2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0" name="直線コネクタ 9139">
                      <a:extLst>
                        <a:ext uri="{FF2B5EF4-FFF2-40B4-BE49-F238E27FC236}">
                          <a16:creationId xmlns:a16="http://schemas.microsoft.com/office/drawing/2014/main" id="{108F327D-FD33-57CD-2081-8053FC7E10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1" name="直線コネクタ 9140">
                      <a:extLst>
                        <a:ext uri="{FF2B5EF4-FFF2-40B4-BE49-F238E27FC236}">
                          <a16:creationId xmlns:a16="http://schemas.microsoft.com/office/drawing/2014/main" id="{3523E7D6-772C-50E9-0072-D41DCED63F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09" name="グループ化 9108">
                    <a:extLst>
                      <a:ext uri="{FF2B5EF4-FFF2-40B4-BE49-F238E27FC236}">
                        <a16:creationId xmlns:a16="http://schemas.microsoft.com/office/drawing/2014/main" id="{2B91F2B8-3C55-23D9-2EF6-7BBD1D0EA0DE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10" name="直線コネクタ 9109">
                      <a:extLst>
                        <a:ext uri="{FF2B5EF4-FFF2-40B4-BE49-F238E27FC236}">
                          <a16:creationId xmlns:a16="http://schemas.microsoft.com/office/drawing/2014/main" id="{AC672209-3D53-7CF0-B152-96A2CACAED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1" name="直線コネクタ 9110">
                      <a:extLst>
                        <a:ext uri="{FF2B5EF4-FFF2-40B4-BE49-F238E27FC236}">
                          <a16:creationId xmlns:a16="http://schemas.microsoft.com/office/drawing/2014/main" id="{001E5234-6576-B833-AC46-1B946B7640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2" name="直線コネクタ 9111">
                      <a:extLst>
                        <a:ext uri="{FF2B5EF4-FFF2-40B4-BE49-F238E27FC236}">
                          <a16:creationId xmlns:a16="http://schemas.microsoft.com/office/drawing/2014/main" id="{82CD2FDC-40A8-9AB9-8850-D266AA510EF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3" name="直線コネクタ 9112">
                      <a:extLst>
                        <a:ext uri="{FF2B5EF4-FFF2-40B4-BE49-F238E27FC236}">
                          <a16:creationId xmlns:a16="http://schemas.microsoft.com/office/drawing/2014/main" id="{77FACB1E-489B-C7C4-7D91-8D583456E0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4" name="直線コネクタ 9113">
                      <a:extLst>
                        <a:ext uri="{FF2B5EF4-FFF2-40B4-BE49-F238E27FC236}">
                          <a16:creationId xmlns:a16="http://schemas.microsoft.com/office/drawing/2014/main" id="{07604107-AC6F-292D-3C0B-6454E710DD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5" name="直線コネクタ 9114">
                      <a:extLst>
                        <a:ext uri="{FF2B5EF4-FFF2-40B4-BE49-F238E27FC236}">
                          <a16:creationId xmlns:a16="http://schemas.microsoft.com/office/drawing/2014/main" id="{B8E9A3C4-1084-2224-4B1C-3DF0A758DC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6" name="直線コネクタ 9115">
                      <a:extLst>
                        <a:ext uri="{FF2B5EF4-FFF2-40B4-BE49-F238E27FC236}">
                          <a16:creationId xmlns:a16="http://schemas.microsoft.com/office/drawing/2014/main" id="{9E5D4283-B9B1-BEF5-690C-406DCBD962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7" name="直線コネクタ 9116">
                      <a:extLst>
                        <a:ext uri="{FF2B5EF4-FFF2-40B4-BE49-F238E27FC236}">
                          <a16:creationId xmlns:a16="http://schemas.microsoft.com/office/drawing/2014/main" id="{1439BB85-3255-5D0A-BFE8-992EA1B64C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8" name="直線コネクタ 9117">
                      <a:extLst>
                        <a:ext uri="{FF2B5EF4-FFF2-40B4-BE49-F238E27FC236}">
                          <a16:creationId xmlns:a16="http://schemas.microsoft.com/office/drawing/2014/main" id="{F1F070F1-B835-7504-A619-C1BE37B96B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9" name="直線コネクタ 9118">
                      <a:extLst>
                        <a:ext uri="{FF2B5EF4-FFF2-40B4-BE49-F238E27FC236}">
                          <a16:creationId xmlns:a16="http://schemas.microsoft.com/office/drawing/2014/main" id="{410A96F3-3957-9640-798A-ECC3BCB062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0" name="直線コネクタ 9119">
                      <a:extLst>
                        <a:ext uri="{FF2B5EF4-FFF2-40B4-BE49-F238E27FC236}">
                          <a16:creationId xmlns:a16="http://schemas.microsoft.com/office/drawing/2014/main" id="{6A5BB165-0854-4CDE-3EC0-8DF7FF1C4A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1" name="直線コネクタ 9120">
                      <a:extLst>
                        <a:ext uri="{FF2B5EF4-FFF2-40B4-BE49-F238E27FC236}">
                          <a16:creationId xmlns:a16="http://schemas.microsoft.com/office/drawing/2014/main" id="{A4710383-7A17-B255-FA4D-2189734939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2" name="直線コネクタ 9121">
                      <a:extLst>
                        <a:ext uri="{FF2B5EF4-FFF2-40B4-BE49-F238E27FC236}">
                          <a16:creationId xmlns:a16="http://schemas.microsoft.com/office/drawing/2014/main" id="{8FE909E5-7C33-9F1E-0D29-F58426970F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3" name="直線コネクタ 9122">
                      <a:extLst>
                        <a:ext uri="{FF2B5EF4-FFF2-40B4-BE49-F238E27FC236}">
                          <a16:creationId xmlns:a16="http://schemas.microsoft.com/office/drawing/2014/main" id="{61BA155B-9619-A7E5-374F-9A56AF9B5F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4" name="直線コネクタ 9123">
                      <a:extLst>
                        <a:ext uri="{FF2B5EF4-FFF2-40B4-BE49-F238E27FC236}">
                          <a16:creationId xmlns:a16="http://schemas.microsoft.com/office/drawing/2014/main" id="{C865D7C9-3209-0583-24D5-CE8B0DB25A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5" name="直線コネクタ 9124">
                      <a:extLst>
                        <a:ext uri="{FF2B5EF4-FFF2-40B4-BE49-F238E27FC236}">
                          <a16:creationId xmlns:a16="http://schemas.microsoft.com/office/drawing/2014/main" id="{9C4376F6-4FBC-23C3-D130-B0241288D1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076" name="グループ化 9075">
                  <a:extLst>
                    <a:ext uri="{FF2B5EF4-FFF2-40B4-BE49-F238E27FC236}">
                      <a16:creationId xmlns:a16="http://schemas.microsoft.com/office/drawing/2014/main" id="{3B2ED47E-898A-C232-B9A6-63761933C1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8" name="直線コネクタ 9097">
                    <a:extLst>
                      <a:ext uri="{FF2B5EF4-FFF2-40B4-BE49-F238E27FC236}">
                        <a16:creationId xmlns:a16="http://schemas.microsoft.com/office/drawing/2014/main" id="{1535C59A-A39E-133A-C954-799BF17ADA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9" name="直線コネクタ 9098">
                    <a:extLst>
                      <a:ext uri="{FF2B5EF4-FFF2-40B4-BE49-F238E27FC236}">
                        <a16:creationId xmlns:a16="http://schemas.microsoft.com/office/drawing/2014/main" id="{4219F3B0-70F5-061B-A929-EFBED32123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0" name="直線コネクタ 9099">
                    <a:extLst>
                      <a:ext uri="{FF2B5EF4-FFF2-40B4-BE49-F238E27FC236}">
                        <a16:creationId xmlns:a16="http://schemas.microsoft.com/office/drawing/2014/main" id="{ABC4BC16-91DF-D9AC-F824-723B7B6DED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1" name="直線コネクタ 9100">
                    <a:extLst>
                      <a:ext uri="{FF2B5EF4-FFF2-40B4-BE49-F238E27FC236}">
                        <a16:creationId xmlns:a16="http://schemas.microsoft.com/office/drawing/2014/main" id="{B29D9BCE-7816-A862-3A1E-20981594FB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2" name="直線コネクタ 9101">
                    <a:extLst>
                      <a:ext uri="{FF2B5EF4-FFF2-40B4-BE49-F238E27FC236}">
                        <a16:creationId xmlns:a16="http://schemas.microsoft.com/office/drawing/2014/main" id="{8FBA45D0-9B95-BACD-09DB-54F54AD450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3" name="直線コネクタ 9102">
                    <a:extLst>
                      <a:ext uri="{FF2B5EF4-FFF2-40B4-BE49-F238E27FC236}">
                        <a16:creationId xmlns:a16="http://schemas.microsoft.com/office/drawing/2014/main" id="{92D083E7-0943-4C55-523E-5C32B4B91A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7" name="グループ化 9076">
                  <a:extLst>
                    <a:ext uri="{FF2B5EF4-FFF2-40B4-BE49-F238E27FC236}">
                      <a16:creationId xmlns:a16="http://schemas.microsoft.com/office/drawing/2014/main" id="{45FD9C70-17CE-9EDB-38F2-850EEC2BFE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2" name="直線コネクタ 9091">
                    <a:extLst>
                      <a:ext uri="{FF2B5EF4-FFF2-40B4-BE49-F238E27FC236}">
                        <a16:creationId xmlns:a16="http://schemas.microsoft.com/office/drawing/2014/main" id="{AD245E8E-1D7A-262D-044F-02A570C157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3" name="直線コネクタ 9092">
                    <a:extLst>
                      <a:ext uri="{FF2B5EF4-FFF2-40B4-BE49-F238E27FC236}">
                        <a16:creationId xmlns:a16="http://schemas.microsoft.com/office/drawing/2014/main" id="{2C8BD960-0EF7-C4BA-CCD1-8E7AD48EFA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4" name="直線コネクタ 9093">
                    <a:extLst>
                      <a:ext uri="{FF2B5EF4-FFF2-40B4-BE49-F238E27FC236}">
                        <a16:creationId xmlns:a16="http://schemas.microsoft.com/office/drawing/2014/main" id="{7BB814A3-BBB6-9AF5-44DB-6A9A1452EB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5" name="直線コネクタ 9094">
                    <a:extLst>
                      <a:ext uri="{FF2B5EF4-FFF2-40B4-BE49-F238E27FC236}">
                        <a16:creationId xmlns:a16="http://schemas.microsoft.com/office/drawing/2014/main" id="{07CFB7DD-AD31-6913-29A0-FBC8FA9C71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6" name="直線コネクタ 9095">
                    <a:extLst>
                      <a:ext uri="{FF2B5EF4-FFF2-40B4-BE49-F238E27FC236}">
                        <a16:creationId xmlns:a16="http://schemas.microsoft.com/office/drawing/2014/main" id="{1F31CE39-8F2D-B803-809C-15A48D9729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7" name="直線コネクタ 9096">
                    <a:extLst>
                      <a:ext uri="{FF2B5EF4-FFF2-40B4-BE49-F238E27FC236}">
                        <a16:creationId xmlns:a16="http://schemas.microsoft.com/office/drawing/2014/main" id="{D8489F36-A472-CF41-4822-A567A5AB8E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8" name="グループ化 9077">
                  <a:extLst>
                    <a:ext uri="{FF2B5EF4-FFF2-40B4-BE49-F238E27FC236}">
                      <a16:creationId xmlns:a16="http://schemas.microsoft.com/office/drawing/2014/main" id="{13073AEC-08F1-66AC-3A1B-934D1FCE56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6" name="直線コネクタ 9085">
                    <a:extLst>
                      <a:ext uri="{FF2B5EF4-FFF2-40B4-BE49-F238E27FC236}">
                        <a16:creationId xmlns:a16="http://schemas.microsoft.com/office/drawing/2014/main" id="{9AAD0166-51AB-2CC3-0CC1-4752A96DF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7" name="直線コネクタ 9086">
                    <a:extLst>
                      <a:ext uri="{FF2B5EF4-FFF2-40B4-BE49-F238E27FC236}">
                        <a16:creationId xmlns:a16="http://schemas.microsoft.com/office/drawing/2014/main" id="{17668DBD-D6DB-63E4-3509-51CEBDF63F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8" name="直線コネクタ 9087">
                    <a:extLst>
                      <a:ext uri="{FF2B5EF4-FFF2-40B4-BE49-F238E27FC236}">
                        <a16:creationId xmlns:a16="http://schemas.microsoft.com/office/drawing/2014/main" id="{5FF83737-CC4C-7BFC-80A1-93C130B9DB7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9" name="直線コネクタ 9088">
                    <a:extLst>
                      <a:ext uri="{FF2B5EF4-FFF2-40B4-BE49-F238E27FC236}">
                        <a16:creationId xmlns:a16="http://schemas.microsoft.com/office/drawing/2014/main" id="{51DF1545-36D6-C959-97E5-3150C71E4B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0" name="直線コネクタ 9089">
                    <a:extLst>
                      <a:ext uri="{FF2B5EF4-FFF2-40B4-BE49-F238E27FC236}">
                        <a16:creationId xmlns:a16="http://schemas.microsoft.com/office/drawing/2014/main" id="{D3A250DB-3296-AC59-C485-10AA376552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1" name="直線コネクタ 9090">
                    <a:extLst>
                      <a:ext uri="{FF2B5EF4-FFF2-40B4-BE49-F238E27FC236}">
                        <a16:creationId xmlns:a16="http://schemas.microsoft.com/office/drawing/2014/main" id="{939ED068-58A3-5282-6862-D56EC568F2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9" name="グループ化 9078">
                  <a:extLst>
                    <a:ext uri="{FF2B5EF4-FFF2-40B4-BE49-F238E27FC236}">
                      <a16:creationId xmlns:a16="http://schemas.microsoft.com/office/drawing/2014/main" id="{15A8A24D-015B-2A3A-45B3-3EA10A73D3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0" name="直線コネクタ 9079">
                    <a:extLst>
                      <a:ext uri="{FF2B5EF4-FFF2-40B4-BE49-F238E27FC236}">
                        <a16:creationId xmlns:a16="http://schemas.microsoft.com/office/drawing/2014/main" id="{C088C3A9-480C-D75F-4544-2CFA53405E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1" name="直線コネクタ 9080">
                    <a:extLst>
                      <a:ext uri="{FF2B5EF4-FFF2-40B4-BE49-F238E27FC236}">
                        <a16:creationId xmlns:a16="http://schemas.microsoft.com/office/drawing/2014/main" id="{5BF8845F-7944-55A7-B18A-86EF4CF1ED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2" name="直線コネクタ 9081">
                    <a:extLst>
                      <a:ext uri="{FF2B5EF4-FFF2-40B4-BE49-F238E27FC236}">
                        <a16:creationId xmlns:a16="http://schemas.microsoft.com/office/drawing/2014/main" id="{0DD09B68-3DA8-2E7F-6743-EB1D30D56B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3" name="直線コネクタ 9082">
                    <a:extLst>
                      <a:ext uri="{FF2B5EF4-FFF2-40B4-BE49-F238E27FC236}">
                        <a16:creationId xmlns:a16="http://schemas.microsoft.com/office/drawing/2014/main" id="{47D171E3-0D5F-A55A-5C8D-A12325FD71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4" name="直線コネクタ 9083">
                    <a:extLst>
                      <a:ext uri="{FF2B5EF4-FFF2-40B4-BE49-F238E27FC236}">
                        <a16:creationId xmlns:a16="http://schemas.microsoft.com/office/drawing/2014/main" id="{14AB01E4-B25C-999A-8A1A-BE257E90A6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5" name="直線コネクタ 9084">
                    <a:extLst>
                      <a:ext uri="{FF2B5EF4-FFF2-40B4-BE49-F238E27FC236}">
                        <a16:creationId xmlns:a16="http://schemas.microsoft.com/office/drawing/2014/main" id="{877597C2-104E-E4A8-1B18-EFCA1C87E3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8313" name="グループ化 8312">
              <a:extLst>
                <a:ext uri="{FF2B5EF4-FFF2-40B4-BE49-F238E27FC236}">
                  <a16:creationId xmlns:a16="http://schemas.microsoft.com/office/drawing/2014/main" id="{1A288A3F-A44D-C114-9AE4-DFB67175FCF4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8314" name="グループ化 8313">
                <a:extLst>
                  <a:ext uri="{FF2B5EF4-FFF2-40B4-BE49-F238E27FC236}">
                    <a16:creationId xmlns:a16="http://schemas.microsoft.com/office/drawing/2014/main" id="{BA9D9EFC-50EF-942B-0EEB-81162B05A236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882" name="正方形/長方形 8881">
                  <a:extLst>
                    <a:ext uri="{FF2B5EF4-FFF2-40B4-BE49-F238E27FC236}">
                      <a16:creationId xmlns:a16="http://schemas.microsoft.com/office/drawing/2014/main" id="{90032BC8-6C6B-EE72-F70B-F1FCBCF8CDC2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883" name="グループ化 8882">
                  <a:extLst>
                    <a:ext uri="{FF2B5EF4-FFF2-40B4-BE49-F238E27FC236}">
                      <a16:creationId xmlns:a16="http://schemas.microsoft.com/office/drawing/2014/main" id="{70CAD7BA-544B-7A91-DC69-98D48A082881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912" name="グループ化 8911">
                    <a:extLst>
                      <a:ext uri="{FF2B5EF4-FFF2-40B4-BE49-F238E27FC236}">
                        <a16:creationId xmlns:a16="http://schemas.microsoft.com/office/drawing/2014/main" id="{F34B7D01-4A5A-D3D2-D0F4-24C8643CF75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052" name="正方形/長方形 9051">
                      <a:extLst>
                        <a:ext uri="{FF2B5EF4-FFF2-40B4-BE49-F238E27FC236}">
                          <a16:creationId xmlns:a16="http://schemas.microsoft.com/office/drawing/2014/main" id="{E2750E20-D269-4928-3F03-84461F90F0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3" name="グループ化 9052">
                      <a:extLst>
                        <a:ext uri="{FF2B5EF4-FFF2-40B4-BE49-F238E27FC236}">
                          <a16:creationId xmlns:a16="http://schemas.microsoft.com/office/drawing/2014/main" id="{5984FA20-A56F-E244-C41E-D41BD1EFF0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8" name="正方形/長方形 9067">
                        <a:extLst>
                          <a:ext uri="{FF2B5EF4-FFF2-40B4-BE49-F238E27FC236}">
                            <a16:creationId xmlns:a16="http://schemas.microsoft.com/office/drawing/2014/main" id="{FB12695C-14E3-0173-BA1E-6E09F770143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9" name="正方形/長方形 9068">
                        <a:extLst>
                          <a:ext uri="{FF2B5EF4-FFF2-40B4-BE49-F238E27FC236}">
                            <a16:creationId xmlns:a16="http://schemas.microsoft.com/office/drawing/2014/main" id="{BF7FD4F6-3F0D-68F9-4245-4A391FBD5DE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054" name="グループ化 9053">
                      <a:extLst>
                        <a:ext uri="{FF2B5EF4-FFF2-40B4-BE49-F238E27FC236}">
                          <a16:creationId xmlns:a16="http://schemas.microsoft.com/office/drawing/2014/main" id="{B8CAF6E6-E127-557B-F963-FC691E4CBE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064" name="正方形/長方形 9063">
                        <a:extLst>
                          <a:ext uri="{FF2B5EF4-FFF2-40B4-BE49-F238E27FC236}">
                            <a16:creationId xmlns:a16="http://schemas.microsoft.com/office/drawing/2014/main" id="{BA1319E0-DAAA-2B14-BC81-C089DC9014F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065" name="グループ化 9064">
                        <a:extLst>
                          <a:ext uri="{FF2B5EF4-FFF2-40B4-BE49-F238E27FC236}">
                            <a16:creationId xmlns:a16="http://schemas.microsoft.com/office/drawing/2014/main" id="{6BAFCD39-90DD-BC0B-CA07-B9E8F56B965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066" name="正方形/長方形 9065">
                          <a:extLst>
                            <a:ext uri="{FF2B5EF4-FFF2-40B4-BE49-F238E27FC236}">
                              <a16:creationId xmlns:a16="http://schemas.microsoft.com/office/drawing/2014/main" id="{D2BB2F11-FA97-07FC-795A-3CFC54D8721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067" name="正方形/長方形 9066">
                          <a:extLst>
                            <a:ext uri="{FF2B5EF4-FFF2-40B4-BE49-F238E27FC236}">
                              <a16:creationId xmlns:a16="http://schemas.microsoft.com/office/drawing/2014/main" id="{91BB159D-12F5-E63E-E0F4-B2A9F4D431F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055" name="正方形/長方形 9054">
                      <a:extLst>
                        <a:ext uri="{FF2B5EF4-FFF2-40B4-BE49-F238E27FC236}">
                          <a16:creationId xmlns:a16="http://schemas.microsoft.com/office/drawing/2014/main" id="{45E78059-DADF-2225-2525-4E71F4033CA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6" name="グループ化 9055">
                      <a:extLst>
                        <a:ext uri="{FF2B5EF4-FFF2-40B4-BE49-F238E27FC236}">
                          <a16:creationId xmlns:a16="http://schemas.microsoft.com/office/drawing/2014/main" id="{0F499B21-C0C9-AC81-EE65-D9CEF61E15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2" name="正方形/長方形 9061">
                        <a:extLst>
                          <a:ext uri="{FF2B5EF4-FFF2-40B4-BE49-F238E27FC236}">
                            <a16:creationId xmlns:a16="http://schemas.microsoft.com/office/drawing/2014/main" id="{67679669-AB63-AE6F-D7C6-C67FA4D52FC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3" name="正方形/長方形 9062">
                        <a:extLst>
                          <a:ext uri="{FF2B5EF4-FFF2-40B4-BE49-F238E27FC236}">
                            <a16:creationId xmlns:a16="http://schemas.microsoft.com/office/drawing/2014/main" id="{F1B5719C-3253-706A-2765-0D6F3ACDBB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7" name="正方形/長方形 9056">
                      <a:extLst>
                        <a:ext uri="{FF2B5EF4-FFF2-40B4-BE49-F238E27FC236}">
                          <a16:creationId xmlns:a16="http://schemas.microsoft.com/office/drawing/2014/main" id="{8FADEF2B-22BC-845A-9836-7D25F749E4D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8" name="グループ化 9057">
                      <a:extLst>
                        <a:ext uri="{FF2B5EF4-FFF2-40B4-BE49-F238E27FC236}">
                          <a16:creationId xmlns:a16="http://schemas.microsoft.com/office/drawing/2014/main" id="{DB8E3489-153B-2BC3-A3C5-41B8C83A13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0" name="正方形/長方形 9059">
                        <a:extLst>
                          <a:ext uri="{FF2B5EF4-FFF2-40B4-BE49-F238E27FC236}">
                            <a16:creationId xmlns:a16="http://schemas.microsoft.com/office/drawing/2014/main" id="{F82CA195-46CA-4DFC-20B5-D2254BC26D5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1" name="正方形/長方形 9060">
                        <a:extLst>
                          <a:ext uri="{FF2B5EF4-FFF2-40B4-BE49-F238E27FC236}">
                            <a16:creationId xmlns:a16="http://schemas.microsoft.com/office/drawing/2014/main" id="{1ED3A667-DCC4-FC5F-1DFC-CEFE315EE4F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9" name="正方形/長方形 9058">
                      <a:extLst>
                        <a:ext uri="{FF2B5EF4-FFF2-40B4-BE49-F238E27FC236}">
                          <a16:creationId xmlns:a16="http://schemas.microsoft.com/office/drawing/2014/main" id="{684C9605-7377-D31C-A3A3-6AEBF43C35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913" name="グループ化 8912">
                    <a:extLst>
                      <a:ext uri="{FF2B5EF4-FFF2-40B4-BE49-F238E27FC236}">
                        <a16:creationId xmlns:a16="http://schemas.microsoft.com/office/drawing/2014/main" id="{6ACA82FC-A97F-596D-9C1E-C796D8C8D8E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018" name="グループ化 9017">
                      <a:extLst>
                        <a:ext uri="{FF2B5EF4-FFF2-40B4-BE49-F238E27FC236}">
                          <a16:creationId xmlns:a16="http://schemas.microsoft.com/office/drawing/2014/main" id="{6D95BE3A-6244-E1DF-A7AB-82CFE34C10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36" name="直線コネクタ 9035">
                        <a:extLst>
                          <a:ext uri="{FF2B5EF4-FFF2-40B4-BE49-F238E27FC236}">
                            <a16:creationId xmlns:a16="http://schemas.microsoft.com/office/drawing/2014/main" id="{0A14EA55-9AC1-BA80-44AC-72D203DEB1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7" name="直線コネクタ 9036">
                        <a:extLst>
                          <a:ext uri="{FF2B5EF4-FFF2-40B4-BE49-F238E27FC236}">
                            <a16:creationId xmlns:a16="http://schemas.microsoft.com/office/drawing/2014/main" id="{A646FC5D-3B5D-AE6A-1F3A-7CAE2875FB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8" name="直線コネクタ 9037">
                        <a:extLst>
                          <a:ext uri="{FF2B5EF4-FFF2-40B4-BE49-F238E27FC236}">
                            <a16:creationId xmlns:a16="http://schemas.microsoft.com/office/drawing/2014/main" id="{6E1C7D43-9E3D-8892-D581-2E95E89A41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9" name="直線コネクタ 9038">
                        <a:extLst>
                          <a:ext uri="{FF2B5EF4-FFF2-40B4-BE49-F238E27FC236}">
                            <a16:creationId xmlns:a16="http://schemas.microsoft.com/office/drawing/2014/main" id="{7D310EEC-69DD-2E41-1A1B-D413C11FBA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0" name="直線コネクタ 9039">
                        <a:extLst>
                          <a:ext uri="{FF2B5EF4-FFF2-40B4-BE49-F238E27FC236}">
                            <a16:creationId xmlns:a16="http://schemas.microsoft.com/office/drawing/2014/main" id="{5122F42C-11F2-32D9-4051-BF61F9D54F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1" name="直線コネクタ 9040">
                        <a:extLst>
                          <a:ext uri="{FF2B5EF4-FFF2-40B4-BE49-F238E27FC236}">
                            <a16:creationId xmlns:a16="http://schemas.microsoft.com/office/drawing/2014/main" id="{E86BDF96-4BE1-36D1-7A9B-6955CCA3CF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2" name="直線コネクタ 9041">
                        <a:extLst>
                          <a:ext uri="{FF2B5EF4-FFF2-40B4-BE49-F238E27FC236}">
                            <a16:creationId xmlns:a16="http://schemas.microsoft.com/office/drawing/2014/main" id="{41790281-827B-F9B3-1932-8CDC1D9FD6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3" name="直線コネクタ 9042">
                        <a:extLst>
                          <a:ext uri="{FF2B5EF4-FFF2-40B4-BE49-F238E27FC236}">
                            <a16:creationId xmlns:a16="http://schemas.microsoft.com/office/drawing/2014/main" id="{711151BB-6571-8954-7358-20E537E316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4" name="直線コネクタ 9043">
                        <a:extLst>
                          <a:ext uri="{FF2B5EF4-FFF2-40B4-BE49-F238E27FC236}">
                            <a16:creationId xmlns:a16="http://schemas.microsoft.com/office/drawing/2014/main" id="{BC28A256-5BF0-9F06-3F8E-BE5EF69B51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5" name="直線コネクタ 9044">
                        <a:extLst>
                          <a:ext uri="{FF2B5EF4-FFF2-40B4-BE49-F238E27FC236}">
                            <a16:creationId xmlns:a16="http://schemas.microsoft.com/office/drawing/2014/main" id="{6C7130F8-A47C-8D21-29DA-E561A1F3FF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6" name="直線コネクタ 9045">
                        <a:extLst>
                          <a:ext uri="{FF2B5EF4-FFF2-40B4-BE49-F238E27FC236}">
                            <a16:creationId xmlns:a16="http://schemas.microsoft.com/office/drawing/2014/main" id="{26BC2139-1E00-74E2-9C30-77B6E6CE26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7" name="直線コネクタ 9046">
                        <a:extLst>
                          <a:ext uri="{FF2B5EF4-FFF2-40B4-BE49-F238E27FC236}">
                            <a16:creationId xmlns:a16="http://schemas.microsoft.com/office/drawing/2014/main" id="{6B4148C5-ECD6-565B-2402-C81FA306BC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8" name="直線コネクタ 9047">
                        <a:extLst>
                          <a:ext uri="{FF2B5EF4-FFF2-40B4-BE49-F238E27FC236}">
                            <a16:creationId xmlns:a16="http://schemas.microsoft.com/office/drawing/2014/main" id="{02BE6BBC-2035-6477-B3A3-DD2AA11A75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9" name="直線コネクタ 9048">
                        <a:extLst>
                          <a:ext uri="{FF2B5EF4-FFF2-40B4-BE49-F238E27FC236}">
                            <a16:creationId xmlns:a16="http://schemas.microsoft.com/office/drawing/2014/main" id="{D9EBA960-6112-3D3E-691D-1FCF2CDAE4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0" name="直線コネクタ 9049">
                        <a:extLst>
                          <a:ext uri="{FF2B5EF4-FFF2-40B4-BE49-F238E27FC236}">
                            <a16:creationId xmlns:a16="http://schemas.microsoft.com/office/drawing/2014/main" id="{966D5738-A3D3-AFDB-875B-32487307D8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1" name="直線コネクタ 9050">
                        <a:extLst>
                          <a:ext uri="{FF2B5EF4-FFF2-40B4-BE49-F238E27FC236}">
                            <a16:creationId xmlns:a16="http://schemas.microsoft.com/office/drawing/2014/main" id="{595D62D8-D659-EF16-8E90-7F83F4E344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019" name="グループ化 9018">
                      <a:extLst>
                        <a:ext uri="{FF2B5EF4-FFF2-40B4-BE49-F238E27FC236}">
                          <a16:creationId xmlns:a16="http://schemas.microsoft.com/office/drawing/2014/main" id="{ED7B9414-A7A5-9DC4-4CBF-4BF3189467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20" name="直線コネクタ 9019">
                        <a:extLst>
                          <a:ext uri="{FF2B5EF4-FFF2-40B4-BE49-F238E27FC236}">
                            <a16:creationId xmlns:a16="http://schemas.microsoft.com/office/drawing/2014/main" id="{3E1B1025-9F3B-1456-7E87-FDAC250525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1" name="直線コネクタ 9020">
                        <a:extLst>
                          <a:ext uri="{FF2B5EF4-FFF2-40B4-BE49-F238E27FC236}">
                            <a16:creationId xmlns:a16="http://schemas.microsoft.com/office/drawing/2014/main" id="{C46D5561-1032-8862-7DDB-2317EADEF8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2" name="直線コネクタ 9021">
                        <a:extLst>
                          <a:ext uri="{FF2B5EF4-FFF2-40B4-BE49-F238E27FC236}">
                            <a16:creationId xmlns:a16="http://schemas.microsoft.com/office/drawing/2014/main" id="{04E0C494-B762-69FB-2338-CCEF652337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3" name="直線コネクタ 9022">
                        <a:extLst>
                          <a:ext uri="{FF2B5EF4-FFF2-40B4-BE49-F238E27FC236}">
                            <a16:creationId xmlns:a16="http://schemas.microsoft.com/office/drawing/2014/main" id="{1CEB1F71-89C0-B25F-F16D-DDB3D3583D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4" name="直線コネクタ 9023">
                        <a:extLst>
                          <a:ext uri="{FF2B5EF4-FFF2-40B4-BE49-F238E27FC236}">
                            <a16:creationId xmlns:a16="http://schemas.microsoft.com/office/drawing/2014/main" id="{7F7DE146-A04C-134A-E063-5C8FD1C9C2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5" name="直線コネクタ 9024">
                        <a:extLst>
                          <a:ext uri="{FF2B5EF4-FFF2-40B4-BE49-F238E27FC236}">
                            <a16:creationId xmlns:a16="http://schemas.microsoft.com/office/drawing/2014/main" id="{CE3D1A6F-6C30-40DA-EC2F-ACD84C6948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6" name="直線コネクタ 9025">
                        <a:extLst>
                          <a:ext uri="{FF2B5EF4-FFF2-40B4-BE49-F238E27FC236}">
                            <a16:creationId xmlns:a16="http://schemas.microsoft.com/office/drawing/2014/main" id="{78740846-ACCB-17A7-C800-154F094FDE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7" name="直線コネクタ 9026">
                        <a:extLst>
                          <a:ext uri="{FF2B5EF4-FFF2-40B4-BE49-F238E27FC236}">
                            <a16:creationId xmlns:a16="http://schemas.microsoft.com/office/drawing/2014/main" id="{75318ECE-CD2B-582A-796A-9B3D5A9DBC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8" name="直線コネクタ 9027">
                        <a:extLst>
                          <a:ext uri="{FF2B5EF4-FFF2-40B4-BE49-F238E27FC236}">
                            <a16:creationId xmlns:a16="http://schemas.microsoft.com/office/drawing/2014/main" id="{E3CCC36C-9755-0B63-0618-FF90B90936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9" name="直線コネクタ 9028">
                        <a:extLst>
                          <a:ext uri="{FF2B5EF4-FFF2-40B4-BE49-F238E27FC236}">
                            <a16:creationId xmlns:a16="http://schemas.microsoft.com/office/drawing/2014/main" id="{9FC5478F-9C1B-96E5-7375-6FCD70EEE4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0" name="直線コネクタ 9029">
                        <a:extLst>
                          <a:ext uri="{FF2B5EF4-FFF2-40B4-BE49-F238E27FC236}">
                            <a16:creationId xmlns:a16="http://schemas.microsoft.com/office/drawing/2014/main" id="{1B0BAD1D-6E75-E469-3F96-F839384435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1" name="直線コネクタ 9030">
                        <a:extLst>
                          <a:ext uri="{FF2B5EF4-FFF2-40B4-BE49-F238E27FC236}">
                            <a16:creationId xmlns:a16="http://schemas.microsoft.com/office/drawing/2014/main" id="{147501E6-9FD2-3C61-BCCF-57C39A0D9B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2" name="直線コネクタ 9031">
                        <a:extLst>
                          <a:ext uri="{FF2B5EF4-FFF2-40B4-BE49-F238E27FC236}">
                            <a16:creationId xmlns:a16="http://schemas.microsoft.com/office/drawing/2014/main" id="{1ADB3E19-A3EA-017E-A70E-A469B066B7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3" name="直線コネクタ 9032">
                        <a:extLst>
                          <a:ext uri="{FF2B5EF4-FFF2-40B4-BE49-F238E27FC236}">
                            <a16:creationId xmlns:a16="http://schemas.microsoft.com/office/drawing/2014/main" id="{600D0DB3-64D8-E4FB-6A44-8ACD054C19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4" name="直線コネクタ 9033">
                        <a:extLst>
                          <a:ext uri="{FF2B5EF4-FFF2-40B4-BE49-F238E27FC236}">
                            <a16:creationId xmlns:a16="http://schemas.microsoft.com/office/drawing/2014/main" id="{D5E4235E-C1D3-ACDD-A668-B598DA2114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5" name="直線コネクタ 9034">
                        <a:extLst>
                          <a:ext uri="{FF2B5EF4-FFF2-40B4-BE49-F238E27FC236}">
                            <a16:creationId xmlns:a16="http://schemas.microsoft.com/office/drawing/2014/main" id="{BBE27D09-0A11-235C-853A-0DE5232AF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4" name="グループ化 8913">
                    <a:extLst>
                      <a:ext uri="{FF2B5EF4-FFF2-40B4-BE49-F238E27FC236}">
                        <a16:creationId xmlns:a16="http://schemas.microsoft.com/office/drawing/2014/main" id="{71817EA3-ABA0-BDD2-A000-D60743075CD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84" name="グループ化 8983">
                      <a:extLst>
                        <a:ext uri="{FF2B5EF4-FFF2-40B4-BE49-F238E27FC236}">
                          <a16:creationId xmlns:a16="http://schemas.microsoft.com/office/drawing/2014/main" id="{B3D77F00-F4C0-5C5C-DFEC-B9D75DE2AF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02" name="直線コネクタ 9001">
                        <a:extLst>
                          <a:ext uri="{FF2B5EF4-FFF2-40B4-BE49-F238E27FC236}">
                            <a16:creationId xmlns:a16="http://schemas.microsoft.com/office/drawing/2014/main" id="{A3801C7F-E5F9-AD2B-4363-8F6165FDD4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3" name="直線コネクタ 9002">
                        <a:extLst>
                          <a:ext uri="{FF2B5EF4-FFF2-40B4-BE49-F238E27FC236}">
                            <a16:creationId xmlns:a16="http://schemas.microsoft.com/office/drawing/2014/main" id="{363B1AA6-FA2E-CAB8-C929-66AEA88BB1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4" name="直線コネクタ 9003">
                        <a:extLst>
                          <a:ext uri="{FF2B5EF4-FFF2-40B4-BE49-F238E27FC236}">
                            <a16:creationId xmlns:a16="http://schemas.microsoft.com/office/drawing/2014/main" id="{C3D203CE-E3EB-580D-4887-EC17B2E361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5" name="直線コネクタ 9004">
                        <a:extLst>
                          <a:ext uri="{FF2B5EF4-FFF2-40B4-BE49-F238E27FC236}">
                            <a16:creationId xmlns:a16="http://schemas.microsoft.com/office/drawing/2014/main" id="{CC9ECF02-8F22-7587-4E88-0E8A8BA8B3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6" name="直線コネクタ 9005">
                        <a:extLst>
                          <a:ext uri="{FF2B5EF4-FFF2-40B4-BE49-F238E27FC236}">
                            <a16:creationId xmlns:a16="http://schemas.microsoft.com/office/drawing/2014/main" id="{E93218C2-AAF0-4A00-B49E-64DEEDAD25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7" name="直線コネクタ 9006">
                        <a:extLst>
                          <a:ext uri="{FF2B5EF4-FFF2-40B4-BE49-F238E27FC236}">
                            <a16:creationId xmlns:a16="http://schemas.microsoft.com/office/drawing/2014/main" id="{E791188F-9EE4-8212-0E4C-CA5FB5D52F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8" name="直線コネクタ 9007">
                        <a:extLst>
                          <a:ext uri="{FF2B5EF4-FFF2-40B4-BE49-F238E27FC236}">
                            <a16:creationId xmlns:a16="http://schemas.microsoft.com/office/drawing/2014/main" id="{31DB055E-798E-E856-ABD2-E21BA73E7F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9" name="直線コネクタ 9008">
                        <a:extLst>
                          <a:ext uri="{FF2B5EF4-FFF2-40B4-BE49-F238E27FC236}">
                            <a16:creationId xmlns:a16="http://schemas.microsoft.com/office/drawing/2014/main" id="{0C89D8F9-8A6B-03F3-E2D9-EF0CE1BD32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0" name="直線コネクタ 9009">
                        <a:extLst>
                          <a:ext uri="{FF2B5EF4-FFF2-40B4-BE49-F238E27FC236}">
                            <a16:creationId xmlns:a16="http://schemas.microsoft.com/office/drawing/2014/main" id="{2559EB3D-1C5C-5646-6EDB-3F46B1D1D8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1" name="直線コネクタ 9010">
                        <a:extLst>
                          <a:ext uri="{FF2B5EF4-FFF2-40B4-BE49-F238E27FC236}">
                            <a16:creationId xmlns:a16="http://schemas.microsoft.com/office/drawing/2014/main" id="{931D45B5-FF05-E9BD-61B3-F918E53ED7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2" name="直線コネクタ 9011">
                        <a:extLst>
                          <a:ext uri="{FF2B5EF4-FFF2-40B4-BE49-F238E27FC236}">
                            <a16:creationId xmlns:a16="http://schemas.microsoft.com/office/drawing/2014/main" id="{DA371A44-19F9-ABC3-12DB-1E78FD90E2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3" name="直線コネクタ 9012">
                        <a:extLst>
                          <a:ext uri="{FF2B5EF4-FFF2-40B4-BE49-F238E27FC236}">
                            <a16:creationId xmlns:a16="http://schemas.microsoft.com/office/drawing/2014/main" id="{655179EF-8BE6-CD20-D908-060D0B7103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4" name="直線コネクタ 9013">
                        <a:extLst>
                          <a:ext uri="{FF2B5EF4-FFF2-40B4-BE49-F238E27FC236}">
                            <a16:creationId xmlns:a16="http://schemas.microsoft.com/office/drawing/2014/main" id="{6EEC774F-1435-3928-32B1-206717A9E4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5" name="直線コネクタ 9014">
                        <a:extLst>
                          <a:ext uri="{FF2B5EF4-FFF2-40B4-BE49-F238E27FC236}">
                            <a16:creationId xmlns:a16="http://schemas.microsoft.com/office/drawing/2014/main" id="{0A36F476-A5E5-D3C2-7B72-3330711DE9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6" name="直線コネクタ 9015">
                        <a:extLst>
                          <a:ext uri="{FF2B5EF4-FFF2-40B4-BE49-F238E27FC236}">
                            <a16:creationId xmlns:a16="http://schemas.microsoft.com/office/drawing/2014/main" id="{02C3C338-5ED1-D881-43FB-FE9A58BF8D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7" name="直線コネクタ 9016">
                        <a:extLst>
                          <a:ext uri="{FF2B5EF4-FFF2-40B4-BE49-F238E27FC236}">
                            <a16:creationId xmlns:a16="http://schemas.microsoft.com/office/drawing/2014/main" id="{7DD57F3C-1BFE-5E98-8E43-CF0425AA2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85" name="グループ化 8984">
                      <a:extLst>
                        <a:ext uri="{FF2B5EF4-FFF2-40B4-BE49-F238E27FC236}">
                          <a16:creationId xmlns:a16="http://schemas.microsoft.com/office/drawing/2014/main" id="{46651B0C-E523-64B1-B699-3FBAA65A36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86" name="直線コネクタ 8985">
                        <a:extLst>
                          <a:ext uri="{FF2B5EF4-FFF2-40B4-BE49-F238E27FC236}">
                            <a16:creationId xmlns:a16="http://schemas.microsoft.com/office/drawing/2014/main" id="{3CEE4C01-3B91-3DCF-9BC6-A0FD448CFC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7" name="直線コネクタ 8986">
                        <a:extLst>
                          <a:ext uri="{FF2B5EF4-FFF2-40B4-BE49-F238E27FC236}">
                            <a16:creationId xmlns:a16="http://schemas.microsoft.com/office/drawing/2014/main" id="{B7279148-6713-30DA-1D71-7503D01E5D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8" name="直線コネクタ 8987">
                        <a:extLst>
                          <a:ext uri="{FF2B5EF4-FFF2-40B4-BE49-F238E27FC236}">
                            <a16:creationId xmlns:a16="http://schemas.microsoft.com/office/drawing/2014/main" id="{0D16815A-850D-CD90-532F-12BC5E41C1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9" name="直線コネクタ 8988">
                        <a:extLst>
                          <a:ext uri="{FF2B5EF4-FFF2-40B4-BE49-F238E27FC236}">
                            <a16:creationId xmlns:a16="http://schemas.microsoft.com/office/drawing/2014/main" id="{A11F1C3A-A49C-4217-101C-D0424E733C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0" name="直線コネクタ 8989">
                        <a:extLst>
                          <a:ext uri="{FF2B5EF4-FFF2-40B4-BE49-F238E27FC236}">
                            <a16:creationId xmlns:a16="http://schemas.microsoft.com/office/drawing/2014/main" id="{4188FC8A-D8FE-09D1-AAE9-C882202FE9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1" name="直線コネクタ 8990">
                        <a:extLst>
                          <a:ext uri="{FF2B5EF4-FFF2-40B4-BE49-F238E27FC236}">
                            <a16:creationId xmlns:a16="http://schemas.microsoft.com/office/drawing/2014/main" id="{AB7F559E-6C11-17AF-8894-09698AD528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2" name="直線コネクタ 8991">
                        <a:extLst>
                          <a:ext uri="{FF2B5EF4-FFF2-40B4-BE49-F238E27FC236}">
                            <a16:creationId xmlns:a16="http://schemas.microsoft.com/office/drawing/2014/main" id="{0458EB36-E2AF-A9FF-6BF3-EC33BF3915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3" name="直線コネクタ 8992">
                        <a:extLst>
                          <a:ext uri="{FF2B5EF4-FFF2-40B4-BE49-F238E27FC236}">
                            <a16:creationId xmlns:a16="http://schemas.microsoft.com/office/drawing/2014/main" id="{5A370CE8-6474-1FE1-17C9-930BE837F3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4" name="直線コネクタ 8993">
                        <a:extLst>
                          <a:ext uri="{FF2B5EF4-FFF2-40B4-BE49-F238E27FC236}">
                            <a16:creationId xmlns:a16="http://schemas.microsoft.com/office/drawing/2014/main" id="{577B1F49-C545-5297-1C3F-0454582694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5" name="直線コネクタ 8994">
                        <a:extLst>
                          <a:ext uri="{FF2B5EF4-FFF2-40B4-BE49-F238E27FC236}">
                            <a16:creationId xmlns:a16="http://schemas.microsoft.com/office/drawing/2014/main" id="{617CFCF3-5B95-4721-0A21-A8D855F180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6" name="直線コネクタ 8995">
                        <a:extLst>
                          <a:ext uri="{FF2B5EF4-FFF2-40B4-BE49-F238E27FC236}">
                            <a16:creationId xmlns:a16="http://schemas.microsoft.com/office/drawing/2014/main" id="{4733F35F-0544-DD97-6A1A-3C43EBD706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7" name="直線コネクタ 8996">
                        <a:extLst>
                          <a:ext uri="{FF2B5EF4-FFF2-40B4-BE49-F238E27FC236}">
                            <a16:creationId xmlns:a16="http://schemas.microsoft.com/office/drawing/2014/main" id="{E794F003-A36E-9563-D995-B3D0A88CFB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8" name="直線コネクタ 8997">
                        <a:extLst>
                          <a:ext uri="{FF2B5EF4-FFF2-40B4-BE49-F238E27FC236}">
                            <a16:creationId xmlns:a16="http://schemas.microsoft.com/office/drawing/2014/main" id="{1AEB2A1F-815E-25C6-3DB1-67987C12E4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9" name="直線コネクタ 8998">
                        <a:extLst>
                          <a:ext uri="{FF2B5EF4-FFF2-40B4-BE49-F238E27FC236}">
                            <a16:creationId xmlns:a16="http://schemas.microsoft.com/office/drawing/2014/main" id="{ABC3FD75-478A-4563-44D2-84272BB671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0" name="直線コネクタ 8999">
                        <a:extLst>
                          <a:ext uri="{FF2B5EF4-FFF2-40B4-BE49-F238E27FC236}">
                            <a16:creationId xmlns:a16="http://schemas.microsoft.com/office/drawing/2014/main" id="{9FB19A73-84A4-36FF-A8D9-DEA682BD2E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1" name="直線コネクタ 9000">
                        <a:extLst>
                          <a:ext uri="{FF2B5EF4-FFF2-40B4-BE49-F238E27FC236}">
                            <a16:creationId xmlns:a16="http://schemas.microsoft.com/office/drawing/2014/main" id="{4D18216E-B386-2841-C203-6FC1B6CD7D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5" name="グループ化 8914">
                    <a:extLst>
                      <a:ext uri="{FF2B5EF4-FFF2-40B4-BE49-F238E27FC236}">
                        <a16:creationId xmlns:a16="http://schemas.microsoft.com/office/drawing/2014/main" id="{50E65E3F-D148-9C65-D4C4-E3943A6B787D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50" name="グループ化 8949">
                      <a:extLst>
                        <a:ext uri="{FF2B5EF4-FFF2-40B4-BE49-F238E27FC236}">
                          <a16:creationId xmlns:a16="http://schemas.microsoft.com/office/drawing/2014/main" id="{344CE5CF-3520-D430-3BF3-AA8464268D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68" name="直線コネクタ 8967">
                        <a:extLst>
                          <a:ext uri="{FF2B5EF4-FFF2-40B4-BE49-F238E27FC236}">
                            <a16:creationId xmlns:a16="http://schemas.microsoft.com/office/drawing/2014/main" id="{A9C7DCA0-DDC3-9F72-DF87-7DBE757856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9" name="直線コネクタ 8968">
                        <a:extLst>
                          <a:ext uri="{FF2B5EF4-FFF2-40B4-BE49-F238E27FC236}">
                            <a16:creationId xmlns:a16="http://schemas.microsoft.com/office/drawing/2014/main" id="{9FF601CE-EB0A-756D-9783-AFEF572033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0" name="直線コネクタ 8969">
                        <a:extLst>
                          <a:ext uri="{FF2B5EF4-FFF2-40B4-BE49-F238E27FC236}">
                            <a16:creationId xmlns:a16="http://schemas.microsoft.com/office/drawing/2014/main" id="{2D8CE01B-6F9A-0436-4882-165E6E4368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1" name="直線コネクタ 8970">
                        <a:extLst>
                          <a:ext uri="{FF2B5EF4-FFF2-40B4-BE49-F238E27FC236}">
                            <a16:creationId xmlns:a16="http://schemas.microsoft.com/office/drawing/2014/main" id="{7504C9FB-4A05-7B80-A5DE-F5CC260D3C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2" name="直線コネクタ 8971">
                        <a:extLst>
                          <a:ext uri="{FF2B5EF4-FFF2-40B4-BE49-F238E27FC236}">
                            <a16:creationId xmlns:a16="http://schemas.microsoft.com/office/drawing/2014/main" id="{FB7E3FED-642F-A263-108D-D30D76A081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3" name="直線コネクタ 8972">
                        <a:extLst>
                          <a:ext uri="{FF2B5EF4-FFF2-40B4-BE49-F238E27FC236}">
                            <a16:creationId xmlns:a16="http://schemas.microsoft.com/office/drawing/2014/main" id="{219B5A6C-1653-DFC0-3169-CC966005CB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4" name="直線コネクタ 8973">
                        <a:extLst>
                          <a:ext uri="{FF2B5EF4-FFF2-40B4-BE49-F238E27FC236}">
                            <a16:creationId xmlns:a16="http://schemas.microsoft.com/office/drawing/2014/main" id="{CE08E642-4B85-8235-172C-42E4724F4A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5" name="直線コネクタ 8974">
                        <a:extLst>
                          <a:ext uri="{FF2B5EF4-FFF2-40B4-BE49-F238E27FC236}">
                            <a16:creationId xmlns:a16="http://schemas.microsoft.com/office/drawing/2014/main" id="{64F5000C-949E-3C86-0E7B-B0B8B4A72F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6" name="直線コネクタ 8975">
                        <a:extLst>
                          <a:ext uri="{FF2B5EF4-FFF2-40B4-BE49-F238E27FC236}">
                            <a16:creationId xmlns:a16="http://schemas.microsoft.com/office/drawing/2014/main" id="{E8B3B6EE-BDBA-28F7-D94F-FD22532714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7" name="直線コネクタ 8976">
                        <a:extLst>
                          <a:ext uri="{FF2B5EF4-FFF2-40B4-BE49-F238E27FC236}">
                            <a16:creationId xmlns:a16="http://schemas.microsoft.com/office/drawing/2014/main" id="{15CBB69C-95A4-C4A8-B4E4-22236B3C87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8" name="直線コネクタ 8977">
                        <a:extLst>
                          <a:ext uri="{FF2B5EF4-FFF2-40B4-BE49-F238E27FC236}">
                            <a16:creationId xmlns:a16="http://schemas.microsoft.com/office/drawing/2014/main" id="{93FDD709-8D11-541D-9171-AD3D496EEB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9" name="直線コネクタ 8978">
                        <a:extLst>
                          <a:ext uri="{FF2B5EF4-FFF2-40B4-BE49-F238E27FC236}">
                            <a16:creationId xmlns:a16="http://schemas.microsoft.com/office/drawing/2014/main" id="{8E677909-8EBA-6DF6-660C-F4E6FD7293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0" name="直線コネクタ 8979">
                        <a:extLst>
                          <a:ext uri="{FF2B5EF4-FFF2-40B4-BE49-F238E27FC236}">
                            <a16:creationId xmlns:a16="http://schemas.microsoft.com/office/drawing/2014/main" id="{8119AA9A-45AA-CA64-F3C1-390FC42322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1" name="直線コネクタ 8980">
                        <a:extLst>
                          <a:ext uri="{FF2B5EF4-FFF2-40B4-BE49-F238E27FC236}">
                            <a16:creationId xmlns:a16="http://schemas.microsoft.com/office/drawing/2014/main" id="{847189CF-521B-5572-A288-79D7FB830E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2" name="直線コネクタ 8981">
                        <a:extLst>
                          <a:ext uri="{FF2B5EF4-FFF2-40B4-BE49-F238E27FC236}">
                            <a16:creationId xmlns:a16="http://schemas.microsoft.com/office/drawing/2014/main" id="{3E84B5D1-03E9-AD34-69C0-715A5066C9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3" name="直線コネクタ 8982">
                        <a:extLst>
                          <a:ext uri="{FF2B5EF4-FFF2-40B4-BE49-F238E27FC236}">
                            <a16:creationId xmlns:a16="http://schemas.microsoft.com/office/drawing/2014/main" id="{CE241011-3BEF-F6A9-2602-0B5E0B0148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51" name="グループ化 8950">
                      <a:extLst>
                        <a:ext uri="{FF2B5EF4-FFF2-40B4-BE49-F238E27FC236}">
                          <a16:creationId xmlns:a16="http://schemas.microsoft.com/office/drawing/2014/main" id="{77971999-EAA6-F0C7-8554-95AD088217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52" name="直線コネクタ 8951">
                        <a:extLst>
                          <a:ext uri="{FF2B5EF4-FFF2-40B4-BE49-F238E27FC236}">
                            <a16:creationId xmlns:a16="http://schemas.microsoft.com/office/drawing/2014/main" id="{68483FB7-A9B3-A961-ECA7-3898420FEE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3" name="直線コネクタ 8952">
                        <a:extLst>
                          <a:ext uri="{FF2B5EF4-FFF2-40B4-BE49-F238E27FC236}">
                            <a16:creationId xmlns:a16="http://schemas.microsoft.com/office/drawing/2014/main" id="{651BAF91-480C-CBDB-B666-3A602D8D62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4" name="直線コネクタ 8953">
                        <a:extLst>
                          <a:ext uri="{FF2B5EF4-FFF2-40B4-BE49-F238E27FC236}">
                            <a16:creationId xmlns:a16="http://schemas.microsoft.com/office/drawing/2014/main" id="{F3453B6F-BA8F-048B-E9D0-4867550AD8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5" name="直線コネクタ 8954">
                        <a:extLst>
                          <a:ext uri="{FF2B5EF4-FFF2-40B4-BE49-F238E27FC236}">
                            <a16:creationId xmlns:a16="http://schemas.microsoft.com/office/drawing/2014/main" id="{0979AC9E-3EF2-62A6-7116-5D6952BDC6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6" name="直線コネクタ 8955">
                        <a:extLst>
                          <a:ext uri="{FF2B5EF4-FFF2-40B4-BE49-F238E27FC236}">
                            <a16:creationId xmlns:a16="http://schemas.microsoft.com/office/drawing/2014/main" id="{3213319A-EB40-2CAB-4F70-40211E129A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7" name="直線コネクタ 8956">
                        <a:extLst>
                          <a:ext uri="{FF2B5EF4-FFF2-40B4-BE49-F238E27FC236}">
                            <a16:creationId xmlns:a16="http://schemas.microsoft.com/office/drawing/2014/main" id="{94EBE427-AF0C-1582-4CBB-829A597655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8" name="直線コネクタ 8957">
                        <a:extLst>
                          <a:ext uri="{FF2B5EF4-FFF2-40B4-BE49-F238E27FC236}">
                            <a16:creationId xmlns:a16="http://schemas.microsoft.com/office/drawing/2014/main" id="{50474980-6518-15A8-3748-A840AFF3C3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9" name="直線コネクタ 8958">
                        <a:extLst>
                          <a:ext uri="{FF2B5EF4-FFF2-40B4-BE49-F238E27FC236}">
                            <a16:creationId xmlns:a16="http://schemas.microsoft.com/office/drawing/2014/main" id="{1F2214DA-6258-BBF1-9FA0-EF1E637DBB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0" name="直線コネクタ 8959">
                        <a:extLst>
                          <a:ext uri="{FF2B5EF4-FFF2-40B4-BE49-F238E27FC236}">
                            <a16:creationId xmlns:a16="http://schemas.microsoft.com/office/drawing/2014/main" id="{22C04629-EB8C-9293-B9D4-A4887FC02C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1" name="直線コネクタ 8960">
                        <a:extLst>
                          <a:ext uri="{FF2B5EF4-FFF2-40B4-BE49-F238E27FC236}">
                            <a16:creationId xmlns:a16="http://schemas.microsoft.com/office/drawing/2014/main" id="{AADFC7AE-F208-1AC8-0F03-B4C4ED863A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2" name="直線コネクタ 8961">
                        <a:extLst>
                          <a:ext uri="{FF2B5EF4-FFF2-40B4-BE49-F238E27FC236}">
                            <a16:creationId xmlns:a16="http://schemas.microsoft.com/office/drawing/2014/main" id="{671F25C3-4F6E-5894-FB36-1FAC816BEB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3" name="直線コネクタ 8962">
                        <a:extLst>
                          <a:ext uri="{FF2B5EF4-FFF2-40B4-BE49-F238E27FC236}">
                            <a16:creationId xmlns:a16="http://schemas.microsoft.com/office/drawing/2014/main" id="{B1901E17-7263-15EE-1546-CD1E8199F5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4" name="直線コネクタ 8963">
                        <a:extLst>
                          <a:ext uri="{FF2B5EF4-FFF2-40B4-BE49-F238E27FC236}">
                            <a16:creationId xmlns:a16="http://schemas.microsoft.com/office/drawing/2014/main" id="{8A6F2D72-1B65-48A7-EC06-EF390392D7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5" name="直線コネクタ 8964">
                        <a:extLst>
                          <a:ext uri="{FF2B5EF4-FFF2-40B4-BE49-F238E27FC236}">
                            <a16:creationId xmlns:a16="http://schemas.microsoft.com/office/drawing/2014/main" id="{8751FBD7-0576-0BA1-6605-AF90A4ABFF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6" name="直線コネクタ 8965">
                        <a:extLst>
                          <a:ext uri="{FF2B5EF4-FFF2-40B4-BE49-F238E27FC236}">
                            <a16:creationId xmlns:a16="http://schemas.microsoft.com/office/drawing/2014/main" id="{100481B3-DD04-53F9-1DEE-FE448536E2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7" name="直線コネクタ 8966">
                        <a:extLst>
                          <a:ext uri="{FF2B5EF4-FFF2-40B4-BE49-F238E27FC236}">
                            <a16:creationId xmlns:a16="http://schemas.microsoft.com/office/drawing/2014/main" id="{DB57A136-4C30-C0A9-8EC3-FDCCD6CFC2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6" name="グループ化 8915">
                    <a:extLst>
                      <a:ext uri="{FF2B5EF4-FFF2-40B4-BE49-F238E27FC236}">
                        <a16:creationId xmlns:a16="http://schemas.microsoft.com/office/drawing/2014/main" id="{A11C34EA-A480-9011-5537-9E8176A39ABC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34" name="直線コネクタ 8933">
                      <a:extLst>
                        <a:ext uri="{FF2B5EF4-FFF2-40B4-BE49-F238E27FC236}">
                          <a16:creationId xmlns:a16="http://schemas.microsoft.com/office/drawing/2014/main" id="{25881DC6-48E5-6805-10A2-E991FE5FCB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5" name="直線コネクタ 8934">
                      <a:extLst>
                        <a:ext uri="{FF2B5EF4-FFF2-40B4-BE49-F238E27FC236}">
                          <a16:creationId xmlns:a16="http://schemas.microsoft.com/office/drawing/2014/main" id="{AA72989B-BB40-53C2-225D-0AF2C1A867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6" name="直線コネクタ 8935">
                      <a:extLst>
                        <a:ext uri="{FF2B5EF4-FFF2-40B4-BE49-F238E27FC236}">
                          <a16:creationId xmlns:a16="http://schemas.microsoft.com/office/drawing/2014/main" id="{E5618AF0-E85A-CB80-B6CD-42ABE24DA3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7" name="直線コネクタ 8936">
                      <a:extLst>
                        <a:ext uri="{FF2B5EF4-FFF2-40B4-BE49-F238E27FC236}">
                          <a16:creationId xmlns:a16="http://schemas.microsoft.com/office/drawing/2014/main" id="{C938FC4D-20C4-DAFF-EE18-40F17A6BA8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8" name="直線コネクタ 8937">
                      <a:extLst>
                        <a:ext uri="{FF2B5EF4-FFF2-40B4-BE49-F238E27FC236}">
                          <a16:creationId xmlns:a16="http://schemas.microsoft.com/office/drawing/2014/main" id="{D0B90A3B-2BF3-A8AB-4892-FF9B8AEC31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9" name="直線コネクタ 8938">
                      <a:extLst>
                        <a:ext uri="{FF2B5EF4-FFF2-40B4-BE49-F238E27FC236}">
                          <a16:creationId xmlns:a16="http://schemas.microsoft.com/office/drawing/2014/main" id="{896BBCA1-C233-2D56-DD2F-F27E277A25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0" name="直線コネクタ 8939">
                      <a:extLst>
                        <a:ext uri="{FF2B5EF4-FFF2-40B4-BE49-F238E27FC236}">
                          <a16:creationId xmlns:a16="http://schemas.microsoft.com/office/drawing/2014/main" id="{1BD51183-ED02-926E-FBBD-BA61350D2C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1" name="直線コネクタ 8940">
                      <a:extLst>
                        <a:ext uri="{FF2B5EF4-FFF2-40B4-BE49-F238E27FC236}">
                          <a16:creationId xmlns:a16="http://schemas.microsoft.com/office/drawing/2014/main" id="{D855EF76-B356-58E8-5D06-0D93638D28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2" name="直線コネクタ 8941">
                      <a:extLst>
                        <a:ext uri="{FF2B5EF4-FFF2-40B4-BE49-F238E27FC236}">
                          <a16:creationId xmlns:a16="http://schemas.microsoft.com/office/drawing/2014/main" id="{6248B7E5-253C-1F8E-91CE-F17A49E5B8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3" name="直線コネクタ 8942">
                      <a:extLst>
                        <a:ext uri="{FF2B5EF4-FFF2-40B4-BE49-F238E27FC236}">
                          <a16:creationId xmlns:a16="http://schemas.microsoft.com/office/drawing/2014/main" id="{628BC0D6-7B0E-5DA6-C4E2-01F570B448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4" name="直線コネクタ 8943">
                      <a:extLst>
                        <a:ext uri="{FF2B5EF4-FFF2-40B4-BE49-F238E27FC236}">
                          <a16:creationId xmlns:a16="http://schemas.microsoft.com/office/drawing/2014/main" id="{8EDBAA45-43C1-89D5-27BA-61532C8856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5" name="直線コネクタ 8944">
                      <a:extLst>
                        <a:ext uri="{FF2B5EF4-FFF2-40B4-BE49-F238E27FC236}">
                          <a16:creationId xmlns:a16="http://schemas.microsoft.com/office/drawing/2014/main" id="{07A482A8-AACC-EBF9-30F9-C05E08633D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6" name="直線コネクタ 8945">
                      <a:extLst>
                        <a:ext uri="{FF2B5EF4-FFF2-40B4-BE49-F238E27FC236}">
                          <a16:creationId xmlns:a16="http://schemas.microsoft.com/office/drawing/2014/main" id="{1EB25C8C-AA98-3555-B58A-022392610D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7" name="直線コネクタ 8946">
                      <a:extLst>
                        <a:ext uri="{FF2B5EF4-FFF2-40B4-BE49-F238E27FC236}">
                          <a16:creationId xmlns:a16="http://schemas.microsoft.com/office/drawing/2014/main" id="{C81D5CF1-E970-6037-847F-639F2B8475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8" name="直線コネクタ 8947">
                      <a:extLst>
                        <a:ext uri="{FF2B5EF4-FFF2-40B4-BE49-F238E27FC236}">
                          <a16:creationId xmlns:a16="http://schemas.microsoft.com/office/drawing/2014/main" id="{E4FBA070-E28E-6FBD-F63C-33FD9132CC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9" name="直線コネクタ 8948">
                      <a:extLst>
                        <a:ext uri="{FF2B5EF4-FFF2-40B4-BE49-F238E27FC236}">
                          <a16:creationId xmlns:a16="http://schemas.microsoft.com/office/drawing/2014/main" id="{FFC48EA6-08AD-22FA-E1FB-D5D6E100A0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917" name="グループ化 8916">
                    <a:extLst>
                      <a:ext uri="{FF2B5EF4-FFF2-40B4-BE49-F238E27FC236}">
                        <a16:creationId xmlns:a16="http://schemas.microsoft.com/office/drawing/2014/main" id="{0B74074C-1FEB-B29E-84AB-5655FC5078B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18" name="直線コネクタ 8917">
                      <a:extLst>
                        <a:ext uri="{FF2B5EF4-FFF2-40B4-BE49-F238E27FC236}">
                          <a16:creationId xmlns:a16="http://schemas.microsoft.com/office/drawing/2014/main" id="{7DC6DC63-C796-8625-FFC5-0592783940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19" name="直線コネクタ 8918">
                      <a:extLst>
                        <a:ext uri="{FF2B5EF4-FFF2-40B4-BE49-F238E27FC236}">
                          <a16:creationId xmlns:a16="http://schemas.microsoft.com/office/drawing/2014/main" id="{BDB42832-DC1A-6606-E00C-458A27F4CC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0" name="直線コネクタ 8919">
                      <a:extLst>
                        <a:ext uri="{FF2B5EF4-FFF2-40B4-BE49-F238E27FC236}">
                          <a16:creationId xmlns:a16="http://schemas.microsoft.com/office/drawing/2014/main" id="{FCCF4077-62B1-C6B3-EE67-EE6DB22C73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1" name="直線コネクタ 8920">
                      <a:extLst>
                        <a:ext uri="{FF2B5EF4-FFF2-40B4-BE49-F238E27FC236}">
                          <a16:creationId xmlns:a16="http://schemas.microsoft.com/office/drawing/2014/main" id="{6E35B943-4F53-FEE5-3257-68CC646EFF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2" name="直線コネクタ 8921">
                      <a:extLst>
                        <a:ext uri="{FF2B5EF4-FFF2-40B4-BE49-F238E27FC236}">
                          <a16:creationId xmlns:a16="http://schemas.microsoft.com/office/drawing/2014/main" id="{AE943EE3-4EBE-40EE-B87A-6F33E6187F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3" name="直線コネクタ 8922">
                      <a:extLst>
                        <a:ext uri="{FF2B5EF4-FFF2-40B4-BE49-F238E27FC236}">
                          <a16:creationId xmlns:a16="http://schemas.microsoft.com/office/drawing/2014/main" id="{1A856645-768A-6659-D87D-AAF58C117E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4" name="直線コネクタ 8923">
                      <a:extLst>
                        <a:ext uri="{FF2B5EF4-FFF2-40B4-BE49-F238E27FC236}">
                          <a16:creationId xmlns:a16="http://schemas.microsoft.com/office/drawing/2014/main" id="{5822EEEA-CDFD-2DA4-8C2D-5B32DD34BE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5" name="直線コネクタ 8924">
                      <a:extLst>
                        <a:ext uri="{FF2B5EF4-FFF2-40B4-BE49-F238E27FC236}">
                          <a16:creationId xmlns:a16="http://schemas.microsoft.com/office/drawing/2014/main" id="{AAC3402E-E20C-262A-A1B1-DD4014976C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6" name="直線コネクタ 8925">
                      <a:extLst>
                        <a:ext uri="{FF2B5EF4-FFF2-40B4-BE49-F238E27FC236}">
                          <a16:creationId xmlns:a16="http://schemas.microsoft.com/office/drawing/2014/main" id="{D5F5E6B5-300D-EEE1-30E5-4D6AF2389F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7" name="直線コネクタ 8926">
                      <a:extLst>
                        <a:ext uri="{FF2B5EF4-FFF2-40B4-BE49-F238E27FC236}">
                          <a16:creationId xmlns:a16="http://schemas.microsoft.com/office/drawing/2014/main" id="{74B0F2A6-EED1-A416-CF60-11E97CF0C1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8" name="直線コネクタ 8927">
                      <a:extLst>
                        <a:ext uri="{FF2B5EF4-FFF2-40B4-BE49-F238E27FC236}">
                          <a16:creationId xmlns:a16="http://schemas.microsoft.com/office/drawing/2014/main" id="{E3B35D0C-C3B1-6F12-A222-17CBB57E57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9" name="直線コネクタ 8928">
                      <a:extLst>
                        <a:ext uri="{FF2B5EF4-FFF2-40B4-BE49-F238E27FC236}">
                          <a16:creationId xmlns:a16="http://schemas.microsoft.com/office/drawing/2014/main" id="{F9799FD5-1322-2983-5C19-890815B05F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0" name="直線コネクタ 8929">
                      <a:extLst>
                        <a:ext uri="{FF2B5EF4-FFF2-40B4-BE49-F238E27FC236}">
                          <a16:creationId xmlns:a16="http://schemas.microsoft.com/office/drawing/2014/main" id="{0F451108-992A-3AD2-4384-93B3BF7E92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1" name="直線コネクタ 8930">
                      <a:extLst>
                        <a:ext uri="{FF2B5EF4-FFF2-40B4-BE49-F238E27FC236}">
                          <a16:creationId xmlns:a16="http://schemas.microsoft.com/office/drawing/2014/main" id="{840FD24E-A530-6330-2D83-C15BC33F51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2" name="直線コネクタ 8931">
                      <a:extLst>
                        <a:ext uri="{FF2B5EF4-FFF2-40B4-BE49-F238E27FC236}">
                          <a16:creationId xmlns:a16="http://schemas.microsoft.com/office/drawing/2014/main" id="{072774D0-589E-DF83-2A43-4DEC89405E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3" name="直線コネクタ 8932">
                      <a:extLst>
                        <a:ext uri="{FF2B5EF4-FFF2-40B4-BE49-F238E27FC236}">
                          <a16:creationId xmlns:a16="http://schemas.microsoft.com/office/drawing/2014/main" id="{47BBD3F5-C3F1-0D17-FEB0-406F538837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84" name="グループ化 8883">
                  <a:extLst>
                    <a:ext uri="{FF2B5EF4-FFF2-40B4-BE49-F238E27FC236}">
                      <a16:creationId xmlns:a16="http://schemas.microsoft.com/office/drawing/2014/main" id="{517C1905-F95C-A87B-B07B-B9A5EBE2DF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6" name="直線コネクタ 8905">
                    <a:extLst>
                      <a:ext uri="{FF2B5EF4-FFF2-40B4-BE49-F238E27FC236}">
                        <a16:creationId xmlns:a16="http://schemas.microsoft.com/office/drawing/2014/main" id="{79DC502A-C202-4E02-C043-2D7371A2AE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7" name="直線コネクタ 8906">
                    <a:extLst>
                      <a:ext uri="{FF2B5EF4-FFF2-40B4-BE49-F238E27FC236}">
                        <a16:creationId xmlns:a16="http://schemas.microsoft.com/office/drawing/2014/main" id="{7CB69C49-5993-8AD1-1610-086B9A715F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8" name="直線コネクタ 8907">
                    <a:extLst>
                      <a:ext uri="{FF2B5EF4-FFF2-40B4-BE49-F238E27FC236}">
                        <a16:creationId xmlns:a16="http://schemas.microsoft.com/office/drawing/2014/main" id="{1F3843C5-842B-7AA3-F113-F5410D2E8B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9" name="直線コネクタ 8908">
                    <a:extLst>
                      <a:ext uri="{FF2B5EF4-FFF2-40B4-BE49-F238E27FC236}">
                        <a16:creationId xmlns:a16="http://schemas.microsoft.com/office/drawing/2014/main" id="{104755EF-F675-BEA9-E88A-F094DF9636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0" name="直線コネクタ 8909">
                    <a:extLst>
                      <a:ext uri="{FF2B5EF4-FFF2-40B4-BE49-F238E27FC236}">
                        <a16:creationId xmlns:a16="http://schemas.microsoft.com/office/drawing/2014/main" id="{81EF3670-89F4-8ED9-E508-351DD25192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1" name="直線コネクタ 8910">
                    <a:extLst>
                      <a:ext uri="{FF2B5EF4-FFF2-40B4-BE49-F238E27FC236}">
                        <a16:creationId xmlns:a16="http://schemas.microsoft.com/office/drawing/2014/main" id="{DA49921F-42C2-C4E6-2DD9-59FF01E9C8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5" name="グループ化 8884">
                  <a:extLst>
                    <a:ext uri="{FF2B5EF4-FFF2-40B4-BE49-F238E27FC236}">
                      <a16:creationId xmlns:a16="http://schemas.microsoft.com/office/drawing/2014/main" id="{C170E11F-EE97-11C6-C1F1-BD65AEBE35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0" name="直線コネクタ 8899">
                    <a:extLst>
                      <a:ext uri="{FF2B5EF4-FFF2-40B4-BE49-F238E27FC236}">
                        <a16:creationId xmlns:a16="http://schemas.microsoft.com/office/drawing/2014/main" id="{928F9B14-0C23-C92A-EE2A-911AA6F6D3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1" name="直線コネクタ 8900">
                    <a:extLst>
                      <a:ext uri="{FF2B5EF4-FFF2-40B4-BE49-F238E27FC236}">
                        <a16:creationId xmlns:a16="http://schemas.microsoft.com/office/drawing/2014/main" id="{B01F1E6E-AC82-494E-0972-1330AEFB900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2" name="直線コネクタ 8901">
                    <a:extLst>
                      <a:ext uri="{FF2B5EF4-FFF2-40B4-BE49-F238E27FC236}">
                        <a16:creationId xmlns:a16="http://schemas.microsoft.com/office/drawing/2014/main" id="{3363C80B-CC17-28DB-451D-04908BF0A0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3" name="直線コネクタ 8902">
                    <a:extLst>
                      <a:ext uri="{FF2B5EF4-FFF2-40B4-BE49-F238E27FC236}">
                        <a16:creationId xmlns:a16="http://schemas.microsoft.com/office/drawing/2014/main" id="{1C4DECC0-477B-6286-3FC2-2EF7EA0B25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4" name="直線コネクタ 8903">
                    <a:extLst>
                      <a:ext uri="{FF2B5EF4-FFF2-40B4-BE49-F238E27FC236}">
                        <a16:creationId xmlns:a16="http://schemas.microsoft.com/office/drawing/2014/main" id="{38CC9E1C-8315-BEA2-E616-8C00D401DB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5" name="直線コネクタ 8904">
                    <a:extLst>
                      <a:ext uri="{FF2B5EF4-FFF2-40B4-BE49-F238E27FC236}">
                        <a16:creationId xmlns:a16="http://schemas.microsoft.com/office/drawing/2014/main" id="{782BC08F-DE0E-8485-0765-2769FBC538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6" name="グループ化 8885">
                  <a:extLst>
                    <a:ext uri="{FF2B5EF4-FFF2-40B4-BE49-F238E27FC236}">
                      <a16:creationId xmlns:a16="http://schemas.microsoft.com/office/drawing/2014/main" id="{25B9CE06-DFF4-CFAD-042D-598DE68E9E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94" name="直線コネクタ 8893">
                    <a:extLst>
                      <a:ext uri="{FF2B5EF4-FFF2-40B4-BE49-F238E27FC236}">
                        <a16:creationId xmlns:a16="http://schemas.microsoft.com/office/drawing/2014/main" id="{6ACE6EE1-EFB7-B0BE-CADD-1625AAE571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5" name="直線コネクタ 8894">
                    <a:extLst>
                      <a:ext uri="{FF2B5EF4-FFF2-40B4-BE49-F238E27FC236}">
                        <a16:creationId xmlns:a16="http://schemas.microsoft.com/office/drawing/2014/main" id="{184886CB-AF58-A4DF-3816-FBF6DE0D29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6" name="直線コネクタ 8895">
                    <a:extLst>
                      <a:ext uri="{FF2B5EF4-FFF2-40B4-BE49-F238E27FC236}">
                        <a16:creationId xmlns:a16="http://schemas.microsoft.com/office/drawing/2014/main" id="{93DE8D93-3B84-85B1-19DE-E22C48A48D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7" name="直線コネクタ 8896">
                    <a:extLst>
                      <a:ext uri="{FF2B5EF4-FFF2-40B4-BE49-F238E27FC236}">
                        <a16:creationId xmlns:a16="http://schemas.microsoft.com/office/drawing/2014/main" id="{DCADBC28-391A-70C0-448A-9374E2C1C4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8" name="直線コネクタ 8897">
                    <a:extLst>
                      <a:ext uri="{FF2B5EF4-FFF2-40B4-BE49-F238E27FC236}">
                        <a16:creationId xmlns:a16="http://schemas.microsoft.com/office/drawing/2014/main" id="{6665298C-CC4A-73F6-8196-50484249CB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9" name="直線コネクタ 8898">
                    <a:extLst>
                      <a:ext uri="{FF2B5EF4-FFF2-40B4-BE49-F238E27FC236}">
                        <a16:creationId xmlns:a16="http://schemas.microsoft.com/office/drawing/2014/main" id="{8D71F359-EB0D-3AD7-3A61-F9486856FE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7" name="グループ化 8886">
                  <a:extLst>
                    <a:ext uri="{FF2B5EF4-FFF2-40B4-BE49-F238E27FC236}">
                      <a16:creationId xmlns:a16="http://schemas.microsoft.com/office/drawing/2014/main" id="{E3AC7272-C07D-FE77-85E3-FCA11ED701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88" name="直線コネクタ 8887">
                    <a:extLst>
                      <a:ext uri="{FF2B5EF4-FFF2-40B4-BE49-F238E27FC236}">
                        <a16:creationId xmlns:a16="http://schemas.microsoft.com/office/drawing/2014/main" id="{6CE4A8DC-5E76-1573-24EA-D1DE35A8CC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89" name="直線コネクタ 8888">
                    <a:extLst>
                      <a:ext uri="{FF2B5EF4-FFF2-40B4-BE49-F238E27FC236}">
                        <a16:creationId xmlns:a16="http://schemas.microsoft.com/office/drawing/2014/main" id="{AE8DB816-9959-12FF-5605-4FC2B14B61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0" name="直線コネクタ 8889">
                    <a:extLst>
                      <a:ext uri="{FF2B5EF4-FFF2-40B4-BE49-F238E27FC236}">
                        <a16:creationId xmlns:a16="http://schemas.microsoft.com/office/drawing/2014/main" id="{0A6E9A7B-24D5-B89C-EF6A-BDFBA0F301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1" name="直線コネクタ 8890">
                    <a:extLst>
                      <a:ext uri="{FF2B5EF4-FFF2-40B4-BE49-F238E27FC236}">
                        <a16:creationId xmlns:a16="http://schemas.microsoft.com/office/drawing/2014/main" id="{2B84BA15-B2CD-50A1-04D2-8CD70630E0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2" name="直線コネクタ 8891">
                    <a:extLst>
                      <a:ext uri="{FF2B5EF4-FFF2-40B4-BE49-F238E27FC236}">
                        <a16:creationId xmlns:a16="http://schemas.microsoft.com/office/drawing/2014/main" id="{140ED34A-3130-2511-D0D3-3CEE0AC541F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3" name="直線コネクタ 8892">
                    <a:extLst>
                      <a:ext uri="{FF2B5EF4-FFF2-40B4-BE49-F238E27FC236}">
                        <a16:creationId xmlns:a16="http://schemas.microsoft.com/office/drawing/2014/main" id="{BA221385-1ED1-FA1F-18E4-62EC166A9A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5" name="グループ化 8314">
                <a:extLst>
                  <a:ext uri="{FF2B5EF4-FFF2-40B4-BE49-F238E27FC236}">
                    <a16:creationId xmlns:a16="http://schemas.microsoft.com/office/drawing/2014/main" id="{F239E69E-C1FF-1899-E927-0AE130B4D850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694" name="正方形/長方形 8693">
                  <a:extLst>
                    <a:ext uri="{FF2B5EF4-FFF2-40B4-BE49-F238E27FC236}">
                      <a16:creationId xmlns:a16="http://schemas.microsoft.com/office/drawing/2014/main" id="{9A89AA50-B674-C1AF-6922-F287071C4240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695" name="グループ化 8694">
                  <a:extLst>
                    <a:ext uri="{FF2B5EF4-FFF2-40B4-BE49-F238E27FC236}">
                      <a16:creationId xmlns:a16="http://schemas.microsoft.com/office/drawing/2014/main" id="{5C084C53-90F1-4AF2-19BD-3A9516752A79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724" name="グループ化 8723">
                    <a:extLst>
                      <a:ext uri="{FF2B5EF4-FFF2-40B4-BE49-F238E27FC236}">
                        <a16:creationId xmlns:a16="http://schemas.microsoft.com/office/drawing/2014/main" id="{62D14F9A-B9EA-05B6-0226-46DAC27F8DFC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864" name="正方形/長方形 8863">
                      <a:extLst>
                        <a:ext uri="{FF2B5EF4-FFF2-40B4-BE49-F238E27FC236}">
                          <a16:creationId xmlns:a16="http://schemas.microsoft.com/office/drawing/2014/main" id="{03B68F38-1A7D-855D-7219-688EED433D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5" name="グループ化 8864">
                      <a:extLst>
                        <a:ext uri="{FF2B5EF4-FFF2-40B4-BE49-F238E27FC236}">
                          <a16:creationId xmlns:a16="http://schemas.microsoft.com/office/drawing/2014/main" id="{B58FA830-36B3-01D0-AA2E-8E34F573D6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80" name="正方形/長方形 8879">
                        <a:extLst>
                          <a:ext uri="{FF2B5EF4-FFF2-40B4-BE49-F238E27FC236}">
                            <a16:creationId xmlns:a16="http://schemas.microsoft.com/office/drawing/2014/main" id="{60EBAEB4-6897-C972-95B8-FC829B18188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81" name="正方形/長方形 8880">
                        <a:extLst>
                          <a:ext uri="{FF2B5EF4-FFF2-40B4-BE49-F238E27FC236}">
                            <a16:creationId xmlns:a16="http://schemas.microsoft.com/office/drawing/2014/main" id="{C57779F7-1EB6-186B-6CF1-DA8341CF782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866" name="グループ化 8865">
                      <a:extLst>
                        <a:ext uri="{FF2B5EF4-FFF2-40B4-BE49-F238E27FC236}">
                          <a16:creationId xmlns:a16="http://schemas.microsoft.com/office/drawing/2014/main" id="{B80F8068-EE62-7A71-3270-85C41487ED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876" name="正方形/長方形 8875">
                        <a:extLst>
                          <a:ext uri="{FF2B5EF4-FFF2-40B4-BE49-F238E27FC236}">
                            <a16:creationId xmlns:a16="http://schemas.microsoft.com/office/drawing/2014/main" id="{293F2FA6-CC6B-A668-A1CE-B7F4AE4DE52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877" name="グループ化 8876">
                        <a:extLst>
                          <a:ext uri="{FF2B5EF4-FFF2-40B4-BE49-F238E27FC236}">
                            <a16:creationId xmlns:a16="http://schemas.microsoft.com/office/drawing/2014/main" id="{D32B0D91-1FF9-9974-BCBD-E21E18B12E8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878" name="正方形/長方形 8877">
                          <a:extLst>
                            <a:ext uri="{FF2B5EF4-FFF2-40B4-BE49-F238E27FC236}">
                              <a16:creationId xmlns:a16="http://schemas.microsoft.com/office/drawing/2014/main" id="{1F10A09B-6F28-B4F2-22FD-487F2CE52DD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879" name="正方形/長方形 8878">
                          <a:extLst>
                            <a:ext uri="{FF2B5EF4-FFF2-40B4-BE49-F238E27FC236}">
                              <a16:creationId xmlns:a16="http://schemas.microsoft.com/office/drawing/2014/main" id="{4AE9676B-2973-FCFF-F720-B6F60E6EDA9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867" name="正方形/長方形 8866">
                      <a:extLst>
                        <a:ext uri="{FF2B5EF4-FFF2-40B4-BE49-F238E27FC236}">
                          <a16:creationId xmlns:a16="http://schemas.microsoft.com/office/drawing/2014/main" id="{5F0B1A18-38E0-B253-E69D-8FE5BF184DB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8" name="グループ化 8867">
                      <a:extLst>
                        <a:ext uri="{FF2B5EF4-FFF2-40B4-BE49-F238E27FC236}">
                          <a16:creationId xmlns:a16="http://schemas.microsoft.com/office/drawing/2014/main" id="{1B5921DA-4210-E99D-E782-40F25BE1F6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4" name="正方形/長方形 8873">
                        <a:extLst>
                          <a:ext uri="{FF2B5EF4-FFF2-40B4-BE49-F238E27FC236}">
                            <a16:creationId xmlns:a16="http://schemas.microsoft.com/office/drawing/2014/main" id="{AC5E3239-4ADB-4DD8-DEAB-9E467A12F35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5" name="正方形/長方形 8874">
                        <a:extLst>
                          <a:ext uri="{FF2B5EF4-FFF2-40B4-BE49-F238E27FC236}">
                            <a16:creationId xmlns:a16="http://schemas.microsoft.com/office/drawing/2014/main" id="{AE8F2AE1-6A97-C357-9F36-921278B8D8F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69" name="正方形/長方形 8868">
                      <a:extLst>
                        <a:ext uri="{FF2B5EF4-FFF2-40B4-BE49-F238E27FC236}">
                          <a16:creationId xmlns:a16="http://schemas.microsoft.com/office/drawing/2014/main" id="{567032F6-C5CD-55D5-E6CC-C78D24E6A5F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70" name="グループ化 8869">
                      <a:extLst>
                        <a:ext uri="{FF2B5EF4-FFF2-40B4-BE49-F238E27FC236}">
                          <a16:creationId xmlns:a16="http://schemas.microsoft.com/office/drawing/2014/main" id="{CF0E7A50-9A92-8BD9-EC03-00712F54F4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2" name="正方形/長方形 8871">
                        <a:extLst>
                          <a:ext uri="{FF2B5EF4-FFF2-40B4-BE49-F238E27FC236}">
                            <a16:creationId xmlns:a16="http://schemas.microsoft.com/office/drawing/2014/main" id="{BE25DC86-2CF3-6AB3-BF45-FE76B0BE9B2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3" name="正方形/長方形 8872">
                        <a:extLst>
                          <a:ext uri="{FF2B5EF4-FFF2-40B4-BE49-F238E27FC236}">
                            <a16:creationId xmlns:a16="http://schemas.microsoft.com/office/drawing/2014/main" id="{F6D8B4AF-F015-A6F1-211C-F3E2FEA7A1F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71" name="正方形/長方形 8870">
                      <a:extLst>
                        <a:ext uri="{FF2B5EF4-FFF2-40B4-BE49-F238E27FC236}">
                          <a16:creationId xmlns:a16="http://schemas.microsoft.com/office/drawing/2014/main" id="{F0188FC5-2DC7-9E2A-33F0-E8B4B564BD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725" name="グループ化 8724">
                    <a:extLst>
                      <a:ext uri="{FF2B5EF4-FFF2-40B4-BE49-F238E27FC236}">
                        <a16:creationId xmlns:a16="http://schemas.microsoft.com/office/drawing/2014/main" id="{347AF28F-BD92-44A3-0324-F7404BB585E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830" name="グループ化 8829">
                      <a:extLst>
                        <a:ext uri="{FF2B5EF4-FFF2-40B4-BE49-F238E27FC236}">
                          <a16:creationId xmlns:a16="http://schemas.microsoft.com/office/drawing/2014/main" id="{788E2F87-97ED-0BE3-F716-BD3F961EA6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48" name="直線コネクタ 8847">
                        <a:extLst>
                          <a:ext uri="{FF2B5EF4-FFF2-40B4-BE49-F238E27FC236}">
                            <a16:creationId xmlns:a16="http://schemas.microsoft.com/office/drawing/2014/main" id="{01BB877F-F6D8-9579-4C7E-B696463F75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9" name="直線コネクタ 8848">
                        <a:extLst>
                          <a:ext uri="{FF2B5EF4-FFF2-40B4-BE49-F238E27FC236}">
                            <a16:creationId xmlns:a16="http://schemas.microsoft.com/office/drawing/2014/main" id="{D9A027DA-50C8-877B-C38D-E25AE1FD76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0" name="直線コネクタ 8849">
                        <a:extLst>
                          <a:ext uri="{FF2B5EF4-FFF2-40B4-BE49-F238E27FC236}">
                            <a16:creationId xmlns:a16="http://schemas.microsoft.com/office/drawing/2014/main" id="{4D63D3CC-C2C0-4C65-F84F-BAFDD19324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1" name="直線コネクタ 8850">
                        <a:extLst>
                          <a:ext uri="{FF2B5EF4-FFF2-40B4-BE49-F238E27FC236}">
                            <a16:creationId xmlns:a16="http://schemas.microsoft.com/office/drawing/2014/main" id="{06FEBE69-7194-2042-9597-E5A14465E0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2" name="直線コネクタ 8851">
                        <a:extLst>
                          <a:ext uri="{FF2B5EF4-FFF2-40B4-BE49-F238E27FC236}">
                            <a16:creationId xmlns:a16="http://schemas.microsoft.com/office/drawing/2014/main" id="{39DC4FA5-BAAF-B002-D690-379780D346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3" name="直線コネクタ 8852">
                        <a:extLst>
                          <a:ext uri="{FF2B5EF4-FFF2-40B4-BE49-F238E27FC236}">
                            <a16:creationId xmlns:a16="http://schemas.microsoft.com/office/drawing/2014/main" id="{698C0B41-CABB-12A2-89C7-4385C32056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4" name="直線コネクタ 8853">
                        <a:extLst>
                          <a:ext uri="{FF2B5EF4-FFF2-40B4-BE49-F238E27FC236}">
                            <a16:creationId xmlns:a16="http://schemas.microsoft.com/office/drawing/2014/main" id="{25E41A82-2711-68FD-5305-407060D0C8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5" name="直線コネクタ 8854">
                        <a:extLst>
                          <a:ext uri="{FF2B5EF4-FFF2-40B4-BE49-F238E27FC236}">
                            <a16:creationId xmlns:a16="http://schemas.microsoft.com/office/drawing/2014/main" id="{3D5A9FEC-CEC6-DAE6-0535-3555B2B19A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6" name="直線コネクタ 8855">
                        <a:extLst>
                          <a:ext uri="{FF2B5EF4-FFF2-40B4-BE49-F238E27FC236}">
                            <a16:creationId xmlns:a16="http://schemas.microsoft.com/office/drawing/2014/main" id="{AFF6F19D-E9B1-67EE-FFEC-9F46219756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7" name="直線コネクタ 8856">
                        <a:extLst>
                          <a:ext uri="{FF2B5EF4-FFF2-40B4-BE49-F238E27FC236}">
                            <a16:creationId xmlns:a16="http://schemas.microsoft.com/office/drawing/2014/main" id="{FD15F431-0622-189B-4ED1-7E79EFB130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8" name="直線コネクタ 8857">
                        <a:extLst>
                          <a:ext uri="{FF2B5EF4-FFF2-40B4-BE49-F238E27FC236}">
                            <a16:creationId xmlns:a16="http://schemas.microsoft.com/office/drawing/2014/main" id="{511B64F8-3F91-DA57-4FD4-32B6691BDB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9" name="直線コネクタ 8858">
                        <a:extLst>
                          <a:ext uri="{FF2B5EF4-FFF2-40B4-BE49-F238E27FC236}">
                            <a16:creationId xmlns:a16="http://schemas.microsoft.com/office/drawing/2014/main" id="{4FF132F9-750B-6711-C108-D6994B1E77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0" name="直線コネクタ 8859">
                        <a:extLst>
                          <a:ext uri="{FF2B5EF4-FFF2-40B4-BE49-F238E27FC236}">
                            <a16:creationId xmlns:a16="http://schemas.microsoft.com/office/drawing/2014/main" id="{18113E77-25B2-F00A-2552-B8836D6613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1" name="直線コネクタ 8860">
                        <a:extLst>
                          <a:ext uri="{FF2B5EF4-FFF2-40B4-BE49-F238E27FC236}">
                            <a16:creationId xmlns:a16="http://schemas.microsoft.com/office/drawing/2014/main" id="{B7DC8112-2FB3-E91B-C4D9-2A14EF386D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2" name="直線コネクタ 8861">
                        <a:extLst>
                          <a:ext uri="{FF2B5EF4-FFF2-40B4-BE49-F238E27FC236}">
                            <a16:creationId xmlns:a16="http://schemas.microsoft.com/office/drawing/2014/main" id="{473CAC4B-7D59-9D87-9CF4-9E6F78B65E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3" name="直線コネクタ 8862">
                        <a:extLst>
                          <a:ext uri="{FF2B5EF4-FFF2-40B4-BE49-F238E27FC236}">
                            <a16:creationId xmlns:a16="http://schemas.microsoft.com/office/drawing/2014/main" id="{6401C6E5-6D0B-419C-C961-B5D9DE4B48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831" name="グループ化 8830">
                      <a:extLst>
                        <a:ext uri="{FF2B5EF4-FFF2-40B4-BE49-F238E27FC236}">
                          <a16:creationId xmlns:a16="http://schemas.microsoft.com/office/drawing/2014/main" id="{86F664FC-7608-B9F1-BC0F-172D141864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32" name="直線コネクタ 8831">
                        <a:extLst>
                          <a:ext uri="{FF2B5EF4-FFF2-40B4-BE49-F238E27FC236}">
                            <a16:creationId xmlns:a16="http://schemas.microsoft.com/office/drawing/2014/main" id="{019BE25D-C993-F03A-2577-758BD2586C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3" name="直線コネクタ 8832">
                        <a:extLst>
                          <a:ext uri="{FF2B5EF4-FFF2-40B4-BE49-F238E27FC236}">
                            <a16:creationId xmlns:a16="http://schemas.microsoft.com/office/drawing/2014/main" id="{98D2FF87-2E07-70BA-897F-2081039A79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4" name="直線コネクタ 8833">
                        <a:extLst>
                          <a:ext uri="{FF2B5EF4-FFF2-40B4-BE49-F238E27FC236}">
                            <a16:creationId xmlns:a16="http://schemas.microsoft.com/office/drawing/2014/main" id="{7C97E99B-94F8-00EE-9DD0-1DAEA2130E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5" name="直線コネクタ 8834">
                        <a:extLst>
                          <a:ext uri="{FF2B5EF4-FFF2-40B4-BE49-F238E27FC236}">
                            <a16:creationId xmlns:a16="http://schemas.microsoft.com/office/drawing/2014/main" id="{6725C1F1-2055-E35F-8B50-836C553557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6" name="直線コネクタ 8835">
                        <a:extLst>
                          <a:ext uri="{FF2B5EF4-FFF2-40B4-BE49-F238E27FC236}">
                            <a16:creationId xmlns:a16="http://schemas.microsoft.com/office/drawing/2014/main" id="{25A5F83D-1D3E-C894-2922-4C436E0386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7" name="直線コネクタ 8836">
                        <a:extLst>
                          <a:ext uri="{FF2B5EF4-FFF2-40B4-BE49-F238E27FC236}">
                            <a16:creationId xmlns:a16="http://schemas.microsoft.com/office/drawing/2014/main" id="{6DEBB6FA-BED7-EC42-039A-EFA40D9A2D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8" name="直線コネクタ 8837">
                        <a:extLst>
                          <a:ext uri="{FF2B5EF4-FFF2-40B4-BE49-F238E27FC236}">
                            <a16:creationId xmlns:a16="http://schemas.microsoft.com/office/drawing/2014/main" id="{FBD914C3-46D7-EBD8-167B-C2D869B40F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9" name="直線コネクタ 8838">
                        <a:extLst>
                          <a:ext uri="{FF2B5EF4-FFF2-40B4-BE49-F238E27FC236}">
                            <a16:creationId xmlns:a16="http://schemas.microsoft.com/office/drawing/2014/main" id="{8176176D-8B08-746E-B926-F5F2D978C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0" name="直線コネクタ 8839">
                        <a:extLst>
                          <a:ext uri="{FF2B5EF4-FFF2-40B4-BE49-F238E27FC236}">
                            <a16:creationId xmlns:a16="http://schemas.microsoft.com/office/drawing/2014/main" id="{D41BA3CA-3A1D-9EA2-2EED-1369D77E94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1" name="直線コネクタ 8840">
                        <a:extLst>
                          <a:ext uri="{FF2B5EF4-FFF2-40B4-BE49-F238E27FC236}">
                            <a16:creationId xmlns:a16="http://schemas.microsoft.com/office/drawing/2014/main" id="{DD2921F4-4315-DD14-F916-07419F6820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2" name="直線コネクタ 8841">
                        <a:extLst>
                          <a:ext uri="{FF2B5EF4-FFF2-40B4-BE49-F238E27FC236}">
                            <a16:creationId xmlns:a16="http://schemas.microsoft.com/office/drawing/2014/main" id="{0203C907-E848-8B28-7EBB-73D7CCE2E5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3" name="直線コネクタ 8842">
                        <a:extLst>
                          <a:ext uri="{FF2B5EF4-FFF2-40B4-BE49-F238E27FC236}">
                            <a16:creationId xmlns:a16="http://schemas.microsoft.com/office/drawing/2014/main" id="{4C24CC4B-AE74-CB05-0ED4-67AFB212B2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4" name="直線コネクタ 8843">
                        <a:extLst>
                          <a:ext uri="{FF2B5EF4-FFF2-40B4-BE49-F238E27FC236}">
                            <a16:creationId xmlns:a16="http://schemas.microsoft.com/office/drawing/2014/main" id="{074560BA-ED68-C224-50D6-0B493274C2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5" name="直線コネクタ 8844">
                        <a:extLst>
                          <a:ext uri="{FF2B5EF4-FFF2-40B4-BE49-F238E27FC236}">
                            <a16:creationId xmlns:a16="http://schemas.microsoft.com/office/drawing/2014/main" id="{C23D535D-42BC-A2A6-6404-871E73FA04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6" name="直線コネクタ 8845">
                        <a:extLst>
                          <a:ext uri="{FF2B5EF4-FFF2-40B4-BE49-F238E27FC236}">
                            <a16:creationId xmlns:a16="http://schemas.microsoft.com/office/drawing/2014/main" id="{183D3102-1C90-F3FD-5AF0-5A98347DE1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7" name="直線コネクタ 8846">
                        <a:extLst>
                          <a:ext uri="{FF2B5EF4-FFF2-40B4-BE49-F238E27FC236}">
                            <a16:creationId xmlns:a16="http://schemas.microsoft.com/office/drawing/2014/main" id="{6EB3E7F6-D98A-D746-8654-8883248BC0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6" name="グループ化 8725">
                    <a:extLst>
                      <a:ext uri="{FF2B5EF4-FFF2-40B4-BE49-F238E27FC236}">
                        <a16:creationId xmlns:a16="http://schemas.microsoft.com/office/drawing/2014/main" id="{2AB247A3-05FB-C2C2-A46C-D371A84332FA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96" name="グループ化 8795">
                      <a:extLst>
                        <a:ext uri="{FF2B5EF4-FFF2-40B4-BE49-F238E27FC236}">
                          <a16:creationId xmlns:a16="http://schemas.microsoft.com/office/drawing/2014/main" id="{10F6F04A-971A-ABBF-DA20-D1710CC243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14" name="直線コネクタ 8813">
                        <a:extLst>
                          <a:ext uri="{FF2B5EF4-FFF2-40B4-BE49-F238E27FC236}">
                            <a16:creationId xmlns:a16="http://schemas.microsoft.com/office/drawing/2014/main" id="{6D64A22E-AFA3-79DE-7A13-07DE2245F9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5" name="直線コネクタ 8814">
                        <a:extLst>
                          <a:ext uri="{FF2B5EF4-FFF2-40B4-BE49-F238E27FC236}">
                            <a16:creationId xmlns:a16="http://schemas.microsoft.com/office/drawing/2014/main" id="{F8CF29C3-AD0F-6B7E-04ED-2FC2FD4BA6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6" name="直線コネクタ 8815">
                        <a:extLst>
                          <a:ext uri="{FF2B5EF4-FFF2-40B4-BE49-F238E27FC236}">
                            <a16:creationId xmlns:a16="http://schemas.microsoft.com/office/drawing/2014/main" id="{8DC51BF7-A4A9-EEDC-46DF-C47A234B08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7" name="直線コネクタ 8816">
                        <a:extLst>
                          <a:ext uri="{FF2B5EF4-FFF2-40B4-BE49-F238E27FC236}">
                            <a16:creationId xmlns:a16="http://schemas.microsoft.com/office/drawing/2014/main" id="{FF02C855-0455-6712-6810-AA40C20307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8" name="直線コネクタ 8817">
                        <a:extLst>
                          <a:ext uri="{FF2B5EF4-FFF2-40B4-BE49-F238E27FC236}">
                            <a16:creationId xmlns:a16="http://schemas.microsoft.com/office/drawing/2014/main" id="{4C220CF9-0102-90EF-EB94-9A1F7B3490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9" name="直線コネクタ 8818">
                        <a:extLst>
                          <a:ext uri="{FF2B5EF4-FFF2-40B4-BE49-F238E27FC236}">
                            <a16:creationId xmlns:a16="http://schemas.microsoft.com/office/drawing/2014/main" id="{B8D2CC78-2A8D-7F5D-9D95-806B93F841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0" name="直線コネクタ 8819">
                        <a:extLst>
                          <a:ext uri="{FF2B5EF4-FFF2-40B4-BE49-F238E27FC236}">
                            <a16:creationId xmlns:a16="http://schemas.microsoft.com/office/drawing/2014/main" id="{76EF4713-B44E-0B26-32A0-00281DB539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1" name="直線コネクタ 8820">
                        <a:extLst>
                          <a:ext uri="{FF2B5EF4-FFF2-40B4-BE49-F238E27FC236}">
                            <a16:creationId xmlns:a16="http://schemas.microsoft.com/office/drawing/2014/main" id="{17D4604E-9D08-B393-D3CE-34660D5F10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2" name="直線コネクタ 8821">
                        <a:extLst>
                          <a:ext uri="{FF2B5EF4-FFF2-40B4-BE49-F238E27FC236}">
                            <a16:creationId xmlns:a16="http://schemas.microsoft.com/office/drawing/2014/main" id="{8E3D3BE4-FECB-D15A-718F-079977C443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3" name="直線コネクタ 8822">
                        <a:extLst>
                          <a:ext uri="{FF2B5EF4-FFF2-40B4-BE49-F238E27FC236}">
                            <a16:creationId xmlns:a16="http://schemas.microsoft.com/office/drawing/2014/main" id="{768E8271-429C-B49A-E9A1-A84009D76A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4" name="直線コネクタ 8823">
                        <a:extLst>
                          <a:ext uri="{FF2B5EF4-FFF2-40B4-BE49-F238E27FC236}">
                            <a16:creationId xmlns:a16="http://schemas.microsoft.com/office/drawing/2014/main" id="{A789B462-D0C7-A3EA-F038-CE1CDB7BEC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5" name="直線コネクタ 8824">
                        <a:extLst>
                          <a:ext uri="{FF2B5EF4-FFF2-40B4-BE49-F238E27FC236}">
                            <a16:creationId xmlns:a16="http://schemas.microsoft.com/office/drawing/2014/main" id="{AC3A2A62-A84E-F20A-C053-7C3DEA94A6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6" name="直線コネクタ 8825">
                        <a:extLst>
                          <a:ext uri="{FF2B5EF4-FFF2-40B4-BE49-F238E27FC236}">
                            <a16:creationId xmlns:a16="http://schemas.microsoft.com/office/drawing/2014/main" id="{DCD65664-80D1-603F-3FA0-5F44772567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7" name="直線コネクタ 8826">
                        <a:extLst>
                          <a:ext uri="{FF2B5EF4-FFF2-40B4-BE49-F238E27FC236}">
                            <a16:creationId xmlns:a16="http://schemas.microsoft.com/office/drawing/2014/main" id="{B802CBB6-ACDE-E3C0-3882-9454007132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8" name="直線コネクタ 8827">
                        <a:extLst>
                          <a:ext uri="{FF2B5EF4-FFF2-40B4-BE49-F238E27FC236}">
                            <a16:creationId xmlns:a16="http://schemas.microsoft.com/office/drawing/2014/main" id="{9E2B9C18-A4D7-9D83-E9D5-210FBBEFC6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9" name="直線コネクタ 8828">
                        <a:extLst>
                          <a:ext uri="{FF2B5EF4-FFF2-40B4-BE49-F238E27FC236}">
                            <a16:creationId xmlns:a16="http://schemas.microsoft.com/office/drawing/2014/main" id="{AF505228-65CF-017F-214A-6004A51FB4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97" name="グループ化 8796">
                      <a:extLst>
                        <a:ext uri="{FF2B5EF4-FFF2-40B4-BE49-F238E27FC236}">
                          <a16:creationId xmlns:a16="http://schemas.microsoft.com/office/drawing/2014/main" id="{D94C33E9-C2FA-CFE0-CAE6-9A14971DF6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98" name="直線コネクタ 8797">
                        <a:extLst>
                          <a:ext uri="{FF2B5EF4-FFF2-40B4-BE49-F238E27FC236}">
                            <a16:creationId xmlns:a16="http://schemas.microsoft.com/office/drawing/2014/main" id="{7149933D-0D4F-50BC-F886-8F1B42668D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9" name="直線コネクタ 8798">
                        <a:extLst>
                          <a:ext uri="{FF2B5EF4-FFF2-40B4-BE49-F238E27FC236}">
                            <a16:creationId xmlns:a16="http://schemas.microsoft.com/office/drawing/2014/main" id="{E04A53FC-4338-AF06-388B-22E5879B07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0" name="直線コネクタ 8799">
                        <a:extLst>
                          <a:ext uri="{FF2B5EF4-FFF2-40B4-BE49-F238E27FC236}">
                            <a16:creationId xmlns:a16="http://schemas.microsoft.com/office/drawing/2014/main" id="{6AA9BCEC-9FBB-85B8-CBD2-A5F15C62A8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1" name="直線コネクタ 8800">
                        <a:extLst>
                          <a:ext uri="{FF2B5EF4-FFF2-40B4-BE49-F238E27FC236}">
                            <a16:creationId xmlns:a16="http://schemas.microsoft.com/office/drawing/2014/main" id="{72E19FCB-2C7C-6A5F-4595-823A234DF8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2" name="直線コネクタ 8801">
                        <a:extLst>
                          <a:ext uri="{FF2B5EF4-FFF2-40B4-BE49-F238E27FC236}">
                            <a16:creationId xmlns:a16="http://schemas.microsoft.com/office/drawing/2014/main" id="{55C249E6-7EFE-F1B1-F95B-87A665D581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3" name="直線コネクタ 8802">
                        <a:extLst>
                          <a:ext uri="{FF2B5EF4-FFF2-40B4-BE49-F238E27FC236}">
                            <a16:creationId xmlns:a16="http://schemas.microsoft.com/office/drawing/2014/main" id="{6FE4D3C1-22B5-17F1-7E44-40D9E22D4C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4" name="直線コネクタ 8803">
                        <a:extLst>
                          <a:ext uri="{FF2B5EF4-FFF2-40B4-BE49-F238E27FC236}">
                            <a16:creationId xmlns:a16="http://schemas.microsoft.com/office/drawing/2014/main" id="{3A357FF0-C8B7-4BEF-7331-9012130931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5" name="直線コネクタ 8804">
                        <a:extLst>
                          <a:ext uri="{FF2B5EF4-FFF2-40B4-BE49-F238E27FC236}">
                            <a16:creationId xmlns:a16="http://schemas.microsoft.com/office/drawing/2014/main" id="{24F249CA-2094-5ABF-BF6C-9815A7E24C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6" name="直線コネクタ 8805">
                        <a:extLst>
                          <a:ext uri="{FF2B5EF4-FFF2-40B4-BE49-F238E27FC236}">
                            <a16:creationId xmlns:a16="http://schemas.microsoft.com/office/drawing/2014/main" id="{5124A60C-4317-8D99-C184-4F31C099D3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7" name="直線コネクタ 8806">
                        <a:extLst>
                          <a:ext uri="{FF2B5EF4-FFF2-40B4-BE49-F238E27FC236}">
                            <a16:creationId xmlns:a16="http://schemas.microsoft.com/office/drawing/2014/main" id="{915F4CF3-28E6-3821-7FCE-BF1D666173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8" name="直線コネクタ 8807">
                        <a:extLst>
                          <a:ext uri="{FF2B5EF4-FFF2-40B4-BE49-F238E27FC236}">
                            <a16:creationId xmlns:a16="http://schemas.microsoft.com/office/drawing/2014/main" id="{8D85A0A0-8A1E-9E99-187F-A070CD73D4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9" name="直線コネクタ 8808">
                        <a:extLst>
                          <a:ext uri="{FF2B5EF4-FFF2-40B4-BE49-F238E27FC236}">
                            <a16:creationId xmlns:a16="http://schemas.microsoft.com/office/drawing/2014/main" id="{D32DE455-FAF6-6EFA-3547-74386FF3CD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0" name="直線コネクタ 8809">
                        <a:extLst>
                          <a:ext uri="{FF2B5EF4-FFF2-40B4-BE49-F238E27FC236}">
                            <a16:creationId xmlns:a16="http://schemas.microsoft.com/office/drawing/2014/main" id="{B25C674C-6CD4-D96B-6BD5-39C2209B4F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1" name="直線コネクタ 8810">
                        <a:extLst>
                          <a:ext uri="{FF2B5EF4-FFF2-40B4-BE49-F238E27FC236}">
                            <a16:creationId xmlns:a16="http://schemas.microsoft.com/office/drawing/2014/main" id="{FC6CF726-05FD-FC61-FE53-09042B7CBC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2" name="直線コネクタ 8811">
                        <a:extLst>
                          <a:ext uri="{FF2B5EF4-FFF2-40B4-BE49-F238E27FC236}">
                            <a16:creationId xmlns:a16="http://schemas.microsoft.com/office/drawing/2014/main" id="{C850DBE8-778F-BDCA-6DE5-D7A2ADD548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3" name="直線コネクタ 8812">
                        <a:extLst>
                          <a:ext uri="{FF2B5EF4-FFF2-40B4-BE49-F238E27FC236}">
                            <a16:creationId xmlns:a16="http://schemas.microsoft.com/office/drawing/2014/main" id="{B3315E7B-3FC8-CEA2-E4CC-9D91A3E560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7" name="グループ化 8726">
                    <a:extLst>
                      <a:ext uri="{FF2B5EF4-FFF2-40B4-BE49-F238E27FC236}">
                        <a16:creationId xmlns:a16="http://schemas.microsoft.com/office/drawing/2014/main" id="{0994390B-C1E3-A064-BA89-716F316EF05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62" name="グループ化 8761">
                      <a:extLst>
                        <a:ext uri="{FF2B5EF4-FFF2-40B4-BE49-F238E27FC236}">
                          <a16:creationId xmlns:a16="http://schemas.microsoft.com/office/drawing/2014/main" id="{D3148070-13D0-482D-4C4C-9C055FC14A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80" name="直線コネクタ 8779">
                        <a:extLst>
                          <a:ext uri="{FF2B5EF4-FFF2-40B4-BE49-F238E27FC236}">
                            <a16:creationId xmlns:a16="http://schemas.microsoft.com/office/drawing/2014/main" id="{43335018-7807-B4AB-FA07-730D01E9E9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1" name="直線コネクタ 8780">
                        <a:extLst>
                          <a:ext uri="{FF2B5EF4-FFF2-40B4-BE49-F238E27FC236}">
                            <a16:creationId xmlns:a16="http://schemas.microsoft.com/office/drawing/2014/main" id="{5C7EAD34-CE97-772F-C8D1-7D88810540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2" name="直線コネクタ 8781">
                        <a:extLst>
                          <a:ext uri="{FF2B5EF4-FFF2-40B4-BE49-F238E27FC236}">
                            <a16:creationId xmlns:a16="http://schemas.microsoft.com/office/drawing/2014/main" id="{76F1136D-0482-CDD7-F59C-080F9778BA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3" name="直線コネクタ 8782">
                        <a:extLst>
                          <a:ext uri="{FF2B5EF4-FFF2-40B4-BE49-F238E27FC236}">
                            <a16:creationId xmlns:a16="http://schemas.microsoft.com/office/drawing/2014/main" id="{3F668901-BDA0-E774-8EA6-AC6E9815E6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4" name="直線コネクタ 8783">
                        <a:extLst>
                          <a:ext uri="{FF2B5EF4-FFF2-40B4-BE49-F238E27FC236}">
                            <a16:creationId xmlns:a16="http://schemas.microsoft.com/office/drawing/2014/main" id="{AB14D37D-CCD3-AC4F-7688-5310C69D85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5" name="直線コネクタ 8784">
                        <a:extLst>
                          <a:ext uri="{FF2B5EF4-FFF2-40B4-BE49-F238E27FC236}">
                            <a16:creationId xmlns:a16="http://schemas.microsoft.com/office/drawing/2014/main" id="{1C91BA49-F562-DB07-F746-78F028AC67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6" name="直線コネクタ 8785">
                        <a:extLst>
                          <a:ext uri="{FF2B5EF4-FFF2-40B4-BE49-F238E27FC236}">
                            <a16:creationId xmlns:a16="http://schemas.microsoft.com/office/drawing/2014/main" id="{5DEE1751-CFAD-960B-CE48-C3C49419B1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7" name="直線コネクタ 8786">
                        <a:extLst>
                          <a:ext uri="{FF2B5EF4-FFF2-40B4-BE49-F238E27FC236}">
                            <a16:creationId xmlns:a16="http://schemas.microsoft.com/office/drawing/2014/main" id="{6840CFEA-D8CB-9232-9FC6-A18C62692D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8" name="直線コネクタ 8787">
                        <a:extLst>
                          <a:ext uri="{FF2B5EF4-FFF2-40B4-BE49-F238E27FC236}">
                            <a16:creationId xmlns:a16="http://schemas.microsoft.com/office/drawing/2014/main" id="{CAB02D47-A6A0-12FE-72E8-FA11736B72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9" name="直線コネクタ 8788">
                        <a:extLst>
                          <a:ext uri="{FF2B5EF4-FFF2-40B4-BE49-F238E27FC236}">
                            <a16:creationId xmlns:a16="http://schemas.microsoft.com/office/drawing/2014/main" id="{E1030CBE-6227-22DC-448D-7816E65278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0" name="直線コネクタ 8789">
                        <a:extLst>
                          <a:ext uri="{FF2B5EF4-FFF2-40B4-BE49-F238E27FC236}">
                            <a16:creationId xmlns:a16="http://schemas.microsoft.com/office/drawing/2014/main" id="{D8A903B7-D8F8-D4AD-4F43-067FBC4C2F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1" name="直線コネクタ 8790">
                        <a:extLst>
                          <a:ext uri="{FF2B5EF4-FFF2-40B4-BE49-F238E27FC236}">
                            <a16:creationId xmlns:a16="http://schemas.microsoft.com/office/drawing/2014/main" id="{000015BF-4DDE-6F14-EE7A-F92517A91D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2" name="直線コネクタ 8791">
                        <a:extLst>
                          <a:ext uri="{FF2B5EF4-FFF2-40B4-BE49-F238E27FC236}">
                            <a16:creationId xmlns:a16="http://schemas.microsoft.com/office/drawing/2014/main" id="{16622A0D-56F6-9B4F-DE62-FCBAA68389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3" name="直線コネクタ 8792">
                        <a:extLst>
                          <a:ext uri="{FF2B5EF4-FFF2-40B4-BE49-F238E27FC236}">
                            <a16:creationId xmlns:a16="http://schemas.microsoft.com/office/drawing/2014/main" id="{3D2B6377-094A-C534-9D03-21E08E393B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4" name="直線コネクタ 8793">
                        <a:extLst>
                          <a:ext uri="{FF2B5EF4-FFF2-40B4-BE49-F238E27FC236}">
                            <a16:creationId xmlns:a16="http://schemas.microsoft.com/office/drawing/2014/main" id="{A9DC8F32-822C-8E75-E0AD-BF246B76DE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5" name="直線コネクタ 8794">
                        <a:extLst>
                          <a:ext uri="{FF2B5EF4-FFF2-40B4-BE49-F238E27FC236}">
                            <a16:creationId xmlns:a16="http://schemas.microsoft.com/office/drawing/2014/main" id="{F93B2FFF-54FB-0EB1-31D2-89D1A6F527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63" name="グループ化 8762">
                      <a:extLst>
                        <a:ext uri="{FF2B5EF4-FFF2-40B4-BE49-F238E27FC236}">
                          <a16:creationId xmlns:a16="http://schemas.microsoft.com/office/drawing/2014/main" id="{431EAAF5-A5D1-036D-2299-04A89621B5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64" name="直線コネクタ 8763">
                        <a:extLst>
                          <a:ext uri="{FF2B5EF4-FFF2-40B4-BE49-F238E27FC236}">
                            <a16:creationId xmlns:a16="http://schemas.microsoft.com/office/drawing/2014/main" id="{628EF295-012F-6F33-809A-EC70783C29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5" name="直線コネクタ 8764">
                        <a:extLst>
                          <a:ext uri="{FF2B5EF4-FFF2-40B4-BE49-F238E27FC236}">
                            <a16:creationId xmlns:a16="http://schemas.microsoft.com/office/drawing/2014/main" id="{2CE05FC0-E507-62F3-9F98-8181F4897A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6" name="直線コネクタ 8765">
                        <a:extLst>
                          <a:ext uri="{FF2B5EF4-FFF2-40B4-BE49-F238E27FC236}">
                            <a16:creationId xmlns:a16="http://schemas.microsoft.com/office/drawing/2014/main" id="{9527F678-387F-62AD-DB91-BF718ED7F8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7" name="直線コネクタ 8766">
                        <a:extLst>
                          <a:ext uri="{FF2B5EF4-FFF2-40B4-BE49-F238E27FC236}">
                            <a16:creationId xmlns:a16="http://schemas.microsoft.com/office/drawing/2014/main" id="{623A655C-3C99-0F74-7754-7AC707842B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8" name="直線コネクタ 8767">
                        <a:extLst>
                          <a:ext uri="{FF2B5EF4-FFF2-40B4-BE49-F238E27FC236}">
                            <a16:creationId xmlns:a16="http://schemas.microsoft.com/office/drawing/2014/main" id="{7D4F3C6F-54F3-38A8-96E7-25372CB461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9" name="直線コネクタ 8768">
                        <a:extLst>
                          <a:ext uri="{FF2B5EF4-FFF2-40B4-BE49-F238E27FC236}">
                            <a16:creationId xmlns:a16="http://schemas.microsoft.com/office/drawing/2014/main" id="{F2FBEC3A-FA87-4815-64C4-07D1C2B6B9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0" name="直線コネクタ 8769">
                        <a:extLst>
                          <a:ext uri="{FF2B5EF4-FFF2-40B4-BE49-F238E27FC236}">
                            <a16:creationId xmlns:a16="http://schemas.microsoft.com/office/drawing/2014/main" id="{E4ED06D8-6644-03A0-44E2-92E6471543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1" name="直線コネクタ 8770">
                        <a:extLst>
                          <a:ext uri="{FF2B5EF4-FFF2-40B4-BE49-F238E27FC236}">
                            <a16:creationId xmlns:a16="http://schemas.microsoft.com/office/drawing/2014/main" id="{A5C9C8E7-AD87-A1C2-907D-18E0B9086F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2" name="直線コネクタ 8771">
                        <a:extLst>
                          <a:ext uri="{FF2B5EF4-FFF2-40B4-BE49-F238E27FC236}">
                            <a16:creationId xmlns:a16="http://schemas.microsoft.com/office/drawing/2014/main" id="{1802F469-B02B-B01F-0B29-FBCD6DF1E2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3" name="直線コネクタ 8772">
                        <a:extLst>
                          <a:ext uri="{FF2B5EF4-FFF2-40B4-BE49-F238E27FC236}">
                            <a16:creationId xmlns:a16="http://schemas.microsoft.com/office/drawing/2014/main" id="{09515014-9482-BFF7-E8C7-2B873C66EE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4" name="直線コネクタ 8773">
                        <a:extLst>
                          <a:ext uri="{FF2B5EF4-FFF2-40B4-BE49-F238E27FC236}">
                            <a16:creationId xmlns:a16="http://schemas.microsoft.com/office/drawing/2014/main" id="{3EB60B2D-D1F9-CB9C-30F3-3AED48ADCF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5" name="直線コネクタ 8774">
                        <a:extLst>
                          <a:ext uri="{FF2B5EF4-FFF2-40B4-BE49-F238E27FC236}">
                            <a16:creationId xmlns:a16="http://schemas.microsoft.com/office/drawing/2014/main" id="{C3007564-B9D4-019E-9941-6E96E89CB0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6" name="直線コネクタ 8775">
                        <a:extLst>
                          <a:ext uri="{FF2B5EF4-FFF2-40B4-BE49-F238E27FC236}">
                            <a16:creationId xmlns:a16="http://schemas.microsoft.com/office/drawing/2014/main" id="{1FD2856B-BDED-7380-BDE2-40CF7B4477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7" name="直線コネクタ 8776">
                        <a:extLst>
                          <a:ext uri="{FF2B5EF4-FFF2-40B4-BE49-F238E27FC236}">
                            <a16:creationId xmlns:a16="http://schemas.microsoft.com/office/drawing/2014/main" id="{E45667C0-8C38-343A-D5E1-15B12F36A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8" name="直線コネクタ 8777">
                        <a:extLst>
                          <a:ext uri="{FF2B5EF4-FFF2-40B4-BE49-F238E27FC236}">
                            <a16:creationId xmlns:a16="http://schemas.microsoft.com/office/drawing/2014/main" id="{21499301-7016-78AE-58BD-2F845B5C80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9" name="直線コネクタ 8778">
                        <a:extLst>
                          <a:ext uri="{FF2B5EF4-FFF2-40B4-BE49-F238E27FC236}">
                            <a16:creationId xmlns:a16="http://schemas.microsoft.com/office/drawing/2014/main" id="{F281489E-943D-EDF7-70C8-99C0FFEDC3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8" name="グループ化 8727">
                    <a:extLst>
                      <a:ext uri="{FF2B5EF4-FFF2-40B4-BE49-F238E27FC236}">
                        <a16:creationId xmlns:a16="http://schemas.microsoft.com/office/drawing/2014/main" id="{8350C2DB-DD93-F2F2-B69E-5EB10D4024F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46" name="直線コネクタ 8745">
                      <a:extLst>
                        <a:ext uri="{FF2B5EF4-FFF2-40B4-BE49-F238E27FC236}">
                          <a16:creationId xmlns:a16="http://schemas.microsoft.com/office/drawing/2014/main" id="{5D14B0F9-A9A9-8825-E1D4-EA7CD5A91B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7" name="直線コネクタ 8746">
                      <a:extLst>
                        <a:ext uri="{FF2B5EF4-FFF2-40B4-BE49-F238E27FC236}">
                          <a16:creationId xmlns:a16="http://schemas.microsoft.com/office/drawing/2014/main" id="{7F4B7772-A92C-E235-8E1C-FE85AD4884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8" name="直線コネクタ 8747">
                      <a:extLst>
                        <a:ext uri="{FF2B5EF4-FFF2-40B4-BE49-F238E27FC236}">
                          <a16:creationId xmlns:a16="http://schemas.microsoft.com/office/drawing/2014/main" id="{0099A427-C134-D665-C5F5-D61F86AF7E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9" name="直線コネクタ 8748">
                      <a:extLst>
                        <a:ext uri="{FF2B5EF4-FFF2-40B4-BE49-F238E27FC236}">
                          <a16:creationId xmlns:a16="http://schemas.microsoft.com/office/drawing/2014/main" id="{66B9266E-A5E2-8DCD-ED69-2128546E39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0" name="直線コネクタ 8749">
                      <a:extLst>
                        <a:ext uri="{FF2B5EF4-FFF2-40B4-BE49-F238E27FC236}">
                          <a16:creationId xmlns:a16="http://schemas.microsoft.com/office/drawing/2014/main" id="{B0653592-B98D-BA8C-B275-20738B7AC6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1" name="直線コネクタ 8750">
                      <a:extLst>
                        <a:ext uri="{FF2B5EF4-FFF2-40B4-BE49-F238E27FC236}">
                          <a16:creationId xmlns:a16="http://schemas.microsoft.com/office/drawing/2014/main" id="{5945C97B-BFA5-97E0-EF4C-0F7AA731A3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2" name="直線コネクタ 8751">
                      <a:extLst>
                        <a:ext uri="{FF2B5EF4-FFF2-40B4-BE49-F238E27FC236}">
                          <a16:creationId xmlns:a16="http://schemas.microsoft.com/office/drawing/2014/main" id="{3B8BC43F-3B22-3B6E-E964-41AB63039E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3" name="直線コネクタ 8752">
                      <a:extLst>
                        <a:ext uri="{FF2B5EF4-FFF2-40B4-BE49-F238E27FC236}">
                          <a16:creationId xmlns:a16="http://schemas.microsoft.com/office/drawing/2014/main" id="{3E3D3134-ED58-E397-15C1-60919D390C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4" name="直線コネクタ 8753">
                      <a:extLst>
                        <a:ext uri="{FF2B5EF4-FFF2-40B4-BE49-F238E27FC236}">
                          <a16:creationId xmlns:a16="http://schemas.microsoft.com/office/drawing/2014/main" id="{CD4B878B-D52F-5605-D473-51279E2008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5" name="直線コネクタ 8754">
                      <a:extLst>
                        <a:ext uri="{FF2B5EF4-FFF2-40B4-BE49-F238E27FC236}">
                          <a16:creationId xmlns:a16="http://schemas.microsoft.com/office/drawing/2014/main" id="{ED07BCFD-A5D4-DD42-473C-8D5760F15A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6" name="直線コネクタ 8755">
                      <a:extLst>
                        <a:ext uri="{FF2B5EF4-FFF2-40B4-BE49-F238E27FC236}">
                          <a16:creationId xmlns:a16="http://schemas.microsoft.com/office/drawing/2014/main" id="{BF89A3A8-0DF0-002E-5338-D40C97AF03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7" name="直線コネクタ 8756">
                      <a:extLst>
                        <a:ext uri="{FF2B5EF4-FFF2-40B4-BE49-F238E27FC236}">
                          <a16:creationId xmlns:a16="http://schemas.microsoft.com/office/drawing/2014/main" id="{2E62E711-FDE8-7220-8E1F-69C5EABA3C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8" name="直線コネクタ 8757">
                      <a:extLst>
                        <a:ext uri="{FF2B5EF4-FFF2-40B4-BE49-F238E27FC236}">
                          <a16:creationId xmlns:a16="http://schemas.microsoft.com/office/drawing/2014/main" id="{DE36BC7F-9E5F-BA35-A724-4BF0DAE0CA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9" name="直線コネクタ 8758">
                      <a:extLst>
                        <a:ext uri="{FF2B5EF4-FFF2-40B4-BE49-F238E27FC236}">
                          <a16:creationId xmlns:a16="http://schemas.microsoft.com/office/drawing/2014/main" id="{158B26BE-F09F-F0A9-9425-9101CFF8E0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0" name="直線コネクタ 8759">
                      <a:extLst>
                        <a:ext uri="{FF2B5EF4-FFF2-40B4-BE49-F238E27FC236}">
                          <a16:creationId xmlns:a16="http://schemas.microsoft.com/office/drawing/2014/main" id="{CA2C88AA-F7F7-841D-0A1B-4B7A49A895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1" name="直線コネクタ 8760">
                      <a:extLst>
                        <a:ext uri="{FF2B5EF4-FFF2-40B4-BE49-F238E27FC236}">
                          <a16:creationId xmlns:a16="http://schemas.microsoft.com/office/drawing/2014/main" id="{6BCD24B4-A1D0-8D33-657D-0661ECC021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29" name="グループ化 8728">
                    <a:extLst>
                      <a:ext uri="{FF2B5EF4-FFF2-40B4-BE49-F238E27FC236}">
                        <a16:creationId xmlns:a16="http://schemas.microsoft.com/office/drawing/2014/main" id="{5C9B352C-5744-1572-5060-1F2F30135A6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30" name="直線コネクタ 8729">
                      <a:extLst>
                        <a:ext uri="{FF2B5EF4-FFF2-40B4-BE49-F238E27FC236}">
                          <a16:creationId xmlns:a16="http://schemas.microsoft.com/office/drawing/2014/main" id="{FF055901-556E-0E69-CEC2-069DE4C491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1" name="直線コネクタ 8730">
                      <a:extLst>
                        <a:ext uri="{FF2B5EF4-FFF2-40B4-BE49-F238E27FC236}">
                          <a16:creationId xmlns:a16="http://schemas.microsoft.com/office/drawing/2014/main" id="{81CAA54A-E874-85C9-F52A-8B1104BB62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2" name="直線コネクタ 8731">
                      <a:extLst>
                        <a:ext uri="{FF2B5EF4-FFF2-40B4-BE49-F238E27FC236}">
                          <a16:creationId xmlns:a16="http://schemas.microsoft.com/office/drawing/2014/main" id="{89D86AAD-263E-0B73-F407-810CAE0EFA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3" name="直線コネクタ 8732">
                      <a:extLst>
                        <a:ext uri="{FF2B5EF4-FFF2-40B4-BE49-F238E27FC236}">
                          <a16:creationId xmlns:a16="http://schemas.microsoft.com/office/drawing/2014/main" id="{568FBB9A-D72F-6D82-7C47-4D2B752132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4" name="直線コネクタ 8733">
                      <a:extLst>
                        <a:ext uri="{FF2B5EF4-FFF2-40B4-BE49-F238E27FC236}">
                          <a16:creationId xmlns:a16="http://schemas.microsoft.com/office/drawing/2014/main" id="{F360C7EF-8E5A-1DAF-D013-B313B6CB5B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5" name="直線コネクタ 8734">
                      <a:extLst>
                        <a:ext uri="{FF2B5EF4-FFF2-40B4-BE49-F238E27FC236}">
                          <a16:creationId xmlns:a16="http://schemas.microsoft.com/office/drawing/2014/main" id="{C9DD435B-ECB0-0B3E-D2E2-15BBF4DFC5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6" name="直線コネクタ 8735">
                      <a:extLst>
                        <a:ext uri="{FF2B5EF4-FFF2-40B4-BE49-F238E27FC236}">
                          <a16:creationId xmlns:a16="http://schemas.microsoft.com/office/drawing/2014/main" id="{DD6DE94D-5E2F-6BB7-2B84-E03FD36249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7" name="直線コネクタ 8736">
                      <a:extLst>
                        <a:ext uri="{FF2B5EF4-FFF2-40B4-BE49-F238E27FC236}">
                          <a16:creationId xmlns:a16="http://schemas.microsoft.com/office/drawing/2014/main" id="{5ECD67B0-BDEE-632B-EC7E-9710125306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8" name="直線コネクタ 8737">
                      <a:extLst>
                        <a:ext uri="{FF2B5EF4-FFF2-40B4-BE49-F238E27FC236}">
                          <a16:creationId xmlns:a16="http://schemas.microsoft.com/office/drawing/2014/main" id="{591075DF-ECFD-D6C0-5CD3-10473FF331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9" name="直線コネクタ 8738">
                      <a:extLst>
                        <a:ext uri="{FF2B5EF4-FFF2-40B4-BE49-F238E27FC236}">
                          <a16:creationId xmlns:a16="http://schemas.microsoft.com/office/drawing/2014/main" id="{C5C9511E-5022-6CCE-6E5F-7D0EE83573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0" name="直線コネクタ 8739">
                      <a:extLst>
                        <a:ext uri="{FF2B5EF4-FFF2-40B4-BE49-F238E27FC236}">
                          <a16:creationId xmlns:a16="http://schemas.microsoft.com/office/drawing/2014/main" id="{3C18DC81-D76C-40DD-B684-BB7C90658E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1" name="直線コネクタ 8740">
                      <a:extLst>
                        <a:ext uri="{FF2B5EF4-FFF2-40B4-BE49-F238E27FC236}">
                          <a16:creationId xmlns:a16="http://schemas.microsoft.com/office/drawing/2014/main" id="{DA73D653-36BC-7405-4109-EEFDB17338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2" name="直線コネクタ 8741">
                      <a:extLst>
                        <a:ext uri="{FF2B5EF4-FFF2-40B4-BE49-F238E27FC236}">
                          <a16:creationId xmlns:a16="http://schemas.microsoft.com/office/drawing/2014/main" id="{25D7420D-D22F-84E5-DCF3-7495C3C1BA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3" name="直線コネクタ 8742">
                      <a:extLst>
                        <a:ext uri="{FF2B5EF4-FFF2-40B4-BE49-F238E27FC236}">
                          <a16:creationId xmlns:a16="http://schemas.microsoft.com/office/drawing/2014/main" id="{1488EA22-6399-3833-B0A1-E516201CD6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4" name="直線コネクタ 8743">
                      <a:extLst>
                        <a:ext uri="{FF2B5EF4-FFF2-40B4-BE49-F238E27FC236}">
                          <a16:creationId xmlns:a16="http://schemas.microsoft.com/office/drawing/2014/main" id="{21F54949-82B9-8341-46A5-7FC69BA81D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5" name="直線コネクタ 8744">
                      <a:extLst>
                        <a:ext uri="{FF2B5EF4-FFF2-40B4-BE49-F238E27FC236}">
                          <a16:creationId xmlns:a16="http://schemas.microsoft.com/office/drawing/2014/main" id="{DBE26C7D-8FDB-CC18-A0DC-35BBF03176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696" name="グループ化 8695">
                  <a:extLst>
                    <a:ext uri="{FF2B5EF4-FFF2-40B4-BE49-F238E27FC236}">
                      <a16:creationId xmlns:a16="http://schemas.microsoft.com/office/drawing/2014/main" id="{96A46C70-577B-9597-F88D-9E006363EA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8" name="直線コネクタ 8717">
                    <a:extLst>
                      <a:ext uri="{FF2B5EF4-FFF2-40B4-BE49-F238E27FC236}">
                        <a16:creationId xmlns:a16="http://schemas.microsoft.com/office/drawing/2014/main" id="{FBD44DC9-34C8-F6A4-21FD-5C2BA20A7A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9" name="直線コネクタ 8718">
                    <a:extLst>
                      <a:ext uri="{FF2B5EF4-FFF2-40B4-BE49-F238E27FC236}">
                        <a16:creationId xmlns:a16="http://schemas.microsoft.com/office/drawing/2014/main" id="{1AFC7FC6-B570-0BF5-310E-072E4DACEF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0" name="直線コネクタ 8719">
                    <a:extLst>
                      <a:ext uri="{FF2B5EF4-FFF2-40B4-BE49-F238E27FC236}">
                        <a16:creationId xmlns:a16="http://schemas.microsoft.com/office/drawing/2014/main" id="{3AAAE4B7-521F-C321-D748-4394D121D7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1" name="直線コネクタ 8720">
                    <a:extLst>
                      <a:ext uri="{FF2B5EF4-FFF2-40B4-BE49-F238E27FC236}">
                        <a16:creationId xmlns:a16="http://schemas.microsoft.com/office/drawing/2014/main" id="{49281C74-1AE3-1EEC-19EA-1860E5DE50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2" name="直線コネクタ 8721">
                    <a:extLst>
                      <a:ext uri="{FF2B5EF4-FFF2-40B4-BE49-F238E27FC236}">
                        <a16:creationId xmlns:a16="http://schemas.microsoft.com/office/drawing/2014/main" id="{6F2F3C47-A898-22FA-79FE-B16AA3F2CA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3" name="直線コネクタ 8722">
                    <a:extLst>
                      <a:ext uri="{FF2B5EF4-FFF2-40B4-BE49-F238E27FC236}">
                        <a16:creationId xmlns:a16="http://schemas.microsoft.com/office/drawing/2014/main" id="{283FC9D8-C735-C6BC-34DA-7770D6C127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7" name="グループ化 8696">
                  <a:extLst>
                    <a:ext uri="{FF2B5EF4-FFF2-40B4-BE49-F238E27FC236}">
                      <a16:creationId xmlns:a16="http://schemas.microsoft.com/office/drawing/2014/main" id="{2891560A-17B5-B77B-3EE9-781F14E208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2" name="直線コネクタ 8711">
                    <a:extLst>
                      <a:ext uri="{FF2B5EF4-FFF2-40B4-BE49-F238E27FC236}">
                        <a16:creationId xmlns:a16="http://schemas.microsoft.com/office/drawing/2014/main" id="{1102C7E6-B627-41FB-196C-796275CAB2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3" name="直線コネクタ 8712">
                    <a:extLst>
                      <a:ext uri="{FF2B5EF4-FFF2-40B4-BE49-F238E27FC236}">
                        <a16:creationId xmlns:a16="http://schemas.microsoft.com/office/drawing/2014/main" id="{29BDAD94-323A-C769-F41C-D0242AD503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4" name="直線コネクタ 8713">
                    <a:extLst>
                      <a:ext uri="{FF2B5EF4-FFF2-40B4-BE49-F238E27FC236}">
                        <a16:creationId xmlns:a16="http://schemas.microsoft.com/office/drawing/2014/main" id="{5E21CA8B-4B38-A6C0-5E74-DAE8C6B3DD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5" name="直線コネクタ 8714">
                    <a:extLst>
                      <a:ext uri="{FF2B5EF4-FFF2-40B4-BE49-F238E27FC236}">
                        <a16:creationId xmlns:a16="http://schemas.microsoft.com/office/drawing/2014/main" id="{957BFF98-0A16-E7CB-BF9F-2C45E9CDEA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6" name="直線コネクタ 8715">
                    <a:extLst>
                      <a:ext uri="{FF2B5EF4-FFF2-40B4-BE49-F238E27FC236}">
                        <a16:creationId xmlns:a16="http://schemas.microsoft.com/office/drawing/2014/main" id="{2366F3D9-C185-44F0-9061-9F6214711C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7" name="直線コネクタ 8716">
                    <a:extLst>
                      <a:ext uri="{FF2B5EF4-FFF2-40B4-BE49-F238E27FC236}">
                        <a16:creationId xmlns:a16="http://schemas.microsoft.com/office/drawing/2014/main" id="{9147DE52-F6EE-FA3D-8E4A-C4FD9074CA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8" name="グループ化 8697">
                  <a:extLst>
                    <a:ext uri="{FF2B5EF4-FFF2-40B4-BE49-F238E27FC236}">
                      <a16:creationId xmlns:a16="http://schemas.microsoft.com/office/drawing/2014/main" id="{E1B3BA5C-FA2F-1327-30CD-D4FBB74D73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6" name="直線コネクタ 8705">
                    <a:extLst>
                      <a:ext uri="{FF2B5EF4-FFF2-40B4-BE49-F238E27FC236}">
                        <a16:creationId xmlns:a16="http://schemas.microsoft.com/office/drawing/2014/main" id="{43C82A6E-B063-A82C-B894-BACC940D7C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7" name="直線コネクタ 8706">
                    <a:extLst>
                      <a:ext uri="{FF2B5EF4-FFF2-40B4-BE49-F238E27FC236}">
                        <a16:creationId xmlns:a16="http://schemas.microsoft.com/office/drawing/2014/main" id="{223EB9D6-4B80-6D43-280D-F718886E32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8" name="直線コネクタ 8707">
                    <a:extLst>
                      <a:ext uri="{FF2B5EF4-FFF2-40B4-BE49-F238E27FC236}">
                        <a16:creationId xmlns:a16="http://schemas.microsoft.com/office/drawing/2014/main" id="{3F2C28E1-E17D-E979-88A2-1404FF5869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9" name="直線コネクタ 8708">
                    <a:extLst>
                      <a:ext uri="{FF2B5EF4-FFF2-40B4-BE49-F238E27FC236}">
                        <a16:creationId xmlns:a16="http://schemas.microsoft.com/office/drawing/2014/main" id="{319C3F27-D368-3D01-A5DD-0C178BE730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0" name="直線コネクタ 8709">
                    <a:extLst>
                      <a:ext uri="{FF2B5EF4-FFF2-40B4-BE49-F238E27FC236}">
                        <a16:creationId xmlns:a16="http://schemas.microsoft.com/office/drawing/2014/main" id="{DD1DEB3B-F11B-BA04-5D31-74DFA12B36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1" name="直線コネクタ 8710">
                    <a:extLst>
                      <a:ext uri="{FF2B5EF4-FFF2-40B4-BE49-F238E27FC236}">
                        <a16:creationId xmlns:a16="http://schemas.microsoft.com/office/drawing/2014/main" id="{38FFFE74-BEBC-5ABE-1795-3B95894793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9" name="グループ化 8698">
                  <a:extLst>
                    <a:ext uri="{FF2B5EF4-FFF2-40B4-BE49-F238E27FC236}">
                      <a16:creationId xmlns:a16="http://schemas.microsoft.com/office/drawing/2014/main" id="{C4E75AD9-6445-0F8E-6E33-54D230FFE8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0" name="直線コネクタ 8699">
                    <a:extLst>
                      <a:ext uri="{FF2B5EF4-FFF2-40B4-BE49-F238E27FC236}">
                        <a16:creationId xmlns:a16="http://schemas.microsoft.com/office/drawing/2014/main" id="{79EF929C-7AF5-3A68-D3A6-A725F5C3C1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1" name="直線コネクタ 8700">
                    <a:extLst>
                      <a:ext uri="{FF2B5EF4-FFF2-40B4-BE49-F238E27FC236}">
                        <a16:creationId xmlns:a16="http://schemas.microsoft.com/office/drawing/2014/main" id="{08DD02AE-4094-9E24-AE16-4225037EC24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2" name="直線コネクタ 8701">
                    <a:extLst>
                      <a:ext uri="{FF2B5EF4-FFF2-40B4-BE49-F238E27FC236}">
                        <a16:creationId xmlns:a16="http://schemas.microsoft.com/office/drawing/2014/main" id="{6E511359-A964-13CE-7C18-1EAFEAA307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3" name="直線コネクタ 8702">
                    <a:extLst>
                      <a:ext uri="{FF2B5EF4-FFF2-40B4-BE49-F238E27FC236}">
                        <a16:creationId xmlns:a16="http://schemas.microsoft.com/office/drawing/2014/main" id="{8D00A7B0-C346-5EA2-D3D4-A652FF7A28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4" name="直線コネクタ 8703">
                    <a:extLst>
                      <a:ext uri="{FF2B5EF4-FFF2-40B4-BE49-F238E27FC236}">
                        <a16:creationId xmlns:a16="http://schemas.microsoft.com/office/drawing/2014/main" id="{0F065040-5BDF-493F-6E88-62FF0D1A01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5" name="直線コネクタ 8704">
                    <a:extLst>
                      <a:ext uri="{FF2B5EF4-FFF2-40B4-BE49-F238E27FC236}">
                        <a16:creationId xmlns:a16="http://schemas.microsoft.com/office/drawing/2014/main" id="{C5D7E302-17A1-4B22-EB7D-02975B73A0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6" name="グループ化 8315">
                <a:extLst>
                  <a:ext uri="{FF2B5EF4-FFF2-40B4-BE49-F238E27FC236}">
                    <a16:creationId xmlns:a16="http://schemas.microsoft.com/office/drawing/2014/main" id="{6A1C9F59-CDB8-7158-5361-E6FA94A6635D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506" name="正方形/長方形 8505">
                  <a:extLst>
                    <a:ext uri="{FF2B5EF4-FFF2-40B4-BE49-F238E27FC236}">
                      <a16:creationId xmlns:a16="http://schemas.microsoft.com/office/drawing/2014/main" id="{F53461A1-3994-B525-1FDA-22D9A35BE252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507" name="グループ化 8506">
                  <a:extLst>
                    <a:ext uri="{FF2B5EF4-FFF2-40B4-BE49-F238E27FC236}">
                      <a16:creationId xmlns:a16="http://schemas.microsoft.com/office/drawing/2014/main" id="{CDF0F245-F6E5-6130-EE0A-1C64747947AB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536" name="グループ化 8535">
                    <a:extLst>
                      <a:ext uri="{FF2B5EF4-FFF2-40B4-BE49-F238E27FC236}">
                        <a16:creationId xmlns:a16="http://schemas.microsoft.com/office/drawing/2014/main" id="{0EDBF2A6-7F0F-6E14-29E5-15BB1CE79AB2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676" name="正方形/長方形 8675">
                      <a:extLst>
                        <a:ext uri="{FF2B5EF4-FFF2-40B4-BE49-F238E27FC236}">
                          <a16:creationId xmlns:a16="http://schemas.microsoft.com/office/drawing/2014/main" id="{1FB9256F-15E0-CECC-BBAD-F7EDDD78DC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77" name="グループ化 8676">
                      <a:extLst>
                        <a:ext uri="{FF2B5EF4-FFF2-40B4-BE49-F238E27FC236}">
                          <a16:creationId xmlns:a16="http://schemas.microsoft.com/office/drawing/2014/main" id="{B2CDD915-CAC0-9628-AE0C-8A2C06ECD6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92" name="正方形/長方形 8691">
                        <a:extLst>
                          <a:ext uri="{FF2B5EF4-FFF2-40B4-BE49-F238E27FC236}">
                            <a16:creationId xmlns:a16="http://schemas.microsoft.com/office/drawing/2014/main" id="{97D15DDF-F57C-3AFF-60E5-E97D9F6FD9D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93" name="正方形/長方形 8692">
                        <a:extLst>
                          <a:ext uri="{FF2B5EF4-FFF2-40B4-BE49-F238E27FC236}">
                            <a16:creationId xmlns:a16="http://schemas.microsoft.com/office/drawing/2014/main" id="{8356E001-B0F4-965E-0C8C-3C57846803D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678" name="グループ化 8677">
                      <a:extLst>
                        <a:ext uri="{FF2B5EF4-FFF2-40B4-BE49-F238E27FC236}">
                          <a16:creationId xmlns:a16="http://schemas.microsoft.com/office/drawing/2014/main" id="{3D23DB77-07D8-D0E4-5D0D-08B4D0396B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688" name="正方形/長方形 8687">
                        <a:extLst>
                          <a:ext uri="{FF2B5EF4-FFF2-40B4-BE49-F238E27FC236}">
                            <a16:creationId xmlns:a16="http://schemas.microsoft.com/office/drawing/2014/main" id="{289FFD05-CF61-62E5-A67C-D1222AE9C09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689" name="グループ化 8688">
                        <a:extLst>
                          <a:ext uri="{FF2B5EF4-FFF2-40B4-BE49-F238E27FC236}">
                            <a16:creationId xmlns:a16="http://schemas.microsoft.com/office/drawing/2014/main" id="{73629238-9410-65E2-48F8-A50765C1AA9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690" name="正方形/長方形 8689">
                          <a:extLst>
                            <a:ext uri="{FF2B5EF4-FFF2-40B4-BE49-F238E27FC236}">
                              <a16:creationId xmlns:a16="http://schemas.microsoft.com/office/drawing/2014/main" id="{6DCA9A2E-8B62-4B20-6903-C051CB20465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691" name="正方形/長方形 8690">
                          <a:extLst>
                            <a:ext uri="{FF2B5EF4-FFF2-40B4-BE49-F238E27FC236}">
                              <a16:creationId xmlns:a16="http://schemas.microsoft.com/office/drawing/2014/main" id="{F88B4DBB-3B34-A261-6936-57D43945B27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679" name="正方形/長方形 8678">
                      <a:extLst>
                        <a:ext uri="{FF2B5EF4-FFF2-40B4-BE49-F238E27FC236}">
                          <a16:creationId xmlns:a16="http://schemas.microsoft.com/office/drawing/2014/main" id="{D683AC18-8D49-5EA8-22B3-064CEB3F547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0" name="グループ化 8679">
                      <a:extLst>
                        <a:ext uri="{FF2B5EF4-FFF2-40B4-BE49-F238E27FC236}">
                          <a16:creationId xmlns:a16="http://schemas.microsoft.com/office/drawing/2014/main" id="{2A78EB19-254F-9C01-0E7E-BCF4C7E29D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6" name="正方形/長方形 8685">
                        <a:extLst>
                          <a:ext uri="{FF2B5EF4-FFF2-40B4-BE49-F238E27FC236}">
                            <a16:creationId xmlns:a16="http://schemas.microsoft.com/office/drawing/2014/main" id="{C56E64FB-AA4E-BD6C-5EF1-93C0173AB7C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7" name="正方形/長方形 8686">
                        <a:extLst>
                          <a:ext uri="{FF2B5EF4-FFF2-40B4-BE49-F238E27FC236}">
                            <a16:creationId xmlns:a16="http://schemas.microsoft.com/office/drawing/2014/main" id="{BF27BC15-5356-C645-158A-41D8EC80E3D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1" name="正方形/長方形 8680">
                      <a:extLst>
                        <a:ext uri="{FF2B5EF4-FFF2-40B4-BE49-F238E27FC236}">
                          <a16:creationId xmlns:a16="http://schemas.microsoft.com/office/drawing/2014/main" id="{6410432A-24AB-C685-648D-F32F5C6AAA3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2" name="グループ化 8681">
                      <a:extLst>
                        <a:ext uri="{FF2B5EF4-FFF2-40B4-BE49-F238E27FC236}">
                          <a16:creationId xmlns:a16="http://schemas.microsoft.com/office/drawing/2014/main" id="{3ACDB4C0-0E9A-B499-3486-1BDA8E29C9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4" name="正方形/長方形 8683">
                        <a:extLst>
                          <a:ext uri="{FF2B5EF4-FFF2-40B4-BE49-F238E27FC236}">
                            <a16:creationId xmlns:a16="http://schemas.microsoft.com/office/drawing/2014/main" id="{931161C3-B0AF-7CB9-49F9-457F195CBB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5" name="正方形/長方形 8684">
                        <a:extLst>
                          <a:ext uri="{FF2B5EF4-FFF2-40B4-BE49-F238E27FC236}">
                            <a16:creationId xmlns:a16="http://schemas.microsoft.com/office/drawing/2014/main" id="{EF8E9F4D-F139-0654-85AC-9A806C369F0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3" name="正方形/長方形 8682">
                      <a:extLst>
                        <a:ext uri="{FF2B5EF4-FFF2-40B4-BE49-F238E27FC236}">
                          <a16:creationId xmlns:a16="http://schemas.microsoft.com/office/drawing/2014/main" id="{158CDE2E-1467-EAAE-9EDE-6BCECB0D18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537" name="グループ化 8536">
                    <a:extLst>
                      <a:ext uri="{FF2B5EF4-FFF2-40B4-BE49-F238E27FC236}">
                        <a16:creationId xmlns:a16="http://schemas.microsoft.com/office/drawing/2014/main" id="{6B931566-35EE-1125-A911-119EF375215E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42" name="グループ化 8641">
                      <a:extLst>
                        <a:ext uri="{FF2B5EF4-FFF2-40B4-BE49-F238E27FC236}">
                          <a16:creationId xmlns:a16="http://schemas.microsoft.com/office/drawing/2014/main" id="{0C036477-66DA-C236-530B-91E3B04720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60" name="直線コネクタ 8659">
                        <a:extLst>
                          <a:ext uri="{FF2B5EF4-FFF2-40B4-BE49-F238E27FC236}">
                            <a16:creationId xmlns:a16="http://schemas.microsoft.com/office/drawing/2014/main" id="{26214BAD-23F5-FB6E-6631-E9C2AE30A7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1" name="直線コネクタ 8660">
                        <a:extLst>
                          <a:ext uri="{FF2B5EF4-FFF2-40B4-BE49-F238E27FC236}">
                            <a16:creationId xmlns:a16="http://schemas.microsoft.com/office/drawing/2014/main" id="{4F21F867-D16F-EE23-72F0-0C2305C3AD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2" name="直線コネクタ 8661">
                        <a:extLst>
                          <a:ext uri="{FF2B5EF4-FFF2-40B4-BE49-F238E27FC236}">
                            <a16:creationId xmlns:a16="http://schemas.microsoft.com/office/drawing/2014/main" id="{B3BD0E2F-B540-A6A4-C822-05CB419563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3" name="直線コネクタ 8662">
                        <a:extLst>
                          <a:ext uri="{FF2B5EF4-FFF2-40B4-BE49-F238E27FC236}">
                            <a16:creationId xmlns:a16="http://schemas.microsoft.com/office/drawing/2014/main" id="{1050DE44-290B-F1DD-4E84-7B3CBFBE23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4" name="直線コネクタ 8663">
                        <a:extLst>
                          <a:ext uri="{FF2B5EF4-FFF2-40B4-BE49-F238E27FC236}">
                            <a16:creationId xmlns:a16="http://schemas.microsoft.com/office/drawing/2014/main" id="{940F2502-16C0-F571-8016-D757015317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5" name="直線コネクタ 8664">
                        <a:extLst>
                          <a:ext uri="{FF2B5EF4-FFF2-40B4-BE49-F238E27FC236}">
                            <a16:creationId xmlns:a16="http://schemas.microsoft.com/office/drawing/2014/main" id="{EDA309B5-983F-F260-79F6-F025137AD3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6" name="直線コネクタ 8665">
                        <a:extLst>
                          <a:ext uri="{FF2B5EF4-FFF2-40B4-BE49-F238E27FC236}">
                            <a16:creationId xmlns:a16="http://schemas.microsoft.com/office/drawing/2014/main" id="{A452A244-5713-9547-C61F-E7F8E13F29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7" name="直線コネクタ 8666">
                        <a:extLst>
                          <a:ext uri="{FF2B5EF4-FFF2-40B4-BE49-F238E27FC236}">
                            <a16:creationId xmlns:a16="http://schemas.microsoft.com/office/drawing/2014/main" id="{A048F4F8-58E8-BFCF-8AB0-F4C2448573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8" name="直線コネクタ 8667">
                        <a:extLst>
                          <a:ext uri="{FF2B5EF4-FFF2-40B4-BE49-F238E27FC236}">
                            <a16:creationId xmlns:a16="http://schemas.microsoft.com/office/drawing/2014/main" id="{2C1A1146-7909-F0E3-6C73-4E9C8D206B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9" name="直線コネクタ 8668">
                        <a:extLst>
                          <a:ext uri="{FF2B5EF4-FFF2-40B4-BE49-F238E27FC236}">
                            <a16:creationId xmlns:a16="http://schemas.microsoft.com/office/drawing/2014/main" id="{3FCD67A1-4B39-5090-9823-772F7F35AB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0" name="直線コネクタ 8669">
                        <a:extLst>
                          <a:ext uri="{FF2B5EF4-FFF2-40B4-BE49-F238E27FC236}">
                            <a16:creationId xmlns:a16="http://schemas.microsoft.com/office/drawing/2014/main" id="{519568F0-320A-BADD-493F-E8DD08F21F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1" name="直線コネクタ 8670">
                        <a:extLst>
                          <a:ext uri="{FF2B5EF4-FFF2-40B4-BE49-F238E27FC236}">
                            <a16:creationId xmlns:a16="http://schemas.microsoft.com/office/drawing/2014/main" id="{FEF61039-6536-7DA2-84A0-E0B67318FE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2" name="直線コネクタ 8671">
                        <a:extLst>
                          <a:ext uri="{FF2B5EF4-FFF2-40B4-BE49-F238E27FC236}">
                            <a16:creationId xmlns:a16="http://schemas.microsoft.com/office/drawing/2014/main" id="{D67364BF-C585-CC00-F222-3D2CC6C832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3" name="直線コネクタ 8672">
                        <a:extLst>
                          <a:ext uri="{FF2B5EF4-FFF2-40B4-BE49-F238E27FC236}">
                            <a16:creationId xmlns:a16="http://schemas.microsoft.com/office/drawing/2014/main" id="{5C3CA363-B5A7-93D7-C890-F60C920626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4" name="直線コネクタ 8673">
                        <a:extLst>
                          <a:ext uri="{FF2B5EF4-FFF2-40B4-BE49-F238E27FC236}">
                            <a16:creationId xmlns:a16="http://schemas.microsoft.com/office/drawing/2014/main" id="{4F0ED571-F0BB-1E54-C297-E96BB7393E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5" name="直線コネクタ 8674">
                        <a:extLst>
                          <a:ext uri="{FF2B5EF4-FFF2-40B4-BE49-F238E27FC236}">
                            <a16:creationId xmlns:a16="http://schemas.microsoft.com/office/drawing/2014/main" id="{E6420CD1-DC37-1E9D-C05D-0EB2ECDAC1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43" name="グループ化 8642">
                      <a:extLst>
                        <a:ext uri="{FF2B5EF4-FFF2-40B4-BE49-F238E27FC236}">
                          <a16:creationId xmlns:a16="http://schemas.microsoft.com/office/drawing/2014/main" id="{96116A95-21AE-A17C-21C8-C2E74C47CE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44" name="直線コネクタ 8643">
                        <a:extLst>
                          <a:ext uri="{FF2B5EF4-FFF2-40B4-BE49-F238E27FC236}">
                            <a16:creationId xmlns:a16="http://schemas.microsoft.com/office/drawing/2014/main" id="{643FDF07-C32F-FC91-3DEC-AFB90C76BD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5" name="直線コネクタ 8644">
                        <a:extLst>
                          <a:ext uri="{FF2B5EF4-FFF2-40B4-BE49-F238E27FC236}">
                            <a16:creationId xmlns:a16="http://schemas.microsoft.com/office/drawing/2014/main" id="{EB0E9790-903A-3750-4BCC-FA9ABEA9E0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6" name="直線コネクタ 8645">
                        <a:extLst>
                          <a:ext uri="{FF2B5EF4-FFF2-40B4-BE49-F238E27FC236}">
                            <a16:creationId xmlns:a16="http://schemas.microsoft.com/office/drawing/2014/main" id="{1154279C-042B-E42C-5E0A-E0BE430E4C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7" name="直線コネクタ 8646">
                        <a:extLst>
                          <a:ext uri="{FF2B5EF4-FFF2-40B4-BE49-F238E27FC236}">
                            <a16:creationId xmlns:a16="http://schemas.microsoft.com/office/drawing/2014/main" id="{DC72AD8C-9393-4BDF-2593-D3D9084BAE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8" name="直線コネクタ 8647">
                        <a:extLst>
                          <a:ext uri="{FF2B5EF4-FFF2-40B4-BE49-F238E27FC236}">
                            <a16:creationId xmlns:a16="http://schemas.microsoft.com/office/drawing/2014/main" id="{E55EC087-072D-6A31-190A-5B509B7CBA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9" name="直線コネクタ 8648">
                        <a:extLst>
                          <a:ext uri="{FF2B5EF4-FFF2-40B4-BE49-F238E27FC236}">
                            <a16:creationId xmlns:a16="http://schemas.microsoft.com/office/drawing/2014/main" id="{782F1250-DBC0-F006-C521-19D7FCE9AB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0" name="直線コネクタ 8649">
                        <a:extLst>
                          <a:ext uri="{FF2B5EF4-FFF2-40B4-BE49-F238E27FC236}">
                            <a16:creationId xmlns:a16="http://schemas.microsoft.com/office/drawing/2014/main" id="{16732270-6B48-4479-D9F5-09FF6D13D0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1" name="直線コネクタ 8650">
                        <a:extLst>
                          <a:ext uri="{FF2B5EF4-FFF2-40B4-BE49-F238E27FC236}">
                            <a16:creationId xmlns:a16="http://schemas.microsoft.com/office/drawing/2014/main" id="{3171A499-8559-A102-0A67-5F8594835E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2" name="直線コネクタ 8651">
                        <a:extLst>
                          <a:ext uri="{FF2B5EF4-FFF2-40B4-BE49-F238E27FC236}">
                            <a16:creationId xmlns:a16="http://schemas.microsoft.com/office/drawing/2014/main" id="{32A4B0F1-4AD9-94E4-EDCA-CEFA2848AD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3" name="直線コネクタ 8652">
                        <a:extLst>
                          <a:ext uri="{FF2B5EF4-FFF2-40B4-BE49-F238E27FC236}">
                            <a16:creationId xmlns:a16="http://schemas.microsoft.com/office/drawing/2014/main" id="{2D44187C-2B06-37C6-ED44-629ACC4088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4" name="直線コネクタ 8653">
                        <a:extLst>
                          <a:ext uri="{FF2B5EF4-FFF2-40B4-BE49-F238E27FC236}">
                            <a16:creationId xmlns:a16="http://schemas.microsoft.com/office/drawing/2014/main" id="{A2513ABD-5BD9-20BB-7D92-0E4190CF13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5" name="直線コネクタ 8654">
                        <a:extLst>
                          <a:ext uri="{FF2B5EF4-FFF2-40B4-BE49-F238E27FC236}">
                            <a16:creationId xmlns:a16="http://schemas.microsoft.com/office/drawing/2014/main" id="{9A6C177C-E859-05CB-362C-6395194880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6" name="直線コネクタ 8655">
                        <a:extLst>
                          <a:ext uri="{FF2B5EF4-FFF2-40B4-BE49-F238E27FC236}">
                            <a16:creationId xmlns:a16="http://schemas.microsoft.com/office/drawing/2014/main" id="{4F3783DF-F2E0-3E50-B642-B85FB7E6C5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7" name="直線コネクタ 8656">
                        <a:extLst>
                          <a:ext uri="{FF2B5EF4-FFF2-40B4-BE49-F238E27FC236}">
                            <a16:creationId xmlns:a16="http://schemas.microsoft.com/office/drawing/2014/main" id="{A8089469-91AE-6188-B04D-C2B1FCBA69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8" name="直線コネクタ 8657">
                        <a:extLst>
                          <a:ext uri="{FF2B5EF4-FFF2-40B4-BE49-F238E27FC236}">
                            <a16:creationId xmlns:a16="http://schemas.microsoft.com/office/drawing/2014/main" id="{51893CC0-14E0-2B72-0C41-6E5565A2E5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9" name="直線コネクタ 8658">
                        <a:extLst>
                          <a:ext uri="{FF2B5EF4-FFF2-40B4-BE49-F238E27FC236}">
                            <a16:creationId xmlns:a16="http://schemas.microsoft.com/office/drawing/2014/main" id="{466B5F0A-CEC9-F0ED-FFF8-A9391BB299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8" name="グループ化 8537">
                    <a:extLst>
                      <a:ext uri="{FF2B5EF4-FFF2-40B4-BE49-F238E27FC236}">
                        <a16:creationId xmlns:a16="http://schemas.microsoft.com/office/drawing/2014/main" id="{942B57E0-9C89-BFF8-9479-43AD04030A95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08" name="グループ化 8607">
                      <a:extLst>
                        <a:ext uri="{FF2B5EF4-FFF2-40B4-BE49-F238E27FC236}">
                          <a16:creationId xmlns:a16="http://schemas.microsoft.com/office/drawing/2014/main" id="{B52C6D4D-F172-0E8E-DE4D-6B2C621267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26" name="直線コネクタ 8625">
                        <a:extLst>
                          <a:ext uri="{FF2B5EF4-FFF2-40B4-BE49-F238E27FC236}">
                            <a16:creationId xmlns:a16="http://schemas.microsoft.com/office/drawing/2014/main" id="{C99069F8-3592-2878-5D60-CB4D68A324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7" name="直線コネクタ 8626">
                        <a:extLst>
                          <a:ext uri="{FF2B5EF4-FFF2-40B4-BE49-F238E27FC236}">
                            <a16:creationId xmlns:a16="http://schemas.microsoft.com/office/drawing/2014/main" id="{3EF18457-338C-4035-3DB9-335EA3C2E8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8" name="直線コネクタ 8627">
                        <a:extLst>
                          <a:ext uri="{FF2B5EF4-FFF2-40B4-BE49-F238E27FC236}">
                            <a16:creationId xmlns:a16="http://schemas.microsoft.com/office/drawing/2014/main" id="{DEC6CD58-6760-C883-83CE-A22DB62BA4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9" name="直線コネクタ 8628">
                        <a:extLst>
                          <a:ext uri="{FF2B5EF4-FFF2-40B4-BE49-F238E27FC236}">
                            <a16:creationId xmlns:a16="http://schemas.microsoft.com/office/drawing/2014/main" id="{EC138BFE-F82F-C684-2824-F8D9F7EA7F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0" name="直線コネクタ 8629">
                        <a:extLst>
                          <a:ext uri="{FF2B5EF4-FFF2-40B4-BE49-F238E27FC236}">
                            <a16:creationId xmlns:a16="http://schemas.microsoft.com/office/drawing/2014/main" id="{50174972-5CE7-0B9B-DF13-0D5CFCEADA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1" name="直線コネクタ 8630">
                        <a:extLst>
                          <a:ext uri="{FF2B5EF4-FFF2-40B4-BE49-F238E27FC236}">
                            <a16:creationId xmlns:a16="http://schemas.microsoft.com/office/drawing/2014/main" id="{3FCD08A4-AC77-68A9-E41E-33457B3CC2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2" name="直線コネクタ 8631">
                        <a:extLst>
                          <a:ext uri="{FF2B5EF4-FFF2-40B4-BE49-F238E27FC236}">
                            <a16:creationId xmlns:a16="http://schemas.microsoft.com/office/drawing/2014/main" id="{0E6DFE97-2463-0ACE-4026-5DE9AC22B4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3" name="直線コネクタ 8632">
                        <a:extLst>
                          <a:ext uri="{FF2B5EF4-FFF2-40B4-BE49-F238E27FC236}">
                            <a16:creationId xmlns:a16="http://schemas.microsoft.com/office/drawing/2014/main" id="{33BDCD1B-375F-5CB2-FB8A-0903F11641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4" name="直線コネクタ 8633">
                        <a:extLst>
                          <a:ext uri="{FF2B5EF4-FFF2-40B4-BE49-F238E27FC236}">
                            <a16:creationId xmlns:a16="http://schemas.microsoft.com/office/drawing/2014/main" id="{40DFB79D-DE2A-3582-3E33-10C41310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5" name="直線コネクタ 8634">
                        <a:extLst>
                          <a:ext uri="{FF2B5EF4-FFF2-40B4-BE49-F238E27FC236}">
                            <a16:creationId xmlns:a16="http://schemas.microsoft.com/office/drawing/2014/main" id="{879E9BAC-E978-67AA-F7A4-D29F5737E5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6" name="直線コネクタ 8635">
                        <a:extLst>
                          <a:ext uri="{FF2B5EF4-FFF2-40B4-BE49-F238E27FC236}">
                            <a16:creationId xmlns:a16="http://schemas.microsoft.com/office/drawing/2014/main" id="{5E507FCB-70B3-0ADA-A9CA-C4E238904A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7" name="直線コネクタ 8636">
                        <a:extLst>
                          <a:ext uri="{FF2B5EF4-FFF2-40B4-BE49-F238E27FC236}">
                            <a16:creationId xmlns:a16="http://schemas.microsoft.com/office/drawing/2014/main" id="{DE10A551-9AE2-2237-CCBF-D2E28D7876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8" name="直線コネクタ 8637">
                        <a:extLst>
                          <a:ext uri="{FF2B5EF4-FFF2-40B4-BE49-F238E27FC236}">
                            <a16:creationId xmlns:a16="http://schemas.microsoft.com/office/drawing/2014/main" id="{71B98857-BD62-1593-CC22-15E2D9D289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9" name="直線コネクタ 8638">
                        <a:extLst>
                          <a:ext uri="{FF2B5EF4-FFF2-40B4-BE49-F238E27FC236}">
                            <a16:creationId xmlns:a16="http://schemas.microsoft.com/office/drawing/2014/main" id="{31AC2C90-DC79-6F86-3387-539D0873D9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0" name="直線コネクタ 8639">
                        <a:extLst>
                          <a:ext uri="{FF2B5EF4-FFF2-40B4-BE49-F238E27FC236}">
                            <a16:creationId xmlns:a16="http://schemas.microsoft.com/office/drawing/2014/main" id="{3E41308A-CCE6-F57D-3B20-FCF01C9206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1" name="直線コネクタ 8640">
                        <a:extLst>
                          <a:ext uri="{FF2B5EF4-FFF2-40B4-BE49-F238E27FC236}">
                            <a16:creationId xmlns:a16="http://schemas.microsoft.com/office/drawing/2014/main" id="{F2B68EBA-4FEB-E781-C460-E40B664932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09" name="グループ化 8608">
                      <a:extLst>
                        <a:ext uri="{FF2B5EF4-FFF2-40B4-BE49-F238E27FC236}">
                          <a16:creationId xmlns:a16="http://schemas.microsoft.com/office/drawing/2014/main" id="{9E46E348-5675-9C2E-B4A5-E6CDCA49AC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10" name="直線コネクタ 8609">
                        <a:extLst>
                          <a:ext uri="{FF2B5EF4-FFF2-40B4-BE49-F238E27FC236}">
                            <a16:creationId xmlns:a16="http://schemas.microsoft.com/office/drawing/2014/main" id="{7206438F-2EBD-6B69-7462-65504029A2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1" name="直線コネクタ 8610">
                        <a:extLst>
                          <a:ext uri="{FF2B5EF4-FFF2-40B4-BE49-F238E27FC236}">
                            <a16:creationId xmlns:a16="http://schemas.microsoft.com/office/drawing/2014/main" id="{98B3C111-91A7-F688-E8CE-3B410C44E3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2" name="直線コネクタ 8611">
                        <a:extLst>
                          <a:ext uri="{FF2B5EF4-FFF2-40B4-BE49-F238E27FC236}">
                            <a16:creationId xmlns:a16="http://schemas.microsoft.com/office/drawing/2014/main" id="{785BB06C-D786-A4A2-8EED-A3E834FE30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3" name="直線コネクタ 8612">
                        <a:extLst>
                          <a:ext uri="{FF2B5EF4-FFF2-40B4-BE49-F238E27FC236}">
                            <a16:creationId xmlns:a16="http://schemas.microsoft.com/office/drawing/2014/main" id="{FAC3E153-E1BB-8211-EFB7-5544D525BE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4" name="直線コネクタ 8613">
                        <a:extLst>
                          <a:ext uri="{FF2B5EF4-FFF2-40B4-BE49-F238E27FC236}">
                            <a16:creationId xmlns:a16="http://schemas.microsoft.com/office/drawing/2014/main" id="{F5DE4060-2CB8-7BD7-9055-CC72074AF8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5" name="直線コネクタ 8614">
                        <a:extLst>
                          <a:ext uri="{FF2B5EF4-FFF2-40B4-BE49-F238E27FC236}">
                            <a16:creationId xmlns:a16="http://schemas.microsoft.com/office/drawing/2014/main" id="{0505D1B2-9AA4-91E4-A4C0-362620D7D3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6" name="直線コネクタ 8615">
                        <a:extLst>
                          <a:ext uri="{FF2B5EF4-FFF2-40B4-BE49-F238E27FC236}">
                            <a16:creationId xmlns:a16="http://schemas.microsoft.com/office/drawing/2014/main" id="{E25E6EE2-7851-72F1-BF06-602A10E0A8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7" name="直線コネクタ 8616">
                        <a:extLst>
                          <a:ext uri="{FF2B5EF4-FFF2-40B4-BE49-F238E27FC236}">
                            <a16:creationId xmlns:a16="http://schemas.microsoft.com/office/drawing/2014/main" id="{5C66DC8A-A3E0-E1EE-B30E-46A2E96A53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8" name="直線コネクタ 8617">
                        <a:extLst>
                          <a:ext uri="{FF2B5EF4-FFF2-40B4-BE49-F238E27FC236}">
                            <a16:creationId xmlns:a16="http://schemas.microsoft.com/office/drawing/2014/main" id="{5DC10BBE-5410-7B22-6323-421D6F75DA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9" name="直線コネクタ 8618">
                        <a:extLst>
                          <a:ext uri="{FF2B5EF4-FFF2-40B4-BE49-F238E27FC236}">
                            <a16:creationId xmlns:a16="http://schemas.microsoft.com/office/drawing/2014/main" id="{D3DF600C-DCD5-4A7E-AFA6-815AB3B775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0" name="直線コネクタ 8619">
                        <a:extLst>
                          <a:ext uri="{FF2B5EF4-FFF2-40B4-BE49-F238E27FC236}">
                            <a16:creationId xmlns:a16="http://schemas.microsoft.com/office/drawing/2014/main" id="{3D3CA0A4-8F57-3084-37A9-4B2FE46211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1" name="直線コネクタ 8620">
                        <a:extLst>
                          <a:ext uri="{FF2B5EF4-FFF2-40B4-BE49-F238E27FC236}">
                            <a16:creationId xmlns:a16="http://schemas.microsoft.com/office/drawing/2014/main" id="{B1367487-DA5E-F17A-17AB-7946B7908A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2" name="直線コネクタ 8621">
                        <a:extLst>
                          <a:ext uri="{FF2B5EF4-FFF2-40B4-BE49-F238E27FC236}">
                            <a16:creationId xmlns:a16="http://schemas.microsoft.com/office/drawing/2014/main" id="{513E5F30-964D-046E-E917-EE622AC10E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3" name="直線コネクタ 8622">
                        <a:extLst>
                          <a:ext uri="{FF2B5EF4-FFF2-40B4-BE49-F238E27FC236}">
                            <a16:creationId xmlns:a16="http://schemas.microsoft.com/office/drawing/2014/main" id="{D4231E7C-B3D4-F328-4789-C62E53C76E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4" name="直線コネクタ 8623">
                        <a:extLst>
                          <a:ext uri="{FF2B5EF4-FFF2-40B4-BE49-F238E27FC236}">
                            <a16:creationId xmlns:a16="http://schemas.microsoft.com/office/drawing/2014/main" id="{771A07C7-A246-7E34-3377-F98E8BDDFE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5" name="直線コネクタ 8624">
                        <a:extLst>
                          <a:ext uri="{FF2B5EF4-FFF2-40B4-BE49-F238E27FC236}">
                            <a16:creationId xmlns:a16="http://schemas.microsoft.com/office/drawing/2014/main" id="{65FBE148-4E98-07CB-3988-57AC577A32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9" name="グループ化 8538">
                    <a:extLst>
                      <a:ext uri="{FF2B5EF4-FFF2-40B4-BE49-F238E27FC236}">
                        <a16:creationId xmlns:a16="http://schemas.microsoft.com/office/drawing/2014/main" id="{8F8CCC96-94DC-C222-8DFF-7EEAB120901B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574" name="グループ化 8573">
                      <a:extLst>
                        <a:ext uri="{FF2B5EF4-FFF2-40B4-BE49-F238E27FC236}">
                          <a16:creationId xmlns:a16="http://schemas.microsoft.com/office/drawing/2014/main" id="{FB5B4676-918B-8726-0C72-D601CF6B03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92" name="直線コネクタ 8591">
                        <a:extLst>
                          <a:ext uri="{FF2B5EF4-FFF2-40B4-BE49-F238E27FC236}">
                            <a16:creationId xmlns:a16="http://schemas.microsoft.com/office/drawing/2014/main" id="{53705E7A-BEE1-E700-39D6-56C9258CB3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3" name="直線コネクタ 8592">
                        <a:extLst>
                          <a:ext uri="{FF2B5EF4-FFF2-40B4-BE49-F238E27FC236}">
                            <a16:creationId xmlns:a16="http://schemas.microsoft.com/office/drawing/2014/main" id="{6FA4BD71-3827-FE53-85AD-6D5AE35701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4" name="直線コネクタ 8593">
                        <a:extLst>
                          <a:ext uri="{FF2B5EF4-FFF2-40B4-BE49-F238E27FC236}">
                            <a16:creationId xmlns:a16="http://schemas.microsoft.com/office/drawing/2014/main" id="{97A7CC21-D0D6-97D5-5620-889BFFCA5D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5" name="直線コネクタ 8594">
                        <a:extLst>
                          <a:ext uri="{FF2B5EF4-FFF2-40B4-BE49-F238E27FC236}">
                            <a16:creationId xmlns:a16="http://schemas.microsoft.com/office/drawing/2014/main" id="{A452CA37-1859-59D7-AE14-310E906F19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6" name="直線コネクタ 8595">
                        <a:extLst>
                          <a:ext uri="{FF2B5EF4-FFF2-40B4-BE49-F238E27FC236}">
                            <a16:creationId xmlns:a16="http://schemas.microsoft.com/office/drawing/2014/main" id="{E9B6ABBA-5E3D-83B0-6B71-3B2A5E9AB9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7" name="直線コネクタ 8596">
                        <a:extLst>
                          <a:ext uri="{FF2B5EF4-FFF2-40B4-BE49-F238E27FC236}">
                            <a16:creationId xmlns:a16="http://schemas.microsoft.com/office/drawing/2014/main" id="{1D4F258B-B6C6-5B5F-B4A6-FD90F0D610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8" name="直線コネクタ 8597">
                        <a:extLst>
                          <a:ext uri="{FF2B5EF4-FFF2-40B4-BE49-F238E27FC236}">
                            <a16:creationId xmlns:a16="http://schemas.microsoft.com/office/drawing/2014/main" id="{68407603-827C-647E-D060-46C7684BF2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9" name="直線コネクタ 8598">
                        <a:extLst>
                          <a:ext uri="{FF2B5EF4-FFF2-40B4-BE49-F238E27FC236}">
                            <a16:creationId xmlns:a16="http://schemas.microsoft.com/office/drawing/2014/main" id="{874A4B39-EDD2-5C0B-95D9-36B3B7032A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0" name="直線コネクタ 8599">
                        <a:extLst>
                          <a:ext uri="{FF2B5EF4-FFF2-40B4-BE49-F238E27FC236}">
                            <a16:creationId xmlns:a16="http://schemas.microsoft.com/office/drawing/2014/main" id="{15563AD6-94E5-5D03-3108-30CF3BE5CC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1" name="直線コネクタ 8600">
                        <a:extLst>
                          <a:ext uri="{FF2B5EF4-FFF2-40B4-BE49-F238E27FC236}">
                            <a16:creationId xmlns:a16="http://schemas.microsoft.com/office/drawing/2014/main" id="{4CECAE01-67D1-E537-A5DE-24361443D9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2" name="直線コネクタ 8601">
                        <a:extLst>
                          <a:ext uri="{FF2B5EF4-FFF2-40B4-BE49-F238E27FC236}">
                            <a16:creationId xmlns:a16="http://schemas.microsoft.com/office/drawing/2014/main" id="{F26BC4CD-1B7B-AB0F-6E7D-50927DB092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3" name="直線コネクタ 8602">
                        <a:extLst>
                          <a:ext uri="{FF2B5EF4-FFF2-40B4-BE49-F238E27FC236}">
                            <a16:creationId xmlns:a16="http://schemas.microsoft.com/office/drawing/2014/main" id="{10609EC2-1CC2-0699-B036-F3D109A5BB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4" name="直線コネクタ 8603">
                        <a:extLst>
                          <a:ext uri="{FF2B5EF4-FFF2-40B4-BE49-F238E27FC236}">
                            <a16:creationId xmlns:a16="http://schemas.microsoft.com/office/drawing/2014/main" id="{C2BE4DAB-35B3-C90E-6DC8-D4F37795A2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5" name="直線コネクタ 8604">
                        <a:extLst>
                          <a:ext uri="{FF2B5EF4-FFF2-40B4-BE49-F238E27FC236}">
                            <a16:creationId xmlns:a16="http://schemas.microsoft.com/office/drawing/2014/main" id="{53C51AA0-14E2-90D3-63A9-3B1095A049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6" name="直線コネクタ 8605">
                        <a:extLst>
                          <a:ext uri="{FF2B5EF4-FFF2-40B4-BE49-F238E27FC236}">
                            <a16:creationId xmlns:a16="http://schemas.microsoft.com/office/drawing/2014/main" id="{A6C50782-8165-6961-8660-93685D3E34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7" name="直線コネクタ 8606">
                        <a:extLst>
                          <a:ext uri="{FF2B5EF4-FFF2-40B4-BE49-F238E27FC236}">
                            <a16:creationId xmlns:a16="http://schemas.microsoft.com/office/drawing/2014/main" id="{F70BFEE7-AB6A-B074-855B-E51017B65C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575" name="グループ化 8574">
                      <a:extLst>
                        <a:ext uri="{FF2B5EF4-FFF2-40B4-BE49-F238E27FC236}">
                          <a16:creationId xmlns:a16="http://schemas.microsoft.com/office/drawing/2014/main" id="{27A160B4-F32D-1720-56DB-643A112BE3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76" name="直線コネクタ 8575">
                        <a:extLst>
                          <a:ext uri="{FF2B5EF4-FFF2-40B4-BE49-F238E27FC236}">
                            <a16:creationId xmlns:a16="http://schemas.microsoft.com/office/drawing/2014/main" id="{581011E9-C134-AAB9-C5BD-BE4D0B2E3A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7" name="直線コネクタ 8576">
                        <a:extLst>
                          <a:ext uri="{FF2B5EF4-FFF2-40B4-BE49-F238E27FC236}">
                            <a16:creationId xmlns:a16="http://schemas.microsoft.com/office/drawing/2014/main" id="{CEA5A57B-A9F8-94CF-4B7A-BBD1407975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8" name="直線コネクタ 8577">
                        <a:extLst>
                          <a:ext uri="{FF2B5EF4-FFF2-40B4-BE49-F238E27FC236}">
                            <a16:creationId xmlns:a16="http://schemas.microsoft.com/office/drawing/2014/main" id="{FAC2818E-E03A-4FFE-1173-5FDDEECFDC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9" name="直線コネクタ 8578">
                        <a:extLst>
                          <a:ext uri="{FF2B5EF4-FFF2-40B4-BE49-F238E27FC236}">
                            <a16:creationId xmlns:a16="http://schemas.microsoft.com/office/drawing/2014/main" id="{B5C0BB06-98B4-3A58-DEE3-A9FFFE23DD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0" name="直線コネクタ 8579">
                        <a:extLst>
                          <a:ext uri="{FF2B5EF4-FFF2-40B4-BE49-F238E27FC236}">
                            <a16:creationId xmlns:a16="http://schemas.microsoft.com/office/drawing/2014/main" id="{41442354-CA3D-274D-E263-7CF87A2998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1" name="直線コネクタ 8580">
                        <a:extLst>
                          <a:ext uri="{FF2B5EF4-FFF2-40B4-BE49-F238E27FC236}">
                            <a16:creationId xmlns:a16="http://schemas.microsoft.com/office/drawing/2014/main" id="{451F641E-69BF-2D21-7418-C1A0C58325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2" name="直線コネクタ 8581">
                        <a:extLst>
                          <a:ext uri="{FF2B5EF4-FFF2-40B4-BE49-F238E27FC236}">
                            <a16:creationId xmlns:a16="http://schemas.microsoft.com/office/drawing/2014/main" id="{0BBC9138-ACE4-76B5-051E-7244258C60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3" name="直線コネクタ 8582">
                        <a:extLst>
                          <a:ext uri="{FF2B5EF4-FFF2-40B4-BE49-F238E27FC236}">
                            <a16:creationId xmlns:a16="http://schemas.microsoft.com/office/drawing/2014/main" id="{9481EEC4-525F-2F2E-ECC4-1BEBCC406D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4" name="直線コネクタ 8583">
                        <a:extLst>
                          <a:ext uri="{FF2B5EF4-FFF2-40B4-BE49-F238E27FC236}">
                            <a16:creationId xmlns:a16="http://schemas.microsoft.com/office/drawing/2014/main" id="{A6E8AF24-D538-F8F6-2DDD-EF4FC37B1B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5" name="直線コネクタ 8584">
                        <a:extLst>
                          <a:ext uri="{FF2B5EF4-FFF2-40B4-BE49-F238E27FC236}">
                            <a16:creationId xmlns:a16="http://schemas.microsoft.com/office/drawing/2014/main" id="{8F70B0E1-FDB7-1F1C-AF84-12C8EFEFA1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6" name="直線コネクタ 8585">
                        <a:extLst>
                          <a:ext uri="{FF2B5EF4-FFF2-40B4-BE49-F238E27FC236}">
                            <a16:creationId xmlns:a16="http://schemas.microsoft.com/office/drawing/2014/main" id="{86A86F48-D444-F96E-0DBB-85FD12E373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7" name="直線コネクタ 8586">
                        <a:extLst>
                          <a:ext uri="{FF2B5EF4-FFF2-40B4-BE49-F238E27FC236}">
                            <a16:creationId xmlns:a16="http://schemas.microsoft.com/office/drawing/2014/main" id="{56D8A985-34EA-CDEA-2709-0B4D7A83B3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8" name="直線コネクタ 8587">
                        <a:extLst>
                          <a:ext uri="{FF2B5EF4-FFF2-40B4-BE49-F238E27FC236}">
                            <a16:creationId xmlns:a16="http://schemas.microsoft.com/office/drawing/2014/main" id="{016C1100-FDEE-93E6-7A2A-0658AE2342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9" name="直線コネクタ 8588">
                        <a:extLst>
                          <a:ext uri="{FF2B5EF4-FFF2-40B4-BE49-F238E27FC236}">
                            <a16:creationId xmlns:a16="http://schemas.microsoft.com/office/drawing/2014/main" id="{E11CCEF8-4B86-5EFA-A7BA-21C55E969E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0" name="直線コネクタ 8589">
                        <a:extLst>
                          <a:ext uri="{FF2B5EF4-FFF2-40B4-BE49-F238E27FC236}">
                            <a16:creationId xmlns:a16="http://schemas.microsoft.com/office/drawing/2014/main" id="{0099369E-66D4-154C-5AEB-A451170D59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1" name="直線コネクタ 8590">
                        <a:extLst>
                          <a:ext uri="{FF2B5EF4-FFF2-40B4-BE49-F238E27FC236}">
                            <a16:creationId xmlns:a16="http://schemas.microsoft.com/office/drawing/2014/main" id="{4C111F3C-E8C9-10B2-F439-67F4730B30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40" name="グループ化 8539">
                    <a:extLst>
                      <a:ext uri="{FF2B5EF4-FFF2-40B4-BE49-F238E27FC236}">
                        <a16:creationId xmlns:a16="http://schemas.microsoft.com/office/drawing/2014/main" id="{B5A6B114-1022-9266-60B8-75A050FAD8AD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58" name="直線コネクタ 8557">
                      <a:extLst>
                        <a:ext uri="{FF2B5EF4-FFF2-40B4-BE49-F238E27FC236}">
                          <a16:creationId xmlns:a16="http://schemas.microsoft.com/office/drawing/2014/main" id="{B67C888A-6671-B9A1-8975-D3AF813A51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9" name="直線コネクタ 8558">
                      <a:extLst>
                        <a:ext uri="{FF2B5EF4-FFF2-40B4-BE49-F238E27FC236}">
                          <a16:creationId xmlns:a16="http://schemas.microsoft.com/office/drawing/2014/main" id="{56BECC93-BABA-7222-932F-F955BB2ED5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0" name="直線コネクタ 8559">
                      <a:extLst>
                        <a:ext uri="{FF2B5EF4-FFF2-40B4-BE49-F238E27FC236}">
                          <a16:creationId xmlns:a16="http://schemas.microsoft.com/office/drawing/2014/main" id="{BA109441-C787-A432-58F7-3B1DC1D777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1" name="直線コネクタ 8560">
                      <a:extLst>
                        <a:ext uri="{FF2B5EF4-FFF2-40B4-BE49-F238E27FC236}">
                          <a16:creationId xmlns:a16="http://schemas.microsoft.com/office/drawing/2014/main" id="{0046B509-7DB8-FE2E-AAA2-673AE15128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2" name="直線コネクタ 8561">
                      <a:extLst>
                        <a:ext uri="{FF2B5EF4-FFF2-40B4-BE49-F238E27FC236}">
                          <a16:creationId xmlns:a16="http://schemas.microsoft.com/office/drawing/2014/main" id="{422A8B5D-EAEC-C322-9297-9BFF5B5CAA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3" name="直線コネクタ 8562">
                      <a:extLst>
                        <a:ext uri="{FF2B5EF4-FFF2-40B4-BE49-F238E27FC236}">
                          <a16:creationId xmlns:a16="http://schemas.microsoft.com/office/drawing/2014/main" id="{15F15AD2-5BD0-28A4-B3B7-12812BB8FF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4" name="直線コネクタ 8563">
                      <a:extLst>
                        <a:ext uri="{FF2B5EF4-FFF2-40B4-BE49-F238E27FC236}">
                          <a16:creationId xmlns:a16="http://schemas.microsoft.com/office/drawing/2014/main" id="{E36F0FBC-E9BE-ACDA-213A-83AA427E0A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5" name="直線コネクタ 8564">
                      <a:extLst>
                        <a:ext uri="{FF2B5EF4-FFF2-40B4-BE49-F238E27FC236}">
                          <a16:creationId xmlns:a16="http://schemas.microsoft.com/office/drawing/2014/main" id="{CDA13DE4-A0BE-5282-39F7-C4D808AAD1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6" name="直線コネクタ 8565">
                      <a:extLst>
                        <a:ext uri="{FF2B5EF4-FFF2-40B4-BE49-F238E27FC236}">
                          <a16:creationId xmlns:a16="http://schemas.microsoft.com/office/drawing/2014/main" id="{B43CD006-7B11-F586-4BE2-58930DFA9E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7" name="直線コネクタ 8566">
                      <a:extLst>
                        <a:ext uri="{FF2B5EF4-FFF2-40B4-BE49-F238E27FC236}">
                          <a16:creationId xmlns:a16="http://schemas.microsoft.com/office/drawing/2014/main" id="{352ED61A-29E2-F3E2-1AF0-9A81D281A8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8" name="直線コネクタ 8567">
                      <a:extLst>
                        <a:ext uri="{FF2B5EF4-FFF2-40B4-BE49-F238E27FC236}">
                          <a16:creationId xmlns:a16="http://schemas.microsoft.com/office/drawing/2014/main" id="{9E14F289-4919-71B4-04AF-65CCB64BD1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9" name="直線コネクタ 8568">
                      <a:extLst>
                        <a:ext uri="{FF2B5EF4-FFF2-40B4-BE49-F238E27FC236}">
                          <a16:creationId xmlns:a16="http://schemas.microsoft.com/office/drawing/2014/main" id="{DC88A7B6-22D5-E887-26B7-79345C711E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0" name="直線コネクタ 8569">
                      <a:extLst>
                        <a:ext uri="{FF2B5EF4-FFF2-40B4-BE49-F238E27FC236}">
                          <a16:creationId xmlns:a16="http://schemas.microsoft.com/office/drawing/2014/main" id="{3F4A261C-BECD-5D91-715C-4DE7C1D7D3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1" name="直線コネクタ 8570">
                      <a:extLst>
                        <a:ext uri="{FF2B5EF4-FFF2-40B4-BE49-F238E27FC236}">
                          <a16:creationId xmlns:a16="http://schemas.microsoft.com/office/drawing/2014/main" id="{41F68F2D-D429-CBAC-975F-253EA56780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2" name="直線コネクタ 8571">
                      <a:extLst>
                        <a:ext uri="{FF2B5EF4-FFF2-40B4-BE49-F238E27FC236}">
                          <a16:creationId xmlns:a16="http://schemas.microsoft.com/office/drawing/2014/main" id="{DF454901-07ED-A5DC-5C80-805EE94E1D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3" name="直線コネクタ 8572">
                      <a:extLst>
                        <a:ext uri="{FF2B5EF4-FFF2-40B4-BE49-F238E27FC236}">
                          <a16:creationId xmlns:a16="http://schemas.microsoft.com/office/drawing/2014/main" id="{B2994F43-95C1-798E-EA1B-AD5B42AC30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41" name="グループ化 8540">
                    <a:extLst>
                      <a:ext uri="{FF2B5EF4-FFF2-40B4-BE49-F238E27FC236}">
                        <a16:creationId xmlns:a16="http://schemas.microsoft.com/office/drawing/2014/main" id="{1DF639DD-F14E-15BD-6556-5500E07A9F8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42" name="直線コネクタ 8541">
                      <a:extLst>
                        <a:ext uri="{FF2B5EF4-FFF2-40B4-BE49-F238E27FC236}">
                          <a16:creationId xmlns:a16="http://schemas.microsoft.com/office/drawing/2014/main" id="{6618039A-7F22-83AA-15F9-55B04D49FD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3" name="直線コネクタ 8542">
                      <a:extLst>
                        <a:ext uri="{FF2B5EF4-FFF2-40B4-BE49-F238E27FC236}">
                          <a16:creationId xmlns:a16="http://schemas.microsoft.com/office/drawing/2014/main" id="{819A8488-2BDE-B81F-0E06-AC50EFBD03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4" name="直線コネクタ 8543">
                      <a:extLst>
                        <a:ext uri="{FF2B5EF4-FFF2-40B4-BE49-F238E27FC236}">
                          <a16:creationId xmlns:a16="http://schemas.microsoft.com/office/drawing/2014/main" id="{B04373C9-9AD7-8A92-5349-55DE29636F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5" name="直線コネクタ 8544">
                      <a:extLst>
                        <a:ext uri="{FF2B5EF4-FFF2-40B4-BE49-F238E27FC236}">
                          <a16:creationId xmlns:a16="http://schemas.microsoft.com/office/drawing/2014/main" id="{AD09AD87-0EEA-66D3-90D6-C9449841C4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6" name="直線コネクタ 8545">
                      <a:extLst>
                        <a:ext uri="{FF2B5EF4-FFF2-40B4-BE49-F238E27FC236}">
                          <a16:creationId xmlns:a16="http://schemas.microsoft.com/office/drawing/2014/main" id="{2D9FF712-D626-EA9A-B1B4-3D0E3D1890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7" name="直線コネクタ 8546">
                      <a:extLst>
                        <a:ext uri="{FF2B5EF4-FFF2-40B4-BE49-F238E27FC236}">
                          <a16:creationId xmlns:a16="http://schemas.microsoft.com/office/drawing/2014/main" id="{C52E0091-AA74-6503-22CB-C7BC9564F2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8" name="直線コネクタ 8547">
                      <a:extLst>
                        <a:ext uri="{FF2B5EF4-FFF2-40B4-BE49-F238E27FC236}">
                          <a16:creationId xmlns:a16="http://schemas.microsoft.com/office/drawing/2014/main" id="{675D612C-4795-4FA7-65CA-029100CBF4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9" name="直線コネクタ 8548">
                      <a:extLst>
                        <a:ext uri="{FF2B5EF4-FFF2-40B4-BE49-F238E27FC236}">
                          <a16:creationId xmlns:a16="http://schemas.microsoft.com/office/drawing/2014/main" id="{80B68728-EC37-F9B4-36D8-0F24EB3FFB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0" name="直線コネクタ 8549">
                      <a:extLst>
                        <a:ext uri="{FF2B5EF4-FFF2-40B4-BE49-F238E27FC236}">
                          <a16:creationId xmlns:a16="http://schemas.microsoft.com/office/drawing/2014/main" id="{B26E8B78-8FE0-1471-0397-FBDF4ADBBE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1" name="直線コネクタ 8550">
                      <a:extLst>
                        <a:ext uri="{FF2B5EF4-FFF2-40B4-BE49-F238E27FC236}">
                          <a16:creationId xmlns:a16="http://schemas.microsoft.com/office/drawing/2014/main" id="{E00032D7-DB10-5CC6-D2CA-C2BEA05637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2" name="直線コネクタ 8551">
                      <a:extLst>
                        <a:ext uri="{FF2B5EF4-FFF2-40B4-BE49-F238E27FC236}">
                          <a16:creationId xmlns:a16="http://schemas.microsoft.com/office/drawing/2014/main" id="{B890211B-5877-697D-966B-44AB2F0E08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3" name="直線コネクタ 8552">
                      <a:extLst>
                        <a:ext uri="{FF2B5EF4-FFF2-40B4-BE49-F238E27FC236}">
                          <a16:creationId xmlns:a16="http://schemas.microsoft.com/office/drawing/2014/main" id="{00522CF5-E898-F5CC-A4FC-41711F40FE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4" name="直線コネクタ 8553">
                      <a:extLst>
                        <a:ext uri="{FF2B5EF4-FFF2-40B4-BE49-F238E27FC236}">
                          <a16:creationId xmlns:a16="http://schemas.microsoft.com/office/drawing/2014/main" id="{FDBD2263-37FA-3E8C-AA01-4DE5989CB6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5" name="直線コネクタ 8554">
                      <a:extLst>
                        <a:ext uri="{FF2B5EF4-FFF2-40B4-BE49-F238E27FC236}">
                          <a16:creationId xmlns:a16="http://schemas.microsoft.com/office/drawing/2014/main" id="{B81E654F-37A3-0546-F488-E7A54C4215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6" name="直線コネクタ 8555">
                      <a:extLst>
                        <a:ext uri="{FF2B5EF4-FFF2-40B4-BE49-F238E27FC236}">
                          <a16:creationId xmlns:a16="http://schemas.microsoft.com/office/drawing/2014/main" id="{1A113E3C-C513-F5A5-7CFD-698D3377CE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7" name="直線コネクタ 8556">
                      <a:extLst>
                        <a:ext uri="{FF2B5EF4-FFF2-40B4-BE49-F238E27FC236}">
                          <a16:creationId xmlns:a16="http://schemas.microsoft.com/office/drawing/2014/main" id="{5AF9BB90-3D07-C213-BFCB-44D2FA54C5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508" name="グループ化 8507">
                  <a:extLst>
                    <a:ext uri="{FF2B5EF4-FFF2-40B4-BE49-F238E27FC236}">
                      <a16:creationId xmlns:a16="http://schemas.microsoft.com/office/drawing/2014/main" id="{D23FD770-4F17-69B2-5119-A326B76715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30" name="直線コネクタ 8529">
                    <a:extLst>
                      <a:ext uri="{FF2B5EF4-FFF2-40B4-BE49-F238E27FC236}">
                        <a16:creationId xmlns:a16="http://schemas.microsoft.com/office/drawing/2014/main" id="{EBEFDCD1-D2AC-8F50-9060-7B6B57FF74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1" name="直線コネクタ 8530">
                    <a:extLst>
                      <a:ext uri="{FF2B5EF4-FFF2-40B4-BE49-F238E27FC236}">
                        <a16:creationId xmlns:a16="http://schemas.microsoft.com/office/drawing/2014/main" id="{D5BBBF98-A175-EF38-165F-C3E8E3D08F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2" name="直線コネクタ 8531">
                    <a:extLst>
                      <a:ext uri="{FF2B5EF4-FFF2-40B4-BE49-F238E27FC236}">
                        <a16:creationId xmlns:a16="http://schemas.microsoft.com/office/drawing/2014/main" id="{CB0125CB-87ED-57A0-9A4D-5DD7CEDA06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3" name="直線コネクタ 8532">
                    <a:extLst>
                      <a:ext uri="{FF2B5EF4-FFF2-40B4-BE49-F238E27FC236}">
                        <a16:creationId xmlns:a16="http://schemas.microsoft.com/office/drawing/2014/main" id="{F817B22B-EF53-772D-5FF2-7295BD099E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4" name="直線コネクタ 8533">
                    <a:extLst>
                      <a:ext uri="{FF2B5EF4-FFF2-40B4-BE49-F238E27FC236}">
                        <a16:creationId xmlns:a16="http://schemas.microsoft.com/office/drawing/2014/main" id="{8DC96C68-CAE3-52A2-0E66-BD175D107D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5" name="直線コネクタ 8534">
                    <a:extLst>
                      <a:ext uri="{FF2B5EF4-FFF2-40B4-BE49-F238E27FC236}">
                        <a16:creationId xmlns:a16="http://schemas.microsoft.com/office/drawing/2014/main" id="{E897BF70-3AFA-8820-8FFC-6C82141F1C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09" name="グループ化 8508">
                  <a:extLst>
                    <a:ext uri="{FF2B5EF4-FFF2-40B4-BE49-F238E27FC236}">
                      <a16:creationId xmlns:a16="http://schemas.microsoft.com/office/drawing/2014/main" id="{EACD1BD5-60FA-4BE5-384B-A654C0D14C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24" name="直線コネクタ 8523">
                    <a:extLst>
                      <a:ext uri="{FF2B5EF4-FFF2-40B4-BE49-F238E27FC236}">
                        <a16:creationId xmlns:a16="http://schemas.microsoft.com/office/drawing/2014/main" id="{326BCB09-C08D-9A7B-2DE4-F064E573FA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5" name="直線コネクタ 8524">
                    <a:extLst>
                      <a:ext uri="{FF2B5EF4-FFF2-40B4-BE49-F238E27FC236}">
                        <a16:creationId xmlns:a16="http://schemas.microsoft.com/office/drawing/2014/main" id="{9A058678-42CC-0424-A72D-D8C30B62A4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6" name="直線コネクタ 8525">
                    <a:extLst>
                      <a:ext uri="{FF2B5EF4-FFF2-40B4-BE49-F238E27FC236}">
                        <a16:creationId xmlns:a16="http://schemas.microsoft.com/office/drawing/2014/main" id="{07286989-81DD-8419-ABA8-9932623778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7" name="直線コネクタ 8526">
                    <a:extLst>
                      <a:ext uri="{FF2B5EF4-FFF2-40B4-BE49-F238E27FC236}">
                        <a16:creationId xmlns:a16="http://schemas.microsoft.com/office/drawing/2014/main" id="{CC45B421-7117-4252-F788-2E864CFF1C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8" name="直線コネクタ 8527">
                    <a:extLst>
                      <a:ext uri="{FF2B5EF4-FFF2-40B4-BE49-F238E27FC236}">
                        <a16:creationId xmlns:a16="http://schemas.microsoft.com/office/drawing/2014/main" id="{3757AEB2-6D3A-D037-0A80-28CF420B00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9" name="直線コネクタ 8528">
                    <a:extLst>
                      <a:ext uri="{FF2B5EF4-FFF2-40B4-BE49-F238E27FC236}">
                        <a16:creationId xmlns:a16="http://schemas.microsoft.com/office/drawing/2014/main" id="{4336DD28-2568-C4E9-8610-B568F22B1D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0" name="グループ化 8509">
                  <a:extLst>
                    <a:ext uri="{FF2B5EF4-FFF2-40B4-BE49-F238E27FC236}">
                      <a16:creationId xmlns:a16="http://schemas.microsoft.com/office/drawing/2014/main" id="{8C301365-6509-CC58-74BA-1922ABD604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8" name="直線コネクタ 8517">
                    <a:extLst>
                      <a:ext uri="{FF2B5EF4-FFF2-40B4-BE49-F238E27FC236}">
                        <a16:creationId xmlns:a16="http://schemas.microsoft.com/office/drawing/2014/main" id="{A9C3BE59-BBBF-1322-9D0F-07B796AC16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9" name="直線コネクタ 8518">
                    <a:extLst>
                      <a:ext uri="{FF2B5EF4-FFF2-40B4-BE49-F238E27FC236}">
                        <a16:creationId xmlns:a16="http://schemas.microsoft.com/office/drawing/2014/main" id="{69AF50F1-622C-F69F-8384-BD54D20423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0" name="直線コネクタ 8519">
                    <a:extLst>
                      <a:ext uri="{FF2B5EF4-FFF2-40B4-BE49-F238E27FC236}">
                        <a16:creationId xmlns:a16="http://schemas.microsoft.com/office/drawing/2014/main" id="{D4AE9532-FE75-B3C6-5B61-79B08D78F9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1" name="直線コネクタ 8520">
                    <a:extLst>
                      <a:ext uri="{FF2B5EF4-FFF2-40B4-BE49-F238E27FC236}">
                        <a16:creationId xmlns:a16="http://schemas.microsoft.com/office/drawing/2014/main" id="{1ED1CAFC-3AFF-B1CE-F729-AB0966FF3D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2" name="直線コネクタ 8521">
                    <a:extLst>
                      <a:ext uri="{FF2B5EF4-FFF2-40B4-BE49-F238E27FC236}">
                        <a16:creationId xmlns:a16="http://schemas.microsoft.com/office/drawing/2014/main" id="{02AF6669-F956-F8A7-7731-6107484D1B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3" name="直線コネクタ 8522">
                    <a:extLst>
                      <a:ext uri="{FF2B5EF4-FFF2-40B4-BE49-F238E27FC236}">
                        <a16:creationId xmlns:a16="http://schemas.microsoft.com/office/drawing/2014/main" id="{E5B436A1-2E03-62D5-7708-DED4B62677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1" name="グループ化 8510">
                  <a:extLst>
                    <a:ext uri="{FF2B5EF4-FFF2-40B4-BE49-F238E27FC236}">
                      <a16:creationId xmlns:a16="http://schemas.microsoft.com/office/drawing/2014/main" id="{2155E986-2CCC-7A22-1D69-FF4229939C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2" name="直線コネクタ 8511">
                    <a:extLst>
                      <a:ext uri="{FF2B5EF4-FFF2-40B4-BE49-F238E27FC236}">
                        <a16:creationId xmlns:a16="http://schemas.microsoft.com/office/drawing/2014/main" id="{548ABF07-BCEC-2803-BE14-92AC71F699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3" name="直線コネクタ 8512">
                    <a:extLst>
                      <a:ext uri="{FF2B5EF4-FFF2-40B4-BE49-F238E27FC236}">
                        <a16:creationId xmlns:a16="http://schemas.microsoft.com/office/drawing/2014/main" id="{56BECD2F-851C-FE9C-B38D-EFAC363751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4" name="直線コネクタ 8513">
                    <a:extLst>
                      <a:ext uri="{FF2B5EF4-FFF2-40B4-BE49-F238E27FC236}">
                        <a16:creationId xmlns:a16="http://schemas.microsoft.com/office/drawing/2014/main" id="{6B8B0436-F3A1-263B-6AD9-F7A58EA17C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5" name="直線コネクタ 8514">
                    <a:extLst>
                      <a:ext uri="{FF2B5EF4-FFF2-40B4-BE49-F238E27FC236}">
                        <a16:creationId xmlns:a16="http://schemas.microsoft.com/office/drawing/2014/main" id="{8AD94F63-CC55-5991-C9F3-8239130575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6" name="直線コネクタ 8515">
                    <a:extLst>
                      <a:ext uri="{FF2B5EF4-FFF2-40B4-BE49-F238E27FC236}">
                        <a16:creationId xmlns:a16="http://schemas.microsoft.com/office/drawing/2014/main" id="{D562AF14-E37F-7DDC-10CF-7CBB93F2F5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7" name="直線コネクタ 8516">
                    <a:extLst>
                      <a:ext uri="{FF2B5EF4-FFF2-40B4-BE49-F238E27FC236}">
                        <a16:creationId xmlns:a16="http://schemas.microsoft.com/office/drawing/2014/main" id="{585B49FE-6EE9-284D-C44E-EFA55177DB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7" name="グループ化 8316">
                <a:extLst>
                  <a:ext uri="{FF2B5EF4-FFF2-40B4-BE49-F238E27FC236}">
                    <a16:creationId xmlns:a16="http://schemas.microsoft.com/office/drawing/2014/main" id="{2608A0E1-7644-D33F-3565-1DF20C295596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318" name="正方形/長方形 8317">
                  <a:extLst>
                    <a:ext uri="{FF2B5EF4-FFF2-40B4-BE49-F238E27FC236}">
                      <a16:creationId xmlns:a16="http://schemas.microsoft.com/office/drawing/2014/main" id="{52CB2E1D-334F-0997-B4A1-F0483E2050C0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319" name="グループ化 8318">
                  <a:extLst>
                    <a:ext uri="{FF2B5EF4-FFF2-40B4-BE49-F238E27FC236}">
                      <a16:creationId xmlns:a16="http://schemas.microsoft.com/office/drawing/2014/main" id="{52CCE102-3A20-05A2-6561-FA641DE2D1BF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348" name="グループ化 8347">
                    <a:extLst>
                      <a:ext uri="{FF2B5EF4-FFF2-40B4-BE49-F238E27FC236}">
                        <a16:creationId xmlns:a16="http://schemas.microsoft.com/office/drawing/2014/main" id="{6D41B9DD-B332-1F78-DE04-10BD46F5A03C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488" name="正方形/長方形 8487">
                      <a:extLst>
                        <a:ext uri="{FF2B5EF4-FFF2-40B4-BE49-F238E27FC236}">
                          <a16:creationId xmlns:a16="http://schemas.microsoft.com/office/drawing/2014/main" id="{46FB15F6-BD59-BD3C-9920-66A4A21A2E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89" name="グループ化 8488">
                      <a:extLst>
                        <a:ext uri="{FF2B5EF4-FFF2-40B4-BE49-F238E27FC236}">
                          <a16:creationId xmlns:a16="http://schemas.microsoft.com/office/drawing/2014/main" id="{3445A869-9ADE-1EA9-6D83-F38B960331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504" name="正方形/長方形 8503">
                        <a:extLst>
                          <a:ext uri="{FF2B5EF4-FFF2-40B4-BE49-F238E27FC236}">
                            <a16:creationId xmlns:a16="http://schemas.microsoft.com/office/drawing/2014/main" id="{A0AA62E6-1675-37A7-760F-B61D17510E9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505" name="正方形/長方形 8504">
                        <a:extLst>
                          <a:ext uri="{FF2B5EF4-FFF2-40B4-BE49-F238E27FC236}">
                            <a16:creationId xmlns:a16="http://schemas.microsoft.com/office/drawing/2014/main" id="{04ECA1D2-934B-B9CB-3D58-FE641D796CA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490" name="グループ化 8489">
                      <a:extLst>
                        <a:ext uri="{FF2B5EF4-FFF2-40B4-BE49-F238E27FC236}">
                          <a16:creationId xmlns:a16="http://schemas.microsoft.com/office/drawing/2014/main" id="{53F1AD93-95D1-CCA3-F140-12F9E92E17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500" name="正方形/長方形 8499">
                        <a:extLst>
                          <a:ext uri="{FF2B5EF4-FFF2-40B4-BE49-F238E27FC236}">
                            <a16:creationId xmlns:a16="http://schemas.microsoft.com/office/drawing/2014/main" id="{6EDE6938-97C8-FDB1-30C1-B9B669EAB1F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501" name="グループ化 8500">
                        <a:extLst>
                          <a:ext uri="{FF2B5EF4-FFF2-40B4-BE49-F238E27FC236}">
                            <a16:creationId xmlns:a16="http://schemas.microsoft.com/office/drawing/2014/main" id="{3678F0BC-2AA0-CB2C-F9A0-21C6AF921C0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502" name="正方形/長方形 8501">
                          <a:extLst>
                            <a:ext uri="{FF2B5EF4-FFF2-40B4-BE49-F238E27FC236}">
                              <a16:creationId xmlns:a16="http://schemas.microsoft.com/office/drawing/2014/main" id="{0AF40602-CC2C-E30D-2BEA-D83CE159126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503" name="正方形/長方形 8502">
                          <a:extLst>
                            <a:ext uri="{FF2B5EF4-FFF2-40B4-BE49-F238E27FC236}">
                              <a16:creationId xmlns:a16="http://schemas.microsoft.com/office/drawing/2014/main" id="{69A1FEE8-5FB5-DD65-A9E2-AD28D3BD1E8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491" name="正方形/長方形 8490">
                      <a:extLst>
                        <a:ext uri="{FF2B5EF4-FFF2-40B4-BE49-F238E27FC236}">
                          <a16:creationId xmlns:a16="http://schemas.microsoft.com/office/drawing/2014/main" id="{1CE0F13A-D3DD-90C2-20D7-8E5050EA75C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2" name="グループ化 8491">
                      <a:extLst>
                        <a:ext uri="{FF2B5EF4-FFF2-40B4-BE49-F238E27FC236}">
                          <a16:creationId xmlns:a16="http://schemas.microsoft.com/office/drawing/2014/main" id="{A0848F30-C2C6-2163-7EE6-A236B2CBCF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8" name="正方形/長方形 8497">
                        <a:extLst>
                          <a:ext uri="{FF2B5EF4-FFF2-40B4-BE49-F238E27FC236}">
                            <a16:creationId xmlns:a16="http://schemas.microsoft.com/office/drawing/2014/main" id="{625E5C47-1C75-E635-01CA-F3D5F227B1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9" name="正方形/長方形 8498">
                        <a:extLst>
                          <a:ext uri="{FF2B5EF4-FFF2-40B4-BE49-F238E27FC236}">
                            <a16:creationId xmlns:a16="http://schemas.microsoft.com/office/drawing/2014/main" id="{66B5EF42-9C1C-1C19-4BFE-911359AF732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3" name="正方形/長方形 8492">
                      <a:extLst>
                        <a:ext uri="{FF2B5EF4-FFF2-40B4-BE49-F238E27FC236}">
                          <a16:creationId xmlns:a16="http://schemas.microsoft.com/office/drawing/2014/main" id="{77D2A6D1-F7AE-CE30-1C6F-A3C7DC96CF6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4" name="グループ化 8493">
                      <a:extLst>
                        <a:ext uri="{FF2B5EF4-FFF2-40B4-BE49-F238E27FC236}">
                          <a16:creationId xmlns:a16="http://schemas.microsoft.com/office/drawing/2014/main" id="{34CB57E3-5D28-CB34-8731-DB92D8138A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6" name="正方形/長方形 8495">
                        <a:extLst>
                          <a:ext uri="{FF2B5EF4-FFF2-40B4-BE49-F238E27FC236}">
                            <a16:creationId xmlns:a16="http://schemas.microsoft.com/office/drawing/2014/main" id="{1062A0CE-3DB9-228D-8F69-46C8532F770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7" name="正方形/長方形 8496">
                        <a:extLst>
                          <a:ext uri="{FF2B5EF4-FFF2-40B4-BE49-F238E27FC236}">
                            <a16:creationId xmlns:a16="http://schemas.microsoft.com/office/drawing/2014/main" id="{8B2DF80E-A4F5-CADA-C461-6FE2162EA34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5" name="正方形/長方形 8494">
                      <a:extLst>
                        <a:ext uri="{FF2B5EF4-FFF2-40B4-BE49-F238E27FC236}">
                          <a16:creationId xmlns:a16="http://schemas.microsoft.com/office/drawing/2014/main" id="{90ACA7D8-631C-6CDD-D4BA-CE62E60366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349" name="グループ化 8348">
                    <a:extLst>
                      <a:ext uri="{FF2B5EF4-FFF2-40B4-BE49-F238E27FC236}">
                        <a16:creationId xmlns:a16="http://schemas.microsoft.com/office/drawing/2014/main" id="{8074B707-D039-B401-A928-4F85724A7C83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54" name="グループ化 8453">
                      <a:extLst>
                        <a:ext uri="{FF2B5EF4-FFF2-40B4-BE49-F238E27FC236}">
                          <a16:creationId xmlns:a16="http://schemas.microsoft.com/office/drawing/2014/main" id="{3ACC5AB5-4D26-CF20-09EB-10C1D4C3CE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72" name="直線コネクタ 8471">
                        <a:extLst>
                          <a:ext uri="{FF2B5EF4-FFF2-40B4-BE49-F238E27FC236}">
                            <a16:creationId xmlns:a16="http://schemas.microsoft.com/office/drawing/2014/main" id="{3CB796CF-BAE1-8BAA-0030-62743E4262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3" name="直線コネクタ 8472">
                        <a:extLst>
                          <a:ext uri="{FF2B5EF4-FFF2-40B4-BE49-F238E27FC236}">
                            <a16:creationId xmlns:a16="http://schemas.microsoft.com/office/drawing/2014/main" id="{8FFD3960-596B-24A2-1794-FDAA08079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4" name="直線コネクタ 8473">
                        <a:extLst>
                          <a:ext uri="{FF2B5EF4-FFF2-40B4-BE49-F238E27FC236}">
                            <a16:creationId xmlns:a16="http://schemas.microsoft.com/office/drawing/2014/main" id="{52326BE3-787C-0098-E2FE-71B9E0693C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5" name="直線コネクタ 8474">
                        <a:extLst>
                          <a:ext uri="{FF2B5EF4-FFF2-40B4-BE49-F238E27FC236}">
                            <a16:creationId xmlns:a16="http://schemas.microsoft.com/office/drawing/2014/main" id="{4585276E-FA99-516C-57FB-A33E2D71EE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6" name="直線コネクタ 8475">
                        <a:extLst>
                          <a:ext uri="{FF2B5EF4-FFF2-40B4-BE49-F238E27FC236}">
                            <a16:creationId xmlns:a16="http://schemas.microsoft.com/office/drawing/2014/main" id="{4C77E986-9794-9FC8-4781-CF777E025D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7" name="直線コネクタ 8476">
                        <a:extLst>
                          <a:ext uri="{FF2B5EF4-FFF2-40B4-BE49-F238E27FC236}">
                            <a16:creationId xmlns:a16="http://schemas.microsoft.com/office/drawing/2014/main" id="{D8E351D2-B09C-8F53-2E95-C26328967B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8" name="直線コネクタ 8477">
                        <a:extLst>
                          <a:ext uri="{FF2B5EF4-FFF2-40B4-BE49-F238E27FC236}">
                            <a16:creationId xmlns:a16="http://schemas.microsoft.com/office/drawing/2014/main" id="{41BF13E9-EDDE-B04F-F42A-2CA3ACED86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9" name="直線コネクタ 8478">
                        <a:extLst>
                          <a:ext uri="{FF2B5EF4-FFF2-40B4-BE49-F238E27FC236}">
                            <a16:creationId xmlns:a16="http://schemas.microsoft.com/office/drawing/2014/main" id="{C9DBCDD9-344F-01B1-ACD0-437CC69AEE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0" name="直線コネクタ 8479">
                        <a:extLst>
                          <a:ext uri="{FF2B5EF4-FFF2-40B4-BE49-F238E27FC236}">
                            <a16:creationId xmlns:a16="http://schemas.microsoft.com/office/drawing/2014/main" id="{52F85A35-DA29-6E9D-3E3D-3F8CF1F881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1" name="直線コネクタ 8480">
                        <a:extLst>
                          <a:ext uri="{FF2B5EF4-FFF2-40B4-BE49-F238E27FC236}">
                            <a16:creationId xmlns:a16="http://schemas.microsoft.com/office/drawing/2014/main" id="{CF81AD79-18CF-093D-123C-1E1381A1D2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2" name="直線コネクタ 8481">
                        <a:extLst>
                          <a:ext uri="{FF2B5EF4-FFF2-40B4-BE49-F238E27FC236}">
                            <a16:creationId xmlns:a16="http://schemas.microsoft.com/office/drawing/2014/main" id="{3C44BDB3-C36B-9486-1221-1C81359AA1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3" name="直線コネクタ 8482">
                        <a:extLst>
                          <a:ext uri="{FF2B5EF4-FFF2-40B4-BE49-F238E27FC236}">
                            <a16:creationId xmlns:a16="http://schemas.microsoft.com/office/drawing/2014/main" id="{FD649421-B902-9AD7-0C56-9859A667DE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4" name="直線コネクタ 8483">
                        <a:extLst>
                          <a:ext uri="{FF2B5EF4-FFF2-40B4-BE49-F238E27FC236}">
                            <a16:creationId xmlns:a16="http://schemas.microsoft.com/office/drawing/2014/main" id="{E0A43AC7-6B9D-EE3F-5FDD-A1F3BDEFCD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5" name="直線コネクタ 8484">
                        <a:extLst>
                          <a:ext uri="{FF2B5EF4-FFF2-40B4-BE49-F238E27FC236}">
                            <a16:creationId xmlns:a16="http://schemas.microsoft.com/office/drawing/2014/main" id="{EC460737-BD66-749D-5CA3-920E10DC61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6" name="直線コネクタ 8485">
                        <a:extLst>
                          <a:ext uri="{FF2B5EF4-FFF2-40B4-BE49-F238E27FC236}">
                            <a16:creationId xmlns:a16="http://schemas.microsoft.com/office/drawing/2014/main" id="{6BFB2D83-D2D3-D8A1-8D90-67110FC3A0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7" name="直線コネクタ 8486">
                        <a:extLst>
                          <a:ext uri="{FF2B5EF4-FFF2-40B4-BE49-F238E27FC236}">
                            <a16:creationId xmlns:a16="http://schemas.microsoft.com/office/drawing/2014/main" id="{767F5B87-4A78-A15D-E679-2C3A86613B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55" name="グループ化 8454">
                      <a:extLst>
                        <a:ext uri="{FF2B5EF4-FFF2-40B4-BE49-F238E27FC236}">
                          <a16:creationId xmlns:a16="http://schemas.microsoft.com/office/drawing/2014/main" id="{4E1A6F32-014A-2C87-910C-CAE560187C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56" name="直線コネクタ 8455">
                        <a:extLst>
                          <a:ext uri="{FF2B5EF4-FFF2-40B4-BE49-F238E27FC236}">
                            <a16:creationId xmlns:a16="http://schemas.microsoft.com/office/drawing/2014/main" id="{DDF247A9-CD9F-FD59-C380-4884051068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7" name="直線コネクタ 8456">
                        <a:extLst>
                          <a:ext uri="{FF2B5EF4-FFF2-40B4-BE49-F238E27FC236}">
                            <a16:creationId xmlns:a16="http://schemas.microsoft.com/office/drawing/2014/main" id="{E52F89D9-B65C-440C-4297-E321E4672E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8" name="直線コネクタ 8457">
                        <a:extLst>
                          <a:ext uri="{FF2B5EF4-FFF2-40B4-BE49-F238E27FC236}">
                            <a16:creationId xmlns:a16="http://schemas.microsoft.com/office/drawing/2014/main" id="{FD26FEF3-C4E7-35B4-F83E-DFF06CE683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9" name="直線コネクタ 8458">
                        <a:extLst>
                          <a:ext uri="{FF2B5EF4-FFF2-40B4-BE49-F238E27FC236}">
                            <a16:creationId xmlns:a16="http://schemas.microsoft.com/office/drawing/2014/main" id="{2E16565E-C8D7-BFB4-959E-1B04FE69F3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0" name="直線コネクタ 8459">
                        <a:extLst>
                          <a:ext uri="{FF2B5EF4-FFF2-40B4-BE49-F238E27FC236}">
                            <a16:creationId xmlns:a16="http://schemas.microsoft.com/office/drawing/2014/main" id="{B1B4C5B7-1F1C-FE09-1B4C-CAFDCF6037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1" name="直線コネクタ 8460">
                        <a:extLst>
                          <a:ext uri="{FF2B5EF4-FFF2-40B4-BE49-F238E27FC236}">
                            <a16:creationId xmlns:a16="http://schemas.microsoft.com/office/drawing/2014/main" id="{18548146-C713-57C0-830C-7DB282ECE3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2" name="直線コネクタ 8461">
                        <a:extLst>
                          <a:ext uri="{FF2B5EF4-FFF2-40B4-BE49-F238E27FC236}">
                            <a16:creationId xmlns:a16="http://schemas.microsoft.com/office/drawing/2014/main" id="{310FE4BB-21E6-1C91-B338-757FF51684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3" name="直線コネクタ 8462">
                        <a:extLst>
                          <a:ext uri="{FF2B5EF4-FFF2-40B4-BE49-F238E27FC236}">
                            <a16:creationId xmlns:a16="http://schemas.microsoft.com/office/drawing/2014/main" id="{D1842620-625F-468A-BCD4-C4DBE176E2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4" name="直線コネクタ 8463">
                        <a:extLst>
                          <a:ext uri="{FF2B5EF4-FFF2-40B4-BE49-F238E27FC236}">
                            <a16:creationId xmlns:a16="http://schemas.microsoft.com/office/drawing/2014/main" id="{77A3EBF3-6D46-7F61-C5A1-C7E640C5BD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5" name="直線コネクタ 8464">
                        <a:extLst>
                          <a:ext uri="{FF2B5EF4-FFF2-40B4-BE49-F238E27FC236}">
                            <a16:creationId xmlns:a16="http://schemas.microsoft.com/office/drawing/2014/main" id="{D0817E92-E3FC-2999-19D4-1335910381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6" name="直線コネクタ 8465">
                        <a:extLst>
                          <a:ext uri="{FF2B5EF4-FFF2-40B4-BE49-F238E27FC236}">
                            <a16:creationId xmlns:a16="http://schemas.microsoft.com/office/drawing/2014/main" id="{37F64722-2FA3-DDCA-B04B-482000E83C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7" name="直線コネクタ 8466">
                        <a:extLst>
                          <a:ext uri="{FF2B5EF4-FFF2-40B4-BE49-F238E27FC236}">
                            <a16:creationId xmlns:a16="http://schemas.microsoft.com/office/drawing/2014/main" id="{A5403694-388A-5F4A-FF71-C2DC230893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8" name="直線コネクタ 8467">
                        <a:extLst>
                          <a:ext uri="{FF2B5EF4-FFF2-40B4-BE49-F238E27FC236}">
                            <a16:creationId xmlns:a16="http://schemas.microsoft.com/office/drawing/2014/main" id="{4898BE52-C7D7-1994-6CC4-6FF7B91D8B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9" name="直線コネクタ 8468">
                        <a:extLst>
                          <a:ext uri="{FF2B5EF4-FFF2-40B4-BE49-F238E27FC236}">
                            <a16:creationId xmlns:a16="http://schemas.microsoft.com/office/drawing/2014/main" id="{CEA9D868-C4DA-B4F3-5D1F-BA4A4036C2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0" name="直線コネクタ 8469">
                        <a:extLst>
                          <a:ext uri="{FF2B5EF4-FFF2-40B4-BE49-F238E27FC236}">
                            <a16:creationId xmlns:a16="http://schemas.microsoft.com/office/drawing/2014/main" id="{C8DA1705-B817-AE29-C20B-E95D13B506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1" name="直線コネクタ 8470">
                        <a:extLst>
                          <a:ext uri="{FF2B5EF4-FFF2-40B4-BE49-F238E27FC236}">
                            <a16:creationId xmlns:a16="http://schemas.microsoft.com/office/drawing/2014/main" id="{FA2DDE08-8E28-3D26-DAD2-748AD8862F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0" name="グループ化 8349">
                    <a:extLst>
                      <a:ext uri="{FF2B5EF4-FFF2-40B4-BE49-F238E27FC236}">
                        <a16:creationId xmlns:a16="http://schemas.microsoft.com/office/drawing/2014/main" id="{2679A6A1-DB2A-64D9-5C7B-AD7E0B88AD57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20" name="グループ化 8419">
                      <a:extLst>
                        <a:ext uri="{FF2B5EF4-FFF2-40B4-BE49-F238E27FC236}">
                          <a16:creationId xmlns:a16="http://schemas.microsoft.com/office/drawing/2014/main" id="{B4EC007F-D080-22AE-6AD1-DBC25996AB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38" name="直線コネクタ 8437">
                        <a:extLst>
                          <a:ext uri="{FF2B5EF4-FFF2-40B4-BE49-F238E27FC236}">
                            <a16:creationId xmlns:a16="http://schemas.microsoft.com/office/drawing/2014/main" id="{1CB483F5-1081-BA27-5233-C866A5605E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9" name="直線コネクタ 8438">
                        <a:extLst>
                          <a:ext uri="{FF2B5EF4-FFF2-40B4-BE49-F238E27FC236}">
                            <a16:creationId xmlns:a16="http://schemas.microsoft.com/office/drawing/2014/main" id="{69C535B0-426D-364A-9CBB-F2F2296790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0" name="直線コネクタ 8439">
                        <a:extLst>
                          <a:ext uri="{FF2B5EF4-FFF2-40B4-BE49-F238E27FC236}">
                            <a16:creationId xmlns:a16="http://schemas.microsoft.com/office/drawing/2014/main" id="{FCB3060C-5EA2-F6DD-6C7B-89325F1208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1" name="直線コネクタ 8440">
                        <a:extLst>
                          <a:ext uri="{FF2B5EF4-FFF2-40B4-BE49-F238E27FC236}">
                            <a16:creationId xmlns:a16="http://schemas.microsoft.com/office/drawing/2014/main" id="{EE109F84-2AFC-AEA5-EC94-EF08E3C4A7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2" name="直線コネクタ 8441">
                        <a:extLst>
                          <a:ext uri="{FF2B5EF4-FFF2-40B4-BE49-F238E27FC236}">
                            <a16:creationId xmlns:a16="http://schemas.microsoft.com/office/drawing/2014/main" id="{47330E03-0BB8-165B-003D-F714160F80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3" name="直線コネクタ 8442">
                        <a:extLst>
                          <a:ext uri="{FF2B5EF4-FFF2-40B4-BE49-F238E27FC236}">
                            <a16:creationId xmlns:a16="http://schemas.microsoft.com/office/drawing/2014/main" id="{D668BDFC-A977-C5D8-7D33-9814D813EB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4" name="直線コネクタ 8443">
                        <a:extLst>
                          <a:ext uri="{FF2B5EF4-FFF2-40B4-BE49-F238E27FC236}">
                            <a16:creationId xmlns:a16="http://schemas.microsoft.com/office/drawing/2014/main" id="{96E63DA9-3AE1-997D-9D29-EC3F18B3DE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5" name="直線コネクタ 8444">
                        <a:extLst>
                          <a:ext uri="{FF2B5EF4-FFF2-40B4-BE49-F238E27FC236}">
                            <a16:creationId xmlns:a16="http://schemas.microsoft.com/office/drawing/2014/main" id="{00A7CF44-B5AF-1CF5-E56F-082731DD0A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6" name="直線コネクタ 8445">
                        <a:extLst>
                          <a:ext uri="{FF2B5EF4-FFF2-40B4-BE49-F238E27FC236}">
                            <a16:creationId xmlns:a16="http://schemas.microsoft.com/office/drawing/2014/main" id="{E6A953BA-DB43-E631-A006-5925B574D4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7" name="直線コネクタ 8446">
                        <a:extLst>
                          <a:ext uri="{FF2B5EF4-FFF2-40B4-BE49-F238E27FC236}">
                            <a16:creationId xmlns:a16="http://schemas.microsoft.com/office/drawing/2014/main" id="{E5D3DFC3-DDF6-B690-F329-BFD88B484C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8" name="直線コネクタ 8447">
                        <a:extLst>
                          <a:ext uri="{FF2B5EF4-FFF2-40B4-BE49-F238E27FC236}">
                            <a16:creationId xmlns:a16="http://schemas.microsoft.com/office/drawing/2014/main" id="{46536B73-98E8-9A37-4C74-C7DE8034D2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9" name="直線コネクタ 8448">
                        <a:extLst>
                          <a:ext uri="{FF2B5EF4-FFF2-40B4-BE49-F238E27FC236}">
                            <a16:creationId xmlns:a16="http://schemas.microsoft.com/office/drawing/2014/main" id="{7281153C-5E7E-CB01-DA8D-51BD6DC8B6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0" name="直線コネクタ 8449">
                        <a:extLst>
                          <a:ext uri="{FF2B5EF4-FFF2-40B4-BE49-F238E27FC236}">
                            <a16:creationId xmlns:a16="http://schemas.microsoft.com/office/drawing/2014/main" id="{913F6EFD-35D9-611D-EE2F-D7AE7365E9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1" name="直線コネクタ 8450">
                        <a:extLst>
                          <a:ext uri="{FF2B5EF4-FFF2-40B4-BE49-F238E27FC236}">
                            <a16:creationId xmlns:a16="http://schemas.microsoft.com/office/drawing/2014/main" id="{C9AAB9E6-2BEB-3530-8F67-06CE5AE459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2" name="直線コネクタ 8451">
                        <a:extLst>
                          <a:ext uri="{FF2B5EF4-FFF2-40B4-BE49-F238E27FC236}">
                            <a16:creationId xmlns:a16="http://schemas.microsoft.com/office/drawing/2014/main" id="{9FEA04D3-9F93-539A-5F59-E012807C21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3" name="直線コネクタ 8452">
                        <a:extLst>
                          <a:ext uri="{FF2B5EF4-FFF2-40B4-BE49-F238E27FC236}">
                            <a16:creationId xmlns:a16="http://schemas.microsoft.com/office/drawing/2014/main" id="{17F18877-F5ED-4ACE-0FEB-0F7F415112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21" name="グループ化 8420">
                      <a:extLst>
                        <a:ext uri="{FF2B5EF4-FFF2-40B4-BE49-F238E27FC236}">
                          <a16:creationId xmlns:a16="http://schemas.microsoft.com/office/drawing/2014/main" id="{4E1213A3-FC08-102C-87FB-B0E4275F10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22" name="直線コネクタ 8421">
                        <a:extLst>
                          <a:ext uri="{FF2B5EF4-FFF2-40B4-BE49-F238E27FC236}">
                            <a16:creationId xmlns:a16="http://schemas.microsoft.com/office/drawing/2014/main" id="{021B3886-DE99-9EF6-069D-A4A414CEF8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3" name="直線コネクタ 8422">
                        <a:extLst>
                          <a:ext uri="{FF2B5EF4-FFF2-40B4-BE49-F238E27FC236}">
                            <a16:creationId xmlns:a16="http://schemas.microsoft.com/office/drawing/2014/main" id="{45FACC42-1DAE-7C99-2144-EEA4439C9B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4" name="直線コネクタ 8423">
                        <a:extLst>
                          <a:ext uri="{FF2B5EF4-FFF2-40B4-BE49-F238E27FC236}">
                            <a16:creationId xmlns:a16="http://schemas.microsoft.com/office/drawing/2014/main" id="{372EFFDA-9796-14C7-D49C-675C3A1B12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5" name="直線コネクタ 8424">
                        <a:extLst>
                          <a:ext uri="{FF2B5EF4-FFF2-40B4-BE49-F238E27FC236}">
                            <a16:creationId xmlns:a16="http://schemas.microsoft.com/office/drawing/2014/main" id="{4D35693B-90C3-6CE9-D59E-AAE420BC4D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6" name="直線コネクタ 8425">
                        <a:extLst>
                          <a:ext uri="{FF2B5EF4-FFF2-40B4-BE49-F238E27FC236}">
                            <a16:creationId xmlns:a16="http://schemas.microsoft.com/office/drawing/2014/main" id="{6E407416-CA49-8E5E-6B42-DA3BB594BE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7" name="直線コネクタ 8426">
                        <a:extLst>
                          <a:ext uri="{FF2B5EF4-FFF2-40B4-BE49-F238E27FC236}">
                            <a16:creationId xmlns:a16="http://schemas.microsoft.com/office/drawing/2014/main" id="{50076022-310F-5EA4-4919-EE8FE6CB6D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8" name="直線コネクタ 8427">
                        <a:extLst>
                          <a:ext uri="{FF2B5EF4-FFF2-40B4-BE49-F238E27FC236}">
                            <a16:creationId xmlns:a16="http://schemas.microsoft.com/office/drawing/2014/main" id="{D14DC3D8-3E57-0C34-D212-0D50583855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9" name="直線コネクタ 8428">
                        <a:extLst>
                          <a:ext uri="{FF2B5EF4-FFF2-40B4-BE49-F238E27FC236}">
                            <a16:creationId xmlns:a16="http://schemas.microsoft.com/office/drawing/2014/main" id="{CC6E3841-1646-7AA7-9867-2F94C83467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0" name="直線コネクタ 8429">
                        <a:extLst>
                          <a:ext uri="{FF2B5EF4-FFF2-40B4-BE49-F238E27FC236}">
                            <a16:creationId xmlns:a16="http://schemas.microsoft.com/office/drawing/2014/main" id="{555A4DBD-9278-D52F-2F10-3A57F2A487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1" name="直線コネクタ 8430">
                        <a:extLst>
                          <a:ext uri="{FF2B5EF4-FFF2-40B4-BE49-F238E27FC236}">
                            <a16:creationId xmlns:a16="http://schemas.microsoft.com/office/drawing/2014/main" id="{5EBB6713-5EB0-36B3-AF72-15750BD485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2" name="直線コネクタ 8431">
                        <a:extLst>
                          <a:ext uri="{FF2B5EF4-FFF2-40B4-BE49-F238E27FC236}">
                            <a16:creationId xmlns:a16="http://schemas.microsoft.com/office/drawing/2014/main" id="{51B123B7-FE72-C6DC-0281-92D8FF7FD4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3" name="直線コネクタ 8432">
                        <a:extLst>
                          <a:ext uri="{FF2B5EF4-FFF2-40B4-BE49-F238E27FC236}">
                            <a16:creationId xmlns:a16="http://schemas.microsoft.com/office/drawing/2014/main" id="{AF34B2AE-FD58-1072-433F-4523C4873E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4" name="直線コネクタ 8433">
                        <a:extLst>
                          <a:ext uri="{FF2B5EF4-FFF2-40B4-BE49-F238E27FC236}">
                            <a16:creationId xmlns:a16="http://schemas.microsoft.com/office/drawing/2014/main" id="{4A9FFB30-2D3A-B36E-A004-17C071C0CE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5" name="直線コネクタ 8434">
                        <a:extLst>
                          <a:ext uri="{FF2B5EF4-FFF2-40B4-BE49-F238E27FC236}">
                            <a16:creationId xmlns:a16="http://schemas.microsoft.com/office/drawing/2014/main" id="{0D4B659B-526B-DD43-7141-59F847ADCA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6" name="直線コネクタ 8435">
                        <a:extLst>
                          <a:ext uri="{FF2B5EF4-FFF2-40B4-BE49-F238E27FC236}">
                            <a16:creationId xmlns:a16="http://schemas.microsoft.com/office/drawing/2014/main" id="{91D53988-8E09-C6E3-4A9E-83227419B9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7" name="直線コネクタ 8436">
                        <a:extLst>
                          <a:ext uri="{FF2B5EF4-FFF2-40B4-BE49-F238E27FC236}">
                            <a16:creationId xmlns:a16="http://schemas.microsoft.com/office/drawing/2014/main" id="{8E145578-B536-B282-4FFD-9868310E1B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1" name="グループ化 8350">
                    <a:extLst>
                      <a:ext uri="{FF2B5EF4-FFF2-40B4-BE49-F238E27FC236}">
                        <a16:creationId xmlns:a16="http://schemas.microsoft.com/office/drawing/2014/main" id="{B8106890-5D77-E1BE-3515-E823F2C398D6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386" name="グループ化 8385">
                      <a:extLst>
                        <a:ext uri="{FF2B5EF4-FFF2-40B4-BE49-F238E27FC236}">
                          <a16:creationId xmlns:a16="http://schemas.microsoft.com/office/drawing/2014/main" id="{9148A724-2938-A548-E3B8-15B2FA53B7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04" name="直線コネクタ 8403">
                        <a:extLst>
                          <a:ext uri="{FF2B5EF4-FFF2-40B4-BE49-F238E27FC236}">
                            <a16:creationId xmlns:a16="http://schemas.microsoft.com/office/drawing/2014/main" id="{43B49B12-4322-C01C-BF23-0DC7A1A889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5" name="直線コネクタ 8404">
                        <a:extLst>
                          <a:ext uri="{FF2B5EF4-FFF2-40B4-BE49-F238E27FC236}">
                            <a16:creationId xmlns:a16="http://schemas.microsoft.com/office/drawing/2014/main" id="{6CFE2A6D-B40D-0059-4249-A657795641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6" name="直線コネクタ 8405">
                        <a:extLst>
                          <a:ext uri="{FF2B5EF4-FFF2-40B4-BE49-F238E27FC236}">
                            <a16:creationId xmlns:a16="http://schemas.microsoft.com/office/drawing/2014/main" id="{A4693535-105A-8502-9167-BF50F3BF7C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7" name="直線コネクタ 8406">
                        <a:extLst>
                          <a:ext uri="{FF2B5EF4-FFF2-40B4-BE49-F238E27FC236}">
                            <a16:creationId xmlns:a16="http://schemas.microsoft.com/office/drawing/2014/main" id="{98820147-DE96-9BFE-AC73-BE549D9F9E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8" name="直線コネクタ 8407">
                        <a:extLst>
                          <a:ext uri="{FF2B5EF4-FFF2-40B4-BE49-F238E27FC236}">
                            <a16:creationId xmlns:a16="http://schemas.microsoft.com/office/drawing/2014/main" id="{0EAF6FC6-2C1B-0760-FAB8-C3CF2AF92E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9" name="直線コネクタ 8408">
                        <a:extLst>
                          <a:ext uri="{FF2B5EF4-FFF2-40B4-BE49-F238E27FC236}">
                            <a16:creationId xmlns:a16="http://schemas.microsoft.com/office/drawing/2014/main" id="{64594E8B-1F2F-15F1-6519-12B46E63FC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0" name="直線コネクタ 8409">
                        <a:extLst>
                          <a:ext uri="{FF2B5EF4-FFF2-40B4-BE49-F238E27FC236}">
                            <a16:creationId xmlns:a16="http://schemas.microsoft.com/office/drawing/2014/main" id="{C87007A6-5F63-E1FE-DD15-359FB333C2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1" name="直線コネクタ 8410">
                        <a:extLst>
                          <a:ext uri="{FF2B5EF4-FFF2-40B4-BE49-F238E27FC236}">
                            <a16:creationId xmlns:a16="http://schemas.microsoft.com/office/drawing/2014/main" id="{D2468E64-F380-6A93-753A-6A24ACBA77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2" name="直線コネクタ 8411">
                        <a:extLst>
                          <a:ext uri="{FF2B5EF4-FFF2-40B4-BE49-F238E27FC236}">
                            <a16:creationId xmlns:a16="http://schemas.microsoft.com/office/drawing/2014/main" id="{8B0594C3-DA70-40DF-5D86-B51B33B29F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3" name="直線コネクタ 8412">
                        <a:extLst>
                          <a:ext uri="{FF2B5EF4-FFF2-40B4-BE49-F238E27FC236}">
                            <a16:creationId xmlns:a16="http://schemas.microsoft.com/office/drawing/2014/main" id="{D835FE53-B616-882F-6B55-FCF894DAC2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4" name="直線コネクタ 8413">
                        <a:extLst>
                          <a:ext uri="{FF2B5EF4-FFF2-40B4-BE49-F238E27FC236}">
                            <a16:creationId xmlns:a16="http://schemas.microsoft.com/office/drawing/2014/main" id="{DAE61A6D-F883-BA72-9FB5-49137C3A18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5" name="直線コネクタ 8414">
                        <a:extLst>
                          <a:ext uri="{FF2B5EF4-FFF2-40B4-BE49-F238E27FC236}">
                            <a16:creationId xmlns:a16="http://schemas.microsoft.com/office/drawing/2014/main" id="{D4D584F7-B811-F812-9772-84F578D7B4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6" name="直線コネクタ 8415">
                        <a:extLst>
                          <a:ext uri="{FF2B5EF4-FFF2-40B4-BE49-F238E27FC236}">
                            <a16:creationId xmlns:a16="http://schemas.microsoft.com/office/drawing/2014/main" id="{996DB8D2-089D-2841-1925-A407096280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7" name="直線コネクタ 8416">
                        <a:extLst>
                          <a:ext uri="{FF2B5EF4-FFF2-40B4-BE49-F238E27FC236}">
                            <a16:creationId xmlns:a16="http://schemas.microsoft.com/office/drawing/2014/main" id="{613DF543-E69E-1977-BBA7-9CAB1BC8D9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8" name="直線コネクタ 8417">
                        <a:extLst>
                          <a:ext uri="{FF2B5EF4-FFF2-40B4-BE49-F238E27FC236}">
                            <a16:creationId xmlns:a16="http://schemas.microsoft.com/office/drawing/2014/main" id="{A16BE502-2EC0-EF75-CC1E-C1A290D889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9" name="直線コネクタ 8418">
                        <a:extLst>
                          <a:ext uri="{FF2B5EF4-FFF2-40B4-BE49-F238E27FC236}">
                            <a16:creationId xmlns:a16="http://schemas.microsoft.com/office/drawing/2014/main" id="{BF2B7569-872D-0437-6B44-64F46741E1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387" name="グループ化 8386">
                      <a:extLst>
                        <a:ext uri="{FF2B5EF4-FFF2-40B4-BE49-F238E27FC236}">
                          <a16:creationId xmlns:a16="http://schemas.microsoft.com/office/drawing/2014/main" id="{C1780C9E-00F4-CE83-B41E-57906D5C61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388" name="直線コネクタ 8387">
                        <a:extLst>
                          <a:ext uri="{FF2B5EF4-FFF2-40B4-BE49-F238E27FC236}">
                            <a16:creationId xmlns:a16="http://schemas.microsoft.com/office/drawing/2014/main" id="{298A9D96-1BCC-21D6-F9BC-98BB30DCA0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89" name="直線コネクタ 8388">
                        <a:extLst>
                          <a:ext uri="{FF2B5EF4-FFF2-40B4-BE49-F238E27FC236}">
                            <a16:creationId xmlns:a16="http://schemas.microsoft.com/office/drawing/2014/main" id="{13BB7420-D7D9-CE27-2192-A063A78F85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0" name="直線コネクタ 8389">
                        <a:extLst>
                          <a:ext uri="{FF2B5EF4-FFF2-40B4-BE49-F238E27FC236}">
                            <a16:creationId xmlns:a16="http://schemas.microsoft.com/office/drawing/2014/main" id="{69D5CE40-2B16-388B-F993-8E509DC573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1" name="直線コネクタ 8390">
                        <a:extLst>
                          <a:ext uri="{FF2B5EF4-FFF2-40B4-BE49-F238E27FC236}">
                            <a16:creationId xmlns:a16="http://schemas.microsoft.com/office/drawing/2014/main" id="{11B8CE38-EBD9-FB06-AF10-BC99F27B3A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2" name="直線コネクタ 8391">
                        <a:extLst>
                          <a:ext uri="{FF2B5EF4-FFF2-40B4-BE49-F238E27FC236}">
                            <a16:creationId xmlns:a16="http://schemas.microsoft.com/office/drawing/2014/main" id="{31112CA9-1599-F70B-76BA-31A3D43F17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3" name="直線コネクタ 8392">
                        <a:extLst>
                          <a:ext uri="{FF2B5EF4-FFF2-40B4-BE49-F238E27FC236}">
                            <a16:creationId xmlns:a16="http://schemas.microsoft.com/office/drawing/2014/main" id="{262E71A4-6DF8-8026-27EA-4CB4E0586A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4" name="直線コネクタ 8393">
                        <a:extLst>
                          <a:ext uri="{FF2B5EF4-FFF2-40B4-BE49-F238E27FC236}">
                            <a16:creationId xmlns:a16="http://schemas.microsoft.com/office/drawing/2014/main" id="{3E39A961-9D8B-05CE-5723-A8DDF44C9B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5" name="直線コネクタ 8394">
                        <a:extLst>
                          <a:ext uri="{FF2B5EF4-FFF2-40B4-BE49-F238E27FC236}">
                            <a16:creationId xmlns:a16="http://schemas.microsoft.com/office/drawing/2014/main" id="{1ACC7359-5F8C-D599-DD49-9E42AED6B3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6" name="直線コネクタ 8395">
                        <a:extLst>
                          <a:ext uri="{FF2B5EF4-FFF2-40B4-BE49-F238E27FC236}">
                            <a16:creationId xmlns:a16="http://schemas.microsoft.com/office/drawing/2014/main" id="{659F453F-A65E-54E7-B5AC-19DA52BC8A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7" name="直線コネクタ 8396">
                        <a:extLst>
                          <a:ext uri="{FF2B5EF4-FFF2-40B4-BE49-F238E27FC236}">
                            <a16:creationId xmlns:a16="http://schemas.microsoft.com/office/drawing/2014/main" id="{541F6C22-DE81-D8A8-A88F-280EE6BB28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8" name="直線コネクタ 8397">
                        <a:extLst>
                          <a:ext uri="{FF2B5EF4-FFF2-40B4-BE49-F238E27FC236}">
                            <a16:creationId xmlns:a16="http://schemas.microsoft.com/office/drawing/2014/main" id="{3DE6A3CA-27B8-CDBD-A318-2F0AAD786F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9" name="直線コネクタ 8398">
                        <a:extLst>
                          <a:ext uri="{FF2B5EF4-FFF2-40B4-BE49-F238E27FC236}">
                            <a16:creationId xmlns:a16="http://schemas.microsoft.com/office/drawing/2014/main" id="{21E9CEDB-BCD2-AD7E-F792-7EA24EA4CA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0" name="直線コネクタ 8399">
                        <a:extLst>
                          <a:ext uri="{FF2B5EF4-FFF2-40B4-BE49-F238E27FC236}">
                            <a16:creationId xmlns:a16="http://schemas.microsoft.com/office/drawing/2014/main" id="{4C3AFC15-C504-5B7C-98B8-44A107426B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1" name="直線コネクタ 8400">
                        <a:extLst>
                          <a:ext uri="{FF2B5EF4-FFF2-40B4-BE49-F238E27FC236}">
                            <a16:creationId xmlns:a16="http://schemas.microsoft.com/office/drawing/2014/main" id="{17BF20B0-A88C-D0B3-6E2A-553FC5FA63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2" name="直線コネクタ 8401">
                        <a:extLst>
                          <a:ext uri="{FF2B5EF4-FFF2-40B4-BE49-F238E27FC236}">
                            <a16:creationId xmlns:a16="http://schemas.microsoft.com/office/drawing/2014/main" id="{5B081063-E174-9D57-A60E-FA67FA2B57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3" name="直線コネクタ 8402">
                        <a:extLst>
                          <a:ext uri="{FF2B5EF4-FFF2-40B4-BE49-F238E27FC236}">
                            <a16:creationId xmlns:a16="http://schemas.microsoft.com/office/drawing/2014/main" id="{7A406917-696C-6DFB-386E-E0A3CF615B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2" name="グループ化 8351">
                    <a:extLst>
                      <a:ext uri="{FF2B5EF4-FFF2-40B4-BE49-F238E27FC236}">
                        <a16:creationId xmlns:a16="http://schemas.microsoft.com/office/drawing/2014/main" id="{89825992-85E9-AB32-57D0-8904D8F46DE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70" name="直線コネクタ 8369">
                      <a:extLst>
                        <a:ext uri="{FF2B5EF4-FFF2-40B4-BE49-F238E27FC236}">
                          <a16:creationId xmlns:a16="http://schemas.microsoft.com/office/drawing/2014/main" id="{8FB5BCF7-3D09-6A0C-3AEF-A358E8E1CA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1" name="直線コネクタ 8370">
                      <a:extLst>
                        <a:ext uri="{FF2B5EF4-FFF2-40B4-BE49-F238E27FC236}">
                          <a16:creationId xmlns:a16="http://schemas.microsoft.com/office/drawing/2014/main" id="{0134999C-4F6C-E751-7BE1-61FD0ACB51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2" name="直線コネクタ 8371">
                      <a:extLst>
                        <a:ext uri="{FF2B5EF4-FFF2-40B4-BE49-F238E27FC236}">
                          <a16:creationId xmlns:a16="http://schemas.microsoft.com/office/drawing/2014/main" id="{E95FD57F-9D58-EF6C-19C2-B79F1E58ED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3" name="直線コネクタ 8372">
                      <a:extLst>
                        <a:ext uri="{FF2B5EF4-FFF2-40B4-BE49-F238E27FC236}">
                          <a16:creationId xmlns:a16="http://schemas.microsoft.com/office/drawing/2014/main" id="{0A90721A-CB8C-8A0F-85F3-D738DC7DBF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4" name="直線コネクタ 8373">
                      <a:extLst>
                        <a:ext uri="{FF2B5EF4-FFF2-40B4-BE49-F238E27FC236}">
                          <a16:creationId xmlns:a16="http://schemas.microsoft.com/office/drawing/2014/main" id="{384F9472-0BB4-8F0B-C68E-CEC8E0322C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5" name="直線コネクタ 8374">
                      <a:extLst>
                        <a:ext uri="{FF2B5EF4-FFF2-40B4-BE49-F238E27FC236}">
                          <a16:creationId xmlns:a16="http://schemas.microsoft.com/office/drawing/2014/main" id="{52D1EAA1-21B5-0180-1AC4-202CB66681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6" name="直線コネクタ 8375">
                      <a:extLst>
                        <a:ext uri="{FF2B5EF4-FFF2-40B4-BE49-F238E27FC236}">
                          <a16:creationId xmlns:a16="http://schemas.microsoft.com/office/drawing/2014/main" id="{AEAB6165-052C-9024-BF31-844D88CE6A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7" name="直線コネクタ 8376">
                      <a:extLst>
                        <a:ext uri="{FF2B5EF4-FFF2-40B4-BE49-F238E27FC236}">
                          <a16:creationId xmlns:a16="http://schemas.microsoft.com/office/drawing/2014/main" id="{8DED7EAA-B331-AF1E-9E85-78E2891058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8" name="直線コネクタ 8377">
                      <a:extLst>
                        <a:ext uri="{FF2B5EF4-FFF2-40B4-BE49-F238E27FC236}">
                          <a16:creationId xmlns:a16="http://schemas.microsoft.com/office/drawing/2014/main" id="{CA67CABC-1974-1FEF-E8E6-DA27959498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9" name="直線コネクタ 8378">
                      <a:extLst>
                        <a:ext uri="{FF2B5EF4-FFF2-40B4-BE49-F238E27FC236}">
                          <a16:creationId xmlns:a16="http://schemas.microsoft.com/office/drawing/2014/main" id="{66B928CB-B94E-4932-8274-B508F97541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0" name="直線コネクタ 8379">
                      <a:extLst>
                        <a:ext uri="{FF2B5EF4-FFF2-40B4-BE49-F238E27FC236}">
                          <a16:creationId xmlns:a16="http://schemas.microsoft.com/office/drawing/2014/main" id="{1986DCC5-0E0A-5952-2D40-7C11883BFB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1" name="直線コネクタ 8380">
                      <a:extLst>
                        <a:ext uri="{FF2B5EF4-FFF2-40B4-BE49-F238E27FC236}">
                          <a16:creationId xmlns:a16="http://schemas.microsoft.com/office/drawing/2014/main" id="{F84BDF83-543C-6BE8-5214-E9BDBFF056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2" name="直線コネクタ 8381">
                      <a:extLst>
                        <a:ext uri="{FF2B5EF4-FFF2-40B4-BE49-F238E27FC236}">
                          <a16:creationId xmlns:a16="http://schemas.microsoft.com/office/drawing/2014/main" id="{C2C1CD87-224B-7E05-7166-65B113A16B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3" name="直線コネクタ 8382">
                      <a:extLst>
                        <a:ext uri="{FF2B5EF4-FFF2-40B4-BE49-F238E27FC236}">
                          <a16:creationId xmlns:a16="http://schemas.microsoft.com/office/drawing/2014/main" id="{5E59E492-4DF7-BBD6-9023-3C290AD6A0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4" name="直線コネクタ 8383">
                      <a:extLst>
                        <a:ext uri="{FF2B5EF4-FFF2-40B4-BE49-F238E27FC236}">
                          <a16:creationId xmlns:a16="http://schemas.microsoft.com/office/drawing/2014/main" id="{78E8FE6B-5509-7930-0332-8068A350B8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5" name="直線コネクタ 8384">
                      <a:extLst>
                        <a:ext uri="{FF2B5EF4-FFF2-40B4-BE49-F238E27FC236}">
                          <a16:creationId xmlns:a16="http://schemas.microsoft.com/office/drawing/2014/main" id="{A8A12DDE-AF5B-167E-42B9-3E32DF4048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353" name="グループ化 8352">
                    <a:extLst>
                      <a:ext uri="{FF2B5EF4-FFF2-40B4-BE49-F238E27FC236}">
                        <a16:creationId xmlns:a16="http://schemas.microsoft.com/office/drawing/2014/main" id="{E0A28177-58E2-5606-9DF0-96D91660D900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54" name="直線コネクタ 8353">
                      <a:extLst>
                        <a:ext uri="{FF2B5EF4-FFF2-40B4-BE49-F238E27FC236}">
                          <a16:creationId xmlns:a16="http://schemas.microsoft.com/office/drawing/2014/main" id="{C53224C9-D6B5-BAA9-5D9C-623F6DDB34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5" name="直線コネクタ 8354">
                      <a:extLst>
                        <a:ext uri="{FF2B5EF4-FFF2-40B4-BE49-F238E27FC236}">
                          <a16:creationId xmlns:a16="http://schemas.microsoft.com/office/drawing/2014/main" id="{AFD36336-855C-E6A8-CBB7-C2F3EDBE17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6" name="直線コネクタ 8355">
                      <a:extLst>
                        <a:ext uri="{FF2B5EF4-FFF2-40B4-BE49-F238E27FC236}">
                          <a16:creationId xmlns:a16="http://schemas.microsoft.com/office/drawing/2014/main" id="{DFC3BBAC-B342-4E28-6141-6F7E792688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7" name="直線コネクタ 8356">
                      <a:extLst>
                        <a:ext uri="{FF2B5EF4-FFF2-40B4-BE49-F238E27FC236}">
                          <a16:creationId xmlns:a16="http://schemas.microsoft.com/office/drawing/2014/main" id="{3F1819C9-3A51-4F38-F6C9-784311D84F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8" name="直線コネクタ 8357">
                      <a:extLst>
                        <a:ext uri="{FF2B5EF4-FFF2-40B4-BE49-F238E27FC236}">
                          <a16:creationId xmlns:a16="http://schemas.microsoft.com/office/drawing/2014/main" id="{F9FC7BD6-4A74-BDC2-94E0-FD784C924E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9" name="直線コネクタ 8358">
                      <a:extLst>
                        <a:ext uri="{FF2B5EF4-FFF2-40B4-BE49-F238E27FC236}">
                          <a16:creationId xmlns:a16="http://schemas.microsoft.com/office/drawing/2014/main" id="{EF4A3B46-253B-BF0A-6469-192F552826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0" name="直線コネクタ 8359">
                      <a:extLst>
                        <a:ext uri="{FF2B5EF4-FFF2-40B4-BE49-F238E27FC236}">
                          <a16:creationId xmlns:a16="http://schemas.microsoft.com/office/drawing/2014/main" id="{77A246D9-8AEC-B908-E7BA-9BAD67AEA6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1" name="直線コネクタ 8360">
                      <a:extLst>
                        <a:ext uri="{FF2B5EF4-FFF2-40B4-BE49-F238E27FC236}">
                          <a16:creationId xmlns:a16="http://schemas.microsoft.com/office/drawing/2014/main" id="{900F31F0-E32C-0363-4F2E-DCC43AF5C0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2" name="直線コネクタ 8361">
                      <a:extLst>
                        <a:ext uri="{FF2B5EF4-FFF2-40B4-BE49-F238E27FC236}">
                          <a16:creationId xmlns:a16="http://schemas.microsoft.com/office/drawing/2014/main" id="{B1FA757A-AA4D-7BD2-9266-740E9B7027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3" name="直線コネクタ 8362">
                      <a:extLst>
                        <a:ext uri="{FF2B5EF4-FFF2-40B4-BE49-F238E27FC236}">
                          <a16:creationId xmlns:a16="http://schemas.microsoft.com/office/drawing/2014/main" id="{F653B671-441E-06B0-15CB-F42E7E9ECC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4" name="直線コネクタ 8363">
                      <a:extLst>
                        <a:ext uri="{FF2B5EF4-FFF2-40B4-BE49-F238E27FC236}">
                          <a16:creationId xmlns:a16="http://schemas.microsoft.com/office/drawing/2014/main" id="{61C97E48-A655-BB9D-E202-5EEF0D5E77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5" name="直線コネクタ 8364">
                      <a:extLst>
                        <a:ext uri="{FF2B5EF4-FFF2-40B4-BE49-F238E27FC236}">
                          <a16:creationId xmlns:a16="http://schemas.microsoft.com/office/drawing/2014/main" id="{E7A6A32A-FD27-4061-AF40-47A24FBBA4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6" name="直線コネクタ 8365">
                      <a:extLst>
                        <a:ext uri="{FF2B5EF4-FFF2-40B4-BE49-F238E27FC236}">
                          <a16:creationId xmlns:a16="http://schemas.microsoft.com/office/drawing/2014/main" id="{108BB545-79B7-6572-49E6-C3F2F48406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7" name="直線コネクタ 8366">
                      <a:extLst>
                        <a:ext uri="{FF2B5EF4-FFF2-40B4-BE49-F238E27FC236}">
                          <a16:creationId xmlns:a16="http://schemas.microsoft.com/office/drawing/2014/main" id="{5FF50123-A9BA-C612-E138-2FCA161B47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8" name="直線コネクタ 8367">
                      <a:extLst>
                        <a:ext uri="{FF2B5EF4-FFF2-40B4-BE49-F238E27FC236}">
                          <a16:creationId xmlns:a16="http://schemas.microsoft.com/office/drawing/2014/main" id="{780CACB7-D29B-2E00-CC25-BA8A4A69C3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9" name="直線コネクタ 8368">
                      <a:extLst>
                        <a:ext uri="{FF2B5EF4-FFF2-40B4-BE49-F238E27FC236}">
                          <a16:creationId xmlns:a16="http://schemas.microsoft.com/office/drawing/2014/main" id="{108C6984-97DE-8FB4-8114-0BBFFDAA0F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320" name="グループ化 8319">
                  <a:extLst>
                    <a:ext uri="{FF2B5EF4-FFF2-40B4-BE49-F238E27FC236}">
                      <a16:creationId xmlns:a16="http://schemas.microsoft.com/office/drawing/2014/main" id="{50FDABB1-4180-D8E0-9999-6A7110EF7E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42" name="直線コネクタ 8341">
                    <a:extLst>
                      <a:ext uri="{FF2B5EF4-FFF2-40B4-BE49-F238E27FC236}">
                        <a16:creationId xmlns:a16="http://schemas.microsoft.com/office/drawing/2014/main" id="{2401C8F3-5401-74D0-EF7D-1C267CE684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3" name="直線コネクタ 8342">
                    <a:extLst>
                      <a:ext uri="{FF2B5EF4-FFF2-40B4-BE49-F238E27FC236}">
                        <a16:creationId xmlns:a16="http://schemas.microsoft.com/office/drawing/2014/main" id="{DB0CEBB9-C96C-1A6C-EE61-4783907B98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4" name="直線コネクタ 8343">
                    <a:extLst>
                      <a:ext uri="{FF2B5EF4-FFF2-40B4-BE49-F238E27FC236}">
                        <a16:creationId xmlns:a16="http://schemas.microsoft.com/office/drawing/2014/main" id="{FFBA77BC-7B06-CECA-5D45-E4FAB1B5EA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5" name="直線コネクタ 8344">
                    <a:extLst>
                      <a:ext uri="{FF2B5EF4-FFF2-40B4-BE49-F238E27FC236}">
                        <a16:creationId xmlns:a16="http://schemas.microsoft.com/office/drawing/2014/main" id="{98C49F41-B10E-C1CC-C518-8B6E32E784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6" name="直線コネクタ 8345">
                    <a:extLst>
                      <a:ext uri="{FF2B5EF4-FFF2-40B4-BE49-F238E27FC236}">
                        <a16:creationId xmlns:a16="http://schemas.microsoft.com/office/drawing/2014/main" id="{691600A9-FE85-AB07-D986-227D5F489A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7" name="直線コネクタ 8346">
                    <a:extLst>
                      <a:ext uri="{FF2B5EF4-FFF2-40B4-BE49-F238E27FC236}">
                        <a16:creationId xmlns:a16="http://schemas.microsoft.com/office/drawing/2014/main" id="{09BF22F5-35FC-BC89-C3AB-87E6F8AA159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1" name="グループ化 8320">
                  <a:extLst>
                    <a:ext uri="{FF2B5EF4-FFF2-40B4-BE49-F238E27FC236}">
                      <a16:creationId xmlns:a16="http://schemas.microsoft.com/office/drawing/2014/main" id="{04F8B363-A524-150F-5FDD-03285EA480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6" name="直線コネクタ 8335">
                    <a:extLst>
                      <a:ext uri="{FF2B5EF4-FFF2-40B4-BE49-F238E27FC236}">
                        <a16:creationId xmlns:a16="http://schemas.microsoft.com/office/drawing/2014/main" id="{C7E10B3B-3743-40C2-760D-90FA08F37C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7" name="直線コネクタ 8336">
                    <a:extLst>
                      <a:ext uri="{FF2B5EF4-FFF2-40B4-BE49-F238E27FC236}">
                        <a16:creationId xmlns:a16="http://schemas.microsoft.com/office/drawing/2014/main" id="{BA740D1B-CB8C-5AC1-4C2A-FDD8F45437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8" name="直線コネクタ 8337">
                    <a:extLst>
                      <a:ext uri="{FF2B5EF4-FFF2-40B4-BE49-F238E27FC236}">
                        <a16:creationId xmlns:a16="http://schemas.microsoft.com/office/drawing/2014/main" id="{9C85AC1B-1895-8C59-BD28-E176D7DB0B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9" name="直線コネクタ 8338">
                    <a:extLst>
                      <a:ext uri="{FF2B5EF4-FFF2-40B4-BE49-F238E27FC236}">
                        <a16:creationId xmlns:a16="http://schemas.microsoft.com/office/drawing/2014/main" id="{EBB4F73E-594F-5A26-349B-28588F5987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0" name="直線コネクタ 8339">
                    <a:extLst>
                      <a:ext uri="{FF2B5EF4-FFF2-40B4-BE49-F238E27FC236}">
                        <a16:creationId xmlns:a16="http://schemas.microsoft.com/office/drawing/2014/main" id="{837EF27B-4512-3686-54BC-1653FDB98C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1" name="直線コネクタ 8340">
                    <a:extLst>
                      <a:ext uri="{FF2B5EF4-FFF2-40B4-BE49-F238E27FC236}">
                        <a16:creationId xmlns:a16="http://schemas.microsoft.com/office/drawing/2014/main" id="{25344DB5-91A2-E2AB-5580-E77EC02CB1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2" name="グループ化 8321">
                  <a:extLst>
                    <a:ext uri="{FF2B5EF4-FFF2-40B4-BE49-F238E27FC236}">
                      <a16:creationId xmlns:a16="http://schemas.microsoft.com/office/drawing/2014/main" id="{F956D9D9-E9D1-0657-2A28-9040A43A21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0" name="直線コネクタ 8329">
                    <a:extLst>
                      <a:ext uri="{FF2B5EF4-FFF2-40B4-BE49-F238E27FC236}">
                        <a16:creationId xmlns:a16="http://schemas.microsoft.com/office/drawing/2014/main" id="{3A38F976-5121-EF24-08F9-EB999AC65D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1" name="直線コネクタ 8330">
                    <a:extLst>
                      <a:ext uri="{FF2B5EF4-FFF2-40B4-BE49-F238E27FC236}">
                        <a16:creationId xmlns:a16="http://schemas.microsoft.com/office/drawing/2014/main" id="{25B41790-6272-8E6F-F461-40CC816F44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2" name="直線コネクタ 8331">
                    <a:extLst>
                      <a:ext uri="{FF2B5EF4-FFF2-40B4-BE49-F238E27FC236}">
                        <a16:creationId xmlns:a16="http://schemas.microsoft.com/office/drawing/2014/main" id="{64B229FB-494B-6342-2BCC-B5F2C6A6C22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3" name="直線コネクタ 8332">
                    <a:extLst>
                      <a:ext uri="{FF2B5EF4-FFF2-40B4-BE49-F238E27FC236}">
                        <a16:creationId xmlns:a16="http://schemas.microsoft.com/office/drawing/2014/main" id="{DC7F94BB-0A8F-C317-46BC-1719264C58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4" name="直線コネクタ 8333">
                    <a:extLst>
                      <a:ext uri="{FF2B5EF4-FFF2-40B4-BE49-F238E27FC236}">
                        <a16:creationId xmlns:a16="http://schemas.microsoft.com/office/drawing/2014/main" id="{D81BB491-8879-E735-658E-162274D62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5" name="直線コネクタ 8334">
                    <a:extLst>
                      <a:ext uri="{FF2B5EF4-FFF2-40B4-BE49-F238E27FC236}">
                        <a16:creationId xmlns:a16="http://schemas.microsoft.com/office/drawing/2014/main" id="{298DEAAA-FDE5-C565-85BD-E8B829C27D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3" name="グループ化 8322">
                  <a:extLst>
                    <a:ext uri="{FF2B5EF4-FFF2-40B4-BE49-F238E27FC236}">
                      <a16:creationId xmlns:a16="http://schemas.microsoft.com/office/drawing/2014/main" id="{A0D2AC85-B842-F6CB-F4FD-595E47B5B5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24" name="直線コネクタ 8323">
                    <a:extLst>
                      <a:ext uri="{FF2B5EF4-FFF2-40B4-BE49-F238E27FC236}">
                        <a16:creationId xmlns:a16="http://schemas.microsoft.com/office/drawing/2014/main" id="{EF3AC5B4-9E72-4B78-78DD-B65047FF1D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5" name="直線コネクタ 8324">
                    <a:extLst>
                      <a:ext uri="{FF2B5EF4-FFF2-40B4-BE49-F238E27FC236}">
                        <a16:creationId xmlns:a16="http://schemas.microsoft.com/office/drawing/2014/main" id="{3D98C626-DA1A-BA71-1790-77998E10C70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6" name="直線コネクタ 8325">
                    <a:extLst>
                      <a:ext uri="{FF2B5EF4-FFF2-40B4-BE49-F238E27FC236}">
                        <a16:creationId xmlns:a16="http://schemas.microsoft.com/office/drawing/2014/main" id="{456114CA-2FFF-5F18-FC53-EA12091C0E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7" name="直線コネクタ 8326">
                    <a:extLst>
                      <a:ext uri="{FF2B5EF4-FFF2-40B4-BE49-F238E27FC236}">
                        <a16:creationId xmlns:a16="http://schemas.microsoft.com/office/drawing/2014/main" id="{22183DC2-8D40-9ACB-593E-83E5987435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8" name="直線コネクタ 8327">
                    <a:extLst>
                      <a:ext uri="{FF2B5EF4-FFF2-40B4-BE49-F238E27FC236}">
                        <a16:creationId xmlns:a16="http://schemas.microsoft.com/office/drawing/2014/main" id="{96F968E9-E8EF-F496-80D5-9CC6727C9F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9" name="直線コネクタ 8328">
                    <a:extLst>
                      <a:ext uri="{FF2B5EF4-FFF2-40B4-BE49-F238E27FC236}">
                        <a16:creationId xmlns:a16="http://schemas.microsoft.com/office/drawing/2014/main" id="{35C97638-9EED-1D76-D726-5A361E7C48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14506" name="テキスト ボックス 14505">
            <a:extLst>
              <a:ext uri="{FF2B5EF4-FFF2-40B4-BE49-F238E27FC236}">
                <a16:creationId xmlns:a16="http://schemas.microsoft.com/office/drawing/2014/main" id="{793CACFE-11BE-A7DB-F002-660CB8CBCF64}"/>
              </a:ext>
            </a:extLst>
          </p:cNvPr>
          <p:cNvSpPr txBox="1"/>
          <p:nvPr/>
        </p:nvSpPr>
        <p:spPr>
          <a:xfrm>
            <a:off x="10197025" y="1734778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Front-side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07" name="テキスト ボックス 14506">
            <a:extLst>
              <a:ext uri="{FF2B5EF4-FFF2-40B4-BE49-F238E27FC236}">
                <a16:creationId xmlns:a16="http://schemas.microsoft.com/office/drawing/2014/main" id="{BE9A0482-22AC-A9E5-A27F-314A26F63ED5}"/>
              </a:ext>
            </a:extLst>
          </p:cNvPr>
          <p:cNvSpPr txBox="1"/>
          <p:nvPr/>
        </p:nvSpPr>
        <p:spPr>
          <a:xfrm>
            <a:off x="10197025" y="2921617"/>
            <a:ext cx="13171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Back-side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DC931EC5-E77E-591D-1CD2-0A63091D21B6}"/>
              </a:ext>
            </a:extLst>
          </p:cNvPr>
          <p:cNvGrpSpPr/>
          <p:nvPr/>
        </p:nvGrpSpPr>
        <p:grpSpPr>
          <a:xfrm>
            <a:off x="2576944" y="2569004"/>
            <a:ext cx="8715345" cy="380936"/>
            <a:chOff x="1542468" y="3429000"/>
            <a:chExt cx="10516993" cy="462792"/>
          </a:xfrm>
        </p:grpSpPr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96EE9482-38EE-8EBD-0E7A-2DAB59EC10C0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14976" name="グループ化 14975">
                <a:extLst>
                  <a:ext uri="{FF2B5EF4-FFF2-40B4-BE49-F238E27FC236}">
                    <a16:creationId xmlns:a16="http://schemas.microsoft.com/office/drawing/2014/main" id="{896CC43F-2C8E-3420-8233-501CE2200DC8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544" name="正方形/長方形 15543">
                  <a:extLst>
                    <a:ext uri="{FF2B5EF4-FFF2-40B4-BE49-F238E27FC236}">
                      <a16:creationId xmlns:a16="http://schemas.microsoft.com/office/drawing/2014/main" id="{4D1EEFA6-C43B-BEAD-82E3-89556ABF3DC9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545" name="グループ化 15544">
                  <a:extLst>
                    <a:ext uri="{FF2B5EF4-FFF2-40B4-BE49-F238E27FC236}">
                      <a16:creationId xmlns:a16="http://schemas.microsoft.com/office/drawing/2014/main" id="{9A2A9428-2B63-0ECC-E8D4-C1321E601C67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574" name="グループ化 15573">
                    <a:extLst>
                      <a:ext uri="{FF2B5EF4-FFF2-40B4-BE49-F238E27FC236}">
                        <a16:creationId xmlns:a16="http://schemas.microsoft.com/office/drawing/2014/main" id="{4F8D52DB-144C-664C-9658-A84B3CBE456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714" name="正方形/長方形 15713">
                      <a:extLst>
                        <a:ext uri="{FF2B5EF4-FFF2-40B4-BE49-F238E27FC236}">
                          <a16:creationId xmlns:a16="http://schemas.microsoft.com/office/drawing/2014/main" id="{60FCE640-18F2-3840-3C0B-4426DB793A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5" name="グループ化 15714">
                      <a:extLst>
                        <a:ext uri="{FF2B5EF4-FFF2-40B4-BE49-F238E27FC236}">
                          <a16:creationId xmlns:a16="http://schemas.microsoft.com/office/drawing/2014/main" id="{7B4256BC-9AF6-CC29-2452-2B3C0DBAD9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30" name="正方形/長方形 15729">
                        <a:extLst>
                          <a:ext uri="{FF2B5EF4-FFF2-40B4-BE49-F238E27FC236}">
                            <a16:creationId xmlns:a16="http://schemas.microsoft.com/office/drawing/2014/main" id="{3987CE50-E809-8DB3-3CBB-4B5D000FF4D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31" name="正方形/長方形 15730">
                        <a:extLst>
                          <a:ext uri="{FF2B5EF4-FFF2-40B4-BE49-F238E27FC236}">
                            <a16:creationId xmlns:a16="http://schemas.microsoft.com/office/drawing/2014/main" id="{6EA9E795-F5EA-784F-69D9-C2A82CC7852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716" name="グループ化 15715">
                      <a:extLst>
                        <a:ext uri="{FF2B5EF4-FFF2-40B4-BE49-F238E27FC236}">
                          <a16:creationId xmlns:a16="http://schemas.microsoft.com/office/drawing/2014/main" id="{E787541C-4351-B117-9A63-86B99EC7C6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726" name="正方形/長方形 15725">
                        <a:extLst>
                          <a:ext uri="{FF2B5EF4-FFF2-40B4-BE49-F238E27FC236}">
                            <a16:creationId xmlns:a16="http://schemas.microsoft.com/office/drawing/2014/main" id="{B1395AF7-7E13-C00D-0C9F-5B607381EE7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727" name="グループ化 15726">
                        <a:extLst>
                          <a:ext uri="{FF2B5EF4-FFF2-40B4-BE49-F238E27FC236}">
                            <a16:creationId xmlns:a16="http://schemas.microsoft.com/office/drawing/2014/main" id="{45E64A7F-A7D2-182C-56E2-390C5800EB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728" name="正方形/長方形 15727">
                          <a:extLst>
                            <a:ext uri="{FF2B5EF4-FFF2-40B4-BE49-F238E27FC236}">
                              <a16:creationId xmlns:a16="http://schemas.microsoft.com/office/drawing/2014/main" id="{1A2FAF1D-DFEC-E54B-06FA-AB9A63FCEE3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729" name="正方形/長方形 15728">
                          <a:extLst>
                            <a:ext uri="{FF2B5EF4-FFF2-40B4-BE49-F238E27FC236}">
                              <a16:creationId xmlns:a16="http://schemas.microsoft.com/office/drawing/2014/main" id="{EBAFE6FF-959E-D821-E804-63F0E6602DD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717" name="正方形/長方形 15716">
                      <a:extLst>
                        <a:ext uri="{FF2B5EF4-FFF2-40B4-BE49-F238E27FC236}">
                          <a16:creationId xmlns:a16="http://schemas.microsoft.com/office/drawing/2014/main" id="{E0C8654B-F60C-40A3-6CA6-07EBA7FB117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8" name="グループ化 15717">
                      <a:extLst>
                        <a:ext uri="{FF2B5EF4-FFF2-40B4-BE49-F238E27FC236}">
                          <a16:creationId xmlns:a16="http://schemas.microsoft.com/office/drawing/2014/main" id="{81279423-5306-E54A-3546-E6E80ACC75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4" name="正方形/長方形 15723">
                        <a:extLst>
                          <a:ext uri="{FF2B5EF4-FFF2-40B4-BE49-F238E27FC236}">
                            <a16:creationId xmlns:a16="http://schemas.microsoft.com/office/drawing/2014/main" id="{879FD540-E96C-1653-6004-64C55B337AC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5" name="正方形/長方形 15724">
                        <a:extLst>
                          <a:ext uri="{FF2B5EF4-FFF2-40B4-BE49-F238E27FC236}">
                            <a16:creationId xmlns:a16="http://schemas.microsoft.com/office/drawing/2014/main" id="{C85FA8D5-85CF-B927-D046-9BCA8048086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19" name="正方形/長方形 15718">
                      <a:extLst>
                        <a:ext uri="{FF2B5EF4-FFF2-40B4-BE49-F238E27FC236}">
                          <a16:creationId xmlns:a16="http://schemas.microsoft.com/office/drawing/2014/main" id="{0C4F80EB-6FD5-29A3-9C57-A9F928D36C9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20" name="グループ化 15719">
                      <a:extLst>
                        <a:ext uri="{FF2B5EF4-FFF2-40B4-BE49-F238E27FC236}">
                          <a16:creationId xmlns:a16="http://schemas.microsoft.com/office/drawing/2014/main" id="{697CC71C-08E0-2D4F-AAED-976FD7B0AE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2" name="正方形/長方形 15721">
                        <a:extLst>
                          <a:ext uri="{FF2B5EF4-FFF2-40B4-BE49-F238E27FC236}">
                            <a16:creationId xmlns:a16="http://schemas.microsoft.com/office/drawing/2014/main" id="{2C21E2F6-6ACD-C56F-3708-2F207796D44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3" name="正方形/長方形 15722">
                        <a:extLst>
                          <a:ext uri="{FF2B5EF4-FFF2-40B4-BE49-F238E27FC236}">
                            <a16:creationId xmlns:a16="http://schemas.microsoft.com/office/drawing/2014/main" id="{64334F6C-5446-28D3-350D-8DA46FE15EE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21" name="正方形/長方形 15720">
                      <a:extLst>
                        <a:ext uri="{FF2B5EF4-FFF2-40B4-BE49-F238E27FC236}">
                          <a16:creationId xmlns:a16="http://schemas.microsoft.com/office/drawing/2014/main" id="{8292E69F-BA24-5FF6-325F-7BE98F7A56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575" name="グループ化 15574">
                    <a:extLst>
                      <a:ext uri="{FF2B5EF4-FFF2-40B4-BE49-F238E27FC236}">
                        <a16:creationId xmlns:a16="http://schemas.microsoft.com/office/drawing/2014/main" id="{1103929C-D7B2-D370-1972-0A3F3C7A91B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80" name="グループ化 15679">
                      <a:extLst>
                        <a:ext uri="{FF2B5EF4-FFF2-40B4-BE49-F238E27FC236}">
                          <a16:creationId xmlns:a16="http://schemas.microsoft.com/office/drawing/2014/main" id="{CF61B0F6-9CB9-8BA2-3831-0489D91986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98" name="直線コネクタ 15697">
                        <a:extLst>
                          <a:ext uri="{FF2B5EF4-FFF2-40B4-BE49-F238E27FC236}">
                            <a16:creationId xmlns:a16="http://schemas.microsoft.com/office/drawing/2014/main" id="{07CE7ACF-1D9C-3276-44BC-6D0383786C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9" name="直線コネクタ 15698">
                        <a:extLst>
                          <a:ext uri="{FF2B5EF4-FFF2-40B4-BE49-F238E27FC236}">
                            <a16:creationId xmlns:a16="http://schemas.microsoft.com/office/drawing/2014/main" id="{B4ADCC30-7488-E460-4D8D-14DA1C39E2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0" name="直線コネクタ 15699">
                        <a:extLst>
                          <a:ext uri="{FF2B5EF4-FFF2-40B4-BE49-F238E27FC236}">
                            <a16:creationId xmlns:a16="http://schemas.microsoft.com/office/drawing/2014/main" id="{489F90B2-ABC9-A0F0-E00F-5AB6F9BDCC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1" name="直線コネクタ 15700">
                        <a:extLst>
                          <a:ext uri="{FF2B5EF4-FFF2-40B4-BE49-F238E27FC236}">
                            <a16:creationId xmlns:a16="http://schemas.microsoft.com/office/drawing/2014/main" id="{BD9F6D90-D97A-D79B-58A2-17EE6BF0DC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2" name="直線コネクタ 15701">
                        <a:extLst>
                          <a:ext uri="{FF2B5EF4-FFF2-40B4-BE49-F238E27FC236}">
                            <a16:creationId xmlns:a16="http://schemas.microsoft.com/office/drawing/2014/main" id="{9C51D05C-AFE0-8117-679B-7D02F0313E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3" name="直線コネクタ 15702">
                        <a:extLst>
                          <a:ext uri="{FF2B5EF4-FFF2-40B4-BE49-F238E27FC236}">
                            <a16:creationId xmlns:a16="http://schemas.microsoft.com/office/drawing/2014/main" id="{18FA679D-33F2-7BDD-C4FE-75BE4F5DBB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4" name="直線コネクタ 15703">
                        <a:extLst>
                          <a:ext uri="{FF2B5EF4-FFF2-40B4-BE49-F238E27FC236}">
                            <a16:creationId xmlns:a16="http://schemas.microsoft.com/office/drawing/2014/main" id="{C1A9BE6F-73FF-272D-427D-BB5CA54703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5" name="直線コネクタ 15704">
                        <a:extLst>
                          <a:ext uri="{FF2B5EF4-FFF2-40B4-BE49-F238E27FC236}">
                            <a16:creationId xmlns:a16="http://schemas.microsoft.com/office/drawing/2014/main" id="{41C661B6-588B-3F41-E00B-5C8DF79489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6" name="直線コネクタ 15705">
                        <a:extLst>
                          <a:ext uri="{FF2B5EF4-FFF2-40B4-BE49-F238E27FC236}">
                            <a16:creationId xmlns:a16="http://schemas.microsoft.com/office/drawing/2014/main" id="{296F04B4-5E22-1BE2-B363-D0726B7B3F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7" name="直線コネクタ 15706">
                        <a:extLst>
                          <a:ext uri="{FF2B5EF4-FFF2-40B4-BE49-F238E27FC236}">
                            <a16:creationId xmlns:a16="http://schemas.microsoft.com/office/drawing/2014/main" id="{6FC823D8-C24A-C75F-DFC8-C2BB4A5D11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8" name="直線コネクタ 15707">
                        <a:extLst>
                          <a:ext uri="{FF2B5EF4-FFF2-40B4-BE49-F238E27FC236}">
                            <a16:creationId xmlns:a16="http://schemas.microsoft.com/office/drawing/2014/main" id="{9057E0D1-D019-2F60-4D37-20FBA7D6A0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9" name="直線コネクタ 15708">
                        <a:extLst>
                          <a:ext uri="{FF2B5EF4-FFF2-40B4-BE49-F238E27FC236}">
                            <a16:creationId xmlns:a16="http://schemas.microsoft.com/office/drawing/2014/main" id="{CF90BC74-BFE6-827B-2CEF-009347C98C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0" name="直線コネクタ 15709">
                        <a:extLst>
                          <a:ext uri="{FF2B5EF4-FFF2-40B4-BE49-F238E27FC236}">
                            <a16:creationId xmlns:a16="http://schemas.microsoft.com/office/drawing/2014/main" id="{D5CBF340-09EC-8E6A-EA52-FB2F6F9F9F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1" name="直線コネクタ 15710">
                        <a:extLst>
                          <a:ext uri="{FF2B5EF4-FFF2-40B4-BE49-F238E27FC236}">
                            <a16:creationId xmlns:a16="http://schemas.microsoft.com/office/drawing/2014/main" id="{164857BF-C56D-88F2-81C5-CB662E04DA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2" name="直線コネクタ 15711">
                        <a:extLst>
                          <a:ext uri="{FF2B5EF4-FFF2-40B4-BE49-F238E27FC236}">
                            <a16:creationId xmlns:a16="http://schemas.microsoft.com/office/drawing/2014/main" id="{BE3198B9-4007-C91B-2EDC-2F02C67ED1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3" name="直線コネクタ 15712">
                        <a:extLst>
                          <a:ext uri="{FF2B5EF4-FFF2-40B4-BE49-F238E27FC236}">
                            <a16:creationId xmlns:a16="http://schemas.microsoft.com/office/drawing/2014/main" id="{F412923D-AC6A-0889-9A0F-527F5E66F8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81" name="グループ化 15680">
                      <a:extLst>
                        <a:ext uri="{FF2B5EF4-FFF2-40B4-BE49-F238E27FC236}">
                          <a16:creationId xmlns:a16="http://schemas.microsoft.com/office/drawing/2014/main" id="{9EC713E5-8A10-FDA0-CA27-F7B4F393C3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82" name="直線コネクタ 15681">
                        <a:extLst>
                          <a:ext uri="{FF2B5EF4-FFF2-40B4-BE49-F238E27FC236}">
                            <a16:creationId xmlns:a16="http://schemas.microsoft.com/office/drawing/2014/main" id="{080B1528-7BB2-B489-31A3-7657ABB770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3" name="直線コネクタ 15682">
                        <a:extLst>
                          <a:ext uri="{FF2B5EF4-FFF2-40B4-BE49-F238E27FC236}">
                            <a16:creationId xmlns:a16="http://schemas.microsoft.com/office/drawing/2014/main" id="{277F936A-D994-BA47-8A77-BC4EB95735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4" name="直線コネクタ 15683">
                        <a:extLst>
                          <a:ext uri="{FF2B5EF4-FFF2-40B4-BE49-F238E27FC236}">
                            <a16:creationId xmlns:a16="http://schemas.microsoft.com/office/drawing/2014/main" id="{B991BE96-1CCC-AA97-3759-A5E2D98A4C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5" name="直線コネクタ 15684">
                        <a:extLst>
                          <a:ext uri="{FF2B5EF4-FFF2-40B4-BE49-F238E27FC236}">
                            <a16:creationId xmlns:a16="http://schemas.microsoft.com/office/drawing/2014/main" id="{D0C17D84-B52E-E41D-C245-4BB847F146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6" name="直線コネクタ 15685">
                        <a:extLst>
                          <a:ext uri="{FF2B5EF4-FFF2-40B4-BE49-F238E27FC236}">
                            <a16:creationId xmlns:a16="http://schemas.microsoft.com/office/drawing/2014/main" id="{56372F0F-4713-D735-D490-DC2699D0C6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7" name="直線コネクタ 15686">
                        <a:extLst>
                          <a:ext uri="{FF2B5EF4-FFF2-40B4-BE49-F238E27FC236}">
                            <a16:creationId xmlns:a16="http://schemas.microsoft.com/office/drawing/2014/main" id="{F4C9EB66-D118-029B-1BB1-67AEFD0655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8" name="直線コネクタ 15687">
                        <a:extLst>
                          <a:ext uri="{FF2B5EF4-FFF2-40B4-BE49-F238E27FC236}">
                            <a16:creationId xmlns:a16="http://schemas.microsoft.com/office/drawing/2014/main" id="{C9B8AEB9-6F00-DC0B-DDCF-15468F4997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9" name="直線コネクタ 15688">
                        <a:extLst>
                          <a:ext uri="{FF2B5EF4-FFF2-40B4-BE49-F238E27FC236}">
                            <a16:creationId xmlns:a16="http://schemas.microsoft.com/office/drawing/2014/main" id="{5E734F79-2F5D-14D4-36B4-8C036505AB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0" name="直線コネクタ 15689">
                        <a:extLst>
                          <a:ext uri="{FF2B5EF4-FFF2-40B4-BE49-F238E27FC236}">
                            <a16:creationId xmlns:a16="http://schemas.microsoft.com/office/drawing/2014/main" id="{F492EC3C-B0B0-3A3B-4ECD-C7A47E937D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1" name="直線コネクタ 15690">
                        <a:extLst>
                          <a:ext uri="{FF2B5EF4-FFF2-40B4-BE49-F238E27FC236}">
                            <a16:creationId xmlns:a16="http://schemas.microsoft.com/office/drawing/2014/main" id="{01FD5C0B-E7C4-7AFE-3B72-52977CF59E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2" name="直線コネクタ 15691">
                        <a:extLst>
                          <a:ext uri="{FF2B5EF4-FFF2-40B4-BE49-F238E27FC236}">
                            <a16:creationId xmlns:a16="http://schemas.microsoft.com/office/drawing/2014/main" id="{8F6AC888-9F5F-6E2D-04E9-A855ED2280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3" name="直線コネクタ 15692">
                        <a:extLst>
                          <a:ext uri="{FF2B5EF4-FFF2-40B4-BE49-F238E27FC236}">
                            <a16:creationId xmlns:a16="http://schemas.microsoft.com/office/drawing/2014/main" id="{A9DDD8E8-C437-7741-7AF4-796CA4A068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4" name="直線コネクタ 15693">
                        <a:extLst>
                          <a:ext uri="{FF2B5EF4-FFF2-40B4-BE49-F238E27FC236}">
                            <a16:creationId xmlns:a16="http://schemas.microsoft.com/office/drawing/2014/main" id="{DF1DC889-423F-29D3-636A-E1865517D6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5" name="直線コネクタ 15694">
                        <a:extLst>
                          <a:ext uri="{FF2B5EF4-FFF2-40B4-BE49-F238E27FC236}">
                            <a16:creationId xmlns:a16="http://schemas.microsoft.com/office/drawing/2014/main" id="{2B2B667D-9D55-1E64-4546-F739BF6EFC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6" name="直線コネクタ 15695">
                        <a:extLst>
                          <a:ext uri="{FF2B5EF4-FFF2-40B4-BE49-F238E27FC236}">
                            <a16:creationId xmlns:a16="http://schemas.microsoft.com/office/drawing/2014/main" id="{976FC4D9-5EFA-5CEC-603B-74CDBED3B7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7" name="直線コネクタ 15696">
                        <a:extLst>
                          <a:ext uri="{FF2B5EF4-FFF2-40B4-BE49-F238E27FC236}">
                            <a16:creationId xmlns:a16="http://schemas.microsoft.com/office/drawing/2014/main" id="{3BDFF382-1000-E905-4E02-09F1AD3812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6" name="グループ化 15575">
                    <a:extLst>
                      <a:ext uri="{FF2B5EF4-FFF2-40B4-BE49-F238E27FC236}">
                        <a16:creationId xmlns:a16="http://schemas.microsoft.com/office/drawing/2014/main" id="{1108E527-301E-9E56-ED7B-C3EE0FC98C52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46" name="グループ化 15645">
                      <a:extLst>
                        <a:ext uri="{FF2B5EF4-FFF2-40B4-BE49-F238E27FC236}">
                          <a16:creationId xmlns:a16="http://schemas.microsoft.com/office/drawing/2014/main" id="{E0AE3B76-2F06-2CC3-D210-C3841AA8CC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64" name="直線コネクタ 15663">
                        <a:extLst>
                          <a:ext uri="{FF2B5EF4-FFF2-40B4-BE49-F238E27FC236}">
                            <a16:creationId xmlns:a16="http://schemas.microsoft.com/office/drawing/2014/main" id="{BA042015-8F2C-6797-4E38-1F37EB5431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5" name="直線コネクタ 15664">
                        <a:extLst>
                          <a:ext uri="{FF2B5EF4-FFF2-40B4-BE49-F238E27FC236}">
                            <a16:creationId xmlns:a16="http://schemas.microsoft.com/office/drawing/2014/main" id="{BC1A7010-A414-CAF1-12BD-7DEB3DC7AC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6" name="直線コネクタ 15665">
                        <a:extLst>
                          <a:ext uri="{FF2B5EF4-FFF2-40B4-BE49-F238E27FC236}">
                            <a16:creationId xmlns:a16="http://schemas.microsoft.com/office/drawing/2014/main" id="{DCC5DEE9-7E76-D984-4B67-CD6E7212D1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7" name="直線コネクタ 15666">
                        <a:extLst>
                          <a:ext uri="{FF2B5EF4-FFF2-40B4-BE49-F238E27FC236}">
                            <a16:creationId xmlns:a16="http://schemas.microsoft.com/office/drawing/2014/main" id="{A9CD556E-724E-96D8-09FB-9E221F63B3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8" name="直線コネクタ 15667">
                        <a:extLst>
                          <a:ext uri="{FF2B5EF4-FFF2-40B4-BE49-F238E27FC236}">
                            <a16:creationId xmlns:a16="http://schemas.microsoft.com/office/drawing/2014/main" id="{554780D4-1AB4-5ABE-63BF-F3F77A7725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9" name="直線コネクタ 15668">
                        <a:extLst>
                          <a:ext uri="{FF2B5EF4-FFF2-40B4-BE49-F238E27FC236}">
                            <a16:creationId xmlns:a16="http://schemas.microsoft.com/office/drawing/2014/main" id="{3E283A9F-A5E4-E59E-7D41-E963279095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0" name="直線コネクタ 15669">
                        <a:extLst>
                          <a:ext uri="{FF2B5EF4-FFF2-40B4-BE49-F238E27FC236}">
                            <a16:creationId xmlns:a16="http://schemas.microsoft.com/office/drawing/2014/main" id="{33322216-D18C-79EF-84FF-821A9AE437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1" name="直線コネクタ 15670">
                        <a:extLst>
                          <a:ext uri="{FF2B5EF4-FFF2-40B4-BE49-F238E27FC236}">
                            <a16:creationId xmlns:a16="http://schemas.microsoft.com/office/drawing/2014/main" id="{862CB460-E7F1-B515-34A9-30B010A67D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2" name="直線コネクタ 15671">
                        <a:extLst>
                          <a:ext uri="{FF2B5EF4-FFF2-40B4-BE49-F238E27FC236}">
                            <a16:creationId xmlns:a16="http://schemas.microsoft.com/office/drawing/2014/main" id="{C1DB22E9-CC09-8F99-DE08-191C4B6EF5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3" name="直線コネクタ 15672">
                        <a:extLst>
                          <a:ext uri="{FF2B5EF4-FFF2-40B4-BE49-F238E27FC236}">
                            <a16:creationId xmlns:a16="http://schemas.microsoft.com/office/drawing/2014/main" id="{D0007471-E24E-99DD-FCC2-36FF6E591D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4" name="直線コネクタ 15673">
                        <a:extLst>
                          <a:ext uri="{FF2B5EF4-FFF2-40B4-BE49-F238E27FC236}">
                            <a16:creationId xmlns:a16="http://schemas.microsoft.com/office/drawing/2014/main" id="{CA5F1B30-B1BE-34A6-780A-88EBAB27D0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5" name="直線コネクタ 15674">
                        <a:extLst>
                          <a:ext uri="{FF2B5EF4-FFF2-40B4-BE49-F238E27FC236}">
                            <a16:creationId xmlns:a16="http://schemas.microsoft.com/office/drawing/2014/main" id="{0D7492DB-1367-DD69-9D1C-DE5FAFB818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6" name="直線コネクタ 15675">
                        <a:extLst>
                          <a:ext uri="{FF2B5EF4-FFF2-40B4-BE49-F238E27FC236}">
                            <a16:creationId xmlns:a16="http://schemas.microsoft.com/office/drawing/2014/main" id="{7619784B-6C6C-6EA7-D1D1-CF9EC942A5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7" name="直線コネクタ 15676">
                        <a:extLst>
                          <a:ext uri="{FF2B5EF4-FFF2-40B4-BE49-F238E27FC236}">
                            <a16:creationId xmlns:a16="http://schemas.microsoft.com/office/drawing/2014/main" id="{C12CC23D-F96D-D7B0-E999-C11C1E8209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8" name="直線コネクタ 15677">
                        <a:extLst>
                          <a:ext uri="{FF2B5EF4-FFF2-40B4-BE49-F238E27FC236}">
                            <a16:creationId xmlns:a16="http://schemas.microsoft.com/office/drawing/2014/main" id="{915D25CE-C5B9-9D38-0569-103879E1D7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9" name="直線コネクタ 15678">
                        <a:extLst>
                          <a:ext uri="{FF2B5EF4-FFF2-40B4-BE49-F238E27FC236}">
                            <a16:creationId xmlns:a16="http://schemas.microsoft.com/office/drawing/2014/main" id="{695534B9-2281-E348-C311-AA6BE056B2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7" name="グループ化 15646">
                      <a:extLst>
                        <a:ext uri="{FF2B5EF4-FFF2-40B4-BE49-F238E27FC236}">
                          <a16:creationId xmlns:a16="http://schemas.microsoft.com/office/drawing/2014/main" id="{B72C881D-D5B3-814F-0FA6-79B5132856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48" name="直線コネクタ 15647">
                        <a:extLst>
                          <a:ext uri="{FF2B5EF4-FFF2-40B4-BE49-F238E27FC236}">
                            <a16:creationId xmlns:a16="http://schemas.microsoft.com/office/drawing/2014/main" id="{BBC81AC3-46C8-9068-3776-748847EE42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9" name="直線コネクタ 15648">
                        <a:extLst>
                          <a:ext uri="{FF2B5EF4-FFF2-40B4-BE49-F238E27FC236}">
                            <a16:creationId xmlns:a16="http://schemas.microsoft.com/office/drawing/2014/main" id="{5F346665-89EF-80DD-6981-2002DF2BB4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0" name="直線コネクタ 15649">
                        <a:extLst>
                          <a:ext uri="{FF2B5EF4-FFF2-40B4-BE49-F238E27FC236}">
                            <a16:creationId xmlns:a16="http://schemas.microsoft.com/office/drawing/2014/main" id="{587EFFA5-75DA-02F2-6C31-8ADCD1C77B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1" name="直線コネクタ 15650">
                        <a:extLst>
                          <a:ext uri="{FF2B5EF4-FFF2-40B4-BE49-F238E27FC236}">
                            <a16:creationId xmlns:a16="http://schemas.microsoft.com/office/drawing/2014/main" id="{18B4A431-0422-A211-3453-C147B61E24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2" name="直線コネクタ 15651">
                        <a:extLst>
                          <a:ext uri="{FF2B5EF4-FFF2-40B4-BE49-F238E27FC236}">
                            <a16:creationId xmlns:a16="http://schemas.microsoft.com/office/drawing/2014/main" id="{9E21E1A5-AAE5-0E8C-5C56-9C38F0A550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3" name="直線コネクタ 15652">
                        <a:extLst>
                          <a:ext uri="{FF2B5EF4-FFF2-40B4-BE49-F238E27FC236}">
                            <a16:creationId xmlns:a16="http://schemas.microsoft.com/office/drawing/2014/main" id="{CEBFC7E1-4F31-9306-0425-466F32FFB1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4" name="直線コネクタ 15653">
                        <a:extLst>
                          <a:ext uri="{FF2B5EF4-FFF2-40B4-BE49-F238E27FC236}">
                            <a16:creationId xmlns:a16="http://schemas.microsoft.com/office/drawing/2014/main" id="{2B46E952-5674-C45E-C5A2-0E302C811B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5" name="直線コネクタ 15654">
                        <a:extLst>
                          <a:ext uri="{FF2B5EF4-FFF2-40B4-BE49-F238E27FC236}">
                            <a16:creationId xmlns:a16="http://schemas.microsoft.com/office/drawing/2014/main" id="{E1CF1C77-C78C-EAFA-0DB1-75D9BA53A9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6" name="直線コネクタ 15655">
                        <a:extLst>
                          <a:ext uri="{FF2B5EF4-FFF2-40B4-BE49-F238E27FC236}">
                            <a16:creationId xmlns:a16="http://schemas.microsoft.com/office/drawing/2014/main" id="{CE79E4E7-0E91-D115-ABAE-3B83C47095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7" name="直線コネクタ 15656">
                        <a:extLst>
                          <a:ext uri="{FF2B5EF4-FFF2-40B4-BE49-F238E27FC236}">
                            <a16:creationId xmlns:a16="http://schemas.microsoft.com/office/drawing/2014/main" id="{FDEE674F-2DC1-9C15-FE49-202F6C39BB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8" name="直線コネクタ 15657">
                        <a:extLst>
                          <a:ext uri="{FF2B5EF4-FFF2-40B4-BE49-F238E27FC236}">
                            <a16:creationId xmlns:a16="http://schemas.microsoft.com/office/drawing/2014/main" id="{7528491A-A1DD-9BF2-8C8C-2CADAF43E6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9" name="直線コネクタ 15658">
                        <a:extLst>
                          <a:ext uri="{FF2B5EF4-FFF2-40B4-BE49-F238E27FC236}">
                            <a16:creationId xmlns:a16="http://schemas.microsoft.com/office/drawing/2014/main" id="{75EAB07F-651A-C568-BCF9-FC10B71CF2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0" name="直線コネクタ 15659">
                        <a:extLst>
                          <a:ext uri="{FF2B5EF4-FFF2-40B4-BE49-F238E27FC236}">
                            <a16:creationId xmlns:a16="http://schemas.microsoft.com/office/drawing/2014/main" id="{ED92BA3C-0129-DD45-0A7C-A0072190BC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1" name="直線コネクタ 15660">
                        <a:extLst>
                          <a:ext uri="{FF2B5EF4-FFF2-40B4-BE49-F238E27FC236}">
                            <a16:creationId xmlns:a16="http://schemas.microsoft.com/office/drawing/2014/main" id="{D1C0FB5B-9F56-4821-D329-E02BAC5DDF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2" name="直線コネクタ 15661">
                        <a:extLst>
                          <a:ext uri="{FF2B5EF4-FFF2-40B4-BE49-F238E27FC236}">
                            <a16:creationId xmlns:a16="http://schemas.microsoft.com/office/drawing/2014/main" id="{80F0D789-1A10-3B7B-8013-7A5FE62702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3" name="直線コネクタ 15662">
                        <a:extLst>
                          <a:ext uri="{FF2B5EF4-FFF2-40B4-BE49-F238E27FC236}">
                            <a16:creationId xmlns:a16="http://schemas.microsoft.com/office/drawing/2014/main" id="{8A5EBC8C-5B67-2BD5-170D-6E1ABAF37E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7" name="グループ化 15576">
                    <a:extLst>
                      <a:ext uri="{FF2B5EF4-FFF2-40B4-BE49-F238E27FC236}">
                        <a16:creationId xmlns:a16="http://schemas.microsoft.com/office/drawing/2014/main" id="{B454CEF2-5E42-DAFE-6F7C-04895783D4F2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12" name="グループ化 15611">
                      <a:extLst>
                        <a:ext uri="{FF2B5EF4-FFF2-40B4-BE49-F238E27FC236}">
                          <a16:creationId xmlns:a16="http://schemas.microsoft.com/office/drawing/2014/main" id="{4ED470A9-F191-B9A5-3355-3C0CCC26EA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30" name="直線コネクタ 15629">
                        <a:extLst>
                          <a:ext uri="{FF2B5EF4-FFF2-40B4-BE49-F238E27FC236}">
                            <a16:creationId xmlns:a16="http://schemas.microsoft.com/office/drawing/2014/main" id="{00793017-E071-8394-7B85-E903C5697B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1" name="直線コネクタ 15630">
                        <a:extLst>
                          <a:ext uri="{FF2B5EF4-FFF2-40B4-BE49-F238E27FC236}">
                            <a16:creationId xmlns:a16="http://schemas.microsoft.com/office/drawing/2014/main" id="{AF008A4A-1895-EBD5-67EE-BB5994B1E7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2" name="直線コネクタ 15631">
                        <a:extLst>
                          <a:ext uri="{FF2B5EF4-FFF2-40B4-BE49-F238E27FC236}">
                            <a16:creationId xmlns:a16="http://schemas.microsoft.com/office/drawing/2014/main" id="{B48084A0-5B97-72A7-EC56-4F04592AB1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3" name="直線コネクタ 15632">
                        <a:extLst>
                          <a:ext uri="{FF2B5EF4-FFF2-40B4-BE49-F238E27FC236}">
                            <a16:creationId xmlns:a16="http://schemas.microsoft.com/office/drawing/2014/main" id="{A614AD11-C76E-7959-D710-29F3426B63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4" name="直線コネクタ 15633">
                        <a:extLst>
                          <a:ext uri="{FF2B5EF4-FFF2-40B4-BE49-F238E27FC236}">
                            <a16:creationId xmlns:a16="http://schemas.microsoft.com/office/drawing/2014/main" id="{5A233C1D-1B84-C2CD-4F1E-FB931C5216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5" name="直線コネクタ 15634">
                        <a:extLst>
                          <a:ext uri="{FF2B5EF4-FFF2-40B4-BE49-F238E27FC236}">
                            <a16:creationId xmlns:a16="http://schemas.microsoft.com/office/drawing/2014/main" id="{2422FFE1-9D8B-8027-BC84-7BE314E727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6" name="直線コネクタ 15635">
                        <a:extLst>
                          <a:ext uri="{FF2B5EF4-FFF2-40B4-BE49-F238E27FC236}">
                            <a16:creationId xmlns:a16="http://schemas.microsoft.com/office/drawing/2014/main" id="{DD552B8F-38C1-41F8-A142-3D00081325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7" name="直線コネクタ 15636">
                        <a:extLst>
                          <a:ext uri="{FF2B5EF4-FFF2-40B4-BE49-F238E27FC236}">
                            <a16:creationId xmlns:a16="http://schemas.microsoft.com/office/drawing/2014/main" id="{353C2ACC-5AD2-D47F-339B-E44BF6C82F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8" name="直線コネクタ 15637">
                        <a:extLst>
                          <a:ext uri="{FF2B5EF4-FFF2-40B4-BE49-F238E27FC236}">
                            <a16:creationId xmlns:a16="http://schemas.microsoft.com/office/drawing/2014/main" id="{FA71A520-85F4-FEB9-7553-80FE5301E4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9" name="直線コネクタ 15638">
                        <a:extLst>
                          <a:ext uri="{FF2B5EF4-FFF2-40B4-BE49-F238E27FC236}">
                            <a16:creationId xmlns:a16="http://schemas.microsoft.com/office/drawing/2014/main" id="{2428A55D-4685-7E8F-EC98-C3B000359B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0" name="直線コネクタ 15639">
                        <a:extLst>
                          <a:ext uri="{FF2B5EF4-FFF2-40B4-BE49-F238E27FC236}">
                            <a16:creationId xmlns:a16="http://schemas.microsoft.com/office/drawing/2014/main" id="{3A1861C2-5234-F30E-B45A-0B203D93A5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1" name="直線コネクタ 15640">
                        <a:extLst>
                          <a:ext uri="{FF2B5EF4-FFF2-40B4-BE49-F238E27FC236}">
                            <a16:creationId xmlns:a16="http://schemas.microsoft.com/office/drawing/2014/main" id="{13024331-81CD-F102-5998-406602A1C4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2" name="直線コネクタ 15641">
                        <a:extLst>
                          <a:ext uri="{FF2B5EF4-FFF2-40B4-BE49-F238E27FC236}">
                            <a16:creationId xmlns:a16="http://schemas.microsoft.com/office/drawing/2014/main" id="{9342DBE8-4B07-82EB-63BB-D3F6B8CB3F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3" name="直線コネクタ 15642">
                        <a:extLst>
                          <a:ext uri="{FF2B5EF4-FFF2-40B4-BE49-F238E27FC236}">
                            <a16:creationId xmlns:a16="http://schemas.microsoft.com/office/drawing/2014/main" id="{E1F479DE-DF23-04EF-3443-1C4EEB2D83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4" name="直線コネクタ 15643">
                        <a:extLst>
                          <a:ext uri="{FF2B5EF4-FFF2-40B4-BE49-F238E27FC236}">
                            <a16:creationId xmlns:a16="http://schemas.microsoft.com/office/drawing/2014/main" id="{428CF7A0-BA32-1FBC-DC4E-BF4B7B8362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5" name="直線コネクタ 15644">
                        <a:extLst>
                          <a:ext uri="{FF2B5EF4-FFF2-40B4-BE49-F238E27FC236}">
                            <a16:creationId xmlns:a16="http://schemas.microsoft.com/office/drawing/2014/main" id="{61B94704-DDAD-9627-F1ED-5EECBF5BAA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3" name="グループ化 15612">
                      <a:extLst>
                        <a:ext uri="{FF2B5EF4-FFF2-40B4-BE49-F238E27FC236}">
                          <a16:creationId xmlns:a16="http://schemas.microsoft.com/office/drawing/2014/main" id="{5A4F86B5-B759-23CD-8F00-213BEF89A7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14" name="直線コネクタ 15613">
                        <a:extLst>
                          <a:ext uri="{FF2B5EF4-FFF2-40B4-BE49-F238E27FC236}">
                            <a16:creationId xmlns:a16="http://schemas.microsoft.com/office/drawing/2014/main" id="{EABD8C22-6D88-D42A-A50D-2601682B0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5" name="直線コネクタ 15614">
                        <a:extLst>
                          <a:ext uri="{FF2B5EF4-FFF2-40B4-BE49-F238E27FC236}">
                            <a16:creationId xmlns:a16="http://schemas.microsoft.com/office/drawing/2014/main" id="{A7302E87-94C7-E6ED-BEBB-C9FBCD72C7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6" name="直線コネクタ 15615">
                        <a:extLst>
                          <a:ext uri="{FF2B5EF4-FFF2-40B4-BE49-F238E27FC236}">
                            <a16:creationId xmlns:a16="http://schemas.microsoft.com/office/drawing/2014/main" id="{76D6E825-2AB8-04DF-A23C-EAD388D43A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7" name="直線コネクタ 15616">
                        <a:extLst>
                          <a:ext uri="{FF2B5EF4-FFF2-40B4-BE49-F238E27FC236}">
                            <a16:creationId xmlns:a16="http://schemas.microsoft.com/office/drawing/2014/main" id="{81A34EA2-A73E-3E52-D283-8A80BD2A2C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8" name="直線コネクタ 15617">
                        <a:extLst>
                          <a:ext uri="{FF2B5EF4-FFF2-40B4-BE49-F238E27FC236}">
                            <a16:creationId xmlns:a16="http://schemas.microsoft.com/office/drawing/2014/main" id="{7BB66619-001E-FF52-EA9F-50BFB8A740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9" name="直線コネクタ 15618">
                        <a:extLst>
                          <a:ext uri="{FF2B5EF4-FFF2-40B4-BE49-F238E27FC236}">
                            <a16:creationId xmlns:a16="http://schemas.microsoft.com/office/drawing/2014/main" id="{43FDABE1-5D29-D41B-28BC-294412CA02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0" name="直線コネクタ 15619">
                        <a:extLst>
                          <a:ext uri="{FF2B5EF4-FFF2-40B4-BE49-F238E27FC236}">
                            <a16:creationId xmlns:a16="http://schemas.microsoft.com/office/drawing/2014/main" id="{EE0610EE-87AA-D9AC-BBEA-218CF4ABA4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1" name="直線コネクタ 15620">
                        <a:extLst>
                          <a:ext uri="{FF2B5EF4-FFF2-40B4-BE49-F238E27FC236}">
                            <a16:creationId xmlns:a16="http://schemas.microsoft.com/office/drawing/2014/main" id="{D7EA4783-5BF5-E5D3-1B10-985299DABD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2" name="直線コネクタ 15621">
                        <a:extLst>
                          <a:ext uri="{FF2B5EF4-FFF2-40B4-BE49-F238E27FC236}">
                            <a16:creationId xmlns:a16="http://schemas.microsoft.com/office/drawing/2014/main" id="{3E960623-3FE5-F7A4-08A1-8F53EDCEC6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3" name="直線コネクタ 15622">
                        <a:extLst>
                          <a:ext uri="{FF2B5EF4-FFF2-40B4-BE49-F238E27FC236}">
                            <a16:creationId xmlns:a16="http://schemas.microsoft.com/office/drawing/2014/main" id="{8A981B9E-8A72-4C5E-1154-BC6179B0CB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4" name="直線コネクタ 15623">
                        <a:extLst>
                          <a:ext uri="{FF2B5EF4-FFF2-40B4-BE49-F238E27FC236}">
                            <a16:creationId xmlns:a16="http://schemas.microsoft.com/office/drawing/2014/main" id="{12ABF2AF-4B4F-3CB8-D8C2-B23ADCB95C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5" name="直線コネクタ 15624">
                        <a:extLst>
                          <a:ext uri="{FF2B5EF4-FFF2-40B4-BE49-F238E27FC236}">
                            <a16:creationId xmlns:a16="http://schemas.microsoft.com/office/drawing/2014/main" id="{CC76E8F4-9910-CD58-00DA-4AE81AF9E8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6" name="直線コネクタ 15625">
                        <a:extLst>
                          <a:ext uri="{FF2B5EF4-FFF2-40B4-BE49-F238E27FC236}">
                            <a16:creationId xmlns:a16="http://schemas.microsoft.com/office/drawing/2014/main" id="{1AEFC35F-8195-0FF2-DCA0-0CCB2FC447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7" name="直線コネクタ 15626">
                        <a:extLst>
                          <a:ext uri="{FF2B5EF4-FFF2-40B4-BE49-F238E27FC236}">
                            <a16:creationId xmlns:a16="http://schemas.microsoft.com/office/drawing/2014/main" id="{34B2A2FB-ACAF-34F8-E018-62EB7A12D2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8" name="直線コネクタ 15627">
                        <a:extLst>
                          <a:ext uri="{FF2B5EF4-FFF2-40B4-BE49-F238E27FC236}">
                            <a16:creationId xmlns:a16="http://schemas.microsoft.com/office/drawing/2014/main" id="{016825EC-1FAA-ADCB-EA1A-DF4A57D031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9" name="直線コネクタ 15628">
                        <a:extLst>
                          <a:ext uri="{FF2B5EF4-FFF2-40B4-BE49-F238E27FC236}">
                            <a16:creationId xmlns:a16="http://schemas.microsoft.com/office/drawing/2014/main" id="{E6C73F82-6FDE-2E34-1700-21C64DB7AB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8" name="グループ化 15577">
                    <a:extLst>
                      <a:ext uri="{FF2B5EF4-FFF2-40B4-BE49-F238E27FC236}">
                        <a16:creationId xmlns:a16="http://schemas.microsoft.com/office/drawing/2014/main" id="{8E116A5C-A67A-E652-841F-84B9E681673B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96" name="直線コネクタ 15595">
                      <a:extLst>
                        <a:ext uri="{FF2B5EF4-FFF2-40B4-BE49-F238E27FC236}">
                          <a16:creationId xmlns:a16="http://schemas.microsoft.com/office/drawing/2014/main" id="{24F72C1C-78CE-C77E-1788-64F31106BB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7" name="直線コネクタ 15596">
                      <a:extLst>
                        <a:ext uri="{FF2B5EF4-FFF2-40B4-BE49-F238E27FC236}">
                          <a16:creationId xmlns:a16="http://schemas.microsoft.com/office/drawing/2014/main" id="{E85A9996-4D40-7A9F-C3FD-C8A6CFF3E2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8" name="直線コネクタ 15597">
                      <a:extLst>
                        <a:ext uri="{FF2B5EF4-FFF2-40B4-BE49-F238E27FC236}">
                          <a16:creationId xmlns:a16="http://schemas.microsoft.com/office/drawing/2014/main" id="{BB6AE110-94AA-66E9-5758-14442803A2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9" name="直線コネクタ 15598">
                      <a:extLst>
                        <a:ext uri="{FF2B5EF4-FFF2-40B4-BE49-F238E27FC236}">
                          <a16:creationId xmlns:a16="http://schemas.microsoft.com/office/drawing/2014/main" id="{D63AA6EC-B18E-0951-3CFE-CABE8422B8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0" name="直線コネクタ 15599">
                      <a:extLst>
                        <a:ext uri="{FF2B5EF4-FFF2-40B4-BE49-F238E27FC236}">
                          <a16:creationId xmlns:a16="http://schemas.microsoft.com/office/drawing/2014/main" id="{C1E57440-208C-3398-8F70-6BBB6DABFE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1" name="直線コネクタ 15600">
                      <a:extLst>
                        <a:ext uri="{FF2B5EF4-FFF2-40B4-BE49-F238E27FC236}">
                          <a16:creationId xmlns:a16="http://schemas.microsoft.com/office/drawing/2014/main" id="{9BCD4C27-BB2C-4785-7F3C-EBC70AA927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2" name="直線コネクタ 15601">
                      <a:extLst>
                        <a:ext uri="{FF2B5EF4-FFF2-40B4-BE49-F238E27FC236}">
                          <a16:creationId xmlns:a16="http://schemas.microsoft.com/office/drawing/2014/main" id="{D461AF2A-2115-852D-BE77-BB34C74561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3" name="直線コネクタ 15602">
                      <a:extLst>
                        <a:ext uri="{FF2B5EF4-FFF2-40B4-BE49-F238E27FC236}">
                          <a16:creationId xmlns:a16="http://schemas.microsoft.com/office/drawing/2014/main" id="{C3DF392C-5433-C348-EBE8-387C729136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4" name="直線コネクタ 15603">
                      <a:extLst>
                        <a:ext uri="{FF2B5EF4-FFF2-40B4-BE49-F238E27FC236}">
                          <a16:creationId xmlns:a16="http://schemas.microsoft.com/office/drawing/2014/main" id="{383476EA-7916-E7BA-EA37-FA8F33ECC5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5" name="直線コネクタ 15604">
                      <a:extLst>
                        <a:ext uri="{FF2B5EF4-FFF2-40B4-BE49-F238E27FC236}">
                          <a16:creationId xmlns:a16="http://schemas.microsoft.com/office/drawing/2014/main" id="{2C1D800E-ED95-8292-EA91-CAB1AB081E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6" name="直線コネクタ 15605">
                      <a:extLst>
                        <a:ext uri="{FF2B5EF4-FFF2-40B4-BE49-F238E27FC236}">
                          <a16:creationId xmlns:a16="http://schemas.microsoft.com/office/drawing/2014/main" id="{195679C2-4AF3-51E5-1EDE-096B033827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7" name="直線コネクタ 15606">
                      <a:extLst>
                        <a:ext uri="{FF2B5EF4-FFF2-40B4-BE49-F238E27FC236}">
                          <a16:creationId xmlns:a16="http://schemas.microsoft.com/office/drawing/2014/main" id="{8520B3E5-E9AC-E606-0A39-4DECB9B389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8" name="直線コネクタ 15607">
                      <a:extLst>
                        <a:ext uri="{FF2B5EF4-FFF2-40B4-BE49-F238E27FC236}">
                          <a16:creationId xmlns:a16="http://schemas.microsoft.com/office/drawing/2014/main" id="{A111EC1C-E102-232B-C620-99F7EEE2C2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9" name="直線コネクタ 15608">
                      <a:extLst>
                        <a:ext uri="{FF2B5EF4-FFF2-40B4-BE49-F238E27FC236}">
                          <a16:creationId xmlns:a16="http://schemas.microsoft.com/office/drawing/2014/main" id="{1720480D-440B-9E82-3290-FEA6934A51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0" name="直線コネクタ 15609">
                      <a:extLst>
                        <a:ext uri="{FF2B5EF4-FFF2-40B4-BE49-F238E27FC236}">
                          <a16:creationId xmlns:a16="http://schemas.microsoft.com/office/drawing/2014/main" id="{2528F3F9-B929-ED07-9744-2A5A26517B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1" name="直線コネクタ 15610">
                      <a:extLst>
                        <a:ext uri="{FF2B5EF4-FFF2-40B4-BE49-F238E27FC236}">
                          <a16:creationId xmlns:a16="http://schemas.microsoft.com/office/drawing/2014/main" id="{2F5EBE42-2C59-E7F1-7F39-6F90784DF8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579" name="グループ化 15578">
                    <a:extLst>
                      <a:ext uri="{FF2B5EF4-FFF2-40B4-BE49-F238E27FC236}">
                        <a16:creationId xmlns:a16="http://schemas.microsoft.com/office/drawing/2014/main" id="{933B5F7E-8621-5ACF-10CB-940C9F750203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80" name="直線コネクタ 15579">
                      <a:extLst>
                        <a:ext uri="{FF2B5EF4-FFF2-40B4-BE49-F238E27FC236}">
                          <a16:creationId xmlns:a16="http://schemas.microsoft.com/office/drawing/2014/main" id="{F9905CEC-EF86-7B5C-2569-528E6A5B94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1" name="直線コネクタ 15580">
                      <a:extLst>
                        <a:ext uri="{FF2B5EF4-FFF2-40B4-BE49-F238E27FC236}">
                          <a16:creationId xmlns:a16="http://schemas.microsoft.com/office/drawing/2014/main" id="{EBDE37A9-5529-1766-70F2-1CF1F3FF0B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2" name="直線コネクタ 15581">
                      <a:extLst>
                        <a:ext uri="{FF2B5EF4-FFF2-40B4-BE49-F238E27FC236}">
                          <a16:creationId xmlns:a16="http://schemas.microsoft.com/office/drawing/2014/main" id="{5831C136-0712-9F54-47FF-7E07A4194D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3" name="直線コネクタ 15582">
                      <a:extLst>
                        <a:ext uri="{FF2B5EF4-FFF2-40B4-BE49-F238E27FC236}">
                          <a16:creationId xmlns:a16="http://schemas.microsoft.com/office/drawing/2014/main" id="{8BDB127B-5124-6A62-D6EE-F501571CB6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4" name="直線コネクタ 15583">
                      <a:extLst>
                        <a:ext uri="{FF2B5EF4-FFF2-40B4-BE49-F238E27FC236}">
                          <a16:creationId xmlns:a16="http://schemas.microsoft.com/office/drawing/2014/main" id="{BCD44940-20B1-1039-66D2-03EE0DC5C8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5" name="直線コネクタ 15584">
                      <a:extLst>
                        <a:ext uri="{FF2B5EF4-FFF2-40B4-BE49-F238E27FC236}">
                          <a16:creationId xmlns:a16="http://schemas.microsoft.com/office/drawing/2014/main" id="{CA0228E3-F870-B489-D764-EA46AF5BF1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6" name="直線コネクタ 15585">
                      <a:extLst>
                        <a:ext uri="{FF2B5EF4-FFF2-40B4-BE49-F238E27FC236}">
                          <a16:creationId xmlns:a16="http://schemas.microsoft.com/office/drawing/2014/main" id="{A96AC0F5-9939-FD27-1694-6B387AB47E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7" name="直線コネクタ 15586">
                      <a:extLst>
                        <a:ext uri="{FF2B5EF4-FFF2-40B4-BE49-F238E27FC236}">
                          <a16:creationId xmlns:a16="http://schemas.microsoft.com/office/drawing/2014/main" id="{D424B45C-448A-0E8E-7F28-1580DA8BA7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8" name="直線コネクタ 15587">
                      <a:extLst>
                        <a:ext uri="{FF2B5EF4-FFF2-40B4-BE49-F238E27FC236}">
                          <a16:creationId xmlns:a16="http://schemas.microsoft.com/office/drawing/2014/main" id="{A0E7898E-B737-D667-B02A-7C8E3D36F0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9" name="直線コネクタ 15588">
                      <a:extLst>
                        <a:ext uri="{FF2B5EF4-FFF2-40B4-BE49-F238E27FC236}">
                          <a16:creationId xmlns:a16="http://schemas.microsoft.com/office/drawing/2014/main" id="{9B7367B4-BF6D-3DB6-5559-37E1C89FE3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0" name="直線コネクタ 15589">
                      <a:extLst>
                        <a:ext uri="{FF2B5EF4-FFF2-40B4-BE49-F238E27FC236}">
                          <a16:creationId xmlns:a16="http://schemas.microsoft.com/office/drawing/2014/main" id="{674D55EA-DAAE-E6D0-8CC6-A8BBEE6A48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1" name="直線コネクタ 15590">
                      <a:extLst>
                        <a:ext uri="{FF2B5EF4-FFF2-40B4-BE49-F238E27FC236}">
                          <a16:creationId xmlns:a16="http://schemas.microsoft.com/office/drawing/2014/main" id="{E0966B27-F8E9-DFB5-0EA2-879297B7EE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2" name="直線コネクタ 15591">
                      <a:extLst>
                        <a:ext uri="{FF2B5EF4-FFF2-40B4-BE49-F238E27FC236}">
                          <a16:creationId xmlns:a16="http://schemas.microsoft.com/office/drawing/2014/main" id="{D2D99235-3E3F-78FF-0A8E-C8744C28E9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3" name="直線コネクタ 15592">
                      <a:extLst>
                        <a:ext uri="{FF2B5EF4-FFF2-40B4-BE49-F238E27FC236}">
                          <a16:creationId xmlns:a16="http://schemas.microsoft.com/office/drawing/2014/main" id="{251D569D-BBE8-A007-474A-D43B7AFC1E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4" name="直線コネクタ 15593">
                      <a:extLst>
                        <a:ext uri="{FF2B5EF4-FFF2-40B4-BE49-F238E27FC236}">
                          <a16:creationId xmlns:a16="http://schemas.microsoft.com/office/drawing/2014/main" id="{A8F655A8-1CCF-A91A-E68B-5E061D0FE4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5" name="直線コネクタ 15594">
                      <a:extLst>
                        <a:ext uri="{FF2B5EF4-FFF2-40B4-BE49-F238E27FC236}">
                          <a16:creationId xmlns:a16="http://schemas.microsoft.com/office/drawing/2014/main" id="{E0EF54AA-4732-D50F-009A-2205A6B836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546" name="グループ化 15545">
                  <a:extLst>
                    <a:ext uri="{FF2B5EF4-FFF2-40B4-BE49-F238E27FC236}">
                      <a16:creationId xmlns:a16="http://schemas.microsoft.com/office/drawing/2014/main" id="{C3F4952B-E14E-1F23-0CAF-3021F15BC3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8" name="直線コネクタ 15567">
                    <a:extLst>
                      <a:ext uri="{FF2B5EF4-FFF2-40B4-BE49-F238E27FC236}">
                        <a16:creationId xmlns:a16="http://schemas.microsoft.com/office/drawing/2014/main" id="{5E1A8A30-57EE-47DD-5E34-23F164A22D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9" name="直線コネクタ 15568">
                    <a:extLst>
                      <a:ext uri="{FF2B5EF4-FFF2-40B4-BE49-F238E27FC236}">
                        <a16:creationId xmlns:a16="http://schemas.microsoft.com/office/drawing/2014/main" id="{5D8B79D3-93A2-AF5A-1FDB-40BAC29B84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0" name="直線コネクタ 15569">
                    <a:extLst>
                      <a:ext uri="{FF2B5EF4-FFF2-40B4-BE49-F238E27FC236}">
                        <a16:creationId xmlns:a16="http://schemas.microsoft.com/office/drawing/2014/main" id="{5BDDC7A9-9AF3-F7F9-48E3-A11E375FBF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1" name="直線コネクタ 15570">
                    <a:extLst>
                      <a:ext uri="{FF2B5EF4-FFF2-40B4-BE49-F238E27FC236}">
                        <a16:creationId xmlns:a16="http://schemas.microsoft.com/office/drawing/2014/main" id="{9E9CB5DB-30C2-A772-B953-5F3129650C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2" name="直線コネクタ 15571">
                    <a:extLst>
                      <a:ext uri="{FF2B5EF4-FFF2-40B4-BE49-F238E27FC236}">
                        <a16:creationId xmlns:a16="http://schemas.microsoft.com/office/drawing/2014/main" id="{9744D5F9-2539-9700-B34D-C3103D2F4B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3" name="直線コネクタ 15572">
                    <a:extLst>
                      <a:ext uri="{FF2B5EF4-FFF2-40B4-BE49-F238E27FC236}">
                        <a16:creationId xmlns:a16="http://schemas.microsoft.com/office/drawing/2014/main" id="{2EB267A2-DD1E-6E3D-A2E4-6BA756DD3A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7" name="グループ化 15546">
                  <a:extLst>
                    <a:ext uri="{FF2B5EF4-FFF2-40B4-BE49-F238E27FC236}">
                      <a16:creationId xmlns:a16="http://schemas.microsoft.com/office/drawing/2014/main" id="{8BD10A3D-698A-9D9E-7459-840E44D54A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2" name="直線コネクタ 15561">
                    <a:extLst>
                      <a:ext uri="{FF2B5EF4-FFF2-40B4-BE49-F238E27FC236}">
                        <a16:creationId xmlns:a16="http://schemas.microsoft.com/office/drawing/2014/main" id="{869D07E2-4522-83FF-4B63-9ED3B3F600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3" name="直線コネクタ 15562">
                    <a:extLst>
                      <a:ext uri="{FF2B5EF4-FFF2-40B4-BE49-F238E27FC236}">
                        <a16:creationId xmlns:a16="http://schemas.microsoft.com/office/drawing/2014/main" id="{16FC1D22-CA2C-9C21-E615-74460C4DE9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4" name="直線コネクタ 15563">
                    <a:extLst>
                      <a:ext uri="{FF2B5EF4-FFF2-40B4-BE49-F238E27FC236}">
                        <a16:creationId xmlns:a16="http://schemas.microsoft.com/office/drawing/2014/main" id="{A636E178-99A2-A16C-DA18-530E594DE5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5" name="直線コネクタ 15564">
                    <a:extLst>
                      <a:ext uri="{FF2B5EF4-FFF2-40B4-BE49-F238E27FC236}">
                        <a16:creationId xmlns:a16="http://schemas.microsoft.com/office/drawing/2014/main" id="{5BF8F8F7-55F3-4809-DC80-BDC229C648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6" name="直線コネクタ 15565">
                    <a:extLst>
                      <a:ext uri="{FF2B5EF4-FFF2-40B4-BE49-F238E27FC236}">
                        <a16:creationId xmlns:a16="http://schemas.microsoft.com/office/drawing/2014/main" id="{856E7CAD-3BFE-6B3A-53A5-252B7E2CEE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7" name="直線コネクタ 15566">
                    <a:extLst>
                      <a:ext uri="{FF2B5EF4-FFF2-40B4-BE49-F238E27FC236}">
                        <a16:creationId xmlns:a16="http://schemas.microsoft.com/office/drawing/2014/main" id="{FD1C0033-3A20-CDD4-5795-35EF8F2C65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8" name="グループ化 15547">
                  <a:extLst>
                    <a:ext uri="{FF2B5EF4-FFF2-40B4-BE49-F238E27FC236}">
                      <a16:creationId xmlns:a16="http://schemas.microsoft.com/office/drawing/2014/main" id="{038A8A49-DE17-475C-363C-9961E416C7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6" name="直線コネクタ 15555">
                    <a:extLst>
                      <a:ext uri="{FF2B5EF4-FFF2-40B4-BE49-F238E27FC236}">
                        <a16:creationId xmlns:a16="http://schemas.microsoft.com/office/drawing/2014/main" id="{836B4C5E-B00E-94B4-30FF-6268481793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7" name="直線コネクタ 15556">
                    <a:extLst>
                      <a:ext uri="{FF2B5EF4-FFF2-40B4-BE49-F238E27FC236}">
                        <a16:creationId xmlns:a16="http://schemas.microsoft.com/office/drawing/2014/main" id="{5DB86EB8-F660-E6EC-CD4C-D2A68BC2B2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8" name="直線コネクタ 15557">
                    <a:extLst>
                      <a:ext uri="{FF2B5EF4-FFF2-40B4-BE49-F238E27FC236}">
                        <a16:creationId xmlns:a16="http://schemas.microsoft.com/office/drawing/2014/main" id="{2452073D-D363-0510-6890-820BCF286E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9" name="直線コネクタ 15558">
                    <a:extLst>
                      <a:ext uri="{FF2B5EF4-FFF2-40B4-BE49-F238E27FC236}">
                        <a16:creationId xmlns:a16="http://schemas.microsoft.com/office/drawing/2014/main" id="{6B142AA4-6371-A587-03D5-1C4D4DDD450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0" name="直線コネクタ 15559">
                    <a:extLst>
                      <a:ext uri="{FF2B5EF4-FFF2-40B4-BE49-F238E27FC236}">
                        <a16:creationId xmlns:a16="http://schemas.microsoft.com/office/drawing/2014/main" id="{8B5F721E-5ADC-3BE4-8716-493E80EBCB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1" name="直線コネクタ 15560">
                    <a:extLst>
                      <a:ext uri="{FF2B5EF4-FFF2-40B4-BE49-F238E27FC236}">
                        <a16:creationId xmlns:a16="http://schemas.microsoft.com/office/drawing/2014/main" id="{95A4FAF2-DB66-1322-FDC3-8DA2325D44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9" name="グループ化 15548">
                  <a:extLst>
                    <a:ext uri="{FF2B5EF4-FFF2-40B4-BE49-F238E27FC236}">
                      <a16:creationId xmlns:a16="http://schemas.microsoft.com/office/drawing/2014/main" id="{E940108C-F3EB-2230-F9C5-5135FD5118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0" name="直線コネクタ 15549">
                    <a:extLst>
                      <a:ext uri="{FF2B5EF4-FFF2-40B4-BE49-F238E27FC236}">
                        <a16:creationId xmlns:a16="http://schemas.microsoft.com/office/drawing/2014/main" id="{6EEC44F8-050A-A3F9-D774-FE9356F30B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1" name="直線コネクタ 15550">
                    <a:extLst>
                      <a:ext uri="{FF2B5EF4-FFF2-40B4-BE49-F238E27FC236}">
                        <a16:creationId xmlns:a16="http://schemas.microsoft.com/office/drawing/2014/main" id="{2522FFDB-26D6-326F-C201-4702C46297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2" name="直線コネクタ 15551">
                    <a:extLst>
                      <a:ext uri="{FF2B5EF4-FFF2-40B4-BE49-F238E27FC236}">
                        <a16:creationId xmlns:a16="http://schemas.microsoft.com/office/drawing/2014/main" id="{B9D96E2D-8B33-97D7-6BFD-F00480F629B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3" name="直線コネクタ 15552">
                    <a:extLst>
                      <a:ext uri="{FF2B5EF4-FFF2-40B4-BE49-F238E27FC236}">
                        <a16:creationId xmlns:a16="http://schemas.microsoft.com/office/drawing/2014/main" id="{445E60A8-4D64-1ADA-A8E3-04033C0AFB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4" name="直線コネクタ 15553">
                    <a:extLst>
                      <a:ext uri="{FF2B5EF4-FFF2-40B4-BE49-F238E27FC236}">
                        <a16:creationId xmlns:a16="http://schemas.microsoft.com/office/drawing/2014/main" id="{0847DB1B-E646-A454-F098-BF5FB647B2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5" name="直線コネクタ 15554">
                    <a:extLst>
                      <a:ext uri="{FF2B5EF4-FFF2-40B4-BE49-F238E27FC236}">
                        <a16:creationId xmlns:a16="http://schemas.microsoft.com/office/drawing/2014/main" id="{5CD4D81A-ECE9-2A02-B5B5-53C9B89494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7" name="グループ化 14976">
                <a:extLst>
                  <a:ext uri="{FF2B5EF4-FFF2-40B4-BE49-F238E27FC236}">
                    <a16:creationId xmlns:a16="http://schemas.microsoft.com/office/drawing/2014/main" id="{6B056990-4AEB-300D-207C-9D7531FF6A9A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356" name="正方形/長方形 15355">
                  <a:extLst>
                    <a:ext uri="{FF2B5EF4-FFF2-40B4-BE49-F238E27FC236}">
                      <a16:creationId xmlns:a16="http://schemas.microsoft.com/office/drawing/2014/main" id="{486D206F-38EF-BFEA-E984-41F34E34D2C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357" name="グループ化 15356">
                  <a:extLst>
                    <a:ext uri="{FF2B5EF4-FFF2-40B4-BE49-F238E27FC236}">
                      <a16:creationId xmlns:a16="http://schemas.microsoft.com/office/drawing/2014/main" id="{31E94B25-246B-6E86-C710-D9948EC38F24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386" name="グループ化 15385">
                    <a:extLst>
                      <a:ext uri="{FF2B5EF4-FFF2-40B4-BE49-F238E27FC236}">
                        <a16:creationId xmlns:a16="http://schemas.microsoft.com/office/drawing/2014/main" id="{714569EF-2BD5-9B48-2F91-D2CFED9E1A5E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526" name="正方形/長方形 15525">
                      <a:extLst>
                        <a:ext uri="{FF2B5EF4-FFF2-40B4-BE49-F238E27FC236}">
                          <a16:creationId xmlns:a16="http://schemas.microsoft.com/office/drawing/2014/main" id="{C867CF3B-623B-E9C1-38DA-48C6A91CC6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27" name="グループ化 15526">
                      <a:extLst>
                        <a:ext uri="{FF2B5EF4-FFF2-40B4-BE49-F238E27FC236}">
                          <a16:creationId xmlns:a16="http://schemas.microsoft.com/office/drawing/2014/main" id="{56CBEF47-6F37-7B3D-7A9B-9E09533A9E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42" name="正方形/長方形 15541">
                        <a:extLst>
                          <a:ext uri="{FF2B5EF4-FFF2-40B4-BE49-F238E27FC236}">
                            <a16:creationId xmlns:a16="http://schemas.microsoft.com/office/drawing/2014/main" id="{E7E6E74C-7A18-5B9B-EBCF-7FAFF12FA4C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43" name="正方形/長方形 15542">
                        <a:extLst>
                          <a:ext uri="{FF2B5EF4-FFF2-40B4-BE49-F238E27FC236}">
                            <a16:creationId xmlns:a16="http://schemas.microsoft.com/office/drawing/2014/main" id="{AF8E29A1-4F4A-4C78-3C69-C6A0ABF65E8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528" name="グループ化 15527">
                      <a:extLst>
                        <a:ext uri="{FF2B5EF4-FFF2-40B4-BE49-F238E27FC236}">
                          <a16:creationId xmlns:a16="http://schemas.microsoft.com/office/drawing/2014/main" id="{F2D24FEE-22F4-67B7-4C1B-F737C8BF19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538" name="正方形/長方形 15537">
                        <a:extLst>
                          <a:ext uri="{FF2B5EF4-FFF2-40B4-BE49-F238E27FC236}">
                            <a16:creationId xmlns:a16="http://schemas.microsoft.com/office/drawing/2014/main" id="{2CD45C34-D076-E828-F126-05E9F646BB5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539" name="グループ化 15538">
                        <a:extLst>
                          <a:ext uri="{FF2B5EF4-FFF2-40B4-BE49-F238E27FC236}">
                            <a16:creationId xmlns:a16="http://schemas.microsoft.com/office/drawing/2014/main" id="{A544D3B7-B136-CAFE-9B9D-7B348367A1E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540" name="正方形/長方形 15539">
                          <a:extLst>
                            <a:ext uri="{FF2B5EF4-FFF2-40B4-BE49-F238E27FC236}">
                              <a16:creationId xmlns:a16="http://schemas.microsoft.com/office/drawing/2014/main" id="{DF5BA0B7-BFE0-BA8A-4EF4-3A255272C11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541" name="正方形/長方形 15540">
                          <a:extLst>
                            <a:ext uri="{FF2B5EF4-FFF2-40B4-BE49-F238E27FC236}">
                              <a16:creationId xmlns:a16="http://schemas.microsoft.com/office/drawing/2014/main" id="{F526C4E2-F4A6-C508-7109-13FA5A2BCAB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529" name="正方形/長方形 15528">
                      <a:extLst>
                        <a:ext uri="{FF2B5EF4-FFF2-40B4-BE49-F238E27FC236}">
                          <a16:creationId xmlns:a16="http://schemas.microsoft.com/office/drawing/2014/main" id="{F91B7DA2-B73C-A13B-A2D2-56663A55629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0" name="グループ化 15529">
                      <a:extLst>
                        <a:ext uri="{FF2B5EF4-FFF2-40B4-BE49-F238E27FC236}">
                          <a16:creationId xmlns:a16="http://schemas.microsoft.com/office/drawing/2014/main" id="{C8D012BE-BC3F-099B-FF95-CC89F239B7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6" name="正方形/長方形 15535">
                        <a:extLst>
                          <a:ext uri="{FF2B5EF4-FFF2-40B4-BE49-F238E27FC236}">
                            <a16:creationId xmlns:a16="http://schemas.microsoft.com/office/drawing/2014/main" id="{05BC848E-E8C9-1367-0771-791A62C2EE4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7" name="正方形/長方形 15536">
                        <a:extLst>
                          <a:ext uri="{FF2B5EF4-FFF2-40B4-BE49-F238E27FC236}">
                            <a16:creationId xmlns:a16="http://schemas.microsoft.com/office/drawing/2014/main" id="{C51EADA3-39D2-5733-D41F-59742CF372A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1" name="正方形/長方形 15530">
                      <a:extLst>
                        <a:ext uri="{FF2B5EF4-FFF2-40B4-BE49-F238E27FC236}">
                          <a16:creationId xmlns:a16="http://schemas.microsoft.com/office/drawing/2014/main" id="{F76F1498-25A6-0757-8168-45048219039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2" name="グループ化 15531">
                      <a:extLst>
                        <a:ext uri="{FF2B5EF4-FFF2-40B4-BE49-F238E27FC236}">
                          <a16:creationId xmlns:a16="http://schemas.microsoft.com/office/drawing/2014/main" id="{1C3E9DF7-3114-36F6-58E4-3AE0B23AC0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4" name="正方形/長方形 15533">
                        <a:extLst>
                          <a:ext uri="{FF2B5EF4-FFF2-40B4-BE49-F238E27FC236}">
                            <a16:creationId xmlns:a16="http://schemas.microsoft.com/office/drawing/2014/main" id="{685C777D-B6CB-748A-75AC-0CD472BFA57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5" name="正方形/長方形 15534">
                        <a:extLst>
                          <a:ext uri="{FF2B5EF4-FFF2-40B4-BE49-F238E27FC236}">
                            <a16:creationId xmlns:a16="http://schemas.microsoft.com/office/drawing/2014/main" id="{A7190AE0-4404-B27A-CDB8-7F38F8C994F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3" name="正方形/長方形 15532">
                      <a:extLst>
                        <a:ext uri="{FF2B5EF4-FFF2-40B4-BE49-F238E27FC236}">
                          <a16:creationId xmlns:a16="http://schemas.microsoft.com/office/drawing/2014/main" id="{99F79B86-35A1-334E-410F-5E0C8C823C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387" name="グループ化 15386">
                    <a:extLst>
                      <a:ext uri="{FF2B5EF4-FFF2-40B4-BE49-F238E27FC236}">
                        <a16:creationId xmlns:a16="http://schemas.microsoft.com/office/drawing/2014/main" id="{CAF9FCCB-03DE-55B4-1EC4-A9D13B247FD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92" name="グループ化 15491">
                      <a:extLst>
                        <a:ext uri="{FF2B5EF4-FFF2-40B4-BE49-F238E27FC236}">
                          <a16:creationId xmlns:a16="http://schemas.microsoft.com/office/drawing/2014/main" id="{3013FD47-15A5-808C-6F30-71FCABC622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510" name="直線コネクタ 15509">
                        <a:extLst>
                          <a:ext uri="{FF2B5EF4-FFF2-40B4-BE49-F238E27FC236}">
                            <a16:creationId xmlns:a16="http://schemas.microsoft.com/office/drawing/2014/main" id="{54B3AA97-D8D9-15AB-6784-5C9B7D5A83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1" name="直線コネクタ 15510">
                        <a:extLst>
                          <a:ext uri="{FF2B5EF4-FFF2-40B4-BE49-F238E27FC236}">
                            <a16:creationId xmlns:a16="http://schemas.microsoft.com/office/drawing/2014/main" id="{02582F54-4D7C-3B86-D781-57781EE397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2" name="直線コネクタ 15511">
                        <a:extLst>
                          <a:ext uri="{FF2B5EF4-FFF2-40B4-BE49-F238E27FC236}">
                            <a16:creationId xmlns:a16="http://schemas.microsoft.com/office/drawing/2014/main" id="{9A872EDF-9253-5416-F09D-D88F6E5237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3" name="直線コネクタ 15512">
                        <a:extLst>
                          <a:ext uri="{FF2B5EF4-FFF2-40B4-BE49-F238E27FC236}">
                            <a16:creationId xmlns:a16="http://schemas.microsoft.com/office/drawing/2014/main" id="{61493622-C4E4-E754-328F-6E9D07C24E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4" name="直線コネクタ 15513">
                        <a:extLst>
                          <a:ext uri="{FF2B5EF4-FFF2-40B4-BE49-F238E27FC236}">
                            <a16:creationId xmlns:a16="http://schemas.microsoft.com/office/drawing/2014/main" id="{1A9D8806-40B8-6021-B134-1EE9276865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5" name="直線コネクタ 15514">
                        <a:extLst>
                          <a:ext uri="{FF2B5EF4-FFF2-40B4-BE49-F238E27FC236}">
                            <a16:creationId xmlns:a16="http://schemas.microsoft.com/office/drawing/2014/main" id="{0D8CD133-B7C9-D30C-C7F0-A3FC713947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6" name="直線コネクタ 15515">
                        <a:extLst>
                          <a:ext uri="{FF2B5EF4-FFF2-40B4-BE49-F238E27FC236}">
                            <a16:creationId xmlns:a16="http://schemas.microsoft.com/office/drawing/2014/main" id="{B4BF4BC1-861C-CCDC-3C60-4DDDEC87E8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7" name="直線コネクタ 15516">
                        <a:extLst>
                          <a:ext uri="{FF2B5EF4-FFF2-40B4-BE49-F238E27FC236}">
                            <a16:creationId xmlns:a16="http://schemas.microsoft.com/office/drawing/2014/main" id="{0EBD0B7F-3103-26BA-CB5F-3D1AD70FD6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8" name="直線コネクタ 15517">
                        <a:extLst>
                          <a:ext uri="{FF2B5EF4-FFF2-40B4-BE49-F238E27FC236}">
                            <a16:creationId xmlns:a16="http://schemas.microsoft.com/office/drawing/2014/main" id="{CA5C7CE5-28DA-12ED-BDFE-EB64232D16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9" name="直線コネクタ 15518">
                        <a:extLst>
                          <a:ext uri="{FF2B5EF4-FFF2-40B4-BE49-F238E27FC236}">
                            <a16:creationId xmlns:a16="http://schemas.microsoft.com/office/drawing/2014/main" id="{A425747E-74E5-AA05-3A93-ABD0AF7D34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0" name="直線コネクタ 15519">
                        <a:extLst>
                          <a:ext uri="{FF2B5EF4-FFF2-40B4-BE49-F238E27FC236}">
                            <a16:creationId xmlns:a16="http://schemas.microsoft.com/office/drawing/2014/main" id="{1B909537-CE5F-7C56-BBCD-97897BBC1B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1" name="直線コネクタ 15520">
                        <a:extLst>
                          <a:ext uri="{FF2B5EF4-FFF2-40B4-BE49-F238E27FC236}">
                            <a16:creationId xmlns:a16="http://schemas.microsoft.com/office/drawing/2014/main" id="{F0740EDC-8690-84A4-7DE9-E2FA3F6DC8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2" name="直線コネクタ 15521">
                        <a:extLst>
                          <a:ext uri="{FF2B5EF4-FFF2-40B4-BE49-F238E27FC236}">
                            <a16:creationId xmlns:a16="http://schemas.microsoft.com/office/drawing/2014/main" id="{D19F82F0-25DB-988F-55B8-7161A52947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3" name="直線コネクタ 15522">
                        <a:extLst>
                          <a:ext uri="{FF2B5EF4-FFF2-40B4-BE49-F238E27FC236}">
                            <a16:creationId xmlns:a16="http://schemas.microsoft.com/office/drawing/2014/main" id="{170E6BAF-6B98-050C-CE1F-7CBA18464E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4" name="直線コネクタ 15523">
                        <a:extLst>
                          <a:ext uri="{FF2B5EF4-FFF2-40B4-BE49-F238E27FC236}">
                            <a16:creationId xmlns:a16="http://schemas.microsoft.com/office/drawing/2014/main" id="{DA7183BA-2566-CFD6-C7AB-5E13A962D3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5" name="直線コネクタ 15524">
                        <a:extLst>
                          <a:ext uri="{FF2B5EF4-FFF2-40B4-BE49-F238E27FC236}">
                            <a16:creationId xmlns:a16="http://schemas.microsoft.com/office/drawing/2014/main" id="{C016E081-54D4-5409-3C44-70BB00AADC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93" name="グループ化 15492">
                      <a:extLst>
                        <a:ext uri="{FF2B5EF4-FFF2-40B4-BE49-F238E27FC236}">
                          <a16:creationId xmlns:a16="http://schemas.microsoft.com/office/drawing/2014/main" id="{3F0B7A0B-8644-4210-AAE1-D72F5977B0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94" name="直線コネクタ 15493">
                        <a:extLst>
                          <a:ext uri="{FF2B5EF4-FFF2-40B4-BE49-F238E27FC236}">
                            <a16:creationId xmlns:a16="http://schemas.microsoft.com/office/drawing/2014/main" id="{70C00D5E-3AA4-DE1C-FEE9-8108740C43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5" name="直線コネクタ 15494">
                        <a:extLst>
                          <a:ext uri="{FF2B5EF4-FFF2-40B4-BE49-F238E27FC236}">
                            <a16:creationId xmlns:a16="http://schemas.microsoft.com/office/drawing/2014/main" id="{2F4059B3-7565-E2BE-A911-5988FE75FB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6" name="直線コネクタ 15495">
                        <a:extLst>
                          <a:ext uri="{FF2B5EF4-FFF2-40B4-BE49-F238E27FC236}">
                            <a16:creationId xmlns:a16="http://schemas.microsoft.com/office/drawing/2014/main" id="{BCE346C5-37C4-7697-D816-024EAA55AB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7" name="直線コネクタ 15496">
                        <a:extLst>
                          <a:ext uri="{FF2B5EF4-FFF2-40B4-BE49-F238E27FC236}">
                            <a16:creationId xmlns:a16="http://schemas.microsoft.com/office/drawing/2014/main" id="{1E9A7B66-AA29-85B4-B47E-857C1251A6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8" name="直線コネクタ 15497">
                        <a:extLst>
                          <a:ext uri="{FF2B5EF4-FFF2-40B4-BE49-F238E27FC236}">
                            <a16:creationId xmlns:a16="http://schemas.microsoft.com/office/drawing/2014/main" id="{6E37ECA3-F952-98AC-8A62-FDD23BC2EC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9" name="直線コネクタ 15498">
                        <a:extLst>
                          <a:ext uri="{FF2B5EF4-FFF2-40B4-BE49-F238E27FC236}">
                            <a16:creationId xmlns:a16="http://schemas.microsoft.com/office/drawing/2014/main" id="{F1B99234-5EBF-8C79-486A-4FE84F795C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0" name="直線コネクタ 15499">
                        <a:extLst>
                          <a:ext uri="{FF2B5EF4-FFF2-40B4-BE49-F238E27FC236}">
                            <a16:creationId xmlns:a16="http://schemas.microsoft.com/office/drawing/2014/main" id="{3B7D600D-34D9-EBB7-9347-3F5576A55B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1" name="直線コネクタ 15500">
                        <a:extLst>
                          <a:ext uri="{FF2B5EF4-FFF2-40B4-BE49-F238E27FC236}">
                            <a16:creationId xmlns:a16="http://schemas.microsoft.com/office/drawing/2014/main" id="{E6595597-3034-E7D3-9693-11DFBB8A26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2" name="直線コネクタ 15501">
                        <a:extLst>
                          <a:ext uri="{FF2B5EF4-FFF2-40B4-BE49-F238E27FC236}">
                            <a16:creationId xmlns:a16="http://schemas.microsoft.com/office/drawing/2014/main" id="{D8CA49D2-00C9-7F7A-B7E8-F7CB38A9BB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3" name="直線コネクタ 15502">
                        <a:extLst>
                          <a:ext uri="{FF2B5EF4-FFF2-40B4-BE49-F238E27FC236}">
                            <a16:creationId xmlns:a16="http://schemas.microsoft.com/office/drawing/2014/main" id="{017C5F87-BD41-36BE-4548-3452743109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4" name="直線コネクタ 15503">
                        <a:extLst>
                          <a:ext uri="{FF2B5EF4-FFF2-40B4-BE49-F238E27FC236}">
                            <a16:creationId xmlns:a16="http://schemas.microsoft.com/office/drawing/2014/main" id="{1DD1B46B-1D72-10E5-76A0-71C99049B2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5" name="直線コネクタ 15504">
                        <a:extLst>
                          <a:ext uri="{FF2B5EF4-FFF2-40B4-BE49-F238E27FC236}">
                            <a16:creationId xmlns:a16="http://schemas.microsoft.com/office/drawing/2014/main" id="{5880DEE8-E38B-F76F-8692-2845A0AF18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6" name="直線コネクタ 15505">
                        <a:extLst>
                          <a:ext uri="{FF2B5EF4-FFF2-40B4-BE49-F238E27FC236}">
                            <a16:creationId xmlns:a16="http://schemas.microsoft.com/office/drawing/2014/main" id="{7C0EC945-99C6-3F46-9991-4B02E5ECDA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7" name="直線コネクタ 15506">
                        <a:extLst>
                          <a:ext uri="{FF2B5EF4-FFF2-40B4-BE49-F238E27FC236}">
                            <a16:creationId xmlns:a16="http://schemas.microsoft.com/office/drawing/2014/main" id="{73631F8E-2073-31AC-5DE9-D6A8FBEDB6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8" name="直線コネクタ 15507">
                        <a:extLst>
                          <a:ext uri="{FF2B5EF4-FFF2-40B4-BE49-F238E27FC236}">
                            <a16:creationId xmlns:a16="http://schemas.microsoft.com/office/drawing/2014/main" id="{657F24C3-F85B-71D0-0417-DC0D2282B5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9" name="直線コネクタ 15508">
                        <a:extLst>
                          <a:ext uri="{FF2B5EF4-FFF2-40B4-BE49-F238E27FC236}">
                            <a16:creationId xmlns:a16="http://schemas.microsoft.com/office/drawing/2014/main" id="{BE8D439D-C289-5D3D-ECD0-C10D285389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8" name="グループ化 15387">
                    <a:extLst>
                      <a:ext uri="{FF2B5EF4-FFF2-40B4-BE49-F238E27FC236}">
                        <a16:creationId xmlns:a16="http://schemas.microsoft.com/office/drawing/2014/main" id="{F77C971C-523E-74FF-7FC3-F4C928330EC7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58" name="グループ化 15457">
                      <a:extLst>
                        <a:ext uri="{FF2B5EF4-FFF2-40B4-BE49-F238E27FC236}">
                          <a16:creationId xmlns:a16="http://schemas.microsoft.com/office/drawing/2014/main" id="{4DA42B4A-8E01-5014-9062-5144784343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76" name="直線コネクタ 15475">
                        <a:extLst>
                          <a:ext uri="{FF2B5EF4-FFF2-40B4-BE49-F238E27FC236}">
                            <a16:creationId xmlns:a16="http://schemas.microsoft.com/office/drawing/2014/main" id="{17E9071A-0CDD-AC9A-0B24-E509FDF5F5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7" name="直線コネクタ 15476">
                        <a:extLst>
                          <a:ext uri="{FF2B5EF4-FFF2-40B4-BE49-F238E27FC236}">
                            <a16:creationId xmlns:a16="http://schemas.microsoft.com/office/drawing/2014/main" id="{425ACCDF-40B5-94D9-23D9-329B264C74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8" name="直線コネクタ 15477">
                        <a:extLst>
                          <a:ext uri="{FF2B5EF4-FFF2-40B4-BE49-F238E27FC236}">
                            <a16:creationId xmlns:a16="http://schemas.microsoft.com/office/drawing/2014/main" id="{A41E5DE9-7E80-F8E6-0E4F-F90B858176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9" name="直線コネクタ 15478">
                        <a:extLst>
                          <a:ext uri="{FF2B5EF4-FFF2-40B4-BE49-F238E27FC236}">
                            <a16:creationId xmlns:a16="http://schemas.microsoft.com/office/drawing/2014/main" id="{08E169AC-AF05-0D42-3090-610FABFD32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0" name="直線コネクタ 15479">
                        <a:extLst>
                          <a:ext uri="{FF2B5EF4-FFF2-40B4-BE49-F238E27FC236}">
                            <a16:creationId xmlns:a16="http://schemas.microsoft.com/office/drawing/2014/main" id="{6DE94107-6A95-FBC7-AF0F-2ABB3C7E36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1" name="直線コネクタ 15480">
                        <a:extLst>
                          <a:ext uri="{FF2B5EF4-FFF2-40B4-BE49-F238E27FC236}">
                            <a16:creationId xmlns:a16="http://schemas.microsoft.com/office/drawing/2014/main" id="{BD95BABD-E2CF-9905-D25C-C1A68F28D3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2" name="直線コネクタ 15481">
                        <a:extLst>
                          <a:ext uri="{FF2B5EF4-FFF2-40B4-BE49-F238E27FC236}">
                            <a16:creationId xmlns:a16="http://schemas.microsoft.com/office/drawing/2014/main" id="{8DDC9678-6196-ED88-A091-2660A550E2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3" name="直線コネクタ 15482">
                        <a:extLst>
                          <a:ext uri="{FF2B5EF4-FFF2-40B4-BE49-F238E27FC236}">
                            <a16:creationId xmlns:a16="http://schemas.microsoft.com/office/drawing/2014/main" id="{BA405634-03B0-EE0C-D4E6-26AD5C45E9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4" name="直線コネクタ 15483">
                        <a:extLst>
                          <a:ext uri="{FF2B5EF4-FFF2-40B4-BE49-F238E27FC236}">
                            <a16:creationId xmlns:a16="http://schemas.microsoft.com/office/drawing/2014/main" id="{A6A85F2C-BCC6-FFC1-61CC-A220F813F5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5" name="直線コネクタ 15484">
                        <a:extLst>
                          <a:ext uri="{FF2B5EF4-FFF2-40B4-BE49-F238E27FC236}">
                            <a16:creationId xmlns:a16="http://schemas.microsoft.com/office/drawing/2014/main" id="{21BED482-CD4E-F490-57CF-5C13838CF6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6" name="直線コネクタ 15485">
                        <a:extLst>
                          <a:ext uri="{FF2B5EF4-FFF2-40B4-BE49-F238E27FC236}">
                            <a16:creationId xmlns:a16="http://schemas.microsoft.com/office/drawing/2014/main" id="{AB0A1918-70C5-B925-9093-CF1B9A33CE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7" name="直線コネクタ 15486">
                        <a:extLst>
                          <a:ext uri="{FF2B5EF4-FFF2-40B4-BE49-F238E27FC236}">
                            <a16:creationId xmlns:a16="http://schemas.microsoft.com/office/drawing/2014/main" id="{5DF886CC-2E44-E15A-3E50-268F1356DE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8" name="直線コネクタ 15487">
                        <a:extLst>
                          <a:ext uri="{FF2B5EF4-FFF2-40B4-BE49-F238E27FC236}">
                            <a16:creationId xmlns:a16="http://schemas.microsoft.com/office/drawing/2014/main" id="{F5DE2191-2AD8-ED90-9874-F5C719DA31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9" name="直線コネクタ 15488">
                        <a:extLst>
                          <a:ext uri="{FF2B5EF4-FFF2-40B4-BE49-F238E27FC236}">
                            <a16:creationId xmlns:a16="http://schemas.microsoft.com/office/drawing/2014/main" id="{511C58A2-7A28-E3D8-0154-F1C79D0FD2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0" name="直線コネクタ 15489">
                        <a:extLst>
                          <a:ext uri="{FF2B5EF4-FFF2-40B4-BE49-F238E27FC236}">
                            <a16:creationId xmlns:a16="http://schemas.microsoft.com/office/drawing/2014/main" id="{01C8BEFB-EF64-AAB8-C4A6-38E779BDCC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1" name="直線コネクタ 15490">
                        <a:extLst>
                          <a:ext uri="{FF2B5EF4-FFF2-40B4-BE49-F238E27FC236}">
                            <a16:creationId xmlns:a16="http://schemas.microsoft.com/office/drawing/2014/main" id="{77922200-DF3C-E9BA-41D6-497915DEC7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59" name="グループ化 15458">
                      <a:extLst>
                        <a:ext uri="{FF2B5EF4-FFF2-40B4-BE49-F238E27FC236}">
                          <a16:creationId xmlns:a16="http://schemas.microsoft.com/office/drawing/2014/main" id="{7DD458C9-BAAD-6C36-2DE5-FE48DFA372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60" name="直線コネクタ 15459">
                        <a:extLst>
                          <a:ext uri="{FF2B5EF4-FFF2-40B4-BE49-F238E27FC236}">
                            <a16:creationId xmlns:a16="http://schemas.microsoft.com/office/drawing/2014/main" id="{BF5F47B7-04A2-31ED-4B91-4F053C1D4E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1" name="直線コネクタ 15460">
                        <a:extLst>
                          <a:ext uri="{FF2B5EF4-FFF2-40B4-BE49-F238E27FC236}">
                            <a16:creationId xmlns:a16="http://schemas.microsoft.com/office/drawing/2014/main" id="{A7E32589-D05F-821D-89A1-FF8A3E1E14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2" name="直線コネクタ 15461">
                        <a:extLst>
                          <a:ext uri="{FF2B5EF4-FFF2-40B4-BE49-F238E27FC236}">
                            <a16:creationId xmlns:a16="http://schemas.microsoft.com/office/drawing/2014/main" id="{0F50D379-A99C-07AD-7806-590404C54B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3" name="直線コネクタ 15462">
                        <a:extLst>
                          <a:ext uri="{FF2B5EF4-FFF2-40B4-BE49-F238E27FC236}">
                            <a16:creationId xmlns:a16="http://schemas.microsoft.com/office/drawing/2014/main" id="{CB37C3AF-326F-B19D-E301-D50365CC2E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4" name="直線コネクタ 15463">
                        <a:extLst>
                          <a:ext uri="{FF2B5EF4-FFF2-40B4-BE49-F238E27FC236}">
                            <a16:creationId xmlns:a16="http://schemas.microsoft.com/office/drawing/2014/main" id="{98CE1CD0-2ABF-4792-1A21-E73B039473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5" name="直線コネクタ 15464">
                        <a:extLst>
                          <a:ext uri="{FF2B5EF4-FFF2-40B4-BE49-F238E27FC236}">
                            <a16:creationId xmlns:a16="http://schemas.microsoft.com/office/drawing/2014/main" id="{39E94719-170E-5146-9639-2884344656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6" name="直線コネクタ 15465">
                        <a:extLst>
                          <a:ext uri="{FF2B5EF4-FFF2-40B4-BE49-F238E27FC236}">
                            <a16:creationId xmlns:a16="http://schemas.microsoft.com/office/drawing/2014/main" id="{AA1514EC-70CD-2F23-77E1-901B54764D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7" name="直線コネクタ 15466">
                        <a:extLst>
                          <a:ext uri="{FF2B5EF4-FFF2-40B4-BE49-F238E27FC236}">
                            <a16:creationId xmlns:a16="http://schemas.microsoft.com/office/drawing/2014/main" id="{5EFCAC21-4CFD-4CFA-FBD4-83E2B70419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8" name="直線コネクタ 15467">
                        <a:extLst>
                          <a:ext uri="{FF2B5EF4-FFF2-40B4-BE49-F238E27FC236}">
                            <a16:creationId xmlns:a16="http://schemas.microsoft.com/office/drawing/2014/main" id="{46D89E93-AC63-FA55-E487-6D983F9B59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9" name="直線コネクタ 15468">
                        <a:extLst>
                          <a:ext uri="{FF2B5EF4-FFF2-40B4-BE49-F238E27FC236}">
                            <a16:creationId xmlns:a16="http://schemas.microsoft.com/office/drawing/2014/main" id="{D8E73F08-DC79-BB61-CD90-D027CEC818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0" name="直線コネクタ 15469">
                        <a:extLst>
                          <a:ext uri="{FF2B5EF4-FFF2-40B4-BE49-F238E27FC236}">
                            <a16:creationId xmlns:a16="http://schemas.microsoft.com/office/drawing/2014/main" id="{CFEA3AD8-247C-9E2E-D1A1-979F62904D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1" name="直線コネクタ 15470">
                        <a:extLst>
                          <a:ext uri="{FF2B5EF4-FFF2-40B4-BE49-F238E27FC236}">
                            <a16:creationId xmlns:a16="http://schemas.microsoft.com/office/drawing/2014/main" id="{2B00F756-14F6-7ED1-E1DD-2F97510041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2" name="直線コネクタ 15471">
                        <a:extLst>
                          <a:ext uri="{FF2B5EF4-FFF2-40B4-BE49-F238E27FC236}">
                            <a16:creationId xmlns:a16="http://schemas.microsoft.com/office/drawing/2014/main" id="{D744BA31-9531-D1D7-4C83-B8723CB1EB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3" name="直線コネクタ 15472">
                        <a:extLst>
                          <a:ext uri="{FF2B5EF4-FFF2-40B4-BE49-F238E27FC236}">
                            <a16:creationId xmlns:a16="http://schemas.microsoft.com/office/drawing/2014/main" id="{386392EC-21CB-EC7E-50CD-C43F4F802B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4" name="直線コネクタ 15473">
                        <a:extLst>
                          <a:ext uri="{FF2B5EF4-FFF2-40B4-BE49-F238E27FC236}">
                            <a16:creationId xmlns:a16="http://schemas.microsoft.com/office/drawing/2014/main" id="{D1639F6B-D160-7E4A-91AB-14BF318678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5" name="直線コネクタ 15474">
                        <a:extLst>
                          <a:ext uri="{FF2B5EF4-FFF2-40B4-BE49-F238E27FC236}">
                            <a16:creationId xmlns:a16="http://schemas.microsoft.com/office/drawing/2014/main" id="{FB5B383D-BC98-6220-22DE-0C333BF797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9" name="グループ化 15388">
                    <a:extLst>
                      <a:ext uri="{FF2B5EF4-FFF2-40B4-BE49-F238E27FC236}">
                        <a16:creationId xmlns:a16="http://schemas.microsoft.com/office/drawing/2014/main" id="{EB043151-FE7D-A585-9DF6-3E3D59E77D3D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24" name="グループ化 15423">
                      <a:extLst>
                        <a:ext uri="{FF2B5EF4-FFF2-40B4-BE49-F238E27FC236}">
                          <a16:creationId xmlns:a16="http://schemas.microsoft.com/office/drawing/2014/main" id="{5A469A22-5518-DDD1-8E91-0D7D2B1824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42" name="直線コネクタ 15441">
                        <a:extLst>
                          <a:ext uri="{FF2B5EF4-FFF2-40B4-BE49-F238E27FC236}">
                            <a16:creationId xmlns:a16="http://schemas.microsoft.com/office/drawing/2014/main" id="{BF3FEA1C-BCA1-5878-2A99-7B2125AC99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3" name="直線コネクタ 15442">
                        <a:extLst>
                          <a:ext uri="{FF2B5EF4-FFF2-40B4-BE49-F238E27FC236}">
                            <a16:creationId xmlns:a16="http://schemas.microsoft.com/office/drawing/2014/main" id="{DA33C57D-E5D5-1B6A-BAFF-0391ECCA81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4" name="直線コネクタ 15443">
                        <a:extLst>
                          <a:ext uri="{FF2B5EF4-FFF2-40B4-BE49-F238E27FC236}">
                            <a16:creationId xmlns:a16="http://schemas.microsoft.com/office/drawing/2014/main" id="{92837E40-70DA-5D2D-87BF-97A3F40B58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5" name="直線コネクタ 15444">
                        <a:extLst>
                          <a:ext uri="{FF2B5EF4-FFF2-40B4-BE49-F238E27FC236}">
                            <a16:creationId xmlns:a16="http://schemas.microsoft.com/office/drawing/2014/main" id="{27C5FDF8-CCFC-6AD6-018B-9C8D8DE3BE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6" name="直線コネクタ 15445">
                        <a:extLst>
                          <a:ext uri="{FF2B5EF4-FFF2-40B4-BE49-F238E27FC236}">
                            <a16:creationId xmlns:a16="http://schemas.microsoft.com/office/drawing/2014/main" id="{E45A7075-1B2A-4C56-DF46-890A2EF079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7" name="直線コネクタ 15446">
                        <a:extLst>
                          <a:ext uri="{FF2B5EF4-FFF2-40B4-BE49-F238E27FC236}">
                            <a16:creationId xmlns:a16="http://schemas.microsoft.com/office/drawing/2014/main" id="{B8C99F36-E78E-F03F-C594-5461FDF283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8" name="直線コネクタ 15447">
                        <a:extLst>
                          <a:ext uri="{FF2B5EF4-FFF2-40B4-BE49-F238E27FC236}">
                            <a16:creationId xmlns:a16="http://schemas.microsoft.com/office/drawing/2014/main" id="{3F86E10D-6C17-0D42-47AD-5EC3F72492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9" name="直線コネクタ 15448">
                        <a:extLst>
                          <a:ext uri="{FF2B5EF4-FFF2-40B4-BE49-F238E27FC236}">
                            <a16:creationId xmlns:a16="http://schemas.microsoft.com/office/drawing/2014/main" id="{55BBB1AC-5518-7A2D-9717-F5045C5FED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0" name="直線コネクタ 15449">
                        <a:extLst>
                          <a:ext uri="{FF2B5EF4-FFF2-40B4-BE49-F238E27FC236}">
                            <a16:creationId xmlns:a16="http://schemas.microsoft.com/office/drawing/2014/main" id="{E325C0C4-0C10-3425-37C9-ED5B35CF18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1" name="直線コネクタ 15450">
                        <a:extLst>
                          <a:ext uri="{FF2B5EF4-FFF2-40B4-BE49-F238E27FC236}">
                            <a16:creationId xmlns:a16="http://schemas.microsoft.com/office/drawing/2014/main" id="{8D763400-FC6B-6E0B-A1F1-5152F97961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2" name="直線コネクタ 15451">
                        <a:extLst>
                          <a:ext uri="{FF2B5EF4-FFF2-40B4-BE49-F238E27FC236}">
                            <a16:creationId xmlns:a16="http://schemas.microsoft.com/office/drawing/2014/main" id="{0C7BCD62-4D88-3044-0F82-374F1EECAC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3" name="直線コネクタ 15452">
                        <a:extLst>
                          <a:ext uri="{FF2B5EF4-FFF2-40B4-BE49-F238E27FC236}">
                            <a16:creationId xmlns:a16="http://schemas.microsoft.com/office/drawing/2014/main" id="{1146966D-AA1B-E2B8-A958-24A5595181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4" name="直線コネクタ 15453">
                        <a:extLst>
                          <a:ext uri="{FF2B5EF4-FFF2-40B4-BE49-F238E27FC236}">
                            <a16:creationId xmlns:a16="http://schemas.microsoft.com/office/drawing/2014/main" id="{94C128AF-1049-8020-9BFB-930D2CB9A2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5" name="直線コネクタ 15454">
                        <a:extLst>
                          <a:ext uri="{FF2B5EF4-FFF2-40B4-BE49-F238E27FC236}">
                            <a16:creationId xmlns:a16="http://schemas.microsoft.com/office/drawing/2014/main" id="{0235FC3F-2714-EA3F-FCA4-4726903043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6" name="直線コネクタ 15455">
                        <a:extLst>
                          <a:ext uri="{FF2B5EF4-FFF2-40B4-BE49-F238E27FC236}">
                            <a16:creationId xmlns:a16="http://schemas.microsoft.com/office/drawing/2014/main" id="{C8A84ABB-1175-DB46-6642-E59D2D5881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7" name="直線コネクタ 15456">
                        <a:extLst>
                          <a:ext uri="{FF2B5EF4-FFF2-40B4-BE49-F238E27FC236}">
                            <a16:creationId xmlns:a16="http://schemas.microsoft.com/office/drawing/2014/main" id="{157A9C1A-5E31-7B6C-7D75-178B06C71B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25" name="グループ化 15424">
                      <a:extLst>
                        <a:ext uri="{FF2B5EF4-FFF2-40B4-BE49-F238E27FC236}">
                          <a16:creationId xmlns:a16="http://schemas.microsoft.com/office/drawing/2014/main" id="{ABA0E50A-66E0-1CB5-1A19-C28ECB9C19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26" name="直線コネクタ 15425">
                        <a:extLst>
                          <a:ext uri="{FF2B5EF4-FFF2-40B4-BE49-F238E27FC236}">
                            <a16:creationId xmlns:a16="http://schemas.microsoft.com/office/drawing/2014/main" id="{CD81CB06-923C-6759-E184-7F657A7108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7" name="直線コネクタ 15426">
                        <a:extLst>
                          <a:ext uri="{FF2B5EF4-FFF2-40B4-BE49-F238E27FC236}">
                            <a16:creationId xmlns:a16="http://schemas.microsoft.com/office/drawing/2014/main" id="{11AF02E2-FD5B-40C4-842D-84DDE4DAB5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8" name="直線コネクタ 15427">
                        <a:extLst>
                          <a:ext uri="{FF2B5EF4-FFF2-40B4-BE49-F238E27FC236}">
                            <a16:creationId xmlns:a16="http://schemas.microsoft.com/office/drawing/2014/main" id="{BB74006A-0D75-74BC-1054-F01B35C9A0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9" name="直線コネクタ 15428">
                        <a:extLst>
                          <a:ext uri="{FF2B5EF4-FFF2-40B4-BE49-F238E27FC236}">
                            <a16:creationId xmlns:a16="http://schemas.microsoft.com/office/drawing/2014/main" id="{551CF103-D330-4FF2-6751-9FEA1A0C5E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0" name="直線コネクタ 15429">
                        <a:extLst>
                          <a:ext uri="{FF2B5EF4-FFF2-40B4-BE49-F238E27FC236}">
                            <a16:creationId xmlns:a16="http://schemas.microsoft.com/office/drawing/2014/main" id="{1EFF8A02-4793-7680-B24F-DDA9415CB4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1" name="直線コネクタ 15430">
                        <a:extLst>
                          <a:ext uri="{FF2B5EF4-FFF2-40B4-BE49-F238E27FC236}">
                            <a16:creationId xmlns:a16="http://schemas.microsoft.com/office/drawing/2014/main" id="{D455AA57-E06C-2B6D-C9EC-50C6602035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2" name="直線コネクタ 15431">
                        <a:extLst>
                          <a:ext uri="{FF2B5EF4-FFF2-40B4-BE49-F238E27FC236}">
                            <a16:creationId xmlns:a16="http://schemas.microsoft.com/office/drawing/2014/main" id="{B6566823-1BB5-A805-011D-1FE1C620F8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3" name="直線コネクタ 15432">
                        <a:extLst>
                          <a:ext uri="{FF2B5EF4-FFF2-40B4-BE49-F238E27FC236}">
                            <a16:creationId xmlns:a16="http://schemas.microsoft.com/office/drawing/2014/main" id="{2226F132-C979-38D6-CF55-A936D2262D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4" name="直線コネクタ 15433">
                        <a:extLst>
                          <a:ext uri="{FF2B5EF4-FFF2-40B4-BE49-F238E27FC236}">
                            <a16:creationId xmlns:a16="http://schemas.microsoft.com/office/drawing/2014/main" id="{78B5FBE8-DE4B-226D-C220-8193F96EC6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5" name="直線コネクタ 15434">
                        <a:extLst>
                          <a:ext uri="{FF2B5EF4-FFF2-40B4-BE49-F238E27FC236}">
                            <a16:creationId xmlns:a16="http://schemas.microsoft.com/office/drawing/2014/main" id="{2D91ED72-4FF4-D927-515E-9CB2456970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6" name="直線コネクタ 15435">
                        <a:extLst>
                          <a:ext uri="{FF2B5EF4-FFF2-40B4-BE49-F238E27FC236}">
                            <a16:creationId xmlns:a16="http://schemas.microsoft.com/office/drawing/2014/main" id="{18FC03D7-360A-C11D-A1C9-400FFADA23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7" name="直線コネクタ 15436">
                        <a:extLst>
                          <a:ext uri="{FF2B5EF4-FFF2-40B4-BE49-F238E27FC236}">
                            <a16:creationId xmlns:a16="http://schemas.microsoft.com/office/drawing/2014/main" id="{0239D9F0-AB5E-755B-749B-41EA9113A8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8" name="直線コネクタ 15437">
                        <a:extLst>
                          <a:ext uri="{FF2B5EF4-FFF2-40B4-BE49-F238E27FC236}">
                            <a16:creationId xmlns:a16="http://schemas.microsoft.com/office/drawing/2014/main" id="{D6295CDB-3582-9E0D-158C-060FC226F9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9" name="直線コネクタ 15438">
                        <a:extLst>
                          <a:ext uri="{FF2B5EF4-FFF2-40B4-BE49-F238E27FC236}">
                            <a16:creationId xmlns:a16="http://schemas.microsoft.com/office/drawing/2014/main" id="{1677C0F1-9C01-123B-D0EA-44AD90F7C1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0" name="直線コネクタ 15439">
                        <a:extLst>
                          <a:ext uri="{FF2B5EF4-FFF2-40B4-BE49-F238E27FC236}">
                            <a16:creationId xmlns:a16="http://schemas.microsoft.com/office/drawing/2014/main" id="{F1E70768-115B-722A-7560-5874804031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1" name="直線コネクタ 15440">
                        <a:extLst>
                          <a:ext uri="{FF2B5EF4-FFF2-40B4-BE49-F238E27FC236}">
                            <a16:creationId xmlns:a16="http://schemas.microsoft.com/office/drawing/2014/main" id="{F927675F-8173-D815-D059-01FA01BCE5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90" name="グループ化 15389">
                    <a:extLst>
                      <a:ext uri="{FF2B5EF4-FFF2-40B4-BE49-F238E27FC236}">
                        <a16:creationId xmlns:a16="http://schemas.microsoft.com/office/drawing/2014/main" id="{ED8E6D32-9FBA-B045-A3D2-24383E4B1B49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408" name="直線コネクタ 15407">
                      <a:extLst>
                        <a:ext uri="{FF2B5EF4-FFF2-40B4-BE49-F238E27FC236}">
                          <a16:creationId xmlns:a16="http://schemas.microsoft.com/office/drawing/2014/main" id="{23A194BB-B275-A3C1-C8EA-9174D34B9A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9" name="直線コネクタ 15408">
                      <a:extLst>
                        <a:ext uri="{FF2B5EF4-FFF2-40B4-BE49-F238E27FC236}">
                          <a16:creationId xmlns:a16="http://schemas.microsoft.com/office/drawing/2014/main" id="{59093FD9-02FB-2E05-A294-3DE091DFAB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0" name="直線コネクタ 15409">
                      <a:extLst>
                        <a:ext uri="{FF2B5EF4-FFF2-40B4-BE49-F238E27FC236}">
                          <a16:creationId xmlns:a16="http://schemas.microsoft.com/office/drawing/2014/main" id="{1E19139F-4CE1-FF85-563A-027D6D7E54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1" name="直線コネクタ 15410">
                      <a:extLst>
                        <a:ext uri="{FF2B5EF4-FFF2-40B4-BE49-F238E27FC236}">
                          <a16:creationId xmlns:a16="http://schemas.microsoft.com/office/drawing/2014/main" id="{B04D3012-DFB5-3584-9FDB-2DD6399B81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2" name="直線コネクタ 15411">
                      <a:extLst>
                        <a:ext uri="{FF2B5EF4-FFF2-40B4-BE49-F238E27FC236}">
                          <a16:creationId xmlns:a16="http://schemas.microsoft.com/office/drawing/2014/main" id="{49FC4FB4-A245-EB71-598E-8333A114269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3" name="直線コネクタ 15412">
                      <a:extLst>
                        <a:ext uri="{FF2B5EF4-FFF2-40B4-BE49-F238E27FC236}">
                          <a16:creationId xmlns:a16="http://schemas.microsoft.com/office/drawing/2014/main" id="{7793EFB1-9098-D8E4-CBF0-4D7B257BEF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4" name="直線コネクタ 15413">
                      <a:extLst>
                        <a:ext uri="{FF2B5EF4-FFF2-40B4-BE49-F238E27FC236}">
                          <a16:creationId xmlns:a16="http://schemas.microsoft.com/office/drawing/2014/main" id="{710AD0D6-99B0-2E40-901A-0118C9F059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5" name="直線コネクタ 15414">
                      <a:extLst>
                        <a:ext uri="{FF2B5EF4-FFF2-40B4-BE49-F238E27FC236}">
                          <a16:creationId xmlns:a16="http://schemas.microsoft.com/office/drawing/2014/main" id="{B77BF074-F3D0-0289-628A-A51A558790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6" name="直線コネクタ 15415">
                      <a:extLst>
                        <a:ext uri="{FF2B5EF4-FFF2-40B4-BE49-F238E27FC236}">
                          <a16:creationId xmlns:a16="http://schemas.microsoft.com/office/drawing/2014/main" id="{7FF5209C-987C-4F7E-307F-A5B1E6081A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7" name="直線コネクタ 15416">
                      <a:extLst>
                        <a:ext uri="{FF2B5EF4-FFF2-40B4-BE49-F238E27FC236}">
                          <a16:creationId xmlns:a16="http://schemas.microsoft.com/office/drawing/2014/main" id="{AD7BB62F-546F-3A24-B287-9C2D7DC26E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8" name="直線コネクタ 15417">
                      <a:extLst>
                        <a:ext uri="{FF2B5EF4-FFF2-40B4-BE49-F238E27FC236}">
                          <a16:creationId xmlns:a16="http://schemas.microsoft.com/office/drawing/2014/main" id="{A715EC59-6D66-CE7C-65E2-1CFD57F20C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9" name="直線コネクタ 15418">
                      <a:extLst>
                        <a:ext uri="{FF2B5EF4-FFF2-40B4-BE49-F238E27FC236}">
                          <a16:creationId xmlns:a16="http://schemas.microsoft.com/office/drawing/2014/main" id="{8A6DABF8-0BCE-7097-DC01-4D43898159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0" name="直線コネクタ 15419">
                      <a:extLst>
                        <a:ext uri="{FF2B5EF4-FFF2-40B4-BE49-F238E27FC236}">
                          <a16:creationId xmlns:a16="http://schemas.microsoft.com/office/drawing/2014/main" id="{FCC60574-B2B9-EE95-31E9-A97F3F8343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1" name="直線コネクタ 15420">
                      <a:extLst>
                        <a:ext uri="{FF2B5EF4-FFF2-40B4-BE49-F238E27FC236}">
                          <a16:creationId xmlns:a16="http://schemas.microsoft.com/office/drawing/2014/main" id="{5E278FEA-E0F1-6B34-1586-38F47D0F3B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2" name="直線コネクタ 15421">
                      <a:extLst>
                        <a:ext uri="{FF2B5EF4-FFF2-40B4-BE49-F238E27FC236}">
                          <a16:creationId xmlns:a16="http://schemas.microsoft.com/office/drawing/2014/main" id="{A49AC65A-0A40-AF3F-EB9A-D3DDD71E0D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3" name="直線コネクタ 15422">
                      <a:extLst>
                        <a:ext uri="{FF2B5EF4-FFF2-40B4-BE49-F238E27FC236}">
                          <a16:creationId xmlns:a16="http://schemas.microsoft.com/office/drawing/2014/main" id="{00CDE02E-5FBB-28B3-68B7-9FBFEB4C43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91" name="グループ化 15390">
                    <a:extLst>
                      <a:ext uri="{FF2B5EF4-FFF2-40B4-BE49-F238E27FC236}">
                        <a16:creationId xmlns:a16="http://schemas.microsoft.com/office/drawing/2014/main" id="{077539A0-3642-17F8-2304-9E57D426A937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392" name="直線コネクタ 15391">
                      <a:extLst>
                        <a:ext uri="{FF2B5EF4-FFF2-40B4-BE49-F238E27FC236}">
                          <a16:creationId xmlns:a16="http://schemas.microsoft.com/office/drawing/2014/main" id="{D2914F5C-E8BF-068C-7EEC-C0C2182A92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3" name="直線コネクタ 15392">
                      <a:extLst>
                        <a:ext uri="{FF2B5EF4-FFF2-40B4-BE49-F238E27FC236}">
                          <a16:creationId xmlns:a16="http://schemas.microsoft.com/office/drawing/2014/main" id="{EA5B4F3F-5D17-6F51-E869-2B26255C80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4" name="直線コネクタ 15393">
                      <a:extLst>
                        <a:ext uri="{FF2B5EF4-FFF2-40B4-BE49-F238E27FC236}">
                          <a16:creationId xmlns:a16="http://schemas.microsoft.com/office/drawing/2014/main" id="{F6644366-0504-8312-72FD-2D6604A849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5" name="直線コネクタ 15394">
                      <a:extLst>
                        <a:ext uri="{FF2B5EF4-FFF2-40B4-BE49-F238E27FC236}">
                          <a16:creationId xmlns:a16="http://schemas.microsoft.com/office/drawing/2014/main" id="{CAAE7FC1-73B6-5513-B809-379A6FAA84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6" name="直線コネクタ 15395">
                      <a:extLst>
                        <a:ext uri="{FF2B5EF4-FFF2-40B4-BE49-F238E27FC236}">
                          <a16:creationId xmlns:a16="http://schemas.microsoft.com/office/drawing/2014/main" id="{0C297346-15CB-B162-9337-97150B1D82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7" name="直線コネクタ 15396">
                      <a:extLst>
                        <a:ext uri="{FF2B5EF4-FFF2-40B4-BE49-F238E27FC236}">
                          <a16:creationId xmlns:a16="http://schemas.microsoft.com/office/drawing/2014/main" id="{F48BC261-21A6-AA00-EFC8-FC19D5E9CA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8" name="直線コネクタ 15397">
                      <a:extLst>
                        <a:ext uri="{FF2B5EF4-FFF2-40B4-BE49-F238E27FC236}">
                          <a16:creationId xmlns:a16="http://schemas.microsoft.com/office/drawing/2014/main" id="{19F9D2FC-56AC-17D2-51EF-D490EA1534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9" name="直線コネクタ 15398">
                      <a:extLst>
                        <a:ext uri="{FF2B5EF4-FFF2-40B4-BE49-F238E27FC236}">
                          <a16:creationId xmlns:a16="http://schemas.microsoft.com/office/drawing/2014/main" id="{41C2A9E7-3555-C499-F474-FACCD2C257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0" name="直線コネクタ 15399">
                      <a:extLst>
                        <a:ext uri="{FF2B5EF4-FFF2-40B4-BE49-F238E27FC236}">
                          <a16:creationId xmlns:a16="http://schemas.microsoft.com/office/drawing/2014/main" id="{2C6CBDA5-04CC-0984-F55F-AF6A181A1C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1" name="直線コネクタ 15400">
                      <a:extLst>
                        <a:ext uri="{FF2B5EF4-FFF2-40B4-BE49-F238E27FC236}">
                          <a16:creationId xmlns:a16="http://schemas.microsoft.com/office/drawing/2014/main" id="{BC6A3D1E-154B-724C-A58A-5760A08EB6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2" name="直線コネクタ 15401">
                      <a:extLst>
                        <a:ext uri="{FF2B5EF4-FFF2-40B4-BE49-F238E27FC236}">
                          <a16:creationId xmlns:a16="http://schemas.microsoft.com/office/drawing/2014/main" id="{3BEA0B03-D802-86B5-47CD-A61CC02B76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3" name="直線コネクタ 15402">
                      <a:extLst>
                        <a:ext uri="{FF2B5EF4-FFF2-40B4-BE49-F238E27FC236}">
                          <a16:creationId xmlns:a16="http://schemas.microsoft.com/office/drawing/2014/main" id="{9AFA0AC6-A56C-7993-611E-3E4B9E3E41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4" name="直線コネクタ 15403">
                      <a:extLst>
                        <a:ext uri="{FF2B5EF4-FFF2-40B4-BE49-F238E27FC236}">
                          <a16:creationId xmlns:a16="http://schemas.microsoft.com/office/drawing/2014/main" id="{23CEA588-CDCE-5568-79B9-F8655A5FD3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5" name="直線コネクタ 15404">
                      <a:extLst>
                        <a:ext uri="{FF2B5EF4-FFF2-40B4-BE49-F238E27FC236}">
                          <a16:creationId xmlns:a16="http://schemas.microsoft.com/office/drawing/2014/main" id="{2BF6CE0A-22AB-043B-435C-C76D626AA4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6" name="直線コネクタ 15405">
                      <a:extLst>
                        <a:ext uri="{FF2B5EF4-FFF2-40B4-BE49-F238E27FC236}">
                          <a16:creationId xmlns:a16="http://schemas.microsoft.com/office/drawing/2014/main" id="{D6A370B1-5C8F-5218-FD07-B881374308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7" name="直線コネクタ 15406">
                      <a:extLst>
                        <a:ext uri="{FF2B5EF4-FFF2-40B4-BE49-F238E27FC236}">
                          <a16:creationId xmlns:a16="http://schemas.microsoft.com/office/drawing/2014/main" id="{83FA4E87-A2A1-8E11-FE13-3F92E04CA8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358" name="グループ化 15357">
                  <a:extLst>
                    <a:ext uri="{FF2B5EF4-FFF2-40B4-BE49-F238E27FC236}">
                      <a16:creationId xmlns:a16="http://schemas.microsoft.com/office/drawing/2014/main" id="{29D30004-35A5-606A-215C-5CC12F685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80" name="直線コネクタ 15379">
                    <a:extLst>
                      <a:ext uri="{FF2B5EF4-FFF2-40B4-BE49-F238E27FC236}">
                        <a16:creationId xmlns:a16="http://schemas.microsoft.com/office/drawing/2014/main" id="{5AD70107-AEAF-5F3D-8654-9ADDAF0AFE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1" name="直線コネクタ 15380">
                    <a:extLst>
                      <a:ext uri="{FF2B5EF4-FFF2-40B4-BE49-F238E27FC236}">
                        <a16:creationId xmlns:a16="http://schemas.microsoft.com/office/drawing/2014/main" id="{DA4DD026-69BE-5726-FE03-2FE78725F9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2" name="直線コネクタ 15381">
                    <a:extLst>
                      <a:ext uri="{FF2B5EF4-FFF2-40B4-BE49-F238E27FC236}">
                        <a16:creationId xmlns:a16="http://schemas.microsoft.com/office/drawing/2014/main" id="{80669BDB-B1AC-4016-8B27-F9ECD7067E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3" name="直線コネクタ 15382">
                    <a:extLst>
                      <a:ext uri="{FF2B5EF4-FFF2-40B4-BE49-F238E27FC236}">
                        <a16:creationId xmlns:a16="http://schemas.microsoft.com/office/drawing/2014/main" id="{5D25C7C1-BE1E-B3A3-0709-DB8DB7364A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4" name="直線コネクタ 15383">
                    <a:extLst>
                      <a:ext uri="{FF2B5EF4-FFF2-40B4-BE49-F238E27FC236}">
                        <a16:creationId xmlns:a16="http://schemas.microsoft.com/office/drawing/2014/main" id="{F840E950-A340-6857-1DBF-44A0412209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5" name="直線コネクタ 15384">
                    <a:extLst>
                      <a:ext uri="{FF2B5EF4-FFF2-40B4-BE49-F238E27FC236}">
                        <a16:creationId xmlns:a16="http://schemas.microsoft.com/office/drawing/2014/main" id="{5A026271-0080-13D6-684D-DE9034FB00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59" name="グループ化 15358">
                  <a:extLst>
                    <a:ext uri="{FF2B5EF4-FFF2-40B4-BE49-F238E27FC236}">
                      <a16:creationId xmlns:a16="http://schemas.microsoft.com/office/drawing/2014/main" id="{A84CDE37-0276-3A8B-4EDE-4F7361F6FB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74" name="直線コネクタ 15373">
                    <a:extLst>
                      <a:ext uri="{FF2B5EF4-FFF2-40B4-BE49-F238E27FC236}">
                        <a16:creationId xmlns:a16="http://schemas.microsoft.com/office/drawing/2014/main" id="{97DE4C18-44EA-0886-5158-0B9DCE6702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5" name="直線コネクタ 15374">
                    <a:extLst>
                      <a:ext uri="{FF2B5EF4-FFF2-40B4-BE49-F238E27FC236}">
                        <a16:creationId xmlns:a16="http://schemas.microsoft.com/office/drawing/2014/main" id="{928B2323-BA24-8318-92DA-A7CACF1BEE9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6" name="直線コネクタ 15375">
                    <a:extLst>
                      <a:ext uri="{FF2B5EF4-FFF2-40B4-BE49-F238E27FC236}">
                        <a16:creationId xmlns:a16="http://schemas.microsoft.com/office/drawing/2014/main" id="{08AF7AEB-2DAC-AB44-2F1C-862A615B90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7" name="直線コネクタ 15376">
                    <a:extLst>
                      <a:ext uri="{FF2B5EF4-FFF2-40B4-BE49-F238E27FC236}">
                        <a16:creationId xmlns:a16="http://schemas.microsoft.com/office/drawing/2014/main" id="{CDE90312-DD8D-E837-8616-383D9C8662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8" name="直線コネクタ 15377">
                    <a:extLst>
                      <a:ext uri="{FF2B5EF4-FFF2-40B4-BE49-F238E27FC236}">
                        <a16:creationId xmlns:a16="http://schemas.microsoft.com/office/drawing/2014/main" id="{A7D26C24-01BC-B85C-19F1-CFCD5736EE4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9" name="直線コネクタ 15378">
                    <a:extLst>
                      <a:ext uri="{FF2B5EF4-FFF2-40B4-BE49-F238E27FC236}">
                        <a16:creationId xmlns:a16="http://schemas.microsoft.com/office/drawing/2014/main" id="{AA1C1A91-F850-9412-44F2-A25A458772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0" name="グループ化 15359">
                  <a:extLst>
                    <a:ext uri="{FF2B5EF4-FFF2-40B4-BE49-F238E27FC236}">
                      <a16:creationId xmlns:a16="http://schemas.microsoft.com/office/drawing/2014/main" id="{F289E6CC-1D92-03E9-CEA9-90C631A22B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8" name="直線コネクタ 15367">
                    <a:extLst>
                      <a:ext uri="{FF2B5EF4-FFF2-40B4-BE49-F238E27FC236}">
                        <a16:creationId xmlns:a16="http://schemas.microsoft.com/office/drawing/2014/main" id="{CE061BA9-FF7F-0BBD-7F73-C016D76612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9" name="直線コネクタ 15368">
                    <a:extLst>
                      <a:ext uri="{FF2B5EF4-FFF2-40B4-BE49-F238E27FC236}">
                        <a16:creationId xmlns:a16="http://schemas.microsoft.com/office/drawing/2014/main" id="{35639990-7B85-7D34-96C6-90214AF57F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0" name="直線コネクタ 15369">
                    <a:extLst>
                      <a:ext uri="{FF2B5EF4-FFF2-40B4-BE49-F238E27FC236}">
                        <a16:creationId xmlns:a16="http://schemas.microsoft.com/office/drawing/2014/main" id="{4A4023F6-905C-89B0-0341-37AE3E8F59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1" name="直線コネクタ 15370">
                    <a:extLst>
                      <a:ext uri="{FF2B5EF4-FFF2-40B4-BE49-F238E27FC236}">
                        <a16:creationId xmlns:a16="http://schemas.microsoft.com/office/drawing/2014/main" id="{3E608198-99DF-F0CB-17D8-7F351F218E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2" name="直線コネクタ 15371">
                    <a:extLst>
                      <a:ext uri="{FF2B5EF4-FFF2-40B4-BE49-F238E27FC236}">
                        <a16:creationId xmlns:a16="http://schemas.microsoft.com/office/drawing/2014/main" id="{E9D64FBD-2EAB-6CF7-E593-9F795E9AEC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3" name="直線コネクタ 15372">
                    <a:extLst>
                      <a:ext uri="{FF2B5EF4-FFF2-40B4-BE49-F238E27FC236}">
                        <a16:creationId xmlns:a16="http://schemas.microsoft.com/office/drawing/2014/main" id="{609D9EC1-B82C-203E-E086-5873EBDED3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1" name="グループ化 15360">
                  <a:extLst>
                    <a:ext uri="{FF2B5EF4-FFF2-40B4-BE49-F238E27FC236}">
                      <a16:creationId xmlns:a16="http://schemas.microsoft.com/office/drawing/2014/main" id="{EFC18894-3D8A-9A2B-5FEC-9A72F81AA9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2" name="直線コネクタ 15361">
                    <a:extLst>
                      <a:ext uri="{FF2B5EF4-FFF2-40B4-BE49-F238E27FC236}">
                        <a16:creationId xmlns:a16="http://schemas.microsoft.com/office/drawing/2014/main" id="{8CCC4D5A-DDDB-D351-D2FA-3D62177B74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3" name="直線コネクタ 15362">
                    <a:extLst>
                      <a:ext uri="{FF2B5EF4-FFF2-40B4-BE49-F238E27FC236}">
                        <a16:creationId xmlns:a16="http://schemas.microsoft.com/office/drawing/2014/main" id="{3212049C-BC02-9C3F-26B2-F8EECA3B1B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4" name="直線コネクタ 15363">
                    <a:extLst>
                      <a:ext uri="{FF2B5EF4-FFF2-40B4-BE49-F238E27FC236}">
                        <a16:creationId xmlns:a16="http://schemas.microsoft.com/office/drawing/2014/main" id="{51C3650C-CB48-6740-8332-F73DC2E462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5" name="直線コネクタ 15364">
                    <a:extLst>
                      <a:ext uri="{FF2B5EF4-FFF2-40B4-BE49-F238E27FC236}">
                        <a16:creationId xmlns:a16="http://schemas.microsoft.com/office/drawing/2014/main" id="{DFE4DC7D-6110-2904-C2E0-9DCB8112A8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6" name="直線コネクタ 15365">
                    <a:extLst>
                      <a:ext uri="{FF2B5EF4-FFF2-40B4-BE49-F238E27FC236}">
                        <a16:creationId xmlns:a16="http://schemas.microsoft.com/office/drawing/2014/main" id="{841CDDEF-98AB-2944-9AFB-1AA939ED36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7" name="直線コネクタ 15366">
                    <a:extLst>
                      <a:ext uri="{FF2B5EF4-FFF2-40B4-BE49-F238E27FC236}">
                        <a16:creationId xmlns:a16="http://schemas.microsoft.com/office/drawing/2014/main" id="{CC26FB41-B295-A667-D51F-3EB483C1098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8" name="グループ化 14977">
                <a:extLst>
                  <a:ext uri="{FF2B5EF4-FFF2-40B4-BE49-F238E27FC236}">
                    <a16:creationId xmlns:a16="http://schemas.microsoft.com/office/drawing/2014/main" id="{BA3FA66B-1245-8BB7-A1B9-20274824B4C2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168" name="正方形/長方形 15167">
                  <a:extLst>
                    <a:ext uri="{FF2B5EF4-FFF2-40B4-BE49-F238E27FC236}">
                      <a16:creationId xmlns:a16="http://schemas.microsoft.com/office/drawing/2014/main" id="{D4029EE3-89B8-9EC1-5382-1E133754E66E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169" name="グループ化 15168">
                  <a:extLst>
                    <a:ext uri="{FF2B5EF4-FFF2-40B4-BE49-F238E27FC236}">
                      <a16:creationId xmlns:a16="http://schemas.microsoft.com/office/drawing/2014/main" id="{6C1DE3E2-82C4-34A6-4950-A068CCA6C71F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198" name="グループ化 15197">
                    <a:extLst>
                      <a:ext uri="{FF2B5EF4-FFF2-40B4-BE49-F238E27FC236}">
                        <a16:creationId xmlns:a16="http://schemas.microsoft.com/office/drawing/2014/main" id="{CE2C5D27-4F32-48BD-D019-3114200D8DAA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338" name="正方形/長方形 15337">
                      <a:extLst>
                        <a:ext uri="{FF2B5EF4-FFF2-40B4-BE49-F238E27FC236}">
                          <a16:creationId xmlns:a16="http://schemas.microsoft.com/office/drawing/2014/main" id="{5EFF9968-6B23-4C73-6F37-FFF0B6DB83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39" name="グループ化 15338">
                      <a:extLst>
                        <a:ext uri="{FF2B5EF4-FFF2-40B4-BE49-F238E27FC236}">
                          <a16:creationId xmlns:a16="http://schemas.microsoft.com/office/drawing/2014/main" id="{304BC902-11A2-DF9D-DD01-3859F435AE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54" name="正方形/長方形 15353">
                        <a:extLst>
                          <a:ext uri="{FF2B5EF4-FFF2-40B4-BE49-F238E27FC236}">
                            <a16:creationId xmlns:a16="http://schemas.microsoft.com/office/drawing/2014/main" id="{5FE51058-917B-0B8D-8D8F-3A40B3F24B1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55" name="正方形/長方形 15354">
                        <a:extLst>
                          <a:ext uri="{FF2B5EF4-FFF2-40B4-BE49-F238E27FC236}">
                            <a16:creationId xmlns:a16="http://schemas.microsoft.com/office/drawing/2014/main" id="{CCE5FA3C-66A1-F891-5C1E-081128D8B2B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340" name="グループ化 15339">
                      <a:extLst>
                        <a:ext uri="{FF2B5EF4-FFF2-40B4-BE49-F238E27FC236}">
                          <a16:creationId xmlns:a16="http://schemas.microsoft.com/office/drawing/2014/main" id="{67F1F2EE-FE61-8118-8370-7C8B573AC7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350" name="正方形/長方形 15349">
                        <a:extLst>
                          <a:ext uri="{FF2B5EF4-FFF2-40B4-BE49-F238E27FC236}">
                            <a16:creationId xmlns:a16="http://schemas.microsoft.com/office/drawing/2014/main" id="{D44FBD3D-E861-9101-006B-CEF258909D8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351" name="グループ化 15350">
                        <a:extLst>
                          <a:ext uri="{FF2B5EF4-FFF2-40B4-BE49-F238E27FC236}">
                            <a16:creationId xmlns:a16="http://schemas.microsoft.com/office/drawing/2014/main" id="{D356F67F-7DD3-C677-D888-DF8A06B5D33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352" name="正方形/長方形 15351">
                          <a:extLst>
                            <a:ext uri="{FF2B5EF4-FFF2-40B4-BE49-F238E27FC236}">
                              <a16:creationId xmlns:a16="http://schemas.microsoft.com/office/drawing/2014/main" id="{6777C3D9-F42B-A902-2FDA-0BBEB8BF543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353" name="正方形/長方形 15352">
                          <a:extLst>
                            <a:ext uri="{FF2B5EF4-FFF2-40B4-BE49-F238E27FC236}">
                              <a16:creationId xmlns:a16="http://schemas.microsoft.com/office/drawing/2014/main" id="{AB7A4D2F-C9D9-FAD8-8F3B-5A6FD3DCFE0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341" name="正方形/長方形 15340">
                      <a:extLst>
                        <a:ext uri="{FF2B5EF4-FFF2-40B4-BE49-F238E27FC236}">
                          <a16:creationId xmlns:a16="http://schemas.microsoft.com/office/drawing/2014/main" id="{883D098F-9F83-D197-92A9-E57CB31C039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2" name="グループ化 15341">
                      <a:extLst>
                        <a:ext uri="{FF2B5EF4-FFF2-40B4-BE49-F238E27FC236}">
                          <a16:creationId xmlns:a16="http://schemas.microsoft.com/office/drawing/2014/main" id="{B7017F67-816D-4649-01F8-8BC11FECC7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8" name="正方形/長方形 15347">
                        <a:extLst>
                          <a:ext uri="{FF2B5EF4-FFF2-40B4-BE49-F238E27FC236}">
                            <a16:creationId xmlns:a16="http://schemas.microsoft.com/office/drawing/2014/main" id="{1A0F10DD-4B56-833A-F58C-899759D32A4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9" name="正方形/長方形 15348">
                        <a:extLst>
                          <a:ext uri="{FF2B5EF4-FFF2-40B4-BE49-F238E27FC236}">
                            <a16:creationId xmlns:a16="http://schemas.microsoft.com/office/drawing/2014/main" id="{83599A2C-409E-3324-9A25-C6E774D06CC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3" name="正方形/長方形 15342">
                      <a:extLst>
                        <a:ext uri="{FF2B5EF4-FFF2-40B4-BE49-F238E27FC236}">
                          <a16:creationId xmlns:a16="http://schemas.microsoft.com/office/drawing/2014/main" id="{37BA695D-228A-E190-41C3-735C4355EA6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4" name="グループ化 15343">
                      <a:extLst>
                        <a:ext uri="{FF2B5EF4-FFF2-40B4-BE49-F238E27FC236}">
                          <a16:creationId xmlns:a16="http://schemas.microsoft.com/office/drawing/2014/main" id="{E8070065-0C13-710E-8059-8F9FF6A7CB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6" name="正方形/長方形 15345">
                        <a:extLst>
                          <a:ext uri="{FF2B5EF4-FFF2-40B4-BE49-F238E27FC236}">
                            <a16:creationId xmlns:a16="http://schemas.microsoft.com/office/drawing/2014/main" id="{A80C05DA-080B-9DA5-F995-6E8E9D34485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7" name="正方形/長方形 15346">
                        <a:extLst>
                          <a:ext uri="{FF2B5EF4-FFF2-40B4-BE49-F238E27FC236}">
                            <a16:creationId xmlns:a16="http://schemas.microsoft.com/office/drawing/2014/main" id="{FC3C0727-8F50-423A-B441-3984A24912D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5" name="正方形/長方形 15344">
                      <a:extLst>
                        <a:ext uri="{FF2B5EF4-FFF2-40B4-BE49-F238E27FC236}">
                          <a16:creationId xmlns:a16="http://schemas.microsoft.com/office/drawing/2014/main" id="{1F2BC1FA-0D83-905E-1B8A-37287FD01B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199" name="グループ化 15198">
                    <a:extLst>
                      <a:ext uri="{FF2B5EF4-FFF2-40B4-BE49-F238E27FC236}">
                        <a16:creationId xmlns:a16="http://schemas.microsoft.com/office/drawing/2014/main" id="{F268ED3D-4B81-8443-0456-A7A5E87C38C6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304" name="グループ化 15303">
                      <a:extLst>
                        <a:ext uri="{FF2B5EF4-FFF2-40B4-BE49-F238E27FC236}">
                          <a16:creationId xmlns:a16="http://schemas.microsoft.com/office/drawing/2014/main" id="{395A79B8-75A0-8F43-ED83-03FA02348E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22" name="直線コネクタ 15321">
                        <a:extLst>
                          <a:ext uri="{FF2B5EF4-FFF2-40B4-BE49-F238E27FC236}">
                            <a16:creationId xmlns:a16="http://schemas.microsoft.com/office/drawing/2014/main" id="{C12FE395-F391-F4D4-07FA-F061CDCE2E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3" name="直線コネクタ 15322">
                        <a:extLst>
                          <a:ext uri="{FF2B5EF4-FFF2-40B4-BE49-F238E27FC236}">
                            <a16:creationId xmlns:a16="http://schemas.microsoft.com/office/drawing/2014/main" id="{047044DF-5CFA-DA60-A188-363B4E4B1A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4" name="直線コネクタ 15323">
                        <a:extLst>
                          <a:ext uri="{FF2B5EF4-FFF2-40B4-BE49-F238E27FC236}">
                            <a16:creationId xmlns:a16="http://schemas.microsoft.com/office/drawing/2014/main" id="{0AD7B53A-7212-4E78-1DB4-221329FC87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5" name="直線コネクタ 15324">
                        <a:extLst>
                          <a:ext uri="{FF2B5EF4-FFF2-40B4-BE49-F238E27FC236}">
                            <a16:creationId xmlns:a16="http://schemas.microsoft.com/office/drawing/2014/main" id="{6F3DBA24-8676-986A-270C-FA6C5BC5CC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6" name="直線コネクタ 15325">
                        <a:extLst>
                          <a:ext uri="{FF2B5EF4-FFF2-40B4-BE49-F238E27FC236}">
                            <a16:creationId xmlns:a16="http://schemas.microsoft.com/office/drawing/2014/main" id="{32E5CA22-4D05-139F-262D-51FA1BBFBE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7" name="直線コネクタ 15326">
                        <a:extLst>
                          <a:ext uri="{FF2B5EF4-FFF2-40B4-BE49-F238E27FC236}">
                            <a16:creationId xmlns:a16="http://schemas.microsoft.com/office/drawing/2014/main" id="{74A0D44B-6853-8593-6AC2-C8B4BD7991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8" name="直線コネクタ 15327">
                        <a:extLst>
                          <a:ext uri="{FF2B5EF4-FFF2-40B4-BE49-F238E27FC236}">
                            <a16:creationId xmlns:a16="http://schemas.microsoft.com/office/drawing/2014/main" id="{B3CC3F38-F865-CFC2-C275-EE1E513C84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9" name="直線コネクタ 15328">
                        <a:extLst>
                          <a:ext uri="{FF2B5EF4-FFF2-40B4-BE49-F238E27FC236}">
                            <a16:creationId xmlns:a16="http://schemas.microsoft.com/office/drawing/2014/main" id="{EAB21A42-3A4D-D48B-92D3-B2A6806E11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0" name="直線コネクタ 15329">
                        <a:extLst>
                          <a:ext uri="{FF2B5EF4-FFF2-40B4-BE49-F238E27FC236}">
                            <a16:creationId xmlns:a16="http://schemas.microsoft.com/office/drawing/2014/main" id="{9D860EA2-A5B1-F76B-EB17-DC0FE28A20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1" name="直線コネクタ 15330">
                        <a:extLst>
                          <a:ext uri="{FF2B5EF4-FFF2-40B4-BE49-F238E27FC236}">
                            <a16:creationId xmlns:a16="http://schemas.microsoft.com/office/drawing/2014/main" id="{63DAB855-2FC5-E2AE-A0E5-4F9454168A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2" name="直線コネクタ 15331">
                        <a:extLst>
                          <a:ext uri="{FF2B5EF4-FFF2-40B4-BE49-F238E27FC236}">
                            <a16:creationId xmlns:a16="http://schemas.microsoft.com/office/drawing/2014/main" id="{726F81C4-8E94-90CA-B494-395BF622B9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3" name="直線コネクタ 15332">
                        <a:extLst>
                          <a:ext uri="{FF2B5EF4-FFF2-40B4-BE49-F238E27FC236}">
                            <a16:creationId xmlns:a16="http://schemas.microsoft.com/office/drawing/2014/main" id="{317D932C-62B9-8F2C-1806-857271E0BC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4" name="直線コネクタ 15333">
                        <a:extLst>
                          <a:ext uri="{FF2B5EF4-FFF2-40B4-BE49-F238E27FC236}">
                            <a16:creationId xmlns:a16="http://schemas.microsoft.com/office/drawing/2014/main" id="{C67CADCE-0CF1-EA22-4BFE-106C43C516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5" name="直線コネクタ 15334">
                        <a:extLst>
                          <a:ext uri="{FF2B5EF4-FFF2-40B4-BE49-F238E27FC236}">
                            <a16:creationId xmlns:a16="http://schemas.microsoft.com/office/drawing/2014/main" id="{A6B0624D-1A53-2832-A709-8134D96C96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6" name="直線コネクタ 15335">
                        <a:extLst>
                          <a:ext uri="{FF2B5EF4-FFF2-40B4-BE49-F238E27FC236}">
                            <a16:creationId xmlns:a16="http://schemas.microsoft.com/office/drawing/2014/main" id="{B9E18E5D-A9C2-3299-454D-359F0960A4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7" name="直線コネクタ 15336">
                        <a:extLst>
                          <a:ext uri="{FF2B5EF4-FFF2-40B4-BE49-F238E27FC236}">
                            <a16:creationId xmlns:a16="http://schemas.microsoft.com/office/drawing/2014/main" id="{37A2A1AB-9293-117E-EDA9-0969D01DA7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305" name="グループ化 15304">
                      <a:extLst>
                        <a:ext uri="{FF2B5EF4-FFF2-40B4-BE49-F238E27FC236}">
                          <a16:creationId xmlns:a16="http://schemas.microsoft.com/office/drawing/2014/main" id="{3B57E527-0AC7-A75D-F82F-C3391F6889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06" name="直線コネクタ 15305">
                        <a:extLst>
                          <a:ext uri="{FF2B5EF4-FFF2-40B4-BE49-F238E27FC236}">
                            <a16:creationId xmlns:a16="http://schemas.microsoft.com/office/drawing/2014/main" id="{6A9BB21D-44DE-1817-1388-4776DB6E1D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7" name="直線コネクタ 15306">
                        <a:extLst>
                          <a:ext uri="{FF2B5EF4-FFF2-40B4-BE49-F238E27FC236}">
                            <a16:creationId xmlns:a16="http://schemas.microsoft.com/office/drawing/2014/main" id="{51A4E3A7-A79B-3A66-42BE-47F2BF47FB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8" name="直線コネクタ 15307">
                        <a:extLst>
                          <a:ext uri="{FF2B5EF4-FFF2-40B4-BE49-F238E27FC236}">
                            <a16:creationId xmlns:a16="http://schemas.microsoft.com/office/drawing/2014/main" id="{3709FE4A-350B-0D89-16FF-731A0AC2DD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9" name="直線コネクタ 15308">
                        <a:extLst>
                          <a:ext uri="{FF2B5EF4-FFF2-40B4-BE49-F238E27FC236}">
                            <a16:creationId xmlns:a16="http://schemas.microsoft.com/office/drawing/2014/main" id="{D5532C03-819E-4B18-9FB3-F784C1BA59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0" name="直線コネクタ 15309">
                        <a:extLst>
                          <a:ext uri="{FF2B5EF4-FFF2-40B4-BE49-F238E27FC236}">
                            <a16:creationId xmlns:a16="http://schemas.microsoft.com/office/drawing/2014/main" id="{0DE7EF2A-56C9-C5A2-8716-8D60A6F78F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1" name="直線コネクタ 15310">
                        <a:extLst>
                          <a:ext uri="{FF2B5EF4-FFF2-40B4-BE49-F238E27FC236}">
                            <a16:creationId xmlns:a16="http://schemas.microsoft.com/office/drawing/2014/main" id="{1566E477-A618-4BB1-FFE2-93A594A233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2" name="直線コネクタ 15311">
                        <a:extLst>
                          <a:ext uri="{FF2B5EF4-FFF2-40B4-BE49-F238E27FC236}">
                            <a16:creationId xmlns:a16="http://schemas.microsoft.com/office/drawing/2014/main" id="{FCD08EC1-570C-3686-A484-C4F36AC877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3" name="直線コネクタ 15312">
                        <a:extLst>
                          <a:ext uri="{FF2B5EF4-FFF2-40B4-BE49-F238E27FC236}">
                            <a16:creationId xmlns:a16="http://schemas.microsoft.com/office/drawing/2014/main" id="{2AD82CF0-3EA8-5A9A-E8B6-D15D85CC43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4" name="直線コネクタ 15313">
                        <a:extLst>
                          <a:ext uri="{FF2B5EF4-FFF2-40B4-BE49-F238E27FC236}">
                            <a16:creationId xmlns:a16="http://schemas.microsoft.com/office/drawing/2014/main" id="{2BD3E515-7DE7-1992-DBFF-3CA919966A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5" name="直線コネクタ 15314">
                        <a:extLst>
                          <a:ext uri="{FF2B5EF4-FFF2-40B4-BE49-F238E27FC236}">
                            <a16:creationId xmlns:a16="http://schemas.microsoft.com/office/drawing/2014/main" id="{5DB434FE-12F2-5449-9FFA-0B434B0418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6" name="直線コネクタ 15315">
                        <a:extLst>
                          <a:ext uri="{FF2B5EF4-FFF2-40B4-BE49-F238E27FC236}">
                            <a16:creationId xmlns:a16="http://schemas.microsoft.com/office/drawing/2014/main" id="{360D7044-92E3-D48D-B677-CCE9935D48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7" name="直線コネクタ 15316">
                        <a:extLst>
                          <a:ext uri="{FF2B5EF4-FFF2-40B4-BE49-F238E27FC236}">
                            <a16:creationId xmlns:a16="http://schemas.microsoft.com/office/drawing/2014/main" id="{1E9553CC-35C5-FBF5-4744-B1161F91DF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8" name="直線コネクタ 15317">
                        <a:extLst>
                          <a:ext uri="{FF2B5EF4-FFF2-40B4-BE49-F238E27FC236}">
                            <a16:creationId xmlns:a16="http://schemas.microsoft.com/office/drawing/2014/main" id="{64C1248A-C677-4552-3B8C-ADE24E5876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9" name="直線コネクタ 15318">
                        <a:extLst>
                          <a:ext uri="{FF2B5EF4-FFF2-40B4-BE49-F238E27FC236}">
                            <a16:creationId xmlns:a16="http://schemas.microsoft.com/office/drawing/2014/main" id="{64289B6A-D81B-9D5D-9CB1-A138A6EC76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0" name="直線コネクタ 15319">
                        <a:extLst>
                          <a:ext uri="{FF2B5EF4-FFF2-40B4-BE49-F238E27FC236}">
                            <a16:creationId xmlns:a16="http://schemas.microsoft.com/office/drawing/2014/main" id="{C8067D5B-AF95-64B6-BD35-EE173946F3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1" name="直線コネクタ 15320">
                        <a:extLst>
                          <a:ext uri="{FF2B5EF4-FFF2-40B4-BE49-F238E27FC236}">
                            <a16:creationId xmlns:a16="http://schemas.microsoft.com/office/drawing/2014/main" id="{D4203E8E-1F5A-CCED-C1A6-0DF5F9FB51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0" name="グループ化 15199">
                    <a:extLst>
                      <a:ext uri="{FF2B5EF4-FFF2-40B4-BE49-F238E27FC236}">
                        <a16:creationId xmlns:a16="http://schemas.microsoft.com/office/drawing/2014/main" id="{91123CAC-3D47-571B-557E-E464FA55520E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70" name="グループ化 15269">
                      <a:extLst>
                        <a:ext uri="{FF2B5EF4-FFF2-40B4-BE49-F238E27FC236}">
                          <a16:creationId xmlns:a16="http://schemas.microsoft.com/office/drawing/2014/main" id="{309043D4-0169-0E33-D933-118E62ACB3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88" name="直線コネクタ 15287">
                        <a:extLst>
                          <a:ext uri="{FF2B5EF4-FFF2-40B4-BE49-F238E27FC236}">
                            <a16:creationId xmlns:a16="http://schemas.microsoft.com/office/drawing/2014/main" id="{F97DE6CF-62AE-F4F6-31E3-4B9414D653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9" name="直線コネクタ 15288">
                        <a:extLst>
                          <a:ext uri="{FF2B5EF4-FFF2-40B4-BE49-F238E27FC236}">
                            <a16:creationId xmlns:a16="http://schemas.microsoft.com/office/drawing/2014/main" id="{B3FD700F-D5B4-DAD1-0B1F-48E18317FB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0" name="直線コネクタ 15289">
                        <a:extLst>
                          <a:ext uri="{FF2B5EF4-FFF2-40B4-BE49-F238E27FC236}">
                            <a16:creationId xmlns:a16="http://schemas.microsoft.com/office/drawing/2014/main" id="{81FF6F5A-0DDF-5B2E-62D5-E296FFF7AA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1" name="直線コネクタ 15290">
                        <a:extLst>
                          <a:ext uri="{FF2B5EF4-FFF2-40B4-BE49-F238E27FC236}">
                            <a16:creationId xmlns:a16="http://schemas.microsoft.com/office/drawing/2014/main" id="{9D7A7216-67B7-BBBC-D4F6-D196EBE338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2" name="直線コネクタ 15291">
                        <a:extLst>
                          <a:ext uri="{FF2B5EF4-FFF2-40B4-BE49-F238E27FC236}">
                            <a16:creationId xmlns:a16="http://schemas.microsoft.com/office/drawing/2014/main" id="{893E323B-F78B-66B7-A5D4-D9E158C0D2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3" name="直線コネクタ 15292">
                        <a:extLst>
                          <a:ext uri="{FF2B5EF4-FFF2-40B4-BE49-F238E27FC236}">
                            <a16:creationId xmlns:a16="http://schemas.microsoft.com/office/drawing/2014/main" id="{67FAAFDB-4E1F-8E40-5E1E-58313B0C5B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4" name="直線コネクタ 15293">
                        <a:extLst>
                          <a:ext uri="{FF2B5EF4-FFF2-40B4-BE49-F238E27FC236}">
                            <a16:creationId xmlns:a16="http://schemas.microsoft.com/office/drawing/2014/main" id="{823C0513-BC7A-4524-6C60-1B6A110593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5" name="直線コネクタ 15294">
                        <a:extLst>
                          <a:ext uri="{FF2B5EF4-FFF2-40B4-BE49-F238E27FC236}">
                            <a16:creationId xmlns:a16="http://schemas.microsoft.com/office/drawing/2014/main" id="{F87F489F-B85B-8608-8A11-C4106A2152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6" name="直線コネクタ 15295">
                        <a:extLst>
                          <a:ext uri="{FF2B5EF4-FFF2-40B4-BE49-F238E27FC236}">
                            <a16:creationId xmlns:a16="http://schemas.microsoft.com/office/drawing/2014/main" id="{F25F2E99-2777-AB37-EA24-136A655E12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7" name="直線コネクタ 15296">
                        <a:extLst>
                          <a:ext uri="{FF2B5EF4-FFF2-40B4-BE49-F238E27FC236}">
                            <a16:creationId xmlns:a16="http://schemas.microsoft.com/office/drawing/2014/main" id="{11B08D51-84B6-010A-9A9F-504CBC654B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8" name="直線コネクタ 15297">
                        <a:extLst>
                          <a:ext uri="{FF2B5EF4-FFF2-40B4-BE49-F238E27FC236}">
                            <a16:creationId xmlns:a16="http://schemas.microsoft.com/office/drawing/2014/main" id="{14F8BF85-66D3-D630-BD4C-D1942FC60A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9" name="直線コネクタ 15298">
                        <a:extLst>
                          <a:ext uri="{FF2B5EF4-FFF2-40B4-BE49-F238E27FC236}">
                            <a16:creationId xmlns:a16="http://schemas.microsoft.com/office/drawing/2014/main" id="{255D965C-0612-C3F4-2B7B-125259A2B4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0" name="直線コネクタ 15299">
                        <a:extLst>
                          <a:ext uri="{FF2B5EF4-FFF2-40B4-BE49-F238E27FC236}">
                            <a16:creationId xmlns:a16="http://schemas.microsoft.com/office/drawing/2014/main" id="{AA54D6E3-5CD5-C486-F2F7-BEDF65FDE9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1" name="直線コネクタ 15300">
                        <a:extLst>
                          <a:ext uri="{FF2B5EF4-FFF2-40B4-BE49-F238E27FC236}">
                            <a16:creationId xmlns:a16="http://schemas.microsoft.com/office/drawing/2014/main" id="{84DCDD39-76AC-D5C9-9201-5DE3138C3C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2" name="直線コネクタ 15301">
                        <a:extLst>
                          <a:ext uri="{FF2B5EF4-FFF2-40B4-BE49-F238E27FC236}">
                            <a16:creationId xmlns:a16="http://schemas.microsoft.com/office/drawing/2014/main" id="{311002D8-B37B-727B-CEF5-7356FBDC59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3" name="直線コネクタ 15302">
                        <a:extLst>
                          <a:ext uri="{FF2B5EF4-FFF2-40B4-BE49-F238E27FC236}">
                            <a16:creationId xmlns:a16="http://schemas.microsoft.com/office/drawing/2014/main" id="{E9A0D25E-4F76-2B69-E301-A90D2B87CF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71" name="グループ化 15270">
                      <a:extLst>
                        <a:ext uri="{FF2B5EF4-FFF2-40B4-BE49-F238E27FC236}">
                          <a16:creationId xmlns:a16="http://schemas.microsoft.com/office/drawing/2014/main" id="{D6AE99F1-8A4E-3E73-DBBB-153086DAD2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72" name="直線コネクタ 15271">
                        <a:extLst>
                          <a:ext uri="{FF2B5EF4-FFF2-40B4-BE49-F238E27FC236}">
                            <a16:creationId xmlns:a16="http://schemas.microsoft.com/office/drawing/2014/main" id="{03AB6603-57E2-8F44-120D-9D9B7CD9BF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3" name="直線コネクタ 15272">
                        <a:extLst>
                          <a:ext uri="{FF2B5EF4-FFF2-40B4-BE49-F238E27FC236}">
                            <a16:creationId xmlns:a16="http://schemas.microsoft.com/office/drawing/2014/main" id="{D9960FC0-B03C-E5E5-AAB5-3708ECEDBE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4" name="直線コネクタ 15273">
                        <a:extLst>
                          <a:ext uri="{FF2B5EF4-FFF2-40B4-BE49-F238E27FC236}">
                            <a16:creationId xmlns:a16="http://schemas.microsoft.com/office/drawing/2014/main" id="{4CEBDDAA-0C3B-520F-6985-C0849B8043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5" name="直線コネクタ 15274">
                        <a:extLst>
                          <a:ext uri="{FF2B5EF4-FFF2-40B4-BE49-F238E27FC236}">
                            <a16:creationId xmlns:a16="http://schemas.microsoft.com/office/drawing/2014/main" id="{ABEBF504-3C64-E91F-3964-03CC4FF571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6" name="直線コネクタ 15275">
                        <a:extLst>
                          <a:ext uri="{FF2B5EF4-FFF2-40B4-BE49-F238E27FC236}">
                            <a16:creationId xmlns:a16="http://schemas.microsoft.com/office/drawing/2014/main" id="{12BFAB1B-9EDB-FD44-8D73-432CBC1049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7" name="直線コネクタ 15276">
                        <a:extLst>
                          <a:ext uri="{FF2B5EF4-FFF2-40B4-BE49-F238E27FC236}">
                            <a16:creationId xmlns:a16="http://schemas.microsoft.com/office/drawing/2014/main" id="{5AB9921A-2EBE-A694-1C56-B3900714C0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8" name="直線コネクタ 15277">
                        <a:extLst>
                          <a:ext uri="{FF2B5EF4-FFF2-40B4-BE49-F238E27FC236}">
                            <a16:creationId xmlns:a16="http://schemas.microsoft.com/office/drawing/2014/main" id="{FEEA315B-D0D2-9CEC-0BE0-656C0DD4F6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9" name="直線コネクタ 15278">
                        <a:extLst>
                          <a:ext uri="{FF2B5EF4-FFF2-40B4-BE49-F238E27FC236}">
                            <a16:creationId xmlns:a16="http://schemas.microsoft.com/office/drawing/2014/main" id="{FEA27500-06B1-6D8B-D5FA-287DC5222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0" name="直線コネクタ 15279">
                        <a:extLst>
                          <a:ext uri="{FF2B5EF4-FFF2-40B4-BE49-F238E27FC236}">
                            <a16:creationId xmlns:a16="http://schemas.microsoft.com/office/drawing/2014/main" id="{B55B95C2-6A06-A0A8-1C7A-04D8D530CA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1" name="直線コネクタ 15280">
                        <a:extLst>
                          <a:ext uri="{FF2B5EF4-FFF2-40B4-BE49-F238E27FC236}">
                            <a16:creationId xmlns:a16="http://schemas.microsoft.com/office/drawing/2014/main" id="{33A0DB2C-8871-57CA-85E5-5D38330330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2" name="直線コネクタ 15281">
                        <a:extLst>
                          <a:ext uri="{FF2B5EF4-FFF2-40B4-BE49-F238E27FC236}">
                            <a16:creationId xmlns:a16="http://schemas.microsoft.com/office/drawing/2014/main" id="{962C736B-FC9B-6064-9953-2A60E629D4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3" name="直線コネクタ 15282">
                        <a:extLst>
                          <a:ext uri="{FF2B5EF4-FFF2-40B4-BE49-F238E27FC236}">
                            <a16:creationId xmlns:a16="http://schemas.microsoft.com/office/drawing/2014/main" id="{1BD5504E-AA9F-A7F1-DB88-5500D5815D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4" name="直線コネクタ 15283">
                        <a:extLst>
                          <a:ext uri="{FF2B5EF4-FFF2-40B4-BE49-F238E27FC236}">
                            <a16:creationId xmlns:a16="http://schemas.microsoft.com/office/drawing/2014/main" id="{F55AA85F-FF2C-0FF3-0BF9-150458B3C1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5" name="直線コネクタ 15284">
                        <a:extLst>
                          <a:ext uri="{FF2B5EF4-FFF2-40B4-BE49-F238E27FC236}">
                            <a16:creationId xmlns:a16="http://schemas.microsoft.com/office/drawing/2014/main" id="{27EAB5CD-7CB1-9347-AE55-796290ACB6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6" name="直線コネクタ 15285">
                        <a:extLst>
                          <a:ext uri="{FF2B5EF4-FFF2-40B4-BE49-F238E27FC236}">
                            <a16:creationId xmlns:a16="http://schemas.microsoft.com/office/drawing/2014/main" id="{93146A32-EBA6-355A-D08B-2FB3C67C25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7" name="直線コネクタ 15286">
                        <a:extLst>
                          <a:ext uri="{FF2B5EF4-FFF2-40B4-BE49-F238E27FC236}">
                            <a16:creationId xmlns:a16="http://schemas.microsoft.com/office/drawing/2014/main" id="{9B6F6829-E34E-00D8-FC24-DD6C2DB34F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1" name="グループ化 15200">
                    <a:extLst>
                      <a:ext uri="{FF2B5EF4-FFF2-40B4-BE49-F238E27FC236}">
                        <a16:creationId xmlns:a16="http://schemas.microsoft.com/office/drawing/2014/main" id="{02FEECD1-82EA-8B73-5E27-2B393412AB63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36" name="グループ化 15235">
                      <a:extLst>
                        <a:ext uri="{FF2B5EF4-FFF2-40B4-BE49-F238E27FC236}">
                          <a16:creationId xmlns:a16="http://schemas.microsoft.com/office/drawing/2014/main" id="{17593A2B-53A3-7DD4-C01A-C9F791F939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54" name="直線コネクタ 15253">
                        <a:extLst>
                          <a:ext uri="{FF2B5EF4-FFF2-40B4-BE49-F238E27FC236}">
                            <a16:creationId xmlns:a16="http://schemas.microsoft.com/office/drawing/2014/main" id="{CEB179A5-E90B-B485-DD24-ADFDD2D9DF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5" name="直線コネクタ 15254">
                        <a:extLst>
                          <a:ext uri="{FF2B5EF4-FFF2-40B4-BE49-F238E27FC236}">
                            <a16:creationId xmlns:a16="http://schemas.microsoft.com/office/drawing/2014/main" id="{2428AA72-208A-69A7-E702-B7F721A5B0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6" name="直線コネクタ 15255">
                        <a:extLst>
                          <a:ext uri="{FF2B5EF4-FFF2-40B4-BE49-F238E27FC236}">
                            <a16:creationId xmlns:a16="http://schemas.microsoft.com/office/drawing/2014/main" id="{FED0D853-204D-4BAF-CE5E-AC1E461AD8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7" name="直線コネクタ 15256">
                        <a:extLst>
                          <a:ext uri="{FF2B5EF4-FFF2-40B4-BE49-F238E27FC236}">
                            <a16:creationId xmlns:a16="http://schemas.microsoft.com/office/drawing/2014/main" id="{7A6CF869-F3F7-D44B-B217-6CD0E9BF6C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8" name="直線コネクタ 15257">
                        <a:extLst>
                          <a:ext uri="{FF2B5EF4-FFF2-40B4-BE49-F238E27FC236}">
                            <a16:creationId xmlns:a16="http://schemas.microsoft.com/office/drawing/2014/main" id="{183EBEC9-7815-D447-A43C-79C9AC2964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9" name="直線コネクタ 15258">
                        <a:extLst>
                          <a:ext uri="{FF2B5EF4-FFF2-40B4-BE49-F238E27FC236}">
                            <a16:creationId xmlns:a16="http://schemas.microsoft.com/office/drawing/2014/main" id="{BCA439D8-023C-039C-CA43-3CCAE7A81A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0" name="直線コネクタ 15259">
                        <a:extLst>
                          <a:ext uri="{FF2B5EF4-FFF2-40B4-BE49-F238E27FC236}">
                            <a16:creationId xmlns:a16="http://schemas.microsoft.com/office/drawing/2014/main" id="{FF8091CC-D636-D3AB-1D4F-A55316FF6F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1" name="直線コネクタ 15260">
                        <a:extLst>
                          <a:ext uri="{FF2B5EF4-FFF2-40B4-BE49-F238E27FC236}">
                            <a16:creationId xmlns:a16="http://schemas.microsoft.com/office/drawing/2014/main" id="{C62811A0-FBD5-0D2C-9E39-28F4B78B8B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2" name="直線コネクタ 15261">
                        <a:extLst>
                          <a:ext uri="{FF2B5EF4-FFF2-40B4-BE49-F238E27FC236}">
                            <a16:creationId xmlns:a16="http://schemas.microsoft.com/office/drawing/2014/main" id="{5C66945C-637C-BC22-F691-308BC24018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3" name="直線コネクタ 15262">
                        <a:extLst>
                          <a:ext uri="{FF2B5EF4-FFF2-40B4-BE49-F238E27FC236}">
                            <a16:creationId xmlns:a16="http://schemas.microsoft.com/office/drawing/2014/main" id="{A77AC443-CF4E-4AFB-DC88-AF2DDD5FB2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4" name="直線コネクタ 15263">
                        <a:extLst>
                          <a:ext uri="{FF2B5EF4-FFF2-40B4-BE49-F238E27FC236}">
                            <a16:creationId xmlns:a16="http://schemas.microsoft.com/office/drawing/2014/main" id="{AAC171A1-F041-B97A-8E3B-A27BE9D46F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5" name="直線コネクタ 15264">
                        <a:extLst>
                          <a:ext uri="{FF2B5EF4-FFF2-40B4-BE49-F238E27FC236}">
                            <a16:creationId xmlns:a16="http://schemas.microsoft.com/office/drawing/2014/main" id="{9ED8877F-5E2A-F94D-40E2-3D0D17F948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6" name="直線コネクタ 15265">
                        <a:extLst>
                          <a:ext uri="{FF2B5EF4-FFF2-40B4-BE49-F238E27FC236}">
                            <a16:creationId xmlns:a16="http://schemas.microsoft.com/office/drawing/2014/main" id="{610E2316-B6EE-57BC-A206-7671B0E184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7" name="直線コネクタ 15266">
                        <a:extLst>
                          <a:ext uri="{FF2B5EF4-FFF2-40B4-BE49-F238E27FC236}">
                            <a16:creationId xmlns:a16="http://schemas.microsoft.com/office/drawing/2014/main" id="{4071910C-A0E9-9F13-5995-5A073DC083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8" name="直線コネクタ 15267">
                        <a:extLst>
                          <a:ext uri="{FF2B5EF4-FFF2-40B4-BE49-F238E27FC236}">
                            <a16:creationId xmlns:a16="http://schemas.microsoft.com/office/drawing/2014/main" id="{ACA97132-6BBA-7E04-9E31-081840AA4D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9" name="直線コネクタ 15268">
                        <a:extLst>
                          <a:ext uri="{FF2B5EF4-FFF2-40B4-BE49-F238E27FC236}">
                            <a16:creationId xmlns:a16="http://schemas.microsoft.com/office/drawing/2014/main" id="{A402C54A-2E62-BD8D-72D1-99BBDB34BA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37" name="グループ化 15236">
                      <a:extLst>
                        <a:ext uri="{FF2B5EF4-FFF2-40B4-BE49-F238E27FC236}">
                          <a16:creationId xmlns:a16="http://schemas.microsoft.com/office/drawing/2014/main" id="{6633B13B-F118-3F15-4999-573696E31D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38" name="直線コネクタ 15237">
                        <a:extLst>
                          <a:ext uri="{FF2B5EF4-FFF2-40B4-BE49-F238E27FC236}">
                            <a16:creationId xmlns:a16="http://schemas.microsoft.com/office/drawing/2014/main" id="{FEDF76AA-449D-8AD6-956F-F8FA3C6D9F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39" name="直線コネクタ 15238">
                        <a:extLst>
                          <a:ext uri="{FF2B5EF4-FFF2-40B4-BE49-F238E27FC236}">
                            <a16:creationId xmlns:a16="http://schemas.microsoft.com/office/drawing/2014/main" id="{FD7B9905-F0ED-70BA-9136-101AEF7809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0" name="直線コネクタ 15239">
                        <a:extLst>
                          <a:ext uri="{FF2B5EF4-FFF2-40B4-BE49-F238E27FC236}">
                            <a16:creationId xmlns:a16="http://schemas.microsoft.com/office/drawing/2014/main" id="{F55065DF-C322-08F3-CD55-E9289F88E4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1" name="直線コネクタ 15240">
                        <a:extLst>
                          <a:ext uri="{FF2B5EF4-FFF2-40B4-BE49-F238E27FC236}">
                            <a16:creationId xmlns:a16="http://schemas.microsoft.com/office/drawing/2014/main" id="{3183F592-94ED-A16C-9E9C-EF8C189B48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2" name="直線コネクタ 15241">
                        <a:extLst>
                          <a:ext uri="{FF2B5EF4-FFF2-40B4-BE49-F238E27FC236}">
                            <a16:creationId xmlns:a16="http://schemas.microsoft.com/office/drawing/2014/main" id="{65B39D4D-EB2D-CF81-9548-E220231F4D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3" name="直線コネクタ 15242">
                        <a:extLst>
                          <a:ext uri="{FF2B5EF4-FFF2-40B4-BE49-F238E27FC236}">
                            <a16:creationId xmlns:a16="http://schemas.microsoft.com/office/drawing/2014/main" id="{FDB5D18F-40A1-2DBB-7F9A-5DF0171B53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4" name="直線コネクタ 15243">
                        <a:extLst>
                          <a:ext uri="{FF2B5EF4-FFF2-40B4-BE49-F238E27FC236}">
                            <a16:creationId xmlns:a16="http://schemas.microsoft.com/office/drawing/2014/main" id="{97913DCA-CBE4-388C-924C-E22CD91712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5" name="直線コネクタ 15244">
                        <a:extLst>
                          <a:ext uri="{FF2B5EF4-FFF2-40B4-BE49-F238E27FC236}">
                            <a16:creationId xmlns:a16="http://schemas.microsoft.com/office/drawing/2014/main" id="{F2C915D3-3012-E769-E2BF-6DA9FCBDEC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6" name="直線コネクタ 15245">
                        <a:extLst>
                          <a:ext uri="{FF2B5EF4-FFF2-40B4-BE49-F238E27FC236}">
                            <a16:creationId xmlns:a16="http://schemas.microsoft.com/office/drawing/2014/main" id="{AB7E6DCB-D24A-0E42-FCCA-D9F8B6A4E5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7" name="直線コネクタ 15246">
                        <a:extLst>
                          <a:ext uri="{FF2B5EF4-FFF2-40B4-BE49-F238E27FC236}">
                            <a16:creationId xmlns:a16="http://schemas.microsoft.com/office/drawing/2014/main" id="{6A8BE794-A675-BBB8-DAAB-7E7A88F53D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8" name="直線コネクタ 15247">
                        <a:extLst>
                          <a:ext uri="{FF2B5EF4-FFF2-40B4-BE49-F238E27FC236}">
                            <a16:creationId xmlns:a16="http://schemas.microsoft.com/office/drawing/2014/main" id="{35B6F741-3569-9A7E-6609-8A15A50E7A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9" name="直線コネクタ 15248">
                        <a:extLst>
                          <a:ext uri="{FF2B5EF4-FFF2-40B4-BE49-F238E27FC236}">
                            <a16:creationId xmlns:a16="http://schemas.microsoft.com/office/drawing/2014/main" id="{FE3B3121-5EFD-E3CB-B93C-446F87D6F5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0" name="直線コネクタ 15249">
                        <a:extLst>
                          <a:ext uri="{FF2B5EF4-FFF2-40B4-BE49-F238E27FC236}">
                            <a16:creationId xmlns:a16="http://schemas.microsoft.com/office/drawing/2014/main" id="{F6932FD7-2970-904E-9295-BACAE2CEE3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1" name="直線コネクタ 15250">
                        <a:extLst>
                          <a:ext uri="{FF2B5EF4-FFF2-40B4-BE49-F238E27FC236}">
                            <a16:creationId xmlns:a16="http://schemas.microsoft.com/office/drawing/2014/main" id="{B501A5F9-35F3-612C-3285-D97A60A29C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2" name="直線コネクタ 15251">
                        <a:extLst>
                          <a:ext uri="{FF2B5EF4-FFF2-40B4-BE49-F238E27FC236}">
                            <a16:creationId xmlns:a16="http://schemas.microsoft.com/office/drawing/2014/main" id="{02E41BF6-C615-40BD-6D35-54DE73E6BC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3" name="直線コネクタ 15252">
                        <a:extLst>
                          <a:ext uri="{FF2B5EF4-FFF2-40B4-BE49-F238E27FC236}">
                            <a16:creationId xmlns:a16="http://schemas.microsoft.com/office/drawing/2014/main" id="{658BBE38-0630-B562-CDF8-D902749F7B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2" name="グループ化 15201">
                    <a:extLst>
                      <a:ext uri="{FF2B5EF4-FFF2-40B4-BE49-F238E27FC236}">
                        <a16:creationId xmlns:a16="http://schemas.microsoft.com/office/drawing/2014/main" id="{89945D59-3ECC-EC04-2E1B-36C8DCCB3A7F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20" name="直線コネクタ 15219">
                      <a:extLst>
                        <a:ext uri="{FF2B5EF4-FFF2-40B4-BE49-F238E27FC236}">
                          <a16:creationId xmlns:a16="http://schemas.microsoft.com/office/drawing/2014/main" id="{C80AEBEE-7F7B-9B27-592A-F0E9B423B7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1" name="直線コネクタ 15220">
                      <a:extLst>
                        <a:ext uri="{FF2B5EF4-FFF2-40B4-BE49-F238E27FC236}">
                          <a16:creationId xmlns:a16="http://schemas.microsoft.com/office/drawing/2014/main" id="{183ED8AF-15A2-A443-7D0B-EDFF9F98AF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2" name="直線コネクタ 15221">
                      <a:extLst>
                        <a:ext uri="{FF2B5EF4-FFF2-40B4-BE49-F238E27FC236}">
                          <a16:creationId xmlns:a16="http://schemas.microsoft.com/office/drawing/2014/main" id="{9D11EEE1-7953-6429-0E0E-4CFB471A09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3" name="直線コネクタ 15222">
                      <a:extLst>
                        <a:ext uri="{FF2B5EF4-FFF2-40B4-BE49-F238E27FC236}">
                          <a16:creationId xmlns:a16="http://schemas.microsoft.com/office/drawing/2014/main" id="{A06982A4-49DC-B11A-6593-45733D1526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4" name="直線コネクタ 15223">
                      <a:extLst>
                        <a:ext uri="{FF2B5EF4-FFF2-40B4-BE49-F238E27FC236}">
                          <a16:creationId xmlns:a16="http://schemas.microsoft.com/office/drawing/2014/main" id="{7CCD7048-E60E-7022-D991-3542E6F464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5" name="直線コネクタ 15224">
                      <a:extLst>
                        <a:ext uri="{FF2B5EF4-FFF2-40B4-BE49-F238E27FC236}">
                          <a16:creationId xmlns:a16="http://schemas.microsoft.com/office/drawing/2014/main" id="{9789BFEF-73EF-C0D9-BB30-2665B7DD1A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6" name="直線コネクタ 15225">
                      <a:extLst>
                        <a:ext uri="{FF2B5EF4-FFF2-40B4-BE49-F238E27FC236}">
                          <a16:creationId xmlns:a16="http://schemas.microsoft.com/office/drawing/2014/main" id="{CECA9894-AFC2-B6C8-953B-FD55998742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7" name="直線コネクタ 15226">
                      <a:extLst>
                        <a:ext uri="{FF2B5EF4-FFF2-40B4-BE49-F238E27FC236}">
                          <a16:creationId xmlns:a16="http://schemas.microsoft.com/office/drawing/2014/main" id="{11664E05-6523-D60F-F929-F713D17D86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8" name="直線コネクタ 15227">
                      <a:extLst>
                        <a:ext uri="{FF2B5EF4-FFF2-40B4-BE49-F238E27FC236}">
                          <a16:creationId xmlns:a16="http://schemas.microsoft.com/office/drawing/2014/main" id="{9F3F1D3E-5AEF-83EC-331F-654CCE1241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9" name="直線コネクタ 15228">
                      <a:extLst>
                        <a:ext uri="{FF2B5EF4-FFF2-40B4-BE49-F238E27FC236}">
                          <a16:creationId xmlns:a16="http://schemas.microsoft.com/office/drawing/2014/main" id="{9E55D625-A476-F9EC-CD38-36789BCB74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0" name="直線コネクタ 15229">
                      <a:extLst>
                        <a:ext uri="{FF2B5EF4-FFF2-40B4-BE49-F238E27FC236}">
                          <a16:creationId xmlns:a16="http://schemas.microsoft.com/office/drawing/2014/main" id="{864F43E2-6117-0775-238E-78BB857CC0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1" name="直線コネクタ 15230">
                      <a:extLst>
                        <a:ext uri="{FF2B5EF4-FFF2-40B4-BE49-F238E27FC236}">
                          <a16:creationId xmlns:a16="http://schemas.microsoft.com/office/drawing/2014/main" id="{2A4A7018-7CC3-4306-7FA6-E34BAEE7AD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2" name="直線コネクタ 15231">
                      <a:extLst>
                        <a:ext uri="{FF2B5EF4-FFF2-40B4-BE49-F238E27FC236}">
                          <a16:creationId xmlns:a16="http://schemas.microsoft.com/office/drawing/2014/main" id="{58CE5835-D44B-FD57-D314-6702B344F1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3" name="直線コネクタ 15232">
                      <a:extLst>
                        <a:ext uri="{FF2B5EF4-FFF2-40B4-BE49-F238E27FC236}">
                          <a16:creationId xmlns:a16="http://schemas.microsoft.com/office/drawing/2014/main" id="{D81CD17D-F718-BCC5-AD1B-D02D6A4D6B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4" name="直線コネクタ 15233">
                      <a:extLst>
                        <a:ext uri="{FF2B5EF4-FFF2-40B4-BE49-F238E27FC236}">
                          <a16:creationId xmlns:a16="http://schemas.microsoft.com/office/drawing/2014/main" id="{187223C1-8F1F-C264-2637-274088E006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5" name="直線コネクタ 15234">
                      <a:extLst>
                        <a:ext uri="{FF2B5EF4-FFF2-40B4-BE49-F238E27FC236}">
                          <a16:creationId xmlns:a16="http://schemas.microsoft.com/office/drawing/2014/main" id="{E39CBEBF-7875-EC0F-A645-10EEC27869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03" name="グループ化 15202">
                    <a:extLst>
                      <a:ext uri="{FF2B5EF4-FFF2-40B4-BE49-F238E27FC236}">
                        <a16:creationId xmlns:a16="http://schemas.microsoft.com/office/drawing/2014/main" id="{EBF7F758-7A64-C263-899D-A3B8322D704B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04" name="直線コネクタ 15203">
                      <a:extLst>
                        <a:ext uri="{FF2B5EF4-FFF2-40B4-BE49-F238E27FC236}">
                          <a16:creationId xmlns:a16="http://schemas.microsoft.com/office/drawing/2014/main" id="{781BA7AC-DFDA-5D4E-A443-2F25062433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5" name="直線コネクタ 15204">
                      <a:extLst>
                        <a:ext uri="{FF2B5EF4-FFF2-40B4-BE49-F238E27FC236}">
                          <a16:creationId xmlns:a16="http://schemas.microsoft.com/office/drawing/2014/main" id="{4B187BB6-1523-21AF-E02B-37145898C0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6" name="直線コネクタ 15205">
                      <a:extLst>
                        <a:ext uri="{FF2B5EF4-FFF2-40B4-BE49-F238E27FC236}">
                          <a16:creationId xmlns:a16="http://schemas.microsoft.com/office/drawing/2014/main" id="{2971778F-323A-B047-76D0-7309BA2070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7" name="直線コネクタ 15206">
                      <a:extLst>
                        <a:ext uri="{FF2B5EF4-FFF2-40B4-BE49-F238E27FC236}">
                          <a16:creationId xmlns:a16="http://schemas.microsoft.com/office/drawing/2014/main" id="{4C6F7EE1-67A6-93A5-101E-EF522ED8A0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8" name="直線コネクタ 15207">
                      <a:extLst>
                        <a:ext uri="{FF2B5EF4-FFF2-40B4-BE49-F238E27FC236}">
                          <a16:creationId xmlns:a16="http://schemas.microsoft.com/office/drawing/2014/main" id="{50C3A7C1-5924-7A77-8DC7-EA9CE3DE83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9" name="直線コネクタ 15208">
                      <a:extLst>
                        <a:ext uri="{FF2B5EF4-FFF2-40B4-BE49-F238E27FC236}">
                          <a16:creationId xmlns:a16="http://schemas.microsoft.com/office/drawing/2014/main" id="{90AB0DCD-9553-BDF3-4E43-C95AF17F54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0" name="直線コネクタ 15209">
                      <a:extLst>
                        <a:ext uri="{FF2B5EF4-FFF2-40B4-BE49-F238E27FC236}">
                          <a16:creationId xmlns:a16="http://schemas.microsoft.com/office/drawing/2014/main" id="{7E597E47-3D8F-4DA4-FE8B-19A67D0CD6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1" name="直線コネクタ 15210">
                      <a:extLst>
                        <a:ext uri="{FF2B5EF4-FFF2-40B4-BE49-F238E27FC236}">
                          <a16:creationId xmlns:a16="http://schemas.microsoft.com/office/drawing/2014/main" id="{D5CDA9F3-D62C-5B7C-BEA5-8AC2BB5163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2" name="直線コネクタ 15211">
                      <a:extLst>
                        <a:ext uri="{FF2B5EF4-FFF2-40B4-BE49-F238E27FC236}">
                          <a16:creationId xmlns:a16="http://schemas.microsoft.com/office/drawing/2014/main" id="{FBB04228-2162-21C8-F210-118817EB3A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3" name="直線コネクタ 15212">
                      <a:extLst>
                        <a:ext uri="{FF2B5EF4-FFF2-40B4-BE49-F238E27FC236}">
                          <a16:creationId xmlns:a16="http://schemas.microsoft.com/office/drawing/2014/main" id="{02088082-CDE7-B175-12B3-AEEF61E6D0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4" name="直線コネクタ 15213">
                      <a:extLst>
                        <a:ext uri="{FF2B5EF4-FFF2-40B4-BE49-F238E27FC236}">
                          <a16:creationId xmlns:a16="http://schemas.microsoft.com/office/drawing/2014/main" id="{13BC4FD9-3E04-3C97-17DA-2005773870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5" name="直線コネクタ 15214">
                      <a:extLst>
                        <a:ext uri="{FF2B5EF4-FFF2-40B4-BE49-F238E27FC236}">
                          <a16:creationId xmlns:a16="http://schemas.microsoft.com/office/drawing/2014/main" id="{F52AA8A5-87C2-BF3C-C446-5AD16D626E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6" name="直線コネクタ 15215">
                      <a:extLst>
                        <a:ext uri="{FF2B5EF4-FFF2-40B4-BE49-F238E27FC236}">
                          <a16:creationId xmlns:a16="http://schemas.microsoft.com/office/drawing/2014/main" id="{BDEE48B7-AFA2-C547-8649-D3558FD75A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7" name="直線コネクタ 15216">
                      <a:extLst>
                        <a:ext uri="{FF2B5EF4-FFF2-40B4-BE49-F238E27FC236}">
                          <a16:creationId xmlns:a16="http://schemas.microsoft.com/office/drawing/2014/main" id="{068E9A2E-F14C-549D-4F2D-225E84EC7B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8" name="直線コネクタ 15217">
                      <a:extLst>
                        <a:ext uri="{FF2B5EF4-FFF2-40B4-BE49-F238E27FC236}">
                          <a16:creationId xmlns:a16="http://schemas.microsoft.com/office/drawing/2014/main" id="{87FA0FD1-DC54-13F3-9740-DE4D5CB0CA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9" name="直線コネクタ 15218">
                      <a:extLst>
                        <a:ext uri="{FF2B5EF4-FFF2-40B4-BE49-F238E27FC236}">
                          <a16:creationId xmlns:a16="http://schemas.microsoft.com/office/drawing/2014/main" id="{3F6A3BE2-0B87-622D-7B00-169823778B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170" name="グループ化 15169">
                  <a:extLst>
                    <a:ext uri="{FF2B5EF4-FFF2-40B4-BE49-F238E27FC236}">
                      <a16:creationId xmlns:a16="http://schemas.microsoft.com/office/drawing/2014/main" id="{187DA18D-E71A-5486-5FE8-99CADF3BAC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92" name="直線コネクタ 15191">
                    <a:extLst>
                      <a:ext uri="{FF2B5EF4-FFF2-40B4-BE49-F238E27FC236}">
                        <a16:creationId xmlns:a16="http://schemas.microsoft.com/office/drawing/2014/main" id="{24444062-DE7F-CCD8-4BB5-73D14ABFD1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3" name="直線コネクタ 15192">
                    <a:extLst>
                      <a:ext uri="{FF2B5EF4-FFF2-40B4-BE49-F238E27FC236}">
                        <a16:creationId xmlns:a16="http://schemas.microsoft.com/office/drawing/2014/main" id="{D9D68A79-3BC7-2AE6-A5DF-7170E59CB0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4" name="直線コネクタ 15193">
                    <a:extLst>
                      <a:ext uri="{FF2B5EF4-FFF2-40B4-BE49-F238E27FC236}">
                        <a16:creationId xmlns:a16="http://schemas.microsoft.com/office/drawing/2014/main" id="{2477C9FA-97AD-505F-6EDD-E13928631F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5" name="直線コネクタ 15194">
                    <a:extLst>
                      <a:ext uri="{FF2B5EF4-FFF2-40B4-BE49-F238E27FC236}">
                        <a16:creationId xmlns:a16="http://schemas.microsoft.com/office/drawing/2014/main" id="{0DD152EC-BDC0-D2FF-85A9-DE25988E72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6" name="直線コネクタ 15195">
                    <a:extLst>
                      <a:ext uri="{FF2B5EF4-FFF2-40B4-BE49-F238E27FC236}">
                        <a16:creationId xmlns:a16="http://schemas.microsoft.com/office/drawing/2014/main" id="{A8AE6269-B4CD-897B-2168-F1EC045234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7" name="直線コネクタ 15196">
                    <a:extLst>
                      <a:ext uri="{FF2B5EF4-FFF2-40B4-BE49-F238E27FC236}">
                        <a16:creationId xmlns:a16="http://schemas.microsoft.com/office/drawing/2014/main" id="{B3966797-1A45-E342-72F6-A61F7E6B97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1" name="グループ化 15170">
                  <a:extLst>
                    <a:ext uri="{FF2B5EF4-FFF2-40B4-BE49-F238E27FC236}">
                      <a16:creationId xmlns:a16="http://schemas.microsoft.com/office/drawing/2014/main" id="{6564E971-91BB-A105-9BEA-D016A57EAD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6" name="直線コネクタ 15185">
                    <a:extLst>
                      <a:ext uri="{FF2B5EF4-FFF2-40B4-BE49-F238E27FC236}">
                        <a16:creationId xmlns:a16="http://schemas.microsoft.com/office/drawing/2014/main" id="{7E2DE831-8E91-F6B2-C758-EFAEAE4A72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7" name="直線コネクタ 15186">
                    <a:extLst>
                      <a:ext uri="{FF2B5EF4-FFF2-40B4-BE49-F238E27FC236}">
                        <a16:creationId xmlns:a16="http://schemas.microsoft.com/office/drawing/2014/main" id="{7DD8F0F3-4078-96C0-9AFB-7FB37BDF1B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8" name="直線コネクタ 15187">
                    <a:extLst>
                      <a:ext uri="{FF2B5EF4-FFF2-40B4-BE49-F238E27FC236}">
                        <a16:creationId xmlns:a16="http://schemas.microsoft.com/office/drawing/2014/main" id="{635690D3-A348-2575-2A78-BB73A0187F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9" name="直線コネクタ 15188">
                    <a:extLst>
                      <a:ext uri="{FF2B5EF4-FFF2-40B4-BE49-F238E27FC236}">
                        <a16:creationId xmlns:a16="http://schemas.microsoft.com/office/drawing/2014/main" id="{EE364093-4F70-3ED2-CEAD-B5A5165D22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0" name="直線コネクタ 15189">
                    <a:extLst>
                      <a:ext uri="{FF2B5EF4-FFF2-40B4-BE49-F238E27FC236}">
                        <a16:creationId xmlns:a16="http://schemas.microsoft.com/office/drawing/2014/main" id="{22BCE788-FBA9-37DC-208E-D178EB0BDA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1" name="直線コネクタ 15190">
                    <a:extLst>
                      <a:ext uri="{FF2B5EF4-FFF2-40B4-BE49-F238E27FC236}">
                        <a16:creationId xmlns:a16="http://schemas.microsoft.com/office/drawing/2014/main" id="{0F94174D-CEF3-4A76-B55F-63A5391EFB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2" name="グループ化 15171">
                  <a:extLst>
                    <a:ext uri="{FF2B5EF4-FFF2-40B4-BE49-F238E27FC236}">
                      <a16:creationId xmlns:a16="http://schemas.microsoft.com/office/drawing/2014/main" id="{607D03E1-AA87-1A0D-F813-AD746D882A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0" name="直線コネクタ 15179">
                    <a:extLst>
                      <a:ext uri="{FF2B5EF4-FFF2-40B4-BE49-F238E27FC236}">
                        <a16:creationId xmlns:a16="http://schemas.microsoft.com/office/drawing/2014/main" id="{D655E6BA-1BDD-EF3E-93C0-1DC811C0A0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1" name="直線コネクタ 15180">
                    <a:extLst>
                      <a:ext uri="{FF2B5EF4-FFF2-40B4-BE49-F238E27FC236}">
                        <a16:creationId xmlns:a16="http://schemas.microsoft.com/office/drawing/2014/main" id="{7E04110D-6830-4BBB-255D-D652010D24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2" name="直線コネクタ 15181">
                    <a:extLst>
                      <a:ext uri="{FF2B5EF4-FFF2-40B4-BE49-F238E27FC236}">
                        <a16:creationId xmlns:a16="http://schemas.microsoft.com/office/drawing/2014/main" id="{70924203-B63C-6F32-C4EA-5E2B91AF14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3" name="直線コネクタ 15182">
                    <a:extLst>
                      <a:ext uri="{FF2B5EF4-FFF2-40B4-BE49-F238E27FC236}">
                        <a16:creationId xmlns:a16="http://schemas.microsoft.com/office/drawing/2014/main" id="{DDA4075C-AC30-85F0-C7B1-5E8624B9D7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4" name="直線コネクタ 15183">
                    <a:extLst>
                      <a:ext uri="{FF2B5EF4-FFF2-40B4-BE49-F238E27FC236}">
                        <a16:creationId xmlns:a16="http://schemas.microsoft.com/office/drawing/2014/main" id="{1A6B5B16-AC6A-B86F-CFC4-0361783359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5" name="直線コネクタ 15184">
                    <a:extLst>
                      <a:ext uri="{FF2B5EF4-FFF2-40B4-BE49-F238E27FC236}">
                        <a16:creationId xmlns:a16="http://schemas.microsoft.com/office/drawing/2014/main" id="{A577CA01-2BF1-8BCE-9E28-DAC7CE8252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3" name="グループ化 15172">
                  <a:extLst>
                    <a:ext uri="{FF2B5EF4-FFF2-40B4-BE49-F238E27FC236}">
                      <a16:creationId xmlns:a16="http://schemas.microsoft.com/office/drawing/2014/main" id="{DD32D8AC-6A4F-45D9-FD4F-A1245EBC02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74" name="直線コネクタ 15173">
                    <a:extLst>
                      <a:ext uri="{FF2B5EF4-FFF2-40B4-BE49-F238E27FC236}">
                        <a16:creationId xmlns:a16="http://schemas.microsoft.com/office/drawing/2014/main" id="{6D3CA9BD-F2D1-9093-4EC3-EC70C5B9B1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5" name="直線コネクタ 15174">
                    <a:extLst>
                      <a:ext uri="{FF2B5EF4-FFF2-40B4-BE49-F238E27FC236}">
                        <a16:creationId xmlns:a16="http://schemas.microsoft.com/office/drawing/2014/main" id="{CA7C4C64-8C76-A144-40D9-133812AD46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6" name="直線コネクタ 15175">
                    <a:extLst>
                      <a:ext uri="{FF2B5EF4-FFF2-40B4-BE49-F238E27FC236}">
                        <a16:creationId xmlns:a16="http://schemas.microsoft.com/office/drawing/2014/main" id="{CF2BBB8F-E25F-2FBB-C1E3-FECCDF3999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7" name="直線コネクタ 15176">
                    <a:extLst>
                      <a:ext uri="{FF2B5EF4-FFF2-40B4-BE49-F238E27FC236}">
                        <a16:creationId xmlns:a16="http://schemas.microsoft.com/office/drawing/2014/main" id="{519F4488-8BCC-D19F-9A0B-709411AD58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8" name="直線コネクタ 15177">
                    <a:extLst>
                      <a:ext uri="{FF2B5EF4-FFF2-40B4-BE49-F238E27FC236}">
                        <a16:creationId xmlns:a16="http://schemas.microsoft.com/office/drawing/2014/main" id="{0E820995-5018-67DC-B0C0-30E06A7F36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9" name="直線コネクタ 15178">
                    <a:extLst>
                      <a:ext uri="{FF2B5EF4-FFF2-40B4-BE49-F238E27FC236}">
                        <a16:creationId xmlns:a16="http://schemas.microsoft.com/office/drawing/2014/main" id="{46DED93E-1EA9-E32F-05A6-852B2C521A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9" name="グループ化 14978">
                <a:extLst>
                  <a:ext uri="{FF2B5EF4-FFF2-40B4-BE49-F238E27FC236}">
                    <a16:creationId xmlns:a16="http://schemas.microsoft.com/office/drawing/2014/main" id="{4E5B19A4-5295-C046-8234-C586C43A8701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980" name="正方形/長方形 14979">
                  <a:extLst>
                    <a:ext uri="{FF2B5EF4-FFF2-40B4-BE49-F238E27FC236}">
                      <a16:creationId xmlns:a16="http://schemas.microsoft.com/office/drawing/2014/main" id="{49FFD235-B70F-D934-55DD-004E06E57153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981" name="グループ化 14980">
                  <a:extLst>
                    <a:ext uri="{FF2B5EF4-FFF2-40B4-BE49-F238E27FC236}">
                      <a16:creationId xmlns:a16="http://schemas.microsoft.com/office/drawing/2014/main" id="{F0805BB0-DFD3-C5E0-540F-CFB2DA2B7DBD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010" name="グループ化 15009">
                    <a:extLst>
                      <a:ext uri="{FF2B5EF4-FFF2-40B4-BE49-F238E27FC236}">
                        <a16:creationId xmlns:a16="http://schemas.microsoft.com/office/drawing/2014/main" id="{69C0DBEC-0959-CB6B-4149-EE4FACA0CB5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150" name="正方形/長方形 15149">
                      <a:extLst>
                        <a:ext uri="{FF2B5EF4-FFF2-40B4-BE49-F238E27FC236}">
                          <a16:creationId xmlns:a16="http://schemas.microsoft.com/office/drawing/2014/main" id="{B2FE7F32-9B10-FF43-D05A-7AF2D59DF0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1" name="グループ化 15150">
                      <a:extLst>
                        <a:ext uri="{FF2B5EF4-FFF2-40B4-BE49-F238E27FC236}">
                          <a16:creationId xmlns:a16="http://schemas.microsoft.com/office/drawing/2014/main" id="{1E15CE68-3A8C-8CB5-E36E-9423507253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6" name="正方形/長方形 15165">
                        <a:extLst>
                          <a:ext uri="{FF2B5EF4-FFF2-40B4-BE49-F238E27FC236}">
                            <a16:creationId xmlns:a16="http://schemas.microsoft.com/office/drawing/2014/main" id="{917FBE26-1D75-DFBF-4261-91463A9B22A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7" name="正方形/長方形 15166">
                        <a:extLst>
                          <a:ext uri="{FF2B5EF4-FFF2-40B4-BE49-F238E27FC236}">
                            <a16:creationId xmlns:a16="http://schemas.microsoft.com/office/drawing/2014/main" id="{D8DE64A2-7713-FADF-2279-BF5DEAC7A8E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152" name="グループ化 15151">
                      <a:extLst>
                        <a:ext uri="{FF2B5EF4-FFF2-40B4-BE49-F238E27FC236}">
                          <a16:creationId xmlns:a16="http://schemas.microsoft.com/office/drawing/2014/main" id="{4F3A971E-19B4-4C38-A161-1182B94BA9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162" name="正方形/長方形 15161">
                        <a:extLst>
                          <a:ext uri="{FF2B5EF4-FFF2-40B4-BE49-F238E27FC236}">
                            <a16:creationId xmlns:a16="http://schemas.microsoft.com/office/drawing/2014/main" id="{6C9CEDA9-5399-EC9E-DF54-51A376F5651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163" name="グループ化 15162">
                        <a:extLst>
                          <a:ext uri="{FF2B5EF4-FFF2-40B4-BE49-F238E27FC236}">
                            <a16:creationId xmlns:a16="http://schemas.microsoft.com/office/drawing/2014/main" id="{F2D6D67A-B0E3-04E4-B1F2-091A28AB01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164" name="正方形/長方形 15163">
                          <a:extLst>
                            <a:ext uri="{FF2B5EF4-FFF2-40B4-BE49-F238E27FC236}">
                              <a16:creationId xmlns:a16="http://schemas.microsoft.com/office/drawing/2014/main" id="{182D851D-6569-62FD-76CB-EC2FF72B028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165" name="正方形/長方形 15164">
                          <a:extLst>
                            <a:ext uri="{FF2B5EF4-FFF2-40B4-BE49-F238E27FC236}">
                              <a16:creationId xmlns:a16="http://schemas.microsoft.com/office/drawing/2014/main" id="{7387411E-38C9-6BE0-FD7B-D4A3252C0C1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153" name="正方形/長方形 15152">
                      <a:extLst>
                        <a:ext uri="{FF2B5EF4-FFF2-40B4-BE49-F238E27FC236}">
                          <a16:creationId xmlns:a16="http://schemas.microsoft.com/office/drawing/2014/main" id="{536A11FC-46E3-5726-02EC-F10B00C9279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4" name="グループ化 15153">
                      <a:extLst>
                        <a:ext uri="{FF2B5EF4-FFF2-40B4-BE49-F238E27FC236}">
                          <a16:creationId xmlns:a16="http://schemas.microsoft.com/office/drawing/2014/main" id="{6321392B-3AAE-0DEB-F22E-F3085D7DCD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0" name="正方形/長方形 15159">
                        <a:extLst>
                          <a:ext uri="{FF2B5EF4-FFF2-40B4-BE49-F238E27FC236}">
                            <a16:creationId xmlns:a16="http://schemas.microsoft.com/office/drawing/2014/main" id="{0209B62E-9CFD-E577-928D-7B904E2734E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1" name="正方形/長方形 15160">
                        <a:extLst>
                          <a:ext uri="{FF2B5EF4-FFF2-40B4-BE49-F238E27FC236}">
                            <a16:creationId xmlns:a16="http://schemas.microsoft.com/office/drawing/2014/main" id="{7577CCA9-5AE9-5083-9189-02532FD1641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5" name="正方形/長方形 15154">
                      <a:extLst>
                        <a:ext uri="{FF2B5EF4-FFF2-40B4-BE49-F238E27FC236}">
                          <a16:creationId xmlns:a16="http://schemas.microsoft.com/office/drawing/2014/main" id="{F8625FB0-168D-078B-79E5-ED95C121C7D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6" name="グループ化 15155">
                      <a:extLst>
                        <a:ext uri="{FF2B5EF4-FFF2-40B4-BE49-F238E27FC236}">
                          <a16:creationId xmlns:a16="http://schemas.microsoft.com/office/drawing/2014/main" id="{543E5712-74E1-FBCD-8964-DE961ACE13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58" name="正方形/長方形 15157">
                        <a:extLst>
                          <a:ext uri="{FF2B5EF4-FFF2-40B4-BE49-F238E27FC236}">
                            <a16:creationId xmlns:a16="http://schemas.microsoft.com/office/drawing/2014/main" id="{73D2182E-0B09-DBF3-0EDA-97BC9C4546D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59" name="正方形/長方形 15158">
                        <a:extLst>
                          <a:ext uri="{FF2B5EF4-FFF2-40B4-BE49-F238E27FC236}">
                            <a16:creationId xmlns:a16="http://schemas.microsoft.com/office/drawing/2014/main" id="{BFF8B216-A8C1-1A8B-7B3D-33AC91D7083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7" name="正方形/長方形 15156">
                      <a:extLst>
                        <a:ext uri="{FF2B5EF4-FFF2-40B4-BE49-F238E27FC236}">
                          <a16:creationId xmlns:a16="http://schemas.microsoft.com/office/drawing/2014/main" id="{47D2FB7B-7C7C-52D9-596A-06051A68F7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011" name="グループ化 15010">
                    <a:extLst>
                      <a:ext uri="{FF2B5EF4-FFF2-40B4-BE49-F238E27FC236}">
                        <a16:creationId xmlns:a16="http://schemas.microsoft.com/office/drawing/2014/main" id="{FF099FD8-9264-D90B-8893-C6BE5336F52E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116" name="グループ化 15115">
                      <a:extLst>
                        <a:ext uri="{FF2B5EF4-FFF2-40B4-BE49-F238E27FC236}">
                          <a16:creationId xmlns:a16="http://schemas.microsoft.com/office/drawing/2014/main" id="{6F0B8704-10CE-BDFB-1FEB-F862E0335A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34" name="直線コネクタ 15133">
                        <a:extLst>
                          <a:ext uri="{FF2B5EF4-FFF2-40B4-BE49-F238E27FC236}">
                            <a16:creationId xmlns:a16="http://schemas.microsoft.com/office/drawing/2014/main" id="{82BE5685-B09B-9B49-CAD7-94D4F32347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5" name="直線コネクタ 15134">
                        <a:extLst>
                          <a:ext uri="{FF2B5EF4-FFF2-40B4-BE49-F238E27FC236}">
                            <a16:creationId xmlns:a16="http://schemas.microsoft.com/office/drawing/2014/main" id="{13BF76E2-7BE7-8DC0-0974-0AB4C7F850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6" name="直線コネクタ 15135">
                        <a:extLst>
                          <a:ext uri="{FF2B5EF4-FFF2-40B4-BE49-F238E27FC236}">
                            <a16:creationId xmlns:a16="http://schemas.microsoft.com/office/drawing/2014/main" id="{BC601670-5C51-6E66-F36C-7007E8757D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7" name="直線コネクタ 15136">
                        <a:extLst>
                          <a:ext uri="{FF2B5EF4-FFF2-40B4-BE49-F238E27FC236}">
                            <a16:creationId xmlns:a16="http://schemas.microsoft.com/office/drawing/2014/main" id="{052B21CE-3922-6BF1-13FC-CBD0392681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8" name="直線コネクタ 15137">
                        <a:extLst>
                          <a:ext uri="{FF2B5EF4-FFF2-40B4-BE49-F238E27FC236}">
                            <a16:creationId xmlns:a16="http://schemas.microsoft.com/office/drawing/2014/main" id="{1957D7B4-05E8-C6E2-F04C-541584FD76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9" name="直線コネクタ 15138">
                        <a:extLst>
                          <a:ext uri="{FF2B5EF4-FFF2-40B4-BE49-F238E27FC236}">
                            <a16:creationId xmlns:a16="http://schemas.microsoft.com/office/drawing/2014/main" id="{3828EAE0-1931-CD56-BB1B-54642B2C88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0" name="直線コネクタ 15139">
                        <a:extLst>
                          <a:ext uri="{FF2B5EF4-FFF2-40B4-BE49-F238E27FC236}">
                            <a16:creationId xmlns:a16="http://schemas.microsoft.com/office/drawing/2014/main" id="{4AAC1943-1EE2-F727-275E-CD95CA00B5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1" name="直線コネクタ 15140">
                        <a:extLst>
                          <a:ext uri="{FF2B5EF4-FFF2-40B4-BE49-F238E27FC236}">
                            <a16:creationId xmlns:a16="http://schemas.microsoft.com/office/drawing/2014/main" id="{F856FEE1-EE7D-EF69-B3E7-7AFFC5469C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2" name="直線コネクタ 15141">
                        <a:extLst>
                          <a:ext uri="{FF2B5EF4-FFF2-40B4-BE49-F238E27FC236}">
                            <a16:creationId xmlns:a16="http://schemas.microsoft.com/office/drawing/2014/main" id="{600C525E-95A1-4552-F5ED-3A2ADD8AEE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3" name="直線コネクタ 15142">
                        <a:extLst>
                          <a:ext uri="{FF2B5EF4-FFF2-40B4-BE49-F238E27FC236}">
                            <a16:creationId xmlns:a16="http://schemas.microsoft.com/office/drawing/2014/main" id="{24837D7D-5B44-79ED-7CE8-B3456DB270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4" name="直線コネクタ 15143">
                        <a:extLst>
                          <a:ext uri="{FF2B5EF4-FFF2-40B4-BE49-F238E27FC236}">
                            <a16:creationId xmlns:a16="http://schemas.microsoft.com/office/drawing/2014/main" id="{D5E28767-00D5-6658-9C0D-9F1A2E3E68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5" name="直線コネクタ 15144">
                        <a:extLst>
                          <a:ext uri="{FF2B5EF4-FFF2-40B4-BE49-F238E27FC236}">
                            <a16:creationId xmlns:a16="http://schemas.microsoft.com/office/drawing/2014/main" id="{654560CA-EC32-8F42-99D7-61E74E6CB3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6" name="直線コネクタ 15145">
                        <a:extLst>
                          <a:ext uri="{FF2B5EF4-FFF2-40B4-BE49-F238E27FC236}">
                            <a16:creationId xmlns:a16="http://schemas.microsoft.com/office/drawing/2014/main" id="{3222B2C9-1592-36C8-EA5C-2DA3A0C543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7" name="直線コネクタ 15146">
                        <a:extLst>
                          <a:ext uri="{FF2B5EF4-FFF2-40B4-BE49-F238E27FC236}">
                            <a16:creationId xmlns:a16="http://schemas.microsoft.com/office/drawing/2014/main" id="{6E1E7C1B-35C3-0E8A-8C66-2F357E6BB7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8" name="直線コネクタ 15147">
                        <a:extLst>
                          <a:ext uri="{FF2B5EF4-FFF2-40B4-BE49-F238E27FC236}">
                            <a16:creationId xmlns:a16="http://schemas.microsoft.com/office/drawing/2014/main" id="{6BAA36CB-7D76-612B-50BC-02D1D4FB98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9" name="直線コネクタ 15148">
                        <a:extLst>
                          <a:ext uri="{FF2B5EF4-FFF2-40B4-BE49-F238E27FC236}">
                            <a16:creationId xmlns:a16="http://schemas.microsoft.com/office/drawing/2014/main" id="{39A04FA3-C5ED-2AA8-E43D-109E28A2C8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117" name="グループ化 15116">
                      <a:extLst>
                        <a:ext uri="{FF2B5EF4-FFF2-40B4-BE49-F238E27FC236}">
                          <a16:creationId xmlns:a16="http://schemas.microsoft.com/office/drawing/2014/main" id="{25E2C009-45FD-257A-9736-C038068F60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18" name="直線コネクタ 15117">
                        <a:extLst>
                          <a:ext uri="{FF2B5EF4-FFF2-40B4-BE49-F238E27FC236}">
                            <a16:creationId xmlns:a16="http://schemas.microsoft.com/office/drawing/2014/main" id="{11B3C6BF-0946-9C31-6581-5677450D8C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9" name="直線コネクタ 15118">
                        <a:extLst>
                          <a:ext uri="{FF2B5EF4-FFF2-40B4-BE49-F238E27FC236}">
                            <a16:creationId xmlns:a16="http://schemas.microsoft.com/office/drawing/2014/main" id="{FC88BD0F-38D5-F5F2-B65E-A34206773F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0" name="直線コネクタ 15119">
                        <a:extLst>
                          <a:ext uri="{FF2B5EF4-FFF2-40B4-BE49-F238E27FC236}">
                            <a16:creationId xmlns:a16="http://schemas.microsoft.com/office/drawing/2014/main" id="{5E0DF241-B7C1-8A8D-378E-7BF3599A91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1" name="直線コネクタ 15120">
                        <a:extLst>
                          <a:ext uri="{FF2B5EF4-FFF2-40B4-BE49-F238E27FC236}">
                            <a16:creationId xmlns:a16="http://schemas.microsoft.com/office/drawing/2014/main" id="{51442777-0AE6-38D1-E66A-B57FB4C56A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2" name="直線コネクタ 15121">
                        <a:extLst>
                          <a:ext uri="{FF2B5EF4-FFF2-40B4-BE49-F238E27FC236}">
                            <a16:creationId xmlns:a16="http://schemas.microsoft.com/office/drawing/2014/main" id="{E8071858-957D-A258-1FD0-E8B10F418B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3" name="直線コネクタ 15122">
                        <a:extLst>
                          <a:ext uri="{FF2B5EF4-FFF2-40B4-BE49-F238E27FC236}">
                            <a16:creationId xmlns:a16="http://schemas.microsoft.com/office/drawing/2014/main" id="{D23D5B35-32E7-2444-603D-2715A01942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4" name="直線コネクタ 15123">
                        <a:extLst>
                          <a:ext uri="{FF2B5EF4-FFF2-40B4-BE49-F238E27FC236}">
                            <a16:creationId xmlns:a16="http://schemas.microsoft.com/office/drawing/2014/main" id="{9066E42D-17C1-FCB7-E6ED-4F2EC9D03D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5" name="直線コネクタ 15124">
                        <a:extLst>
                          <a:ext uri="{FF2B5EF4-FFF2-40B4-BE49-F238E27FC236}">
                            <a16:creationId xmlns:a16="http://schemas.microsoft.com/office/drawing/2014/main" id="{7D0BFFA2-831A-4E89-ACA1-9C05F5D5C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6" name="直線コネクタ 15125">
                        <a:extLst>
                          <a:ext uri="{FF2B5EF4-FFF2-40B4-BE49-F238E27FC236}">
                            <a16:creationId xmlns:a16="http://schemas.microsoft.com/office/drawing/2014/main" id="{49FC342C-5703-E9FE-CC7F-6D58C24DDD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7" name="直線コネクタ 15126">
                        <a:extLst>
                          <a:ext uri="{FF2B5EF4-FFF2-40B4-BE49-F238E27FC236}">
                            <a16:creationId xmlns:a16="http://schemas.microsoft.com/office/drawing/2014/main" id="{730E6ED1-A40E-D60B-3608-38955F4FD9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8" name="直線コネクタ 15127">
                        <a:extLst>
                          <a:ext uri="{FF2B5EF4-FFF2-40B4-BE49-F238E27FC236}">
                            <a16:creationId xmlns:a16="http://schemas.microsoft.com/office/drawing/2014/main" id="{20D9B254-0347-EC2E-3926-327E15452B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9" name="直線コネクタ 15128">
                        <a:extLst>
                          <a:ext uri="{FF2B5EF4-FFF2-40B4-BE49-F238E27FC236}">
                            <a16:creationId xmlns:a16="http://schemas.microsoft.com/office/drawing/2014/main" id="{641C2A03-B31E-C9E5-862F-8F2487A3B7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0" name="直線コネクタ 15129">
                        <a:extLst>
                          <a:ext uri="{FF2B5EF4-FFF2-40B4-BE49-F238E27FC236}">
                            <a16:creationId xmlns:a16="http://schemas.microsoft.com/office/drawing/2014/main" id="{0FF06E23-DF2B-EBDB-B9D9-8CC47C5AFE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1" name="直線コネクタ 15130">
                        <a:extLst>
                          <a:ext uri="{FF2B5EF4-FFF2-40B4-BE49-F238E27FC236}">
                            <a16:creationId xmlns:a16="http://schemas.microsoft.com/office/drawing/2014/main" id="{1D7DCB83-1679-F56B-B712-E562B2CBC2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2" name="直線コネクタ 15131">
                        <a:extLst>
                          <a:ext uri="{FF2B5EF4-FFF2-40B4-BE49-F238E27FC236}">
                            <a16:creationId xmlns:a16="http://schemas.microsoft.com/office/drawing/2014/main" id="{5D1488D0-E250-A267-3C11-108A3DA9C7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3" name="直線コネクタ 15132">
                        <a:extLst>
                          <a:ext uri="{FF2B5EF4-FFF2-40B4-BE49-F238E27FC236}">
                            <a16:creationId xmlns:a16="http://schemas.microsoft.com/office/drawing/2014/main" id="{E3D46265-773D-19A6-7DA6-1513E5C532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2" name="グループ化 15011">
                    <a:extLst>
                      <a:ext uri="{FF2B5EF4-FFF2-40B4-BE49-F238E27FC236}">
                        <a16:creationId xmlns:a16="http://schemas.microsoft.com/office/drawing/2014/main" id="{8A8C7EDB-0AA5-273D-134E-072FA2F51B25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82" name="グループ化 15081">
                      <a:extLst>
                        <a:ext uri="{FF2B5EF4-FFF2-40B4-BE49-F238E27FC236}">
                          <a16:creationId xmlns:a16="http://schemas.microsoft.com/office/drawing/2014/main" id="{3298ABF7-BDEF-1979-643C-EA0CC918FE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00" name="直線コネクタ 15099">
                        <a:extLst>
                          <a:ext uri="{FF2B5EF4-FFF2-40B4-BE49-F238E27FC236}">
                            <a16:creationId xmlns:a16="http://schemas.microsoft.com/office/drawing/2014/main" id="{DEE4E3FD-9E01-D0F7-F477-C71D3793D5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1" name="直線コネクタ 15100">
                        <a:extLst>
                          <a:ext uri="{FF2B5EF4-FFF2-40B4-BE49-F238E27FC236}">
                            <a16:creationId xmlns:a16="http://schemas.microsoft.com/office/drawing/2014/main" id="{5EB3B71E-B111-5A96-BBE5-6578FCEADE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2" name="直線コネクタ 15101">
                        <a:extLst>
                          <a:ext uri="{FF2B5EF4-FFF2-40B4-BE49-F238E27FC236}">
                            <a16:creationId xmlns:a16="http://schemas.microsoft.com/office/drawing/2014/main" id="{1343009B-C6C9-3EB9-8874-48AA181E5A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3" name="直線コネクタ 15102">
                        <a:extLst>
                          <a:ext uri="{FF2B5EF4-FFF2-40B4-BE49-F238E27FC236}">
                            <a16:creationId xmlns:a16="http://schemas.microsoft.com/office/drawing/2014/main" id="{6C97406B-9F85-1E80-5556-1E5B58894B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4" name="直線コネクタ 15103">
                        <a:extLst>
                          <a:ext uri="{FF2B5EF4-FFF2-40B4-BE49-F238E27FC236}">
                            <a16:creationId xmlns:a16="http://schemas.microsoft.com/office/drawing/2014/main" id="{EF041AC8-EB74-0174-EFA9-038435277B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5" name="直線コネクタ 15104">
                        <a:extLst>
                          <a:ext uri="{FF2B5EF4-FFF2-40B4-BE49-F238E27FC236}">
                            <a16:creationId xmlns:a16="http://schemas.microsoft.com/office/drawing/2014/main" id="{69DAE34D-9BCF-D420-49E2-E5FACF0E1F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6" name="直線コネクタ 15105">
                        <a:extLst>
                          <a:ext uri="{FF2B5EF4-FFF2-40B4-BE49-F238E27FC236}">
                            <a16:creationId xmlns:a16="http://schemas.microsoft.com/office/drawing/2014/main" id="{CE0AA0CA-7527-50D5-C62D-0E7DA3CC25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7" name="直線コネクタ 15106">
                        <a:extLst>
                          <a:ext uri="{FF2B5EF4-FFF2-40B4-BE49-F238E27FC236}">
                            <a16:creationId xmlns:a16="http://schemas.microsoft.com/office/drawing/2014/main" id="{C48C13B4-A92B-3487-24E9-9D40D1CA4C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8" name="直線コネクタ 15107">
                        <a:extLst>
                          <a:ext uri="{FF2B5EF4-FFF2-40B4-BE49-F238E27FC236}">
                            <a16:creationId xmlns:a16="http://schemas.microsoft.com/office/drawing/2014/main" id="{F0EB7393-3DE3-79A0-24EE-94927F40C5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9" name="直線コネクタ 15108">
                        <a:extLst>
                          <a:ext uri="{FF2B5EF4-FFF2-40B4-BE49-F238E27FC236}">
                            <a16:creationId xmlns:a16="http://schemas.microsoft.com/office/drawing/2014/main" id="{63A96C3A-1477-1192-9947-5D6FD4A6E2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0" name="直線コネクタ 15109">
                        <a:extLst>
                          <a:ext uri="{FF2B5EF4-FFF2-40B4-BE49-F238E27FC236}">
                            <a16:creationId xmlns:a16="http://schemas.microsoft.com/office/drawing/2014/main" id="{AF2A8151-D41B-3A5E-F31A-2CD0962AE7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1" name="直線コネクタ 15110">
                        <a:extLst>
                          <a:ext uri="{FF2B5EF4-FFF2-40B4-BE49-F238E27FC236}">
                            <a16:creationId xmlns:a16="http://schemas.microsoft.com/office/drawing/2014/main" id="{43F59FBD-EB1D-8129-6CFD-C9FAA0C9FA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2" name="直線コネクタ 15111">
                        <a:extLst>
                          <a:ext uri="{FF2B5EF4-FFF2-40B4-BE49-F238E27FC236}">
                            <a16:creationId xmlns:a16="http://schemas.microsoft.com/office/drawing/2014/main" id="{52FB826E-B827-FF69-A005-31A442878C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3" name="直線コネクタ 15112">
                        <a:extLst>
                          <a:ext uri="{FF2B5EF4-FFF2-40B4-BE49-F238E27FC236}">
                            <a16:creationId xmlns:a16="http://schemas.microsoft.com/office/drawing/2014/main" id="{4C0D0263-BBE0-5607-F5D4-FD1BD59863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4" name="直線コネクタ 15113">
                        <a:extLst>
                          <a:ext uri="{FF2B5EF4-FFF2-40B4-BE49-F238E27FC236}">
                            <a16:creationId xmlns:a16="http://schemas.microsoft.com/office/drawing/2014/main" id="{465D55C4-6C65-DA6E-A4B4-F9D6C64806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5" name="直線コネクタ 15114">
                        <a:extLst>
                          <a:ext uri="{FF2B5EF4-FFF2-40B4-BE49-F238E27FC236}">
                            <a16:creationId xmlns:a16="http://schemas.microsoft.com/office/drawing/2014/main" id="{4C3AF609-6864-24FE-FC9C-43D93A9114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83" name="グループ化 15082">
                      <a:extLst>
                        <a:ext uri="{FF2B5EF4-FFF2-40B4-BE49-F238E27FC236}">
                          <a16:creationId xmlns:a16="http://schemas.microsoft.com/office/drawing/2014/main" id="{F937CDCC-43F9-B2E4-A02E-759381B986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84" name="直線コネクタ 15083">
                        <a:extLst>
                          <a:ext uri="{FF2B5EF4-FFF2-40B4-BE49-F238E27FC236}">
                            <a16:creationId xmlns:a16="http://schemas.microsoft.com/office/drawing/2014/main" id="{EE59FCEB-004C-EB60-E4EE-9540AF2028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5" name="直線コネクタ 15084">
                        <a:extLst>
                          <a:ext uri="{FF2B5EF4-FFF2-40B4-BE49-F238E27FC236}">
                            <a16:creationId xmlns:a16="http://schemas.microsoft.com/office/drawing/2014/main" id="{9818D3CF-BCF5-F6BC-A9C1-EF549B75A4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6" name="直線コネクタ 15085">
                        <a:extLst>
                          <a:ext uri="{FF2B5EF4-FFF2-40B4-BE49-F238E27FC236}">
                            <a16:creationId xmlns:a16="http://schemas.microsoft.com/office/drawing/2014/main" id="{2CF43EB5-4A5C-244E-9C11-F518E75A2D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7" name="直線コネクタ 15086">
                        <a:extLst>
                          <a:ext uri="{FF2B5EF4-FFF2-40B4-BE49-F238E27FC236}">
                            <a16:creationId xmlns:a16="http://schemas.microsoft.com/office/drawing/2014/main" id="{A9922751-4709-66EC-A280-DE42DAD919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8" name="直線コネクタ 15087">
                        <a:extLst>
                          <a:ext uri="{FF2B5EF4-FFF2-40B4-BE49-F238E27FC236}">
                            <a16:creationId xmlns:a16="http://schemas.microsoft.com/office/drawing/2014/main" id="{F9C95300-29C1-727E-2D0A-EF5B8BD201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9" name="直線コネクタ 15088">
                        <a:extLst>
                          <a:ext uri="{FF2B5EF4-FFF2-40B4-BE49-F238E27FC236}">
                            <a16:creationId xmlns:a16="http://schemas.microsoft.com/office/drawing/2014/main" id="{EE8F8C53-28BF-530F-BF9C-A94154F174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0" name="直線コネクタ 15089">
                        <a:extLst>
                          <a:ext uri="{FF2B5EF4-FFF2-40B4-BE49-F238E27FC236}">
                            <a16:creationId xmlns:a16="http://schemas.microsoft.com/office/drawing/2014/main" id="{CBF066F5-4C51-F4BD-8EF6-D59F2B6244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1" name="直線コネクタ 15090">
                        <a:extLst>
                          <a:ext uri="{FF2B5EF4-FFF2-40B4-BE49-F238E27FC236}">
                            <a16:creationId xmlns:a16="http://schemas.microsoft.com/office/drawing/2014/main" id="{3567B5DD-6709-64A6-2335-C753B1A978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2" name="直線コネクタ 15091">
                        <a:extLst>
                          <a:ext uri="{FF2B5EF4-FFF2-40B4-BE49-F238E27FC236}">
                            <a16:creationId xmlns:a16="http://schemas.microsoft.com/office/drawing/2014/main" id="{B9511C67-7238-2C82-4036-A4DD37DFEB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3" name="直線コネクタ 15092">
                        <a:extLst>
                          <a:ext uri="{FF2B5EF4-FFF2-40B4-BE49-F238E27FC236}">
                            <a16:creationId xmlns:a16="http://schemas.microsoft.com/office/drawing/2014/main" id="{65DC1788-EFA0-36B9-0FD8-DB6115F3FC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4" name="直線コネクタ 15093">
                        <a:extLst>
                          <a:ext uri="{FF2B5EF4-FFF2-40B4-BE49-F238E27FC236}">
                            <a16:creationId xmlns:a16="http://schemas.microsoft.com/office/drawing/2014/main" id="{8E5F19CC-83EC-1B8E-7DE0-5A8F891699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5" name="直線コネクタ 15094">
                        <a:extLst>
                          <a:ext uri="{FF2B5EF4-FFF2-40B4-BE49-F238E27FC236}">
                            <a16:creationId xmlns:a16="http://schemas.microsoft.com/office/drawing/2014/main" id="{9CFEA8B5-1716-03FC-9E01-AABCE626BB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6" name="直線コネクタ 15095">
                        <a:extLst>
                          <a:ext uri="{FF2B5EF4-FFF2-40B4-BE49-F238E27FC236}">
                            <a16:creationId xmlns:a16="http://schemas.microsoft.com/office/drawing/2014/main" id="{FA52722E-BEB9-61AA-AAEB-95AAF8DF4C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7" name="直線コネクタ 15096">
                        <a:extLst>
                          <a:ext uri="{FF2B5EF4-FFF2-40B4-BE49-F238E27FC236}">
                            <a16:creationId xmlns:a16="http://schemas.microsoft.com/office/drawing/2014/main" id="{84C3C14C-7686-62C1-D307-49D858E9BF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8" name="直線コネクタ 15097">
                        <a:extLst>
                          <a:ext uri="{FF2B5EF4-FFF2-40B4-BE49-F238E27FC236}">
                            <a16:creationId xmlns:a16="http://schemas.microsoft.com/office/drawing/2014/main" id="{C481C95E-EAAE-E4D5-8369-F37C98FAE2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9" name="直線コネクタ 15098">
                        <a:extLst>
                          <a:ext uri="{FF2B5EF4-FFF2-40B4-BE49-F238E27FC236}">
                            <a16:creationId xmlns:a16="http://schemas.microsoft.com/office/drawing/2014/main" id="{2FE0A92E-7133-A5B9-71A5-E58FA1F28D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3" name="グループ化 15012">
                    <a:extLst>
                      <a:ext uri="{FF2B5EF4-FFF2-40B4-BE49-F238E27FC236}">
                        <a16:creationId xmlns:a16="http://schemas.microsoft.com/office/drawing/2014/main" id="{15CB4BE0-C800-EAE3-77F0-FE4FB4B8D240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48" name="グループ化 15047">
                      <a:extLst>
                        <a:ext uri="{FF2B5EF4-FFF2-40B4-BE49-F238E27FC236}">
                          <a16:creationId xmlns:a16="http://schemas.microsoft.com/office/drawing/2014/main" id="{0E642DE6-497E-B2A6-BAE2-FD7DD959AE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66" name="直線コネクタ 15065">
                        <a:extLst>
                          <a:ext uri="{FF2B5EF4-FFF2-40B4-BE49-F238E27FC236}">
                            <a16:creationId xmlns:a16="http://schemas.microsoft.com/office/drawing/2014/main" id="{4A545CC2-EF55-5AA2-F98D-39FD7A960F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7" name="直線コネクタ 15066">
                        <a:extLst>
                          <a:ext uri="{FF2B5EF4-FFF2-40B4-BE49-F238E27FC236}">
                            <a16:creationId xmlns:a16="http://schemas.microsoft.com/office/drawing/2014/main" id="{70B86E93-D849-DEE6-499C-05DDB19263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8" name="直線コネクタ 15067">
                        <a:extLst>
                          <a:ext uri="{FF2B5EF4-FFF2-40B4-BE49-F238E27FC236}">
                            <a16:creationId xmlns:a16="http://schemas.microsoft.com/office/drawing/2014/main" id="{5A560857-7381-7C80-96BF-4D9437F32D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9" name="直線コネクタ 15068">
                        <a:extLst>
                          <a:ext uri="{FF2B5EF4-FFF2-40B4-BE49-F238E27FC236}">
                            <a16:creationId xmlns:a16="http://schemas.microsoft.com/office/drawing/2014/main" id="{13D23DC5-D8E2-8639-DDED-501925DE32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0" name="直線コネクタ 15069">
                        <a:extLst>
                          <a:ext uri="{FF2B5EF4-FFF2-40B4-BE49-F238E27FC236}">
                            <a16:creationId xmlns:a16="http://schemas.microsoft.com/office/drawing/2014/main" id="{71BE50CB-9A78-688B-A213-63F64EC0F7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1" name="直線コネクタ 15070">
                        <a:extLst>
                          <a:ext uri="{FF2B5EF4-FFF2-40B4-BE49-F238E27FC236}">
                            <a16:creationId xmlns:a16="http://schemas.microsoft.com/office/drawing/2014/main" id="{6B79437E-AC03-5868-FC6E-F869340F7C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2" name="直線コネクタ 15071">
                        <a:extLst>
                          <a:ext uri="{FF2B5EF4-FFF2-40B4-BE49-F238E27FC236}">
                            <a16:creationId xmlns:a16="http://schemas.microsoft.com/office/drawing/2014/main" id="{D053B60A-4C90-45BD-E620-DBDDB7835D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3" name="直線コネクタ 15072">
                        <a:extLst>
                          <a:ext uri="{FF2B5EF4-FFF2-40B4-BE49-F238E27FC236}">
                            <a16:creationId xmlns:a16="http://schemas.microsoft.com/office/drawing/2014/main" id="{18F1D607-6656-8A88-3ED3-6894791D71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4" name="直線コネクタ 15073">
                        <a:extLst>
                          <a:ext uri="{FF2B5EF4-FFF2-40B4-BE49-F238E27FC236}">
                            <a16:creationId xmlns:a16="http://schemas.microsoft.com/office/drawing/2014/main" id="{0D5BF421-A29A-52F2-8F83-DA16FB99F5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5" name="直線コネクタ 15074">
                        <a:extLst>
                          <a:ext uri="{FF2B5EF4-FFF2-40B4-BE49-F238E27FC236}">
                            <a16:creationId xmlns:a16="http://schemas.microsoft.com/office/drawing/2014/main" id="{64DC8DD5-2513-00D6-6D74-127B29406B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6" name="直線コネクタ 15075">
                        <a:extLst>
                          <a:ext uri="{FF2B5EF4-FFF2-40B4-BE49-F238E27FC236}">
                            <a16:creationId xmlns:a16="http://schemas.microsoft.com/office/drawing/2014/main" id="{E2E397AB-A7BF-33EC-EF4D-EB0EE4553F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7" name="直線コネクタ 15076">
                        <a:extLst>
                          <a:ext uri="{FF2B5EF4-FFF2-40B4-BE49-F238E27FC236}">
                            <a16:creationId xmlns:a16="http://schemas.microsoft.com/office/drawing/2014/main" id="{619995E4-B321-D774-1B7D-D6E9F55021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8" name="直線コネクタ 15077">
                        <a:extLst>
                          <a:ext uri="{FF2B5EF4-FFF2-40B4-BE49-F238E27FC236}">
                            <a16:creationId xmlns:a16="http://schemas.microsoft.com/office/drawing/2014/main" id="{7F640E7A-CF53-54A5-E61C-0F688A0AAA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9" name="直線コネクタ 15078">
                        <a:extLst>
                          <a:ext uri="{FF2B5EF4-FFF2-40B4-BE49-F238E27FC236}">
                            <a16:creationId xmlns:a16="http://schemas.microsoft.com/office/drawing/2014/main" id="{490DF668-C4FD-DAD8-BF62-C380176C74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0" name="直線コネクタ 15079">
                        <a:extLst>
                          <a:ext uri="{FF2B5EF4-FFF2-40B4-BE49-F238E27FC236}">
                            <a16:creationId xmlns:a16="http://schemas.microsoft.com/office/drawing/2014/main" id="{FB9B6DE9-EF50-E85B-828D-0DCCCAA666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1" name="直線コネクタ 15080">
                        <a:extLst>
                          <a:ext uri="{FF2B5EF4-FFF2-40B4-BE49-F238E27FC236}">
                            <a16:creationId xmlns:a16="http://schemas.microsoft.com/office/drawing/2014/main" id="{48266D87-5107-69D5-B25D-45E759B27A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49" name="グループ化 15048">
                      <a:extLst>
                        <a:ext uri="{FF2B5EF4-FFF2-40B4-BE49-F238E27FC236}">
                          <a16:creationId xmlns:a16="http://schemas.microsoft.com/office/drawing/2014/main" id="{544B4C2E-DA66-D33A-DFC7-A87F1EA97E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50" name="直線コネクタ 15049">
                        <a:extLst>
                          <a:ext uri="{FF2B5EF4-FFF2-40B4-BE49-F238E27FC236}">
                            <a16:creationId xmlns:a16="http://schemas.microsoft.com/office/drawing/2014/main" id="{F814C632-E186-96CC-60BC-983530B51B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1" name="直線コネクタ 15050">
                        <a:extLst>
                          <a:ext uri="{FF2B5EF4-FFF2-40B4-BE49-F238E27FC236}">
                            <a16:creationId xmlns:a16="http://schemas.microsoft.com/office/drawing/2014/main" id="{16AF004E-7C44-7697-6BF4-1B8C174BDB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2" name="直線コネクタ 15051">
                        <a:extLst>
                          <a:ext uri="{FF2B5EF4-FFF2-40B4-BE49-F238E27FC236}">
                            <a16:creationId xmlns:a16="http://schemas.microsoft.com/office/drawing/2014/main" id="{B8AA850A-0AB4-FF65-2959-DF5A45DB0D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3" name="直線コネクタ 15052">
                        <a:extLst>
                          <a:ext uri="{FF2B5EF4-FFF2-40B4-BE49-F238E27FC236}">
                            <a16:creationId xmlns:a16="http://schemas.microsoft.com/office/drawing/2014/main" id="{BB68AB9C-17C7-DD7C-C3E3-BC8C8659D5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4" name="直線コネクタ 15053">
                        <a:extLst>
                          <a:ext uri="{FF2B5EF4-FFF2-40B4-BE49-F238E27FC236}">
                            <a16:creationId xmlns:a16="http://schemas.microsoft.com/office/drawing/2014/main" id="{04A43DA3-7252-AEC9-BAA5-5F3FA858B4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5" name="直線コネクタ 15054">
                        <a:extLst>
                          <a:ext uri="{FF2B5EF4-FFF2-40B4-BE49-F238E27FC236}">
                            <a16:creationId xmlns:a16="http://schemas.microsoft.com/office/drawing/2014/main" id="{92EAE2E6-70FA-DEE6-0DC1-76783A106C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6" name="直線コネクタ 15055">
                        <a:extLst>
                          <a:ext uri="{FF2B5EF4-FFF2-40B4-BE49-F238E27FC236}">
                            <a16:creationId xmlns:a16="http://schemas.microsoft.com/office/drawing/2014/main" id="{A10D9567-7301-3F36-1B49-3786F16CAD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7" name="直線コネクタ 15056">
                        <a:extLst>
                          <a:ext uri="{FF2B5EF4-FFF2-40B4-BE49-F238E27FC236}">
                            <a16:creationId xmlns:a16="http://schemas.microsoft.com/office/drawing/2014/main" id="{A2E43ED0-FFA3-DAB2-86A3-5F6DFA396A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8" name="直線コネクタ 15057">
                        <a:extLst>
                          <a:ext uri="{FF2B5EF4-FFF2-40B4-BE49-F238E27FC236}">
                            <a16:creationId xmlns:a16="http://schemas.microsoft.com/office/drawing/2014/main" id="{3BED15F0-842D-DF95-0BD2-5ABD755926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9" name="直線コネクタ 15058">
                        <a:extLst>
                          <a:ext uri="{FF2B5EF4-FFF2-40B4-BE49-F238E27FC236}">
                            <a16:creationId xmlns:a16="http://schemas.microsoft.com/office/drawing/2014/main" id="{6763718D-C126-9B60-EE41-68E7F1429B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0" name="直線コネクタ 15059">
                        <a:extLst>
                          <a:ext uri="{FF2B5EF4-FFF2-40B4-BE49-F238E27FC236}">
                            <a16:creationId xmlns:a16="http://schemas.microsoft.com/office/drawing/2014/main" id="{18581966-8A8C-4F3A-CA3B-021201266B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1" name="直線コネクタ 15060">
                        <a:extLst>
                          <a:ext uri="{FF2B5EF4-FFF2-40B4-BE49-F238E27FC236}">
                            <a16:creationId xmlns:a16="http://schemas.microsoft.com/office/drawing/2014/main" id="{6F8F6D4D-7156-675D-16D7-E4AFBEA377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2" name="直線コネクタ 15061">
                        <a:extLst>
                          <a:ext uri="{FF2B5EF4-FFF2-40B4-BE49-F238E27FC236}">
                            <a16:creationId xmlns:a16="http://schemas.microsoft.com/office/drawing/2014/main" id="{9374D294-8808-0B91-C84D-4F37873EFE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3" name="直線コネクタ 15062">
                        <a:extLst>
                          <a:ext uri="{FF2B5EF4-FFF2-40B4-BE49-F238E27FC236}">
                            <a16:creationId xmlns:a16="http://schemas.microsoft.com/office/drawing/2014/main" id="{A22599D9-4EF1-B4FB-90B7-E64D1BB467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4" name="直線コネクタ 15063">
                        <a:extLst>
                          <a:ext uri="{FF2B5EF4-FFF2-40B4-BE49-F238E27FC236}">
                            <a16:creationId xmlns:a16="http://schemas.microsoft.com/office/drawing/2014/main" id="{7BFCFB1F-23E3-55FA-97BE-3D514F6FDB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5" name="直線コネクタ 15064">
                        <a:extLst>
                          <a:ext uri="{FF2B5EF4-FFF2-40B4-BE49-F238E27FC236}">
                            <a16:creationId xmlns:a16="http://schemas.microsoft.com/office/drawing/2014/main" id="{0D7CD66C-809F-11EE-ACD4-E10AF27194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4" name="グループ化 15013">
                    <a:extLst>
                      <a:ext uri="{FF2B5EF4-FFF2-40B4-BE49-F238E27FC236}">
                        <a16:creationId xmlns:a16="http://schemas.microsoft.com/office/drawing/2014/main" id="{A902E5C9-8C34-8574-9BC0-C516C786EDEE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32" name="直線コネクタ 15031">
                      <a:extLst>
                        <a:ext uri="{FF2B5EF4-FFF2-40B4-BE49-F238E27FC236}">
                          <a16:creationId xmlns:a16="http://schemas.microsoft.com/office/drawing/2014/main" id="{A190E9F8-3801-7A29-81F1-2F0F7C0D46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3" name="直線コネクタ 15032">
                      <a:extLst>
                        <a:ext uri="{FF2B5EF4-FFF2-40B4-BE49-F238E27FC236}">
                          <a16:creationId xmlns:a16="http://schemas.microsoft.com/office/drawing/2014/main" id="{1F416627-BA02-63A2-6B60-9F2E8A143A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4" name="直線コネクタ 15033">
                      <a:extLst>
                        <a:ext uri="{FF2B5EF4-FFF2-40B4-BE49-F238E27FC236}">
                          <a16:creationId xmlns:a16="http://schemas.microsoft.com/office/drawing/2014/main" id="{9DF82933-E494-A14C-542C-B4311A70C9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5" name="直線コネクタ 15034">
                      <a:extLst>
                        <a:ext uri="{FF2B5EF4-FFF2-40B4-BE49-F238E27FC236}">
                          <a16:creationId xmlns:a16="http://schemas.microsoft.com/office/drawing/2014/main" id="{F6D2DF26-1DD5-108E-7CCB-1B03BEA9A6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6" name="直線コネクタ 15035">
                      <a:extLst>
                        <a:ext uri="{FF2B5EF4-FFF2-40B4-BE49-F238E27FC236}">
                          <a16:creationId xmlns:a16="http://schemas.microsoft.com/office/drawing/2014/main" id="{18556A11-73D9-B2E4-00BE-78F986C7B6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7" name="直線コネクタ 15036">
                      <a:extLst>
                        <a:ext uri="{FF2B5EF4-FFF2-40B4-BE49-F238E27FC236}">
                          <a16:creationId xmlns:a16="http://schemas.microsoft.com/office/drawing/2014/main" id="{0E2F5634-D109-3945-74D3-D4F491EB2B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8" name="直線コネクタ 15037">
                      <a:extLst>
                        <a:ext uri="{FF2B5EF4-FFF2-40B4-BE49-F238E27FC236}">
                          <a16:creationId xmlns:a16="http://schemas.microsoft.com/office/drawing/2014/main" id="{B25584FF-81D2-9244-581A-E1F0ABCCF7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9" name="直線コネクタ 15038">
                      <a:extLst>
                        <a:ext uri="{FF2B5EF4-FFF2-40B4-BE49-F238E27FC236}">
                          <a16:creationId xmlns:a16="http://schemas.microsoft.com/office/drawing/2014/main" id="{7EA4B239-59BB-AEA8-1777-E44B246DAB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0" name="直線コネクタ 15039">
                      <a:extLst>
                        <a:ext uri="{FF2B5EF4-FFF2-40B4-BE49-F238E27FC236}">
                          <a16:creationId xmlns:a16="http://schemas.microsoft.com/office/drawing/2014/main" id="{4634253A-930F-5553-726D-D29AA32F82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1" name="直線コネクタ 15040">
                      <a:extLst>
                        <a:ext uri="{FF2B5EF4-FFF2-40B4-BE49-F238E27FC236}">
                          <a16:creationId xmlns:a16="http://schemas.microsoft.com/office/drawing/2014/main" id="{C1EA37B0-C898-3CC7-94E9-3D7FC3409D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2" name="直線コネクタ 15041">
                      <a:extLst>
                        <a:ext uri="{FF2B5EF4-FFF2-40B4-BE49-F238E27FC236}">
                          <a16:creationId xmlns:a16="http://schemas.microsoft.com/office/drawing/2014/main" id="{EB151659-F322-3A52-D95D-341986FCED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3" name="直線コネクタ 15042">
                      <a:extLst>
                        <a:ext uri="{FF2B5EF4-FFF2-40B4-BE49-F238E27FC236}">
                          <a16:creationId xmlns:a16="http://schemas.microsoft.com/office/drawing/2014/main" id="{E6AA65BD-7789-CFAF-00DB-50220A141C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4" name="直線コネクタ 15043">
                      <a:extLst>
                        <a:ext uri="{FF2B5EF4-FFF2-40B4-BE49-F238E27FC236}">
                          <a16:creationId xmlns:a16="http://schemas.microsoft.com/office/drawing/2014/main" id="{EA326617-220C-A3E5-2949-EF7E03CD73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5" name="直線コネクタ 15044">
                      <a:extLst>
                        <a:ext uri="{FF2B5EF4-FFF2-40B4-BE49-F238E27FC236}">
                          <a16:creationId xmlns:a16="http://schemas.microsoft.com/office/drawing/2014/main" id="{C9D42F71-F652-EC09-14BB-9549F05A4B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6" name="直線コネクタ 15045">
                      <a:extLst>
                        <a:ext uri="{FF2B5EF4-FFF2-40B4-BE49-F238E27FC236}">
                          <a16:creationId xmlns:a16="http://schemas.microsoft.com/office/drawing/2014/main" id="{0483CD67-5224-5ADD-10CB-5E37BCC9B3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7" name="直線コネクタ 15046">
                      <a:extLst>
                        <a:ext uri="{FF2B5EF4-FFF2-40B4-BE49-F238E27FC236}">
                          <a16:creationId xmlns:a16="http://schemas.microsoft.com/office/drawing/2014/main" id="{3E3C9E70-8BDA-518A-F989-39DB04043C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015" name="グループ化 15014">
                    <a:extLst>
                      <a:ext uri="{FF2B5EF4-FFF2-40B4-BE49-F238E27FC236}">
                        <a16:creationId xmlns:a16="http://schemas.microsoft.com/office/drawing/2014/main" id="{122EE73D-F8EE-26DB-2F6B-B09A853F5D9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16" name="直線コネクタ 15015">
                      <a:extLst>
                        <a:ext uri="{FF2B5EF4-FFF2-40B4-BE49-F238E27FC236}">
                          <a16:creationId xmlns:a16="http://schemas.microsoft.com/office/drawing/2014/main" id="{77F3922B-3499-2952-F711-7C13322618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7" name="直線コネクタ 15016">
                      <a:extLst>
                        <a:ext uri="{FF2B5EF4-FFF2-40B4-BE49-F238E27FC236}">
                          <a16:creationId xmlns:a16="http://schemas.microsoft.com/office/drawing/2014/main" id="{48976515-5A8E-8D61-5A3C-21DB404E51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8" name="直線コネクタ 15017">
                      <a:extLst>
                        <a:ext uri="{FF2B5EF4-FFF2-40B4-BE49-F238E27FC236}">
                          <a16:creationId xmlns:a16="http://schemas.microsoft.com/office/drawing/2014/main" id="{291F38B0-1019-59FF-4273-62D94E03FE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9" name="直線コネクタ 15018">
                      <a:extLst>
                        <a:ext uri="{FF2B5EF4-FFF2-40B4-BE49-F238E27FC236}">
                          <a16:creationId xmlns:a16="http://schemas.microsoft.com/office/drawing/2014/main" id="{54D24A89-D36A-5832-A140-F99795DAE9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0" name="直線コネクタ 15019">
                      <a:extLst>
                        <a:ext uri="{FF2B5EF4-FFF2-40B4-BE49-F238E27FC236}">
                          <a16:creationId xmlns:a16="http://schemas.microsoft.com/office/drawing/2014/main" id="{2B4CBB19-70E3-B309-B663-C50440A5B0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1" name="直線コネクタ 15020">
                      <a:extLst>
                        <a:ext uri="{FF2B5EF4-FFF2-40B4-BE49-F238E27FC236}">
                          <a16:creationId xmlns:a16="http://schemas.microsoft.com/office/drawing/2014/main" id="{7A7D3D3B-B501-2E32-59CB-CC5732FFB2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2" name="直線コネクタ 15021">
                      <a:extLst>
                        <a:ext uri="{FF2B5EF4-FFF2-40B4-BE49-F238E27FC236}">
                          <a16:creationId xmlns:a16="http://schemas.microsoft.com/office/drawing/2014/main" id="{0A6152FB-C4F9-A166-D467-099C6388CE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3" name="直線コネクタ 15022">
                      <a:extLst>
                        <a:ext uri="{FF2B5EF4-FFF2-40B4-BE49-F238E27FC236}">
                          <a16:creationId xmlns:a16="http://schemas.microsoft.com/office/drawing/2014/main" id="{F63404D5-6C48-3A63-1D6A-6C89C4C5E7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4" name="直線コネクタ 15023">
                      <a:extLst>
                        <a:ext uri="{FF2B5EF4-FFF2-40B4-BE49-F238E27FC236}">
                          <a16:creationId xmlns:a16="http://schemas.microsoft.com/office/drawing/2014/main" id="{E247FF38-2B44-7304-5BB6-DB9F879ED7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5" name="直線コネクタ 15024">
                      <a:extLst>
                        <a:ext uri="{FF2B5EF4-FFF2-40B4-BE49-F238E27FC236}">
                          <a16:creationId xmlns:a16="http://schemas.microsoft.com/office/drawing/2014/main" id="{B0758A53-9F06-1FAA-4151-04DE8F56B5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6" name="直線コネクタ 15025">
                      <a:extLst>
                        <a:ext uri="{FF2B5EF4-FFF2-40B4-BE49-F238E27FC236}">
                          <a16:creationId xmlns:a16="http://schemas.microsoft.com/office/drawing/2014/main" id="{0870F1CC-15DA-B302-F8FE-5D39D6E5FD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7" name="直線コネクタ 15026">
                      <a:extLst>
                        <a:ext uri="{FF2B5EF4-FFF2-40B4-BE49-F238E27FC236}">
                          <a16:creationId xmlns:a16="http://schemas.microsoft.com/office/drawing/2014/main" id="{14F7FFAB-4E7B-D6EC-A526-452127ADDD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8" name="直線コネクタ 15027">
                      <a:extLst>
                        <a:ext uri="{FF2B5EF4-FFF2-40B4-BE49-F238E27FC236}">
                          <a16:creationId xmlns:a16="http://schemas.microsoft.com/office/drawing/2014/main" id="{353A5CCB-6F6A-8D60-A449-BD0B979F11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9" name="直線コネクタ 15028">
                      <a:extLst>
                        <a:ext uri="{FF2B5EF4-FFF2-40B4-BE49-F238E27FC236}">
                          <a16:creationId xmlns:a16="http://schemas.microsoft.com/office/drawing/2014/main" id="{9E477BD6-46A1-41E4-890F-618A93B5FB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0" name="直線コネクタ 15029">
                      <a:extLst>
                        <a:ext uri="{FF2B5EF4-FFF2-40B4-BE49-F238E27FC236}">
                          <a16:creationId xmlns:a16="http://schemas.microsoft.com/office/drawing/2014/main" id="{80D6D0C5-27F8-B6E1-0E49-4F199D1882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1" name="直線コネクタ 15030">
                      <a:extLst>
                        <a:ext uri="{FF2B5EF4-FFF2-40B4-BE49-F238E27FC236}">
                          <a16:creationId xmlns:a16="http://schemas.microsoft.com/office/drawing/2014/main" id="{81AD00FC-D0AB-81F5-B707-CF8B35743A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982" name="グループ化 14981">
                  <a:extLst>
                    <a:ext uri="{FF2B5EF4-FFF2-40B4-BE49-F238E27FC236}">
                      <a16:creationId xmlns:a16="http://schemas.microsoft.com/office/drawing/2014/main" id="{589460F6-30BF-073F-B334-4A69181AA8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004" name="直線コネクタ 15003">
                    <a:extLst>
                      <a:ext uri="{FF2B5EF4-FFF2-40B4-BE49-F238E27FC236}">
                        <a16:creationId xmlns:a16="http://schemas.microsoft.com/office/drawing/2014/main" id="{6EC8F8BE-F8DE-3A00-7466-1E0286B572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5" name="直線コネクタ 15004">
                    <a:extLst>
                      <a:ext uri="{FF2B5EF4-FFF2-40B4-BE49-F238E27FC236}">
                        <a16:creationId xmlns:a16="http://schemas.microsoft.com/office/drawing/2014/main" id="{C1FFE4FA-C0AF-81CA-5B15-0E00155E32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6" name="直線コネクタ 15005">
                    <a:extLst>
                      <a:ext uri="{FF2B5EF4-FFF2-40B4-BE49-F238E27FC236}">
                        <a16:creationId xmlns:a16="http://schemas.microsoft.com/office/drawing/2014/main" id="{1EA3F609-F34B-442E-BD9B-3339CCA7EA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7" name="直線コネクタ 15006">
                    <a:extLst>
                      <a:ext uri="{FF2B5EF4-FFF2-40B4-BE49-F238E27FC236}">
                        <a16:creationId xmlns:a16="http://schemas.microsoft.com/office/drawing/2014/main" id="{3D61DC2E-5336-8E3D-A6DD-FE58E22D0D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8" name="直線コネクタ 15007">
                    <a:extLst>
                      <a:ext uri="{FF2B5EF4-FFF2-40B4-BE49-F238E27FC236}">
                        <a16:creationId xmlns:a16="http://schemas.microsoft.com/office/drawing/2014/main" id="{DA30AAD1-9D50-0851-4B07-1B622EDC0A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9" name="直線コネクタ 15008">
                    <a:extLst>
                      <a:ext uri="{FF2B5EF4-FFF2-40B4-BE49-F238E27FC236}">
                        <a16:creationId xmlns:a16="http://schemas.microsoft.com/office/drawing/2014/main" id="{1151F6A3-97D7-A989-98B2-707E8057B4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3" name="グループ化 14982">
                  <a:extLst>
                    <a:ext uri="{FF2B5EF4-FFF2-40B4-BE49-F238E27FC236}">
                      <a16:creationId xmlns:a16="http://schemas.microsoft.com/office/drawing/2014/main" id="{272FD086-FA35-9774-1B10-1BEB2008C5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8" name="直線コネクタ 14997">
                    <a:extLst>
                      <a:ext uri="{FF2B5EF4-FFF2-40B4-BE49-F238E27FC236}">
                        <a16:creationId xmlns:a16="http://schemas.microsoft.com/office/drawing/2014/main" id="{899746EA-D49D-3FE6-8549-ECDCCECF17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9" name="直線コネクタ 14998">
                    <a:extLst>
                      <a:ext uri="{FF2B5EF4-FFF2-40B4-BE49-F238E27FC236}">
                        <a16:creationId xmlns:a16="http://schemas.microsoft.com/office/drawing/2014/main" id="{E99FAB0A-7997-31F8-F1B8-C108A56FCF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0" name="直線コネクタ 14999">
                    <a:extLst>
                      <a:ext uri="{FF2B5EF4-FFF2-40B4-BE49-F238E27FC236}">
                        <a16:creationId xmlns:a16="http://schemas.microsoft.com/office/drawing/2014/main" id="{05912BC1-E00E-81F0-60A1-BA03A3757F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1" name="直線コネクタ 15000">
                    <a:extLst>
                      <a:ext uri="{FF2B5EF4-FFF2-40B4-BE49-F238E27FC236}">
                        <a16:creationId xmlns:a16="http://schemas.microsoft.com/office/drawing/2014/main" id="{2EFB65DB-AD68-0182-F590-297A86DCA2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2" name="直線コネクタ 15001">
                    <a:extLst>
                      <a:ext uri="{FF2B5EF4-FFF2-40B4-BE49-F238E27FC236}">
                        <a16:creationId xmlns:a16="http://schemas.microsoft.com/office/drawing/2014/main" id="{B0BDE6A7-1A04-6D03-110A-A6D448F75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3" name="直線コネクタ 15002">
                    <a:extLst>
                      <a:ext uri="{FF2B5EF4-FFF2-40B4-BE49-F238E27FC236}">
                        <a16:creationId xmlns:a16="http://schemas.microsoft.com/office/drawing/2014/main" id="{752A98E2-3BCD-1C26-5E45-B7851E5B31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4" name="グループ化 14983">
                  <a:extLst>
                    <a:ext uri="{FF2B5EF4-FFF2-40B4-BE49-F238E27FC236}">
                      <a16:creationId xmlns:a16="http://schemas.microsoft.com/office/drawing/2014/main" id="{8CAB2CE9-0976-9A22-8AE3-58D4003E79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2" name="直線コネクタ 14991">
                    <a:extLst>
                      <a:ext uri="{FF2B5EF4-FFF2-40B4-BE49-F238E27FC236}">
                        <a16:creationId xmlns:a16="http://schemas.microsoft.com/office/drawing/2014/main" id="{9E19F99C-4EFE-B610-E08E-3693ECE986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3" name="直線コネクタ 14992">
                    <a:extLst>
                      <a:ext uri="{FF2B5EF4-FFF2-40B4-BE49-F238E27FC236}">
                        <a16:creationId xmlns:a16="http://schemas.microsoft.com/office/drawing/2014/main" id="{280D0371-F267-DBB7-17C3-97419BD2C6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4" name="直線コネクタ 14993">
                    <a:extLst>
                      <a:ext uri="{FF2B5EF4-FFF2-40B4-BE49-F238E27FC236}">
                        <a16:creationId xmlns:a16="http://schemas.microsoft.com/office/drawing/2014/main" id="{C2A93939-68DC-541A-CC17-CFE11DE895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5" name="直線コネクタ 14994">
                    <a:extLst>
                      <a:ext uri="{FF2B5EF4-FFF2-40B4-BE49-F238E27FC236}">
                        <a16:creationId xmlns:a16="http://schemas.microsoft.com/office/drawing/2014/main" id="{5035B8B9-90A6-DD11-FB77-2007293C2A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6" name="直線コネクタ 14995">
                    <a:extLst>
                      <a:ext uri="{FF2B5EF4-FFF2-40B4-BE49-F238E27FC236}">
                        <a16:creationId xmlns:a16="http://schemas.microsoft.com/office/drawing/2014/main" id="{B10A1C3C-5AA8-642C-3583-584FAA7445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7" name="直線コネクタ 14996">
                    <a:extLst>
                      <a:ext uri="{FF2B5EF4-FFF2-40B4-BE49-F238E27FC236}">
                        <a16:creationId xmlns:a16="http://schemas.microsoft.com/office/drawing/2014/main" id="{610EDA60-5A22-82D8-0E61-2FF5017263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5" name="グループ化 14984">
                  <a:extLst>
                    <a:ext uri="{FF2B5EF4-FFF2-40B4-BE49-F238E27FC236}">
                      <a16:creationId xmlns:a16="http://schemas.microsoft.com/office/drawing/2014/main" id="{15643744-2D0C-4F7F-1670-C1CF2C417B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86" name="直線コネクタ 14985">
                    <a:extLst>
                      <a:ext uri="{FF2B5EF4-FFF2-40B4-BE49-F238E27FC236}">
                        <a16:creationId xmlns:a16="http://schemas.microsoft.com/office/drawing/2014/main" id="{9D431D05-44B5-7537-D0E4-831027E3B1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7" name="直線コネクタ 14986">
                    <a:extLst>
                      <a:ext uri="{FF2B5EF4-FFF2-40B4-BE49-F238E27FC236}">
                        <a16:creationId xmlns:a16="http://schemas.microsoft.com/office/drawing/2014/main" id="{60498F5A-76B9-8375-7652-5A3C8360D8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8" name="直線コネクタ 14987">
                    <a:extLst>
                      <a:ext uri="{FF2B5EF4-FFF2-40B4-BE49-F238E27FC236}">
                        <a16:creationId xmlns:a16="http://schemas.microsoft.com/office/drawing/2014/main" id="{34965FBD-6BCF-E75E-5C5D-7ADC8B19DC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9" name="直線コネクタ 14988">
                    <a:extLst>
                      <a:ext uri="{FF2B5EF4-FFF2-40B4-BE49-F238E27FC236}">
                        <a16:creationId xmlns:a16="http://schemas.microsoft.com/office/drawing/2014/main" id="{A9EB871C-1792-631E-2D61-61F4462949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0" name="直線コネクタ 14989">
                    <a:extLst>
                      <a:ext uri="{FF2B5EF4-FFF2-40B4-BE49-F238E27FC236}">
                        <a16:creationId xmlns:a16="http://schemas.microsoft.com/office/drawing/2014/main" id="{4BBEDC9A-9B9C-4F85-FF10-A7CFED9D09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1" name="直線コネクタ 14990">
                    <a:extLst>
                      <a:ext uri="{FF2B5EF4-FFF2-40B4-BE49-F238E27FC236}">
                        <a16:creationId xmlns:a16="http://schemas.microsoft.com/office/drawing/2014/main" id="{66E125A2-CACF-B0ED-012C-79C9C3502A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9BCE17CC-DA68-BD99-5EE4-3B9DDB7B6F61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EB73F605-2BE1-771A-D968-4B09D1C844A5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788" name="正方形/長方形 14787">
                  <a:extLst>
                    <a:ext uri="{FF2B5EF4-FFF2-40B4-BE49-F238E27FC236}">
                      <a16:creationId xmlns:a16="http://schemas.microsoft.com/office/drawing/2014/main" id="{3793CC78-FDE4-2069-8DED-3F5F9AE0EE89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789" name="グループ化 14788">
                  <a:extLst>
                    <a:ext uri="{FF2B5EF4-FFF2-40B4-BE49-F238E27FC236}">
                      <a16:creationId xmlns:a16="http://schemas.microsoft.com/office/drawing/2014/main" id="{4FDA2372-9BF5-EF99-2070-4CC35A4543FA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818" name="グループ化 14817">
                    <a:extLst>
                      <a:ext uri="{FF2B5EF4-FFF2-40B4-BE49-F238E27FC236}">
                        <a16:creationId xmlns:a16="http://schemas.microsoft.com/office/drawing/2014/main" id="{210DE6B9-1D79-DD3C-F351-73506180C85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958" name="正方形/長方形 14957">
                      <a:extLst>
                        <a:ext uri="{FF2B5EF4-FFF2-40B4-BE49-F238E27FC236}">
                          <a16:creationId xmlns:a16="http://schemas.microsoft.com/office/drawing/2014/main" id="{380E9091-A70A-D31B-D3B9-6E6C97F648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59" name="グループ化 14958">
                      <a:extLst>
                        <a:ext uri="{FF2B5EF4-FFF2-40B4-BE49-F238E27FC236}">
                          <a16:creationId xmlns:a16="http://schemas.microsoft.com/office/drawing/2014/main" id="{CB0CF7DD-31ED-5DD1-383A-3786AEC524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74" name="正方形/長方形 14973">
                        <a:extLst>
                          <a:ext uri="{FF2B5EF4-FFF2-40B4-BE49-F238E27FC236}">
                            <a16:creationId xmlns:a16="http://schemas.microsoft.com/office/drawing/2014/main" id="{9ACE7B4F-1FDD-04FC-4602-4D205620F1D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75" name="正方形/長方形 14974">
                        <a:extLst>
                          <a:ext uri="{FF2B5EF4-FFF2-40B4-BE49-F238E27FC236}">
                            <a16:creationId xmlns:a16="http://schemas.microsoft.com/office/drawing/2014/main" id="{D82F0A7B-8D63-21A0-D27E-35CD8D95C5E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960" name="グループ化 14959">
                      <a:extLst>
                        <a:ext uri="{FF2B5EF4-FFF2-40B4-BE49-F238E27FC236}">
                          <a16:creationId xmlns:a16="http://schemas.microsoft.com/office/drawing/2014/main" id="{6E5808D2-A2D0-BE43-E458-B511CDC4BE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970" name="正方形/長方形 14969">
                        <a:extLst>
                          <a:ext uri="{FF2B5EF4-FFF2-40B4-BE49-F238E27FC236}">
                            <a16:creationId xmlns:a16="http://schemas.microsoft.com/office/drawing/2014/main" id="{B7DAF1F2-48D2-A94A-9019-45631462BEA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971" name="グループ化 14970">
                        <a:extLst>
                          <a:ext uri="{FF2B5EF4-FFF2-40B4-BE49-F238E27FC236}">
                            <a16:creationId xmlns:a16="http://schemas.microsoft.com/office/drawing/2014/main" id="{8F45C219-FD2C-2ADD-F2B2-D811CC9A014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972" name="正方形/長方形 14971">
                          <a:extLst>
                            <a:ext uri="{FF2B5EF4-FFF2-40B4-BE49-F238E27FC236}">
                              <a16:creationId xmlns:a16="http://schemas.microsoft.com/office/drawing/2014/main" id="{7C0F7FC0-3035-1AFD-875C-368417B7938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973" name="正方形/長方形 14972">
                          <a:extLst>
                            <a:ext uri="{FF2B5EF4-FFF2-40B4-BE49-F238E27FC236}">
                              <a16:creationId xmlns:a16="http://schemas.microsoft.com/office/drawing/2014/main" id="{2596EE99-1A8B-73B4-6CC1-1DDE619A6EF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961" name="正方形/長方形 14960">
                      <a:extLst>
                        <a:ext uri="{FF2B5EF4-FFF2-40B4-BE49-F238E27FC236}">
                          <a16:creationId xmlns:a16="http://schemas.microsoft.com/office/drawing/2014/main" id="{ED3171C4-E664-3480-7C38-0C4F2356FDC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2" name="グループ化 14961">
                      <a:extLst>
                        <a:ext uri="{FF2B5EF4-FFF2-40B4-BE49-F238E27FC236}">
                          <a16:creationId xmlns:a16="http://schemas.microsoft.com/office/drawing/2014/main" id="{5DBA6DC3-56AB-9B70-C950-1A80CB3779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8" name="正方形/長方形 14967">
                        <a:extLst>
                          <a:ext uri="{FF2B5EF4-FFF2-40B4-BE49-F238E27FC236}">
                            <a16:creationId xmlns:a16="http://schemas.microsoft.com/office/drawing/2014/main" id="{8BD154B9-F5CF-33E8-33A2-5EBD108C8CA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9" name="正方形/長方形 14968">
                        <a:extLst>
                          <a:ext uri="{FF2B5EF4-FFF2-40B4-BE49-F238E27FC236}">
                            <a16:creationId xmlns:a16="http://schemas.microsoft.com/office/drawing/2014/main" id="{4F66582C-4921-EC8A-9C74-4A5951A9570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3" name="正方形/長方形 14962">
                      <a:extLst>
                        <a:ext uri="{FF2B5EF4-FFF2-40B4-BE49-F238E27FC236}">
                          <a16:creationId xmlns:a16="http://schemas.microsoft.com/office/drawing/2014/main" id="{DABED99B-E36E-94DE-AB24-E7C3BF8D87B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4" name="グループ化 14963">
                      <a:extLst>
                        <a:ext uri="{FF2B5EF4-FFF2-40B4-BE49-F238E27FC236}">
                          <a16:creationId xmlns:a16="http://schemas.microsoft.com/office/drawing/2014/main" id="{D5F31953-30F5-ED21-316D-030E22A693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6" name="正方形/長方形 14965">
                        <a:extLst>
                          <a:ext uri="{FF2B5EF4-FFF2-40B4-BE49-F238E27FC236}">
                            <a16:creationId xmlns:a16="http://schemas.microsoft.com/office/drawing/2014/main" id="{E353428B-2D67-97A0-7B27-1A848F780A2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7" name="正方形/長方形 14966">
                        <a:extLst>
                          <a:ext uri="{FF2B5EF4-FFF2-40B4-BE49-F238E27FC236}">
                            <a16:creationId xmlns:a16="http://schemas.microsoft.com/office/drawing/2014/main" id="{2C645F5A-9A28-C2D6-BACD-D4FFE7DECFC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5" name="正方形/長方形 14964">
                      <a:extLst>
                        <a:ext uri="{FF2B5EF4-FFF2-40B4-BE49-F238E27FC236}">
                          <a16:creationId xmlns:a16="http://schemas.microsoft.com/office/drawing/2014/main" id="{88ABFEF7-91D1-4C6D-7CD9-1C5AA9130D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819" name="グループ化 14818">
                    <a:extLst>
                      <a:ext uri="{FF2B5EF4-FFF2-40B4-BE49-F238E27FC236}">
                        <a16:creationId xmlns:a16="http://schemas.microsoft.com/office/drawing/2014/main" id="{1E1ADADE-C3B8-7958-A9C0-4115527B3233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924" name="グループ化 14923">
                      <a:extLst>
                        <a:ext uri="{FF2B5EF4-FFF2-40B4-BE49-F238E27FC236}">
                          <a16:creationId xmlns:a16="http://schemas.microsoft.com/office/drawing/2014/main" id="{CA8AA0A0-9AFD-69D4-12B0-AFB3F6A7B7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42" name="直線コネクタ 14941">
                        <a:extLst>
                          <a:ext uri="{FF2B5EF4-FFF2-40B4-BE49-F238E27FC236}">
                            <a16:creationId xmlns:a16="http://schemas.microsoft.com/office/drawing/2014/main" id="{A26E95A9-10B3-7999-7F1A-5F86136110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3" name="直線コネクタ 14942">
                        <a:extLst>
                          <a:ext uri="{FF2B5EF4-FFF2-40B4-BE49-F238E27FC236}">
                            <a16:creationId xmlns:a16="http://schemas.microsoft.com/office/drawing/2014/main" id="{A0FDD80F-8F60-A34E-6C40-639B786082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4" name="直線コネクタ 14943">
                        <a:extLst>
                          <a:ext uri="{FF2B5EF4-FFF2-40B4-BE49-F238E27FC236}">
                            <a16:creationId xmlns:a16="http://schemas.microsoft.com/office/drawing/2014/main" id="{BE3CF479-CF0D-D215-BEA1-6066F2ED43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5" name="直線コネクタ 14944">
                        <a:extLst>
                          <a:ext uri="{FF2B5EF4-FFF2-40B4-BE49-F238E27FC236}">
                            <a16:creationId xmlns:a16="http://schemas.microsoft.com/office/drawing/2014/main" id="{EB58281A-5CC0-1AE8-9E56-11329035D5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6" name="直線コネクタ 14945">
                        <a:extLst>
                          <a:ext uri="{FF2B5EF4-FFF2-40B4-BE49-F238E27FC236}">
                            <a16:creationId xmlns:a16="http://schemas.microsoft.com/office/drawing/2014/main" id="{24B182E7-8B89-F8C0-CD32-E1A3FE82B5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7" name="直線コネクタ 14946">
                        <a:extLst>
                          <a:ext uri="{FF2B5EF4-FFF2-40B4-BE49-F238E27FC236}">
                            <a16:creationId xmlns:a16="http://schemas.microsoft.com/office/drawing/2014/main" id="{B9A72110-0D24-5A39-33EF-0847F0BB54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8" name="直線コネクタ 14947">
                        <a:extLst>
                          <a:ext uri="{FF2B5EF4-FFF2-40B4-BE49-F238E27FC236}">
                            <a16:creationId xmlns:a16="http://schemas.microsoft.com/office/drawing/2014/main" id="{61335AB7-9023-02CB-5FD3-D61A1C330B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9" name="直線コネクタ 14948">
                        <a:extLst>
                          <a:ext uri="{FF2B5EF4-FFF2-40B4-BE49-F238E27FC236}">
                            <a16:creationId xmlns:a16="http://schemas.microsoft.com/office/drawing/2014/main" id="{162429D5-2C01-264D-D391-75F48C6C6B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0" name="直線コネクタ 14949">
                        <a:extLst>
                          <a:ext uri="{FF2B5EF4-FFF2-40B4-BE49-F238E27FC236}">
                            <a16:creationId xmlns:a16="http://schemas.microsoft.com/office/drawing/2014/main" id="{57E8E559-CF9E-C141-05D2-21A3D49418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1" name="直線コネクタ 14950">
                        <a:extLst>
                          <a:ext uri="{FF2B5EF4-FFF2-40B4-BE49-F238E27FC236}">
                            <a16:creationId xmlns:a16="http://schemas.microsoft.com/office/drawing/2014/main" id="{054B29C6-6E78-7C75-16CA-0776ADC376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2" name="直線コネクタ 14951">
                        <a:extLst>
                          <a:ext uri="{FF2B5EF4-FFF2-40B4-BE49-F238E27FC236}">
                            <a16:creationId xmlns:a16="http://schemas.microsoft.com/office/drawing/2014/main" id="{EBE4FE92-D2BC-387D-945B-31041E149D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3" name="直線コネクタ 14952">
                        <a:extLst>
                          <a:ext uri="{FF2B5EF4-FFF2-40B4-BE49-F238E27FC236}">
                            <a16:creationId xmlns:a16="http://schemas.microsoft.com/office/drawing/2014/main" id="{5B8F8708-98CA-ADB2-6511-8DA2E617AC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4" name="直線コネクタ 14953">
                        <a:extLst>
                          <a:ext uri="{FF2B5EF4-FFF2-40B4-BE49-F238E27FC236}">
                            <a16:creationId xmlns:a16="http://schemas.microsoft.com/office/drawing/2014/main" id="{29C4CA51-8457-B083-E5DA-034542AB46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5" name="直線コネクタ 14954">
                        <a:extLst>
                          <a:ext uri="{FF2B5EF4-FFF2-40B4-BE49-F238E27FC236}">
                            <a16:creationId xmlns:a16="http://schemas.microsoft.com/office/drawing/2014/main" id="{D3D8BAF2-7116-E2DB-B115-BCC28A3848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6" name="直線コネクタ 14955">
                        <a:extLst>
                          <a:ext uri="{FF2B5EF4-FFF2-40B4-BE49-F238E27FC236}">
                            <a16:creationId xmlns:a16="http://schemas.microsoft.com/office/drawing/2014/main" id="{E1FF1EC7-EB3E-89ED-0BF9-663856987C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7" name="直線コネクタ 14956">
                        <a:extLst>
                          <a:ext uri="{FF2B5EF4-FFF2-40B4-BE49-F238E27FC236}">
                            <a16:creationId xmlns:a16="http://schemas.microsoft.com/office/drawing/2014/main" id="{0F3DA57E-7B1C-FB2A-414F-BBD1C5DBDF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925" name="グループ化 14924">
                      <a:extLst>
                        <a:ext uri="{FF2B5EF4-FFF2-40B4-BE49-F238E27FC236}">
                          <a16:creationId xmlns:a16="http://schemas.microsoft.com/office/drawing/2014/main" id="{3B737191-C6F7-B6C8-BD3E-47C13C5FEF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26" name="直線コネクタ 14925">
                        <a:extLst>
                          <a:ext uri="{FF2B5EF4-FFF2-40B4-BE49-F238E27FC236}">
                            <a16:creationId xmlns:a16="http://schemas.microsoft.com/office/drawing/2014/main" id="{3242E256-727D-3C95-BDC9-A2754D7D00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7" name="直線コネクタ 14926">
                        <a:extLst>
                          <a:ext uri="{FF2B5EF4-FFF2-40B4-BE49-F238E27FC236}">
                            <a16:creationId xmlns:a16="http://schemas.microsoft.com/office/drawing/2014/main" id="{AC64CA63-1A0D-1EB4-F49E-A2C1D43CE8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8" name="直線コネクタ 14927">
                        <a:extLst>
                          <a:ext uri="{FF2B5EF4-FFF2-40B4-BE49-F238E27FC236}">
                            <a16:creationId xmlns:a16="http://schemas.microsoft.com/office/drawing/2014/main" id="{AE57C914-21F7-E3B4-28E4-B5BFFF29A1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9" name="直線コネクタ 14928">
                        <a:extLst>
                          <a:ext uri="{FF2B5EF4-FFF2-40B4-BE49-F238E27FC236}">
                            <a16:creationId xmlns:a16="http://schemas.microsoft.com/office/drawing/2014/main" id="{3D711C6A-3E2B-AC3D-8174-29B9BA79D8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0" name="直線コネクタ 14929">
                        <a:extLst>
                          <a:ext uri="{FF2B5EF4-FFF2-40B4-BE49-F238E27FC236}">
                            <a16:creationId xmlns:a16="http://schemas.microsoft.com/office/drawing/2014/main" id="{02FA582C-5788-90EA-E73D-AA943179F1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1" name="直線コネクタ 14930">
                        <a:extLst>
                          <a:ext uri="{FF2B5EF4-FFF2-40B4-BE49-F238E27FC236}">
                            <a16:creationId xmlns:a16="http://schemas.microsoft.com/office/drawing/2014/main" id="{AC961B18-AF4F-99AD-D106-78197C9D86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2" name="直線コネクタ 14931">
                        <a:extLst>
                          <a:ext uri="{FF2B5EF4-FFF2-40B4-BE49-F238E27FC236}">
                            <a16:creationId xmlns:a16="http://schemas.microsoft.com/office/drawing/2014/main" id="{C450B4ED-E517-7A72-1228-B21798237A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3" name="直線コネクタ 14932">
                        <a:extLst>
                          <a:ext uri="{FF2B5EF4-FFF2-40B4-BE49-F238E27FC236}">
                            <a16:creationId xmlns:a16="http://schemas.microsoft.com/office/drawing/2014/main" id="{4B91722B-2B58-6FFE-1653-6CDA3FBC2D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4" name="直線コネクタ 14933">
                        <a:extLst>
                          <a:ext uri="{FF2B5EF4-FFF2-40B4-BE49-F238E27FC236}">
                            <a16:creationId xmlns:a16="http://schemas.microsoft.com/office/drawing/2014/main" id="{D702EEB9-594E-5C0D-01AE-CC3C26DD1B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5" name="直線コネクタ 14934">
                        <a:extLst>
                          <a:ext uri="{FF2B5EF4-FFF2-40B4-BE49-F238E27FC236}">
                            <a16:creationId xmlns:a16="http://schemas.microsoft.com/office/drawing/2014/main" id="{D367523C-2D1D-F304-0BEB-58A66A33CC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6" name="直線コネクタ 14935">
                        <a:extLst>
                          <a:ext uri="{FF2B5EF4-FFF2-40B4-BE49-F238E27FC236}">
                            <a16:creationId xmlns:a16="http://schemas.microsoft.com/office/drawing/2014/main" id="{382677A6-9B1C-EBB2-60CD-760EC8C93F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7" name="直線コネクタ 14936">
                        <a:extLst>
                          <a:ext uri="{FF2B5EF4-FFF2-40B4-BE49-F238E27FC236}">
                            <a16:creationId xmlns:a16="http://schemas.microsoft.com/office/drawing/2014/main" id="{E5D824A2-FD91-8EA9-0655-F5D1248C4F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8" name="直線コネクタ 14937">
                        <a:extLst>
                          <a:ext uri="{FF2B5EF4-FFF2-40B4-BE49-F238E27FC236}">
                            <a16:creationId xmlns:a16="http://schemas.microsoft.com/office/drawing/2014/main" id="{BF2D49E2-3457-A548-1337-86F5B2DE30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9" name="直線コネクタ 14938">
                        <a:extLst>
                          <a:ext uri="{FF2B5EF4-FFF2-40B4-BE49-F238E27FC236}">
                            <a16:creationId xmlns:a16="http://schemas.microsoft.com/office/drawing/2014/main" id="{BE29E020-794F-DD79-A847-D7A6A0EE37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0" name="直線コネクタ 14939">
                        <a:extLst>
                          <a:ext uri="{FF2B5EF4-FFF2-40B4-BE49-F238E27FC236}">
                            <a16:creationId xmlns:a16="http://schemas.microsoft.com/office/drawing/2014/main" id="{B148AD36-22CA-436C-4E6D-1EA0DF935B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1" name="直線コネクタ 14940">
                        <a:extLst>
                          <a:ext uri="{FF2B5EF4-FFF2-40B4-BE49-F238E27FC236}">
                            <a16:creationId xmlns:a16="http://schemas.microsoft.com/office/drawing/2014/main" id="{A04FDE9C-FC78-DAC3-1467-6AFD3E4B87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0" name="グループ化 14819">
                    <a:extLst>
                      <a:ext uri="{FF2B5EF4-FFF2-40B4-BE49-F238E27FC236}">
                        <a16:creationId xmlns:a16="http://schemas.microsoft.com/office/drawing/2014/main" id="{FC4421A2-04AE-6C71-3FD9-716EA3D9F30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90" name="グループ化 14889">
                      <a:extLst>
                        <a:ext uri="{FF2B5EF4-FFF2-40B4-BE49-F238E27FC236}">
                          <a16:creationId xmlns:a16="http://schemas.microsoft.com/office/drawing/2014/main" id="{7AD187A5-6F6C-3DB2-A53A-C48C39A0BF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08" name="直線コネクタ 14907">
                        <a:extLst>
                          <a:ext uri="{FF2B5EF4-FFF2-40B4-BE49-F238E27FC236}">
                            <a16:creationId xmlns:a16="http://schemas.microsoft.com/office/drawing/2014/main" id="{FC199F7C-05E9-A2D3-EEDA-579EC2F85E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9" name="直線コネクタ 14908">
                        <a:extLst>
                          <a:ext uri="{FF2B5EF4-FFF2-40B4-BE49-F238E27FC236}">
                            <a16:creationId xmlns:a16="http://schemas.microsoft.com/office/drawing/2014/main" id="{E0C05662-D283-365F-4FBC-4A136EE670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0" name="直線コネクタ 14909">
                        <a:extLst>
                          <a:ext uri="{FF2B5EF4-FFF2-40B4-BE49-F238E27FC236}">
                            <a16:creationId xmlns:a16="http://schemas.microsoft.com/office/drawing/2014/main" id="{1753E0EB-0AF3-AE5B-E280-7B38A9B1A2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1" name="直線コネクタ 14910">
                        <a:extLst>
                          <a:ext uri="{FF2B5EF4-FFF2-40B4-BE49-F238E27FC236}">
                            <a16:creationId xmlns:a16="http://schemas.microsoft.com/office/drawing/2014/main" id="{0A356861-0FB8-4A55-C653-C8284B0864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2" name="直線コネクタ 14911">
                        <a:extLst>
                          <a:ext uri="{FF2B5EF4-FFF2-40B4-BE49-F238E27FC236}">
                            <a16:creationId xmlns:a16="http://schemas.microsoft.com/office/drawing/2014/main" id="{D0F5DF3C-3E63-59DA-B0B1-BD472A2514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3" name="直線コネクタ 14912">
                        <a:extLst>
                          <a:ext uri="{FF2B5EF4-FFF2-40B4-BE49-F238E27FC236}">
                            <a16:creationId xmlns:a16="http://schemas.microsoft.com/office/drawing/2014/main" id="{95EF8997-3E7B-C612-3240-FEB43D90D7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4" name="直線コネクタ 14913">
                        <a:extLst>
                          <a:ext uri="{FF2B5EF4-FFF2-40B4-BE49-F238E27FC236}">
                            <a16:creationId xmlns:a16="http://schemas.microsoft.com/office/drawing/2014/main" id="{53F058B0-85EE-812F-1A93-8D44B67F56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5" name="直線コネクタ 14914">
                        <a:extLst>
                          <a:ext uri="{FF2B5EF4-FFF2-40B4-BE49-F238E27FC236}">
                            <a16:creationId xmlns:a16="http://schemas.microsoft.com/office/drawing/2014/main" id="{2D3DAFAF-0F4B-483B-469C-E85C9F7FAF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6" name="直線コネクタ 14915">
                        <a:extLst>
                          <a:ext uri="{FF2B5EF4-FFF2-40B4-BE49-F238E27FC236}">
                            <a16:creationId xmlns:a16="http://schemas.microsoft.com/office/drawing/2014/main" id="{B2630DD3-B17D-32DA-71DC-2DC194801E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7" name="直線コネクタ 14916">
                        <a:extLst>
                          <a:ext uri="{FF2B5EF4-FFF2-40B4-BE49-F238E27FC236}">
                            <a16:creationId xmlns:a16="http://schemas.microsoft.com/office/drawing/2014/main" id="{3CFF5966-B783-C517-FC1D-3245A4B1F3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8" name="直線コネクタ 14917">
                        <a:extLst>
                          <a:ext uri="{FF2B5EF4-FFF2-40B4-BE49-F238E27FC236}">
                            <a16:creationId xmlns:a16="http://schemas.microsoft.com/office/drawing/2014/main" id="{11A3DAA8-53D8-2D2D-E538-4D1DE981E2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9" name="直線コネクタ 14918">
                        <a:extLst>
                          <a:ext uri="{FF2B5EF4-FFF2-40B4-BE49-F238E27FC236}">
                            <a16:creationId xmlns:a16="http://schemas.microsoft.com/office/drawing/2014/main" id="{13D14E1A-6ED2-F78B-3CC5-6588A06687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0" name="直線コネクタ 14919">
                        <a:extLst>
                          <a:ext uri="{FF2B5EF4-FFF2-40B4-BE49-F238E27FC236}">
                            <a16:creationId xmlns:a16="http://schemas.microsoft.com/office/drawing/2014/main" id="{B2E184BE-A794-E339-7282-6D54344FDB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1" name="直線コネクタ 14920">
                        <a:extLst>
                          <a:ext uri="{FF2B5EF4-FFF2-40B4-BE49-F238E27FC236}">
                            <a16:creationId xmlns:a16="http://schemas.microsoft.com/office/drawing/2014/main" id="{8B6672E2-DBA2-05A7-50C8-1F895D5AB4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2" name="直線コネクタ 14921">
                        <a:extLst>
                          <a:ext uri="{FF2B5EF4-FFF2-40B4-BE49-F238E27FC236}">
                            <a16:creationId xmlns:a16="http://schemas.microsoft.com/office/drawing/2014/main" id="{6504C5C4-4DE4-0478-F4BD-55C53C4371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3" name="直線コネクタ 14922">
                        <a:extLst>
                          <a:ext uri="{FF2B5EF4-FFF2-40B4-BE49-F238E27FC236}">
                            <a16:creationId xmlns:a16="http://schemas.microsoft.com/office/drawing/2014/main" id="{191ABB62-8A1E-9CA0-BEED-9E21F318FE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1" name="グループ化 14890">
                      <a:extLst>
                        <a:ext uri="{FF2B5EF4-FFF2-40B4-BE49-F238E27FC236}">
                          <a16:creationId xmlns:a16="http://schemas.microsoft.com/office/drawing/2014/main" id="{5E344F98-A71D-A7FB-8CC3-6FEFFD62DE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92" name="直線コネクタ 14891">
                        <a:extLst>
                          <a:ext uri="{FF2B5EF4-FFF2-40B4-BE49-F238E27FC236}">
                            <a16:creationId xmlns:a16="http://schemas.microsoft.com/office/drawing/2014/main" id="{9BB37897-2605-FBDC-62C1-6BAAF34714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3" name="直線コネクタ 14892">
                        <a:extLst>
                          <a:ext uri="{FF2B5EF4-FFF2-40B4-BE49-F238E27FC236}">
                            <a16:creationId xmlns:a16="http://schemas.microsoft.com/office/drawing/2014/main" id="{7F2CE118-C8AC-A5B2-905E-F1501F196B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4" name="直線コネクタ 14893">
                        <a:extLst>
                          <a:ext uri="{FF2B5EF4-FFF2-40B4-BE49-F238E27FC236}">
                            <a16:creationId xmlns:a16="http://schemas.microsoft.com/office/drawing/2014/main" id="{8C48365E-CDF9-E733-0EB6-42B1502633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5" name="直線コネクタ 14894">
                        <a:extLst>
                          <a:ext uri="{FF2B5EF4-FFF2-40B4-BE49-F238E27FC236}">
                            <a16:creationId xmlns:a16="http://schemas.microsoft.com/office/drawing/2014/main" id="{FD953533-DE10-ED67-DF3A-EA0675AFD6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6" name="直線コネクタ 14895">
                        <a:extLst>
                          <a:ext uri="{FF2B5EF4-FFF2-40B4-BE49-F238E27FC236}">
                            <a16:creationId xmlns:a16="http://schemas.microsoft.com/office/drawing/2014/main" id="{616A7A1E-8D2C-B1C5-9F94-09781ADF52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7" name="直線コネクタ 14896">
                        <a:extLst>
                          <a:ext uri="{FF2B5EF4-FFF2-40B4-BE49-F238E27FC236}">
                            <a16:creationId xmlns:a16="http://schemas.microsoft.com/office/drawing/2014/main" id="{15231E88-DE15-A25C-2665-3133CD41F3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8" name="直線コネクタ 14897">
                        <a:extLst>
                          <a:ext uri="{FF2B5EF4-FFF2-40B4-BE49-F238E27FC236}">
                            <a16:creationId xmlns:a16="http://schemas.microsoft.com/office/drawing/2014/main" id="{525F0B88-F638-1F45-D5EB-0F171468C0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9" name="直線コネクタ 14898">
                        <a:extLst>
                          <a:ext uri="{FF2B5EF4-FFF2-40B4-BE49-F238E27FC236}">
                            <a16:creationId xmlns:a16="http://schemas.microsoft.com/office/drawing/2014/main" id="{96BACBA6-FB83-3ADB-702D-B580ED5477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0" name="直線コネクタ 14899">
                        <a:extLst>
                          <a:ext uri="{FF2B5EF4-FFF2-40B4-BE49-F238E27FC236}">
                            <a16:creationId xmlns:a16="http://schemas.microsoft.com/office/drawing/2014/main" id="{3A9B2C4B-E4F8-42F4-539C-9FF749A32F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1" name="直線コネクタ 14900">
                        <a:extLst>
                          <a:ext uri="{FF2B5EF4-FFF2-40B4-BE49-F238E27FC236}">
                            <a16:creationId xmlns:a16="http://schemas.microsoft.com/office/drawing/2014/main" id="{1B68C7F9-B68D-D761-1A67-CBB2D4D4B6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2" name="直線コネクタ 14901">
                        <a:extLst>
                          <a:ext uri="{FF2B5EF4-FFF2-40B4-BE49-F238E27FC236}">
                            <a16:creationId xmlns:a16="http://schemas.microsoft.com/office/drawing/2014/main" id="{239AE7A8-E225-43A2-53D7-5A8C75B0E3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3" name="直線コネクタ 14902">
                        <a:extLst>
                          <a:ext uri="{FF2B5EF4-FFF2-40B4-BE49-F238E27FC236}">
                            <a16:creationId xmlns:a16="http://schemas.microsoft.com/office/drawing/2014/main" id="{2BB1777B-91F1-9CF4-948F-B77B58F6B2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4" name="直線コネクタ 14903">
                        <a:extLst>
                          <a:ext uri="{FF2B5EF4-FFF2-40B4-BE49-F238E27FC236}">
                            <a16:creationId xmlns:a16="http://schemas.microsoft.com/office/drawing/2014/main" id="{16B5B692-4A62-86B1-1C3E-C9B59951E6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5" name="直線コネクタ 14904">
                        <a:extLst>
                          <a:ext uri="{FF2B5EF4-FFF2-40B4-BE49-F238E27FC236}">
                            <a16:creationId xmlns:a16="http://schemas.microsoft.com/office/drawing/2014/main" id="{EC989128-CCFF-C773-03C8-C583C3E209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6" name="直線コネクタ 14905">
                        <a:extLst>
                          <a:ext uri="{FF2B5EF4-FFF2-40B4-BE49-F238E27FC236}">
                            <a16:creationId xmlns:a16="http://schemas.microsoft.com/office/drawing/2014/main" id="{E3A11066-E52D-6645-FB4C-035F73BFB1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7" name="直線コネクタ 14906">
                        <a:extLst>
                          <a:ext uri="{FF2B5EF4-FFF2-40B4-BE49-F238E27FC236}">
                            <a16:creationId xmlns:a16="http://schemas.microsoft.com/office/drawing/2014/main" id="{A785AB04-9EA2-D30A-D671-09E09C743D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1" name="グループ化 14820">
                    <a:extLst>
                      <a:ext uri="{FF2B5EF4-FFF2-40B4-BE49-F238E27FC236}">
                        <a16:creationId xmlns:a16="http://schemas.microsoft.com/office/drawing/2014/main" id="{2BE402C3-09C4-00E2-D13C-9B7B367C06C5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56" name="グループ化 14855">
                      <a:extLst>
                        <a:ext uri="{FF2B5EF4-FFF2-40B4-BE49-F238E27FC236}">
                          <a16:creationId xmlns:a16="http://schemas.microsoft.com/office/drawing/2014/main" id="{F7BB0DD2-AC37-7967-9953-E3FCE1910A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74" name="直線コネクタ 14873">
                        <a:extLst>
                          <a:ext uri="{FF2B5EF4-FFF2-40B4-BE49-F238E27FC236}">
                            <a16:creationId xmlns:a16="http://schemas.microsoft.com/office/drawing/2014/main" id="{940FE518-6D34-CF3E-560C-B22E494A91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5" name="直線コネクタ 14874">
                        <a:extLst>
                          <a:ext uri="{FF2B5EF4-FFF2-40B4-BE49-F238E27FC236}">
                            <a16:creationId xmlns:a16="http://schemas.microsoft.com/office/drawing/2014/main" id="{4A12303F-2681-BF1E-A109-60BDF959A2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6" name="直線コネクタ 14875">
                        <a:extLst>
                          <a:ext uri="{FF2B5EF4-FFF2-40B4-BE49-F238E27FC236}">
                            <a16:creationId xmlns:a16="http://schemas.microsoft.com/office/drawing/2014/main" id="{CFA63175-AFAA-5AB8-2BA4-7B95861B8C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7" name="直線コネクタ 14876">
                        <a:extLst>
                          <a:ext uri="{FF2B5EF4-FFF2-40B4-BE49-F238E27FC236}">
                            <a16:creationId xmlns:a16="http://schemas.microsoft.com/office/drawing/2014/main" id="{B33B22F0-4CF1-7225-1877-4FA8D0A5EB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8" name="直線コネクタ 14877">
                        <a:extLst>
                          <a:ext uri="{FF2B5EF4-FFF2-40B4-BE49-F238E27FC236}">
                            <a16:creationId xmlns:a16="http://schemas.microsoft.com/office/drawing/2014/main" id="{D7CCB52F-54F5-2B10-DDC7-F4DF1C02E5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9" name="直線コネクタ 14878">
                        <a:extLst>
                          <a:ext uri="{FF2B5EF4-FFF2-40B4-BE49-F238E27FC236}">
                            <a16:creationId xmlns:a16="http://schemas.microsoft.com/office/drawing/2014/main" id="{B23A8987-887F-8CAE-7C27-1E8459F56B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0" name="直線コネクタ 14879">
                        <a:extLst>
                          <a:ext uri="{FF2B5EF4-FFF2-40B4-BE49-F238E27FC236}">
                            <a16:creationId xmlns:a16="http://schemas.microsoft.com/office/drawing/2014/main" id="{F323449C-9164-14A7-E288-64CBFEDB0E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1" name="直線コネクタ 14880">
                        <a:extLst>
                          <a:ext uri="{FF2B5EF4-FFF2-40B4-BE49-F238E27FC236}">
                            <a16:creationId xmlns:a16="http://schemas.microsoft.com/office/drawing/2014/main" id="{E4852D07-EC07-209C-89CE-0FB6367416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2" name="直線コネクタ 14881">
                        <a:extLst>
                          <a:ext uri="{FF2B5EF4-FFF2-40B4-BE49-F238E27FC236}">
                            <a16:creationId xmlns:a16="http://schemas.microsoft.com/office/drawing/2014/main" id="{0D73A7DC-1CFB-FA52-564F-257AEDEB2E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3" name="直線コネクタ 14882">
                        <a:extLst>
                          <a:ext uri="{FF2B5EF4-FFF2-40B4-BE49-F238E27FC236}">
                            <a16:creationId xmlns:a16="http://schemas.microsoft.com/office/drawing/2014/main" id="{8F24313E-7464-5DE2-65A8-272B1EF9B2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4" name="直線コネクタ 14883">
                        <a:extLst>
                          <a:ext uri="{FF2B5EF4-FFF2-40B4-BE49-F238E27FC236}">
                            <a16:creationId xmlns:a16="http://schemas.microsoft.com/office/drawing/2014/main" id="{240A1A49-2B5B-8B20-E0B5-0AAAD94BCE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5" name="直線コネクタ 14884">
                        <a:extLst>
                          <a:ext uri="{FF2B5EF4-FFF2-40B4-BE49-F238E27FC236}">
                            <a16:creationId xmlns:a16="http://schemas.microsoft.com/office/drawing/2014/main" id="{A775BAB5-E2DD-C0B3-CA31-435CB46947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6" name="直線コネクタ 14885">
                        <a:extLst>
                          <a:ext uri="{FF2B5EF4-FFF2-40B4-BE49-F238E27FC236}">
                            <a16:creationId xmlns:a16="http://schemas.microsoft.com/office/drawing/2014/main" id="{0DB8319C-641D-A33E-E3A1-325F2CD527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7" name="直線コネクタ 14886">
                        <a:extLst>
                          <a:ext uri="{FF2B5EF4-FFF2-40B4-BE49-F238E27FC236}">
                            <a16:creationId xmlns:a16="http://schemas.microsoft.com/office/drawing/2014/main" id="{C6CE4957-A31B-07AA-99DA-90C414069C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8" name="直線コネクタ 14887">
                        <a:extLst>
                          <a:ext uri="{FF2B5EF4-FFF2-40B4-BE49-F238E27FC236}">
                            <a16:creationId xmlns:a16="http://schemas.microsoft.com/office/drawing/2014/main" id="{677E6F6D-0152-FB2D-FB78-8568314D96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9" name="直線コネクタ 14888">
                        <a:extLst>
                          <a:ext uri="{FF2B5EF4-FFF2-40B4-BE49-F238E27FC236}">
                            <a16:creationId xmlns:a16="http://schemas.microsoft.com/office/drawing/2014/main" id="{2A4BE266-8BBA-EA36-BAB2-E168720860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7" name="グループ化 14856">
                      <a:extLst>
                        <a:ext uri="{FF2B5EF4-FFF2-40B4-BE49-F238E27FC236}">
                          <a16:creationId xmlns:a16="http://schemas.microsoft.com/office/drawing/2014/main" id="{26F9AA2D-83F1-C1FC-7491-E786AB9C33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58" name="直線コネクタ 14857">
                        <a:extLst>
                          <a:ext uri="{FF2B5EF4-FFF2-40B4-BE49-F238E27FC236}">
                            <a16:creationId xmlns:a16="http://schemas.microsoft.com/office/drawing/2014/main" id="{7E1BA759-BA65-9253-AE45-30B60FCE9F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59" name="直線コネクタ 14858">
                        <a:extLst>
                          <a:ext uri="{FF2B5EF4-FFF2-40B4-BE49-F238E27FC236}">
                            <a16:creationId xmlns:a16="http://schemas.microsoft.com/office/drawing/2014/main" id="{96A27450-528E-369F-61D9-A7E08BBA32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0" name="直線コネクタ 14859">
                        <a:extLst>
                          <a:ext uri="{FF2B5EF4-FFF2-40B4-BE49-F238E27FC236}">
                            <a16:creationId xmlns:a16="http://schemas.microsoft.com/office/drawing/2014/main" id="{775915A5-6E5D-38A5-DE98-BE5EBB07CF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1" name="直線コネクタ 14860">
                        <a:extLst>
                          <a:ext uri="{FF2B5EF4-FFF2-40B4-BE49-F238E27FC236}">
                            <a16:creationId xmlns:a16="http://schemas.microsoft.com/office/drawing/2014/main" id="{B7089991-30FF-1059-A2D7-37686635F3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2" name="直線コネクタ 14861">
                        <a:extLst>
                          <a:ext uri="{FF2B5EF4-FFF2-40B4-BE49-F238E27FC236}">
                            <a16:creationId xmlns:a16="http://schemas.microsoft.com/office/drawing/2014/main" id="{ABA6168B-68CC-E5C6-5229-68D949AF11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3" name="直線コネクタ 14862">
                        <a:extLst>
                          <a:ext uri="{FF2B5EF4-FFF2-40B4-BE49-F238E27FC236}">
                            <a16:creationId xmlns:a16="http://schemas.microsoft.com/office/drawing/2014/main" id="{C690DCC3-2A56-758C-D05D-FFA27CF88D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4" name="直線コネクタ 14863">
                        <a:extLst>
                          <a:ext uri="{FF2B5EF4-FFF2-40B4-BE49-F238E27FC236}">
                            <a16:creationId xmlns:a16="http://schemas.microsoft.com/office/drawing/2014/main" id="{5062D1D7-3C93-AA74-11F1-F46DC023B6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5" name="直線コネクタ 14864">
                        <a:extLst>
                          <a:ext uri="{FF2B5EF4-FFF2-40B4-BE49-F238E27FC236}">
                            <a16:creationId xmlns:a16="http://schemas.microsoft.com/office/drawing/2014/main" id="{1BDFE212-A12F-BCDF-4B72-0F4BEFA92E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6" name="直線コネクタ 14865">
                        <a:extLst>
                          <a:ext uri="{FF2B5EF4-FFF2-40B4-BE49-F238E27FC236}">
                            <a16:creationId xmlns:a16="http://schemas.microsoft.com/office/drawing/2014/main" id="{4FBB1D99-6ECB-6063-4DAF-5A2D169C2E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7" name="直線コネクタ 14866">
                        <a:extLst>
                          <a:ext uri="{FF2B5EF4-FFF2-40B4-BE49-F238E27FC236}">
                            <a16:creationId xmlns:a16="http://schemas.microsoft.com/office/drawing/2014/main" id="{27BFF97B-ECA4-0E6D-3565-4E7B5F9F8F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8" name="直線コネクタ 14867">
                        <a:extLst>
                          <a:ext uri="{FF2B5EF4-FFF2-40B4-BE49-F238E27FC236}">
                            <a16:creationId xmlns:a16="http://schemas.microsoft.com/office/drawing/2014/main" id="{47B9EAE8-5FAB-D5AF-4011-52593C9AA9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9" name="直線コネクタ 14868">
                        <a:extLst>
                          <a:ext uri="{FF2B5EF4-FFF2-40B4-BE49-F238E27FC236}">
                            <a16:creationId xmlns:a16="http://schemas.microsoft.com/office/drawing/2014/main" id="{453B7DC2-D353-6FDB-AB50-1E21C1132C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0" name="直線コネクタ 14869">
                        <a:extLst>
                          <a:ext uri="{FF2B5EF4-FFF2-40B4-BE49-F238E27FC236}">
                            <a16:creationId xmlns:a16="http://schemas.microsoft.com/office/drawing/2014/main" id="{CA6775F8-97E7-E83F-C7D6-E5865875E1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1" name="直線コネクタ 14870">
                        <a:extLst>
                          <a:ext uri="{FF2B5EF4-FFF2-40B4-BE49-F238E27FC236}">
                            <a16:creationId xmlns:a16="http://schemas.microsoft.com/office/drawing/2014/main" id="{A7ABEE73-C436-03CE-D7D5-923A2E8526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2" name="直線コネクタ 14871">
                        <a:extLst>
                          <a:ext uri="{FF2B5EF4-FFF2-40B4-BE49-F238E27FC236}">
                            <a16:creationId xmlns:a16="http://schemas.microsoft.com/office/drawing/2014/main" id="{906F4E15-EFFC-3602-96B5-C72F3EAA89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3" name="直線コネクタ 14872">
                        <a:extLst>
                          <a:ext uri="{FF2B5EF4-FFF2-40B4-BE49-F238E27FC236}">
                            <a16:creationId xmlns:a16="http://schemas.microsoft.com/office/drawing/2014/main" id="{22B80998-EE36-CA96-2C19-375DC50341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2" name="グループ化 14821">
                    <a:extLst>
                      <a:ext uri="{FF2B5EF4-FFF2-40B4-BE49-F238E27FC236}">
                        <a16:creationId xmlns:a16="http://schemas.microsoft.com/office/drawing/2014/main" id="{B605AC40-E8BF-62FB-F4D6-D3FFFAE2AB2E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40" name="直線コネクタ 14839">
                      <a:extLst>
                        <a:ext uri="{FF2B5EF4-FFF2-40B4-BE49-F238E27FC236}">
                          <a16:creationId xmlns:a16="http://schemas.microsoft.com/office/drawing/2014/main" id="{D6F67803-9019-D5C3-58A0-785A7F2A4A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1" name="直線コネクタ 14840">
                      <a:extLst>
                        <a:ext uri="{FF2B5EF4-FFF2-40B4-BE49-F238E27FC236}">
                          <a16:creationId xmlns:a16="http://schemas.microsoft.com/office/drawing/2014/main" id="{A0F2F748-7298-AB46-23D2-DAE9E44998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2" name="直線コネクタ 14841">
                      <a:extLst>
                        <a:ext uri="{FF2B5EF4-FFF2-40B4-BE49-F238E27FC236}">
                          <a16:creationId xmlns:a16="http://schemas.microsoft.com/office/drawing/2014/main" id="{5968E3A9-06AC-F256-8A4F-F1ED02446B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3" name="直線コネクタ 14842">
                      <a:extLst>
                        <a:ext uri="{FF2B5EF4-FFF2-40B4-BE49-F238E27FC236}">
                          <a16:creationId xmlns:a16="http://schemas.microsoft.com/office/drawing/2014/main" id="{4402A197-A0F7-E849-7026-8F22F63E30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4" name="直線コネクタ 14843">
                      <a:extLst>
                        <a:ext uri="{FF2B5EF4-FFF2-40B4-BE49-F238E27FC236}">
                          <a16:creationId xmlns:a16="http://schemas.microsoft.com/office/drawing/2014/main" id="{4D0A576D-9C8E-7098-B92A-7299B5C2A6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5" name="直線コネクタ 14844">
                      <a:extLst>
                        <a:ext uri="{FF2B5EF4-FFF2-40B4-BE49-F238E27FC236}">
                          <a16:creationId xmlns:a16="http://schemas.microsoft.com/office/drawing/2014/main" id="{854E43B5-CD56-64F6-4E3F-C338D54366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6" name="直線コネクタ 14845">
                      <a:extLst>
                        <a:ext uri="{FF2B5EF4-FFF2-40B4-BE49-F238E27FC236}">
                          <a16:creationId xmlns:a16="http://schemas.microsoft.com/office/drawing/2014/main" id="{2C2EFDA9-B630-D534-5EC3-0815D18D9F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7" name="直線コネクタ 14846">
                      <a:extLst>
                        <a:ext uri="{FF2B5EF4-FFF2-40B4-BE49-F238E27FC236}">
                          <a16:creationId xmlns:a16="http://schemas.microsoft.com/office/drawing/2014/main" id="{5A329C6C-21FA-92EF-1335-3AD93C23FA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8" name="直線コネクタ 14847">
                      <a:extLst>
                        <a:ext uri="{FF2B5EF4-FFF2-40B4-BE49-F238E27FC236}">
                          <a16:creationId xmlns:a16="http://schemas.microsoft.com/office/drawing/2014/main" id="{1B58D7A2-848A-8D2C-5569-1122F70D10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9" name="直線コネクタ 14848">
                      <a:extLst>
                        <a:ext uri="{FF2B5EF4-FFF2-40B4-BE49-F238E27FC236}">
                          <a16:creationId xmlns:a16="http://schemas.microsoft.com/office/drawing/2014/main" id="{6293FEAA-AC62-F5B1-771F-34D26D139A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0" name="直線コネクタ 14849">
                      <a:extLst>
                        <a:ext uri="{FF2B5EF4-FFF2-40B4-BE49-F238E27FC236}">
                          <a16:creationId xmlns:a16="http://schemas.microsoft.com/office/drawing/2014/main" id="{04785E61-65F4-87C7-8A1D-6D688BF2DF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1" name="直線コネクタ 14850">
                      <a:extLst>
                        <a:ext uri="{FF2B5EF4-FFF2-40B4-BE49-F238E27FC236}">
                          <a16:creationId xmlns:a16="http://schemas.microsoft.com/office/drawing/2014/main" id="{C1DAE8CB-C1FD-4AA0-BA95-632DABF336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2" name="直線コネクタ 14851">
                      <a:extLst>
                        <a:ext uri="{FF2B5EF4-FFF2-40B4-BE49-F238E27FC236}">
                          <a16:creationId xmlns:a16="http://schemas.microsoft.com/office/drawing/2014/main" id="{45FB35C4-5CA9-317B-1B5F-1B42DBE8DA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3" name="直線コネクタ 14852">
                      <a:extLst>
                        <a:ext uri="{FF2B5EF4-FFF2-40B4-BE49-F238E27FC236}">
                          <a16:creationId xmlns:a16="http://schemas.microsoft.com/office/drawing/2014/main" id="{FACBF6DD-5938-FC30-3462-3C91EA0FBB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4" name="直線コネクタ 14853">
                      <a:extLst>
                        <a:ext uri="{FF2B5EF4-FFF2-40B4-BE49-F238E27FC236}">
                          <a16:creationId xmlns:a16="http://schemas.microsoft.com/office/drawing/2014/main" id="{A50F59F9-D05B-CFF7-A8D6-36B98A1157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5" name="直線コネクタ 14854">
                      <a:extLst>
                        <a:ext uri="{FF2B5EF4-FFF2-40B4-BE49-F238E27FC236}">
                          <a16:creationId xmlns:a16="http://schemas.microsoft.com/office/drawing/2014/main" id="{9FBE4BC7-2D51-14D5-4918-CADE9C0380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3" name="グループ化 14822">
                    <a:extLst>
                      <a:ext uri="{FF2B5EF4-FFF2-40B4-BE49-F238E27FC236}">
                        <a16:creationId xmlns:a16="http://schemas.microsoft.com/office/drawing/2014/main" id="{93EFE432-812E-5C1D-5C30-036B6985DC4E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24" name="直線コネクタ 14823">
                      <a:extLst>
                        <a:ext uri="{FF2B5EF4-FFF2-40B4-BE49-F238E27FC236}">
                          <a16:creationId xmlns:a16="http://schemas.microsoft.com/office/drawing/2014/main" id="{E4FB22BE-6D56-CCDB-820C-AD09F4CF74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5" name="直線コネクタ 14824">
                      <a:extLst>
                        <a:ext uri="{FF2B5EF4-FFF2-40B4-BE49-F238E27FC236}">
                          <a16:creationId xmlns:a16="http://schemas.microsoft.com/office/drawing/2014/main" id="{B2430708-613A-826D-3C2A-E968F84E80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6" name="直線コネクタ 14825">
                      <a:extLst>
                        <a:ext uri="{FF2B5EF4-FFF2-40B4-BE49-F238E27FC236}">
                          <a16:creationId xmlns:a16="http://schemas.microsoft.com/office/drawing/2014/main" id="{7B1524ED-167C-24AC-1B33-C75A5B00CF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7" name="直線コネクタ 14826">
                      <a:extLst>
                        <a:ext uri="{FF2B5EF4-FFF2-40B4-BE49-F238E27FC236}">
                          <a16:creationId xmlns:a16="http://schemas.microsoft.com/office/drawing/2014/main" id="{2C4D8B14-0965-F712-649E-ECB7865339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8" name="直線コネクタ 14827">
                      <a:extLst>
                        <a:ext uri="{FF2B5EF4-FFF2-40B4-BE49-F238E27FC236}">
                          <a16:creationId xmlns:a16="http://schemas.microsoft.com/office/drawing/2014/main" id="{908F5BD6-39C1-F577-2CA6-EDE571D02B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9" name="直線コネクタ 14828">
                      <a:extLst>
                        <a:ext uri="{FF2B5EF4-FFF2-40B4-BE49-F238E27FC236}">
                          <a16:creationId xmlns:a16="http://schemas.microsoft.com/office/drawing/2014/main" id="{488E4092-10FD-4C90-2CF7-F4B25C6C28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0" name="直線コネクタ 14829">
                      <a:extLst>
                        <a:ext uri="{FF2B5EF4-FFF2-40B4-BE49-F238E27FC236}">
                          <a16:creationId xmlns:a16="http://schemas.microsoft.com/office/drawing/2014/main" id="{C3358667-5971-C39D-D612-A8C26A5FDD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1" name="直線コネクタ 14830">
                      <a:extLst>
                        <a:ext uri="{FF2B5EF4-FFF2-40B4-BE49-F238E27FC236}">
                          <a16:creationId xmlns:a16="http://schemas.microsoft.com/office/drawing/2014/main" id="{6B1A68E7-ED0F-F9F1-4340-9A355DA762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2" name="直線コネクタ 14831">
                      <a:extLst>
                        <a:ext uri="{FF2B5EF4-FFF2-40B4-BE49-F238E27FC236}">
                          <a16:creationId xmlns:a16="http://schemas.microsoft.com/office/drawing/2014/main" id="{7FB259BE-38B2-515A-F9B1-0B20951289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3" name="直線コネクタ 14832">
                      <a:extLst>
                        <a:ext uri="{FF2B5EF4-FFF2-40B4-BE49-F238E27FC236}">
                          <a16:creationId xmlns:a16="http://schemas.microsoft.com/office/drawing/2014/main" id="{98E06A5F-60A8-7CD2-06FE-E7D67B4BA7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4" name="直線コネクタ 14833">
                      <a:extLst>
                        <a:ext uri="{FF2B5EF4-FFF2-40B4-BE49-F238E27FC236}">
                          <a16:creationId xmlns:a16="http://schemas.microsoft.com/office/drawing/2014/main" id="{56EF4D3F-16DA-C70F-C86A-8916BC8113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5" name="直線コネクタ 14834">
                      <a:extLst>
                        <a:ext uri="{FF2B5EF4-FFF2-40B4-BE49-F238E27FC236}">
                          <a16:creationId xmlns:a16="http://schemas.microsoft.com/office/drawing/2014/main" id="{D5B17DF0-4D79-6DDD-07C7-96FBB55662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6" name="直線コネクタ 14835">
                      <a:extLst>
                        <a:ext uri="{FF2B5EF4-FFF2-40B4-BE49-F238E27FC236}">
                          <a16:creationId xmlns:a16="http://schemas.microsoft.com/office/drawing/2014/main" id="{5D896E39-A625-644C-76CF-95E76E1F82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7" name="直線コネクタ 14836">
                      <a:extLst>
                        <a:ext uri="{FF2B5EF4-FFF2-40B4-BE49-F238E27FC236}">
                          <a16:creationId xmlns:a16="http://schemas.microsoft.com/office/drawing/2014/main" id="{91634512-B21D-8C3D-9EDD-A39BEECA30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8" name="直線コネクタ 14837">
                      <a:extLst>
                        <a:ext uri="{FF2B5EF4-FFF2-40B4-BE49-F238E27FC236}">
                          <a16:creationId xmlns:a16="http://schemas.microsoft.com/office/drawing/2014/main" id="{12CB80E8-1E86-B575-0E3F-E3E1861D04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9" name="直線コネクタ 14838">
                      <a:extLst>
                        <a:ext uri="{FF2B5EF4-FFF2-40B4-BE49-F238E27FC236}">
                          <a16:creationId xmlns:a16="http://schemas.microsoft.com/office/drawing/2014/main" id="{E983B717-847E-74EC-0800-1F1918CFDD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90" name="グループ化 14789">
                  <a:extLst>
                    <a:ext uri="{FF2B5EF4-FFF2-40B4-BE49-F238E27FC236}">
                      <a16:creationId xmlns:a16="http://schemas.microsoft.com/office/drawing/2014/main" id="{6EF5BBE8-52EF-C20E-97C9-FD47CD870A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12" name="直線コネクタ 14811">
                    <a:extLst>
                      <a:ext uri="{FF2B5EF4-FFF2-40B4-BE49-F238E27FC236}">
                        <a16:creationId xmlns:a16="http://schemas.microsoft.com/office/drawing/2014/main" id="{28B3EA35-5AE7-E6CE-74FF-153184B6A1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3" name="直線コネクタ 14812">
                    <a:extLst>
                      <a:ext uri="{FF2B5EF4-FFF2-40B4-BE49-F238E27FC236}">
                        <a16:creationId xmlns:a16="http://schemas.microsoft.com/office/drawing/2014/main" id="{8E4B838F-EA78-C3D1-F763-6B73625D06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4" name="直線コネクタ 14813">
                    <a:extLst>
                      <a:ext uri="{FF2B5EF4-FFF2-40B4-BE49-F238E27FC236}">
                        <a16:creationId xmlns:a16="http://schemas.microsoft.com/office/drawing/2014/main" id="{C49B2A37-606C-2E73-838D-E8610B4825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5" name="直線コネクタ 14814">
                    <a:extLst>
                      <a:ext uri="{FF2B5EF4-FFF2-40B4-BE49-F238E27FC236}">
                        <a16:creationId xmlns:a16="http://schemas.microsoft.com/office/drawing/2014/main" id="{DE155DAC-87E7-DF5B-2072-0F9C2AA758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6" name="直線コネクタ 14815">
                    <a:extLst>
                      <a:ext uri="{FF2B5EF4-FFF2-40B4-BE49-F238E27FC236}">
                        <a16:creationId xmlns:a16="http://schemas.microsoft.com/office/drawing/2014/main" id="{071CF7BD-9A78-28DE-8311-5DD34B9DD6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7" name="直線コネクタ 14816">
                    <a:extLst>
                      <a:ext uri="{FF2B5EF4-FFF2-40B4-BE49-F238E27FC236}">
                        <a16:creationId xmlns:a16="http://schemas.microsoft.com/office/drawing/2014/main" id="{9320CA4A-F29F-93CF-3840-E458D9027E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1" name="グループ化 14790">
                  <a:extLst>
                    <a:ext uri="{FF2B5EF4-FFF2-40B4-BE49-F238E27FC236}">
                      <a16:creationId xmlns:a16="http://schemas.microsoft.com/office/drawing/2014/main" id="{8A93EF37-69E2-C77C-BF60-8BE8D03453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6" name="直線コネクタ 14805">
                    <a:extLst>
                      <a:ext uri="{FF2B5EF4-FFF2-40B4-BE49-F238E27FC236}">
                        <a16:creationId xmlns:a16="http://schemas.microsoft.com/office/drawing/2014/main" id="{F78F4E51-3116-07F2-AAD6-5B11E1C8D6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7" name="直線コネクタ 14806">
                    <a:extLst>
                      <a:ext uri="{FF2B5EF4-FFF2-40B4-BE49-F238E27FC236}">
                        <a16:creationId xmlns:a16="http://schemas.microsoft.com/office/drawing/2014/main" id="{40011B99-ACA9-DFC8-F0DE-F8517133EB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8" name="直線コネクタ 14807">
                    <a:extLst>
                      <a:ext uri="{FF2B5EF4-FFF2-40B4-BE49-F238E27FC236}">
                        <a16:creationId xmlns:a16="http://schemas.microsoft.com/office/drawing/2014/main" id="{A2B08102-31F9-721C-ED00-2DF95F8235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9" name="直線コネクタ 14808">
                    <a:extLst>
                      <a:ext uri="{FF2B5EF4-FFF2-40B4-BE49-F238E27FC236}">
                        <a16:creationId xmlns:a16="http://schemas.microsoft.com/office/drawing/2014/main" id="{A83D6385-E5D1-3008-EA56-B67620997B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0" name="直線コネクタ 14809">
                    <a:extLst>
                      <a:ext uri="{FF2B5EF4-FFF2-40B4-BE49-F238E27FC236}">
                        <a16:creationId xmlns:a16="http://schemas.microsoft.com/office/drawing/2014/main" id="{59352046-1412-6318-87F9-0435B8C004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1" name="直線コネクタ 14810">
                    <a:extLst>
                      <a:ext uri="{FF2B5EF4-FFF2-40B4-BE49-F238E27FC236}">
                        <a16:creationId xmlns:a16="http://schemas.microsoft.com/office/drawing/2014/main" id="{DCF61003-9319-23AE-7A48-4DC532A828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2" name="グループ化 14791">
                  <a:extLst>
                    <a:ext uri="{FF2B5EF4-FFF2-40B4-BE49-F238E27FC236}">
                      <a16:creationId xmlns:a16="http://schemas.microsoft.com/office/drawing/2014/main" id="{9FBA81CE-4940-DE25-5E2D-2AB492F881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0" name="直線コネクタ 14799">
                    <a:extLst>
                      <a:ext uri="{FF2B5EF4-FFF2-40B4-BE49-F238E27FC236}">
                        <a16:creationId xmlns:a16="http://schemas.microsoft.com/office/drawing/2014/main" id="{A638E130-FD5D-1899-758B-E80F84FAE3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1" name="直線コネクタ 14800">
                    <a:extLst>
                      <a:ext uri="{FF2B5EF4-FFF2-40B4-BE49-F238E27FC236}">
                        <a16:creationId xmlns:a16="http://schemas.microsoft.com/office/drawing/2014/main" id="{A579CFA3-2C20-36D9-D5B0-B8BD5D62BF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2" name="直線コネクタ 14801">
                    <a:extLst>
                      <a:ext uri="{FF2B5EF4-FFF2-40B4-BE49-F238E27FC236}">
                        <a16:creationId xmlns:a16="http://schemas.microsoft.com/office/drawing/2014/main" id="{A8A08A67-5FFE-D5DB-0223-5B5C1A5B04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3" name="直線コネクタ 14802">
                    <a:extLst>
                      <a:ext uri="{FF2B5EF4-FFF2-40B4-BE49-F238E27FC236}">
                        <a16:creationId xmlns:a16="http://schemas.microsoft.com/office/drawing/2014/main" id="{DA8913A7-E6B3-1068-2482-13D69D4DB8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4" name="直線コネクタ 14803">
                    <a:extLst>
                      <a:ext uri="{FF2B5EF4-FFF2-40B4-BE49-F238E27FC236}">
                        <a16:creationId xmlns:a16="http://schemas.microsoft.com/office/drawing/2014/main" id="{EA6178EF-83E0-7C57-70A6-1D0B6D42A2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5" name="直線コネクタ 14804">
                    <a:extLst>
                      <a:ext uri="{FF2B5EF4-FFF2-40B4-BE49-F238E27FC236}">
                        <a16:creationId xmlns:a16="http://schemas.microsoft.com/office/drawing/2014/main" id="{7D950EB3-2813-E6F4-0044-2D9DBF8D13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3" name="グループ化 14792">
                  <a:extLst>
                    <a:ext uri="{FF2B5EF4-FFF2-40B4-BE49-F238E27FC236}">
                      <a16:creationId xmlns:a16="http://schemas.microsoft.com/office/drawing/2014/main" id="{8E4E7881-1093-4546-5C3C-5BF2AC2538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794" name="直線コネクタ 14793">
                    <a:extLst>
                      <a:ext uri="{FF2B5EF4-FFF2-40B4-BE49-F238E27FC236}">
                        <a16:creationId xmlns:a16="http://schemas.microsoft.com/office/drawing/2014/main" id="{D9774546-2623-D487-FA02-F36E13C99D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5" name="直線コネクタ 14794">
                    <a:extLst>
                      <a:ext uri="{FF2B5EF4-FFF2-40B4-BE49-F238E27FC236}">
                        <a16:creationId xmlns:a16="http://schemas.microsoft.com/office/drawing/2014/main" id="{6E00697A-B7DC-90A7-F269-0B119D9A28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6" name="直線コネクタ 14795">
                    <a:extLst>
                      <a:ext uri="{FF2B5EF4-FFF2-40B4-BE49-F238E27FC236}">
                        <a16:creationId xmlns:a16="http://schemas.microsoft.com/office/drawing/2014/main" id="{51464CBF-EE6F-07D5-6120-E9401F4596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7" name="直線コネクタ 14796">
                    <a:extLst>
                      <a:ext uri="{FF2B5EF4-FFF2-40B4-BE49-F238E27FC236}">
                        <a16:creationId xmlns:a16="http://schemas.microsoft.com/office/drawing/2014/main" id="{14FF2BCD-21BF-77FF-D3D9-9A95513C59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8" name="直線コネクタ 14797">
                    <a:extLst>
                      <a:ext uri="{FF2B5EF4-FFF2-40B4-BE49-F238E27FC236}">
                        <a16:creationId xmlns:a16="http://schemas.microsoft.com/office/drawing/2014/main" id="{6F726435-91BD-BE3E-C74C-7D6BCBD750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9" name="直線コネクタ 14798">
                    <a:extLst>
                      <a:ext uri="{FF2B5EF4-FFF2-40B4-BE49-F238E27FC236}">
                        <a16:creationId xmlns:a16="http://schemas.microsoft.com/office/drawing/2014/main" id="{C14FC007-3434-ED38-7E18-93C4DB27B5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8EC2122B-2D9C-F878-54BC-673792BD13F3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6795" name="正方形/長方形 6794">
                  <a:extLst>
                    <a:ext uri="{FF2B5EF4-FFF2-40B4-BE49-F238E27FC236}">
                      <a16:creationId xmlns:a16="http://schemas.microsoft.com/office/drawing/2014/main" id="{8F1C6EDE-6C74-6070-D3D0-6DF1DBDD442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796" name="グループ化 6795">
                  <a:extLst>
                    <a:ext uri="{FF2B5EF4-FFF2-40B4-BE49-F238E27FC236}">
                      <a16:creationId xmlns:a16="http://schemas.microsoft.com/office/drawing/2014/main" id="{43EFAA1A-C566-F74E-DEE2-F6D353FD4695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6842" name="グループ化 6841">
                    <a:extLst>
                      <a:ext uri="{FF2B5EF4-FFF2-40B4-BE49-F238E27FC236}">
                        <a16:creationId xmlns:a16="http://schemas.microsoft.com/office/drawing/2014/main" id="{589FB272-409D-C608-BCD7-B72A83FD1EF5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770" name="正方形/長方形 14769">
                      <a:extLst>
                        <a:ext uri="{FF2B5EF4-FFF2-40B4-BE49-F238E27FC236}">
                          <a16:creationId xmlns:a16="http://schemas.microsoft.com/office/drawing/2014/main" id="{489148E8-E018-124D-5508-35968F3FC2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1" name="グループ化 14770">
                      <a:extLst>
                        <a:ext uri="{FF2B5EF4-FFF2-40B4-BE49-F238E27FC236}">
                          <a16:creationId xmlns:a16="http://schemas.microsoft.com/office/drawing/2014/main" id="{7203746C-C2E0-7D88-BB41-98F0957133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6" name="正方形/長方形 14785">
                        <a:extLst>
                          <a:ext uri="{FF2B5EF4-FFF2-40B4-BE49-F238E27FC236}">
                            <a16:creationId xmlns:a16="http://schemas.microsoft.com/office/drawing/2014/main" id="{37378D88-B6A7-088C-1900-9A73568080F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7" name="正方形/長方形 14786">
                        <a:extLst>
                          <a:ext uri="{FF2B5EF4-FFF2-40B4-BE49-F238E27FC236}">
                            <a16:creationId xmlns:a16="http://schemas.microsoft.com/office/drawing/2014/main" id="{F1E22C0D-6DCE-2950-7960-297CB8B6DDC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772" name="グループ化 14771">
                      <a:extLst>
                        <a:ext uri="{FF2B5EF4-FFF2-40B4-BE49-F238E27FC236}">
                          <a16:creationId xmlns:a16="http://schemas.microsoft.com/office/drawing/2014/main" id="{38EFC185-327F-DC28-7275-878DBCF20F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782" name="正方形/長方形 14781">
                        <a:extLst>
                          <a:ext uri="{FF2B5EF4-FFF2-40B4-BE49-F238E27FC236}">
                            <a16:creationId xmlns:a16="http://schemas.microsoft.com/office/drawing/2014/main" id="{CC51E0D5-4482-F3E8-9A5B-4B37D2D9D68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783" name="グループ化 14782">
                        <a:extLst>
                          <a:ext uri="{FF2B5EF4-FFF2-40B4-BE49-F238E27FC236}">
                            <a16:creationId xmlns:a16="http://schemas.microsoft.com/office/drawing/2014/main" id="{132CFB0D-399F-366C-0C3E-E9CB98841DC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784" name="正方形/長方形 14783">
                          <a:extLst>
                            <a:ext uri="{FF2B5EF4-FFF2-40B4-BE49-F238E27FC236}">
                              <a16:creationId xmlns:a16="http://schemas.microsoft.com/office/drawing/2014/main" id="{9021E4FF-1A60-FEBA-086A-691A79277E4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785" name="正方形/長方形 14784">
                          <a:extLst>
                            <a:ext uri="{FF2B5EF4-FFF2-40B4-BE49-F238E27FC236}">
                              <a16:creationId xmlns:a16="http://schemas.microsoft.com/office/drawing/2014/main" id="{AE6CB2E1-A7CF-A429-5F7C-D08BFE107D3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773" name="正方形/長方形 14772">
                      <a:extLst>
                        <a:ext uri="{FF2B5EF4-FFF2-40B4-BE49-F238E27FC236}">
                          <a16:creationId xmlns:a16="http://schemas.microsoft.com/office/drawing/2014/main" id="{088BE5F0-74EA-B073-B08B-DFCD3485B98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4" name="グループ化 14773">
                      <a:extLst>
                        <a:ext uri="{FF2B5EF4-FFF2-40B4-BE49-F238E27FC236}">
                          <a16:creationId xmlns:a16="http://schemas.microsoft.com/office/drawing/2014/main" id="{3A36547B-B68F-D304-8F94-5DB43F14F2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0" name="正方形/長方形 14779">
                        <a:extLst>
                          <a:ext uri="{FF2B5EF4-FFF2-40B4-BE49-F238E27FC236}">
                            <a16:creationId xmlns:a16="http://schemas.microsoft.com/office/drawing/2014/main" id="{CBC66C36-6FD8-2841-97AB-B579B22695A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1" name="正方形/長方形 14780">
                        <a:extLst>
                          <a:ext uri="{FF2B5EF4-FFF2-40B4-BE49-F238E27FC236}">
                            <a16:creationId xmlns:a16="http://schemas.microsoft.com/office/drawing/2014/main" id="{88DFFECF-D65E-94EF-F644-960A38C7344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5" name="正方形/長方形 14774">
                      <a:extLst>
                        <a:ext uri="{FF2B5EF4-FFF2-40B4-BE49-F238E27FC236}">
                          <a16:creationId xmlns:a16="http://schemas.microsoft.com/office/drawing/2014/main" id="{91979758-E9F7-7ED1-5CBA-2FB72393287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6" name="グループ化 14775">
                      <a:extLst>
                        <a:ext uri="{FF2B5EF4-FFF2-40B4-BE49-F238E27FC236}">
                          <a16:creationId xmlns:a16="http://schemas.microsoft.com/office/drawing/2014/main" id="{58B95095-B3D2-812D-5813-44E17E6FEC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78" name="正方形/長方形 14777">
                        <a:extLst>
                          <a:ext uri="{FF2B5EF4-FFF2-40B4-BE49-F238E27FC236}">
                            <a16:creationId xmlns:a16="http://schemas.microsoft.com/office/drawing/2014/main" id="{6D91D93C-BB9D-7528-15D6-E7CA0642A71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79" name="正方形/長方形 14778">
                        <a:extLst>
                          <a:ext uri="{FF2B5EF4-FFF2-40B4-BE49-F238E27FC236}">
                            <a16:creationId xmlns:a16="http://schemas.microsoft.com/office/drawing/2014/main" id="{5A58AD6F-B9CB-0C43-D8B1-931362AE0DF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7" name="正方形/長方形 14776">
                      <a:extLst>
                        <a:ext uri="{FF2B5EF4-FFF2-40B4-BE49-F238E27FC236}">
                          <a16:creationId xmlns:a16="http://schemas.microsoft.com/office/drawing/2014/main" id="{FBAC36EA-8295-C566-1D49-DAC1312B61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6843" name="グループ化 6842">
                    <a:extLst>
                      <a:ext uri="{FF2B5EF4-FFF2-40B4-BE49-F238E27FC236}">
                        <a16:creationId xmlns:a16="http://schemas.microsoft.com/office/drawing/2014/main" id="{533287E3-7994-5C94-8E54-D955F82901C2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736" name="グループ化 14735">
                      <a:extLst>
                        <a:ext uri="{FF2B5EF4-FFF2-40B4-BE49-F238E27FC236}">
                          <a16:creationId xmlns:a16="http://schemas.microsoft.com/office/drawing/2014/main" id="{DE70BF08-5DA8-B280-47B0-75D6FF71FE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54" name="直線コネクタ 14753">
                        <a:extLst>
                          <a:ext uri="{FF2B5EF4-FFF2-40B4-BE49-F238E27FC236}">
                            <a16:creationId xmlns:a16="http://schemas.microsoft.com/office/drawing/2014/main" id="{E4754578-5D60-422F-3A17-D198636114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5" name="直線コネクタ 14754">
                        <a:extLst>
                          <a:ext uri="{FF2B5EF4-FFF2-40B4-BE49-F238E27FC236}">
                            <a16:creationId xmlns:a16="http://schemas.microsoft.com/office/drawing/2014/main" id="{FD50D3F4-0BE4-8685-1281-6715529077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6" name="直線コネクタ 14755">
                        <a:extLst>
                          <a:ext uri="{FF2B5EF4-FFF2-40B4-BE49-F238E27FC236}">
                            <a16:creationId xmlns:a16="http://schemas.microsoft.com/office/drawing/2014/main" id="{8568033A-2564-6F69-FE02-186CBAF206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7" name="直線コネクタ 14756">
                        <a:extLst>
                          <a:ext uri="{FF2B5EF4-FFF2-40B4-BE49-F238E27FC236}">
                            <a16:creationId xmlns:a16="http://schemas.microsoft.com/office/drawing/2014/main" id="{EAFB7800-82FC-8038-9CC4-026ACB4DA3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8" name="直線コネクタ 14757">
                        <a:extLst>
                          <a:ext uri="{FF2B5EF4-FFF2-40B4-BE49-F238E27FC236}">
                            <a16:creationId xmlns:a16="http://schemas.microsoft.com/office/drawing/2014/main" id="{4BD4EE54-936A-92E0-92B4-52A1C69E5C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9" name="直線コネクタ 14758">
                        <a:extLst>
                          <a:ext uri="{FF2B5EF4-FFF2-40B4-BE49-F238E27FC236}">
                            <a16:creationId xmlns:a16="http://schemas.microsoft.com/office/drawing/2014/main" id="{4F99E317-1338-C80D-DD10-E38E1C0539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0" name="直線コネクタ 14759">
                        <a:extLst>
                          <a:ext uri="{FF2B5EF4-FFF2-40B4-BE49-F238E27FC236}">
                            <a16:creationId xmlns:a16="http://schemas.microsoft.com/office/drawing/2014/main" id="{45C5C9EC-5CDB-380D-A810-015A803E2F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1" name="直線コネクタ 14760">
                        <a:extLst>
                          <a:ext uri="{FF2B5EF4-FFF2-40B4-BE49-F238E27FC236}">
                            <a16:creationId xmlns:a16="http://schemas.microsoft.com/office/drawing/2014/main" id="{11F6FB4B-A760-5828-2395-906C87C79D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2" name="直線コネクタ 14761">
                        <a:extLst>
                          <a:ext uri="{FF2B5EF4-FFF2-40B4-BE49-F238E27FC236}">
                            <a16:creationId xmlns:a16="http://schemas.microsoft.com/office/drawing/2014/main" id="{62FB56A9-2988-CBF7-D3AE-B3F1F87923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3" name="直線コネクタ 14762">
                        <a:extLst>
                          <a:ext uri="{FF2B5EF4-FFF2-40B4-BE49-F238E27FC236}">
                            <a16:creationId xmlns:a16="http://schemas.microsoft.com/office/drawing/2014/main" id="{2A7C82C3-1659-15A9-458A-8D3844DE2D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4" name="直線コネクタ 14763">
                        <a:extLst>
                          <a:ext uri="{FF2B5EF4-FFF2-40B4-BE49-F238E27FC236}">
                            <a16:creationId xmlns:a16="http://schemas.microsoft.com/office/drawing/2014/main" id="{C36DCEC2-4AF0-1E0D-BD9B-1A5FDB7DB4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5" name="直線コネクタ 14764">
                        <a:extLst>
                          <a:ext uri="{FF2B5EF4-FFF2-40B4-BE49-F238E27FC236}">
                            <a16:creationId xmlns:a16="http://schemas.microsoft.com/office/drawing/2014/main" id="{41E8F913-D980-EFB7-8FC6-5DB0FB7F9B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6" name="直線コネクタ 14765">
                        <a:extLst>
                          <a:ext uri="{FF2B5EF4-FFF2-40B4-BE49-F238E27FC236}">
                            <a16:creationId xmlns:a16="http://schemas.microsoft.com/office/drawing/2014/main" id="{7218B9B1-59B2-90EA-0A32-B08F74332A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7" name="直線コネクタ 14766">
                        <a:extLst>
                          <a:ext uri="{FF2B5EF4-FFF2-40B4-BE49-F238E27FC236}">
                            <a16:creationId xmlns:a16="http://schemas.microsoft.com/office/drawing/2014/main" id="{6D740E2E-B79F-8CED-0D90-911E669971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8" name="直線コネクタ 14767">
                        <a:extLst>
                          <a:ext uri="{FF2B5EF4-FFF2-40B4-BE49-F238E27FC236}">
                            <a16:creationId xmlns:a16="http://schemas.microsoft.com/office/drawing/2014/main" id="{4673ED2F-3042-E565-68EE-40A8DD2E65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9" name="直線コネクタ 14768">
                        <a:extLst>
                          <a:ext uri="{FF2B5EF4-FFF2-40B4-BE49-F238E27FC236}">
                            <a16:creationId xmlns:a16="http://schemas.microsoft.com/office/drawing/2014/main" id="{5BA2E7FB-39D8-4AD4-32EA-FFF0D6E642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737" name="グループ化 14736">
                      <a:extLst>
                        <a:ext uri="{FF2B5EF4-FFF2-40B4-BE49-F238E27FC236}">
                          <a16:creationId xmlns:a16="http://schemas.microsoft.com/office/drawing/2014/main" id="{F1B7FD9B-EBD4-2065-99F0-793925C004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38" name="直線コネクタ 14737">
                        <a:extLst>
                          <a:ext uri="{FF2B5EF4-FFF2-40B4-BE49-F238E27FC236}">
                            <a16:creationId xmlns:a16="http://schemas.microsoft.com/office/drawing/2014/main" id="{AD501B9C-D7FF-FEB2-CF5C-6E87D83A26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9" name="直線コネクタ 14738">
                        <a:extLst>
                          <a:ext uri="{FF2B5EF4-FFF2-40B4-BE49-F238E27FC236}">
                            <a16:creationId xmlns:a16="http://schemas.microsoft.com/office/drawing/2014/main" id="{B2ED89AC-0750-DF92-0ED5-D65469154D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0" name="直線コネクタ 14739">
                        <a:extLst>
                          <a:ext uri="{FF2B5EF4-FFF2-40B4-BE49-F238E27FC236}">
                            <a16:creationId xmlns:a16="http://schemas.microsoft.com/office/drawing/2014/main" id="{FBE5A44B-22A0-575A-F1CD-C1EF5473D7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1" name="直線コネクタ 14740">
                        <a:extLst>
                          <a:ext uri="{FF2B5EF4-FFF2-40B4-BE49-F238E27FC236}">
                            <a16:creationId xmlns:a16="http://schemas.microsoft.com/office/drawing/2014/main" id="{2FAD72C5-3E3E-01D4-6A2E-23CFA57191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2" name="直線コネクタ 14741">
                        <a:extLst>
                          <a:ext uri="{FF2B5EF4-FFF2-40B4-BE49-F238E27FC236}">
                            <a16:creationId xmlns:a16="http://schemas.microsoft.com/office/drawing/2014/main" id="{DE943D34-FEC9-1B37-4008-E4264D04BB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3" name="直線コネクタ 14742">
                        <a:extLst>
                          <a:ext uri="{FF2B5EF4-FFF2-40B4-BE49-F238E27FC236}">
                            <a16:creationId xmlns:a16="http://schemas.microsoft.com/office/drawing/2014/main" id="{A762B4C9-A81D-035C-2E7A-D6960B7FFB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4" name="直線コネクタ 14743">
                        <a:extLst>
                          <a:ext uri="{FF2B5EF4-FFF2-40B4-BE49-F238E27FC236}">
                            <a16:creationId xmlns:a16="http://schemas.microsoft.com/office/drawing/2014/main" id="{2C4A0A28-96AB-2250-3DA2-DA6DABCAAF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5" name="直線コネクタ 14744">
                        <a:extLst>
                          <a:ext uri="{FF2B5EF4-FFF2-40B4-BE49-F238E27FC236}">
                            <a16:creationId xmlns:a16="http://schemas.microsoft.com/office/drawing/2014/main" id="{0BC34C1C-EB3B-25E1-973C-8090448BCE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6" name="直線コネクタ 14745">
                        <a:extLst>
                          <a:ext uri="{FF2B5EF4-FFF2-40B4-BE49-F238E27FC236}">
                            <a16:creationId xmlns:a16="http://schemas.microsoft.com/office/drawing/2014/main" id="{065FBFED-3B7F-E873-EDCF-ADFAB2B331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7" name="直線コネクタ 14746">
                        <a:extLst>
                          <a:ext uri="{FF2B5EF4-FFF2-40B4-BE49-F238E27FC236}">
                            <a16:creationId xmlns:a16="http://schemas.microsoft.com/office/drawing/2014/main" id="{214E4594-5C3C-BC93-AB9E-B692EF6E87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8" name="直線コネクタ 14747">
                        <a:extLst>
                          <a:ext uri="{FF2B5EF4-FFF2-40B4-BE49-F238E27FC236}">
                            <a16:creationId xmlns:a16="http://schemas.microsoft.com/office/drawing/2014/main" id="{84C19B48-AB45-5FC6-0C66-34656D89C2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9" name="直線コネクタ 14748">
                        <a:extLst>
                          <a:ext uri="{FF2B5EF4-FFF2-40B4-BE49-F238E27FC236}">
                            <a16:creationId xmlns:a16="http://schemas.microsoft.com/office/drawing/2014/main" id="{BF426BDF-DBA7-28E9-955F-CADEF0E4F7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0" name="直線コネクタ 14749">
                        <a:extLst>
                          <a:ext uri="{FF2B5EF4-FFF2-40B4-BE49-F238E27FC236}">
                            <a16:creationId xmlns:a16="http://schemas.microsoft.com/office/drawing/2014/main" id="{FCAFD343-C57D-E24C-018B-23F282E4C1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1" name="直線コネクタ 14750">
                        <a:extLst>
                          <a:ext uri="{FF2B5EF4-FFF2-40B4-BE49-F238E27FC236}">
                            <a16:creationId xmlns:a16="http://schemas.microsoft.com/office/drawing/2014/main" id="{48782E9E-CED3-6FD6-41CC-9D861462C2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2" name="直線コネクタ 14751">
                        <a:extLst>
                          <a:ext uri="{FF2B5EF4-FFF2-40B4-BE49-F238E27FC236}">
                            <a16:creationId xmlns:a16="http://schemas.microsoft.com/office/drawing/2014/main" id="{BEAA0055-1D2A-1F88-F898-76355F86AC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3" name="直線コネクタ 14752">
                        <a:extLst>
                          <a:ext uri="{FF2B5EF4-FFF2-40B4-BE49-F238E27FC236}">
                            <a16:creationId xmlns:a16="http://schemas.microsoft.com/office/drawing/2014/main" id="{CFD93049-B3D3-FF31-7E73-5F683D9ED1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4" name="グループ化 6843">
                    <a:extLst>
                      <a:ext uri="{FF2B5EF4-FFF2-40B4-BE49-F238E27FC236}">
                        <a16:creationId xmlns:a16="http://schemas.microsoft.com/office/drawing/2014/main" id="{9ABA67D8-6477-ABE2-1AA9-CFCFB01A5375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930" name="グループ化 6929">
                      <a:extLst>
                        <a:ext uri="{FF2B5EF4-FFF2-40B4-BE49-F238E27FC236}">
                          <a16:creationId xmlns:a16="http://schemas.microsoft.com/office/drawing/2014/main" id="{91324169-641B-4614-3057-F8C5EB4F50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20" name="直線コネクタ 14719">
                        <a:extLst>
                          <a:ext uri="{FF2B5EF4-FFF2-40B4-BE49-F238E27FC236}">
                            <a16:creationId xmlns:a16="http://schemas.microsoft.com/office/drawing/2014/main" id="{6EB12914-A80C-4E10-D873-52A7FCDF51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1" name="直線コネクタ 14720">
                        <a:extLst>
                          <a:ext uri="{FF2B5EF4-FFF2-40B4-BE49-F238E27FC236}">
                            <a16:creationId xmlns:a16="http://schemas.microsoft.com/office/drawing/2014/main" id="{01E3908D-A633-2F67-D569-C0C5433C1D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2" name="直線コネクタ 14721">
                        <a:extLst>
                          <a:ext uri="{FF2B5EF4-FFF2-40B4-BE49-F238E27FC236}">
                            <a16:creationId xmlns:a16="http://schemas.microsoft.com/office/drawing/2014/main" id="{22FBDFA1-1866-9A32-91FB-3D8145881C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3" name="直線コネクタ 14722">
                        <a:extLst>
                          <a:ext uri="{FF2B5EF4-FFF2-40B4-BE49-F238E27FC236}">
                            <a16:creationId xmlns:a16="http://schemas.microsoft.com/office/drawing/2014/main" id="{092534D2-E9E2-CDBD-7D0C-0F544D38FA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4" name="直線コネクタ 14723">
                        <a:extLst>
                          <a:ext uri="{FF2B5EF4-FFF2-40B4-BE49-F238E27FC236}">
                            <a16:creationId xmlns:a16="http://schemas.microsoft.com/office/drawing/2014/main" id="{6171E16A-D190-177A-6C08-67A9BE13C2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5" name="直線コネクタ 14724">
                        <a:extLst>
                          <a:ext uri="{FF2B5EF4-FFF2-40B4-BE49-F238E27FC236}">
                            <a16:creationId xmlns:a16="http://schemas.microsoft.com/office/drawing/2014/main" id="{CF6C5668-51A0-1967-7373-0A917CA184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6" name="直線コネクタ 14725">
                        <a:extLst>
                          <a:ext uri="{FF2B5EF4-FFF2-40B4-BE49-F238E27FC236}">
                            <a16:creationId xmlns:a16="http://schemas.microsoft.com/office/drawing/2014/main" id="{E2037AA3-83AC-37B6-1304-C00B98B1FA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7" name="直線コネクタ 14726">
                        <a:extLst>
                          <a:ext uri="{FF2B5EF4-FFF2-40B4-BE49-F238E27FC236}">
                            <a16:creationId xmlns:a16="http://schemas.microsoft.com/office/drawing/2014/main" id="{5C6987C5-53A2-C054-4AE3-3EA87B3CE0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8" name="直線コネクタ 14727">
                        <a:extLst>
                          <a:ext uri="{FF2B5EF4-FFF2-40B4-BE49-F238E27FC236}">
                            <a16:creationId xmlns:a16="http://schemas.microsoft.com/office/drawing/2014/main" id="{090CC5AE-DA73-911C-4BFA-6DBABFAC42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9" name="直線コネクタ 14728">
                        <a:extLst>
                          <a:ext uri="{FF2B5EF4-FFF2-40B4-BE49-F238E27FC236}">
                            <a16:creationId xmlns:a16="http://schemas.microsoft.com/office/drawing/2014/main" id="{C4453E58-051C-2BA8-706D-E6A711AE1C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0" name="直線コネクタ 14729">
                        <a:extLst>
                          <a:ext uri="{FF2B5EF4-FFF2-40B4-BE49-F238E27FC236}">
                            <a16:creationId xmlns:a16="http://schemas.microsoft.com/office/drawing/2014/main" id="{CCB2668F-548A-4946-4B4B-6865595F09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1" name="直線コネクタ 14730">
                        <a:extLst>
                          <a:ext uri="{FF2B5EF4-FFF2-40B4-BE49-F238E27FC236}">
                            <a16:creationId xmlns:a16="http://schemas.microsoft.com/office/drawing/2014/main" id="{F8173CC8-378C-E7E7-F0E8-23487701CC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2" name="直線コネクタ 14731">
                        <a:extLst>
                          <a:ext uri="{FF2B5EF4-FFF2-40B4-BE49-F238E27FC236}">
                            <a16:creationId xmlns:a16="http://schemas.microsoft.com/office/drawing/2014/main" id="{07C4420F-E793-B365-2713-145617640A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3" name="直線コネクタ 14732">
                        <a:extLst>
                          <a:ext uri="{FF2B5EF4-FFF2-40B4-BE49-F238E27FC236}">
                            <a16:creationId xmlns:a16="http://schemas.microsoft.com/office/drawing/2014/main" id="{3EC901F5-7522-341F-9876-11A3578F85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4" name="直線コネクタ 14733">
                        <a:extLst>
                          <a:ext uri="{FF2B5EF4-FFF2-40B4-BE49-F238E27FC236}">
                            <a16:creationId xmlns:a16="http://schemas.microsoft.com/office/drawing/2014/main" id="{B940B582-144F-5832-DBA8-667951E72D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5" name="直線コネクタ 14734">
                        <a:extLst>
                          <a:ext uri="{FF2B5EF4-FFF2-40B4-BE49-F238E27FC236}">
                            <a16:creationId xmlns:a16="http://schemas.microsoft.com/office/drawing/2014/main" id="{4D43D2EB-F14F-A8C2-25C6-D763185005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931" name="グループ化 6930">
                      <a:extLst>
                        <a:ext uri="{FF2B5EF4-FFF2-40B4-BE49-F238E27FC236}">
                          <a16:creationId xmlns:a16="http://schemas.microsoft.com/office/drawing/2014/main" id="{91E9EA1A-FEC4-E186-E1EE-614BF76C29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32" name="直線コネクタ 6931">
                        <a:extLst>
                          <a:ext uri="{FF2B5EF4-FFF2-40B4-BE49-F238E27FC236}">
                            <a16:creationId xmlns:a16="http://schemas.microsoft.com/office/drawing/2014/main" id="{EADA40E7-62BB-A884-31DF-7671CB8BB0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5" name="直線コネクタ 6934">
                        <a:extLst>
                          <a:ext uri="{FF2B5EF4-FFF2-40B4-BE49-F238E27FC236}">
                            <a16:creationId xmlns:a16="http://schemas.microsoft.com/office/drawing/2014/main" id="{BAE51A37-0435-4F9A-37B5-E662366228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6" name="直線コネクタ 6935">
                        <a:extLst>
                          <a:ext uri="{FF2B5EF4-FFF2-40B4-BE49-F238E27FC236}">
                            <a16:creationId xmlns:a16="http://schemas.microsoft.com/office/drawing/2014/main" id="{E644AE5C-4F55-9C5B-9D5E-58BA537BB9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7" name="直線コネクタ 6936">
                        <a:extLst>
                          <a:ext uri="{FF2B5EF4-FFF2-40B4-BE49-F238E27FC236}">
                            <a16:creationId xmlns:a16="http://schemas.microsoft.com/office/drawing/2014/main" id="{28DFBB13-FEB1-D0E0-8DA4-FE03558BBE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8" name="直線コネクタ 6937">
                        <a:extLst>
                          <a:ext uri="{FF2B5EF4-FFF2-40B4-BE49-F238E27FC236}">
                            <a16:creationId xmlns:a16="http://schemas.microsoft.com/office/drawing/2014/main" id="{1FF15E38-8138-20B3-2829-C60A5D66DF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9" name="直線コネクタ 6938">
                        <a:extLst>
                          <a:ext uri="{FF2B5EF4-FFF2-40B4-BE49-F238E27FC236}">
                            <a16:creationId xmlns:a16="http://schemas.microsoft.com/office/drawing/2014/main" id="{6044A3DA-5D79-DACD-9E1B-51629A88B1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0" name="直線コネクタ 6939">
                        <a:extLst>
                          <a:ext uri="{FF2B5EF4-FFF2-40B4-BE49-F238E27FC236}">
                            <a16:creationId xmlns:a16="http://schemas.microsoft.com/office/drawing/2014/main" id="{8EC77E9F-B78F-90E8-C190-95C347AC38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1" name="直線コネクタ 6940">
                        <a:extLst>
                          <a:ext uri="{FF2B5EF4-FFF2-40B4-BE49-F238E27FC236}">
                            <a16:creationId xmlns:a16="http://schemas.microsoft.com/office/drawing/2014/main" id="{C6453C9B-1838-1D45-E5C5-438120814D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2" name="直線コネクタ 6941">
                        <a:extLst>
                          <a:ext uri="{FF2B5EF4-FFF2-40B4-BE49-F238E27FC236}">
                            <a16:creationId xmlns:a16="http://schemas.microsoft.com/office/drawing/2014/main" id="{B01A5E8D-0DC0-C2A4-5BB6-081657A17B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3" name="直線コネクタ 6942">
                        <a:extLst>
                          <a:ext uri="{FF2B5EF4-FFF2-40B4-BE49-F238E27FC236}">
                            <a16:creationId xmlns:a16="http://schemas.microsoft.com/office/drawing/2014/main" id="{034A5CDC-5803-E3DF-F533-6A2DCC1C5D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4" name="直線コネクタ 6943">
                        <a:extLst>
                          <a:ext uri="{FF2B5EF4-FFF2-40B4-BE49-F238E27FC236}">
                            <a16:creationId xmlns:a16="http://schemas.microsoft.com/office/drawing/2014/main" id="{D440C7EE-7914-7594-4693-1887C7F350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5" name="直線コネクタ 6944">
                        <a:extLst>
                          <a:ext uri="{FF2B5EF4-FFF2-40B4-BE49-F238E27FC236}">
                            <a16:creationId xmlns:a16="http://schemas.microsoft.com/office/drawing/2014/main" id="{34906C7F-505C-874D-F71B-F10224BA9E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6" name="直線コネクタ 6945">
                        <a:extLst>
                          <a:ext uri="{FF2B5EF4-FFF2-40B4-BE49-F238E27FC236}">
                            <a16:creationId xmlns:a16="http://schemas.microsoft.com/office/drawing/2014/main" id="{691BFC13-1029-A650-9F54-14826A07D0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7" name="直線コネクタ 6946">
                        <a:extLst>
                          <a:ext uri="{FF2B5EF4-FFF2-40B4-BE49-F238E27FC236}">
                            <a16:creationId xmlns:a16="http://schemas.microsoft.com/office/drawing/2014/main" id="{26B50E3A-41EB-E076-6403-F8C38E1D37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8" name="直線コネクタ 6947">
                        <a:extLst>
                          <a:ext uri="{FF2B5EF4-FFF2-40B4-BE49-F238E27FC236}">
                            <a16:creationId xmlns:a16="http://schemas.microsoft.com/office/drawing/2014/main" id="{CCA338FC-3DD9-3295-0A4B-CC61B562B1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75" name="直線コネクタ 6974">
                        <a:extLst>
                          <a:ext uri="{FF2B5EF4-FFF2-40B4-BE49-F238E27FC236}">
                            <a16:creationId xmlns:a16="http://schemas.microsoft.com/office/drawing/2014/main" id="{B67099AB-DEF3-6684-6050-8477158CC1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5" name="グループ化 6844">
                    <a:extLst>
                      <a:ext uri="{FF2B5EF4-FFF2-40B4-BE49-F238E27FC236}">
                        <a16:creationId xmlns:a16="http://schemas.microsoft.com/office/drawing/2014/main" id="{35C16B16-B7C2-F2AC-1672-7524F319E4F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1440" name="グループ化 11439">
                      <a:extLst>
                        <a:ext uri="{FF2B5EF4-FFF2-40B4-BE49-F238E27FC236}">
                          <a16:creationId xmlns:a16="http://schemas.microsoft.com/office/drawing/2014/main" id="{DFE3F275-46A8-5AF8-9545-1ED8C15EFE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14" name="直線コネクタ 6913">
                        <a:extLst>
                          <a:ext uri="{FF2B5EF4-FFF2-40B4-BE49-F238E27FC236}">
                            <a16:creationId xmlns:a16="http://schemas.microsoft.com/office/drawing/2014/main" id="{DDCC767D-D71B-6F7F-973E-B6CD654DBE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5" name="直線コネクタ 6914">
                        <a:extLst>
                          <a:ext uri="{FF2B5EF4-FFF2-40B4-BE49-F238E27FC236}">
                            <a16:creationId xmlns:a16="http://schemas.microsoft.com/office/drawing/2014/main" id="{4B776F90-765E-8013-2DA7-204092EF63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6" name="直線コネクタ 6915">
                        <a:extLst>
                          <a:ext uri="{FF2B5EF4-FFF2-40B4-BE49-F238E27FC236}">
                            <a16:creationId xmlns:a16="http://schemas.microsoft.com/office/drawing/2014/main" id="{975B3642-7308-ED73-0DDB-34280CFA9A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7" name="直線コネクタ 6916">
                        <a:extLst>
                          <a:ext uri="{FF2B5EF4-FFF2-40B4-BE49-F238E27FC236}">
                            <a16:creationId xmlns:a16="http://schemas.microsoft.com/office/drawing/2014/main" id="{037B81FC-A795-03E4-2063-06E966E02B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8" name="直線コネクタ 6917">
                        <a:extLst>
                          <a:ext uri="{FF2B5EF4-FFF2-40B4-BE49-F238E27FC236}">
                            <a16:creationId xmlns:a16="http://schemas.microsoft.com/office/drawing/2014/main" id="{869DC303-8503-8944-E3F0-57401AD7A6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9" name="直線コネクタ 6918">
                        <a:extLst>
                          <a:ext uri="{FF2B5EF4-FFF2-40B4-BE49-F238E27FC236}">
                            <a16:creationId xmlns:a16="http://schemas.microsoft.com/office/drawing/2014/main" id="{5E2045B6-8B56-60F5-0A72-E19852F68D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0" name="直線コネクタ 6919">
                        <a:extLst>
                          <a:ext uri="{FF2B5EF4-FFF2-40B4-BE49-F238E27FC236}">
                            <a16:creationId xmlns:a16="http://schemas.microsoft.com/office/drawing/2014/main" id="{F3A1AC85-E26F-5BE2-56AD-E87D7885C9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1" name="直線コネクタ 6920">
                        <a:extLst>
                          <a:ext uri="{FF2B5EF4-FFF2-40B4-BE49-F238E27FC236}">
                            <a16:creationId xmlns:a16="http://schemas.microsoft.com/office/drawing/2014/main" id="{EC56920F-47BB-1982-D0A7-22CFDA838E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2" name="直線コネクタ 6921">
                        <a:extLst>
                          <a:ext uri="{FF2B5EF4-FFF2-40B4-BE49-F238E27FC236}">
                            <a16:creationId xmlns:a16="http://schemas.microsoft.com/office/drawing/2014/main" id="{3A3CE751-75B0-CA6A-FFD4-70F125A89E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3" name="直線コネクタ 6922">
                        <a:extLst>
                          <a:ext uri="{FF2B5EF4-FFF2-40B4-BE49-F238E27FC236}">
                            <a16:creationId xmlns:a16="http://schemas.microsoft.com/office/drawing/2014/main" id="{6FAD1350-88FF-3649-F4A9-CBAAE3EE0C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4" name="直線コネクタ 6923">
                        <a:extLst>
                          <a:ext uri="{FF2B5EF4-FFF2-40B4-BE49-F238E27FC236}">
                            <a16:creationId xmlns:a16="http://schemas.microsoft.com/office/drawing/2014/main" id="{D4E7FE6E-272C-F2A9-462D-C876FBCFF0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5" name="直線コネクタ 6924">
                        <a:extLst>
                          <a:ext uri="{FF2B5EF4-FFF2-40B4-BE49-F238E27FC236}">
                            <a16:creationId xmlns:a16="http://schemas.microsoft.com/office/drawing/2014/main" id="{D18FB816-793A-8CCD-1A48-E2A1B9CC7F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6" name="直線コネクタ 6925">
                        <a:extLst>
                          <a:ext uri="{FF2B5EF4-FFF2-40B4-BE49-F238E27FC236}">
                            <a16:creationId xmlns:a16="http://schemas.microsoft.com/office/drawing/2014/main" id="{DFC18E8D-E983-2250-7960-7618A52003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7" name="直線コネクタ 6926">
                        <a:extLst>
                          <a:ext uri="{FF2B5EF4-FFF2-40B4-BE49-F238E27FC236}">
                            <a16:creationId xmlns:a16="http://schemas.microsoft.com/office/drawing/2014/main" id="{E3DFD57C-E83B-394C-9B8F-6C444CA67C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8" name="直線コネクタ 6927">
                        <a:extLst>
                          <a:ext uri="{FF2B5EF4-FFF2-40B4-BE49-F238E27FC236}">
                            <a16:creationId xmlns:a16="http://schemas.microsoft.com/office/drawing/2014/main" id="{59C89838-CCA9-D437-9731-ECC07C69B1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9" name="直線コネクタ 6928">
                        <a:extLst>
                          <a:ext uri="{FF2B5EF4-FFF2-40B4-BE49-F238E27FC236}">
                            <a16:creationId xmlns:a16="http://schemas.microsoft.com/office/drawing/2014/main" id="{5EC035E3-4E7E-5261-4DC5-94D0055DAF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1441" name="グループ化 11440">
                      <a:extLst>
                        <a:ext uri="{FF2B5EF4-FFF2-40B4-BE49-F238E27FC236}">
                          <a16:creationId xmlns:a16="http://schemas.microsoft.com/office/drawing/2014/main" id="{56BFA96A-84C3-7E5E-8537-43A236578D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442" name="直線コネクタ 11441">
                        <a:extLst>
                          <a:ext uri="{FF2B5EF4-FFF2-40B4-BE49-F238E27FC236}">
                            <a16:creationId xmlns:a16="http://schemas.microsoft.com/office/drawing/2014/main" id="{8D4F323F-6BDB-F59E-AB0C-5C804FCFDE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3" name="直線コネクタ 11442">
                        <a:extLst>
                          <a:ext uri="{FF2B5EF4-FFF2-40B4-BE49-F238E27FC236}">
                            <a16:creationId xmlns:a16="http://schemas.microsoft.com/office/drawing/2014/main" id="{10A13DE7-1AD0-5FA8-E0F1-CB7F219BCB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4" name="直線コネクタ 11443">
                        <a:extLst>
                          <a:ext uri="{FF2B5EF4-FFF2-40B4-BE49-F238E27FC236}">
                            <a16:creationId xmlns:a16="http://schemas.microsoft.com/office/drawing/2014/main" id="{7C6AB04C-3B16-8457-69F8-D536AA5C9B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5" name="直線コネクタ 11444">
                        <a:extLst>
                          <a:ext uri="{FF2B5EF4-FFF2-40B4-BE49-F238E27FC236}">
                            <a16:creationId xmlns:a16="http://schemas.microsoft.com/office/drawing/2014/main" id="{5C4F4D1F-0421-E788-DD2B-301426580B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6" name="直線コネクタ 11445">
                        <a:extLst>
                          <a:ext uri="{FF2B5EF4-FFF2-40B4-BE49-F238E27FC236}">
                            <a16:creationId xmlns:a16="http://schemas.microsoft.com/office/drawing/2014/main" id="{41B73186-B50A-1E65-937D-E4AF5FF90F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7" name="直線コネクタ 11446">
                        <a:extLst>
                          <a:ext uri="{FF2B5EF4-FFF2-40B4-BE49-F238E27FC236}">
                            <a16:creationId xmlns:a16="http://schemas.microsoft.com/office/drawing/2014/main" id="{CB87A6D2-BE59-33B4-2E73-2D36BD6B02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8" name="直線コネクタ 11447">
                        <a:extLst>
                          <a:ext uri="{FF2B5EF4-FFF2-40B4-BE49-F238E27FC236}">
                            <a16:creationId xmlns:a16="http://schemas.microsoft.com/office/drawing/2014/main" id="{F8BFEE2C-0C33-34D5-DE57-2D7AE35B5B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9" name="直線コネクタ 11448">
                        <a:extLst>
                          <a:ext uri="{FF2B5EF4-FFF2-40B4-BE49-F238E27FC236}">
                            <a16:creationId xmlns:a16="http://schemas.microsoft.com/office/drawing/2014/main" id="{7B652C5F-B933-6942-3EF2-36EF9DC27B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0" name="直線コネクタ 11449">
                        <a:extLst>
                          <a:ext uri="{FF2B5EF4-FFF2-40B4-BE49-F238E27FC236}">
                            <a16:creationId xmlns:a16="http://schemas.microsoft.com/office/drawing/2014/main" id="{9AEFE14E-EEA8-A00D-AC6D-A6995BA2E2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1" name="直線コネクタ 11450">
                        <a:extLst>
                          <a:ext uri="{FF2B5EF4-FFF2-40B4-BE49-F238E27FC236}">
                            <a16:creationId xmlns:a16="http://schemas.microsoft.com/office/drawing/2014/main" id="{D5B8129B-3950-0022-5733-BD4D70CD5F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2" name="直線コネクタ 11451">
                        <a:extLst>
                          <a:ext uri="{FF2B5EF4-FFF2-40B4-BE49-F238E27FC236}">
                            <a16:creationId xmlns:a16="http://schemas.microsoft.com/office/drawing/2014/main" id="{A8D12D27-2131-A8AC-DDCF-44F885FB48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3" name="直線コネクタ 11452">
                        <a:extLst>
                          <a:ext uri="{FF2B5EF4-FFF2-40B4-BE49-F238E27FC236}">
                            <a16:creationId xmlns:a16="http://schemas.microsoft.com/office/drawing/2014/main" id="{108564DD-BCCC-8A22-0056-ED1BF6DE58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4" name="直線コネクタ 11453">
                        <a:extLst>
                          <a:ext uri="{FF2B5EF4-FFF2-40B4-BE49-F238E27FC236}">
                            <a16:creationId xmlns:a16="http://schemas.microsoft.com/office/drawing/2014/main" id="{94E81770-77B1-7976-869B-D6B1FB8809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5" name="直線コネクタ 11454">
                        <a:extLst>
                          <a:ext uri="{FF2B5EF4-FFF2-40B4-BE49-F238E27FC236}">
                            <a16:creationId xmlns:a16="http://schemas.microsoft.com/office/drawing/2014/main" id="{1F1963FD-FCA1-14A3-703B-B35417BF12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2" name="直線コネクタ 6911">
                        <a:extLst>
                          <a:ext uri="{FF2B5EF4-FFF2-40B4-BE49-F238E27FC236}">
                            <a16:creationId xmlns:a16="http://schemas.microsoft.com/office/drawing/2014/main" id="{FCB7DC8A-BC20-90B9-4268-772AD85CB2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3" name="直線コネクタ 6912">
                        <a:extLst>
                          <a:ext uri="{FF2B5EF4-FFF2-40B4-BE49-F238E27FC236}">
                            <a16:creationId xmlns:a16="http://schemas.microsoft.com/office/drawing/2014/main" id="{43733F9D-926A-F3B3-0345-62CFA353DD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6" name="グループ化 6845">
                    <a:extLst>
                      <a:ext uri="{FF2B5EF4-FFF2-40B4-BE49-F238E27FC236}">
                        <a16:creationId xmlns:a16="http://schemas.microsoft.com/office/drawing/2014/main" id="{31B444E1-39AD-2D15-7042-124B3CAAAC2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24" name="直線コネクタ 11423">
                      <a:extLst>
                        <a:ext uri="{FF2B5EF4-FFF2-40B4-BE49-F238E27FC236}">
                          <a16:creationId xmlns:a16="http://schemas.microsoft.com/office/drawing/2014/main" id="{D3FA1048-B515-FDC1-F987-56A3019E9F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5" name="直線コネクタ 11424">
                      <a:extLst>
                        <a:ext uri="{FF2B5EF4-FFF2-40B4-BE49-F238E27FC236}">
                          <a16:creationId xmlns:a16="http://schemas.microsoft.com/office/drawing/2014/main" id="{485E8FC4-97E2-89B7-4096-A0E7290F35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6" name="直線コネクタ 11425">
                      <a:extLst>
                        <a:ext uri="{FF2B5EF4-FFF2-40B4-BE49-F238E27FC236}">
                          <a16:creationId xmlns:a16="http://schemas.microsoft.com/office/drawing/2014/main" id="{998F959D-4746-531F-778B-96898AA32A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7" name="直線コネクタ 11426">
                      <a:extLst>
                        <a:ext uri="{FF2B5EF4-FFF2-40B4-BE49-F238E27FC236}">
                          <a16:creationId xmlns:a16="http://schemas.microsoft.com/office/drawing/2014/main" id="{0C93C156-7673-84BF-6AB9-23A907ADDD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8" name="直線コネクタ 11427">
                      <a:extLst>
                        <a:ext uri="{FF2B5EF4-FFF2-40B4-BE49-F238E27FC236}">
                          <a16:creationId xmlns:a16="http://schemas.microsoft.com/office/drawing/2014/main" id="{2927AAFB-C591-575C-2241-96925696B0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9" name="直線コネクタ 11428">
                      <a:extLst>
                        <a:ext uri="{FF2B5EF4-FFF2-40B4-BE49-F238E27FC236}">
                          <a16:creationId xmlns:a16="http://schemas.microsoft.com/office/drawing/2014/main" id="{78E7228C-603E-FF8F-393B-1EEA0B0A15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0" name="直線コネクタ 11429">
                      <a:extLst>
                        <a:ext uri="{FF2B5EF4-FFF2-40B4-BE49-F238E27FC236}">
                          <a16:creationId xmlns:a16="http://schemas.microsoft.com/office/drawing/2014/main" id="{AE16B355-D6F3-EA35-0311-980BD17C13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1" name="直線コネクタ 11430">
                      <a:extLst>
                        <a:ext uri="{FF2B5EF4-FFF2-40B4-BE49-F238E27FC236}">
                          <a16:creationId xmlns:a16="http://schemas.microsoft.com/office/drawing/2014/main" id="{4B6C92EE-7CA8-F41E-ED7F-068E183506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2" name="直線コネクタ 11431">
                      <a:extLst>
                        <a:ext uri="{FF2B5EF4-FFF2-40B4-BE49-F238E27FC236}">
                          <a16:creationId xmlns:a16="http://schemas.microsoft.com/office/drawing/2014/main" id="{C6688CF2-31F5-243A-F463-DE989D7D35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3" name="直線コネクタ 11432">
                      <a:extLst>
                        <a:ext uri="{FF2B5EF4-FFF2-40B4-BE49-F238E27FC236}">
                          <a16:creationId xmlns:a16="http://schemas.microsoft.com/office/drawing/2014/main" id="{B3BABACF-6271-14A8-5DFE-EADFB65471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4" name="直線コネクタ 11433">
                      <a:extLst>
                        <a:ext uri="{FF2B5EF4-FFF2-40B4-BE49-F238E27FC236}">
                          <a16:creationId xmlns:a16="http://schemas.microsoft.com/office/drawing/2014/main" id="{33C4C101-E4D9-0808-ED28-6D841A2378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5" name="直線コネクタ 11434">
                      <a:extLst>
                        <a:ext uri="{FF2B5EF4-FFF2-40B4-BE49-F238E27FC236}">
                          <a16:creationId xmlns:a16="http://schemas.microsoft.com/office/drawing/2014/main" id="{9E76BC63-A4FF-82E5-0376-7C023781CE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6" name="直線コネクタ 11435">
                      <a:extLst>
                        <a:ext uri="{FF2B5EF4-FFF2-40B4-BE49-F238E27FC236}">
                          <a16:creationId xmlns:a16="http://schemas.microsoft.com/office/drawing/2014/main" id="{B3731197-4E3D-7E2E-FD58-3ED6F4B878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7" name="直線コネクタ 11436">
                      <a:extLst>
                        <a:ext uri="{FF2B5EF4-FFF2-40B4-BE49-F238E27FC236}">
                          <a16:creationId xmlns:a16="http://schemas.microsoft.com/office/drawing/2014/main" id="{535B7C39-D818-4431-4C08-7EA895CD164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8" name="直線コネクタ 11437">
                      <a:extLst>
                        <a:ext uri="{FF2B5EF4-FFF2-40B4-BE49-F238E27FC236}">
                          <a16:creationId xmlns:a16="http://schemas.microsoft.com/office/drawing/2014/main" id="{88E1E2A4-5DAA-EEFA-FAF9-FCAA3CD31E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9" name="直線コネクタ 11438">
                      <a:extLst>
                        <a:ext uri="{FF2B5EF4-FFF2-40B4-BE49-F238E27FC236}">
                          <a16:creationId xmlns:a16="http://schemas.microsoft.com/office/drawing/2014/main" id="{03385225-430F-F0FB-2029-771C59A156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847" name="グループ化 6846">
                    <a:extLst>
                      <a:ext uri="{FF2B5EF4-FFF2-40B4-BE49-F238E27FC236}">
                        <a16:creationId xmlns:a16="http://schemas.microsoft.com/office/drawing/2014/main" id="{AC99F67A-57AB-97D5-3EC2-9F8240BC762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05" name="直線コネクタ 11404">
                      <a:extLst>
                        <a:ext uri="{FF2B5EF4-FFF2-40B4-BE49-F238E27FC236}">
                          <a16:creationId xmlns:a16="http://schemas.microsoft.com/office/drawing/2014/main" id="{0908665D-B19C-390F-BE15-75C49968E8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09" name="直線コネクタ 11408">
                      <a:extLst>
                        <a:ext uri="{FF2B5EF4-FFF2-40B4-BE49-F238E27FC236}">
                          <a16:creationId xmlns:a16="http://schemas.microsoft.com/office/drawing/2014/main" id="{8BF00EF5-26D2-EC5A-F0CA-BE6F0B51CE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0" name="直線コネクタ 11409">
                      <a:extLst>
                        <a:ext uri="{FF2B5EF4-FFF2-40B4-BE49-F238E27FC236}">
                          <a16:creationId xmlns:a16="http://schemas.microsoft.com/office/drawing/2014/main" id="{E9724C49-7D06-1E77-9FBC-D2DBD7F9C2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1" name="直線コネクタ 11410">
                      <a:extLst>
                        <a:ext uri="{FF2B5EF4-FFF2-40B4-BE49-F238E27FC236}">
                          <a16:creationId xmlns:a16="http://schemas.microsoft.com/office/drawing/2014/main" id="{BEFF65FD-1E68-BC47-78FF-2FA6D0F9F1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2" name="直線コネクタ 11411">
                      <a:extLst>
                        <a:ext uri="{FF2B5EF4-FFF2-40B4-BE49-F238E27FC236}">
                          <a16:creationId xmlns:a16="http://schemas.microsoft.com/office/drawing/2014/main" id="{4DFD70F4-EA99-38B3-F60F-DB4A0A78ED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3" name="直線コネクタ 11412">
                      <a:extLst>
                        <a:ext uri="{FF2B5EF4-FFF2-40B4-BE49-F238E27FC236}">
                          <a16:creationId xmlns:a16="http://schemas.microsoft.com/office/drawing/2014/main" id="{D1C26AF9-8CE2-5ED8-34F0-E8BDF869B2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4" name="直線コネクタ 11413">
                      <a:extLst>
                        <a:ext uri="{FF2B5EF4-FFF2-40B4-BE49-F238E27FC236}">
                          <a16:creationId xmlns:a16="http://schemas.microsoft.com/office/drawing/2014/main" id="{DEED8780-56B8-4D8E-9B9E-129C18C004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5" name="直線コネクタ 11414">
                      <a:extLst>
                        <a:ext uri="{FF2B5EF4-FFF2-40B4-BE49-F238E27FC236}">
                          <a16:creationId xmlns:a16="http://schemas.microsoft.com/office/drawing/2014/main" id="{C09A9B7E-300A-A543-7BEA-435696127A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6" name="直線コネクタ 11415">
                      <a:extLst>
                        <a:ext uri="{FF2B5EF4-FFF2-40B4-BE49-F238E27FC236}">
                          <a16:creationId xmlns:a16="http://schemas.microsoft.com/office/drawing/2014/main" id="{8BF34C8C-A481-F20B-62DB-359CED8BC4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7" name="直線コネクタ 11416">
                      <a:extLst>
                        <a:ext uri="{FF2B5EF4-FFF2-40B4-BE49-F238E27FC236}">
                          <a16:creationId xmlns:a16="http://schemas.microsoft.com/office/drawing/2014/main" id="{BA076ECB-697D-8A90-43FB-C04E4B90CE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8" name="直線コネクタ 11417">
                      <a:extLst>
                        <a:ext uri="{FF2B5EF4-FFF2-40B4-BE49-F238E27FC236}">
                          <a16:creationId xmlns:a16="http://schemas.microsoft.com/office/drawing/2014/main" id="{4B09FA95-583B-76F6-9EBE-D3712CAACD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9" name="直線コネクタ 11418">
                      <a:extLst>
                        <a:ext uri="{FF2B5EF4-FFF2-40B4-BE49-F238E27FC236}">
                          <a16:creationId xmlns:a16="http://schemas.microsoft.com/office/drawing/2014/main" id="{60A13878-E28A-FAF8-EBE9-C55AC8D6FB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0" name="直線コネクタ 11419">
                      <a:extLst>
                        <a:ext uri="{FF2B5EF4-FFF2-40B4-BE49-F238E27FC236}">
                          <a16:creationId xmlns:a16="http://schemas.microsoft.com/office/drawing/2014/main" id="{F37F7308-893B-708F-1BFC-A48C2127C9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1" name="直線コネクタ 11420">
                      <a:extLst>
                        <a:ext uri="{FF2B5EF4-FFF2-40B4-BE49-F238E27FC236}">
                          <a16:creationId xmlns:a16="http://schemas.microsoft.com/office/drawing/2014/main" id="{9F00B848-4EB0-E043-4D83-0DB706E49C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2" name="直線コネクタ 11421">
                      <a:extLst>
                        <a:ext uri="{FF2B5EF4-FFF2-40B4-BE49-F238E27FC236}">
                          <a16:creationId xmlns:a16="http://schemas.microsoft.com/office/drawing/2014/main" id="{A10A4B1B-CBF5-7966-10FA-3A55D51166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3" name="直線コネクタ 11422">
                      <a:extLst>
                        <a:ext uri="{FF2B5EF4-FFF2-40B4-BE49-F238E27FC236}">
                          <a16:creationId xmlns:a16="http://schemas.microsoft.com/office/drawing/2014/main" id="{6C3A427C-8E16-BD7C-3A43-237998739E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797" name="グループ化 6796">
                  <a:extLst>
                    <a:ext uri="{FF2B5EF4-FFF2-40B4-BE49-F238E27FC236}">
                      <a16:creationId xmlns:a16="http://schemas.microsoft.com/office/drawing/2014/main" id="{DD46406B-5443-DBDB-25EB-933AA6A2D3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6" name="直線コネクタ 6835">
                    <a:extLst>
                      <a:ext uri="{FF2B5EF4-FFF2-40B4-BE49-F238E27FC236}">
                        <a16:creationId xmlns:a16="http://schemas.microsoft.com/office/drawing/2014/main" id="{A345BF1D-B349-A9ED-95FF-3DF05D7A18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7" name="直線コネクタ 6836">
                    <a:extLst>
                      <a:ext uri="{FF2B5EF4-FFF2-40B4-BE49-F238E27FC236}">
                        <a16:creationId xmlns:a16="http://schemas.microsoft.com/office/drawing/2014/main" id="{F2509929-CBB2-1242-520F-8F6D7EC7C54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8" name="直線コネクタ 6837">
                    <a:extLst>
                      <a:ext uri="{FF2B5EF4-FFF2-40B4-BE49-F238E27FC236}">
                        <a16:creationId xmlns:a16="http://schemas.microsoft.com/office/drawing/2014/main" id="{7C31995F-C438-A14D-1102-77B7B30162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9" name="直線コネクタ 6838">
                    <a:extLst>
                      <a:ext uri="{FF2B5EF4-FFF2-40B4-BE49-F238E27FC236}">
                        <a16:creationId xmlns:a16="http://schemas.microsoft.com/office/drawing/2014/main" id="{B1F80285-A97E-9BC9-62D2-1175E9C28E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0" name="直線コネクタ 6839">
                    <a:extLst>
                      <a:ext uri="{FF2B5EF4-FFF2-40B4-BE49-F238E27FC236}">
                        <a16:creationId xmlns:a16="http://schemas.microsoft.com/office/drawing/2014/main" id="{70A373CD-F3B8-3673-F16E-F644FC6D4D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1" name="直線コネクタ 6840">
                    <a:extLst>
                      <a:ext uri="{FF2B5EF4-FFF2-40B4-BE49-F238E27FC236}">
                        <a16:creationId xmlns:a16="http://schemas.microsoft.com/office/drawing/2014/main" id="{72F0E019-A329-3BB5-9C24-2C41EAAF9D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5" name="グループ化 6814">
                  <a:extLst>
                    <a:ext uri="{FF2B5EF4-FFF2-40B4-BE49-F238E27FC236}">
                      <a16:creationId xmlns:a16="http://schemas.microsoft.com/office/drawing/2014/main" id="{722A6AC5-E2C7-9D4F-EF7D-1219C971F9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0" name="直線コネクタ 6829">
                    <a:extLst>
                      <a:ext uri="{FF2B5EF4-FFF2-40B4-BE49-F238E27FC236}">
                        <a16:creationId xmlns:a16="http://schemas.microsoft.com/office/drawing/2014/main" id="{10B62BD4-294C-1F69-092E-C0670D261A0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1" name="直線コネクタ 6830">
                    <a:extLst>
                      <a:ext uri="{FF2B5EF4-FFF2-40B4-BE49-F238E27FC236}">
                        <a16:creationId xmlns:a16="http://schemas.microsoft.com/office/drawing/2014/main" id="{B8DBE159-C919-B671-F1E9-159A1590C3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2" name="直線コネクタ 6831">
                    <a:extLst>
                      <a:ext uri="{FF2B5EF4-FFF2-40B4-BE49-F238E27FC236}">
                        <a16:creationId xmlns:a16="http://schemas.microsoft.com/office/drawing/2014/main" id="{F0C5FEC9-9148-9DC7-88E9-87C5DBCA25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3" name="直線コネクタ 6832">
                    <a:extLst>
                      <a:ext uri="{FF2B5EF4-FFF2-40B4-BE49-F238E27FC236}">
                        <a16:creationId xmlns:a16="http://schemas.microsoft.com/office/drawing/2014/main" id="{65174C19-5C2B-09B2-B576-D78E9A3C7C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4" name="直線コネクタ 6833">
                    <a:extLst>
                      <a:ext uri="{FF2B5EF4-FFF2-40B4-BE49-F238E27FC236}">
                        <a16:creationId xmlns:a16="http://schemas.microsoft.com/office/drawing/2014/main" id="{5C022C9B-CF49-6DA4-C1B3-57A7A4B790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5" name="直線コネクタ 6834">
                    <a:extLst>
                      <a:ext uri="{FF2B5EF4-FFF2-40B4-BE49-F238E27FC236}">
                        <a16:creationId xmlns:a16="http://schemas.microsoft.com/office/drawing/2014/main" id="{92B6A15A-BCD0-D8A1-BEE0-B06D70CFA11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6" name="グループ化 6815">
                  <a:extLst>
                    <a:ext uri="{FF2B5EF4-FFF2-40B4-BE49-F238E27FC236}">
                      <a16:creationId xmlns:a16="http://schemas.microsoft.com/office/drawing/2014/main" id="{0D8CE281-BA71-2E45-789E-F730DF6131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24" name="直線コネクタ 6823">
                    <a:extLst>
                      <a:ext uri="{FF2B5EF4-FFF2-40B4-BE49-F238E27FC236}">
                        <a16:creationId xmlns:a16="http://schemas.microsoft.com/office/drawing/2014/main" id="{733DF45B-4A86-9580-AB14-C562BAB3F1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5" name="直線コネクタ 6824">
                    <a:extLst>
                      <a:ext uri="{FF2B5EF4-FFF2-40B4-BE49-F238E27FC236}">
                        <a16:creationId xmlns:a16="http://schemas.microsoft.com/office/drawing/2014/main" id="{D4D3E420-2D56-2440-250A-E80DDBAD3D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6" name="直線コネクタ 6825">
                    <a:extLst>
                      <a:ext uri="{FF2B5EF4-FFF2-40B4-BE49-F238E27FC236}">
                        <a16:creationId xmlns:a16="http://schemas.microsoft.com/office/drawing/2014/main" id="{42D493F6-CB2E-5133-F0F3-BC222C5500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7" name="直線コネクタ 6826">
                    <a:extLst>
                      <a:ext uri="{FF2B5EF4-FFF2-40B4-BE49-F238E27FC236}">
                        <a16:creationId xmlns:a16="http://schemas.microsoft.com/office/drawing/2014/main" id="{59F17AFA-3F14-E522-001E-9028C0B056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8" name="直線コネクタ 6827">
                    <a:extLst>
                      <a:ext uri="{FF2B5EF4-FFF2-40B4-BE49-F238E27FC236}">
                        <a16:creationId xmlns:a16="http://schemas.microsoft.com/office/drawing/2014/main" id="{A0EFCCF6-3A18-ABDE-7CA7-2019AD864D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9" name="直線コネクタ 6828">
                    <a:extLst>
                      <a:ext uri="{FF2B5EF4-FFF2-40B4-BE49-F238E27FC236}">
                        <a16:creationId xmlns:a16="http://schemas.microsoft.com/office/drawing/2014/main" id="{A8032B30-A951-DFAA-8E96-5FFC4725A0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7" name="グループ化 6816">
                  <a:extLst>
                    <a:ext uri="{FF2B5EF4-FFF2-40B4-BE49-F238E27FC236}">
                      <a16:creationId xmlns:a16="http://schemas.microsoft.com/office/drawing/2014/main" id="{8E672FA2-A291-0794-516B-FB11CD64A7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18" name="直線コネクタ 6817">
                    <a:extLst>
                      <a:ext uri="{FF2B5EF4-FFF2-40B4-BE49-F238E27FC236}">
                        <a16:creationId xmlns:a16="http://schemas.microsoft.com/office/drawing/2014/main" id="{105D1A61-6EDE-4504-192F-54164194EE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19" name="直線コネクタ 6818">
                    <a:extLst>
                      <a:ext uri="{FF2B5EF4-FFF2-40B4-BE49-F238E27FC236}">
                        <a16:creationId xmlns:a16="http://schemas.microsoft.com/office/drawing/2014/main" id="{D946FECC-5C06-800D-DD48-D4633C8441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0" name="直線コネクタ 6819">
                    <a:extLst>
                      <a:ext uri="{FF2B5EF4-FFF2-40B4-BE49-F238E27FC236}">
                        <a16:creationId xmlns:a16="http://schemas.microsoft.com/office/drawing/2014/main" id="{DC46A24F-CC16-F88A-89E3-658D0D4D79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1" name="直線コネクタ 6820">
                    <a:extLst>
                      <a:ext uri="{FF2B5EF4-FFF2-40B4-BE49-F238E27FC236}">
                        <a16:creationId xmlns:a16="http://schemas.microsoft.com/office/drawing/2014/main" id="{E138D6BA-2017-BB51-3EFD-3FFB3C3AF7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2" name="直線コネクタ 6821">
                    <a:extLst>
                      <a:ext uri="{FF2B5EF4-FFF2-40B4-BE49-F238E27FC236}">
                        <a16:creationId xmlns:a16="http://schemas.microsoft.com/office/drawing/2014/main" id="{DF3CCCE6-7492-8AD3-33CD-C98DC81B26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3" name="直線コネクタ 6822">
                    <a:extLst>
                      <a:ext uri="{FF2B5EF4-FFF2-40B4-BE49-F238E27FC236}">
                        <a16:creationId xmlns:a16="http://schemas.microsoft.com/office/drawing/2014/main" id="{BAA32AF2-1089-5310-A04A-E9394670F9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D710021C-28DC-96B4-5AED-6970BAD8CB25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365" name="正方形/長方形 1364">
                  <a:extLst>
                    <a:ext uri="{FF2B5EF4-FFF2-40B4-BE49-F238E27FC236}">
                      <a16:creationId xmlns:a16="http://schemas.microsoft.com/office/drawing/2014/main" id="{C12E8175-342E-BC7E-637E-1E5CDD9F1A1B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66" name="グループ化 1365">
                  <a:extLst>
                    <a:ext uri="{FF2B5EF4-FFF2-40B4-BE49-F238E27FC236}">
                      <a16:creationId xmlns:a16="http://schemas.microsoft.com/office/drawing/2014/main" id="{078143D8-9528-65BE-F457-144E30D368C4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08" name="グループ化 1407">
                    <a:extLst>
                      <a:ext uri="{FF2B5EF4-FFF2-40B4-BE49-F238E27FC236}">
                        <a16:creationId xmlns:a16="http://schemas.microsoft.com/office/drawing/2014/main" id="{E0DDC3A3-D510-4215-F214-5981597B10AE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1358" name="正方形/長方形 11357">
                      <a:extLst>
                        <a:ext uri="{FF2B5EF4-FFF2-40B4-BE49-F238E27FC236}">
                          <a16:creationId xmlns:a16="http://schemas.microsoft.com/office/drawing/2014/main" id="{F7B5B02C-25B3-B389-93F0-B40330D01A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59" name="グループ化 11358">
                      <a:extLst>
                        <a:ext uri="{FF2B5EF4-FFF2-40B4-BE49-F238E27FC236}">
                          <a16:creationId xmlns:a16="http://schemas.microsoft.com/office/drawing/2014/main" id="{F3126774-64B9-2777-A8D9-53B336D8B3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6793" name="正方形/長方形 6792">
                        <a:extLst>
                          <a:ext uri="{FF2B5EF4-FFF2-40B4-BE49-F238E27FC236}">
                            <a16:creationId xmlns:a16="http://schemas.microsoft.com/office/drawing/2014/main" id="{68201CDF-0003-09E1-8F22-2611C8CE44F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794" name="正方形/長方形 6793">
                        <a:extLst>
                          <a:ext uri="{FF2B5EF4-FFF2-40B4-BE49-F238E27FC236}">
                            <a16:creationId xmlns:a16="http://schemas.microsoft.com/office/drawing/2014/main" id="{EFA9BF10-F548-050B-2279-D649B7DE7D1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1360" name="グループ化 11359">
                      <a:extLst>
                        <a:ext uri="{FF2B5EF4-FFF2-40B4-BE49-F238E27FC236}">
                          <a16:creationId xmlns:a16="http://schemas.microsoft.com/office/drawing/2014/main" id="{CA722473-5781-9AA5-B193-DDB5A3341E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1370" name="正方形/長方形 11369">
                        <a:extLst>
                          <a:ext uri="{FF2B5EF4-FFF2-40B4-BE49-F238E27FC236}">
                            <a16:creationId xmlns:a16="http://schemas.microsoft.com/office/drawing/2014/main" id="{9DFF9395-CA20-A54D-E31B-E0F63015CD9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1371" name="グループ化 11370">
                        <a:extLst>
                          <a:ext uri="{FF2B5EF4-FFF2-40B4-BE49-F238E27FC236}">
                            <a16:creationId xmlns:a16="http://schemas.microsoft.com/office/drawing/2014/main" id="{452F8841-4A6C-EC44-7F51-8B507F0D54C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1372" name="正方形/長方形 11371">
                          <a:extLst>
                            <a:ext uri="{FF2B5EF4-FFF2-40B4-BE49-F238E27FC236}">
                              <a16:creationId xmlns:a16="http://schemas.microsoft.com/office/drawing/2014/main" id="{62FCE4B3-A95F-7EF2-2B80-FE5C3505F96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6792" name="正方形/長方形 6791">
                          <a:extLst>
                            <a:ext uri="{FF2B5EF4-FFF2-40B4-BE49-F238E27FC236}">
                              <a16:creationId xmlns:a16="http://schemas.microsoft.com/office/drawing/2014/main" id="{47F25795-E570-35C9-F354-FDD7914CDBF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1361" name="正方形/長方形 11360">
                      <a:extLst>
                        <a:ext uri="{FF2B5EF4-FFF2-40B4-BE49-F238E27FC236}">
                          <a16:creationId xmlns:a16="http://schemas.microsoft.com/office/drawing/2014/main" id="{6AAB863E-997D-E615-3EBB-B20752DA0AA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2" name="グループ化 11361">
                      <a:extLst>
                        <a:ext uri="{FF2B5EF4-FFF2-40B4-BE49-F238E27FC236}">
                          <a16:creationId xmlns:a16="http://schemas.microsoft.com/office/drawing/2014/main" id="{1D1A6E93-77E8-BDC9-A6BF-F5FDCBCB43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8" name="正方形/長方形 11367">
                        <a:extLst>
                          <a:ext uri="{FF2B5EF4-FFF2-40B4-BE49-F238E27FC236}">
                            <a16:creationId xmlns:a16="http://schemas.microsoft.com/office/drawing/2014/main" id="{999E3FC0-E2BC-2BD5-361E-51B026AEE3F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9" name="正方形/長方形 11368">
                        <a:extLst>
                          <a:ext uri="{FF2B5EF4-FFF2-40B4-BE49-F238E27FC236}">
                            <a16:creationId xmlns:a16="http://schemas.microsoft.com/office/drawing/2014/main" id="{20A8F5F5-AD04-9377-3857-83DC8087A4E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3" name="正方形/長方形 11362">
                      <a:extLst>
                        <a:ext uri="{FF2B5EF4-FFF2-40B4-BE49-F238E27FC236}">
                          <a16:creationId xmlns:a16="http://schemas.microsoft.com/office/drawing/2014/main" id="{A0E23FC5-FB6A-3834-7582-EFF03FFC5C7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4" name="グループ化 11363">
                      <a:extLst>
                        <a:ext uri="{FF2B5EF4-FFF2-40B4-BE49-F238E27FC236}">
                          <a16:creationId xmlns:a16="http://schemas.microsoft.com/office/drawing/2014/main" id="{21B6FA56-B67F-4F21-71BB-2521A1A944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6" name="正方形/長方形 11365">
                        <a:extLst>
                          <a:ext uri="{FF2B5EF4-FFF2-40B4-BE49-F238E27FC236}">
                            <a16:creationId xmlns:a16="http://schemas.microsoft.com/office/drawing/2014/main" id="{E31F8215-A697-247F-FED5-42F770A19D9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7" name="正方形/長方形 11366">
                        <a:extLst>
                          <a:ext uri="{FF2B5EF4-FFF2-40B4-BE49-F238E27FC236}">
                            <a16:creationId xmlns:a16="http://schemas.microsoft.com/office/drawing/2014/main" id="{039AA662-B705-DDAD-F8DF-DBD635F354F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5" name="正方形/長方形 11364">
                      <a:extLst>
                        <a:ext uri="{FF2B5EF4-FFF2-40B4-BE49-F238E27FC236}">
                          <a16:creationId xmlns:a16="http://schemas.microsoft.com/office/drawing/2014/main" id="{83D9E427-F53D-A63D-AEA3-7335E83347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09" name="グループ化 1408">
                    <a:extLst>
                      <a:ext uri="{FF2B5EF4-FFF2-40B4-BE49-F238E27FC236}">
                        <a16:creationId xmlns:a16="http://schemas.microsoft.com/office/drawing/2014/main" id="{42BD4E51-9A76-A4E0-C6E5-1491719A71CB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770" name="グループ化 6769">
                      <a:extLst>
                        <a:ext uri="{FF2B5EF4-FFF2-40B4-BE49-F238E27FC236}">
                          <a16:creationId xmlns:a16="http://schemas.microsoft.com/office/drawing/2014/main" id="{5E320ACA-0E03-F0F6-42BB-42A280924E9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342" name="直線コネクタ 11341">
                        <a:extLst>
                          <a:ext uri="{FF2B5EF4-FFF2-40B4-BE49-F238E27FC236}">
                            <a16:creationId xmlns:a16="http://schemas.microsoft.com/office/drawing/2014/main" id="{E58A7713-A375-93E1-6D82-6AFF1DA586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3" name="直線コネクタ 11342">
                        <a:extLst>
                          <a:ext uri="{FF2B5EF4-FFF2-40B4-BE49-F238E27FC236}">
                            <a16:creationId xmlns:a16="http://schemas.microsoft.com/office/drawing/2014/main" id="{FFCB8902-C08C-B091-67C2-B865DB424A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4" name="直線コネクタ 11343">
                        <a:extLst>
                          <a:ext uri="{FF2B5EF4-FFF2-40B4-BE49-F238E27FC236}">
                            <a16:creationId xmlns:a16="http://schemas.microsoft.com/office/drawing/2014/main" id="{B97C0395-E123-0952-6484-E613C4B588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5" name="直線コネクタ 11344">
                        <a:extLst>
                          <a:ext uri="{FF2B5EF4-FFF2-40B4-BE49-F238E27FC236}">
                            <a16:creationId xmlns:a16="http://schemas.microsoft.com/office/drawing/2014/main" id="{EABD6F7D-AB6E-33CB-88BF-D4BFAB686B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6" name="直線コネクタ 11345">
                        <a:extLst>
                          <a:ext uri="{FF2B5EF4-FFF2-40B4-BE49-F238E27FC236}">
                            <a16:creationId xmlns:a16="http://schemas.microsoft.com/office/drawing/2014/main" id="{B01B0EE5-978C-CCDA-920B-D75472E14A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7" name="直線コネクタ 11346">
                        <a:extLst>
                          <a:ext uri="{FF2B5EF4-FFF2-40B4-BE49-F238E27FC236}">
                            <a16:creationId xmlns:a16="http://schemas.microsoft.com/office/drawing/2014/main" id="{57E22337-7BF3-F90F-2A6E-6A0F3B1659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8" name="直線コネクタ 11347">
                        <a:extLst>
                          <a:ext uri="{FF2B5EF4-FFF2-40B4-BE49-F238E27FC236}">
                            <a16:creationId xmlns:a16="http://schemas.microsoft.com/office/drawing/2014/main" id="{ECC6731D-51B8-CC0D-25C5-8558365B5C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9" name="直線コネクタ 11348">
                        <a:extLst>
                          <a:ext uri="{FF2B5EF4-FFF2-40B4-BE49-F238E27FC236}">
                            <a16:creationId xmlns:a16="http://schemas.microsoft.com/office/drawing/2014/main" id="{03A74069-E3A5-027A-C16E-D9CD6F3A65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0" name="直線コネクタ 11349">
                        <a:extLst>
                          <a:ext uri="{FF2B5EF4-FFF2-40B4-BE49-F238E27FC236}">
                            <a16:creationId xmlns:a16="http://schemas.microsoft.com/office/drawing/2014/main" id="{0AE2F2D4-2F04-1499-5729-1AD4455604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1" name="直線コネクタ 11350">
                        <a:extLst>
                          <a:ext uri="{FF2B5EF4-FFF2-40B4-BE49-F238E27FC236}">
                            <a16:creationId xmlns:a16="http://schemas.microsoft.com/office/drawing/2014/main" id="{EF784425-66DF-A8CA-6721-BAC73C89A6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2" name="直線コネクタ 11351">
                        <a:extLst>
                          <a:ext uri="{FF2B5EF4-FFF2-40B4-BE49-F238E27FC236}">
                            <a16:creationId xmlns:a16="http://schemas.microsoft.com/office/drawing/2014/main" id="{CD46696E-0C31-A2F6-B245-55341EB1A1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3" name="直線コネクタ 11352">
                        <a:extLst>
                          <a:ext uri="{FF2B5EF4-FFF2-40B4-BE49-F238E27FC236}">
                            <a16:creationId xmlns:a16="http://schemas.microsoft.com/office/drawing/2014/main" id="{91CF0ADF-688C-40BB-00EA-A4E30DC6A3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4" name="直線コネクタ 11353">
                        <a:extLst>
                          <a:ext uri="{FF2B5EF4-FFF2-40B4-BE49-F238E27FC236}">
                            <a16:creationId xmlns:a16="http://schemas.microsoft.com/office/drawing/2014/main" id="{65FF599B-6882-78ED-7A2E-1FD3408AA7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5" name="直線コネクタ 11354">
                        <a:extLst>
                          <a:ext uri="{FF2B5EF4-FFF2-40B4-BE49-F238E27FC236}">
                            <a16:creationId xmlns:a16="http://schemas.microsoft.com/office/drawing/2014/main" id="{7A1CFF2B-2543-97C0-3154-F59B12BE3D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6" name="直線コネクタ 11355">
                        <a:extLst>
                          <a:ext uri="{FF2B5EF4-FFF2-40B4-BE49-F238E27FC236}">
                            <a16:creationId xmlns:a16="http://schemas.microsoft.com/office/drawing/2014/main" id="{112EDA9B-01C3-AA42-E783-10FAC2C83A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7" name="直線コネクタ 11356">
                        <a:extLst>
                          <a:ext uri="{FF2B5EF4-FFF2-40B4-BE49-F238E27FC236}">
                            <a16:creationId xmlns:a16="http://schemas.microsoft.com/office/drawing/2014/main" id="{367C5CD6-A5DB-AA0E-FA8B-ED765314E1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771" name="グループ化 6770">
                      <a:extLst>
                        <a:ext uri="{FF2B5EF4-FFF2-40B4-BE49-F238E27FC236}">
                          <a16:creationId xmlns:a16="http://schemas.microsoft.com/office/drawing/2014/main" id="{2A0AFA42-AABD-04F0-44AB-0BDDB1D6E4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772" name="直線コネクタ 6771">
                        <a:extLst>
                          <a:ext uri="{FF2B5EF4-FFF2-40B4-BE49-F238E27FC236}">
                            <a16:creationId xmlns:a16="http://schemas.microsoft.com/office/drawing/2014/main" id="{EB03F14F-50BE-0274-C57E-F40CE3C1F7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73" name="直線コネクタ 6772">
                        <a:extLst>
                          <a:ext uri="{FF2B5EF4-FFF2-40B4-BE49-F238E27FC236}">
                            <a16:creationId xmlns:a16="http://schemas.microsoft.com/office/drawing/2014/main" id="{A6CBF7B0-E45A-F514-C8C1-B6DC24258F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8" name="直線コネクタ 11327">
                        <a:extLst>
                          <a:ext uri="{FF2B5EF4-FFF2-40B4-BE49-F238E27FC236}">
                            <a16:creationId xmlns:a16="http://schemas.microsoft.com/office/drawing/2014/main" id="{3C910FA0-471B-FACF-5E91-CCDF3440A7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9" name="直線コネクタ 11328">
                        <a:extLst>
                          <a:ext uri="{FF2B5EF4-FFF2-40B4-BE49-F238E27FC236}">
                            <a16:creationId xmlns:a16="http://schemas.microsoft.com/office/drawing/2014/main" id="{2463E968-8CC4-E9B1-B959-2C72F58A4B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0" name="直線コネクタ 11329">
                        <a:extLst>
                          <a:ext uri="{FF2B5EF4-FFF2-40B4-BE49-F238E27FC236}">
                            <a16:creationId xmlns:a16="http://schemas.microsoft.com/office/drawing/2014/main" id="{92FA451D-E224-966F-7758-39B6A5836B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1" name="直線コネクタ 11330">
                        <a:extLst>
                          <a:ext uri="{FF2B5EF4-FFF2-40B4-BE49-F238E27FC236}">
                            <a16:creationId xmlns:a16="http://schemas.microsoft.com/office/drawing/2014/main" id="{C427664A-AB85-7ABE-3952-E49D8FF9A7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2" name="直線コネクタ 11331">
                        <a:extLst>
                          <a:ext uri="{FF2B5EF4-FFF2-40B4-BE49-F238E27FC236}">
                            <a16:creationId xmlns:a16="http://schemas.microsoft.com/office/drawing/2014/main" id="{D422D67C-81AD-4069-6E14-54B750CFA9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3" name="直線コネクタ 11332">
                        <a:extLst>
                          <a:ext uri="{FF2B5EF4-FFF2-40B4-BE49-F238E27FC236}">
                            <a16:creationId xmlns:a16="http://schemas.microsoft.com/office/drawing/2014/main" id="{DD2349A0-6DD6-944A-E100-89A4CF7046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4" name="直線コネクタ 11333">
                        <a:extLst>
                          <a:ext uri="{FF2B5EF4-FFF2-40B4-BE49-F238E27FC236}">
                            <a16:creationId xmlns:a16="http://schemas.microsoft.com/office/drawing/2014/main" id="{138092C0-3808-9E14-60A6-4011F133DB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5" name="直線コネクタ 11334">
                        <a:extLst>
                          <a:ext uri="{FF2B5EF4-FFF2-40B4-BE49-F238E27FC236}">
                            <a16:creationId xmlns:a16="http://schemas.microsoft.com/office/drawing/2014/main" id="{B526DE97-3482-B33A-8DB9-D753662FB6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6" name="直線コネクタ 11335">
                        <a:extLst>
                          <a:ext uri="{FF2B5EF4-FFF2-40B4-BE49-F238E27FC236}">
                            <a16:creationId xmlns:a16="http://schemas.microsoft.com/office/drawing/2014/main" id="{02FDD938-E599-4963-815F-442CA24ABD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7" name="直線コネクタ 11336">
                        <a:extLst>
                          <a:ext uri="{FF2B5EF4-FFF2-40B4-BE49-F238E27FC236}">
                            <a16:creationId xmlns:a16="http://schemas.microsoft.com/office/drawing/2014/main" id="{15FC14E2-5B03-A74E-2D23-A38DECC0D7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8" name="直線コネクタ 11337">
                        <a:extLst>
                          <a:ext uri="{FF2B5EF4-FFF2-40B4-BE49-F238E27FC236}">
                            <a16:creationId xmlns:a16="http://schemas.microsoft.com/office/drawing/2014/main" id="{B6160011-5A39-FDC3-7561-F6E7363D3F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9" name="直線コネクタ 11338">
                        <a:extLst>
                          <a:ext uri="{FF2B5EF4-FFF2-40B4-BE49-F238E27FC236}">
                            <a16:creationId xmlns:a16="http://schemas.microsoft.com/office/drawing/2014/main" id="{C7A0EA33-44EC-AD3F-2D2A-4F2953C3B0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0" name="直線コネクタ 11339">
                        <a:extLst>
                          <a:ext uri="{FF2B5EF4-FFF2-40B4-BE49-F238E27FC236}">
                            <a16:creationId xmlns:a16="http://schemas.microsoft.com/office/drawing/2014/main" id="{EC935683-43A5-1896-16DD-2D2F19A7DF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1" name="直線コネクタ 11340">
                        <a:extLst>
                          <a:ext uri="{FF2B5EF4-FFF2-40B4-BE49-F238E27FC236}">
                            <a16:creationId xmlns:a16="http://schemas.microsoft.com/office/drawing/2014/main" id="{31A48BB9-C4D0-1EF7-C82D-EB0D6D1026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0" name="グループ化 1409">
                    <a:extLst>
                      <a:ext uri="{FF2B5EF4-FFF2-40B4-BE49-F238E27FC236}">
                        <a16:creationId xmlns:a16="http://schemas.microsoft.com/office/drawing/2014/main" id="{8C65ECD8-A793-ECAF-2CA6-B1A3120A83C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34" name="グループ化 6633">
                      <a:extLst>
                        <a:ext uri="{FF2B5EF4-FFF2-40B4-BE49-F238E27FC236}">
                          <a16:creationId xmlns:a16="http://schemas.microsoft.com/office/drawing/2014/main" id="{5311BEA5-23CA-5485-3BFE-F06139DA26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52" name="直線コネクタ 6651">
                        <a:extLst>
                          <a:ext uri="{FF2B5EF4-FFF2-40B4-BE49-F238E27FC236}">
                            <a16:creationId xmlns:a16="http://schemas.microsoft.com/office/drawing/2014/main" id="{BFC1E858-03D7-33F7-4744-6C47530E57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8" name="直線コネクタ 6657">
                        <a:extLst>
                          <a:ext uri="{FF2B5EF4-FFF2-40B4-BE49-F238E27FC236}">
                            <a16:creationId xmlns:a16="http://schemas.microsoft.com/office/drawing/2014/main" id="{AB752DFC-0F67-73E1-53DE-A94A60DA44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39" name="直線コネクタ 6738">
                        <a:extLst>
                          <a:ext uri="{FF2B5EF4-FFF2-40B4-BE49-F238E27FC236}">
                            <a16:creationId xmlns:a16="http://schemas.microsoft.com/office/drawing/2014/main" id="{8F5B7D66-FA31-937D-3870-474D1A6AE5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40" name="直線コネクタ 6739">
                        <a:extLst>
                          <a:ext uri="{FF2B5EF4-FFF2-40B4-BE49-F238E27FC236}">
                            <a16:creationId xmlns:a16="http://schemas.microsoft.com/office/drawing/2014/main" id="{16A54D58-5351-B08C-8B6B-C066FD8E54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8" name="直線コネクタ 6757">
                        <a:extLst>
                          <a:ext uri="{FF2B5EF4-FFF2-40B4-BE49-F238E27FC236}">
                            <a16:creationId xmlns:a16="http://schemas.microsoft.com/office/drawing/2014/main" id="{5A6E21C5-2670-DB2A-988C-FDA6186472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9" name="直線コネクタ 6758">
                        <a:extLst>
                          <a:ext uri="{FF2B5EF4-FFF2-40B4-BE49-F238E27FC236}">
                            <a16:creationId xmlns:a16="http://schemas.microsoft.com/office/drawing/2014/main" id="{62789547-F7A1-CA54-F46F-915CD69C4A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0" name="直線コネクタ 6759">
                        <a:extLst>
                          <a:ext uri="{FF2B5EF4-FFF2-40B4-BE49-F238E27FC236}">
                            <a16:creationId xmlns:a16="http://schemas.microsoft.com/office/drawing/2014/main" id="{F40F7630-8D4F-9FA2-6D07-DDD178DE12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1" name="直線コネクタ 6760">
                        <a:extLst>
                          <a:ext uri="{FF2B5EF4-FFF2-40B4-BE49-F238E27FC236}">
                            <a16:creationId xmlns:a16="http://schemas.microsoft.com/office/drawing/2014/main" id="{AA0880DB-7F27-22AA-198B-24ED4D3B1D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2" name="直線コネクタ 6761">
                        <a:extLst>
                          <a:ext uri="{FF2B5EF4-FFF2-40B4-BE49-F238E27FC236}">
                            <a16:creationId xmlns:a16="http://schemas.microsoft.com/office/drawing/2014/main" id="{61FC4E39-2DF2-1CC7-67C3-40A1E77FAF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3" name="直線コネクタ 6762">
                        <a:extLst>
                          <a:ext uri="{FF2B5EF4-FFF2-40B4-BE49-F238E27FC236}">
                            <a16:creationId xmlns:a16="http://schemas.microsoft.com/office/drawing/2014/main" id="{254EF423-1F6E-41E5-F68E-981C9099F2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4" name="直線コネクタ 6763">
                        <a:extLst>
                          <a:ext uri="{FF2B5EF4-FFF2-40B4-BE49-F238E27FC236}">
                            <a16:creationId xmlns:a16="http://schemas.microsoft.com/office/drawing/2014/main" id="{243FD6D7-5A75-DFA6-FEFB-285D6A36C6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5" name="直線コネクタ 6764">
                        <a:extLst>
                          <a:ext uri="{FF2B5EF4-FFF2-40B4-BE49-F238E27FC236}">
                            <a16:creationId xmlns:a16="http://schemas.microsoft.com/office/drawing/2014/main" id="{1EBB15B3-4ADF-C070-AB2E-32618F4029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6" name="直線コネクタ 6765">
                        <a:extLst>
                          <a:ext uri="{FF2B5EF4-FFF2-40B4-BE49-F238E27FC236}">
                            <a16:creationId xmlns:a16="http://schemas.microsoft.com/office/drawing/2014/main" id="{21699BAE-C0B5-463C-90C6-5E6E47C10D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7" name="直線コネクタ 6766">
                        <a:extLst>
                          <a:ext uri="{FF2B5EF4-FFF2-40B4-BE49-F238E27FC236}">
                            <a16:creationId xmlns:a16="http://schemas.microsoft.com/office/drawing/2014/main" id="{0E569B29-B662-A079-1794-7F0CC08FCA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8" name="直線コネクタ 6767">
                        <a:extLst>
                          <a:ext uri="{FF2B5EF4-FFF2-40B4-BE49-F238E27FC236}">
                            <a16:creationId xmlns:a16="http://schemas.microsoft.com/office/drawing/2014/main" id="{DD9D58FF-CFBA-B13E-7433-7BD22933BD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9" name="直線コネクタ 6768">
                        <a:extLst>
                          <a:ext uri="{FF2B5EF4-FFF2-40B4-BE49-F238E27FC236}">
                            <a16:creationId xmlns:a16="http://schemas.microsoft.com/office/drawing/2014/main" id="{9788D6FE-162C-6CE8-F3EC-D8E9D1901D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35" name="グループ化 6634">
                      <a:extLst>
                        <a:ext uri="{FF2B5EF4-FFF2-40B4-BE49-F238E27FC236}">
                          <a16:creationId xmlns:a16="http://schemas.microsoft.com/office/drawing/2014/main" id="{8476228D-7080-67CE-4206-1DD11BB511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36" name="直線コネクタ 6635">
                        <a:extLst>
                          <a:ext uri="{FF2B5EF4-FFF2-40B4-BE49-F238E27FC236}">
                            <a16:creationId xmlns:a16="http://schemas.microsoft.com/office/drawing/2014/main" id="{C7A3F69C-FC89-F260-C211-D19D626F3D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7" name="直線コネクタ 6636">
                        <a:extLst>
                          <a:ext uri="{FF2B5EF4-FFF2-40B4-BE49-F238E27FC236}">
                            <a16:creationId xmlns:a16="http://schemas.microsoft.com/office/drawing/2014/main" id="{E7970CEF-114A-3596-A316-AD2E24153C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8" name="直線コネクタ 6637">
                        <a:extLst>
                          <a:ext uri="{FF2B5EF4-FFF2-40B4-BE49-F238E27FC236}">
                            <a16:creationId xmlns:a16="http://schemas.microsoft.com/office/drawing/2014/main" id="{4E725430-2EA8-041E-55CF-D919B7FAF5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9" name="直線コネクタ 6638">
                        <a:extLst>
                          <a:ext uri="{FF2B5EF4-FFF2-40B4-BE49-F238E27FC236}">
                            <a16:creationId xmlns:a16="http://schemas.microsoft.com/office/drawing/2014/main" id="{6887D404-8AC2-DEE8-AE09-E826B796BE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0" name="直線コネクタ 6639">
                        <a:extLst>
                          <a:ext uri="{FF2B5EF4-FFF2-40B4-BE49-F238E27FC236}">
                            <a16:creationId xmlns:a16="http://schemas.microsoft.com/office/drawing/2014/main" id="{745F5184-1B47-FD33-7BD7-D1778B212E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1" name="直線コネクタ 6640">
                        <a:extLst>
                          <a:ext uri="{FF2B5EF4-FFF2-40B4-BE49-F238E27FC236}">
                            <a16:creationId xmlns:a16="http://schemas.microsoft.com/office/drawing/2014/main" id="{04C5937A-064D-3F43-14C7-58E8226A93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2" name="直線コネクタ 6641">
                        <a:extLst>
                          <a:ext uri="{FF2B5EF4-FFF2-40B4-BE49-F238E27FC236}">
                            <a16:creationId xmlns:a16="http://schemas.microsoft.com/office/drawing/2014/main" id="{5F6DA980-ABD7-FC88-9066-F2A7C32402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3" name="直線コネクタ 6642">
                        <a:extLst>
                          <a:ext uri="{FF2B5EF4-FFF2-40B4-BE49-F238E27FC236}">
                            <a16:creationId xmlns:a16="http://schemas.microsoft.com/office/drawing/2014/main" id="{CFF272D0-5F8D-4ACC-464D-7A1C87B30C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4" name="直線コネクタ 6643">
                        <a:extLst>
                          <a:ext uri="{FF2B5EF4-FFF2-40B4-BE49-F238E27FC236}">
                            <a16:creationId xmlns:a16="http://schemas.microsoft.com/office/drawing/2014/main" id="{8EDAAC76-88F1-F7A4-50F8-876F0F2D3D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5" name="直線コネクタ 6644">
                        <a:extLst>
                          <a:ext uri="{FF2B5EF4-FFF2-40B4-BE49-F238E27FC236}">
                            <a16:creationId xmlns:a16="http://schemas.microsoft.com/office/drawing/2014/main" id="{6F25AF5D-B0B7-6C75-4D0D-5337D3825A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6" name="直線コネクタ 6645">
                        <a:extLst>
                          <a:ext uri="{FF2B5EF4-FFF2-40B4-BE49-F238E27FC236}">
                            <a16:creationId xmlns:a16="http://schemas.microsoft.com/office/drawing/2014/main" id="{2B4D184C-2919-00C2-2F6E-59D39A14FD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7" name="直線コネクタ 6646">
                        <a:extLst>
                          <a:ext uri="{FF2B5EF4-FFF2-40B4-BE49-F238E27FC236}">
                            <a16:creationId xmlns:a16="http://schemas.microsoft.com/office/drawing/2014/main" id="{F454D860-EC38-A47E-069C-8EB1F39912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8" name="直線コネクタ 6647">
                        <a:extLst>
                          <a:ext uri="{FF2B5EF4-FFF2-40B4-BE49-F238E27FC236}">
                            <a16:creationId xmlns:a16="http://schemas.microsoft.com/office/drawing/2014/main" id="{2C2FFFE0-8727-195D-D73A-B4EBECC1A4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9" name="直線コネクタ 6648">
                        <a:extLst>
                          <a:ext uri="{FF2B5EF4-FFF2-40B4-BE49-F238E27FC236}">
                            <a16:creationId xmlns:a16="http://schemas.microsoft.com/office/drawing/2014/main" id="{E1447C07-4D0C-67D0-F87F-98B6AEA77C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0" name="直線コネクタ 6649">
                        <a:extLst>
                          <a:ext uri="{FF2B5EF4-FFF2-40B4-BE49-F238E27FC236}">
                            <a16:creationId xmlns:a16="http://schemas.microsoft.com/office/drawing/2014/main" id="{3166BC22-040F-1428-230B-B4F476697C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1" name="直線コネクタ 6650">
                        <a:extLst>
                          <a:ext uri="{FF2B5EF4-FFF2-40B4-BE49-F238E27FC236}">
                            <a16:creationId xmlns:a16="http://schemas.microsoft.com/office/drawing/2014/main" id="{D383D015-FE86-C1FA-B9BF-37E10D5EB0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1" name="グループ化 1410">
                    <a:extLst>
                      <a:ext uri="{FF2B5EF4-FFF2-40B4-BE49-F238E27FC236}">
                        <a16:creationId xmlns:a16="http://schemas.microsoft.com/office/drawing/2014/main" id="{6D86B188-582F-AA57-D379-427118EEA4C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00" name="グループ化 6599">
                      <a:extLst>
                        <a:ext uri="{FF2B5EF4-FFF2-40B4-BE49-F238E27FC236}">
                          <a16:creationId xmlns:a16="http://schemas.microsoft.com/office/drawing/2014/main" id="{C727640E-37B1-2C74-D3F5-EFA2AB4186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18" name="直線コネクタ 6617">
                        <a:extLst>
                          <a:ext uri="{FF2B5EF4-FFF2-40B4-BE49-F238E27FC236}">
                            <a16:creationId xmlns:a16="http://schemas.microsoft.com/office/drawing/2014/main" id="{D664A3C4-8742-DC83-EC85-C1F2A550A2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9" name="直線コネクタ 6618">
                        <a:extLst>
                          <a:ext uri="{FF2B5EF4-FFF2-40B4-BE49-F238E27FC236}">
                            <a16:creationId xmlns:a16="http://schemas.microsoft.com/office/drawing/2014/main" id="{07F463AA-C787-D712-025E-A5F5282752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0" name="直線コネクタ 6619">
                        <a:extLst>
                          <a:ext uri="{FF2B5EF4-FFF2-40B4-BE49-F238E27FC236}">
                            <a16:creationId xmlns:a16="http://schemas.microsoft.com/office/drawing/2014/main" id="{5BB9505A-3154-0934-D1A5-BAB05A2C02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1" name="直線コネクタ 6620">
                        <a:extLst>
                          <a:ext uri="{FF2B5EF4-FFF2-40B4-BE49-F238E27FC236}">
                            <a16:creationId xmlns:a16="http://schemas.microsoft.com/office/drawing/2014/main" id="{C7E12BC3-EBAF-BB71-C76A-DDA1C4653C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2" name="直線コネクタ 6621">
                        <a:extLst>
                          <a:ext uri="{FF2B5EF4-FFF2-40B4-BE49-F238E27FC236}">
                            <a16:creationId xmlns:a16="http://schemas.microsoft.com/office/drawing/2014/main" id="{BA47E1CA-AA16-4E6A-6B87-2B68067F6E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3" name="直線コネクタ 6622">
                        <a:extLst>
                          <a:ext uri="{FF2B5EF4-FFF2-40B4-BE49-F238E27FC236}">
                            <a16:creationId xmlns:a16="http://schemas.microsoft.com/office/drawing/2014/main" id="{B4236E11-00FD-16C7-63AA-94D9515F7B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4" name="直線コネクタ 6623">
                        <a:extLst>
                          <a:ext uri="{FF2B5EF4-FFF2-40B4-BE49-F238E27FC236}">
                            <a16:creationId xmlns:a16="http://schemas.microsoft.com/office/drawing/2014/main" id="{0900F23C-5918-75FB-2DEB-895827D4A4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5" name="直線コネクタ 6624">
                        <a:extLst>
                          <a:ext uri="{FF2B5EF4-FFF2-40B4-BE49-F238E27FC236}">
                            <a16:creationId xmlns:a16="http://schemas.microsoft.com/office/drawing/2014/main" id="{83064AF1-F274-6BF7-9352-7E4B5B8525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6" name="直線コネクタ 6625">
                        <a:extLst>
                          <a:ext uri="{FF2B5EF4-FFF2-40B4-BE49-F238E27FC236}">
                            <a16:creationId xmlns:a16="http://schemas.microsoft.com/office/drawing/2014/main" id="{7DABC6D2-EC29-E7DB-C1E3-16D74D0B42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7" name="直線コネクタ 6626">
                        <a:extLst>
                          <a:ext uri="{FF2B5EF4-FFF2-40B4-BE49-F238E27FC236}">
                            <a16:creationId xmlns:a16="http://schemas.microsoft.com/office/drawing/2014/main" id="{19C41304-0A8E-84B1-9577-ABC588BCE1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8" name="直線コネクタ 6627">
                        <a:extLst>
                          <a:ext uri="{FF2B5EF4-FFF2-40B4-BE49-F238E27FC236}">
                            <a16:creationId xmlns:a16="http://schemas.microsoft.com/office/drawing/2014/main" id="{A099EC55-3780-3DDF-F83D-01B06C3333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9" name="直線コネクタ 6628">
                        <a:extLst>
                          <a:ext uri="{FF2B5EF4-FFF2-40B4-BE49-F238E27FC236}">
                            <a16:creationId xmlns:a16="http://schemas.microsoft.com/office/drawing/2014/main" id="{15AE32AA-1C90-F7CA-8626-8CA88503D5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0" name="直線コネクタ 6629">
                        <a:extLst>
                          <a:ext uri="{FF2B5EF4-FFF2-40B4-BE49-F238E27FC236}">
                            <a16:creationId xmlns:a16="http://schemas.microsoft.com/office/drawing/2014/main" id="{47286BC9-CE8D-4493-702E-27A75D0C93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1" name="直線コネクタ 6630">
                        <a:extLst>
                          <a:ext uri="{FF2B5EF4-FFF2-40B4-BE49-F238E27FC236}">
                            <a16:creationId xmlns:a16="http://schemas.microsoft.com/office/drawing/2014/main" id="{F57532E3-AAFA-6E54-E464-7F4B109A32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2" name="直線コネクタ 6631">
                        <a:extLst>
                          <a:ext uri="{FF2B5EF4-FFF2-40B4-BE49-F238E27FC236}">
                            <a16:creationId xmlns:a16="http://schemas.microsoft.com/office/drawing/2014/main" id="{7BF1C9A7-E3BC-A548-1F8F-7FC9111309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3" name="直線コネクタ 6632">
                        <a:extLst>
                          <a:ext uri="{FF2B5EF4-FFF2-40B4-BE49-F238E27FC236}">
                            <a16:creationId xmlns:a16="http://schemas.microsoft.com/office/drawing/2014/main" id="{EDE5DC73-6539-C342-0CE6-00C84FDF48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01" name="グループ化 6600">
                      <a:extLst>
                        <a:ext uri="{FF2B5EF4-FFF2-40B4-BE49-F238E27FC236}">
                          <a16:creationId xmlns:a16="http://schemas.microsoft.com/office/drawing/2014/main" id="{B7C039D6-5675-9E7D-0DDB-CA0B0CBBEF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02" name="直線コネクタ 6601">
                        <a:extLst>
                          <a:ext uri="{FF2B5EF4-FFF2-40B4-BE49-F238E27FC236}">
                            <a16:creationId xmlns:a16="http://schemas.microsoft.com/office/drawing/2014/main" id="{8F64498D-050D-491D-49C4-B4971E6288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3" name="直線コネクタ 6602">
                        <a:extLst>
                          <a:ext uri="{FF2B5EF4-FFF2-40B4-BE49-F238E27FC236}">
                            <a16:creationId xmlns:a16="http://schemas.microsoft.com/office/drawing/2014/main" id="{D14E6E34-753B-2C26-C4D2-3631F22551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4" name="直線コネクタ 6603">
                        <a:extLst>
                          <a:ext uri="{FF2B5EF4-FFF2-40B4-BE49-F238E27FC236}">
                            <a16:creationId xmlns:a16="http://schemas.microsoft.com/office/drawing/2014/main" id="{6AC836D2-7C25-A720-C663-6BC843F457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5" name="直線コネクタ 6604">
                        <a:extLst>
                          <a:ext uri="{FF2B5EF4-FFF2-40B4-BE49-F238E27FC236}">
                            <a16:creationId xmlns:a16="http://schemas.microsoft.com/office/drawing/2014/main" id="{7D013F95-EFA1-D972-76C7-24EB388DD6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6" name="直線コネクタ 6605">
                        <a:extLst>
                          <a:ext uri="{FF2B5EF4-FFF2-40B4-BE49-F238E27FC236}">
                            <a16:creationId xmlns:a16="http://schemas.microsoft.com/office/drawing/2014/main" id="{FA6CA5E1-698B-EE77-953D-AE1069E5D7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7" name="直線コネクタ 6606">
                        <a:extLst>
                          <a:ext uri="{FF2B5EF4-FFF2-40B4-BE49-F238E27FC236}">
                            <a16:creationId xmlns:a16="http://schemas.microsoft.com/office/drawing/2014/main" id="{F70E77F2-49C2-BB64-9C3E-0B1D455756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8" name="直線コネクタ 6607">
                        <a:extLst>
                          <a:ext uri="{FF2B5EF4-FFF2-40B4-BE49-F238E27FC236}">
                            <a16:creationId xmlns:a16="http://schemas.microsoft.com/office/drawing/2014/main" id="{9ABD1758-F0CA-ACC6-402E-AE7AFA6405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9" name="直線コネクタ 6608">
                        <a:extLst>
                          <a:ext uri="{FF2B5EF4-FFF2-40B4-BE49-F238E27FC236}">
                            <a16:creationId xmlns:a16="http://schemas.microsoft.com/office/drawing/2014/main" id="{FD60FEC0-6173-552F-CBD5-D3CB81EFC2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0" name="直線コネクタ 6609">
                        <a:extLst>
                          <a:ext uri="{FF2B5EF4-FFF2-40B4-BE49-F238E27FC236}">
                            <a16:creationId xmlns:a16="http://schemas.microsoft.com/office/drawing/2014/main" id="{39B92587-8223-A331-6060-A0F5564E84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1" name="直線コネクタ 6610">
                        <a:extLst>
                          <a:ext uri="{FF2B5EF4-FFF2-40B4-BE49-F238E27FC236}">
                            <a16:creationId xmlns:a16="http://schemas.microsoft.com/office/drawing/2014/main" id="{093334C3-E9BF-D7CB-AF4A-6F610A4219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2" name="直線コネクタ 6611">
                        <a:extLst>
                          <a:ext uri="{FF2B5EF4-FFF2-40B4-BE49-F238E27FC236}">
                            <a16:creationId xmlns:a16="http://schemas.microsoft.com/office/drawing/2014/main" id="{8A48A374-4AED-88E5-27DB-63F6CF4501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3" name="直線コネクタ 6612">
                        <a:extLst>
                          <a:ext uri="{FF2B5EF4-FFF2-40B4-BE49-F238E27FC236}">
                            <a16:creationId xmlns:a16="http://schemas.microsoft.com/office/drawing/2014/main" id="{985BA86A-D7F9-618D-0DF0-5F466C9F2E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4" name="直線コネクタ 6613">
                        <a:extLst>
                          <a:ext uri="{FF2B5EF4-FFF2-40B4-BE49-F238E27FC236}">
                            <a16:creationId xmlns:a16="http://schemas.microsoft.com/office/drawing/2014/main" id="{F9708659-CBBB-257E-9679-131AF02C8A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5" name="直線コネクタ 6614">
                        <a:extLst>
                          <a:ext uri="{FF2B5EF4-FFF2-40B4-BE49-F238E27FC236}">
                            <a16:creationId xmlns:a16="http://schemas.microsoft.com/office/drawing/2014/main" id="{2B29D8A9-D439-721B-6A6D-7B338D7F98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6" name="直線コネクタ 6615">
                        <a:extLst>
                          <a:ext uri="{FF2B5EF4-FFF2-40B4-BE49-F238E27FC236}">
                            <a16:creationId xmlns:a16="http://schemas.microsoft.com/office/drawing/2014/main" id="{44F656E4-407F-FE69-B9E3-787DF7C5FB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7" name="直線コネクタ 6616">
                        <a:extLst>
                          <a:ext uri="{FF2B5EF4-FFF2-40B4-BE49-F238E27FC236}">
                            <a16:creationId xmlns:a16="http://schemas.microsoft.com/office/drawing/2014/main" id="{DA3A7AE1-257A-EF18-71ED-8940262614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2" name="グループ化 1411">
                    <a:extLst>
                      <a:ext uri="{FF2B5EF4-FFF2-40B4-BE49-F238E27FC236}">
                        <a16:creationId xmlns:a16="http://schemas.microsoft.com/office/drawing/2014/main" id="{4C7FB585-3150-39B1-3CD4-6CC5B2D4133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64" name="直線コネクタ 1463">
                      <a:extLst>
                        <a:ext uri="{FF2B5EF4-FFF2-40B4-BE49-F238E27FC236}">
                          <a16:creationId xmlns:a16="http://schemas.microsoft.com/office/drawing/2014/main" id="{61A552B5-C674-3FAF-8857-6204A59BCE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5" name="直線コネクタ 1464">
                      <a:extLst>
                        <a:ext uri="{FF2B5EF4-FFF2-40B4-BE49-F238E27FC236}">
                          <a16:creationId xmlns:a16="http://schemas.microsoft.com/office/drawing/2014/main" id="{CD3B52CA-E18B-0350-ABAD-5955853348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6" name="直線コネクタ 1465">
                      <a:extLst>
                        <a:ext uri="{FF2B5EF4-FFF2-40B4-BE49-F238E27FC236}">
                          <a16:creationId xmlns:a16="http://schemas.microsoft.com/office/drawing/2014/main" id="{E7333005-8327-7C99-9652-183099F17F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7" name="直線コネクタ 1466">
                      <a:extLst>
                        <a:ext uri="{FF2B5EF4-FFF2-40B4-BE49-F238E27FC236}">
                          <a16:creationId xmlns:a16="http://schemas.microsoft.com/office/drawing/2014/main" id="{71BF4032-F95D-FAE9-D27B-A7E08A1C97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8" name="直線コネクタ 1467">
                      <a:extLst>
                        <a:ext uri="{FF2B5EF4-FFF2-40B4-BE49-F238E27FC236}">
                          <a16:creationId xmlns:a16="http://schemas.microsoft.com/office/drawing/2014/main" id="{0D7830E3-DA0E-C1C9-8FFA-82000DEA0E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9" name="直線コネクタ 1468">
                      <a:extLst>
                        <a:ext uri="{FF2B5EF4-FFF2-40B4-BE49-F238E27FC236}">
                          <a16:creationId xmlns:a16="http://schemas.microsoft.com/office/drawing/2014/main" id="{34042B8F-7E32-173C-9969-19560FE557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0" name="直線コネクタ 1469">
                      <a:extLst>
                        <a:ext uri="{FF2B5EF4-FFF2-40B4-BE49-F238E27FC236}">
                          <a16:creationId xmlns:a16="http://schemas.microsoft.com/office/drawing/2014/main" id="{E69F29F2-44B2-A0CC-15FF-344C9586AF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1" name="直線コネクタ 1470">
                      <a:extLst>
                        <a:ext uri="{FF2B5EF4-FFF2-40B4-BE49-F238E27FC236}">
                          <a16:creationId xmlns:a16="http://schemas.microsoft.com/office/drawing/2014/main" id="{70182CD5-A7C1-3BE6-3803-ED974538F8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2" name="直線コネクタ 6591">
                      <a:extLst>
                        <a:ext uri="{FF2B5EF4-FFF2-40B4-BE49-F238E27FC236}">
                          <a16:creationId xmlns:a16="http://schemas.microsoft.com/office/drawing/2014/main" id="{EAF9D780-5E37-E18B-A7C2-934047B7E1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3" name="直線コネクタ 6592">
                      <a:extLst>
                        <a:ext uri="{FF2B5EF4-FFF2-40B4-BE49-F238E27FC236}">
                          <a16:creationId xmlns:a16="http://schemas.microsoft.com/office/drawing/2014/main" id="{A2A28D35-6614-59FA-F4F4-2A41B6FB4F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4" name="直線コネクタ 6593">
                      <a:extLst>
                        <a:ext uri="{FF2B5EF4-FFF2-40B4-BE49-F238E27FC236}">
                          <a16:creationId xmlns:a16="http://schemas.microsoft.com/office/drawing/2014/main" id="{B7B6E2F7-AA44-3961-45B3-C458593605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5" name="直線コネクタ 6594">
                      <a:extLst>
                        <a:ext uri="{FF2B5EF4-FFF2-40B4-BE49-F238E27FC236}">
                          <a16:creationId xmlns:a16="http://schemas.microsoft.com/office/drawing/2014/main" id="{E7B60F8C-52FC-D9FC-545F-378BFD8299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6" name="直線コネクタ 6595">
                      <a:extLst>
                        <a:ext uri="{FF2B5EF4-FFF2-40B4-BE49-F238E27FC236}">
                          <a16:creationId xmlns:a16="http://schemas.microsoft.com/office/drawing/2014/main" id="{E71F94A9-7222-9319-BD5F-7A2A7E466A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7" name="直線コネクタ 6596">
                      <a:extLst>
                        <a:ext uri="{FF2B5EF4-FFF2-40B4-BE49-F238E27FC236}">
                          <a16:creationId xmlns:a16="http://schemas.microsoft.com/office/drawing/2014/main" id="{1FFA020E-12DF-ADE2-430C-8E36D24732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8" name="直線コネクタ 6597">
                      <a:extLst>
                        <a:ext uri="{FF2B5EF4-FFF2-40B4-BE49-F238E27FC236}">
                          <a16:creationId xmlns:a16="http://schemas.microsoft.com/office/drawing/2014/main" id="{A7A68C25-878E-B300-8561-E9DC1873EE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9" name="直線コネクタ 6598">
                      <a:extLst>
                        <a:ext uri="{FF2B5EF4-FFF2-40B4-BE49-F238E27FC236}">
                          <a16:creationId xmlns:a16="http://schemas.microsoft.com/office/drawing/2014/main" id="{25A20711-7051-B931-FC54-463CFB5BCC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13" name="グループ化 1412">
                    <a:extLst>
                      <a:ext uri="{FF2B5EF4-FFF2-40B4-BE49-F238E27FC236}">
                        <a16:creationId xmlns:a16="http://schemas.microsoft.com/office/drawing/2014/main" id="{64E2E034-ED63-A6E7-BAEB-02410ED027C1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14" name="直線コネクタ 1413">
                      <a:extLst>
                        <a:ext uri="{FF2B5EF4-FFF2-40B4-BE49-F238E27FC236}">
                          <a16:creationId xmlns:a16="http://schemas.microsoft.com/office/drawing/2014/main" id="{69DE7E49-D3CA-6CAD-8987-C7E69D3310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5" name="直線コネクタ 1414">
                      <a:extLst>
                        <a:ext uri="{FF2B5EF4-FFF2-40B4-BE49-F238E27FC236}">
                          <a16:creationId xmlns:a16="http://schemas.microsoft.com/office/drawing/2014/main" id="{FFDC5606-632E-B075-764A-976070DFC1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直線コネクタ 1449">
                      <a:extLst>
                        <a:ext uri="{FF2B5EF4-FFF2-40B4-BE49-F238E27FC236}">
                          <a16:creationId xmlns:a16="http://schemas.microsoft.com/office/drawing/2014/main" id="{D9548A8D-C034-28B7-AD5E-162C19B507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直線コネクタ 1450">
                      <a:extLst>
                        <a:ext uri="{FF2B5EF4-FFF2-40B4-BE49-F238E27FC236}">
                          <a16:creationId xmlns:a16="http://schemas.microsoft.com/office/drawing/2014/main" id="{450C1086-E0D0-1D4E-FBA6-059600857B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直線コネクタ 1451">
                      <a:extLst>
                        <a:ext uri="{FF2B5EF4-FFF2-40B4-BE49-F238E27FC236}">
                          <a16:creationId xmlns:a16="http://schemas.microsoft.com/office/drawing/2014/main" id="{83BC7360-E02D-65EE-517D-4403BDD354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直線コネクタ 1452">
                      <a:extLst>
                        <a:ext uri="{FF2B5EF4-FFF2-40B4-BE49-F238E27FC236}">
                          <a16:creationId xmlns:a16="http://schemas.microsoft.com/office/drawing/2014/main" id="{ADB29426-EC00-267B-14A4-C987732C79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直線コネクタ 1453">
                      <a:extLst>
                        <a:ext uri="{FF2B5EF4-FFF2-40B4-BE49-F238E27FC236}">
                          <a16:creationId xmlns:a16="http://schemas.microsoft.com/office/drawing/2014/main" id="{67305668-75D5-90F2-03A7-B706EB91CD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直線コネクタ 1454">
                      <a:extLst>
                        <a:ext uri="{FF2B5EF4-FFF2-40B4-BE49-F238E27FC236}">
                          <a16:creationId xmlns:a16="http://schemas.microsoft.com/office/drawing/2014/main" id="{70456E46-8FB0-8ABE-5934-1281079404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直線コネクタ 1455">
                      <a:extLst>
                        <a:ext uri="{FF2B5EF4-FFF2-40B4-BE49-F238E27FC236}">
                          <a16:creationId xmlns:a16="http://schemas.microsoft.com/office/drawing/2014/main" id="{CF243956-EF98-050C-D7A3-B3FE8D0B47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直線コネクタ 1456">
                      <a:extLst>
                        <a:ext uri="{FF2B5EF4-FFF2-40B4-BE49-F238E27FC236}">
                          <a16:creationId xmlns:a16="http://schemas.microsoft.com/office/drawing/2014/main" id="{B7A80A26-CC4B-79EE-B3C2-DA57380DBE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直線コネクタ 1457">
                      <a:extLst>
                        <a:ext uri="{FF2B5EF4-FFF2-40B4-BE49-F238E27FC236}">
                          <a16:creationId xmlns:a16="http://schemas.microsoft.com/office/drawing/2014/main" id="{64699190-EECD-F6A0-5A91-AB446CA8AA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直線コネクタ 1458">
                      <a:extLst>
                        <a:ext uri="{FF2B5EF4-FFF2-40B4-BE49-F238E27FC236}">
                          <a16:creationId xmlns:a16="http://schemas.microsoft.com/office/drawing/2014/main" id="{333C366A-0B53-CD33-4B7E-12DA5CB983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0" name="直線コネクタ 1459">
                      <a:extLst>
                        <a:ext uri="{FF2B5EF4-FFF2-40B4-BE49-F238E27FC236}">
                          <a16:creationId xmlns:a16="http://schemas.microsoft.com/office/drawing/2014/main" id="{56D41566-B277-6F1B-638A-944A0FCAF8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1" name="直線コネクタ 1460">
                      <a:extLst>
                        <a:ext uri="{FF2B5EF4-FFF2-40B4-BE49-F238E27FC236}">
                          <a16:creationId xmlns:a16="http://schemas.microsoft.com/office/drawing/2014/main" id="{D05CE77F-53D6-F799-06DA-E02D49AA01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2" name="直線コネクタ 1461">
                      <a:extLst>
                        <a:ext uri="{FF2B5EF4-FFF2-40B4-BE49-F238E27FC236}">
                          <a16:creationId xmlns:a16="http://schemas.microsoft.com/office/drawing/2014/main" id="{462203E4-20BD-2DA4-E8F3-434F7E4521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3" name="直線コネクタ 1462">
                      <a:extLst>
                        <a:ext uri="{FF2B5EF4-FFF2-40B4-BE49-F238E27FC236}">
                          <a16:creationId xmlns:a16="http://schemas.microsoft.com/office/drawing/2014/main" id="{FCCD3D7C-DD74-AEF9-277E-DA28784C31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367" name="グループ化 1366">
                  <a:extLst>
                    <a:ext uri="{FF2B5EF4-FFF2-40B4-BE49-F238E27FC236}">
                      <a16:creationId xmlns:a16="http://schemas.microsoft.com/office/drawing/2014/main" id="{2C7C5525-BCE7-98AB-0D32-414B203D65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02" name="直線コネクタ 1401">
                    <a:extLst>
                      <a:ext uri="{FF2B5EF4-FFF2-40B4-BE49-F238E27FC236}">
                        <a16:creationId xmlns:a16="http://schemas.microsoft.com/office/drawing/2014/main" id="{BBC71B29-FD69-030B-2E84-7494810F34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直線コネクタ 1402">
                    <a:extLst>
                      <a:ext uri="{FF2B5EF4-FFF2-40B4-BE49-F238E27FC236}">
                        <a16:creationId xmlns:a16="http://schemas.microsoft.com/office/drawing/2014/main" id="{CC0DBFF0-E1DD-D8E4-C574-D733EF4BB44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直線コネクタ 1403">
                    <a:extLst>
                      <a:ext uri="{FF2B5EF4-FFF2-40B4-BE49-F238E27FC236}">
                        <a16:creationId xmlns:a16="http://schemas.microsoft.com/office/drawing/2014/main" id="{CC91E1B6-9191-4E93-C3FD-8960502F19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直線コネクタ 1404">
                    <a:extLst>
                      <a:ext uri="{FF2B5EF4-FFF2-40B4-BE49-F238E27FC236}">
                        <a16:creationId xmlns:a16="http://schemas.microsoft.com/office/drawing/2014/main" id="{F3BBACD8-1F51-F297-28DC-82CBEA8E2C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6" name="直線コネクタ 1405">
                    <a:extLst>
                      <a:ext uri="{FF2B5EF4-FFF2-40B4-BE49-F238E27FC236}">
                        <a16:creationId xmlns:a16="http://schemas.microsoft.com/office/drawing/2014/main" id="{53D0FAE0-B7FA-AE51-CA1A-2AF8014E0A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7" name="直線コネクタ 1406">
                    <a:extLst>
                      <a:ext uri="{FF2B5EF4-FFF2-40B4-BE49-F238E27FC236}">
                        <a16:creationId xmlns:a16="http://schemas.microsoft.com/office/drawing/2014/main" id="{85F7E62A-0289-82A3-A929-84E0A38D4A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68" name="グループ化 1367">
                  <a:extLst>
                    <a:ext uri="{FF2B5EF4-FFF2-40B4-BE49-F238E27FC236}">
                      <a16:creationId xmlns:a16="http://schemas.microsoft.com/office/drawing/2014/main" id="{16C1DA9B-084C-E3E7-6B86-1EE4673F09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9" name="直線コネクタ 1388">
                    <a:extLst>
                      <a:ext uri="{FF2B5EF4-FFF2-40B4-BE49-F238E27FC236}">
                        <a16:creationId xmlns:a16="http://schemas.microsoft.com/office/drawing/2014/main" id="{B11ACABF-1556-1D81-1A09-A292001E3B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0" name="直線コネクタ 1389">
                    <a:extLst>
                      <a:ext uri="{FF2B5EF4-FFF2-40B4-BE49-F238E27FC236}">
                        <a16:creationId xmlns:a16="http://schemas.microsoft.com/office/drawing/2014/main" id="{D72F2496-59C9-7E5D-8A5C-5FDEA9D7DE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直線コネクタ 1397">
                    <a:extLst>
                      <a:ext uri="{FF2B5EF4-FFF2-40B4-BE49-F238E27FC236}">
                        <a16:creationId xmlns:a16="http://schemas.microsoft.com/office/drawing/2014/main" id="{82ECC376-D4CA-AEBE-3744-B31817AB08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直線コネクタ 1398">
                    <a:extLst>
                      <a:ext uri="{FF2B5EF4-FFF2-40B4-BE49-F238E27FC236}">
                        <a16:creationId xmlns:a16="http://schemas.microsoft.com/office/drawing/2014/main" id="{F297AA6F-6E42-6263-0100-F87B47CF45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直線コネクタ 1399">
                    <a:extLst>
                      <a:ext uri="{FF2B5EF4-FFF2-40B4-BE49-F238E27FC236}">
                        <a16:creationId xmlns:a16="http://schemas.microsoft.com/office/drawing/2014/main" id="{CAF33D6E-6B0F-4234-B02F-1F5E82D69B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直線コネクタ 1400">
                    <a:extLst>
                      <a:ext uri="{FF2B5EF4-FFF2-40B4-BE49-F238E27FC236}">
                        <a16:creationId xmlns:a16="http://schemas.microsoft.com/office/drawing/2014/main" id="{B8DFEC1D-0042-EADC-710A-9F0B05413D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0" name="グループ化 1369">
                  <a:extLst>
                    <a:ext uri="{FF2B5EF4-FFF2-40B4-BE49-F238E27FC236}">
                      <a16:creationId xmlns:a16="http://schemas.microsoft.com/office/drawing/2014/main" id="{5B2EAF02-D666-6A00-6DD7-200DE30955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2" name="直線コネクタ 1381">
                    <a:extLst>
                      <a:ext uri="{FF2B5EF4-FFF2-40B4-BE49-F238E27FC236}">
                        <a16:creationId xmlns:a16="http://schemas.microsoft.com/office/drawing/2014/main" id="{DF31E9A2-CEAD-99E0-0281-B40FA082D0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3" name="直線コネクタ 1382">
                    <a:extLst>
                      <a:ext uri="{FF2B5EF4-FFF2-40B4-BE49-F238E27FC236}">
                        <a16:creationId xmlns:a16="http://schemas.microsoft.com/office/drawing/2014/main" id="{9AB2188D-89A7-7B9B-A138-751F20569C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4" name="直線コネクタ 1383">
                    <a:extLst>
                      <a:ext uri="{FF2B5EF4-FFF2-40B4-BE49-F238E27FC236}">
                        <a16:creationId xmlns:a16="http://schemas.microsoft.com/office/drawing/2014/main" id="{54046F28-DC6C-A346-C9F4-0686A741A2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5" name="直線コネクタ 1384">
                    <a:extLst>
                      <a:ext uri="{FF2B5EF4-FFF2-40B4-BE49-F238E27FC236}">
                        <a16:creationId xmlns:a16="http://schemas.microsoft.com/office/drawing/2014/main" id="{7133405C-1451-BB4C-A36F-C72CD6C7F9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6" name="直線コネクタ 1385">
                    <a:extLst>
                      <a:ext uri="{FF2B5EF4-FFF2-40B4-BE49-F238E27FC236}">
                        <a16:creationId xmlns:a16="http://schemas.microsoft.com/office/drawing/2014/main" id="{F7B239D4-2E0D-FFC3-D641-74B9304B91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8" name="直線コネクタ 1387">
                    <a:extLst>
                      <a:ext uri="{FF2B5EF4-FFF2-40B4-BE49-F238E27FC236}">
                        <a16:creationId xmlns:a16="http://schemas.microsoft.com/office/drawing/2014/main" id="{84C98733-2BAC-5031-8846-0B7DBBD94D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1" name="グループ化 1370">
                  <a:extLst>
                    <a:ext uri="{FF2B5EF4-FFF2-40B4-BE49-F238E27FC236}">
                      <a16:creationId xmlns:a16="http://schemas.microsoft.com/office/drawing/2014/main" id="{FE5058F3-C5E5-50DE-723B-BC865FE782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73" name="直線コネクタ 1372">
                    <a:extLst>
                      <a:ext uri="{FF2B5EF4-FFF2-40B4-BE49-F238E27FC236}">
                        <a16:creationId xmlns:a16="http://schemas.microsoft.com/office/drawing/2014/main" id="{DF0967BC-B1ED-38CA-3D42-479B4D5240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直線コネクタ 1373">
                    <a:extLst>
                      <a:ext uri="{FF2B5EF4-FFF2-40B4-BE49-F238E27FC236}">
                        <a16:creationId xmlns:a16="http://schemas.microsoft.com/office/drawing/2014/main" id="{B0D62E47-15E3-D94C-288C-8BDF1099C8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直線コネクタ 1375">
                    <a:extLst>
                      <a:ext uri="{FF2B5EF4-FFF2-40B4-BE49-F238E27FC236}">
                        <a16:creationId xmlns:a16="http://schemas.microsoft.com/office/drawing/2014/main" id="{F6B3AC3C-B325-B5BC-E93E-05D2BA350E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直線コネクタ 1376">
                    <a:extLst>
                      <a:ext uri="{FF2B5EF4-FFF2-40B4-BE49-F238E27FC236}">
                        <a16:creationId xmlns:a16="http://schemas.microsoft.com/office/drawing/2014/main" id="{83842FF8-D958-B8D6-E8C9-3B694323422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直線コネクタ 1378">
                    <a:extLst>
                      <a:ext uri="{FF2B5EF4-FFF2-40B4-BE49-F238E27FC236}">
                        <a16:creationId xmlns:a16="http://schemas.microsoft.com/office/drawing/2014/main" id="{7C666AC7-0270-EB62-BD7C-14E8525C17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1" name="直線コネクタ 1380">
                    <a:extLst>
                      <a:ext uri="{FF2B5EF4-FFF2-40B4-BE49-F238E27FC236}">
                        <a16:creationId xmlns:a16="http://schemas.microsoft.com/office/drawing/2014/main" id="{C331974A-9EC7-949D-322D-1299D44032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CBD81A92-C50D-0541-D2D8-4A15A16C76FD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0" name="正方形/長方形 9">
                  <a:extLst>
                    <a:ext uri="{FF2B5EF4-FFF2-40B4-BE49-F238E27FC236}">
                      <a16:creationId xmlns:a16="http://schemas.microsoft.com/office/drawing/2014/main" id="{93882872-CE40-F2C6-DC4D-AA052ADE4328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1" name="グループ化 10">
                  <a:extLst>
                    <a:ext uri="{FF2B5EF4-FFF2-40B4-BE49-F238E27FC236}">
                      <a16:creationId xmlns:a16="http://schemas.microsoft.com/office/drawing/2014/main" id="{0FE3A3EB-971F-5235-325A-56DB387D7C3F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40" name="グループ化 39">
                    <a:extLst>
                      <a:ext uri="{FF2B5EF4-FFF2-40B4-BE49-F238E27FC236}">
                        <a16:creationId xmlns:a16="http://schemas.microsoft.com/office/drawing/2014/main" id="{14E09180-0F49-5FE5-3199-60235813B91E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347" name="正方形/長方形 1346">
                      <a:extLst>
                        <a:ext uri="{FF2B5EF4-FFF2-40B4-BE49-F238E27FC236}">
                          <a16:creationId xmlns:a16="http://schemas.microsoft.com/office/drawing/2014/main" id="{C22A7558-E7E5-AC41-B202-28E0BF7B25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48" name="グループ化 1347">
                      <a:extLst>
                        <a:ext uri="{FF2B5EF4-FFF2-40B4-BE49-F238E27FC236}">
                          <a16:creationId xmlns:a16="http://schemas.microsoft.com/office/drawing/2014/main" id="{E38BED3D-46D8-1E20-9255-3E33DCD53C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63" name="正方形/長方形 1362">
                        <a:extLst>
                          <a:ext uri="{FF2B5EF4-FFF2-40B4-BE49-F238E27FC236}">
                            <a16:creationId xmlns:a16="http://schemas.microsoft.com/office/drawing/2014/main" id="{02CCC09F-BA27-3B2C-5E01-1F81AC2749F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64" name="正方形/長方形 1363">
                        <a:extLst>
                          <a:ext uri="{FF2B5EF4-FFF2-40B4-BE49-F238E27FC236}">
                            <a16:creationId xmlns:a16="http://schemas.microsoft.com/office/drawing/2014/main" id="{7D085CBC-DFAF-BEB3-6FF1-1C3B99AC1C4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349" name="グループ化 1348">
                      <a:extLst>
                        <a:ext uri="{FF2B5EF4-FFF2-40B4-BE49-F238E27FC236}">
                          <a16:creationId xmlns:a16="http://schemas.microsoft.com/office/drawing/2014/main" id="{AFE62E30-4DDA-2293-3274-3C90E4A274A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359" name="正方形/長方形 1358">
                        <a:extLst>
                          <a:ext uri="{FF2B5EF4-FFF2-40B4-BE49-F238E27FC236}">
                            <a16:creationId xmlns:a16="http://schemas.microsoft.com/office/drawing/2014/main" id="{6EBAE191-BB29-F8A0-26ED-0718721E1F1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360" name="グループ化 1359">
                        <a:extLst>
                          <a:ext uri="{FF2B5EF4-FFF2-40B4-BE49-F238E27FC236}">
                            <a16:creationId xmlns:a16="http://schemas.microsoft.com/office/drawing/2014/main" id="{BBA8A887-3067-E530-F62F-41C4996F1E0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361" name="正方形/長方形 1360">
                          <a:extLst>
                            <a:ext uri="{FF2B5EF4-FFF2-40B4-BE49-F238E27FC236}">
                              <a16:creationId xmlns:a16="http://schemas.microsoft.com/office/drawing/2014/main" id="{7589F0E4-77CD-5A1F-C243-0A511512AFF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362" name="正方形/長方形 1361">
                          <a:extLst>
                            <a:ext uri="{FF2B5EF4-FFF2-40B4-BE49-F238E27FC236}">
                              <a16:creationId xmlns:a16="http://schemas.microsoft.com/office/drawing/2014/main" id="{B87FCCA1-7A9F-AF38-1FAF-7FA46DA58E1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350" name="正方形/長方形 1349">
                      <a:extLst>
                        <a:ext uri="{FF2B5EF4-FFF2-40B4-BE49-F238E27FC236}">
                          <a16:creationId xmlns:a16="http://schemas.microsoft.com/office/drawing/2014/main" id="{660389BE-1442-9729-EED0-A1DD10F56D9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1" name="グループ化 1350">
                      <a:extLst>
                        <a:ext uri="{FF2B5EF4-FFF2-40B4-BE49-F238E27FC236}">
                          <a16:creationId xmlns:a16="http://schemas.microsoft.com/office/drawing/2014/main" id="{1BE2BF23-E332-B4FC-35E6-0BF12CF7F7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7" name="正方形/長方形 1356">
                        <a:extLst>
                          <a:ext uri="{FF2B5EF4-FFF2-40B4-BE49-F238E27FC236}">
                            <a16:creationId xmlns:a16="http://schemas.microsoft.com/office/drawing/2014/main" id="{589700AB-14AF-AE7E-0D62-6FD22A1A841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8" name="正方形/長方形 1357">
                        <a:extLst>
                          <a:ext uri="{FF2B5EF4-FFF2-40B4-BE49-F238E27FC236}">
                            <a16:creationId xmlns:a16="http://schemas.microsoft.com/office/drawing/2014/main" id="{44D68C53-561D-A728-2083-1148BBFADA2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2" name="正方形/長方形 1351">
                      <a:extLst>
                        <a:ext uri="{FF2B5EF4-FFF2-40B4-BE49-F238E27FC236}">
                          <a16:creationId xmlns:a16="http://schemas.microsoft.com/office/drawing/2014/main" id="{52F89DF6-BEA1-10E5-79A5-32FD2DB7EE3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3" name="グループ化 1352">
                      <a:extLst>
                        <a:ext uri="{FF2B5EF4-FFF2-40B4-BE49-F238E27FC236}">
                          <a16:creationId xmlns:a16="http://schemas.microsoft.com/office/drawing/2014/main" id="{FDF68DFE-6464-EFD5-E298-45A8E40895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5" name="正方形/長方形 1354">
                        <a:extLst>
                          <a:ext uri="{FF2B5EF4-FFF2-40B4-BE49-F238E27FC236}">
                            <a16:creationId xmlns:a16="http://schemas.microsoft.com/office/drawing/2014/main" id="{2DD89D02-B717-5084-4847-51C845ADE9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6" name="正方形/長方形 1355">
                        <a:extLst>
                          <a:ext uri="{FF2B5EF4-FFF2-40B4-BE49-F238E27FC236}">
                            <a16:creationId xmlns:a16="http://schemas.microsoft.com/office/drawing/2014/main" id="{33BA25F7-1E6C-AD5F-D91F-133D14E036B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4" name="正方形/長方形 1353">
                      <a:extLst>
                        <a:ext uri="{FF2B5EF4-FFF2-40B4-BE49-F238E27FC236}">
                          <a16:creationId xmlns:a16="http://schemas.microsoft.com/office/drawing/2014/main" id="{D859EC60-2D36-78EA-FC04-DBE79282BB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41" name="グループ化 40">
                    <a:extLst>
                      <a:ext uri="{FF2B5EF4-FFF2-40B4-BE49-F238E27FC236}">
                        <a16:creationId xmlns:a16="http://schemas.microsoft.com/office/drawing/2014/main" id="{58F2B65E-595B-21FC-E7E3-3C6FC69575AF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484" name="グループ化 14483">
                      <a:extLst>
                        <a:ext uri="{FF2B5EF4-FFF2-40B4-BE49-F238E27FC236}">
                          <a16:creationId xmlns:a16="http://schemas.microsoft.com/office/drawing/2014/main" id="{00310F5E-C359-4D03-B36B-BBDA237ECF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502" name="直線コネクタ 14501">
                        <a:extLst>
                          <a:ext uri="{FF2B5EF4-FFF2-40B4-BE49-F238E27FC236}">
                            <a16:creationId xmlns:a16="http://schemas.microsoft.com/office/drawing/2014/main" id="{335AF9BF-8E15-292A-1818-58D06F54AA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3" name="直線コネクタ 14502">
                        <a:extLst>
                          <a:ext uri="{FF2B5EF4-FFF2-40B4-BE49-F238E27FC236}">
                            <a16:creationId xmlns:a16="http://schemas.microsoft.com/office/drawing/2014/main" id="{D68D9431-8825-2497-20C0-AABBFEA118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4" name="直線コネクタ 14503">
                        <a:extLst>
                          <a:ext uri="{FF2B5EF4-FFF2-40B4-BE49-F238E27FC236}">
                            <a16:creationId xmlns:a16="http://schemas.microsoft.com/office/drawing/2014/main" id="{51259172-4305-DCBB-4BEC-81420064A0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5" name="直線コネクタ 14504">
                        <a:extLst>
                          <a:ext uri="{FF2B5EF4-FFF2-40B4-BE49-F238E27FC236}">
                            <a16:creationId xmlns:a16="http://schemas.microsoft.com/office/drawing/2014/main" id="{27EED131-11EE-3524-7628-1A86F33A2C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9" name="直線コネクタ 14508">
                        <a:extLst>
                          <a:ext uri="{FF2B5EF4-FFF2-40B4-BE49-F238E27FC236}">
                            <a16:creationId xmlns:a16="http://schemas.microsoft.com/office/drawing/2014/main" id="{81FE9871-1140-04AE-E46C-6E665371B9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2" name="直線コネクタ 14521">
                        <a:extLst>
                          <a:ext uri="{FF2B5EF4-FFF2-40B4-BE49-F238E27FC236}">
                            <a16:creationId xmlns:a16="http://schemas.microsoft.com/office/drawing/2014/main" id="{9C037F4F-CD93-31C0-CBFB-283192D608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3" name="直線コネクタ 14522">
                        <a:extLst>
                          <a:ext uri="{FF2B5EF4-FFF2-40B4-BE49-F238E27FC236}">
                            <a16:creationId xmlns:a16="http://schemas.microsoft.com/office/drawing/2014/main" id="{59D926B4-E061-1E7C-FF0B-EFE1EA1CAB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5" name="直線コネクタ 14524">
                        <a:extLst>
                          <a:ext uri="{FF2B5EF4-FFF2-40B4-BE49-F238E27FC236}">
                            <a16:creationId xmlns:a16="http://schemas.microsoft.com/office/drawing/2014/main" id="{C56F68FE-227F-3059-9D00-9EF6F90920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5" name="直線コネクタ 14714">
                        <a:extLst>
                          <a:ext uri="{FF2B5EF4-FFF2-40B4-BE49-F238E27FC236}">
                            <a16:creationId xmlns:a16="http://schemas.microsoft.com/office/drawing/2014/main" id="{A9CF9D92-4D13-A490-51EC-2940868933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6" name="直線コネクタ 14715">
                        <a:extLst>
                          <a:ext uri="{FF2B5EF4-FFF2-40B4-BE49-F238E27FC236}">
                            <a16:creationId xmlns:a16="http://schemas.microsoft.com/office/drawing/2014/main" id="{519B07DF-B3AE-D429-746E-A04A94AB7D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7" name="直線コネクタ 14716">
                        <a:extLst>
                          <a:ext uri="{FF2B5EF4-FFF2-40B4-BE49-F238E27FC236}">
                            <a16:creationId xmlns:a16="http://schemas.microsoft.com/office/drawing/2014/main" id="{8BE502DF-CDD7-91D9-209F-21BFF786A4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8" name="直線コネクタ 14717">
                        <a:extLst>
                          <a:ext uri="{FF2B5EF4-FFF2-40B4-BE49-F238E27FC236}">
                            <a16:creationId xmlns:a16="http://schemas.microsoft.com/office/drawing/2014/main" id="{8DE1FB4E-77DD-B4CE-C1BF-5C8CC8C1A1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9" name="直線コネクタ 14718">
                        <a:extLst>
                          <a:ext uri="{FF2B5EF4-FFF2-40B4-BE49-F238E27FC236}">
                            <a16:creationId xmlns:a16="http://schemas.microsoft.com/office/drawing/2014/main" id="{F536535C-34D1-6F4C-080E-94CCAD28F1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4" name="直線コネクタ 1343">
                        <a:extLst>
                          <a:ext uri="{FF2B5EF4-FFF2-40B4-BE49-F238E27FC236}">
                            <a16:creationId xmlns:a16="http://schemas.microsoft.com/office/drawing/2014/main" id="{BA8D47E3-A67F-4B97-FEA8-0943BB8D6E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5" name="直線コネクタ 1344">
                        <a:extLst>
                          <a:ext uri="{FF2B5EF4-FFF2-40B4-BE49-F238E27FC236}">
                            <a16:creationId xmlns:a16="http://schemas.microsoft.com/office/drawing/2014/main" id="{C37FA2C1-BD17-3F80-41A6-B346542E2B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6" name="直線コネクタ 1345">
                        <a:extLst>
                          <a:ext uri="{FF2B5EF4-FFF2-40B4-BE49-F238E27FC236}">
                            <a16:creationId xmlns:a16="http://schemas.microsoft.com/office/drawing/2014/main" id="{6E980FB2-531A-8888-EA9F-0B66CF0748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485" name="グループ化 14484">
                      <a:extLst>
                        <a:ext uri="{FF2B5EF4-FFF2-40B4-BE49-F238E27FC236}">
                          <a16:creationId xmlns:a16="http://schemas.microsoft.com/office/drawing/2014/main" id="{0BBA5DBA-DBA2-C3D4-FE1D-B13F371325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86" name="直線コネクタ 14485">
                        <a:extLst>
                          <a:ext uri="{FF2B5EF4-FFF2-40B4-BE49-F238E27FC236}">
                            <a16:creationId xmlns:a16="http://schemas.microsoft.com/office/drawing/2014/main" id="{041EDB8D-0D86-48DB-67A4-4CE6456C8D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7" name="直線コネクタ 14486">
                        <a:extLst>
                          <a:ext uri="{FF2B5EF4-FFF2-40B4-BE49-F238E27FC236}">
                            <a16:creationId xmlns:a16="http://schemas.microsoft.com/office/drawing/2014/main" id="{D8401B9C-A786-1D8B-37D2-AA3DA2195D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8" name="直線コネクタ 14487">
                        <a:extLst>
                          <a:ext uri="{FF2B5EF4-FFF2-40B4-BE49-F238E27FC236}">
                            <a16:creationId xmlns:a16="http://schemas.microsoft.com/office/drawing/2014/main" id="{AA668CCC-386E-3566-2B7C-CB5C700272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9" name="直線コネクタ 14488">
                        <a:extLst>
                          <a:ext uri="{FF2B5EF4-FFF2-40B4-BE49-F238E27FC236}">
                            <a16:creationId xmlns:a16="http://schemas.microsoft.com/office/drawing/2014/main" id="{566092E3-E13F-E60E-8C51-22D21C3AE7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0" name="直線コネクタ 14489">
                        <a:extLst>
                          <a:ext uri="{FF2B5EF4-FFF2-40B4-BE49-F238E27FC236}">
                            <a16:creationId xmlns:a16="http://schemas.microsoft.com/office/drawing/2014/main" id="{1CDFB445-210B-C317-7F03-726E62523B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1" name="直線コネクタ 14490">
                        <a:extLst>
                          <a:ext uri="{FF2B5EF4-FFF2-40B4-BE49-F238E27FC236}">
                            <a16:creationId xmlns:a16="http://schemas.microsoft.com/office/drawing/2014/main" id="{77D5F1F6-B16F-E3F1-17BD-A2EC882CF5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2" name="直線コネクタ 14491">
                        <a:extLst>
                          <a:ext uri="{FF2B5EF4-FFF2-40B4-BE49-F238E27FC236}">
                            <a16:creationId xmlns:a16="http://schemas.microsoft.com/office/drawing/2014/main" id="{DE4D575F-E2FD-BC47-753E-7E22E60AFB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3" name="直線コネクタ 14492">
                        <a:extLst>
                          <a:ext uri="{FF2B5EF4-FFF2-40B4-BE49-F238E27FC236}">
                            <a16:creationId xmlns:a16="http://schemas.microsoft.com/office/drawing/2014/main" id="{F0A5A374-E3B6-F406-B85B-47737F9EC3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4" name="直線コネクタ 14493">
                        <a:extLst>
                          <a:ext uri="{FF2B5EF4-FFF2-40B4-BE49-F238E27FC236}">
                            <a16:creationId xmlns:a16="http://schemas.microsoft.com/office/drawing/2014/main" id="{4FEF59E5-51FC-835A-4BA7-CE3D4D4302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5" name="直線コネクタ 14494">
                        <a:extLst>
                          <a:ext uri="{FF2B5EF4-FFF2-40B4-BE49-F238E27FC236}">
                            <a16:creationId xmlns:a16="http://schemas.microsoft.com/office/drawing/2014/main" id="{59AB897E-F5F8-59C0-14CB-B44CD741B7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6" name="直線コネクタ 14495">
                        <a:extLst>
                          <a:ext uri="{FF2B5EF4-FFF2-40B4-BE49-F238E27FC236}">
                            <a16:creationId xmlns:a16="http://schemas.microsoft.com/office/drawing/2014/main" id="{DACC4FB2-B500-FC89-628E-A5752ABBC5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7" name="直線コネクタ 14496">
                        <a:extLst>
                          <a:ext uri="{FF2B5EF4-FFF2-40B4-BE49-F238E27FC236}">
                            <a16:creationId xmlns:a16="http://schemas.microsoft.com/office/drawing/2014/main" id="{E2B2E2D1-4F73-2E12-1E0A-17CAB06629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8" name="直線コネクタ 14497">
                        <a:extLst>
                          <a:ext uri="{FF2B5EF4-FFF2-40B4-BE49-F238E27FC236}">
                            <a16:creationId xmlns:a16="http://schemas.microsoft.com/office/drawing/2014/main" id="{C944049A-157F-F6B5-C2D4-730F38CE03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9" name="直線コネクタ 14498">
                        <a:extLst>
                          <a:ext uri="{FF2B5EF4-FFF2-40B4-BE49-F238E27FC236}">
                            <a16:creationId xmlns:a16="http://schemas.microsoft.com/office/drawing/2014/main" id="{687C930D-7479-0E98-AAAE-2976DCA682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0" name="直線コネクタ 14499">
                        <a:extLst>
                          <a:ext uri="{FF2B5EF4-FFF2-40B4-BE49-F238E27FC236}">
                            <a16:creationId xmlns:a16="http://schemas.microsoft.com/office/drawing/2014/main" id="{3CD041D9-6893-64E3-9049-C933435C4A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1" name="直線コネクタ 14500">
                        <a:extLst>
                          <a:ext uri="{FF2B5EF4-FFF2-40B4-BE49-F238E27FC236}">
                            <a16:creationId xmlns:a16="http://schemas.microsoft.com/office/drawing/2014/main" id="{C7121840-9AE5-419C-9934-1464137290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2" name="グループ化 41">
                    <a:extLst>
                      <a:ext uri="{FF2B5EF4-FFF2-40B4-BE49-F238E27FC236}">
                        <a16:creationId xmlns:a16="http://schemas.microsoft.com/office/drawing/2014/main" id="{522F0562-1DBD-8105-1C2A-E5A778DBE673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906" name="グループ化 9905">
                      <a:extLst>
                        <a:ext uri="{FF2B5EF4-FFF2-40B4-BE49-F238E27FC236}">
                          <a16:creationId xmlns:a16="http://schemas.microsoft.com/office/drawing/2014/main" id="{CE9819F4-3C68-A80B-DB58-8A43272FAE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68" name="直線コネクタ 14467">
                        <a:extLst>
                          <a:ext uri="{FF2B5EF4-FFF2-40B4-BE49-F238E27FC236}">
                            <a16:creationId xmlns:a16="http://schemas.microsoft.com/office/drawing/2014/main" id="{1A3C531A-CE0E-E037-76B0-AD796C689D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9" name="直線コネクタ 14468">
                        <a:extLst>
                          <a:ext uri="{FF2B5EF4-FFF2-40B4-BE49-F238E27FC236}">
                            <a16:creationId xmlns:a16="http://schemas.microsoft.com/office/drawing/2014/main" id="{150D05AD-022C-105D-144A-3BA6E497CA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0" name="直線コネクタ 14469">
                        <a:extLst>
                          <a:ext uri="{FF2B5EF4-FFF2-40B4-BE49-F238E27FC236}">
                            <a16:creationId xmlns:a16="http://schemas.microsoft.com/office/drawing/2014/main" id="{E7E2EABD-45EC-67B2-F8F1-0727F63A6B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1" name="直線コネクタ 14470">
                        <a:extLst>
                          <a:ext uri="{FF2B5EF4-FFF2-40B4-BE49-F238E27FC236}">
                            <a16:creationId xmlns:a16="http://schemas.microsoft.com/office/drawing/2014/main" id="{B8376FF1-3312-A162-36F7-B5A93A7619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2" name="直線コネクタ 14471">
                        <a:extLst>
                          <a:ext uri="{FF2B5EF4-FFF2-40B4-BE49-F238E27FC236}">
                            <a16:creationId xmlns:a16="http://schemas.microsoft.com/office/drawing/2014/main" id="{5289264D-9E3D-31D1-EFB0-D4CA8C9308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3" name="直線コネクタ 14472">
                        <a:extLst>
                          <a:ext uri="{FF2B5EF4-FFF2-40B4-BE49-F238E27FC236}">
                            <a16:creationId xmlns:a16="http://schemas.microsoft.com/office/drawing/2014/main" id="{A6145EE0-B9D3-6B3B-7612-2482C29B2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4" name="直線コネクタ 14473">
                        <a:extLst>
                          <a:ext uri="{FF2B5EF4-FFF2-40B4-BE49-F238E27FC236}">
                            <a16:creationId xmlns:a16="http://schemas.microsoft.com/office/drawing/2014/main" id="{D13263DE-F339-703F-5D11-D1599924FE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5" name="直線コネクタ 14474">
                        <a:extLst>
                          <a:ext uri="{FF2B5EF4-FFF2-40B4-BE49-F238E27FC236}">
                            <a16:creationId xmlns:a16="http://schemas.microsoft.com/office/drawing/2014/main" id="{024FC560-9036-236E-17D0-CDCAC4C06B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6" name="直線コネクタ 14475">
                        <a:extLst>
                          <a:ext uri="{FF2B5EF4-FFF2-40B4-BE49-F238E27FC236}">
                            <a16:creationId xmlns:a16="http://schemas.microsoft.com/office/drawing/2014/main" id="{92EEF1DB-11D5-65F9-D694-5BB86BB98F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7" name="直線コネクタ 14476">
                        <a:extLst>
                          <a:ext uri="{FF2B5EF4-FFF2-40B4-BE49-F238E27FC236}">
                            <a16:creationId xmlns:a16="http://schemas.microsoft.com/office/drawing/2014/main" id="{1E220F3C-61D4-DA27-C6B3-125661D401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8" name="直線コネクタ 14477">
                        <a:extLst>
                          <a:ext uri="{FF2B5EF4-FFF2-40B4-BE49-F238E27FC236}">
                            <a16:creationId xmlns:a16="http://schemas.microsoft.com/office/drawing/2014/main" id="{A9C3436A-0C3E-5CCF-D6F2-78F72301D0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9" name="直線コネクタ 14478">
                        <a:extLst>
                          <a:ext uri="{FF2B5EF4-FFF2-40B4-BE49-F238E27FC236}">
                            <a16:creationId xmlns:a16="http://schemas.microsoft.com/office/drawing/2014/main" id="{679E1F06-0C69-F0C9-56A5-D48EE6C2DB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0" name="直線コネクタ 14479">
                        <a:extLst>
                          <a:ext uri="{FF2B5EF4-FFF2-40B4-BE49-F238E27FC236}">
                            <a16:creationId xmlns:a16="http://schemas.microsoft.com/office/drawing/2014/main" id="{222A9956-F805-52E0-2C3D-81FD5A3F24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1" name="直線コネクタ 14480">
                        <a:extLst>
                          <a:ext uri="{FF2B5EF4-FFF2-40B4-BE49-F238E27FC236}">
                            <a16:creationId xmlns:a16="http://schemas.microsoft.com/office/drawing/2014/main" id="{AF9FE1AA-AD8A-12CE-0EF1-626E3AD9E0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2" name="直線コネクタ 14481">
                        <a:extLst>
                          <a:ext uri="{FF2B5EF4-FFF2-40B4-BE49-F238E27FC236}">
                            <a16:creationId xmlns:a16="http://schemas.microsoft.com/office/drawing/2014/main" id="{1D83DF75-78E4-BFF7-C860-E08010584B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3" name="直線コネクタ 14482">
                        <a:extLst>
                          <a:ext uri="{FF2B5EF4-FFF2-40B4-BE49-F238E27FC236}">
                            <a16:creationId xmlns:a16="http://schemas.microsoft.com/office/drawing/2014/main" id="{B7FB45E2-F324-9201-60F1-240F9F6384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907" name="グループ化 9906">
                      <a:extLst>
                        <a:ext uri="{FF2B5EF4-FFF2-40B4-BE49-F238E27FC236}">
                          <a16:creationId xmlns:a16="http://schemas.microsoft.com/office/drawing/2014/main" id="{007F9EA3-12E6-DB16-4A1E-57CAC45611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908" name="直線コネクタ 9907">
                        <a:extLst>
                          <a:ext uri="{FF2B5EF4-FFF2-40B4-BE49-F238E27FC236}">
                            <a16:creationId xmlns:a16="http://schemas.microsoft.com/office/drawing/2014/main" id="{64AEE9F8-C7D3-8509-BD12-C70C07C365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9" name="直線コネクタ 9908">
                        <a:extLst>
                          <a:ext uri="{FF2B5EF4-FFF2-40B4-BE49-F238E27FC236}">
                            <a16:creationId xmlns:a16="http://schemas.microsoft.com/office/drawing/2014/main" id="{17A84E48-C378-5427-2260-95EBF2C972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0" name="直線コネクタ 9909">
                        <a:extLst>
                          <a:ext uri="{FF2B5EF4-FFF2-40B4-BE49-F238E27FC236}">
                            <a16:creationId xmlns:a16="http://schemas.microsoft.com/office/drawing/2014/main" id="{71BF58A8-C053-DDD7-AE10-A5E324859B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1" name="直線コネクタ 9910">
                        <a:extLst>
                          <a:ext uri="{FF2B5EF4-FFF2-40B4-BE49-F238E27FC236}">
                            <a16:creationId xmlns:a16="http://schemas.microsoft.com/office/drawing/2014/main" id="{0822482F-2FDF-A96E-E8CC-249E20B947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2" name="直線コネクタ 9911">
                        <a:extLst>
                          <a:ext uri="{FF2B5EF4-FFF2-40B4-BE49-F238E27FC236}">
                            <a16:creationId xmlns:a16="http://schemas.microsoft.com/office/drawing/2014/main" id="{508D0162-D4FB-8099-339F-446B08A51B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3" name="直線コネクタ 9912">
                        <a:extLst>
                          <a:ext uri="{FF2B5EF4-FFF2-40B4-BE49-F238E27FC236}">
                            <a16:creationId xmlns:a16="http://schemas.microsoft.com/office/drawing/2014/main" id="{66A3CC13-7302-8C12-D70E-175F017F52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4" name="直線コネクタ 9913">
                        <a:extLst>
                          <a:ext uri="{FF2B5EF4-FFF2-40B4-BE49-F238E27FC236}">
                            <a16:creationId xmlns:a16="http://schemas.microsoft.com/office/drawing/2014/main" id="{E8E108B3-55A4-6FCF-DBD7-2B13A54A7F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5" name="直線コネクタ 9914">
                        <a:extLst>
                          <a:ext uri="{FF2B5EF4-FFF2-40B4-BE49-F238E27FC236}">
                            <a16:creationId xmlns:a16="http://schemas.microsoft.com/office/drawing/2014/main" id="{1D03A70F-4C4B-E1CE-D976-3625B51F1C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6" name="直線コネクタ 9915">
                        <a:extLst>
                          <a:ext uri="{FF2B5EF4-FFF2-40B4-BE49-F238E27FC236}">
                            <a16:creationId xmlns:a16="http://schemas.microsoft.com/office/drawing/2014/main" id="{FC24B840-DF4F-F471-537F-86EC12F352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7" name="直線コネクタ 9916">
                        <a:extLst>
                          <a:ext uri="{FF2B5EF4-FFF2-40B4-BE49-F238E27FC236}">
                            <a16:creationId xmlns:a16="http://schemas.microsoft.com/office/drawing/2014/main" id="{2822644B-443A-DD7A-067E-AD5B21EF6D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8" name="直線コネクタ 9917">
                        <a:extLst>
                          <a:ext uri="{FF2B5EF4-FFF2-40B4-BE49-F238E27FC236}">
                            <a16:creationId xmlns:a16="http://schemas.microsoft.com/office/drawing/2014/main" id="{52C2257E-1B88-7CA7-2512-78DB5163EB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9" name="直線コネクタ 9918">
                        <a:extLst>
                          <a:ext uri="{FF2B5EF4-FFF2-40B4-BE49-F238E27FC236}">
                            <a16:creationId xmlns:a16="http://schemas.microsoft.com/office/drawing/2014/main" id="{4A0BB21B-889C-EE28-345A-5DF44E9AEE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4" name="直線コネクタ 14463">
                        <a:extLst>
                          <a:ext uri="{FF2B5EF4-FFF2-40B4-BE49-F238E27FC236}">
                            <a16:creationId xmlns:a16="http://schemas.microsoft.com/office/drawing/2014/main" id="{C9E0BFAB-342B-E8E1-B893-F17B2652C2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5" name="直線コネクタ 14464">
                        <a:extLst>
                          <a:ext uri="{FF2B5EF4-FFF2-40B4-BE49-F238E27FC236}">
                            <a16:creationId xmlns:a16="http://schemas.microsoft.com/office/drawing/2014/main" id="{37FE09BE-D06F-F9E1-251D-D57DD60741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6" name="直線コネクタ 14465">
                        <a:extLst>
                          <a:ext uri="{FF2B5EF4-FFF2-40B4-BE49-F238E27FC236}">
                            <a16:creationId xmlns:a16="http://schemas.microsoft.com/office/drawing/2014/main" id="{D1893468-CDAE-BDC9-75EC-7170393029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7" name="直線コネクタ 14466">
                        <a:extLst>
                          <a:ext uri="{FF2B5EF4-FFF2-40B4-BE49-F238E27FC236}">
                            <a16:creationId xmlns:a16="http://schemas.microsoft.com/office/drawing/2014/main" id="{6243777E-BE17-AB40-BC78-6322640576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3" name="グループ化 42">
                    <a:extLst>
                      <a:ext uri="{FF2B5EF4-FFF2-40B4-BE49-F238E27FC236}">
                        <a16:creationId xmlns:a16="http://schemas.microsoft.com/office/drawing/2014/main" id="{5F5AB196-B243-9B96-416A-AF7B88E110F4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872" name="グループ化 9871">
                      <a:extLst>
                        <a:ext uri="{FF2B5EF4-FFF2-40B4-BE49-F238E27FC236}">
                          <a16:creationId xmlns:a16="http://schemas.microsoft.com/office/drawing/2014/main" id="{3253750B-B4E8-201C-ACA3-E397A4949A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90" name="直線コネクタ 9889">
                        <a:extLst>
                          <a:ext uri="{FF2B5EF4-FFF2-40B4-BE49-F238E27FC236}">
                            <a16:creationId xmlns:a16="http://schemas.microsoft.com/office/drawing/2014/main" id="{0345BEC4-F408-7930-0935-28F84BA5B0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1" name="直線コネクタ 9890">
                        <a:extLst>
                          <a:ext uri="{FF2B5EF4-FFF2-40B4-BE49-F238E27FC236}">
                            <a16:creationId xmlns:a16="http://schemas.microsoft.com/office/drawing/2014/main" id="{611BBAA0-E245-AC36-7718-D71246532B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2" name="直線コネクタ 9891">
                        <a:extLst>
                          <a:ext uri="{FF2B5EF4-FFF2-40B4-BE49-F238E27FC236}">
                            <a16:creationId xmlns:a16="http://schemas.microsoft.com/office/drawing/2014/main" id="{3FA2B86D-C16D-48E1-4728-C1488969B4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3" name="直線コネクタ 9892">
                        <a:extLst>
                          <a:ext uri="{FF2B5EF4-FFF2-40B4-BE49-F238E27FC236}">
                            <a16:creationId xmlns:a16="http://schemas.microsoft.com/office/drawing/2014/main" id="{72D374BD-61BE-DBBB-0223-4E227AB1A0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4" name="直線コネクタ 9893">
                        <a:extLst>
                          <a:ext uri="{FF2B5EF4-FFF2-40B4-BE49-F238E27FC236}">
                            <a16:creationId xmlns:a16="http://schemas.microsoft.com/office/drawing/2014/main" id="{2BF32FBC-CEAC-5F98-FFAB-999807B31D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5" name="直線コネクタ 9894">
                        <a:extLst>
                          <a:ext uri="{FF2B5EF4-FFF2-40B4-BE49-F238E27FC236}">
                            <a16:creationId xmlns:a16="http://schemas.microsoft.com/office/drawing/2014/main" id="{95B1652D-BF61-76DE-6513-FE7A1DD3D1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6" name="直線コネクタ 9895">
                        <a:extLst>
                          <a:ext uri="{FF2B5EF4-FFF2-40B4-BE49-F238E27FC236}">
                            <a16:creationId xmlns:a16="http://schemas.microsoft.com/office/drawing/2014/main" id="{FFBFB9E7-D9B5-1582-C378-283D1E1977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7" name="直線コネクタ 9896">
                        <a:extLst>
                          <a:ext uri="{FF2B5EF4-FFF2-40B4-BE49-F238E27FC236}">
                            <a16:creationId xmlns:a16="http://schemas.microsoft.com/office/drawing/2014/main" id="{6ACB62B5-F405-0A12-E9EA-C970939472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8" name="直線コネクタ 9897">
                        <a:extLst>
                          <a:ext uri="{FF2B5EF4-FFF2-40B4-BE49-F238E27FC236}">
                            <a16:creationId xmlns:a16="http://schemas.microsoft.com/office/drawing/2014/main" id="{B96E55FA-4495-7583-9534-42AE649146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9" name="直線コネクタ 9898">
                        <a:extLst>
                          <a:ext uri="{FF2B5EF4-FFF2-40B4-BE49-F238E27FC236}">
                            <a16:creationId xmlns:a16="http://schemas.microsoft.com/office/drawing/2014/main" id="{7DD1ECEF-D73D-7A27-909D-4A766AC282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0" name="直線コネクタ 9899">
                        <a:extLst>
                          <a:ext uri="{FF2B5EF4-FFF2-40B4-BE49-F238E27FC236}">
                            <a16:creationId xmlns:a16="http://schemas.microsoft.com/office/drawing/2014/main" id="{7D1DC8E5-59D2-0C6E-B5A3-10F684D3EF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1" name="直線コネクタ 9900">
                        <a:extLst>
                          <a:ext uri="{FF2B5EF4-FFF2-40B4-BE49-F238E27FC236}">
                            <a16:creationId xmlns:a16="http://schemas.microsoft.com/office/drawing/2014/main" id="{116B3A84-182E-800E-BF56-67077B66EB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2" name="直線コネクタ 9901">
                        <a:extLst>
                          <a:ext uri="{FF2B5EF4-FFF2-40B4-BE49-F238E27FC236}">
                            <a16:creationId xmlns:a16="http://schemas.microsoft.com/office/drawing/2014/main" id="{D52563AC-6D9C-0A42-A1DB-2EE25CCD8D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3" name="直線コネクタ 9902">
                        <a:extLst>
                          <a:ext uri="{FF2B5EF4-FFF2-40B4-BE49-F238E27FC236}">
                            <a16:creationId xmlns:a16="http://schemas.microsoft.com/office/drawing/2014/main" id="{CED0F3B1-4FE6-F686-EF7B-BD92B94373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4" name="直線コネクタ 9903">
                        <a:extLst>
                          <a:ext uri="{FF2B5EF4-FFF2-40B4-BE49-F238E27FC236}">
                            <a16:creationId xmlns:a16="http://schemas.microsoft.com/office/drawing/2014/main" id="{0E669B55-B462-C096-6378-38877FE122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5" name="直線コネクタ 9904">
                        <a:extLst>
                          <a:ext uri="{FF2B5EF4-FFF2-40B4-BE49-F238E27FC236}">
                            <a16:creationId xmlns:a16="http://schemas.microsoft.com/office/drawing/2014/main" id="{981B79D9-747B-D38B-76E8-8DF5CB95DA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873" name="グループ化 9872">
                      <a:extLst>
                        <a:ext uri="{FF2B5EF4-FFF2-40B4-BE49-F238E27FC236}">
                          <a16:creationId xmlns:a16="http://schemas.microsoft.com/office/drawing/2014/main" id="{2E4593F4-A900-3D65-71A5-E719FC75EC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74" name="直線コネクタ 9873">
                        <a:extLst>
                          <a:ext uri="{FF2B5EF4-FFF2-40B4-BE49-F238E27FC236}">
                            <a16:creationId xmlns:a16="http://schemas.microsoft.com/office/drawing/2014/main" id="{F1AE49EC-BFF5-F53E-8CB3-B1271919C9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5" name="直線コネクタ 9874">
                        <a:extLst>
                          <a:ext uri="{FF2B5EF4-FFF2-40B4-BE49-F238E27FC236}">
                            <a16:creationId xmlns:a16="http://schemas.microsoft.com/office/drawing/2014/main" id="{22AD06A7-9488-88EA-EB2F-ACF588D064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6" name="直線コネクタ 9875">
                        <a:extLst>
                          <a:ext uri="{FF2B5EF4-FFF2-40B4-BE49-F238E27FC236}">
                            <a16:creationId xmlns:a16="http://schemas.microsoft.com/office/drawing/2014/main" id="{C2F4EC8C-2E5D-67AB-3123-A3CDE100D7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7" name="直線コネクタ 9876">
                        <a:extLst>
                          <a:ext uri="{FF2B5EF4-FFF2-40B4-BE49-F238E27FC236}">
                            <a16:creationId xmlns:a16="http://schemas.microsoft.com/office/drawing/2014/main" id="{8BD4917B-081D-4AD5-6557-279A9E1077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8" name="直線コネクタ 9877">
                        <a:extLst>
                          <a:ext uri="{FF2B5EF4-FFF2-40B4-BE49-F238E27FC236}">
                            <a16:creationId xmlns:a16="http://schemas.microsoft.com/office/drawing/2014/main" id="{7335798F-05CB-C5EF-AA06-FD8CD0C098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9" name="直線コネクタ 9878">
                        <a:extLst>
                          <a:ext uri="{FF2B5EF4-FFF2-40B4-BE49-F238E27FC236}">
                            <a16:creationId xmlns:a16="http://schemas.microsoft.com/office/drawing/2014/main" id="{9BCD5541-C1F7-10FB-4A05-0BDA21662B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0" name="直線コネクタ 9879">
                        <a:extLst>
                          <a:ext uri="{FF2B5EF4-FFF2-40B4-BE49-F238E27FC236}">
                            <a16:creationId xmlns:a16="http://schemas.microsoft.com/office/drawing/2014/main" id="{0C2A9A9F-BD52-394A-9535-4C778E5586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1" name="直線コネクタ 9880">
                        <a:extLst>
                          <a:ext uri="{FF2B5EF4-FFF2-40B4-BE49-F238E27FC236}">
                            <a16:creationId xmlns:a16="http://schemas.microsoft.com/office/drawing/2014/main" id="{296369C4-B1C0-04A7-CB9F-A81D70D674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2" name="直線コネクタ 9881">
                        <a:extLst>
                          <a:ext uri="{FF2B5EF4-FFF2-40B4-BE49-F238E27FC236}">
                            <a16:creationId xmlns:a16="http://schemas.microsoft.com/office/drawing/2014/main" id="{317EA21E-18F9-86B8-8C4B-32BC6F88D7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3" name="直線コネクタ 9882">
                        <a:extLst>
                          <a:ext uri="{FF2B5EF4-FFF2-40B4-BE49-F238E27FC236}">
                            <a16:creationId xmlns:a16="http://schemas.microsoft.com/office/drawing/2014/main" id="{FEA09BA6-37C3-D395-42CB-AD6350821F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4" name="直線コネクタ 9883">
                        <a:extLst>
                          <a:ext uri="{FF2B5EF4-FFF2-40B4-BE49-F238E27FC236}">
                            <a16:creationId xmlns:a16="http://schemas.microsoft.com/office/drawing/2014/main" id="{A9D1FE09-F972-57AA-2181-F4BF8DA994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5" name="直線コネクタ 9884">
                        <a:extLst>
                          <a:ext uri="{FF2B5EF4-FFF2-40B4-BE49-F238E27FC236}">
                            <a16:creationId xmlns:a16="http://schemas.microsoft.com/office/drawing/2014/main" id="{8D8F31B1-309D-445E-3031-066B249908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6" name="直線コネクタ 9885">
                        <a:extLst>
                          <a:ext uri="{FF2B5EF4-FFF2-40B4-BE49-F238E27FC236}">
                            <a16:creationId xmlns:a16="http://schemas.microsoft.com/office/drawing/2014/main" id="{38FC96E2-FCBD-21CB-FC68-0F510F9A9F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7" name="直線コネクタ 9886">
                        <a:extLst>
                          <a:ext uri="{FF2B5EF4-FFF2-40B4-BE49-F238E27FC236}">
                            <a16:creationId xmlns:a16="http://schemas.microsoft.com/office/drawing/2014/main" id="{DD0DD6A5-4C45-B597-7BCF-CE34B9D60C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8" name="直線コネクタ 9887">
                        <a:extLst>
                          <a:ext uri="{FF2B5EF4-FFF2-40B4-BE49-F238E27FC236}">
                            <a16:creationId xmlns:a16="http://schemas.microsoft.com/office/drawing/2014/main" id="{558E200F-B627-E672-E0CF-6AD2B62BC3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9" name="直線コネクタ 9888">
                        <a:extLst>
                          <a:ext uri="{FF2B5EF4-FFF2-40B4-BE49-F238E27FC236}">
                            <a16:creationId xmlns:a16="http://schemas.microsoft.com/office/drawing/2014/main" id="{260E08E8-E17F-2C38-D691-91E86E4947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4" name="グループ化 43">
                    <a:extLst>
                      <a:ext uri="{FF2B5EF4-FFF2-40B4-BE49-F238E27FC236}">
                        <a16:creationId xmlns:a16="http://schemas.microsoft.com/office/drawing/2014/main" id="{D0C753B6-DB56-4DBF-C9E1-F837EC153275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62" name="直線コネクタ 61">
                      <a:extLst>
                        <a:ext uri="{FF2B5EF4-FFF2-40B4-BE49-F238E27FC236}">
                          <a16:creationId xmlns:a16="http://schemas.microsoft.com/office/drawing/2014/main" id="{DC575427-AEC9-FADD-25F3-474529C031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直線コネクタ 62">
                      <a:extLst>
                        <a:ext uri="{FF2B5EF4-FFF2-40B4-BE49-F238E27FC236}">
                          <a16:creationId xmlns:a16="http://schemas.microsoft.com/office/drawing/2014/main" id="{311FD29E-3F22-39EF-B36C-5E13C71AB6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8" name="直線コネクタ 9857">
                      <a:extLst>
                        <a:ext uri="{FF2B5EF4-FFF2-40B4-BE49-F238E27FC236}">
                          <a16:creationId xmlns:a16="http://schemas.microsoft.com/office/drawing/2014/main" id="{3B173C58-C9B7-3A71-B77D-887D485EC5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9" name="直線コネクタ 9858">
                      <a:extLst>
                        <a:ext uri="{FF2B5EF4-FFF2-40B4-BE49-F238E27FC236}">
                          <a16:creationId xmlns:a16="http://schemas.microsoft.com/office/drawing/2014/main" id="{40A12402-51C8-DAF2-E054-DDF324E47C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0" name="直線コネクタ 9859">
                      <a:extLst>
                        <a:ext uri="{FF2B5EF4-FFF2-40B4-BE49-F238E27FC236}">
                          <a16:creationId xmlns:a16="http://schemas.microsoft.com/office/drawing/2014/main" id="{49554CB4-4E44-5DE7-4929-49EED921D7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1" name="直線コネクタ 9860">
                      <a:extLst>
                        <a:ext uri="{FF2B5EF4-FFF2-40B4-BE49-F238E27FC236}">
                          <a16:creationId xmlns:a16="http://schemas.microsoft.com/office/drawing/2014/main" id="{7EFD51DE-9641-EB0A-AEDA-3D1ABEB41E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2" name="直線コネクタ 9861">
                      <a:extLst>
                        <a:ext uri="{FF2B5EF4-FFF2-40B4-BE49-F238E27FC236}">
                          <a16:creationId xmlns:a16="http://schemas.microsoft.com/office/drawing/2014/main" id="{19A0A934-BD2D-EB22-5975-53C23BC161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3" name="直線コネクタ 9862">
                      <a:extLst>
                        <a:ext uri="{FF2B5EF4-FFF2-40B4-BE49-F238E27FC236}">
                          <a16:creationId xmlns:a16="http://schemas.microsoft.com/office/drawing/2014/main" id="{38FB5888-060F-DD86-7079-F60BE4644A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4" name="直線コネクタ 9863">
                      <a:extLst>
                        <a:ext uri="{FF2B5EF4-FFF2-40B4-BE49-F238E27FC236}">
                          <a16:creationId xmlns:a16="http://schemas.microsoft.com/office/drawing/2014/main" id="{523DBDC2-39EF-8615-13EF-7EC3CF6059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5" name="直線コネクタ 9864">
                      <a:extLst>
                        <a:ext uri="{FF2B5EF4-FFF2-40B4-BE49-F238E27FC236}">
                          <a16:creationId xmlns:a16="http://schemas.microsoft.com/office/drawing/2014/main" id="{C9F4592C-0584-A9F4-5733-924B2D0648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6" name="直線コネクタ 9865">
                      <a:extLst>
                        <a:ext uri="{FF2B5EF4-FFF2-40B4-BE49-F238E27FC236}">
                          <a16:creationId xmlns:a16="http://schemas.microsoft.com/office/drawing/2014/main" id="{5E387FA8-B675-6157-5EFA-7D78AAAF7B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7" name="直線コネクタ 9866">
                      <a:extLst>
                        <a:ext uri="{FF2B5EF4-FFF2-40B4-BE49-F238E27FC236}">
                          <a16:creationId xmlns:a16="http://schemas.microsoft.com/office/drawing/2014/main" id="{5CD0EF84-2FF2-BCAC-743B-75BBEB526F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8" name="直線コネクタ 9867">
                      <a:extLst>
                        <a:ext uri="{FF2B5EF4-FFF2-40B4-BE49-F238E27FC236}">
                          <a16:creationId xmlns:a16="http://schemas.microsoft.com/office/drawing/2014/main" id="{10031404-848E-D6B9-2749-CD16DEB79F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9" name="直線コネクタ 9868">
                      <a:extLst>
                        <a:ext uri="{FF2B5EF4-FFF2-40B4-BE49-F238E27FC236}">
                          <a16:creationId xmlns:a16="http://schemas.microsoft.com/office/drawing/2014/main" id="{9E0BDB82-3D0E-E82B-4FEE-20255E5CF9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0" name="直線コネクタ 9869">
                      <a:extLst>
                        <a:ext uri="{FF2B5EF4-FFF2-40B4-BE49-F238E27FC236}">
                          <a16:creationId xmlns:a16="http://schemas.microsoft.com/office/drawing/2014/main" id="{66F4A7E9-0494-61E8-AFB9-3EFEB65CDA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1" name="直線コネクタ 9870">
                      <a:extLst>
                        <a:ext uri="{FF2B5EF4-FFF2-40B4-BE49-F238E27FC236}">
                          <a16:creationId xmlns:a16="http://schemas.microsoft.com/office/drawing/2014/main" id="{39CC1AC8-C92A-C41C-500F-C426E13AD4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5" name="グループ化 44">
                    <a:extLst>
                      <a:ext uri="{FF2B5EF4-FFF2-40B4-BE49-F238E27FC236}">
                        <a16:creationId xmlns:a16="http://schemas.microsoft.com/office/drawing/2014/main" id="{0605C3BE-22D7-315C-567E-DD2ECFED4307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46" name="直線コネクタ 45">
                      <a:extLst>
                        <a:ext uri="{FF2B5EF4-FFF2-40B4-BE49-F238E27FC236}">
                          <a16:creationId xmlns:a16="http://schemas.microsoft.com/office/drawing/2014/main" id="{1D4D1B4C-F9C4-2388-29D5-77ED4B6923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直線コネクタ 46">
                      <a:extLst>
                        <a:ext uri="{FF2B5EF4-FFF2-40B4-BE49-F238E27FC236}">
                          <a16:creationId xmlns:a16="http://schemas.microsoft.com/office/drawing/2014/main" id="{7138EC92-4A19-0E2F-6E15-BCFF2A0C26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直線コネクタ 47">
                      <a:extLst>
                        <a:ext uri="{FF2B5EF4-FFF2-40B4-BE49-F238E27FC236}">
                          <a16:creationId xmlns:a16="http://schemas.microsoft.com/office/drawing/2014/main" id="{5D84D1D6-A795-2CCB-014E-C9F130FC4A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直線コネクタ 48">
                      <a:extLst>
                        <a:ext uri="{FF2B5EF4-FFF2-40B4-BE49-F238E27FC236}">
                          <a16:creationId xmlns:a16="http://schemas.microsoft.com/office/drawing/2014/main" id="{4302D564-5A60-96C1-E265-02AA011AF8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直線コネクタ 49">
                      <a:extLst>
                        <a:ext uri="{FF2B5EF4-FFF2-40B4-BE49-F238E27FC236}">
                          <a16:creationId xmlns:a16="http://schemas.microsoft.com/office/drawing/2014/main" id="{CDF47CF0-D271-2D12-B0E5-527BF0404C5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直線コネクタ 50">
                      <a:extLst>
                        <a:ext uri="{FF2B5EF4-FFF2-40B4-BE49-F238E27FC236}">
                          <a16:creationId xmlns:a16="http://schemas.microsoft.com/office/drawing/2014/main" id="{37E1B725-756F-FE75-A17A-75A112CD49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直線コネクタ 51">
                      <a:extLst>
                        <a:ext uri="{FF2B5EF4-FFF2-40B4-BE49-F238E27FC236}">
                          <a16:creationId xmlns:a16="http://schemas.microsoft.com/office/drawing/2014/main" id="{60247248-6312-1703-3C2B-4805F060ED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直線コネクタ 52">
                      <a:extLst>
                        <a:ext uri="{FF2B5EF4-FFF2-40B4-BE49-F238E27FC236}">
                          <a16:creationId xmlns:a16="http://schemas.microsoft.com/office/drawing/2014/main" id="{552115C7-4505-BFE6-D10A-9DF69C325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直線コネクタ 53">
                      <a:extLst>
                        <a:ext uri="{FF2B5EF4-FFF2-40B4-BE49-F238E27FC236}">
                          <a16:creationId xmlns:a16="http://schemas.microsoft.com/office/drawing/2014/main" id="{024EA6FD-16F3-B27F-1636-798031AE9B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直線コネクタ 54">
                      <a:extLst>
                        <a:ext uri="{FF2B5EF4-FFF2-40B4-BE49-F238E27FC236}">
                          <a16:creationId xmlns:a16="http://schemas.microsoft.com/office/drawing/2014/main" id="{F39B8F81-6D54-0DF1-62C2-6F48BD027C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直線コネクタ 55">
                      <a:extLst>
                        <a:ext uri="{FF2B5EF4-FFF2-40B4-BE49-F238E27FC236}">
                          <a16:creationId xmlns:a16="http://schemas.microsoft.com/office/drawing/2014/main" id="{5CE85CE3-F582-7B0E-AADD-D374CDD350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直線コネクタ 56">
                      <a:extLst>
                        <a:ext uri="{FF2B5EF4-FFF2-40B4-BE49-F238E27FC236}">
                          <a16:creationId xmlns:a16="http://schemas.microsoft.com/office/drawing/2014/main" id="{295CAC12-44E5-E5C2-8724-7A5DB59904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直線コネクタ 57">
                      <a:extLst>
                        <a:ext uri="{FF2B5EF4-FFF2-40B4-BE49-F238E27FC236}">
                          <a16:creationId xmlns:a16="http://schemas.microsoft.com/office/drawing/2014/main" id="{B310A366-9A88-E1E4-EBF7-DAB577674B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直線コネクタ 58">
                      <a:extLst>
                        <a:ext uri="{FF2B5EF4-FFF2-40B4-BE49-F238E27FC236}">
                          <a16:creationId xmlns:a16="http://schemas.microsoft.com/office/drawing/2014/main" id="{62411A3B-D8E8-E819-8671-7C750107D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直線コネクタ 59">
                      <a:extLst>
                        <a:ext uri="{FF2B5EF4-FFF2-40B4-BE49-F238E27FC236}">
                          <a16:creationId xmlns:a16="http://schemas.microsoft.com/office/drawing/2014/main" id="{D43E7E41-D892-C567-1298-5882AEA682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直線コネクタ 60">
                      <a:extLst>
                        <a:ext uri="{FF2B5EF4-FFF2-40B4-BE49-F238E27FC236}">
                          <a16:creationId xmlns:a16="http://schemas.microsoft.com/office/drawing/2014/main" id="{3EC3F60B-A30A-0DE9-7E61-CB51CEF7D1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2" name="グループ化 11">
                  <a:extLst>
                    <a:ext uri="{FF2B5EF4-FFF2-40B4-BE49-F238E27FC236}">
                      <a16:creationId xmlns:a16="http://schemas.microsoft.com/office/drawing/2014/main" id="{0F3F9A9C-A061-D4CA-63E1-5558E1651A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34" name="直線コネクタ 33">
                    <a:extLst>
                      <a:ext uri="{FF2B5EF4-FFF2-40B4-BE49-F238E27FC236}">
                        <a16:creationId xmlns:a16="http://schemas.microsoft.com/office/drawing/2014/main" id="{0C546A7A-087A-69DA-BD6A-DE8B10D46A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直線コネクタ 34">
                    <a:extLst>
                      <a:ext uri="{FF2B5EF4-FFF2-40B4-BE49-F238E27FC236}">
                        <a16:creationId xmlns:a16="http://schemas.microsoft.com/office/drawing/2014/main" id="{CD8F3A7F-AF27-EFB4-41B9-02A1B3E347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直線コネクタ 35">
                    <a:extLst>
                      <a:ext uri="{FF2B5EF4-FFF2-40B4-BE49-F238E27FC236}">
                        <a16:creationId xmlns:a16="http://schemas.microsoft.com/office/drawing/2014/main" id="{8BDFB8FA-06C2-1F97-03E1-5F0743CB02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直線コネクタ 36">
                    <a:extLst>
                      <a:ext uri="{FF2B5EF4-FFF2-40B4-BE49-F238E27FC236}">
                        <a16:creationId xmlns:a16="http://schemas.microsoft.com/office/drawing/2014/main" id="{E682F34B-08F9-3064-5F4B-97C48AD6A9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直線コネクタ 37">
                    <a:extLst>
                      <a:ext uri="{FF2B5EF4-FFF2-40B4-BE49-F238E27FC236}">
                        <a16:creationId xmlns:a16="http://schemas.microsoft.com/office/drawing/2014/main" id="{77677CF6-8B28-A597-69A9-5524563129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直線コネクタ 38">
                    <a:extLst>
                      <a:ext uri="{FF2B5EF4-FFF2-40B4-BE49-F238E27FC236}">
                        <a16:creationId xmlns:a16="http://schemas.microsoft.com/office/drawing/2014/main" id="{84CA744A-737F-59C6-39CD-15E76ACA6D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" name="グループ化 12">
                  <a:extLst>
                    <a:ext uri="{FF2B5EF4-FFF2-40B4-BE49-F238E27FC236}">
                      <a16:creationId xmlns:a16="http://schemas.microsoft.com/office/drawing/2014/main" id="{B404FED7-438D-6577-857F-0920F94291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8" name="直線コネクタ 27">
                    <a:extLst>
                      <a:ext uri="{FF2B5EF4-FFF2-40B4-BE49-F238E27FC236}">
                        <a16:creationId xmlns:a16="http://schemas.microsoft.com/office/drawing/2014/main" id="{F08874C6-E75C-359C-43BD-53340C5437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直線コネクタ 28">
                    <a:extLst>
                      <a:ext uri="{FF2B5EF4-FFF2-40B4-BE49-F238E27FC236}">
                        <a16:creationId xmlns:a16="http://schemas.microsoft.com/office/drawing/2014/main" id="{565E9C85-2452-5A56-1A58-E9C90797C7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直線コネクタ 29">
                    <a:extLst>
                      <a:ext uri="{FF2B5EF4-FFF2-40B4-BE49-F238E27FC236}">
                        <a16:creationId xmlns:a16="http://schemas.microsoft.com/office/drawing/2014/main" id="{182C5327-864D-4E59-DDEC-7F714BDCC7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直線コネクタ 30">
                    <a:extLst>
                      <a:ext uri="{FF2B5EF4-FFF2-40B4-BE49-F238E27FC236}">
                        <a16:creationId xmlns:a16="http://schemas.microsoft.com/office/drawing/2014/main" id="{21F0DEAD-18F0-0E58-6F6D-9C8975ED55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直線コネクタ 31">
                    <a:extLst>
                      <a:ext uri="{FF2B5EF4-FFF2-40B4-BE49-F238E27FC236}">
                        <a16:creationId xmlns:a16="http://schemas.microsoft.com/office/drawing/2014/main" id="{4B935323-B513-BFDD-EF4E-50B032DEC2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直線コネクタ 32">
                    <a:extLst>
                      <a:ext uri="{FF2B5EF4-FFF2-40B4-BE49-F238E27FC236}">
                        <a16:creationId xmlns:a16="http://schemas.microsoft.com/office/drawing/2014/main" id="{7D108B74-3151-B6B7-8AD9-D97780ECC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" name="グループ化 13">
                  <a:extLst>
                    <a:ext uri="{FF2B5EF4-FFF2-40B4-BE49-F238E27FC236}">
                      <a16:creationId xmlns:a16="http://schemas.microsoft.com/office/drawing/2014/main" id="{19729D28-4EFC-E179-C0BA-706248B1C4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2" name="直線コネクタ 21">
                    <a:extLst>
                      <a:ext uri="{FF2B5EF4-FFF2-40B4-BE49-F238E27FC236}">
                        <a16:creationId xmlns:a16="http://schemas.microsoft.com/office/drawing/2014/main" id="{39BB6741-7B09-4440-8E03-133C75F127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直線コネクタ 22">
                    <a:extLst>
                      <a:ext uri="{FF2B5EF4-FFF2-40B4-BE49-F238E27FC236}">
                        <a16:creationId xmlns:a16="http://schemas.microsoft.com/office/drawing/2014/main" id="{281FBBA7-BC3F-87E8-A063-3D24FAE34F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直線コネクタ 23">
                    <a:extLst>
                      <a:ext uri="{FF2B5EF4-FFF2-40B4-BE49-F238E27FC236}">
                        <a16:creationId xmlns:a16="http://schemas.microsoft.com/office/drawing/2014/main" id="{AA5291D6-4582-C6BD-D6FF-2ACFD43722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直線コネクタ 24">
                    <a:extLst>
                      <a:ext uri="{FF2B5EF4-FFF2-40B4-BE49-F238E27FC236}">
                        <a16:creationId xmlns:a16="http://schemas.microsoft.com/office/drawing/2014/main" id="{4FFB0D82-1098-231D-4772-C0DA0919CA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直線コネクタ 25">
                    <a:extLst>
                      <a:ext uri="{FF2B5EF4-FFF2-40B4-BE49-F238E27FC236}">
                        <a16:creationId xmlns:a16="http://schemas.microsoft.com/office/drawing/2014/main" id="{357287AA-3BD4-81A3-A65E-7CFDC1F5892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直線コネクタ 26">
                    <a:extLst>
                      <a:ext uri="{FF2B5EF4-FFF2-40B4-BE49-F238E27FC236}">
                        <a16:creationId xmlns:a16="http://schemas.microsoft.com/office/drawing/2014/main" id="{650AAD6B-1D1B-015D-EFED-18E21149F3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" name="グループ化 14">
                  <a:extLst>
                    <a:ext uri="{FF2B5EF4-FFF2-40B4-BE49-F238E27FC236}">
                      <a16:creationId xmlns:a16="http://schemas.microsoft.com/office/drawing/2014/main" id="{615BECD7-1159-4065-F2A1-CB29DF49C4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6" name="直線コネクタ 15">
                    <a:extLst>
                      <a:ext uri="{FF2B5EF4-FFF2-40B4-BE49-F238E27FC236}">
                        <a16:creationId xmlns:a16="http://schemas.microsoft.com/office/drawing/2014/main" id="{289D024A-27BF-A4F6-CDB9-C8DE7E63D9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" name="直線コネクタ 16">
                    <a:extLst>
                      <a:ext uri="{FF2B5EF4-FFF2-40B4-BE49-F238E27FC236}">
                        <a16:creationId xmlns:a16="http://schemas.microsoft.com/office/drawing/2014/main" id="{4C2F742A-0E58-C580-0479-188A1C2B3C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" name="直線コネクタ 17">
                    <a:extLst>
                      <a:ext uri="{FF2B5EF4-FFF2-40B4-BE49-F238E27FC236}">
                        <a16:creationId xmlns:a16="http://schemas.microsoft.com/office/drawing/2014/main" id="{28E34080-88F7-9BAA-5BBC-82B0A22101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" name="直線コネクタ 18">
                    <a:extLst>
                      <a:ext uri="{FF2B5EF4-FFF2-40B4-BE49-F238E27FC236}">
                        <a16:creationId xmlns:a16="http://schemas.microsoft.com/office/drawing/2014/main" id="{5088B208-B5CD-D305-E135-05118CED7E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" name="直線コネクタ 19">
                    <a:extLst>
                      <a:ext uri="{FF2B5EF4-FFF2-40B4-BE49-F238E27FC236}">
                        <a16:creationId xmlns:a16="http://schemas.microsoft.com/office/drawing/2014/main" id="{BA793912-9F96-28A0-4A15-9327BD85B0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直線コネクタ 20">
                    <a:extLst>
                      <a:ext uri="{FF2B5EF4-FFF2-40B4-BE49-F238E27FC236}">
                        <a16:creationId xmlns:a16="http://schemas.microsoft.com/office/drawing/2014/main" id="{B8B853E4-DB19-770E-3F6A-FDC9121189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cxnSp>
        <p:nvCxnSpPr>
          <p:cNvPr id="9829" name="直線矢印コネクタ 9828">
            <a:extLst>
              <a:ext uri="{FF2B5EF4-FFF2-40B4-BE49-F238E27FC236}">
                <a16:creationId xmlns:a16="http://schemas.microsoft.com/office/drawing/2014/main" id="{88360BD6-198E-6653-C6A3-36280331B7AA}"/>
              </a:ext>
            </a:extLst>
          </p:cNvPr>
          <p:cNvCxnSpPr>
            <a:cxnSpLocks/>
          </p:cNvCxnSpPr>
          <p:nvPr/>
        </p:nvCxnSpPr>
        <p:spPr>
          <a:xfrm>
            <a:off x="2441021" y="2094757"/>
            <a:ext cx="8727493" cy="0"/>
          </a:xfrm>
          <a:prstGeom prst="straightConnector1">
            <a:avLst/>
          </a:prstGeom>
          <a:ln w="15875">
            <a:headEnd type="stealth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88" name="テキスト ボックス 18387">
            <a:extLst>
              <a:ext uri="{FF2B5EF4-FFF2-40B4-BE49-F238E27FC236}">
                <a16:creationId xmlns:a16="http://schemas.microsoft.com/office/drawing/2014/main" id="{8AB9F9EB-BD38-5871-C827-DABC07CF200D}"/>
              </a:ext>
            </a:extLst>
          </p:cNvPr>
          <p:cNvSpPr txBox="1"/>
          <p:nvPr/>
        </p:nvSpPr>
        <p:spPr>
          <a:xfrm>
            <a:off x="4326397" y="2990273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48 (full-size) + 32 (half-size) sensors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04" name="下カーブ矢印 18303">
            <a:extLst>
              <a:ext uri="{FF2B5EF4-FFF2-40B4-BE49-F238E27FC236}">
                <a16:creationId xmlns:a16="http://schemas.microsoft.com/office/drawing/2014/main" id="{1FEB86CF-72DD-D080-8967-92DEEB36A4DC}"/>
              </a:ext>
            </a:extLst>
          </p:cNvPr>
          <p:cNvSpPr/>
          <p:nvPr/>
        </p:nvSpPr>
        <p:spPr>
          <a:xfrm rot="5400000">
            <a:off x="11179559" y="2497854"/>
            <a:ext cx="659506" cy="188022"/>
          </a:xfrm>
          <a:prstGeom prst="curvedDownArrow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305" name="テキスト ボックス 18304">
            <a:extLst>
              <a:ext uri="{FF2B5EF4-FFF2-40B4-BE49-F238E27FC236}">
                <a16:creationId xmlns:a16="http://schemas.microsoft.com/office/drawing/2014/main" id="{13F9FD92-71BA-9DF7-3841-3955F0A83CD5}"/>
              </a:ext>
            </a:extLst>
          </p:cNvPr>
          <p:cNvSpPr txBox="1"/>
          <p:nvPr/>
        </p:nvSpPr>
        <p:spPr>
          <a:xfrm rot="5400000">
            <a:off x="11082081" y="2414551"/>
            <a:ext cx="15474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Avenir Book" panose="02000503020000020003" pitchFamily="2" charset="0"/>
              </a:rPr>
              <a:t>Fold up</a:t>
            </a:r>
            <a:endParaRPr kumimoji="1" lang="ja-JP" altLang="en-US" sz="2000" b="1">
              <a:solidFill>
                <a:schemeClr val="tx1">
                  <a:lumMod val="95000"/>
                  <a:lumOff val="5000"/>
                </a:schemeClr>
              </a:solidFill>
              <a:latin typeface="Avenir Book" panose="02000503020000020003" pitchFamily="2" charset="0"/>
            </a:endParaRPr>
          </a:p>
        </p:txBody>
      </p:sp>
      <p:sp>
        <p:nvSpPr>
          <p:cNvPr id="18308" name="スライド番号プレースホルダー 18307">
            <a:extLst>
              <a:ext uri="{FF2B5EF4-FFF2-40B4-BE49-F238E27FC236}">
                <a16:creationId xmlns:a16="http://schemas.microsoft.com/office/drawing/2014/main" id="{2330BB42-BE94-78EC-2041-3CF020A0F3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13</a:t>
            </a:r>
            <a:endParaRPr lang="ja-JP" altLang="en-US"/>
          </a:p>
        </p:txBody>
      </p:sp>
      <p:sp>
        <p:nvSpPr>
          <p:cNvPr id="18309" name="テキスト ボックス 18308">
            <a:extLst>
              <a:ext uri="{FF2B5EF4-FFF2-40B4-BE49-F238E27FC236}">
                <a16:creationId xmlns:a16="http://schemas.microsoft.com/office/drawing/2014/main" id="{721A42B8-4EC0-4BDD-9F96-F548F19A2904}"/>
              </a:ext>
            </a:extLst>
          </p:cNvPr>
          <p:cNvSpPr txBox="1"/>
          <p:nvPr/>
        </p:nvSpPr>
        <p:spPr>
          <a:xfrm>
            <a:off x="4395667" y="3320845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64 FCFDs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06" name="テキスト ボックス 18305">
            <a:extLst>
              <a:ext uri="{FF2B5EF4-FFF2-40B4-BE49-F238E27FC236}">
                <a16:creationId xmlns:a16="http://schemas.microsoft.com/office/drawing/2014/main" id="{A5F4D159-5E74-67A0-9A06-87C7F77B8E5D}"/>
              </a:ext>
            </a:extLst>
          </p:cNvPr>
          <p:cNvSpPr txBox="1"/>
          <p:nvPr/>
        </p:nvSpPr>
        <p:spPr>
          <a:xfrm>
            <a:off x="3168478" y="3836846"/>
            <a:ext cx="1361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160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cxnSp>
        <p:nvCxnSpPr>
          <p:cNvPr id="18307" name="直線矢印コネクタ 18306">
            <a:extLst>
              <a:ext uri="{FF2B5EF4-FFF2-40B4-BE49-F238E27FC236}">
                <a16:creationId xmlns:a16="http://schemas.microsoft.com/office/drawing/2014/main" id="{B9E21127-7B24-0FC7-833F-506A0A835919}"/>
              </a:ext>
            </a:extLst>
          </p:cNvPr>
          <p:cNvCxnSpPr>
            <a:cxnSpLocks/>
          </p:cNvCxnSpPr>
          <p:nvPr/>
        </p:nvCxnSpPr>
        <p:spPr>
          <a:xfrm>
            <a:off x="918968" y="4158163"/>
            <a:ext cx="5832000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10" name="正方形/長方形 18309">
            <a:extLst>
              <a:ext uri="{FF2B5EF4-FFF2-40B4-BE49-F238E27FC236}">
                <a16:creationId xmlns:a16="http://schemas.microsoft.com/office/drawing/2014/main" id="{D76F647F-3973-CB18-1E60-3FB23B776F4E}"/>
              </a:ext>
            </a:extLst>
          </p:cNvPr>
          <p:cNvSpPr/>
          <p:nvPr/>
        </p:nvSpPr>
        <p:spPr>
          <a:xfrm>
            <a:off x="915793" y="5466588"/>
            <a:ext cx="5832000" cy="938300"/>
          </a:xfrm>
          <a:prstGeom prst="rect">
            <a:avLst/>
          </a:prstGeom>
          <a:solidFill>
            <a:srgbClr val="F89302"/>
          </a:solidFill>
          <a:ln w="127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311" name="グループ化 18310">
            <a:extLst>
              <a:ext uri="{FF2B5EF4-FFF2-40B4-BE49-F238E27FC236}">
                <a16:creationId xmlns:a16="http://schemas.microsoft.com/office/drawing/2014/main" id="{971C2356-6C6A-02FE-1660-3C7BF87CB4D7}"/>
              </a:ext>
            </a:extLst>
          </p:cNvPr>
          <p:cNvGrpSpPr/>
          <p:nvPr/>
        </p:nvGrpSpPr>
        <p:grpSpPr>
          <a:xfrm>
            <a:off x="1269589" y="4242588"/>
            <a:ext cx="792204" cy="1224000"/>
            <a:chOff x="8033489" y="3866140"/>
            <a:chExt cx="792000" cy="1224000"/>
          </a:xfrm>
        </p:grpSpPr>
        <p:sp>
          <p:nvSpPr>
            <p:cNvPr id="18312" name="正方形/長方形 18311">
              <a:extLst>
                <a:ext uri="{FF2B5EF4-FFF2-40B4-BE49-F238E27FC236}">
                  <a16:creationId xmlns:a16="http://schemas.microsoft.com/office/drawing/2014/main" id="{99BD5FBB-D855-9BD1-3B28-31211F83F50D}"/>
                </a:ext>
              </a:extLst>
            </p:cNvPr>
            <p:cNvSpPr>
              <a:spLocks/>
            </p:cNvSpPr>
            <p:nvPr/>
          </p:nvSpPr>
          <p:spPr>
            <a:xfrm>
              <a:off x="8033489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3" name="正方形/長方形 18312">
              <a:extLst>
                <a:ext uri="{FF2B5EF4-FFF2-40B4-BE49-F238E27FC236}">
                  <a16:creationId xmlns:a16="http://schemas.microsoft.com/office/drawing/2014/main" id="{70659762-C8EF-9D90-13D8-AE4AB80F4C36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14" name="グループ化 18313">
            <a:extLst>
              <a:ext uri="{FF2B5EF4-FFF2-40B4-BE49-F238E27FC236}">
                <a16:creationId xmlns:a16="http://schemas.microsoft.com/office/drawing/2014/main" id="{9DBB1E5E-18D7-2FAC-0F56-3244DF3DC9FA}"/>
              </a:ext>
            </a:extLst>
          </p:cNvPr>
          <p:cNvGrpSpPr/>
          <p:nvPr/>
        </p:nvGrpSpPr>
        <p:grpSpPr>
          <a:xfrm>
            <a:off x="2705941" y="4242588"/>
            <a:ext cx="792204" cy="1224000"/>
            <a:chOff x="8033486" y="3866140"/>
            <a:chExt cx="792000" cy="1224000"/>
          </a:xfrm>
        </p:grpSpPr>
        <p:sp>
          <p:nvSpPr>
            <p:cNvPr id="18315" name="正方形/長方形 18314">
              <a:extLst>
                <a:ext uri="{FF2B5EF4-FFF2-40B4-BE49-F238E27FC236}">
                  <a16:creationId xmlns:a16="http://schemas.microsoft.com/office/drawing/2014/main" id="{1E5BE8B6-4CDE-9E2B-4B82-73CB542C9D54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6" name="正方形/長方形 18315">
              <a:extLst>
                <a:ext uri="{FF2B5EF4-FFF2-40B4-BE49-F238E27FC236}">
                  <a16:creationId xmlns:a16="http://schemas.microsoft.com/office/drawing/2014/main" id="{B7E60712-85B5-1327-7842-7908B0A1AEB6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17" name="グループ化 18316">
            <a:extLst>
              <a:ext uri="{FF2B5EF4-FFF2-40B4-BE49-F238E27FC236}">
                <a16:creationId xmlns:a16="http://schemas.microsoft.com/office/drawing/2014/main" id="{01AC3C29-9DF8-1F6D-68FB-765C1AD81289}"/>
              </a:ext>
            </a:extLst>
          </p:cNvPr>
          <p:cNvGrpSpPr/>
          <p:nvPr/>
        </p:nvGrpSpPr>
        <p:grpSpPr>
          <a:xfrm>
            <a:off x="4145608" y="4242588"/>
            <a:ext cx="792204" cy="1224000"/>
            <a:chOff x="8033486" y="3866140"/>
            <a:chExt cx="792000" cy="1224000"/>
          </a:xfrm>
        </p:grpSpPr>
        <p:sp>
          <p:nvSpPr>
            <p:cNvPr id="18318" name="正方形/長方形 18317">
              <a:extLst>
                <a:ext uri="{FF2B5EF4-FFF2-40B4-BE49-F238E27FC236}">
                  <a16:creationId xmlns:a16="http://schemas.microsoft.com/office/drawing/2014/main" id="{04E4F080-8CB9-F03C-AB49-75EB07E973BF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9" name="正方形/長方形 18318">
              <a:extLst>
                <a:ext uri="{FF2B5EF4-FFF2-40B4-BE49-F238E27FC236}">
                  <a16:creationId xmlns:a16="http://schemas.microsoft.com/office/drawing/2014/main" id="{A44051D7-8707-B23C-E578-40BE513BABFC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20" name="グループ化 18319">
            <a:extLst>
              <a:ext uri="{FF2B5EF4-FFF2-40B4-BE49-F238E27FC236}">
                <a16:creationId xmlns:a16="http://schemas.microsoft.com/office/drawing/2014/main" id="{00F83353-23FB-93EE-7552-E0AC6C177CBB}"/>
              </a:ext>
            </a:extLst>
          </p:cNvPr>
          <p:cNvGrpSpPr/>
          <p:nvPr/>
        </p:nvGrpSpPr>
        <p:grpSpPr>
          <a:xfrm>
            <a:off x="5583236" y="4242588"/>
            <a:ext cx="792204" cy="1224000"/>
            <a:chOff x="8033486" y="3866140"/>
            <a:chExt cx="792000" cy="1224000"/>
          </a:xfrm>
        </p:grpSpPr>
        <p:sp>
          <p:nvSpPr>
            <p:cNvPr id="18321" name="正方形/長方形 18320">
              <a:extLst>
                <a:ext uri="{FF2B5EF4-FFF2-40B4-BE49-F238E27FC236}">
                  <a16:creationId xmlns:a16="http://schemas.microsoft.com/office/drawing/2014/main" id="{2C6D0243-D6C8-6E18-D4D9-0E854E9418A4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50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2" name="正方形/長方形 18321">
              <a:extLst>
                <a:ext uri="{FF2B5EF4-FFF2-40B4-BE49-F238E27FC236}">
                  <a16:creationId xmlns:a16="http://schemas.microsoft.com/office/drawing/2014/main" id="{411BCB5D-8DC9-686C-71F4-931D1D105322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23" name="グループ化 18322">
            <a:extLst>
              <a:ext uri="{FF2B5EF4-FFF2-40B4-BE49-F238E27FC236}">
                <a16:creationId xmlns:a16="http://schemas.microsoft.com/office/drawing/2014/main" id="{23C531A5-777E-32DF-5A5C-C1DD179CA9F6}"/>
              </a:ext>
            </a:extLst>
          </p:cNvPr>
          <p:cNvGrpSpPr/>
          <p:nvPr/>
        </p:nvGrpSpPr>
        <p:grpSpPr>
          <a:xfrm>
            <a:off x="6308077" y="4242588"/>
            <a:ext cx="432111" cy="1224000"/>
            <a:chOff x="230091" y="4167755"/>
            <a:chExt cx="432000" cy="1224000"/>
          </a:xfrm>
        </p:grpSpPr>
        <p:sp>
          <p:nvSpPr>
            <p:cNvPr id="18324" name="正方形/長方形 18323">
              <a:extLst>
                <a:ext uri="{FF2B5EF4-FFF2-40B4-BE49-F238E27FC236}">
                  <a16:creationId xmlns:a16="http://schemas.microsoft.com/office/drawing/2014/main" id="{16D1B059-A024-0B1D-7EDF-BCD9D2739FB4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5" name="正方形/長方形 18324">
              <a:extLst>
                <a:ext uri="{FF2B5EF4-FFF2-40B4-BE49-F238E27FC236}">
                  <a16:creationId xmlns:a16="http://schemas.microsoft.com/office/drawing/2014/main" id="{F936E904-E05A-9B5D-8C02-DC1ECE72C98D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26" name="グループ化 18325">
            <a:extLst>
              <a:ext uri="{FF2B5EF4-FFF2-40B4-BE49-F238E27FC236}">
                <a16:creationId xmlns:a16="http://schemas.microsoft.com/office/drawing/2014/main" id="{783FFD31-2692-F670-C8FD-4A96D2703375}"/>
              </a:ext>
            </a:extLst>
          </p:cNvPr>
          <p:cNvGrpSpPr/>
          <p:nvPr/>
        </p:nvGrpSpPr>
        <p:grpSpPr>
          <a:xfrm>
            <a:off x="915794" y="4242588"/>
            <a:ext cx="432111" cy="1224000"/>
            <a:chOff x="230091" y="4167755"/>
            <a:chExt cx="432000" cy="1224000"/>
          </a:xfrm>
        </p:grpSpPr>
        <p:sp>
          <p:nvSpPr>
            <p:cNvPr id="18327" name="正方形/長方形 18326">
              <a:extLst>
                <a:ext uri="{FF2B5EF4-FFF2-40B4-BE49-F238E27FC236}">
                  <a16:creationId xmlns:a16="http://schemas.microsoft.com/office/drawing/2014/main" id="{2E4426BB-898B-70A5-91B2-C510C2F25C83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8" name="正方形/長方形 18327">
              <a:extLst>
                <a:ext uri="{FF2B5EF4-FFF2-40B4-BE49-F238E27FC236}">
                  <a16:creationId xmlns:a16="http://schemas.microsoft.com/office/drawing/2014/main" id="{71B6F90E-D9B5-C614-B475-4FB3A242916C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29" name="グループ化 18328">
            <a:extLst>
              <a:ext uri="{FF2B5EF4-FFF2-40B4-BE49-F238E27FC236}">
                <a16:creationId xmlns:a16="http://schemas.microsoft.com/office/drawing/2014/main" id="{4AC8ABC1-7F13-83EB-9BCB-7108361A9933}"/>
              </a:ext>
            </a:extLst>
          </p:cNvPr>
          <p:cNvGrpSpPr/>
          <p:nvPr/>
        </p:nvGrpSpPr>
        <p:grpSpPr>
          <a:xfrm>
            <a:off x="1994621" y="4242588"/>
            <a:ext cx="792204" cy="1224000"/>
            <a:chOff x="4639367" y="5587791"/>
            <a:chExt cx="792000" cy="1224000"/>
          </a:xfrm>
        </p:grpSpPr>
        <p:sp>
          <p:nvSpPr>
            <p:cNvPr id="18330" name="正方形/長方形 18329">
              <a:extLst>
                <a:ext uri="{FF2B5EF4-FFF2-40B4-BE49-F238E27FC236}">
                  <a16:creationId xmlns:a16="http://schemas.microsoft.com/office/drawing/2014/main" id="{DA5CA4F4-CE0D-BB52-A9B3-C9EBA3DD7DB3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1" name="正方形/長方形 18330">
              <a:extLst>
                <a:ext uri="{FF2B5EF4-FFF2-40B4-BE49-F238E27FC236}">
                  <a16:creationId xmlns:a16="http://schemas.microsoft.com/office/drawing/2014/main" id="{0081FC36-7EED-4C5D-F242-9E2EB6288855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32" name="グループ化 18331">
            <a:extLst>
              <a:ext uri="{FF2B5EF4-FFF2-40B4-BE49-F238E27FC236}">
                <a16:creationId xmlns:a16="http://schemas.microsoft.com/office/drawing/2014/main" id="{B6206901-392E-674A-BF23-F1FF93AFC08B}"/>
              </a:ext>
            </a:extLst>
          </p:cNvPr>
          <p:cNvGrpSpPr/>
          <p:nvPr/>
        </p:nvGrpSpPr>
        <p:grpSpPr>
          <a:xfrm>
            <a:off x="3430971" y="4242588"/>
            <a:ext cx="792204" cy="1224000"/>
            <a:chOff x="4639367" y="5587791"/>
            <a:chExt cx="792000" cy="1224000"/>
          </a:xfrm>
        </p:grpSpPr>
        <p:sp>
          <p:nvSpPr>
            <p:cNvPr id="18333" name="正方形/長方形 18332">
              <a:extLst>
                <a:ext uri="{FF2B5EF4-FFF2-40B4-BE49-F238E27FC236}">
                  <a16:creationId xmlns:a16="http://schemas.microsoft.com/office/drawing/2014/main" id="{5AB728C7-647A-9321-9176-26E2F959F2CF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4" name="正方形/長方形 18333">
              <a:extLst>
                <a:ext uri="{FF2B5EF4-FFF2-40B4-BE49-F238E27FC236}">
                  <a16:creationId xmlns:a16="http://schemas.microsoft.com/office/drawing/2014/main" id="{D525CEE7-31A6-17D6-D7A3-5C9BC5E19C7F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35" name="グループ化 18334">
            <a:extLst>
              <a:ext uri="{FF2B5EF4-FFF2-40B4-BE49-F238E27FC236}">
                <a16:creationId xmlns:a16="http://schemas.microsoft.com/office/drawing/2014/main" id="{BB159C4E-24EC-43B6-D5E6-EFDC927A230B}"/>
              </a:ext>
            </a:extLst>
          </p:cNvPr>
          <p:cNvGrpSpPr/>
          <p:nvPr/>
        </p:nvGrpSpPr>
        <p:grpSpPr>
          <a:xfrm>
            <a:off x="4870640" y="4242588"/>
            <a:ext cx="792204" cy="1224000"/>
            <a:chOff x="4639367" y="5587791"/>
            <a:chExt cx="792000" cy="1224000"/>
          </a:xfrm>
        </p:grpSpPr>
        <p:sp>
          <p:nvSpPr>
            <p:cNvPr id="18336" name="正方形/長方形 18335">
              <a:extLst>
                <a:ext uri="{FF2B5EF4-FFF2-40B4-BE49-F238E27FC236}">
                  <a16:creationId xmlns:a16="http://schemas.microsoft.com/office/drawing/2014/main" id="{9359D462-2815-876C-2889-D650339A251D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7" name="正方形/長方形 18336">
              <a:extLst>
                <a:ext uri="{FF2B5EF4-FFF2-40B4-BE49-F238E27FC236}">
                  <a16:creationId xmlns:a16="http://schemas.microsoft.com/office/drawing/2014/main" id="{C84646E2-3FEF-03F1-8421-BB6578EC537F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38" name="グループ化 18337">
            <a:extLst>
              <a:ext uri="{FF2B5EF4-FFF2-40B4-BE49-F238E27FC236}">
                <a16:creationId xmlns:a16="http://schemas.microsoft.com/office/drawing/2014/main" id="{B9513009-8D42-7913-8C14-98417F580D3A}"/>
              </a:ext>
            </a:extLst>
          </p:cNvPr>
          <p:cNvGrpSpPr/>
          <p:nvPr/>
        </p:nvGrpSpPr>
        <p:grpSpPr>
          <a:xfrm>
            <a:off x="1507503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39" name="正方形/長方形 18338">
              <a:extLst>
                <a:ext uri="{FF2B5EF4-FFF2-40B4-BE49-F238E27FC236}">
                  <a16:creationId xmlns:a16="http://schemas.microsoft.com/office/drawing/2014/main" id="{AEEFE591-F121-9B34-A613-358AC38D6539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0" name="正方形/長方形 18339">
              <a:extLst>
                <a:ext uri="{FF2B5EF4-FFF2-40B4-BE49-F238E27FC236}">
                  <a16:creationId xmlns:a16="http://schemas.microsoft.com/office/drawing/2014/main" id="{D31DB597-F263-DF89-D0D9-E0A3C38563A4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41" name="グループ化 18340">
            <a:extLst>
              <a:ext uri="{FF2B5EF4-FFF2-40B4-BE49-F238E27FC236}">
                <a16:creationId xmlns:a16="http://schemas.microsoft.com/office/drawing/2014/main" id="{1C3E71CD-9A3C-564A-F415-0F2F58704813}"/>
              </a:ext>
            </a:extLst>
          </p:cNvPr>
          <p:cNvGrpSpPr/>
          <p:nvPr/>
        </p:nvGrpSpPr>
        <p:grpSpPr>
          <a:xfrm>
            <a:off x="293122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42" name="正方形/長方形 18341">
              <a:extLst>
                <a:ext uri="{FF2B5EF4-FFF2-40B4-BE49-F238E27FC236}">
                  <a16:creationId xmlns:a16="http://schemas.microsoft.com/office/drawing/2014/main" id="{215C5A8D-05E1-DA7D-DDB7-88DA2EE826AC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3" name="正方形/長方形 18342">
              <a:extLst>
                <a:ext uri="{FF2B5EF4-FFF2-40B4-BE49-F238E27FC236}">
                  <a16:creationId xmlns:a16="http://schemas.microsoft.com/office/drawing/2014/main" id="{C47D8B69-A92A-3020-86AF-BAD7C9D60DAB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44" name="グループ化 18343">
            <a:extLst>
              <a:ext uri="{FF2B5EF4-FFF2-40B4-BE49-F238E27FC236}">
                <a16:creationId xmlns:a16="http://schemas.microsoft.com/office/drawing/2014/main" id="{E2A01CDB-CD61-7D46-88A0-E6C4BE81DB82}"/>
              </a:ext>
            </a:extLst>
          </p:cNvPr>
          <p:cNvGrpSpPr/>
          <p:nvPr/>
        </p:nvGrpSpPr>
        <p:grpSpPr>
          <a:xfrm>
            <a:off x="4379738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45" name="正方形/長方形 18344">
              <a:extLst>
                <a:ext uri="{FF2B5EF4-FFF2-40B4-BE49-F238E27FC236}">
                  <a16:creationId xmlns:a16="http://schemas.microsoft.com/office/drawing/2014/main" id="{B2C5DC99-3DD9-11DC-8DB0-00907C4FA82D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6" name="正方形/長方形 18345">
              <a:extLst>
                <a:ext uri="{FF2B5EF4-FFF2-40B4-BE49-F238E27FC236}">
                  <a16:creationId xmlns:a16="http://schemas.microsoft.com/office/drawing/2014/main" id="{AA863967-D402-AD62-2B1D-7249BA088F71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47" name="グループ化 18346">
            <a:extLst>
              <a:ext uri="{FF2B5EF4-FFF2-40B4-BE49-F238E27FC236}">
                <a16:creationId xmlns:a16="http://schemas.microsoft.com/office/drawing/2014/main" id="{AD4BFCC7-FD43-B162-586D-FEE0E7A961BF}"/>
              </a:ext>
            </a:extLst>
          </p:cNvPr>
          <p:cNvGrpSpPr/>
          <p:nvPr/>
        </p:nvGrpSpPr>
        <p:grpSpPr>
          <a:xfrm>
            <a:off x="582921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48" name="正方形/長方形 18347">
              <a:extLst>
                <a:ext uri="{FF2B5EF4-FFF2-40B4-BE49-F238E27FC236}">
                  <a16:creationId xmlns:a16="http://schemas.microsoft.com/office/drawing/2014/main" id="{25DC4932-2C71-2E35-AB97-67DE958001EE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9" name="正方形/長方形 18348">
              <a:extLst>
                <a:ext uri="{FF2B5EF4-FFF2-40B4-BE49-F238E27FC236}">
                  <a16:creationId xmlns:a16="http://schemas.microsoft.com/office/drawing/2014/main" id="{EB66416E-E257-1EEA-CECB-8E833298FA75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50" name="テキスト ボックス 18349">
            <a:extLst>
              <a:ext uri="{FF2B5EF4-FFF2-40B4-BE49-F238E27FC236}">
                <a16:creationId xmlns:a16="http://schemas.microsoft.com/office/drawing/2014/main" id="{92D95DE2-D522-B931-C27E-1E3066029156}"/>
              </a:ext>
            </a:extLst>
          </p:cNvPr>
          <p:cNvSpPr txBox="1"/>
          <p:nvPr/>
        </p:nvSpPr>
        <p:spPr>
          <a:xfrm>
            <a:off x="3849415" y="5854460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FPC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51" name="テキスト ボックス 18350">
            <a:extLst>
              <a:ext uri="{FF2B5EF4-FFF2-40B4-BE49-F238E27FC236}">
                <a16:creationId xmlns:a16="http://schemas.microsoft.com/office/drawing/2014/main" id="{7F5B5599-82F5-EDA2-2C05-200ADB353F48}"/>
              </a:ext>
            </a:extLst>
          </p:cNvPr>
          <p:cNvSpPr txBox="1"/>
          <p:nvPr/>
        </p:nvSpPr>
        <p:spPr>
          <a:xfrm>
            <a:off x="2354735" y="5389853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Interposer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52" name="テキスト ボックス 18351">
            <a:extLst>
              <a:ext uri="{FF2B5EF4-FFF2-40B4-BE49-F238E27FC236}">
                <a16:creationId xmlns:a16="http://schemas.microsoft.com/office/drawing/2014/main" id="{423ACA0E-C822-1C94-783F-E6FFA6980D22}"/>
              </a:ext>
            </a:extLst>
          </p:cNvPr>
          <p:cNvSpPr txBox="1"/>
          <p:nvPr/>
        </p:nvSpPr>
        <p:spPr>
          <a:xfrm>
            <a:off x="1672577" y="4691588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Sensor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53" name="テキスト ボックス 18352">
            <a:extLst>
              <a:ext uri="{FF2B5EF4-FFF2-40B4-BE49-F238E27FC236}">
                <a16:creationId xmlns:a16="http://schemas.microsoft.com/office/drawing/2014/main" id="{F20F5031-E428-680B-36A9-A162E1CC799F}"/>
              </a:ext>
            </a:extLst>
          </p:cNvPr>
          <p:cNvSpPr txBox="1"/>
          <p:nvPr/>
        </p:nvSpPr>
        <p:spPr>
          <a:xfrm>
            <a:off x="932940" y="4160554"/>
            <a:ext cx="1503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400" b="1" dirty="0">
                <a:latin typeface="Avenir Next" panose="020B0503020202020204" pitchFamily="34" charset="0"/>
              </a:rPr>
              <a:t>ASIC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cxnSp>
        <p:nvCxnSpPr>
          <p:cNvPr id="18355" name="直線矢印コネクタ 18354">
            <a:extLst>
              <a:ext uri="{FF2B5EF4-FFF2-40B4-BE49-F238E27FC236}">
                <a16:creationId xmlns:a16="http://schemas.microsoft.com/office/drawing/2014/main" id="{A09D184A-0AFD-CF59-285C-B44FBC166839}"/>
              </a:ext>
            </a:extLst>
          </p:cNvPr>
          <p:cNvCxnSpPr>
            <a:cxnSpLocks/>
          </p:cNvCxnSpPr>
          <p:nvPr/>
        </p:nvCxnSpPr>
        <p:spPr>
          <a:xfrm>
            <a:off x="766568" y="4276191"/>
            <a:ext cx="0" cy="2113046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56" name="テキスト ボックス 18355">
            <a:extLst>
              <a:ext uri="{FF2B5EF4-FFF2-40B4-BE49-F238E27FC236}">
                <a16:creationId xmlns:a16="http://schemas.microsoft.com/office/drawing/2014/main" id="{DAEBB876-07FC-FD28-6722-F0A822C1583F}"/>
              </a:ext>
            </a:extLst>
          </p:cNvPr>
          <p:cNvSpPr txBox="1"/>
          <p:nvPr/>
        </p:nvSpPr>
        <p:spPr>
          <a:xfrm rot="16200000">
            <a:off x="-376391" y="5205186"/>
            <a:ext cx="183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60</a:t>
            </a:r>
            <a:r>
              <a:rPr kumimoji="1" lang="en-US" altLang="ja-JP" dirty="0">
                <a:latin typeface="Avenir Book" panose="02000503020000020003" pitchFamily="2" charset="0"/>
              </a:rPr>
              <a:t>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57" name="テキスト ボックス 18356">
            <a:extLst>
              <a:ext uri="{FF2B5EF4-FFF2-40B4-BE49-F238E27FC236}">
                <a16:creationId xmlns:a16="http://schemas.microsoft.com/office/drawing/2014/main" id="{C1104174-0169-72EA-48D8-CE4875372B9D}"/>
              </a:ext>
            </a:extLst>
          </p:cNvPr>
          <p:cNvSpPr txBox="1"/>
          <p:nvPr/>
        </p:nvSpPr>
        <p:spPr>
          <a:xfrm>
            <a:off x="-106548" y="3677886"/>
            <a:ext cx="31627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Module (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Stavelet</a:t>
            </a:r>
            <a:r>
              <a:rPr lang="en-US" altLang="ja-JP" sz="2400" b="1" dirty="0">
                <a:latin typeface="Avenir Next" panose="020B0503020202020204" pitchFamily="34" charset="0"/>
              </a:rPr>
              <a:t>)</a:t>
            </a:r>
            <a:endParaRPr kumimoji="1" lang="ja-JP" altLang="en-US" sz="2400" b="1">
              <a:latin typeface="Avenir Next" panose="020B0503020202020204" pitchFamily="34" charset="0"/>
            </a:endParaRPr>
          </a:p>
        </p:txBody>
      </p:sp>
      <p:sp>
        <p:nvSpPr>
          <p:cNvPr id="18354" name="テキスト ボックス 18353">
            <a:extLst>
              <a:ext uri="{FF2B5EF4-FFF2-40B4-BE49-F238E27FC236}">
                <a16:creationId xmlns:a16="http://schemas.microsoft.com/office/drawing/2014/main" id="{966A753F-E674-EB4B-FE00-8E5D454E907A}"/>
              </a:ext>
            </a:extLst>
          </p:cNvPr>
          <p:cNvSpPr txBox="1"/>
          <p:nvPr/>
        </p:nvSpPr>
        <p:spPr>
          <a:xfrm>
            <a:off x="9670475" y="4203755"/>
            <a:ext cx="21458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000" dirty="0">
                <a:latin typeface="Avenir Book" panose="02000503020000020003" pitchFamily="2" charset="0"/>
              </a:rPr>
              <a:t>x </a:t>
            </a:r>
            <a:r>
              <a:rPr kumimoji="1" lang="en-US" altLang="ja-JP" sz="2000" dirty="0">
                <a:latin typeface="Avenir Book" panose="02000503020000020003" pitchFamily="2" charset="0"/>
              </a:rPr>
              <a:t>8 x 3 x 2 x 288 </a:t>
            </a:r>
          </a:p>
          <a:p>
            <a:r>
              <a:rPr kumimoji="1" lang="en-US" altLang="ja-JP" sz="2000" dirty="0">
                <a:latin typeface="Avenir Book" panose="02000503020000020003" pitchFamily="2" charset="0"/>
              </a:rPr>
              <a:t>=13824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8358" name="テキスト ボックス 18357">
            <a:extLst>
              <a:ext uri="{FF2B5EF4-FFF2-40B4-BE49-F238E27FC236}">
                <a16:creationId xmlns:a16="http://schemas.microsoft.com/office/drawing/2014/main" id="{080F9423-15CA-943F-6CED-527369021963}"/>
              </a:ext>
            </a:extLst>
          </p:cNvPr>
          <p:cNvSpPr txBox="1"/>
          <p:nvPr/>
        </p:nvSpPr>
        <p:spPr>
          <a:xfrm>
            <a:off x="9764266" y="5661743"/>
            <a:ext cx="20520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latin typeface="Avenir Book" panose="02000503020000020003" pitchFamily="2" charset="0"/>
              </a:rPr>
              <a:t>(2 x 8) x 2 x 288</a:t>
            </a:r>
          </a:p>
          <a:p>
            <a:r>
              <a:rPr lang="en-US" altLang="ja-JP" sz="2000" dirty="0">
                <a:latin typeface="Avenir Book" panose="02000503020000020003" pitchFamily="2" charset="0"/>
              </a:rPr>
              <a:t>=4608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8359" name="正方形/長方形 18358">
            <a:extLst>
              <a:ext uri="{FF2B5EF4-FFF2-40B4-BE49-F238E27FC236}">
                <a16:creationId xmlns:a16="http://schemas.microsoft.com/office/drawing/2014/main" id="{05BF1FFC-A3A6-4159-893F-3FE5E271F90F}"/>
              </a:ext>
            </a:extLst>
          </p:cNvPr>
          <p:cNvSpPr>
            <a:spLocks/>
          </p:cNvSpPr>
          <p:nvPr/>
        </p:nvSpPr>
        <p:spPr>
          <a:xfrm>
            <a:off x="8673496" y="3918587"/>
            <a:ext cx="792000" cy="1224000"/>
          </a:xfrm>
          <a:prstGeom prst="rect">
            <a:avLst/>
          </a:prstGeom>
          <a:solidFill>
            <a:schemeClr val="bg1">
              <a:lumMod val="75000"/>
            </a:schemeClr>
          </a:solidFill>
          <a:ln w="3175"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0" name="正方形/長方形 18359">
            <a:extLst>
              <a:ext uri="{FF2B5EF4-FFF2-40B4-BE49-F238E27FC236}">
                <a16:creationId xmlns:a16="http://schemas.microsoft.com/office/drawing/2014/main" id="{54323FB8-FB8A-8117-4C85-90AB028D890D}"/>
              </a:ext>
            </a:extLst>
          </p:cNvPr>
          <p:cNvSpPr>
            <a:spLocks/>
          </p:cNvSpPr>
          <p:nvPr/>
        </p:nvSpPr>
        <p:spPr>
          <a:xfrm>
            <a:off x="8709496" y="3954587"/>
            <a:ext cx="720000" cy="1152000"/>
          </a:xfrm>
          <a:prstGeom prst="rect">
            <a:avLst/>
          </a:prstGeom>
          <a:noFill/>
          <a:ln w="3175">
            <a:solidFill>
              <a:schemeClr val="accent1">
                <a:shade val="15000"/>
              </a:schemeClr>
            </a:solidFill>
            <a:prstDash val="dash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361" name="グループ化 18360">
            <a:extLst>
              <a:ext uri="{FF2B5EF4-FFF2-40B4-BE49-F238E27FC236}">
                <a16:creationId xmlns:a16="http://schemas.microsoft.com/office/drawing/2014/main" id="{91FBB2EC-2674-55DC-197D-D561F167C779}"/>
              </a:ext>
            </a:extLst>
          </p:cNvPr>
          <p:cNvGrpSpPr/>
          <p:nvPr/>
        </p:nvGrpSpPr>
        <p:grpSpPr>
          <a:xfrm>
            <a:off x="8872200" y="5426562"/>
            <a:ext cx="432000" cy="1224000"/>
            <a:chOff x="6065243" y="5459707"/>
            <a:chExt cx="432000" cy="1224000"/>
          </a:xfrm>
        </p:grpSpPr>
        <p:sp>
          <p:nvSpPr>
            <p:cNvPr id="18362" name="正方形/長方形 18361">
              <a:extLst>
                <a:ext uri="{FF2B5EF4-FFF2-40B4-BE49-F238E27FC236}">
                  <a16:creationId xmlns:a16="http://schemas.microsoft.com/office/drawing/2014/main" id="{FCC5FED3-4DB7-0137-7D2B-FDF7E0940AC0}"/>
                </a:ext>
              </a:extLst>
            </p:cNvPr>
            <p:cNvSpPr>
              <a:spLocks/>
            </p:cNvSpPr>
            <p:nvPr/>
          </p:nvSpPr>
          <p:spPr>
            <a:xfrm>
              <a:off x="6065243" y="5459707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63" name="正方形/長方形 18362">
              <a:extLst>
                <a:ext uri="{FF2B5EF4-FFF2-40B4-BE49-F238E27FC236}">
                  <a16:creationId xmlns:a16="http://schemas.microsoft.com/office/drawing/2014/main" id="{9102C447-984F-75C7-CD28-E1D3DCBBE283}"/>
                </a:ext>
              </a:extLst>
            </p:cNvPr>
            <p:cNvSpPr>
              <a:spLocks/>
            </p:cNvSpPr>
            <p:nvPr/>
          </p:nvSpPr>
          <p:spPr>
            <a:xfrm>
              <a:off x="6101243" y="5495707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64" name="テキスト ボックス 18363">
            <a:extLst>
              <a:ext uri="{FF2B5EF4-FFF2-40B4-BE49-F238E27FC236}">
                <a16:creationId xmlns:a16="http://schemas.microsoft.com/office/drawing/2014/main" id="{7E9461B5-FB6D-7F85-32C4-7654D87CB1E1}"/>
              </a:ext>
            </a:extLst>
          </p:cNvPr>
          <p:cNvSpPr txBox="1"/>
          <p:nvPr/>
        </p:nvSpPr>
        <p:spPr>
          <a:xfrm>
            <a:off x="7059689" y="5800801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Half</a:t>
            </a:r>
            <a:r>
              <a:rPr kumimoji="1" lang="en-US" altLang="ja-JP" b="1" dirty="0">
                <a:latin typeface="Avenir Next" panose="020B0503020202020204" pitchFamily="34" charset="0"/>
              </a:rPr>
              <a:t>-Size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65" name="テキスト ボックス 18364">
            <a:extLst>
              <a:ext uri="{FF2B5EF4-FFF2-40B4-BE49-F238E27FC236}">
                <a16:creationId xmlns:a16="http://schemas.microsoft.com/office/drawing/2014/main" id="{4FE5CB5C-64FA-1B02-86FF-9087E09782DF}"/>
              </a:ext>
            </a:extLst>
          </p:cNvPr>
          <p:cNvSpPr txBox="1"/>
          <p:nvPr/>
        </p:nvSpPr>
        <p:spPr>
          <a:xfrm>
            <a:off x="7009901" y="4373032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Full-Size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66" name="テキスト ボックス 18365">
            <a:extLst>
              <a:ext uri="{FF2B5EF4-FFF2-40B4-BE49-F238E27FC236}">
                <a16:creationId xmlns:a16="http://schemas.microsoft.com/office/drawing/2014/main" id="{2B89E9D3-D3A4-87FF-EB5D-86C7BD326B05}"/>
              </a:ext>
            </a:extLst>
          </p:cNvPr>
          <p:cNvSpPr txBox="1"/>
          <p:nvPr/>
        </p:nvSpPr>
        <p:spPr>
          <a:xfrm>
            <a:off x="5473176" y="1723853"/>
            <a:ext cx="2918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Half-Stave = 8 </a:t>
            </a:r>
            <a:r>
              <a:rPr lang="en-US" altLang="ja-JP" dirty="0" err="1">
                <a:latin typeface="Avenir Book" panose="02000503020000020003" pitchFamily="2" charset="0"/>
              </a:rPr>
              <a:t>Stavelets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036172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84278B-4114-E5C2-18B5-251BE60182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正方形/長方形 9825">
            <a:extLst>
              <a:ext uri="{FF2B5EF4-FFF2-40B4-BE49-F238E27FC236}">
                <a16:creationId xmlns:a16="http://schemas.microsoft.com/office/drawing/2014/main" id="{4C9CF67C-2619-41D8-9957-2EA54504EC06}"/>
              </a:ext>
            </a:extLst>
          </p:cNvPr>
          <p:cNvSpPr/>
          <p:nvPr/>
        </p:nvSpPr>
        <p:spPr>
          <a:xfrm>
            <a:off x="2441021" y="2183433"/>
            <a:ext cx="8851268" cy="766508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0112FF6E-A337-044C-1CC1-F3352732AC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BTOF Stave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grpSp>
        <p:nvGrpSpPr>
          <p:cNvPr id="8311" name="グループ化 8310">
            <a:extLst>
              <a:ext uri="{FF2B5EF4-FFF2-40B4-BE49-F238E27FC236}">
                <a16:creationId xmlns:a16="http://schemas.microsoft.com/office/drawing/2014/main" id="{DF43963E-4956-F4BC-5BFD-665FC5FED75A}"/>
              </a:ext>
            </a:extLst>
          </p:cNvPr>
          <p:cNvGrpSpPr/>
          <p:nvPr/>
        </p:nvGrpSpPr>
        <p:grpSpPr>
          <a:xfrm flipV="1">
            <a:off x="2441957" y="2187659"/>
            <a:ext cx="8715345" cy="380936"/>
            <a:chOff x="1542468" y="3429000"/>
            <a:chExt cx="10516993" cy="462792"/>
          </a:xfrm>
        </p:grpSpPr>
        <p:grpSp>
          <p:nvGrpSpPr>
            <p:cNvPr id="8312" name="グループ化 8311">
              <a:extLst>
                <a:ext uri="{FF2B5EF4-FFF2-40B4-BE49-F238E27FC236}">
                  <a16:creationId xmlns:a16="http://schemas.microsoft.com/office/drawing/2014/main" id="{33FA6589-7002-DC8E-479A-104527CA6881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9070" name="グループ化 9069">
                <a:extLst>
                  <a:ext uri="{FF2B5EF4-FFF2-40B4-BE49-F238E27FC236}">
                    <a16:creationId xmlns:a16="http://schemas.microsoft.com/office/drawing/2014/main" id="{209D8B89-759B-0967-E2F5-69DFDEB0E66E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638" name="正方形/長方形 9637">
                  <a:extLst>
                    <a:ext uri="{FF2B5EF4-FFF2-40B4-BE49-F238E27FC236}">
                      <a16:creationId xmlns:a16="http://schemas.microsoft.com/office/drawing/2014/main" id="{61EFB8E4-A2F2-7942-7ABC-C6AE4CD68B86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639" name="グループ化 9638">
                  <a:extLst>
                    <a:ext uri="{FF2B5EF4-FFF2-40B4-BE49-F238E27FC236}">
                      <a16:creationId xmlns:a16="http://schemas.microsoft.com/office/drawing/2014/main" id="{3FC71697-045E-5CC8-5552-FE1F861BE0B7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668" name="グループ化 9667">
                    <a:extLst>
                      <a:ext uri="{FF2B5EF4-FFF2-40B4-BE49-F238E27FC236}">
                        <a16:creationId xmlns:a16="http://schemas.microsoft.com/office/drawing/2014/main" id="{A4FBD11C-5E13-63FF-73FA-E0E21F55F0E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808" name="正方形/長方形 9807">
                      <a:extLst>
                        <a:ext uri="{FF2B5EF4-FFF2-40B4-BE49-F238E27FC236}">
                          <a16:creationId xmlns:a16="http://schemas.microsoft.com/office/drawing/2014/main" id="{EE96227F-B2B4-8398-7AE4-CE1F406F9B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09" name="グループ化 9808">
                      <a:extLst>
                        <a:ext uri="{FF2B5EF4-FFF2-40B4-BE49-F238E27FC236}">
                          <a16:creationId xmlns:a16="http://schemas.microsoft.com/office/drawing/2014/main" id="{54274A37-03AA-2BBE-9B56-991A2349B5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24" name="正方形/長方形 9823">
                        <a:extLst>
                          <a:ext uri="{FF2B5EF4-FFF2-40B4-BE49-F238E27FC236}">
                            <a16:creationId xmlns:a16="http://schemas.microsoft.com/office/drawing/2014/main" id="{9206D8A8-D91A-EBCE-BF93-75482D841CF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25" name="正方形/長方形 9824">
                        <a:extLst>
                          <a:ext uri="{FF2B5EF4-FFF2-40B4-BE49-F238E27FC236}">
                            <a16:creationId xmlns:a16="http://schemas.microsoft.com/office/drawing/2014/main" id="{438897EC-922F-E9B2-5F76-F15D97E7D82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810" name="グループ化 9809">
                      <a:extLst>
                        <a:ext uri="{FF2B5EF4-FFF2-40B4-BE49-F238E27FC236}">
                          <a16:creationId xmlns:a16="http://schemas.microsoft.com/office/drawing/2014/main" id="{8C3F4D78-534D-B4ED-8530-6EA9EC131A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820" name="正方形/長方形 9819">
                        <a:extLst>
                          <a:ext uri="{FF2B5EF4-FFF2-40B4-BE49-F238E27FC236}">
                            <a16:creationId xmlns:a16="http://schemas.microsoft.com/office/drawing/2014/main" id="{5EC0D727-BA0B-0627-7636-6FB03CDCC91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821" name="グループ化 9820">
                        <a:extLst>
                          <a:ext uri="{FF2B5EF4-FFF2-40B4-BE49-F238E27FC236}">
                            <a16:creationId xmlns:a16="http://schemas.microsoft.com/office/drawing/2014/main" id="{CF690B31-372A-DE63-D743-BA4E993378D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822" name="正方形/長方形 9821">
                          <a:extLst>
                            <a:ext uri="{FF2B5EF4-FFF2-40B4-BE49-F238E27FC236}">
                              <a16:creationId xmlns:a16="http://schemas.microsoft.com/office/drawing/2014/main" id="{B162B8E7-286A-92BD-39EC-27C1B6843F0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823" name="正方形/長方形 9822">
                          <a:extLst>
                            <a:ext uri="{FF2B5EF4-FFF2-40B4-BE49-F238E27FC236}">
                              <a16:creationId xmlns:a16="http://schemas.microsoft.com/office/drawing/2014/main" id="{756712D6-0885-995B-38E6-D33708486B3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811" name="正方形/長方形 9810">
                      <a:extLst>
                        <a:ext uri="{FF2B5EF4-FFF2-40B4-BE49-F238E27FC236}">
                          <a16:creationId xmlns:a16="http://schemas.microsoft.com/office/drawing/2014/main" id="{7FBF9EF3-153E-7D9E-5C27-2EB5BFA0E81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2" name="グループ化 9811">
                      <a:extLst>
                        <a:ext uri="{FF2B5EF4-FFF2-40B4-BE49-F238E27FC236}">
                          <a16:creationId xmlns:a16="http://schemas.microsoft.com/office/drawing/2014/main" id="{25689B65-7CF7-9B82-5AC9-8ECE599DE6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8" name="正方形/長方形 9817">
                        <a:extLst>
                          <a:ext uri="{FF2B5EF4-FFF2-40B4-BE49-F238E27FC236}">
                            <a16:creationId xmlns:a16="http://schemas.microsoft.com/office/drawing/2014/main" id="{515FCCB9-0302-09B5-7B09-12FC013DEE4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9" name="正方形/長方形 9818">
                        <a:extLst>
                          <a:ext uri="{FF2B5EF4-FFF2-40B4-BE49-F238E27FC236}">
                            <a16:creationId xmlns:a16="http://schemas.microsoft.com/office/drawing/2014/main" id="{B5F2EA20-F363-6E88-B486-A1BEAC24B1D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3" name="正方形/長方形 9812">
                      <a:extLst>
                        <a:ext uri="{FF2B5EF4-FFF2-40B4-BE49-F238E27FC236}">
                          <a16:creationId xmlns:a16="http://schemas.microsoft.com/office/drawing/2014/main" id="{51F2AF6C-5CCF-99D2-A77B-89D8987EE3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4" name="グループ化 9813">
                      <a:extLst>
                        <a:ext uri="{FF2B5EF4-FFF2-40B4-BE49-F238E27FC236}">
                          <a16:creationId xmlns:a16="http://schemas.microsoft.com/office/drawing/2014/main" id="{054ACD26-E737-9855-FD5F-A1AA536BA2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6" name="正方形/長方形 9815">
                        <a:extLst>
                          <a:ext uri="{FF2B5EF4-FFF2-40B4-BE49-F238E27FC236}">
                            <a16:creationId xmlns:a16="http://schemas.microsoft.com/office/drawing/2014/main" id="{8E357127-1BDE-CC1E-0466-48C9EF73497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7" name="正方形/長方形 9816">
                        <a:extLst>
                          <a:ext uri="{FF2B5EF4-FFF2-40B4-BE49-F238E27FC236}">
                            <a16:creationId xmlns:a16="http://schemas.microsoft.com/office/drawing/2014/main" id="{234392D3-A91D-FD1C-97DA-FA250A91610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5" name="正方形/長方形 9814">
                      <a:extLst>
                        <a:ext uri="{FF2B5EF4-FFF2-40B4-BE49-F238E27FC236}">
                          <a16:creationId xmlns:a16="http://schemas.microsoft.com/office/drawing/2014/main" id="{3D72C60A-0703-C0B3-3FD0-A63C52FFA1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669" name="グループ化 9668">
                    <a:extLst>
                      <a:ext uri="{FF2B5EF4-FFF2-40B4-BE49-F238E27FC236}">
                        <a16:creationId xmlns:a16="http://schemas.microsoft.com/office/drawing/2014/main" id="{40F05A63-F140-B939-9DCA-442F6F867176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74" name="グループ化 9773">
                      <a:extLst>
                        <a:ext uri="{FF2B5EF4-FFF2-40B4-BE49-F238E27FC236}">
                          <a16:creationId xmlns:a16="http://schemas.microsoft.com/office/drawing/2014/main" id="{10018A06-FB24-103E-9EF6-E6542DB11A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92" name="直線コネクタ 9791">
                        <a:extLst>
                          <a:ext uri="{FF2B5EF4-FFF2-40B4-BE49-F238E27FC236}">
                            <a16:creationId xmlns:a16="http://schemas.microsoft.com/office/drawing/2014/main" id="{A96AA51A-9393-DA78-D916-7C53304035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3" name="直線コネクタ 9792">
                        <a:extLst>
                          <a:ext uri="{FF2B5EF4-FFF2-40B4-BE49-F238E27FC236}">
                            <a16:creationId xmlns:a16="http://schemas.microsoft.com/office/drawing/2014/main" id="{305205A8-774F-7875-27AE-D6DA84B1D4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4" name="直線コネクタ 9793">
                        <a:extLst>
                          <a:ext uri="{FF2B5EF4-FFF2-40B4-BE49-F238E27FC236}">
                            <a16:creationId xmlns:a16="http://schemas.microsoft.com/office/drawing/2014/main" id="{0A6537DF-9645-0FFB-B3C8-8C46AEA76B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5" name="直線コネクタ 9794">
                        <a:extLst>
                          <a:ext uri="{FF2B5EF4-FFF2-40B4-BE49-F238E27FC236}">
                            <a16:creationId xmlns:a16="http://schemas.microsoft.com/office/drawing/2014/main" id="{54CDBD6E-0965-7F8E-8346-855AE8B691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6" name="直線コネクタ 9795">
                        <a:extLst>
                          <a:ext uri="{FF2B5EF4-FFF2-40B4-BE49-F238E27FC236}">
                            <a16:creationId xmlns:a16="http://schemas.microsoft.com/office/drawing/2014/main" id="{184F07B3-3D4B-7306-65D3-90C69E4093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7" name="直線コネクタ 9796">
                        <a:extLst>
                          <a:ext uri="{FF2B5EF4-FFF2-40B4-BE49-F238E27FC236}">
                            <a16:creationId xmlns:a16="http://schemas.microsoft.com/office/drawing/2014/main" id="{949B2C91-1030-A13F-C0DA-76F076D665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8" name="直線コネクタ 9797">
                        <a:extLst>
                          <a:ext uri="{FF2B5EF4-FFF2-40B4-BE49-F238E27FC236}">
                            <a16:creationId xmlns:a16="http://schemas.microsoft.com/office/drawing/2014/main" id="{B7DC5B08-5AB1-EFE4-23AE-B75BF29299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9" name="直線コネクタ 9798">
                        <a:extLst>
                          <a:ext uri="{FF2B5EF4-FFF2-40B4-BE49-F238E27FC236}">
                            <a16:creationId xmlns:a16="http://schemas.microsoft.com/office/drawing/2014/main" id="{690C64D8-1EE8-9A90-C472-797DCCA7D5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0" name="直線コネクタ 9799">
                        <a:extLst>
                          <a:ext uri="{FF2B5EF4-FFF2-40B4-BE49-F238E27FC236}">
                            <a16:creationId xmlns:a16="http://schemas.microsoft.com/office/drawing/2014/main" id="{B202989D-AADD-AD58-EDCF-0016E8687F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1" name="直線コネクタ 9800">
                        <a:extLst>
                          <a:ext uri="{FF2B5EF4-FFF2-40B4-BE49-F238E27FC236}">
                            <a16:creationId xmlns:a16="http://schemas.microsoft.com/office/drawing/2014/main" id="{B79E64B1-79F8-F4A7-9B1D-75FAF6FC88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2" name="直線コネクタ 9801">
                        <a:extLst>
                          <a:ext uri="{FF2B5EF4-FFF2-40B4-BE49-F238E27FC236}">
                            <a16:creationId xmlns:a16="http://schemas.microsoft.com/office/drawing/2014/main" id="{C9FB765F-5A76-C6E0-9415-7AC33FAD7E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3" name="直線コネクタ 9802">
                        <a:extLst>
                          <a:ext uri="{FF2B5EF4-FFF2-40B4-BE49-F238E27FC236}">
                            <a16:creationId xmlns:a16="http://schemas.microsoft.com/office/drawing/2014/main" id="{641F95D0-D9F7-7770-7F3F-FFDC99AF2C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4" name="直線コネクタ 9803">
                        <a:extLst>
                          <a:ext uri="{FF2B5EF4-FFF2-40B4-BE49-F238E27FC236}">
                            <a16:creationId xmlns:a16="http://schemas.microsoft.com/office/drawing/2014/main" id="{A5E6A80D-EB95-6FF3-9F8B-1B8081E571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5" name="直線コネクタ 9804">
                        <a:extLst>
                          <a:ext uri="{FF2B5EF4-FFF2-40B4-BE49-F238E27FC236}">
                            <a16:creationId xmlns:a16="http://schemas.microsoft.com/office/drawing/2014/main" id="{1093AD87-C268-B271-A34E-9679E12D85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6" name="直線コネクタ 9805">
                        <a:extLst>
                          <a:ext uri="{FF2B5EF4-FFF2-40B4-BE49-F238E27FC236}">
                            <a16:creationId xmlns:a16="http://schemas.microsoft.com/office/drawing/2014/main" id="{F81A068A-AB9F-5B13-E88A-FD18F477DF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7" name="直線コネクタ 9806">
                        <a:extLst>
                          <a:ext uri="{FF2B5EF4-FFF2-40B4-BE49-F238E27FC236}">
                            <a16:creationId xmlns:a16="http://schemas.microsoft.com/office/drawing/2014/main" id="{6FE63688-4E91-EF2E-77A4-5E5789E7D5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75" name="グループ化 9774">
                      <a:extLst>
                        <a:ext uri="{FF2B5EF4-FFF2-40B4-BE49-F238E27FC236}">
                          <a16:creationId xmlns:a16="http://schemas.microsoft.com/office/drawing/2014/main" id="{E919A774-1816-15A6-5F6D-75425B7A27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76" name="直線コネクタ 9775">
                        <a:extLst>
                          <a:ext uri="{FF2B5EF4-FFF2-40B4-BE49-F238E27FC236}">
                            <a16:creationId xmlns:a16="http://schemas.microsoft.com/office/drawing/2014/main" id="{4A6BA467-FEA0-D705-35AB-E601F659E4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7" name="直線コネクタ 9776">
                        <a:extLst>
                          <a:ext uri="{FF2B5EF4-FFF2-40B4-BE49-F238E27FC236}">
                            <a16:creationId xmlns:a16="http://schemas.microsoft.com/office/drawing/2014/main" id="{5D06DDDB-D520-E445-33B8-F49191B5BC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8" name="直線コネクタ 9777">
                        <a:extLst>
                          <a:ext uri="{FF2B5EF4-FFF2-40B4-BE49-F238E27FC236}">
                            <a16:creationId xmlns:a16="http://schemas.microsoft.com/office/drawing/2014/main" id="{0A34B916-30C0-38F4-DC1B-E791383210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9" name="直線コネクタ 9778">
                        <a:extLst>
                          <a:ext uri="{FF2B5EF4-FFF2-40B4-BE49-F238E27FC236}">
                            <a16:creationId xmlns:a16="http://schemas.microsoft.com/office/drawing/2014/main" id="{C5ADC022-3989-64B8-8F7F-21A9DE7350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0" name="直線コネクタ 9779">
                        <a:extLst>
                          <a:ext uri="{FF2B5EF4-FFF2-40B4-BE49-F238E27FC236}">
                            <a16:creationId xmlns:a16="http://schemas.microsoft.com/office/drawing/2014/main" id="{1DBE4E67-8C7D-C4A1-3981-06EDDAF0F3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1" name="直線コネクタ 9780">
                        <a:extLst>
                          <a:ext uri="{FF2B5EF4-FFF2-40B4-BE49-F238E27FC236}">
                            <a16:creationId xmlns:a16="http://schemas.microsoft.com/office/drawing/2014/main" id="{8006FBCF-B9CB-4DCE-C372-17C4B7D97C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2" name="直線コネクタ 9781">
                        <a:extLst>
                          <a:ext uri="{FF2B5EF4-FFF2-40B4-BE49-F238E27FC236}">
                            <a16:creationId xmlns:a16="http://schemas.microsoft.com/office/drawing/2014/main" id="{B7206685-0D80-7871-B69F-3B2A7A8465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3" name="直線コネクタ 9782">
                        <a:extLst>
                          <a:ext uri="{FF2B5EF4-FFF2-40B4-BE49-F238E27FC236}">
                            <a16:creationId xmlns:a16="http://schemas.microsoft.com/office/drawing/2014/main" id="{3F910D98-AD4B-1B0D-7CD9-26A4B7F7D9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4" name="直線コネクタ 9783">
                        <a:extLst>
                          <a:ext uri="{FF2B5EF4-FFF2-40B4-BE49-F238E27FC236}">
                            <a16:creationId xmlns:a16="http://schemas.microsoft.com/office/drawing/2014/main" id="{3AB110BD-28D4-BF8A-FEA3-2AC00C67FC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5" name="直線コネクタ 9784">
                        <a:extLst>
                          <a:ext uri="{FF2B5EF4-FFF2-40B4-BE49-F238E27FC236}">
                            <a16:creationId xmlns:a16="http://schemas.microsoft.com/office/drawing/2014/main" id="{8556AA4A-01E3-88F4-CFEF-EB02DD6C1F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6" name="直線コネクタ 9785">
                        <a:extLst>
                          <a:ext uri="{FF2B5EF4-FFF2-40B4-BE49-F238E27FC236}">
                            <a16:creationId xmlns:a16="http://schemas.microsoft.com/office/drawing/2014/main" id="{96EB6A20-DC61-DE66-73D6-8B81C21E4A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7" name="直線コネクタ 9786">
                        <a:extLst>
                          <a:ext uri="{FF2B5EF4-FFF2-40B4-BE49-F238E27FC236}">
                            <a16:creationId xmlns:a16="http://schemas.microsoft.com/office/drawing/2014/main" id="{C50866D9-73A0-DB6A-4134-89725679EE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8" name="直線コネクタ 9787">
                        <a:extLst>
                          <a:ext uri="{FF2B5EF4-FFF2-40B4-BE49-F238E27FC236}">
                            <a16:creationId xmlns:a16="http://schemas.microsoft.com/office/drawing/2014/main" id="{06EC743F-0954-C133-5C31-A0A442C7DC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9" name="直線コネクタ 9788">
                        <a:extLst>
                          <a:ext uri="{FF2B5EF4-FFF2-40B4-BE49-F238E27FC236}">
                            <a16:creationId xmlns:a16="http://schemas.microsoft.com/office/drawing/2014/main" id="{708A526C-F612-9A69-76AF-3E059A7896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0" name="直線コネクタ 9789">
                        <a:extLst>
                          <a:ext uri="{FF2B5EF4-FFF2-40B4-BE49-F238E27FC236}">
                            <a16:creationId xmlns:a16="http://schemas.microsoft.com/office/drawing/2014/main" id="{0E7DFAE8-E88E-A8E1-DA4B-6E52D50CC6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1" name="直線コネクタ 9790">
                        <a:extLst>
                          <a:ext uri="{FF2B5EF4-FFF2-40B4-BE49-F238E27FC236}">
                            <a16:creationId xmlns:a16="http://schemas.microsoft.com/office/drawing/2014/main" id="{B0F850FB-BF4D-AA91-2D55-C5B15A6DCB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0" name="グループ化 9669">
                    <a:extLst>
                      <a:ext uri="{FF2B5EF4-FFF2-40B4-BE49-F238E27FC236}">
                        <a16:creationId xmlns:a16="http://schemas.microsoft.com/office/drawing/2014/main" id="{7F8E51E7-4300-A1F1-065C-B571F110C368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40" name="グループ化 9739">
                      <a:extLst>
                        <a:ext uri="{FF2B5EF4-FFF2-40B4-BE49-F238E27FC236}">
                          <a16:creationId xmlns:a16="http://schemas.microsoft.com/office/drawing/2014/main" id="{32F3750F-4815-ECF1-FD9A-B70BAAE2F7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58" name="直線コネクタ 9757">
                        <a:extLst>
                          <a:ext uri="{FF2B5EF4-FFF2-40B4-BE49-F238E27FC236}">
                            <a16:creationId xmlns:a16="http://schemas.microsoft.com/office/drawing/2014/main" id="{3A383A44-533E-C82E-F686-7D6ABCDE1F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9" name="直線コネクタ 9758">
                        <a:extLst>
                          <a:ext uri="{FF2B5EF4-FFF2-40B4-BE49-F238E27FC236}">
                            <a16:creationId xmlns:a16="http://schemas.microsoft.com/office/drawing/2014/main" id="{3153D417-85CC-56D2-72C6-33AF105744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0" name="直線コネクタ 9759">
                        <a:extLst>
                          <a:ext uri="{FF2B5EF4-FFF2-40B4-BE49-F238E27FC236}">
                            <a16:creationId xmlns:a16="http://schemas.microsoft.com/office/drawing/2014/main" id="{054EB199-39E5-8C2D-9580-26E830A551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1" name="直線コネクタ 9760">
                        <a:extLst>
                          <a:ext uri="{FF2B5EF4-FFF2-40B4-BE49-F238E27FC236}">
                            <a16:creationId xmlns:a16="http://schemas.microsoft.com/office/drawing/2014/main" id="{459CF108-B1F4-BD62-A987-AD75D092F0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2" name="直線コネクタ 9761">
                        <a:extLst>
                          <a:ext uri="{FF2B5EF4-FFF2-40B4-BE49-F238E27FC236}">
                            <a16:creationId xmlns:a16="http://schemas.microsoft.com/office/drawing/2014/main" id="{D9D09A1D-4DCF-5234-D354-AE52E8CE15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3" name="直線コネクタ 9762">
                        <a:extLst>
                          <a:ext uri="{FF2B5EF4-FFF2-40B4-BE49-F238E27FC236}">
                            <a16:creationId xmlns:a16="http://schemas.microsoft.com/office/drawing/2014/main" id="{391021F5-0D25-DF4F-CB73-958C989F9B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4" name="直線コネクタ 9763">
                        <a:extLst>
                          <a:ext uri="{FF2B5EF4-FFF2-40B4-BE49-F238E27FC236}">
                            <a16:creationId xmlns:a16="http://schemas.microsoft.com/office/drawing/2014/main" id="{54EFBDB8-EF5E-ECD3-64AE-16ADD7A4E3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5" name="直線コネクタ 9764">
                        <a:extLst>
                          <a:ext uri="{FF2B5EF4-FFF2-40B4-BE49-F238E27FC236}">
                            <a16:creationId xmlns:a16="http://schemas.microsoft.com/office/drawing/2014/main" id="{EB9EA6B1-217C-A66A-8BF7-5F52CEDFDD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6" name="直線コネクタ 9765">
                        <a:extLst>
                          <a:ext uri="{FF2B5EF4-FFF2-40B4-BE49-F238E27FC236}">
                            <a16:creationId xmlns:a16="http://schemas.microsoft.com/office/drawing/2014/main" id="{1B81CFAE-3267-69C4-8002-AD5A65A483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7" name="直線コネクタ 9766">
                        <a:extLst>
                          <a:ext uri="{FF2B5EF4-FFF2-40B4-BE49-F238E27FC236}">
                            <a16:creationId xmlns:a16="http://schemas.microsoft.com/office/drawing/2014/main" id="{B2EA56B1-E044-AA3F-BE81-6F00FBD6C1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8" name="直線コネクタ 9767">
                        <a:extLst>
                          <a:ext uri="{FF2B5EF4-FFF2-40B4-BE49-F238E27FC236}">
                            <a16:creationId xmlns:a16="http://schemas.microsoft.com/office/drawing/2014/main" id="{A5304C41-FA9D-DF29-CDBD-11DE182B2D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9" name="直線コネクタ 9768">
                        <a:extLst>
                          <a:ext uri="{FF2B5EF4-FFF2-40B4-BE49-F238E27FC236}">
                            <a16:creationId xmlns:a16="http://schemas.microsoft.com/office/drawing/2014/main" id="{A17D25A7-9A26-765F-CC7A-D3B3C084F0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0" name="直線コネクタ 9769">
                        <a:extLst>
                          <a:ext uri="{FF2B5EF4-FFF2-40B4-BE49-F238E27FC236}">
                            <a16:creationId xmlns:a16="http://schemas.microsoft.com/office/drawing/2014/main" id="{BBD351DB-7499-C31C-32AA-553391D695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1" name="直線コネクタ 9770">
                        <a:extLst>
                          <a:ext uri="{FF2B5EF4-FFF2-40B4-BE49-F238E27FC236}">
                            <a16:creationId xmlns:a16="http://schemas.microsoft.com/office/drawing/2014/main" id="{CFB978A3-EB2E-47DD-870A-AF83928A44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2" name="直線コネクタ 9771">
                        <a:extLst>
                          <a:ext uri="{FF2B5EF4-FFF2-40B4-BE49-F238E27FC236}">
                            <a16:creationId xmlns:a16="http://schemas.microsoft.com/office/drawing/2014/main" id="{3E4DA61A-857C-6C25-39A0-BDEEFF7D89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3" name="直線コネクタ 9772">
                        <a:extLst>
                          <a:ext uri="{FF2B5EF4-FFF2-40B4-BE49-F238E27FC236}">
                            <a16:creationId xmlns:a16="http://schemas.microsoft.com/office/drawing/2014/main" id="{505A5612-6442-C329-E401-89C2B5DA04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41" name="グループ化 9740">
                      <a:extLst>
                        <a:ext uri="{FF2B5EF4-FFF2-40B4-BE49-F238E27FC236}">
                          <a16:creationId xmlns:a16="http://schemas.microsoft.com/office/drawing/2014/main" id="{D3F0ACD7-7330-FD0A-07B2-0B6D28BEA3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42" name="直線コネクタ 9741">
                        <a:extLst>
                          <a:ext uri="{FF2B5EF4-FFF2-40B4-BE49-F238E27FC236}">
                            <a16:creationId xmlns:a16="http://schemas.microsoft.com/office/drawing/2014/main" id="{23C3BAC2-CB8D-56B3-5460-3CE354B131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3" name="直線コネクタ 9742">
                        <a:extLst>
                          <a:ext uri="{FF2B5EF4-FFF2-40B4-BE49-F238E27FC236}">
                            <a16:creationId xmlns:a16="http://schemas.microsoft.com/office/drawing/2014/main" id="{C236B01F-8487-A8F4-1B78-9F25A2E8DB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4" name="直線コネクタ 9743">
                        <a:extLst>
                          <a:ext uri="{FF2B5EF4-FFF2-40B4-BE49-F238E27FC236}">
                            <a16:creationId xmlns:a16="http://schemas.microsoft.com/office/drawing/2014/main" id="{77D61D49-AAFD-DEA1-77AC-D7A76E8DA5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5" name="直線コネクタ 9744">
                        <a:extLst>
                          <a:ext uri="{FF2B5EF4-FFF2-40B4-BE49-F238E27FC236}">
                            <a16:creationId xmlns:a16="http://schemas.microsoft.com/office/drawing/2014/main" id="{A3474189-5821-7794-99D4-F62080CC16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6" name="直線コネクタ 9745">
                        <a:extLst>
                          <a:ext uri="{FF2B5EF4-FFF2-40B4-BE49-F238E27FC236}">
                            <a16:creationId xmlns:a16="http://schemas.microsoft.com/office/drawing/2014/main" id="{ACCF405F-50CC-3C17-9436-04CDFA3924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7" name="直線コネクタ 9746">
                        <a:extLst>
                          <a:ext uri="{FF2B5EF4-FFF2-40B4-BE49-F238E27FC236}">
                            <a16:creationId xmlns:a16="http://schemas.microsoft.com/office/drawing/2014/main" id="{F48EBCE8-7FB5-ABAE-BAD3-432633967E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8" name="直線コネクタ 9747">
                        <a:extLst>
                          <a:ext uri="{FF2B5EF4-FFF2-40B4-BE49-F238E27FC236}">
                            <a16:creationId xmlns:a16="http://schemas.microsoft.com/office/drawing/2014/main" id="{303D3566-B016-72A1-21F6-110742C779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9" name="直線コネクタ 9748">
                        <a:extLst>
                          <a:ext uri="{FF2B5EF4-FFF2-40B4-BE49-F238E27FC236}">
                            <a16:creationId xmlns:a16="http://schemas.microsoft.com/office/drawing/2014/main" id="{E3DCAD72-2843-0D57-35A0-32449CCA69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0" name="直線コネクタ 9749">
                        <a:extLst>
                          <a:ext uri="{FF2B5EF4-FFF2-40B4-BE49-F238E27FC236}">
                            <a16:creationId xmlns:a16="http://schemas.microsoft.com/office/drawing/2014/main" id="{340BE833-7754-73B8-C5C1-4883D160BD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1" name="直線コネクタ 9750">
                        <a:extLst>
                          <a:ext uri="{FF2B5EF4-FFF2-40B4-BE49-F238E27FC236}">
                            <a16:creationId xmlns:a16="http://schemas.microsoft.com/office/drawing/2014/main" id="{B74EF150-3EF9-1121-84D2-CD123311ED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2" name="直線コネクタ 9751">
                        <a:extLst>
                          <a:ext uri="{FF2B5EF4-FFF2-40B4-BE49-F238E27FC236}">
                            <a16:creationId xmlns:a16="http://schemas.microsoft.com/office/drawing/2014/main" id="{B1B5CB23-FA26-A057-8DBC-D836A59344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3" name="直線コネクタ 9752">
                        <a:extLst>
                          <a:ext uri="{FF2B5EF4-FFF2-40B4-BE49-F238E27FC236}">
                            <a16:creationId xmlns:a16="http://schemas.microsoft.com/office/drawing/2014/main" id="{C50D1B56-7CCD-38BD-6B3E-BABAC93F8F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4" name="直線コネクタ 9753">
                        <a:extLst>
                          <a:ext uri="{FF2B5EF4-FFF2-40B4-BE49-F238E27FC236}">
                            <a16:creationId xmlns:a16="http://schemas.microsoft.com/office/drawing/2014/main" id="{3A16CE0F-C992-D582-35E4-5ED443ACD8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5" name="直線コネクタ 9754">
                        <a:extLst>
                          <a:ext uri="{FF2B5EF4-FFF2-40B4-BE49-F238E27FC236}">
                            <a16:creationId xmlns:a16="http://schemas.microsoft.com/office/drawing/2014/main" id="{834B1FE9-84AD-1F48-9D60-3B84DA5D61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6" name="直線コネクタ 9755">
                        <a:extLst>
                          <a:ext uri="{FF2B5EF4-FFF2-40B4-BE49-F238E27FC236}">
                            <a16:creationId xmlns:a16="http://schemas.microsoft.com/office/drawing/2014/main" id="{7CAE99A4-8CAD-6CED-A92A-4DBBAF92D8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7" name="直線コネクタ 9756">
                        <a:extLst>
                          <a:ext uri="{FF2B5EF4-FFF2-40B4-BE49-F238E27FC236}">
                            <a16:creationId xmlns:a16="http://schemas.microsoft.com/office/drawing/2014/main" id="{64DC1F4B-FB1A-F098-448E-F7520CD4A5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1" name="グループ化 9670">
                    <a:extLst>
                      <a:ext uri="{FF2B5EF4-FFF2-40B4-BE49-F238E27FC236}">
                        <a16:creationId xmlns:a16="http://schemas.microsoft.com/office/drawing/2014/main" id="{0445006F-67F3-8CF7-AED8-439C31919EA6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06" name="グループ化 9705">
                      <a:extLst>
                        <a:ext uri="{FF2B5EF4-FFF2-40B4-BE49-F238E27FC236}">
                          <a16:creationId xmlns:a16="http://schemas.microsoft.com/office/drawing/2014/main" id="{B5768F3C-DC35-4A6E-17C8-1CB1D861C8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24" name="直線コネクタ 9723">
                        <a:extLst>
                          <a:ext uri="{FF2B5EF4-FFF2-40B4-BE49-F238E27FC236}">
                            <a16:creationId xmlns:a16="http://schemas.microsoft.com/office/drawing/2014/main" id="{0B1974BD-8511-2324-EBF1-51D79AF774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5" name="直線コネクタ 9724">
                        <a:extLst>
                          <a:ext uri="{FF2B5EF4-FFF2-40B4-BE49-F238E27FC236}">
                            <a16:creationId xmlns:a16="http://schemas.microsoft.com/office/drawing/2014/main" id="{16641A58-927C-CC78-35A0-475F9CC78E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6" name="直線コネクタ 9725">
                        <a:extLst>
                          <a:ext uri="{FF2B5EF4-FFF2-40B4-BE49-F238E27FC236}">
                            <a16:creationId xmlns:a16="http://schemas.microsoft.com/office/drawing/2014/main" id="{C04FDAAE-6120-F360-EE95-1F34ECE750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7" name="直線コネクタ 9726">
                        <a:extLst>
                          <a:ext uri="{FF2B5EF4-FFF2-40B4-BE49-F238E27FC236}">
                            <a16:creationId xmlns:a16="http://schemas.microsoft.com/office/drawing/2014/main" id="{E2641032-8280-9E81-4912-68956317FC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8" name="直線コネクタ 9727">
                        <a:extLst>
                          <a:ext uri="{FF2B5EF4-FFF2-40B4-BE49-F238E27FC236}">
                            <a16:creationId xmlns:a16="http://schemas.microsoft.com/office/drawing/2014/main" id="{0561E515-185A-8950-5DA5-1C7792B600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9" name="直線コネクタ 9728">
                        <a:extLst>
                          <a:ext uri="{FF2B5EF4-FFF2-40B4-BE49-F238E27FC236}">
                            <a16:creationId xmlns:a16="http://schemas.microsoft.com/office/drawing/2014/main" id="{6D9557E2-795E-F13E-6937-27851BA50C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0" name="直線コネクタ 9729">
                        <a:extLst>
                          <a:ext uri="{FF2B5EF4-FFF2-40B4-BE49-F238E27FC236}">
                            <a16:creationId xmlns:a16="http://schemas.microsoft.com/office/drawing/2014/main" id="{180FAA2C-E561-1EDB-CFC2-080053DE08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1" name="直線コネクタ 9730">
                        <a:extLst>
                          <a:ext uri="{FF2B5EF4-FFF2-40B4-BE49-F238E27FC236}">
                            <a16:creationId xmlns:a16="http://schemas.microsoft.com/office/drawing/2014/main" id="{A15E85D1-B22E-E16F-74B7-C9785C20B7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2" name="直線コネクタ 9731">
                        <a:extLst>
                          <a:ext uri="{FF2B5EF4-FFF2-40B4-BE49-F238E27FC236}">
                            <a16:creationId xmlns:a16="http://schemas.microsoft.com/office/drawing/2014/main" id="{3322990E-F2AA-B080-BA92-6954B76703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3" name="直線コネクタ 9732">
                        <a:extLst>
                          <a:ext uri="{FF2B5EF4-FFF2-40B4-BE49-F238E27FC236}">
                            <a16:creationId xmlns:a16="http://schemas.microsoft.com/office/drawing/2014/main" id="{53D027C6-5FC3-BBE1-3650-7E02DEECF0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4" name="直線コネクタ 9733">
                        <a:extLst>
                          <a:ext uri="{FF2B5EF4-FFF2-40B4-BE49-F238E27FC236}">
                            <a16:creationId xmlns:a16="http://schemas.microsoft.com/office/drawing/2014/main" id="{372CB6BB-599D-9E39-713A-7A646BD414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5" name="直線コネクタ 9734">
                        <a:extLst>
                          <a:ext uri="{FF2B5EF4-FFF2-40B4-BE49-F238E27FC236}">
                            <a16:creationId xmlns:a16="http://schemas.microsoft.com/office/drawing/2014/main" id="{6BB10649-9B20-FE7C-B705-71E544CA6A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6" name="直線コネクタ 9735">
                        <a:extLst>
                          <a:ext uri="{FF2B5EF4-FFF2-40B4-BE49-F238E27FC236}">
                            <a16:creationId xmlns:a16="http://schemas.microsoft.com/office/drawing/2014/main" id="{C8F6A7F2-7C66-D8DB-1464-C8AD06F3B5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7" name="直線コネクタ 9736">
                        <a:extLst>
                          <a:ext uri="{FF2B5EF4-FFF2-40B4-BE49-F238E27FC236}">
                            <a16:creationId xmlns:a16="http://schemas.microsoft.com/office/drawing/2014/main" id="{98FC2DF6-FDD2-CF7E-6DF7-D1C7D64A4C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8" name="直線コネクタ 9737">
                        <a:extLst>
                          <a:ext uri="{FF2B5EF4-FFF2-40B4-BE49-F238E27FC236}">
                            <a16:creationId xmlns:a16="http://schemas.microsoft.com/office/drawing/2014/main" id="{32CE714A-E521-380C-37D2-C987B4E00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9" name="直線コネクタ 9738">
                        <a:extLst>
                          <a:ext uri="{FF2B5EF4-FFF2-40B4-BE49-F238E27FC236}">
                            <a16:creationId xmlns:a16="http://schemas.microsoft.com/office/drawing/2014/main" id="{257EAE93-A8CA-A04D-52CB-9AE407A721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07" name="グループ化 9706">
                      <a:extLst>
                        <a:ext uri="{FF2B5EF4-FFF2-40B4-BE49-F238E27FC236}">
                          <a16:creationId xmlns:a16="http://schemas.microsoft.com/office/drawing/2014/main" id="{E1CB42A2-7C5D-A31D-1222-963F20EB77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08" name="直線コネクタ 9707">
                        <a:extLst>
                          <a:ext uri="{FF2B5EF4-FFF2-40B4-BE49-F238E27FC236}">
                            <a16:creationId xmlns:a16="http://schemas.microsoft.com/office/drawing/2014/main" id="{F84D66E8-D094-1860-243C-D802C86CF0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09" name="直線コネクタ 9708">
                        <a:extLst>
                          <a:ext uri="{FF2B5EF4-FFF2-40B4-BE49-F238E27FC236}">
                            <a16:creationId xmlns:a16="http://schemas.microsoft.com/office/drawing/2014/main" id="{8974D354-046F-0A13-0E5B-6F0325CB1D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0" name="直線コネクタ 9709">
                        <a:extLst>
                          <a:ext uri="{FF2B5EF4-FFF2-40B4-BE49-F238E27FC236}">
                            <a16:creationId xmlns:a16="http://schemas.microsoft.com/office/drawing/2014/main" id="{1EE279C9-4B3B-B936-3EAF-E9F8CB608D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1" name="直線コネクタ 9710">
                        <a:extLst>
                          <a:ext uri="{FF2B5EF4-FFF2-40B4-BE49-F238E27FC236}">
                            <a16:creationId xmlns:a16="http://schemas.microsoft.com/office/drawing/2014/main" id="{D33814AF-1C06-08BD-430F-1C436722E7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2" name="直線コネクタ 9711">
                        <a:extLst>
                          <a:ext uri="{FF2B5EF4-FFF2-40B4-BE49-F238E27FC236}">
                            <a16:creationId xmlns:a16="http://schemas.microsoft.com/office/drawing/2014/main" id="{43A6F77A-EB7E-2642-DF02-924565993A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3" name="直線コネクタ 9712">
                        <a:extLst>
                          <a:ext uri="{FF2B5EF4-FFF2-40B4-BE49-F238E27FC236}">
                            <a16:creationId xmlns:a16="http://schemas.microsoft.com/office/drawing/2014/main" id="{FE83FAB5-57C1-2747-29BF-728CDAE9A7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4" name="直線コネクタ 9713">
                        <a:extLst>
                          <a:ext uri="{FF2B5EF4-FFF2-40B4-BE49-F238E27FC236}">
                            <a16:creationId xmlns:a16="http://schemas.microsoft.com/office/drawing/2014/main" id="{58C99E08-7EDC-918B-41A3-0518FA93FE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5" name="直線コネクタ 9714">
                        <a:extLst>
                          <a:ext uri="{FF2B5EF4-FFF2-40B4-BE49-F238E27FC236}">
                            <a16:creationId xmlns:a16="http://schemas.microsoft.com/office/drawing/2014/main" id="{1E2BFC1B-B018-B1D2-EF54-AA4C1BA7E9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6" name="直線コネクタ 9715">
                        <a:extLst>
                          <a:ext uri="{FF2B5EF4-FFF2-40B4-BE49-F238E27FC236}">
                            <a16:creationId xmlns:a16="http://schemas.microsoft.com/office/drawing/2014/main" id="{8BBBED8D-0706-FB46-795D-AF2E3F3F1A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7" name="直線コネクタ 9716">
                        <a:extLst>
                          <a:ext uri="{FF2B5EF4-FFF2-40B4-BE49-F238E27FC236}">
                            <a16:creationId xmlns:a16="http://schemas.microsoft.com/office/drawing/2014/main" id="{6EE25A5F-4A5E-90AC-0017-D8E5E2B036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8" name="直線コネクタ 9717">
                        <a:extLst>
                          <a:ext uri="{FF2B5EF4-FFF2-40B4-BE49-F238E27FC236}">
                            <a16:creationId xmlns:a16="http://schemas.microsoft.com/office/drawing/2014/main" id="{95136435-58D5-12D1-EBF5-C0C5CDFCCF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9" name="直線コネクタ 9718">
                        <a:extLst>
                          <a:ext uri="{FF2B5EF4-FFF2-40B4-BE49-F238E27FC236}">
                            <a16:creationId xmlns:a16="http://schemas.microsoft.com/office/drawing/2014/main" id="{AE358FC2-7BCC-C0CC-1F95-A39D2271D3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0" name="直線コネクタ 9719">
                        <a:extLst>
                          <a:ext uri="{FF2B5EF4-FFF2-40B4-BE49-F238E27FC236}">
                            <a16:creationId xmlns:a16="http://schemas.microsoft.com/office/drawing/2014/main" id="{E37F6C91-D166-47A0-060D-9D7A2BCB46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1" name="直線コネクタ 9720">
                        <a:extLst>
                          <a:ext uri="{FF2B5EF4-FFF2-40B4-BE49-F238E27FC236}">
                            <a16:creationId xmlns:a16="http://schemas.microsoft.com/office/drawing/2014/main" id="{8D978969-69BE-DDA7-6A45-34531B8DA6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2" name="直線コネクタ 9721">
                        <a:extLst>
                          <a:ext uri="{FF2B5EF4-FFF2-40B4-BE49-F238E27FC236}">
                            <a16:creationId xmlns:a16="http://schemas.microsoft.com/office/drawing/2014/main" id="{E75BF28B-15AC-B436-3865-B471026BDA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3" name="直線コネクタ 9722">
                        <a:extLst>
                          <a:ext uri="{FF2B5EF4-FFF2-40B4-BE49-F238E27FC236}">
                            <a16:creationId xmlns:a16="http://schemas.microsoft.com/office/drawing/2014/main" id="{ABABB7CD-D4E8-7653-F325-FA85C28264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2" name="グループ化 9671">
                    <a:extLst>
                      <a:ext uri="{FF2B5EF4-FFF2-40B4-BE49-F238E27FC236}">
                        <a16:creationId xmlns:a16="http://schemas.microsoft.com/office/drawing/2014/main" id="{0F191CE7-C857-E15C-E492-CF5F66A70B50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90" name="直線コネクタ 9689">
                      <a:extLst>
                        <a:ext uri="{FF2B5EF4-FFF2-40B4-BE49-F238E27FC236}">
                          <a16:creationId xmlns:a16="http://schemas.microsoft.com/office/drawing/2014/main" id="{42A66A34-5468-FCCF-D5B0-F0384EBF98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1" name="直線コネクタ 9690">
                      <a:extLst>
                        <a:ext uri="{FF2B5EF4-FFF2-40B4-BE49-F238E27FC236}">
                          <a16:creationId xmlns:a16="http://schemas.microsoft.com/office/drawing/2014/main" id="{6CE13F4A-2766-9670-4580-5346AC9386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2" name="直線コネクタ 9691">
                      <a:extLst>
                        <a:ext uri="{FF2B5EF4-FFF2-40B4-BE49-F238E27FC236}">
                          <a16:creationId xmlns:a16="http://schemas.microsoft.com/office/drawing/2014/main" id="{D8582C3A-7BAE-77F6-DBCC-811EDB7709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3" name="直線コネクタ 9692">
                      <a:extLst>
                        <a:ext uri="{FF2B5EF4-FFF2-40B4-BE49-F238E27FC236}">
                          <a16:creationId xmlns:a16="http://schemas.microsoft.com/office/drawing/2014/main" id="{448F41EE-1E69-BD72-CE6C-F507E5DAA3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4" name="直線コネクタ 9693">
                      <a:extLst>
                        <a:ext uri="{FF2B5EF4-FFF2-40B4-BE49-F238E27FC236}">
                          <a16:creationId xmlns:a16="http://schemas.microsoft.com/office/drawing/2014/main" id="{96504A98-55A0-293B-9596-3895CF6B9B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5" name="直線コネクタ 9694">
                      <a:extLst>
                        <a:ext uri="{FF2B5EF4-FFF2-40B4-BE49-F238E27FC236}">
                          <a16:creationId xmlns:a16="http://schemas.microsoft.com/office/drawing/2014/main" id="{BF5C277F-FE15-798F-C734-776CBF356D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6" name="直線コネクタ 9695">
                      <a:extLst>
                        <a:ext uri="{FF2B5EF4-FFF2-40B4-BE49-F238E27FC236}">
                          <a16:creationId xmlns:a16="http://schemas.microsoft.com/office/drawing/2014/main" id="{B5988258-4050-AC0D-E0F1-8A940EEF18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7" name="直線コネクタ 9696">
                      <a:extLst>
                        <a:ext uri="{FF2B5EF4-FFF2-40B4-BE49-F238E27FC236}">
                          <a16:creationId xmlns:a16="http://schemas.microsoft.com/office/drawing/2014/main" id="{D7FF9DC1-A275-B1D8-8BD5-498BA40C74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8" name="直線コネクタ 9697">
                      <a:extLst>
                        <a:ext uri="{FF2B5EF4-FFF2-40B4-BE49-F238E27FC236}">
                          <a16:creationId xmlns:a16="http://schemas.microsoft.com/office/drawing/2014/main" id="{888CA23E-C0CF-27E3-1355-D8EEF45F3C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9" name="直線コネクタ 9698">
                      <a:extLst>
                        <a:ext uri="{FF2B5EF4-FFF2-40B4-BE49-F238E27FC236}">
                          <a16:creationId xmlns:a16="http://schemas.microsoft.com/office/drawing/2014/main" id="{52D223BB-71B2-276D-1B2E-FFB8170D275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0" name="直線コネクタ 9699">
                      <a:extLst>
                        <a:ext uri="{FF2B5EF4-FFF2-40B4-BE49-F238E27FC236}">
                          <a16:creationId xmlns:a16="http://schemas.microsoft.com/office/drawing/2014/main" id="{DBBE8FEA-24FB-C168-7B64-130228D0E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1" name="直線コネクタ 9700">
                      <a:extLst>
                        <a:ext uri="{FF2B5EF4-FFF2-40B4-BE49-F238E27FC236}">
                          <a16:creationId xmlns:a16="http://schemas.microsoft.com/office/drawing/2014/main" id="{83F45E72-1D59-C4F3-718E-141A59887E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2" name="直線コネクタ 9701">
                      <a:extLst>
                        <a:ext uri="{FF2B5EF4-FFF2-40B4-BE49-F238E27FC236}">
                          <a16:creationId xmlns:a16="http://schemas.microsoft.com/office/drawing/2014/main" id="{1A50C1E6-4C72-08EC-02B9-285D31DDED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3" name="直線コネクタ 9702">
                      <a:extLst>
                        <a:ext uri="{FF2B5EF4-FFF2-40B4-BE49-F238E27FC236}">
                          <a16:creationId xmlns:a16="http://schemas.microsoft.com/office/drawing/2014/main" id="{13A436EC-5981-A9AC-3A16-68096261CE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4" name="直線コネクタ 9703">
                      <a:extLst>
                        <a:ext uri="{FF2B5EF4-FFF2-40B4-BE49-F238E27FC236}">
                          <a16:creationId xmlns:a16="http://schemas.microsoft.com/office/drawing/2014/main" id="{07FDD508-EF78-989B-631B-578B124944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5" name="直線コネクタ 9704">
                      <a:extLst>
                        <a:ext uri="{FF2B5EF4-FFF2-40B4-BE49-F238E27FC236}">
                          <a16:creationId xmlns:a16="http://schemas.microsoft.com/office/drawing/2014/main" id="{9F716371-94AB-041E-B1AC-686A466E0F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673" name="グループ化 9672">
                    <a:extLst>
                      <a:ext uri="{FF2B5EF4-FFF2-40B4-BE49-F238E27FC236}">
                        <a16:creationId xmlns:a16="http://schemas.microsoft.com/office/drawing/2014/main" id="{CC523335-2086-6B0E-8040-648C38453E3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74" name="直線コネクタ 9673">
                      <a:extLst>
                        <a:ext uri="{FF2B5EF4-FFF2-40B4-BE49-F238E27FC236}">
                          <a16:creationId xmlns:a16="http://schemas.microsoft.com/office/drawing/2014/main" id="{F9DA78AC-9B46-916D-13DA-D8E3589BA2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5" name="直線コネクタ 9674">
                      <a:extLst>
                        <a:ext uri="{FF2B5EF4-FFF2-40B4-BE49-F238E27FC236}">
                          <a16:creationId xmlns:a16="http://schemas.microsoft.com/office/drawing/2014/main" id="{D8571243-3BF0-2D11-DD0B-63384F2236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6" name="直線コネクタ 9675">
                      <a:extLst>
                        <a:ext uri="{FF2B5EF4-FFF2-40B4-BE49-F238E27FC236}">
                          <a16:creationId xmlns:a16="http://schemas.microsoft.com/office/drawing/2014/main" id="{953201C9-C1D3-FA9B-F72E-86CCA4026E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7" name="直線コネクタ 9676">
                      <a:extLst>
                        <a:ext uri="{FF2B5EF4-FFF2-40B4-BE49-F238E27FC236}">
                          <a16:creationId xmlns:a16="http://schemas.microsoft.com/office/drawing/2014/main" id="{E732C1D6-328A-8D64-ED6B-4F65B94462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8" name="直線コネクタ 9677">
                      <a:extLst>
                        <a:ext uri="{FF2B5EF4-FFF2-40B4-BE49-F238E27FC236}">
                          <a16:creationId xmlns:a16="http://schemas.microsoft.com/office/drawing/2014/main" id="{D7B04D0F-7DC2-A30A-5A90-8BE352928E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9" name="直線コネクタ 9678">
                      <a:extLst>
                        <a:ext uri="{FF2B5EF4-FFF2-40B4-BE49-F238E27FC236}">
                          <a16:creationId xmlns:a16="http://schemas.microsoft.com/office/drawing/2014/main" id="{D455FE2E-0843-8809-52AA-E30D5BF80D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0" name="直線コネクタ 9679">
                      <a:extLst>
                        <a:ext uri="{FF2B5EF4-FFF2-40B4-BE49-F238E27FC236}">
                          <a16:creationId xmlns:a16="http://schemas.microsoft.com/office/drawing/2014/main" id="{3E7A605A-50EE-E486-B997-7C520A1C2C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1" name="直線コネクタ 9680">
                      <a:extLst>
                        <a:ext uri="{FF2B5EF4-FFF2-40B4-BE49-F238E27FC236}">
                          <a16:creationId xmlns:a16="http://schemas.microsoft.com/office/drawing/2014/main" id="{FC684499-473E-1347-0D69-9650BE82E4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2" name="直線コネクタ 9681">
                      <a:extLst>
                        <a:ext uri="{FF2B5EF4-FFF2-40B4-BE49-F238E27FC236}">
                          <a16:creationId xmlns:a16="http://schemas.microsoft.com/office/drawing/2014/main" id="{6A1F01FA-C9B3-CE63-78AD-DDD08F46F2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3" name="直線コネクタ 9682">
                      <a:extLst>
                        <a:ext uri="{FF2B5EF4-FFF2-40B4-BE49-F238E27FC236}">
                          <a16:creationId xmlns:a16="http://schemas.microsoft.com/office/drawing/2014/main" id="{5F0F9A48-6B24-DAE3-6CEF-091CEB0C47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4" name="直線コネクタ 9683">
                      <a:extLst>
                        <a:ext uri="{FF2B5EF4-FFF2-40B4-BE49-F238E27FC236}">
                          <a16:creationId xmlns:a16="http://schemas.microsoft.com/office/drawing/2014/main" id="{B177A4AE-43F1-04EB-0DAB-55E3315444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5" name="直線コネクタ 9684">
                      <a:extLst>
                        <a:ext uri="{FF2B5EF4-FFF2-40B4-BE49-F238E27FC236}">
                          <a16:creationId xmlns:a16="http://schemas.microsoft.com/office/drawing/2014/main" id="{9C38349A-C5D1-FD6E-B5A9-23A8567C4D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6" name="直線コネクタ 9685">
                      <a:extLst>
                        <a:ext uri="{FF2B5EF4-FFF2-40B4-BE49-F238E27FC236}">
                          <a16:creationId xmlns:a16="http://schemas.microsoft.com/office/drawing/2014/main" id="{599D707B-87A6-AB04-0FED-6552242CBD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7" name="直線コネクタ 9686">
                      <a:extLst>
                        <a:ext uri="{FF2B5EF4-FFF2-40B4-BE49-F238E27FC236}">
                          <a16:creationId xmlns:a16="http://schemas.microsoft.com/office/drawing/2014/main" id="{251BD2FD-2D51-BC02-9743-6AE85D568D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8" name="直線コネクタ 9687">
                      <a:extLst>
                        <a:ext uri="{FF2B5EF4-FFF2-40B4-BE49-F238E27FC236}">
                          <a16:creationId xmlns:a16="http://schemas.microsoft.com/office/drawing/2014/main" id="{E5454034-20E8-2D63-82C3-671065AC0D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9" name="直線コネクタ 9688">
                      <a:extLst>
                        <a:ext uri="{FF2B5EF4-FFF2-40B4-BE49-F238E27FC236}">
                          <a16:creationId xmlns:a16="http://schemas.microsoft.com/office/drawing/2014/main" id="{AB5C2754-4DF2-FC70-14C6-9BCB2D2C96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640" name="グループ化 9639">
                  <a:extLst>
                    <a:ext uri="{FF2B5EF4-FFF2-40B4-BE49-F238E27FC236}">
                      <a16:creationId xmlns:a16="http://schemas.microsoft.com/office/drawing/2014/main" id="{67B9AF5C-D013-C87D-0089-EA29394B45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62" name="直線コネクタ 9661">
                    <a:extLst>
                      <a:ext uri="{FF2B5EF4-FFF2-40B4-BE49-F238E27FC236}">
                        <a16:creationId xmlns:a16="http://schemas.microsoft.com/office/drawing/2014/main" id="{315E2E18-5F6F-30C4-D363-BB8BCB4F8B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3" name="直線コネクタ 9662">
                    <a:extLst>
                      <a:ext uri="{FF2B5EF4-FFF2-40B4-BE49-F238E27FC236}">
                        <a16:creationId xmlns:a16="http://schemas.microsoft.com/office/drawing/2014/main" id="{3CD90465-022F-EF79-5950-250AD45163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4" name="直線コネクタ 9663">
                    <a:extLst>
                      <a:ext uri="{FF2B5EF4-FFF2-40B4-BE49-F238E27FC236}">
                        <a16:creationId xmlns:a16="http://schemas.microsoft.com/office/drawing/2014/main" id="{54F5AEBA-3543-7997-9D71-2D1C015D65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5" name="直線コネクタ 9664">
                    <a:extLst>
                      <a:ext uri="{FF2B5EF4-FFF2-40B4-BE49-F238E27FC236}">
                        <a16:creationId xmlns:a16="http://schemas.microsoft.com/office/drawing/2014/main" id="{4509FF41-7C0F-B5A0-42A2-C032E4A396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6" name="直線コネクタ 9665">
                    <a:extLst>
                      <a:ext uri="{FF2B5EF4-FFF2-40B4-BE49-F238E27FC236}">
                        <a16:creationId xmlns:a16="http://schemas.microsoft.com/office/drawing/2014/main" id="{253CCC12-ECE0-5C8E-6AE5-40F2086F87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7" name="直線コネクタ 9666">
                    <a:extLst>
                      <a:ext uri="{FF2B5EF4-FFF2-40B4-BE49-F238E27FC236}">
                        <a16:creationId xmlns:a16="http://schemas.microsoft.com/office/drawing/2014/main" id="{1764CBE7-3EB5-E548-4745-FD4F89CAC0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1" name="グループ化 9640">
                  <a:extLst>
                    <a:ext uri="{FF2B5EF4-FFF2-40B4-BE49-F238E27FC236}">
                      <a16:creationId xmlns:a16="http://schemas.microsoft.com/office/drawing/2014/main" id="{61EABBBD-5042-6C6B-F78F-9E081CEC32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6" name="直線コネクタ 9655">
                    <a:extLst>
                      <a:ext uri="{FF2B5EF4-FFF2-40B4-BE49-F238E27FC236}">
                        <a16:creationId xmlns:a16="http://schemas.microsoft.com/office/drawing/2014/main" id="{C0692C69-EF5A-6D64-1BE4-17CC03E4D7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7" name="直線コネクタ 9656">
                    <a:extLst>
                      <a:ext uri="{FF2B5EF4-FFF2-40B4-BE49-F238E27FC236}">
                        <a16:creationId xmlns:a16="http://schemas.microsoft.com/office/drawing/2014/main" id="{BFBF2279-66C3-9DAB-8FBC-8D13389AC8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8" name="直線コネクタ 9657">
                    <a:extLst>
                      <a:ext uri="{FF2B5EF4-FFF2-40B4-BE49-F238E27FC236}">
                        <a16:creationId xmlns:a16="http://schemas.microsoft.com/office/drawing/2014/main" id="{D6E765B2-8BB5-CDDE-4AB1-7FC81D8945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9" name="直線コネクタ 9658">
                    <a:extLst>
                      <a:ext uri="{FF2B5EF4-FFF2-40B4-BE49-F238E27FC236}">
                        <a16:creationId xmlns:a16="http://schemas.microsoft.com/office/drawing/2014/main" id="{E633B4E6-C131-2C2A-775D-901833B736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0" name="直線コネクタ 9659">
                    <a:extLst>
                      <a:ext uri="{FF2B5EF4-FFF2-40B4-BE49-F238E27FC236}">
                        <a16:creationId xmlns:a16="http://schemas.microsoft.com/office/drawing/2014/main" id="{428A68FD-E73D-B536-8AC1-B94CD06A55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1" name="直線コネクタ 9660">
                    <a:extLst>
                      <a:ext uri="{FF2B5EF4-FFF2-40B4-BE49-F238E27FC236}">
                        <a16:creationId xmlns:a16="http://schemas.microsoft.com/office/drawing/2014/main" id="{01A4F20F-37F1-B786-041F-619CC2E093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2" name="グループ化 9641">
                  <a:extLst>
                    <a:ext uri="{FF2B5EF4-FFF2-40B4-BE49-F238E27FC236}">
                      <a16:creationId xmlns:a16="http://schemas.microsoft.com/office/drawing/2014/main" id="{8EF0A132-0C87-393D-CD65-A09D754837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0" name="直線コネクタ 9649">
                    <a:extLst>
                      <a:ext uri="{FF2B5EF4-FFF2-40B4-BE49-F238E27FC236}">
                        <a16:creationId xmlns:a16="http://schemas.microsoft.com/office/drawing/2014/main" id="{60B0B15F-4091-D420-99A6-AD7A21826C7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1" name="直線コネクタ 9650">
                    <a:extLst>
                      <a:ext uri="{FF2B5EF4-FFF2-40B4-BE49-F238E27FC236}">
                        <a16:creationId xmlns:a16="http://schemas.microsoft.com/office/drawing/2014/main" id="{4097487B-803D-A68B-141A-C476ADC1A7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2" name="直線コネクタ 9651">
                    <a:extLst>
                      <a:ext uri="{FF2B5EF4-FFF2-40B4-BE49-F238E27FC236}">
                        <a16:creationId xmlns:a16="http://schemas.microsoft.com/office/drawing/2014/main" id="{E43A1507-A53F-94FD-6F78-45ACFF1530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3" name="直線コネクタ 9652">
                    <a:extLst>
                      <a:ext uri="{FF2B5EF4-FFF2-40B4-BE49-F238E27FC236}">
                        <a16:creationId xmlns:a16="http://schemas.microsoft.com/office/drawing/2014/main" id="{135F1BC4-1453-4952-D76B-C6D0E2E574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4" name="直線コネクタ 9653">
                    <a:extLst>
                      <a:ext uri="{FF2B5EF4-FFF2-40B4-BE49-F238E27FC236}">
                        <a16:creationId xmlns:a16="http://schemas.microsoft.com/office/drawing/2014/main" id="{86848FF1-BFBA-6F2D-5733-CE138CC062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5" name="直線コネクタ 9654">
                    <a:extLst>
                      <a:ext uri="{FF2B5EF4-FFF2-40B4-BE49-F238E27FC236}">
                        <a16:creationId xmlns:a16="http://schemas.microsoft.com/office/drawing/2014/main" id="{4E808170-595B-BD7F-1F07-79E83073C8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3" name="グループ化 9642">
                  <a:extLst>
                    <a:ext uri="{FF2B5EF4-FFF2-40B4-BE49-F238E27FC236}">
                      <a16:creationId xmlns:a16="http://schemas.microsoft.com/office/drawing/2014/main" id="{B7ECD768-3DF7-B696-845F-F8112A74A1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44" name="直線コネクタ 9643">
                    <a:extLst>
                      <a:ext uri="{FF2B5EF4-FFF2-40B4-BE49-F238E27FC236}">
                        <a16:creationId xmlns:a16="http://schemas.microsoft.com/office/drawing/2014/main" id="{2CF90CE1-38C1-77EA-A4F9-74FE16261B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5" name="直線コネクタ 9644">
                    <a:extLst>
                      <a:ext uri="{FF2B5EF4-FFF2-40B4-BE49-F238E27FC236}">
                        <a16:creationId xmlns:a16="http://schemas.microsoft.com/office/drawing/2014/main" id="{3A2B02ED-90F8-39F8-A42E-89B73F807F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6" name="直線コネクタ 9645">
                    <a:extLst>
                      <a:ext uri="{FF2B5EF4-FFF2-40B4-BE49-F238E27FC236}">
                        <a16:creationId xmlns:a16="http://schemas.microsoft.com/office/drawing/2014/main" id="{2066CFEF-CEF3-8FF8-C791-FA6F2DB9BB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7" name="直線コネクタ 9646">
                    <a:extLst>
                      <a:ext uri="{FF2B5EF4-FFF2-40B4-BE49-F238E27FC236}">
                        <a16:creationId xmlns:a16="http://schemas.microsoft.com/office/drawing/2014/main" id="{7FCBC2CD-0D06-5295-76F2-32F97704D4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8" name="直線コネクタ 9647">
                    <a:extLst>
                      <a:ext uri="{FF2B5EF4-FFF2-40B4-BE49-F238E27FC236}">
                        <a16:creationId xmlns:a16="http://schemas.microsoft.com/office/drawing/2014/main" id="{C558ED95-B5E4-4B32-A18D-60773164C72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9" name="直線コネクタ 9648">
                    <a:extLst>
                      <a:ext uri="{FF2B5EF4-FFF2-40B4-BE49-F238E27FC236}">
                        <a16:creationId xmlns:a16="http://schemas.microsoft.com/office/drawing/2014/main" id="{97307C51-5FD0-7DD2-851A-621CA4C76C0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1" name="グループ化 9070">
                <a:extLst>
                  <a:ext uri="{FF2B5EF4-FFF2-40B4-BE49-F238E27FC236}">
                    <a16:creationId xmlns:a16="http://schemas.microsoft.com/office/drawing/2014/main" id="{5C839274-2086-9006-C54D-EEBC7DAB7F35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450" name="正方形/長方形 9449">
                  <a:extLst>
                    <a:ext uri="{FF2B5EF4-FFF2-40B4-BE49-F238E27FC236}">
                      <a16:creationId xmlns:a16="http://schemas.microsoft.com/office/drawing/2014/main" id="{63E4C0F8-E2E1-C843-DE06-8190749E9BFA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451" name="グループ化 9450">
                  <a:extLst>
                    <a:ext uri="{FF2B5EF4-FFF2-40B4-BE49-F238E27FC236}">
                      <a16:creationId xmlns:a16="http://schemas.microsoft.com/office/drawing/2014/main" id="{4BB794D9-F699-F53C-9FD4-1B0D975ABE3F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480" name="グループ化 9479">
                    <a:extLst>
                      <a:ext uri="{FF2B5EF4-FFF2-40B4-BE49-F238E27FC236}">
                        <a16:creationId xmlns:a16="http://schemas.microsoft.com/office/drawing/2014/main" id="{90C65306-45FD-2F91-98C6-1EDE318911A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620" name="正方形/長方形 9619">
                      <a:extLst>
                        <a:ext uri="{FF2B5EF4-FFF2-40B4-BE49-F238E27FC236}">
                          <a16:creationId xmlns:a16="http://schemas.microsoft.com/office/drawing/2014/main" id="{00056DC7-12D7-93EE-E6D4-67CABFA37D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1" name="グループ化 9620">
                      <a:extLst>
                        <a:ext uri="{FF2B5EF4-FFF2-40B4-BE49-F238E27FC236}">
                          <a16:creationId xmlns:a16="http://schemas.microsoft.com/office/drawing/2014/main" id="{20737107-61F4-96B8-0ADD-0EA43CC736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6" name="正方形/長方形 9635">
                        <a:extLst>
                          <a:ext uri="{FF2B5EF4-FFF2-40B4-BE49-F238E27FC236}">
                            <a16:creationId xmlns:a16="http://schemas.microsoft.com/office/drawing/2014/main" id="{7BEF6235-978B-CF60-AC6F-5947B97BFA0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7" name="正方形/長方形 9636">
                        <a:extLst>
                          <a:ext uri="{FF2B5EF4-FFF2-40B4-BE49-F238E27FC236}">
                            <a16:creationId xmlns:a16="http://schemas.microsoft.com/office/drawing/2014/main" id="{E1AAC791-1A33-9891-A632-EEC3665A3EE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622" name="グループ化 9621">
                      <a:extLst>
                        <a:ext uri="{FF2B5EF4-FFF2-40B4-BE49-F238E27FC236}">
                          <a16:creationId xmlns:a16="http://schemas.microsoft.com/office/drawing/2014/main" id="{171A018F-8A3F-0DD5-E07E-7DF7EC9F91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632" name="正方形/長方形 9631">
                        <a:extLst>
                          <a:ext uri="{FF2B5EF4-FFF2-40B4-BE49-F238E27FC236}">
                            <a16:creationId xmlns:a16="http://schemas.microsoft.com/office/drawing/2014/main" id="{6F8F6212-5E52-30D1-2ECE-5EE1F6A8D7A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633" name="グループ化 9632">
                        <a:extLst>
                          <a:ext uri="{FF2B5EF4-FFF2-40B4-BE49-F238E27FC236}">
                            <a16:creationId xmlns:a16="http://schemas.microsoft.com/office/drawing/2014/main" id="{0C23758A-C879-F5ED-007B-9990AE430D1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634" name="正方形/長方形 9633">
                          <a:extLst>
                            <a:ext uri="{FF2B5EF4-FFF2-40B4-BE49-F238E27FC236}">
                              <a16:creationId xmlns:a16="http://schemas.microsoft.com/office/drawing/2014/main" id="{C1F6DD49-6D33-874B-2E4D-65BEF476A26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635" name="正方形/長方形 9634">
                          <a:extLst>
                            <a:ext uri="{FF2B5EF4-FFF2-40B4-BE49-F238E27FC236}">
                              <a16:creationId xmlns:a16="http://schemas.microsoft.com/office/drawing/2014/main" id="{1C2D8E1B-CDF7-92A3-1BB3-9552B706F9D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623" name="正方形/長方形 9622">
                      <a:extLst>
                        <a:ext uri="{FF2B5EF4-FFF2-40B4-BE49-F238E27FC236}">
                          <a16:creationId xmlns:a16="http://schemas.microsoft.com/office/drawing/2014/main" id="{ADE0FAB4-8984-5E05-257B-8F25A5C98E0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4" name="グループ化 9623">
                      <a:extLst>
                        <a:ext uri="{FF2B5EF4-FFF2-40B4-BE49-F238E27FC236}">
                          <a16:creationId xmlns:a16="http://schemas.microsoft.com/office/drawing/2014/main" id="{C03DF591-9B61-9260-D5F5-D470D441AA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0" name="正方形/長方形 9629">
                        <a:extLst>
                          <a:ext uri="{FF2B5EF4-FFF2-40B4-BE49-F238E27FC236}">
                            <a16:creationId xmlns:a16="http://schemas.microsoft.com/office/drawing/2014/main" id="{44F97B1E-FA8B-4ABD-A2CC-DF6FB7DE0D0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1" name="正方形/長方形 9630">
                        <a:extLst>
                          <a:ext uri="{FF2B5EF4-FFF2-40B4-BE49-F238E27FC236}">
                            <a16:creationId xmlns:a16="http://schemas.microsoft.com/office/drawing/2014/main" id="{C34B01DA-D993-7033-15D7-D190432A6A8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5" name="正方形/長方形 9624">
                      <a:extLst>
                        <a:ext uri="{FF2B5EF4-FFF2-40B4-BE49-F238E27FC236}">
                          <a16:creationId xmlns:a16="http://schemas.microsoft.com/office/drawing/2014/main" id="{E8108341-3E5D-ED02-FAA4-DB664EC75C4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6" name="グループ化 9625">
                      <a:extLst>
                        <a:ext uri="{FF2B5EF4-FFF2-40B4-BE49-F238E27FC236}">
                          <a16:creationId xmlns:a16="http://schemas.microsoft.com/office/drawing/2014/main" id="{077CC27B-3A5B-AFEC-1BFF-755212A9DF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28" name="正方形/長方形 9627">
                        <a:extLst>
                          <a:ext uri="{FF2B5EF4-FFF2-40B4-BE49-F238E27FC236}">
                            <a16:creationId xmlns:a16="http://schemas.microsoft.com/office/drawing/2014/main" id="{4224634C-7BE6-E7B6-53C4-0C4B3A8C583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29" name="正方形/長方形 9628">
                        <a:extLst>
                          <a:ext uri="{FF2B5EF4-FFF2-40B4-BE49-F238E27FC236}">
                            <a16:creationId xmlns:a16="http://schemas.microsoft.com/office/drawing/2014/main" id="{2BB0F79B-6BC1-5C4A-9ADF-A0054A13481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7" name="正方形/長方形 9626">
                      <a:extLst>
                        <a:ext uri="{FF2B5EF4-FFF2-40B4-BE49-F238E27FC236}">
                          <a16:creationId xmlns:a16="http://schemas.microsoft.com/office/drawing/2014/main" id="{A14A6A6D-0F31-83BF-A0F3-AE069BB255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481" name="グループ化 9480">
                    <a:extLst>
                      <a:ext uri="{FF2B5EF4-FFF2-40B4-BE49-F238E27FC236}">
                        <a16:creationId xmlns:a16="http://schemas.microsoft.com/office/drawing/2014/main" id="{2F3BB9CD-27FF-3654-9719-28D93EC2F841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86" name="グループ化 9585">
                      <a:extLst>
                        <a:ext uri="{FF2B5EF4-FFF2-40B4-BE49-F238E27FC236}">
                          <a16:creationId xmlns:a16="http://schemas.microsoft.com/office/drawing/2014/main" id="{F57E4C42-DBFA-8E7F-F10B-D9ED0761C1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604" name="直線コネクタ 9603">
                        <a:extLst>
                          <a:ext uri="{FF2B5EF4-FFF2-40B4-BE49-F238E27FC236}">
                            <a16:creationId xmlns:a16="http://schemas.microsoft.com/office/drawing/2014/main" id="{1AC37ACC-641A-C5CD-9D10-03200115E3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5" name="直線コネクタ 9604">
                        <a:extLst>
                          <a:ext uri="{FF2B5EF4-FFF2-40B4-BE49-F238E27FC236}">
                            <a16:creationId xmlns:a16="http://schemas.microsoft.com/office/drawing/2014/main" id="{4C193F04-FC16-802D-8E61-366D572ECD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6" name="直線コネクタ 9605">
                        <a:extLst>
                          <a:ext uri="{FF2B5EF4-FFF2-40B4-BE49-F238E27FC236}">
                            <a16:creationId xmlns:a16="http://schemas.microsoft.com/office/drawing/2014/main" id="{745824B4-3D34-5F44-D6C6-D810BEB9C9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7" name="直線コネクタ 9606">
                        <a:extLst>
                          <a:ext uri="{FF2B5EF4-FFF2-40B4-BE49-F238E27FC236}">
                            <a16:creationId xmlns:a16="http://schemas.microsoft.com/office/drawing/2014/main" id="{C51FFBB5-989B-A4C5-03B9-EAEAF95D12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8" name="直線コネクタ 9607">
                        <a:extLst>
                          <a:ext uri="{FF2B5EF4-FFF2-40B4-BE49-F238E27FC236}">
                            <a16:creationId xmlns:a16="http://schemas.microsoft.com/office/drawing/2014/main" id="{F45569ED-2974-DFDB-28F2-4AD3529757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9" name="直線コネクタ 9608">
                        <a:extLst>
                          <a:ext uri="{FF2B5EF4-FFF2-40B4-BE49-F238E27FC236}">
                            <a16:creationId xmlns:a16="http://schemas.microsoft.com/office/drawing/2014/main" id="{AC365A35-422F-518E-975A-71AA1A2647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0" name="直線コネクタ 9609">
                        <a:extLst>
                          <a:ext uri="{FF2B5EF4-FFF2-40B4-BE49-F238E27FC236}">
                            <a16:creationId xmlns:a16="http://schemas.microsoft.com/office/drawing/2014/main" id="{1C2F5461-7C32-6B78-BAAB-E21B553A39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1" name="直線コネクタ 9610">
                        <a:extLst>
                          <a:ext uri="{FF2B5EF4-FFF2-40B4-BE49-F238E27FC236}">
                            <a16:creationId xmlns:a16="http://schemas.microsoft.com/office/drawing/2014/main" id="{3714C7C7-4F71-A227-2C20-9FA57AE360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2" name="直線コネクタ 9611">
                        <a:extLst>
                          <a:ext uri="{FF2B5EF4-FFF2-40B4-BE49-F238E27FC236}">
                            <a16:creationId xmlns:a16="http://schemas.microsoft.com/office/drawing/2014/main" id="{6D5335F1-4610-42FF-8D43-30FD7EF879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3" name="直線コネクタ 9612">
                        <a:extLst>
                          <a:ext uri="{FF2B5EF4-FFF2-40B4-BE49-F238E27FC236}">
                            <a16:creationId xmlns:a16="http://schemas.microsoft.com/office/drawing/2014/main" id="{65362DF2-6C0D-53E1-D8E1-EB8EF527F8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4" name="直線コネクタ 9613">
                        <a:extLst>
                          <a:ext uri="{FF2B5EF4-FFF2-40B4-BE49-F238E27FC236}">
                            <a16:creationId xmlns:a16="http://schemas.microsoft.com/office/drawing/2014/main" id="{5D0282D6-6805-D7DF-8D1A-CC01DC385A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5" name="直線コネクタ 9614">
                        <a:extLst>
                          <a:ext uri="{FF2B5EF4-FFF2-40B4-BE49-F238E27FC236}">
                            <a16:creationId xmlns:a16="http://schemas.microsoft.com/office/drawing/2014/main" id="{1F32782A-42DE-0E8E-28D2-F0E7344CEB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6" name="直線コネクタ 9615">
                        <a:extLst>
                          <a:ext uri="{FF2B5EF4-FFF2-40B4-BE49-F238E27FC236}">
                            <a16:creationId xmlns:a16="http://schemas.microsoft.com/office/drawing/2014/main" id="{508CED79-21E3-0DFE-86D8-190A38EBE4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7" name="直線コネクタ 9616">
                        <a:extLst>
                          <a:ext uri="{FF2B5EF4-FFF2-40B4-BE49-F238E27FC236}">
                            <a16:creationId xmlns:a16="http://schemas.microsoft.com/office/drawing/2014/main" id="{EEBEB8CB-EE9B-0632-244E-3A6D71F90E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8" name="直線コネクタ 9617">
                        <a:extLst>
                          <a:ext uri="{FF2B5EF4-FFF2-40B4-BE49-F238E27FC236}">
                            <a16:creationId xmlns:a16="http://schemas.microsoft.com/office/drawing/2014/main" id="{4CD4181C-45E7-717B-0B55-D3A5CA7A79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9" name="直線コネクタ 9618">
                        <a:extLst>
                          <a:ext uri="{FF2B5EF4-FFF2-40B4-BE49-F238E27FC236}">
                            <a16:creationId xmlns:a16="http://schemas.microsoft.com/office/drawing/2014/main" id="{F2355892-37F9-D880-E14A-FD7A3D95AC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87" name="グループ化 9586">
                      <a:extLst>
                        <a:ext uri="{FF2B5EF4-FFF2-40B4-BE49-F238E27FC236}">
                          <a16:creationId xmlns:a16="http://schemas.microsoft.com/office/drawing/2014/main" id="{16B8D47C-2A1D-E1D4-1725-DB3674535B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88" name="直線コネクタ 9587">
                        <a:extLst>
                          <a:ext uri="{FF2B5EF4-FFF2-40B4-BE49-F238E27FC236}">
                            <a16:creationId xmlns:a16="http://schemas.microsoft.com/office/drawing/2014/main" id="{E820C78A-72E9-081B-B983-C287346B14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9" name="直線コネクタ 9588">
                        <a:extLst>
                          <a:ext uri="{FF2B5EF4-FFF2-40B4-BE49-F238E27FC236}">
                            <a16:creationId xmlns:a16="http://schemas.microsoft.com/office/drawing/2014/main" id="{F5044B63-1FF8-A682-3796-AA88CCC7C5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0" name="直線コネクタ 9589">
                        <a:extLst>
                          <a:ext uri="{FF2B5EF4-FFF2-40B4-BE49-F238E27FC236}">
                            <a16:creationId xmlns:a16="http://schemas.microsoft.com/office/drawing/2014/main" id="{46D62175-73BE-1CA4-61CF-2BE244E96F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1" name="直線コネクタ 9590">
                        <a:extLst>
                          <a:ext uri="{FF2B5EF4-FFF2-40B4-BE49-F238E27FC236}">
                            <a16:creationId xmlns:a16="http://schemas.microsoft.com/office/drawing/2014/main" id="{5E9C457D-5A3D-5D02-ABA1-A05DE0201E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2" name="直線コネクタ 9591">
                        <a:extLst>
                          <a:ext uri="{FF2B5EF4-FFF2-40B4-BE49-F238E27FC236}">
                            <a16:creationId xmlns:a16="http://schemas.microsoft.com/office/drawing/2014/main" id="{87295731-DC91-1ABB-43F7-9B2A230990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3" name="直線コネクタ 9592">
                        <a:extLst>
                          <a:ext uri="{FF2B5EF4-FFF2-40B4-BE49-F238E27FC236}">
                            <a16:creationId xmlns:a16="http://schemas.microsoft.com/office/drawing/2014/main" id="{93574263-CA7E-E666-7449-AD784AAE55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4" name="直線コネクタ 9593">
                        <a:extLst>
                          <a:ext uri="{FF2B5EF4-FFF2-40B4-BE49-F238E27FC236}">
                            <a16:creationId xmlns:a16="http://schemas.microsoft.com/office/drawing/2014/main" id="{C57DE9CA-6914-479B-CC0D-D301E5F3B5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5" name="直線コネクタ 9594">
                        <a:extLst>
                          <a:ext uri="{FF2B5EF4-FFF2-40B4-BE49-F238E27FC236}">
                            <a16:creationId xmlns:a16="http://schemas.microsoft.com/office/drawing/2014/main" id="{E1B1434E-B503-D601-8806-A74272D3A7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6" name="直線コネクタ 9595">
                        <a:extLst>
                          <a:ext uri="{FF2B5EF4-FFF2-40B4-BE49-F238E27FC236}">
                            <a16:creationId xmlns:a16="http://schemas.microsoft.com/office/drawing/2014/main" id="{56289F63-6D24-82FF-7657-D29B8DA50F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7" name="直線コネクタ 9596">
                        <a:extLst>
                          <a:ext uri="{FF2B5EF4-FFF2-40B4-BE49-F238E27FC236}">
                            <a16:creationId xmlns:a16="http://schemas.microsoft.com/office/drawing/2014/main" id="{B2D82D72-27AB-3F17-BA8A-C2FE85DA05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8" name="直線コネクタ 9597">
                        <a:extLst>
                          <a:ext uri="{FF2B5EF4-FFF2-40B4-BE49-F238E27FC236}">
                            <a16:creationId xmlns:a16="http://schemas.microsoft.com/office/drawing/2014/main" id="{7B7D83EF-E56D-9E9F-D1D5-D0F03D3BCF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9" name="直線コネクタ 9598">
                        <a:extLst>
                          <a:ext uri="{FF2B5EF4-FFF2-40B4-BE49-F238E27FC236}">
                            <a16:creationId xmlns:a16="http://schemas.microsoft.com/office/drawing/2014/main" id="{5C9E9679-57C3-54C6-78F5-A04C860FF6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0" name="直線コネクタ 9599">
                        <a:extLst>
                          <a:ext uri="{FF2B5EF4-FFF2-40B4-BE49-F238E27FC236}">
                            <a16:creationId xmlns:a16="http://schemas.microsoft.com/office/drawing/2014/main" id="{42A8F628-40D8-BD27-F6F3-947FBF401C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1" name="直線コネクタ 9600">
                        <a:extLst>
                          <a:ext uri="{FF2B5EF4-FFF2-40B4-BE49-F238E27FC236}">
                            <a16:creationId xmlns:a16="http://schemas.microsoft.com/office/drawing/2014/main" id="{8B78AAF2-55C6-4064-665C-6D676B68EF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2" name="直線コネクタ 9601">
                        <a:extLst>
                          <a:ext uri="{FF2B5EF4-FFF2-40B4-BE49-F238E27FC236}">
                            <a16:creationId xmlns:a16="http://schemas.microsoft.com/office/drawing/2014/main" id="{0B8ED52A-C89C-3744-FF94-2611F18879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3" name="直線コネクタ 9602">
                        <a:extLst>
                          <a:ext uri="{FF2B5EF4-FFF2-40B4-BE49-F238E27FC236}">
                            <a16:creationId xmlns:a16="http://schemas.microsoft.com/office/drawing/2014/main" id="{AAF1762C-7770-C401-3FB9-371D670B27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2" name="グループ化 9481">
                    <a:extLst>
                      <a:ext uri="{FF2B5EF4-FFF2-40B4-BE49-F238E27FC236}">
                        <a16:creationId xmlns:a16="http://schemas.microsoft.com/office/drawing/2014/main" id="{DE1FBC34-4D94-9266-17B0-8A86038C557E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52" name="グループ化 9551">
                      <a:extLst>
                        <a:ext uri="{FF2B5EF4-FFF2-40B4-BE49-F238E27FC236}">
                          <a16:creationId xmlns:a16="http://schemas.microsoft.com/office/drawing/2014/main" id="{D3555314-F375-CE0D-5A13-B1B6570A52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70" name="直線コネクタ 9569">
                        <a:extLst>
                          <a:ext uri="{FF2B5EF4-FFF2-40B4-BE49-F238E27FC236}">
                            <a16:creationId xmlns:a16="http://schemas.microsoft.com/office/drawing/2014/main" id="{89392BD4-00FB-58EE-FC56-C0FBE71B83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1" name="直線コネクタ 9570">
                        <a:extLst>
                          <a:ext uri="{FF2B5EF4-FFF2-40B4-BE49-F238E27FC236}">
                            <a16:creationId xmlns:a16="http://schemas.microsoft.com/office/drawing/2014/main" id="{09BCE2BE-4AA6-3700-037D-F842659234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2" name="直線コネクタ 9571">
                        <a:extLst>
                          <a:ext uri="{FF2B5EF4-FFF2-40B4-BE49-F238E27FC236}">
                            <a16:creationId xmlns:a16="http://schemas.microsoft.com/office/drawing/2014/main" id="{AF571F40-DC0C-67A4-A704-336679D1C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3" name="直線コネクタ 9572">
                        <a:extLst>
                          <a:ext uri="{FF2B5EF4-FFF2-40B4-BE49-F238E27FC236}">
                            <a16:creationId xmlns:a16="http://schemas.microsoft.com/office/drawing/2014/main" id="{99B2E9D5-205D-8B77-512A-94C6F6802C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4" name="直線コネクタ 9573">
                        <a:extLst>
                          <a:ext uri="{FF2B5EF4-FFF2-40B4-BE49-F238E27FC236}">
                            <a16:creationId xmlns:a16="http://schemas.microsoft.com/office/drawing/2014/main" id="{699A85BD-29E4-0ADC-010D-B58B8C961E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5" name="直線コネクタ 9574">
                        <a:extLst>
                          <a:ext uri="{FF2B5EF4-FFF2-40B4-BE49-F238E27FC236}">
                            <a16:creationId xmlns:a16="http://schemas.microsoft.com/office/drawing/2014/main" id="{A536B1AE-234F-3591-F989-B20297CF98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6" name="直線コネクタ 9575">
                        <a:extLst>
                          <a:ext uri="{FF2B5EF4-FFF2-40B4-BE49-F238E27FC236}">
                            <a16:creationId xmlns:a16="http://schemas.microsoft.com/office/drawing/2014/main" id="{49CA8B74-8028-28A9-21FA-93D1733D63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7" name="直線コネクタ 9576">
                        <a:extLst>
                          <a:ext uri="{FF2B5EF4-FFF2-40B4-BE49-F238E27FC236}">
                            <a16:creationId xmlns:a16="http://schemas.microsoft.com/office/drawing/2014/main" id="{77C2715C-BCE8-88F8-7F03-504A26536B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8" name="直線コネクタ 9577">
                        <a:extLst>
                          <a:ext uri="{FF2B5EF4-FFF2-40B4-BE49-F238E27FC236}">
                            <a16:creationId xmlns:a16="http://schemas.microsoft.com/office/drawing/2014/main" id="{389B9CB4-CB30-5548-3C1C-D2C9DB732E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9" name="直線コネクタ 9578">
                        <a:extLst>
                          <a:ext uri="{FF2B5EF4-FFF2-40B4-BE49-F238E27FC236}">
                            <a16:creationId xmlns:a16="http://schemas.microsoft.com/office/drawing/2014/main" id="{3AA0CCFF-C7E2-6E0C-D980-53AED5A512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0" name="直線コネクタ 9579">
                        <a:extLst>
                          <a:ext uri="{FF2B5EF4-FFF2-40B4-BE49-F238E27FC236}">
                            <a16:creationId xmlns:a16="http://schemas.microsoft.com/office/drawing/2014/main" id="{6F1E7B1C-F700-1FAE-FA56-B5ED70B39F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1" name="直線コネクタ 9580">
                        <a:extLst>
                          <a:ext uri="{FF2B5EF4-FFF2-40B4-BE49-F238E27FC236}">
                            <a16:creationId xmlns:a16="http://schemas.microsoft.com/office/drawing/2014/main" id="{CC93FC2E-3431-B860-4C4A-76135F3854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2" name="直線コネクタ 9581">
                        <a:extLst>
                          <a:ext uri="{FF2B5EF4-FFF2-40B4-BE49-F238E27FC236}">
                            <a16:creationId xmlns:a16="http://schemas.microsoft.com/office/drawing/2014/main" id="{02E53216-18B4-1E19-5725-656DD76495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3" name="直線コネクタ 9582">
                        <a:extLst>
                          <a:ext uri="{FF2B5EF4-FFF2-40B4-BE49-F238E27FC236}">
                            <a16:creationId xmlns:a16="http://schemas.microsoft.com/office/drawing/2014/main" id="{AD342885-FA98-953E-F443-495B032206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4" name="直線コネクタ 9583">
                        <a:extLst>
                          <a:ext uri="{FF2B5EF4-FFF2-40B4-BE49-F238E27FC236}">
                            <a16:creationId xmlns:a16="http://schemas.microsoft.com/office/drawing/2014/main" id="{7D1ABC64-9D24-9B5A-711E-FBF78F2F02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5" name="直線コネクタ 9584">
                        <a:extLst>
                          <a:ext uri="{FF2B5EF4-FFF2-40B4-BE49-F238E27FC236}">
                            <a16:creationId xmlns:a16="http://schemas.microsoft.com/office/drawing/2014/main" id="{1F886292-C2B2-56FE-2523-4AF064BDFE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53" name="グループ化 9552">
                      <a:extLst>
                        <a:ext uri="{FF2B5EF4-FFF2-40B4-BE49-F238E27FC236}">
                          <a16:creationId xmlns:a16="http://schemas.microsoft.com/office/drawing/2014/main" id="{DD38030A-4AF8-9C2E-47EB-6D96BF328F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54" name="直線コネクタ 9553">
                        <a:extLst>
                          <a:ext uri="{FF2B5EF4-FFF2-40B4-BE49-F238E27FC236}">
                            <a16:creationId xmlns:a16="http://schemas.microsoft.com/office/drawing/2014/main" id="{3A5ADABA-22A2-26C6-6B1C-0E69971BF1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5" name="直線コネクタ 9554">
                        <a:extLst>
                          <a:ext uri="{FF2B5EF4-FFF2-40B4-BE49-F238E27FC236}">
                            <a16:creationId xmlns:a16="http://schemas.microsoft.com/office/drawing/2014/main" id="{B72BB5F2-794E-FC52-49B1-4636A5F128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6" name="直線コネクタ 9555">
                        <a:extLst>
                          <a:ext uri="{FF2B5EF4-FFF2-40B4-BE49-F238E27FC236}">
                            <a16:creationId xmlns:a16="http://schemas.microsoft.com/office/drawing/2014/main" id="{41C7D57D-0B79-9F75-D3C8-57A42A3066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7" name="直線コネクタ 9556">
                        <a:extLst>
                          <a:ext uri="{FF2B5EF4-FFF2-40B4-BE49-F238E27FC236}">
                            <a16:creationId xmlns:a16="http://schemas.microsoft.com/office/drawing/2014/main" id="{05DDD875-B658-494C-6991-4E0B6755AD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8" name="直線コネクタ 9557">
                        <a:extLst>
                          <a:ext uri="{FF2B5EF4-FFF2-40B4-BE49-F238E27FC236}">
                            <a16:creationId xmlns:a16="http://schemas.microsoft.com/office/drawing/2014/main" id="{33B9C117-D51A-961B-4B68-074E3D1600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9" name="直線コネクタ 9558">
                        <a:extLst>
                          <a:ext uri="{FF2B5EF4-FFF2-40B4-BE49-F238E27FC236}">
                            <a16:creationId xmlns:a16="http://schemas.microsoft.com/office/drawing/2014/main" id="{900E6994-90D5-2810-928A-491A436D01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0" name="直線コネクタ 9559">
                        <a:extLst>
                          <a:ext uri="{FF2B5EF4-FFF2-40B4-BE49-F238E27FC236}">
                            <a16:creationId xmlns:a16="http://schemas.microsoft.com/office/drawing/2014/main" id="{5A8AD5E6-F609-6A53-2DE0-8CD50335D1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1" name="直線コネクタ 9560">
                        <a:extLst>
                          <a:ext uri="{FF2B5EF4-FFF2-40B4-BE49-F238E27FC236}">
                            <a16:creationId xmlns:a16="http://schemas.microsoft.com/office/drawing/2014/main" id="{53CE5410-2621-E182-87E4-37930733F0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2" name="直線コネクタ 9561">
                        <a:extLst>
                          <a:ext uri="{FF2B5EF4-FFF2-40B4-BE49-F238E27FC236}">
                            <a16:creationId xmlns:a16="http://schemas.microsoft.com/office/drawing/2014/main" id="{103F4EA3-57F8-E899-3606-4DBCC39E8F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3" name="直線コネクタ 9562">
                        <a:extLst>
                          <a:ext uri="{FF2B5EF4-FFF2-40B4-BE49-F238E27FC236}">
                            <a16:creationId xmlns:a16="http://schemas.microsoft.com/office/drawing/2014/main" id="{AEEC9861-8F52-3A2A-FB5F-A7D50BEA9F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4" name="直線コネクタ 9563">
                        <a:extLst>
                          <a:ext uri="{FF2B5EF4-FFF2-40B4-BE49-F238E27FC236}">
                            <a16:creationId xmlns:a16="http://schemas.microsoft.com/office/drawing/2014/main" id="{D3AC3BA4-FEB6-AA88-BAC4-23D2537F36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5" name="直線コネクタ 9564">
                        <a:extLst>
                          <a:ext uri="{FF2B5EF4-FFF2-40B4-BE49-F238E27FC236}">
                            <a16:creationId xmlns:a16="http://schemas.microsoft.com/office/drawing/2014/main" id="{B8E60736-F4A8-881C-6279-32F3125531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6" name="直線コネクタ 9565">
                        <a:extLst>
                          <a:ext uri="{FF2B5EF4-FFF2-40B4-BE49-F238E27FC236}">
                            <a16:creationId xmlns:a16="http://schemas.microsoft.com/office/drawing/2014/main" id="{409E7D47-B813-7CF4-708A-3C0AE81641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7" name="直線コネクタ 9566">
                        <a:extLst>
                          <a:ext uri="{FF2B5EF4-FFF2-40B4-BE49-F238E27FC236}">
                            <a16:creationId xmlns:a16="http://schemas.microsoft.com/office/drawing/2014/main" id="{66C87058-7B41-711A-75D8-6F1CA9315B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8" name="直線コネクタ 9567">
                        <a:extLst>
                          <a:ext uri="{FF2B5EF4-FFF2-40B4-BE49-F238E27FC236}">
                            <a16:creationId xmlns:a16="http://schemas.microsoft.com/office/drawing/2014/main" id="{D4930331-5876-FAD4-938C-0B90DB8D2E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9" name="直線コネクタ 9568">
                        <a:extLst>
                          <a:ext uri="{FF2B5EF4-FFF2-40B4-BE49-F238E27FC236}">
                            <a16:creationId xmlns:a16="http://schemas.microsoft.com/office/drawing/2014/main" id="{09D1982F-4DE5-12F7-6748-6C2C6A84F3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3" name="グループ化 9482">
                    <a:extLst>
                      <a:ext uri="{FF2B5EF4-FFF2-40B4-BE49-F238E27FC236}">
                        <a16:creationId xmlns:a16="http://schemas.microsoft.com/office/drawing/2014/main" id="{25DC32D4-C0D9-1153-C6F5-DE969772AC99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18" name="グループ化 9517">
                      <a:extLst>
                        <a:ext uri="{FF2B5EF4-FFF2-40B4-BE49-F238E27FC236}">
                          <a16:creationId xmlns:a16="http://schemas.microsoft.com/office/drawing/2014/main" id="{C5EF5B6D-21C1-9EB4-2489-2F058A23C2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36" name="直線コネクタ 9535">
                        <a:extLst>
                          <a:ext uri="{FF2B5EF4-FFF2-40B4-BE49-F238E27FC236}">
                            <a16:creationId xmlns:a16="http://schemas.microsoft.com/office/drawing/2014/main" id="{D4E7FE7D-9415-849E-828F-1C301CB4C3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7" name="直線コネクタ 9536">
                        <a:extLst>
                          <a:ext uri="{FF2B5EF4-FFF2-40B4-BE49-F238E27FC236}">
                            <a16:creationId xmlns:a16="http://schemas.microsoft.com/office/drawing/2014/main" id="{B78EDAF3-F3F1-2DB8-82C0-7DAFE9221D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8" name="直線コネクタ 9537">
                        <a:extLst>
                          <a:ext uri="{FF2B5EF4-FFF2-40B4-BE49-F238E27FC236}">
                            <a16:creationId xmlns:a16="http://schemas.microsoft.com/office/drawing/2014/main" id="{21FB48CC-0EB4-240D-8102-B6D008775C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9" name="直線コネクタ 9538">
                        <a:extLst>
                          <a:ext uri="{FF2B5EF4-FFF2-40B4-BE49-F238E27FC236}">
                            <a16:creationId xmlns:a16="http://schemas.microsoft.com/office/drawing/2014/main" id="{7A22B67F-39B6-71E5-3639-FB8D4EBB91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0" name="直線コネクタ 9539">
                        <a:extLst>
                          <a:ext uri="{FF2B5EF4-FFF2-40B4-BE49-F238E27FC236}">
                            <a16:creationId xmlns:a16="http://schemas.microsoft.com/office/drawing/2014/main" id="{81418C47-64AA-AEE4-2977-388E297F55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1" name="直線コネクタ 9540">
                        <a:extLst>
                          <a:ext uri="{FF2B5EF4-FFF2-40B4-BE49-F238E27FC236}">
                            <a16:creationId xmlns:a16="http://schemas.microsoft.com/office/drawing/2014/main" id="{83CCD531-B594-BBFC-6DEC-ACA6FAF0A1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2" name="直線コネクタ 9541">
                        <a:extLst>
                          <a:ext uri="{FF2B5EF4-FFF2-40B4-BE49-F238E27FC236}">
                            <a16:creationId xmlns:a16="http://schemas.microsoft.com/office/drawing/2014/main" id="{A562BAFB-CE96-67AD-B3D9-DF9C57118D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3" name="直線コネクタ 9542">
                        <a:extLst>
                          <a:ext uri="{FF2B5EF4-FFF2-40B4-BE49-F238E27FC236}">
                            <a16:creationId xmlns:a16="http://schemas.microsoft.com/office/drawing/2014/main" id="{0628C870-DA1E-72FF-8A83-FC207625ED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4" name="直線コネクタ 9543">
                        <a:extLst>
                          <a:ext uri="{FF2B5EF4-FFF2-40B4-BE49-F238E27FC236}">
                            <a16:creationId xmlns:a16="http://schemas.microsoft.com/office/drawing/2014/main" id="{7F8201D0-C428-BA56-49C3-97580ECE3A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5" name="直線コネクタ 9544">
                        <a:extLst>
                          <a:ext uri="{FF2B5EF4-FFF2-40B4-BE49-F238E27FC236}">
                            <a16:creationId xmlns:a16="http://schemas.microsoft.com/office/drawing/2014/main" id="{EA33A926-98C1-84B5-C103-FEB6BCFE08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6" name="直線コネクタ 9545">
                        <a:extLst>
                          <a:ext uri="{FF2B5EF4-FFF2-40B4-BE49-F238E27FC236}">
                            <a16:creationId xmlns:a16="http://schemas.microsoft.com/office/drawing/2014/main" id="{9EA0ECBC-3720-7B0A-9E95-9CDC38FAF1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7" name="直線コネクタ 9546">
                        <a:extLst>
                          <a:ext uri="{FF2B5EF4-FFF2-40B4-BE49-F238E27FC236}">
                            <a16:creationId xmlns:a16="http://schemas.microsoft.com/office/drawing/2014/main" id="{2985143D-97FA-F0EE-5FF4-660FCDAA9E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8" name="直線コネクタ 9547">
                        <a:extLst>
                          <a:ext uri="{FF2B5EF4-FFF2-40B4-BE49-F238E27FC236}">
                            <a16:creationId xmlns:a16="http://schemas.microsoft.com/office/drawing/2014/main" id="{33A6A855-E42F-CD53-BF25-2D1C4BE8D5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9" name="直線コネクタ 9548">
                        <a:extLst>
                          <a:ext uri="{FF2B5EF4-FFF2-40B4-BE49-F238E27FC236}">
                            <a16:creationId xmlns:a16="http://schemas.microsoft.com/office/drawing/2014/main" id="{6A0A6B5C-FD2E-5C36-C6C2-95D2DF9A36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0" name="直線コネクタ 9549">
                        <a:extLst>
                          <a:ext uri="{FF2B5EF4-FFF2-40B4-BE49-F238E27FC236}">
                            <a16:creationId xmlns:a16="http://schemas.microsoft.com/office/drawing/2014/main" id="{68313402-27B1-22C8-9DC8-524290ACE7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1" name="直線コネクタ 9550">
                        <a:extLst>
                          <a:ext uri="{FF2B5EF4-FFF2-40B4-BE49-F238E27FC236}">
                            <a16:creationId xmlns:a16="http://schemas.microsoft.com/office/drawing/2014/main" id="{EA981F3E-16A3-B1BE-84C0-ED7D05F9DC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19" name="グループ化 9518">
                      <a:extLst>
                        <a:ext uri="{FF2B5EF4-FFF2-40B4-BE49-F238E27FC236}">
                          <a16:creationId xmlns:a16="http://schemas.microsoft.com/office/drawing/2014/main" id="{317E9AA5-10B2-146B-F7CB-2078CB54BB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20" name="直線コネクタ 9519">
                        <a:extLst>
                          <a:ext uri="{FF2B5EF4-FFF2-40B4-BE49-F238E27FC236}">
                            <a16:creationId xmlns:a16="http://schemas.microsoft.com/office/drawing/2014/main" id="{75AC91FA-8436-ECAF-D8C3-E7BA44BA18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1" name="直線コネクタ 9520">
                        <a:extLst>
                          <a:ext uri="{FF2B5EF4-FFF2-40B4-BE49-F238E27FC236}">
                            <a16:creationId xmlns:a16="http://schemas.microsoft.com/office/drawing/2014/main" id="{0661E05C-1D1A-2698-879F-5D05350B41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2" name="直線コネクタ 9521">
                        <a:extLst>
                          <a:ext uri="{FF2B5EF4-FFF2-40B4-BE49-F238E27FC236}">
                            <a16:creationId xmlns:a16="http://schemas.microsoft.com/office/drawing/2014/main" id="{FD5C3421-3BBE-4818-0A66-7229AC51A9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3" name="直線コネクタ 9522">
                        <a:extLst>
                          <a:ext uri="{FF2B5EF4-FFF2-40B4-BE49-F238E27FC236}">
                            <a16:creationId xmlns:a16="http://schemas.microsoft.com/office/drawing/2014/main" id="{9F237E8C-A3BA-050C-999F-42F3B14CC3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4" name="直線コネクタ 9523">
                        <a:extLst>
                          <a:ext uri="{FF2B5EF4-FFF2-40B4-BE49-F238E27FC236}">
                            <a16:creationId xmlns:a16="http://schemas.microsoft.com/office/drawing/2014/main" id="{E722820C-1347-A0C1-E05E-8D28ED68AB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5" name="直線コネクタ 9524">
                        <a:extLst>
                          <a:ext uri="{FF2B5EF4-FFF2-40B4-BE49-F238E27FC236}">
                            <a16:creationId xmlns:a16="http://schemas.microsoft.com/office/drawing/2014/main" id="{86282D83-8142-7396-34E1-283FC0EE8D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6" name="直線コネクタ 9525">
                        <a:extLst>
                          <a:ext uri="{FF2B5EF4-FFF2-40B4-BE49-F238E27FC236}">
                            <a16:creationId xmlns:a16="http://schemas.microsoft.com/office/drawing/2014/main" id="{A603ACC4-C3C7-E48A-0F29-2CFB3B0D74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7" name="直線コネクタ 9526">
                        <a:extLst>
                          <a:ext uri="{FF2B5EF4-FFF2-40B4-BE49-F238E27FC236}">
                            <a16:creationId xmlns:a16="http://schemas.microsoft.com/office/drawing/2014/main" id="{0677CA91-EE47-4B36-044E-F51D61C810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8" name="直線コネクタ 9527">
                        <a:extLst>
                          <a:ext uri="{FF2B5EF4-FFF2-40B4-BE49-F238E27FC236}">
                            <a16:creationId xmlns:a16="http://schemas.microsoft.com/office/drawing/2014/main" id="{3B57AA37-EE75-BB27-B4B1-FB33071254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9" name="直線コネクタ 9528">
                        <a:extLst>
                          <a:ext uri="{FF2B5EF4-FFF2-40B4-BE49-F238E27FC236}">
                            <a16:creationId xmlns:a16="http://schemas.microsoft.com/office/drawing/2014/main" id="{85CE8E2D-818C-EA77-4D2F-BAE069CA73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0" name="直線コネクタ 9529">
                        <a:extLst>
                          <a:ext uri="{FF2B5EF4-FFF2-40B4-BE49-F238E27FC236}">
                            <a16:creationId xmlns:a16="http://schemas.microsoft.com/office/drawing/2014/main" id="{50210F48-8163-BA7B-8A5D-7A5F75404E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1" name="直線コネクタ 9530">
                        <a:extLst>
                          <a:ext uri="{FF2B5EF4-FFF2-40B4-BE49-F238E27FC236}">
                            <a16:creationId xmlns:a16="http://schemas.microsoft.com/office/drawing/2014/main" id="{38196DEE-7408-CC3C-B5A6-02E592EBF5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2" name="直線コネクタ 9531">
                        <a:extLst>
                          <a:ext uri="{FF2B5EF4-FFF2-40B4-BE49-F238E27FC236}">
                            <a16:creationId xmlns:a16="http://schemas.microsoft.com/office/drawing/2014/main" id="{47A601F3-2BC0-9133-FBD7-D322BBA492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3" name="直線コネクタ 9532">
                        <a:extLst>
                          <a:ext uri="{FF2B5EF4-FFF2-40B4-BE49-F238E27FC236}">
                            <a16:creationId xmlns:a16="http://schemas.microsoft.com/office/drawing/2014/main" id="{ED29D771-9C76-6E2C-8589-EF7F90B8E0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4" name="直線コネクタ 9533">
                        <a:extLst>
                          <a:ext uri="{FF2B5EF4-FFF2-40B4-BE49-F238E27FC236}">
                            <a16:creationId xmlns:a16="http://schemas.microsoft.com/office/drawing/2014/main" id="{EE67FC2B-EDC0-A98A-FC62-6E92D88165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5" name="直線コネクタ 9534">
                        <a:extLst>
                          <a:ext uri="{FF2B5EF4-FFF2-40B4-BE49-F238E27FC236}">
                            <a16:creationId xmlns:a16="http://schemas.microsoft.com/office/drawing/2014/main" id="{726EB5A2-C415-212D-3F08-579CC920CD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4" name="グループ化 9483">
                    <a:extLst>
                      <a:ext uri="{FF2B5EF4-FFF2-40B4-BE49-F238E27FC236}">
                        <a16:creationId xmlns:a16="http://schemas.microsoft.com/office/drawing/2014/main" id="{31972E42-0691-E1AA-04A6-1C2177FF1B0D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502" name="直線コネクタ 9501">
                      <a:extLst>
                        <a:ext uri="{FF2B5EF4-FFF2-40B4-BE49-F238E27FC236}">
                          <a16:creationId xmlns:a16="http://schemas.microsoft.com/office/drawing/2014/main" id="{376A0874-AC7D-D6D5-E3CA-13CCB454A9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3" name="直線コネクタ 9502">
                      <a:extLst>
                        <a:ext uri="{FF2B5EF4-FFF2-40B4-BE49-F238E27FC236}">
                          <a16:creationId xmlns:a16="http://schemas.microsoft.com/office/drawing/2014/main" id="{9E01A012-92FB-553C-952C-0A4D657F67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4" name="直線コネクタ 9503">
                      <a:extLst>
                        <a:ext uri="{FF2B5EF4-FFF2-40B4-BE49-F238E27FC236}">
                          <a16:creationId xmlns:a16="http://schemas.microsoft.com/office/drawing/2014/main" id="{7C999AC8-F76E-D6E7-5A36-CDD83F7412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5" name="直線コネクタ 9504">
                      <a:extLst>
                        <a:ext uri="{FF2B5EF4-FFF2-40B4-BE49-F238E27FC236}">
                          <a16:creationId xmlns:a16="http://schemas.microsoft.com/office/drawing/2014/main" id="{3DBF5A42-C9CB-E066-2D6A-66FA0C816F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6" name="直線コネクタ 9505">
                      <a:extLst>
                        <a:ext uri="{FF2B5EF4-FFF2-40B4-BE49-F238E27FC236}">
                          <a16:creationId xmlns:a16="http://schemas.microsoft.com/office/drawing/2014/main" id="{7D1F7F19-9EAC-BC93-F8A8-2186DC8185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7" name="直線コネクタ 9506">
                      <a:extLst>
                        <a:ext uri="{FF2B5EF4-FFF2-40B4-BE49-F238E27FC236}">
                          <a16:creationId xmlns:a16="http://schemas.microsoft.com/office/drawing/2014/main" id="{1A8DB547-6064-A042-F609-171C7091BB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8" name="直線コネクタ 9507">
                      <a:extLst>
                        <a:ext uri="{FF2B5EF4-FFF2-40B4-BE49-F238E27FC236}">
                          <a16:creationId xmlns:a16="http://schemas.microsoft.com/office/drawing/2014/main" id="{D1C3B210-D2CD-318D-5CA7-636B5C6107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9" name="直線コネクタ 9508">
                      <a:extLst>
                        <a:ext uri="{FF2B5EF4-FFF2-40B4-BE49-F238E27FC236}">
                          <a16:creationId xmlns:a16="http://schemas.microsoft.com/office/drawing/2014/main" id="{D7F3A161-1AFD-C286-4D2A-35731D9C22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0" name="直線コネクタ 9509">
                      <a:extLst>
                        <a:ext uri="{FF2B5EF4-FFF2-40B4-BE49-F238E27FC236}">
                          <a16:creationId xmlns:a16="http://schemas.microsoft.com/office/drawing/2014/main" id="{D3AC7711-96AC-A5EC-9C91-2AF0B4883B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1" name="直線コネクタ 9510">
                      <a:extLst>
                        <a:ext uri="{FF2B5EF4-FFF2-40B4-BE49-F238E27FC236}">
                          <a16:creationId xmlns:a16="http://schemas.microsoft.com/office/drawing/2014/main" id="{AAF9CD49-628C-D8E2-A2D8-DC7B89CBAA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2" name="直線コネクタ 9511">
                      <a:extLst>
                        <a:ext uri="{FF2B5EF4-FFF2-40B4-BE49-F238E27FC236}">
                          <a16:creationId xmlns:a16="http://schemas.microsoft.com/office/drawing/2014/main" id="{AC1AE5EF-180E-0BA4-E723-40F0E9ACB0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3" name="直線コネクタ 9512">
                      <a:extLst>
                        <a:ext uri="{FF2B5EF4-FFF2-40B4-BE49-F238E27FC236}">
                          <a16:creationId xmlns:a16="http://schemas.microsoft.com/office/drawing/2014/main" id="{BE999DD9-DD11-0E66-B9EE-F364826E9B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4" name="直線コネクタ 9513">
                      <a:extLst>
                        <a:ext uri="{FF2B5EF4-FFF2-40B4-BE49-F238E27FC236}">
                          <a16:creationId xmlns:a16="http://schemas.microsoft.com/office/drawing/2014/main" id="{17F5FDCD-C925-66A4-A354-12BAC57230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5" name="直線コネクタ 9514">
                      <a:extLst>
                        <a:ext uri="{FF2B5EF4-FFF2-40B4-BE49-F238E27FC236}">
                          <a16:creationId xmlns:a16="http://schemas.microsoft.com/office/drawing/2014/main" id="{725239FC-55A2-2200-BB5F-42DA7A71B6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6" name="直線コネクタ 9515">
                      <a:extLst>
                        <a:ext uri="{FF2B5EF4-FFF2-40B4-BE49-F238E27FC236}">
                          <a16:creationId xmlns:a16="http://schemas.microsoft.com/office/drawing/2014/main" id="{79725D9D-193B-D34F-A9D0-89BD4F45CF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7" name="直線コネクタ 9516">
                      <a:extLst>
                        <a:ext uri="{FF2B5EF4-FFF2-40B4-BE49-F238E27FC236}">
                          <a16:creationId xmlns:a16="http://schemas.microsoft.com/office/drawing/2014/main" id="{1F45ADDD-712D-2BB4-E655-BD68CEB2BD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485" name="グループ化 9484">
                    <a:extLst>
                      <a:ext uri="{FF2B5EF4-FFF2-40B4-BE49-F238E27FC236}">
                        <a16:creationId xmlns:a16="http://schemas.microsoft.com/office/drawing/2014/main" id="{227CE407-ABDF-54C6-7F5F-2A8F7C1761E8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486" name="直線コネクタ 9485">
                      <a:extLst>
                        <a:ext uri="{FF2B5EF4-FFF2-40B4-BE49-F238E27FC236}">
                          <a16:creationId xmlns:a16="http://schemas.microsoft.com/office/drawing/2014/main" id="{696A24BA-85F7-F387-7122-75B065BEAE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7" name="直線コネクタ 9486">
                      <a:extLst>
                        <a:ext uri="{FF2B5EF4-FFF2-40B4-BE49-F238E27FC236}">
                          <a16:creationId xmlns:a16="http://schemas.microsoft.com/office/drawing/2014/main" id="{02E48DEB-9BEE-3298-C482-2B551BF1DF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8" name="直線コネクタ 9487">
                      <a:extLst>
                        <a:ext uri="{FF2B5EF4-FFF2-40B4-BE49-F238E27FC236}">
                          <a16:creationId xmlns:a16="http://schemas.microsoft.com/office/drawing/2014/main" id="{4BD7B63B-C99A-6137-5C04-C79A2AA188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9" name="直線コネクタ 9488">
                      <a:extLst>
                        <a:ext uri="{FF2B5EF4-FFF2-40B4-BE49-F238E27FC236}">
                          <a16:creationId xmlns:a16="http://schemas.microsoft.com/office/drawing/2014/main" id="{C549BD0F-85A2-0275-A4EA-964E0F52F2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0" name="直線コネクタ 9489">
                      <a:extLst>
                        <a:ext uri="{FF2B5EF4-FFF2-40B4-BE49-F238E27FC236}">
                          <a16:creationId xmlns:a16="http://schemas.microsoft.com/office/drawing/2014/main" id="{B0066E5E-03E3-88F1-D727-D5A1AD8A82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1" name="直線コネクタ 9490">
                      <a:extLst>
                        <a:ext uri="{FF2B5EF4-FFF2-40B4-BE49-F238E27FC236}">
                          <a16:creationId xmlns:a16="http://schemas.microsoft.com/office/drawing/2014/main" id="{F3A0D1E1-4501-398C-A3AF-B03C6C304D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2" name="直線コネクタ 9491">
                      <a:extLst>
                        <a:ext uri="{FF2B5EF4-FFF2-40B4-BE49-F238E27FC236}">
                          <a16:creationId xmlns:a16="http://schemas.microsoft.com/office/drawing/2014/main" id="{6B09C129-B9FD-6389-573A-AD7765F78B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3" name="直線コネクタ 9492">
                      <a:extLst>
                        <a:ext uri="{FF2B5EF4-FFF2-40B4-BE49-F238E27FC236}">
                          <a16:creationId xmlns:a16="http://schemas.microsoft.com/office/drawing/2014/main" id="{29B28D19-21BA-41F5-AA01-4B77BADE85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4" name="直線コネクタ 9493">
                      <a:extLst>
                        <a:ext uri="{FF2B5EF4-FFF2-40B4-BE49-F238E27FC236}">
                          <a16:creationId xmlns:a16="http://schemas.microsoft.com/office/drawing/2014/main" id="{5DC287E7-270F-0404-B923-C963B8739A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5" name="直線コネクタ 9494">
                      <a:extLst>
                        <a:ext uri="{FF2B5EF4-FFF2-40B4-BE49-F238E27FC236}">
                          <a16:creationId xmlns:a16="http://schemas.microsoft.com/office/drawing/2014/main" id="{E4AB3567-8529-CA60-6850-113E34663F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6" name="直線コネクタ 9495">
                      <a:extLst>
                        <a:ext uri="{FF2B5EF4-FFF2-40B4-BE49-F238E27FC236}">
                          <a16:creationId xmlns:a16="http://schemas.microsoft.com/office/drawing/2014/main" id="{57F0CE67-B6D3-8A0F-BD66-AF8A6A78F2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7" name="直線コネクタ 9496">
                      <a:extLst>
                        <a:ext uri="{FF2B5EF4-FFF2-40B4-BE49-F238E27FC236}">
                          <a16:creationId xmlns:a16="http://schemas.microsoft.com/office/drawing/2014/main" id="{EE20D628-7DD8-7891-70C7-E32EC5C402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8" name="直線コネクタ 9497">
                      <a:extLst>
                        <a:ext uri="{FF2B5EF4-FFF2-40B4-BE49-F238E27FC236}">
                          <a16:creationId xmlns:a16="http://schemas.microsoft.com/office/drawing/2014/main" id="{5CCC7B0C-EBE6-F5CC-E56E-B26035BF44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9" name="直線コネクタ 9498">
                      <a:extLst>
                        <a:ext uri="{FF2B5EF4-FFF2-40B4-BE49-F238E27FC236}">
                          <a16:creationId xmlns:a16="http://schemas.microsoft.com/office/drawing/2014/main" id="{A6AED3FD-E709-20CA-5226-8E3D31193A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0" name="直線コネクタ 9499">
                      <a:extLst>
                        <a:ext uri="{FF2B5EF4-FFF2-40B4-BE49-F238E27FC236}">
                          <a16:creationId xmlns:a16="http://schemas.microsoft.com/office/drawing/2014/main" id="{6472DC49-F85D-3EFD-E490-BD9A0F800A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1" name="直線コネクタ 9500">
                      <a:extLst>
                        <a:ext uri="{FF2B5EF4-FFF2-40B4-BE49-F238E27FC236}">
                          <a16:creationId xmlns:a16="http://schemas.microsoft.com/office/drawing/2014/main" id="{5014FAAF-3679-96D3-E4EB-70AD2C35CA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452" name="グループ化 9451">
                  <a:extLst>
                    <a:ext uri="{FF2B5EF4-FFF2-40B4-BE49-F238E27FC236}">
                      <a16:creationId xmlns:a16="http://schemas.microsoft.com/office/drawing/2014/main" id="{4FE5F848-854B-5232-0665-2CA5E4065B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74" name="直線コネクタ 9473">
                    <a:extLst>
                      <a:ext uri="{FF2B5EF4-FFF2-40B4-BE49-F238E27FC236}">
                        <a16:creationId xmlns:a16="http://schemas.microsoft.com/office/drawing/2014/main" id="{4380E219-68F7-7820-8F99-8300CE3B2B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5" name="直線コネクタ 9474">
                    <a:extLst>
                      <a:ext uri="{FF2B5EF4-FFF2-40B4-BE49-F238E27FC236}">
                        <a16:creationId xmlns:a16="http://schemas.microsoft.com/office/drawing/2014/main" id="{F678FF83-4D5A-3EF0-622B-9469E7E59B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6" name="直線コネクタ 9475">
                    <a:extLst>
                      <a:ext uri="{FF2B5EF4-FFF2-40B4-BE49-F238E27FC236}">
                        <a16:creationId xmlns:a16="http://schemas.microsoft.com/office/drawing/2014/main" id="{04A17AAC-ED52-D4DB-1A17-5BBED37447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7" name="直線コネクタ 9476">
                    <a:extLst>
                      <a:ext uri="{FF2B5EF4-FFF2-40B4-BE49-F238E27FC236}">
                        <a16:creationId xmlns:a16="http://schemas.microsoft.com/office/drawing/2014/main" id="{14D5D1B4-184E-26A3-A29B-28F490BA67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8" name="直線コネクタ 9477">
                    <a:extLst>
                      <a:ext uri="{FF2B5EF4-FFF2-40B4-BE49-F238E27FC236}">
                        <a16:creationId xmlns:a16="http://schemas.microsoft.com/office/drawing/2014/main" id="{96DD4467-DF68-EF82-C75F-40A2E2363A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9" name="直線コネクタ 9478">
                    <a:extLst>
                      <a:ext uri="{FF2B5EF4-FFF2-40B4-BE49-F238E27FC236}">
                        <a16:creationId xmlns:a16="http://schemas.microsoft.com/office/drawing/2014/main" id="{5F46DB27-CC09-5C36-0DDB-437BFA77684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3" name="グループ化 9452">
                  <a:extLst>
                    <a:ext uri="{FF2B5EF4-FFF2-40B4-BE49-F238E27FC236}">
                      <a16:creationId xmlns:a16="http://schemas.microsoft.com/office/drawing/2014/main" id="{907087C1-25FE-1250-7EBA-BAB91C05E9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8" name="直線コネクタ 9467">
                    <a:extLst>
                      <a:ext uri="{FF2B5EF4-FFF2-40B4-BE49-F238E27FC236}">
                        <a16:creationId xmlns:a16="http://schemas.microsoft.com/office/drawing/2014/main" id="{682910E3-836A-150D-FF8E-C64A0CB5AD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9" name="直線コネクタ 9468">
                    <a:extLst>
                      <a:ext uri="{FF2B5EF4-FFF2-40B4-BE49-F238E27FC236}">
                        <a16:creationId xmlns:a16="http://schemas.microsoft.com/office/drawing/2014/main" id="{FB65E6F8-3F43-0E7C-71B9-655337E324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0" name="直線コネクタ 9469">
                    <a:extLst>
                      <a:ext uri="{FF2B5EF4-FFF2-40B4-BE49-F238E27FC236}">
                        <a16:creationId xmlns:a16="http://schemas.microsoft.com/office/drawing/2014/main" id="{AC0B3945-071C-8460-6987-335B4A867D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1" name="直線コネクタ 9470">
                    <a:extLst>
                      <a:ext uri="{FF2B5EF4-FFF2-40B4-BE49-F238E27FC236}">
                        <a16:creationId xmlns:a16="http://schemas.microsoft.com/office/drawing/2014/main" id="{5506AE66-969B-EDE4-0978-D9A513D2EAC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2" name="直線コネクタ 9471">
                    <a:extLst>
                      <a:ext uri="{FF2B5EF4-FFF2-40B4-BE49-F238E27FC236}">
                        <a16:creationId xmlns:a16="http://schemas.microsoft.com/office/drawing/2014/main" id="{51D37916-527A-6FC5-D585-2A8270A951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3" name="直線コネクタ 9472">
                    <a:extLst>
                      <a:ext uri="{FF2B5EF4-FFF2-40B4-BE49-F238E27FC236}">
                        <a16:creationId xmlns:a16="http://schemas.microsoft.com/office/drawing/2014/main" id="{3D40A33E-F1E9-16AF-B09C-431DCB22B9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4" name="グループ化 9453">
                  <a:extLst>
                    <a:ext uri="{FF2B5EF4-FFF2-40B4-BE49-F238E27FC236}">
                      <a16:creationId xmlns:a16="http://schemas.microsoft.com/office/drawing/2014/main" id="{1086EA3C-424A-58E9-78E6-67529AC558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2" name="直線コネクタ 9461">
                    <a:extLst>
                      <a:ext uri="{FF2B5EF4-FFF2-40B4-BE49-F238E27FC236}">
                        <a16:creationId xmlns:a16="http://schemas.microsoft.com/office/drawing/2014/main" id="{16B5CDA8-9BE3-DC95-FF72-0D93B86564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3" name="直線コネクタ 9462">
                    <a:extLst>
                      <a:ext uri="{FF2B5EF4-FFF2-40B4-BE49-F238E27FC236}">
                        <a16:creationId xmlns:a16="http://schemas.microsoft.com/office/drawing/2014/main" id="{8B7234FD-7318-2786-DCBB-FCFD5806FF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4" name="直線コネクタ 9463">
                    <a:extLst>
                      <a:ext uri="{FF2B5EF4-FFF2-40B4-BE49-F238E27FC236}">
                        <a16:creationId xmlns:a16="http://schemas.microsoft.com/office/drawing/2014/main" id="{296DAB13-7D5E-873A-03E7-CD7F5A67E92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5" name="直線コネクタ 9464">
                    <a:extLst>
                      <a:ext uri="{FF2B5EF4-FFF2-40B4-BE49-F238E27FC236}">
                        <a16:creationId xmlns:a16="http://schemas.microsoft.com/office/drawing/2014/main" id="{F5B64B53-C91F-4A2E-F399-8D5BEAC31B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6" name="直線コネクタ 9465">
                    <a:extLst>
                      <a:ext uri="{FF2B5EF4-FFF2-40B4-BE49-F238E27FC236}">
                        <a16:creationId xmlns:a16="http://schemas.microsoft.com/office/drawing/2014/main" id="{E47BD27B-B423-7468-8969-9CEDCA307E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7" name="直線コネクタ 9466">
                    <a:extLst>
                      <a:ext uri="{FF2B5EF4-FFF2-40B4-BE49-F238E27FC236}">
                        <a16:creationId xmlns:a16="http://schemas.microsoft.com/office/drawing/2014/main" id="{5F07ACC4-EF92-6E8F-2D28-699D033205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5" name="グループ化 9454">
                  <a:extLst>
                    <a:ext uri="{FF2B5EF4-FFF2-40B4-BE49-F238E27FC236}">
                      <a16:creationId xmlns:a16="http://schemas.microsoft.com/office/drawing/2014/main" id="{535478FC-7DB2-0D2C-BA3B-98F49390DF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56" name="直線コネクタ 9455">
                    <a:extLst>
                      <a:ext uri="{FF2B5EF4-FFF2-40B4-BE49-F238E27FC236}">
                        <a16:creationId xmlns:a16="http://schemas.microsoft.com/office/drawing/2014/main" id="{B5B839E1-443E-3000-7CBA-758C90595B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7" name="直線コネクタ 9456">
                    <a:extLst>
                      <a:ext uri="{FF2B5EF4-FFF2-40B4-BE49-F238E27FC236}">
                        <a16:creationId xmlns:a16="http://schemas.microsoft.com/office/drawing/2014/main" id="{5351CC58-F588-6AAB-1F29-6489CF49B4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8" name="直線コネクタ 9457">
                    <a:extLst>
                      <a:ext uri="{FF2B5EF4-FFF2-40B4-BE49-F238E27FC236}">
                        <a16:creationId xmlns:a16="http://schemas.microsoft.com/office/drawing/2014/main" id="{42A93F90-6AB9-4C4E-FDCD-DBE9EAD007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9" name="直線コネクタ 9458">
                    <a:extLst>
                      <a:ext uri="{FF2B5EF4-FFF2-40B4-BE49-F238E27FC236}">
                        <a16:creationId xmlns:a16="http://schemas.microsoft.com/office/drawing/2014/main" id="{4E91C04B-C652-2433-D0A1-8019DB867A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0" name="直線コネクタ 9459">
                    <a:extLst>
                      <a:ext uri="{FF2B5EF4-FFF2-40B4-BE49-F238E27FC236}">
                        <a16:creationId xmlns:a16="http://schemas.microsoft.com/office/drawing/2014/main" id="{8CFF21B4-254C-17FF-5EFE-C54F96438A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1" name="直線コネクタ 9460">
                    <a:extLst>
                      <a:ext uri="{FF2B5EF4-FFF2-40B4-BE49-F238E27FC236}">
                        <a16:creationId xmlns:a16="http://schemas.microsoft.com/office/drawing/2014/main" id="{499B7859-33A6-FF76-A9EB-586DF1FD43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2" name="グループ化 9071">
                <a:extLst>
                  <a:ext uri="{FF2B5EF4-FFF2-40B4-BE49-F238E27FC236}">
                    <a16:creationId xmlns:a16="http://schemas.microsoft.com/office/drawing/2014/main" id="{C58D14F5-C37A-752B-CD99-400C2A9438A3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262" name="正方形/長方形 9261">
                  <a:extLst>
                    <a:ext uri="{FF2B5EF4-FFF2-40B4-BE49-F238E27FC236}">
                      <a16:creationId xmlns:a16="http://schemas.microsoft.com/office/drawing/2014/main" id="{5BCBBFEF-0804-254B-CDEE-A5357D610500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263" name="グループ化 9262">
                  <a:extLst>
                    <a:ext uri="{FF2B5EF4-FFF2-40B4-BE49-F238E27FC236}">
                      <a16:creationId xmlns:a16="http://schemas.microsoft.com/office/drawing/2014/main" id="{D75D3A56-4B99-BFF4-64F8-34554E63F9DB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292" name="グループ化 9291">
                    <a:extLst>
                      <a:ext uri="{FF2B5EF4-FFF2-40B4-BE49-F238E27FC236}">
                        <a16:creationId xmlns:a16="http://schemas.microsoft.com/office/drawing/2014/main" id="{11C9A35B-51A3-1F68-64F8-F42B9BD65552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432" name="正方形/長方形 9431">
                      <a:extLst>
                        <a:ext uri="{FF2B5EF4-FFF2-40B4-BE49-F238E27FC236}">
                          <a16:creationId xmlns:a16="http://schemas.microsoft.com/office/drawing/2014/main" id="{91B080B2-FC8E-5649-19EF-0A0983928C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3" name="グループ化 9432">
                      <a:extLst>
                        <a:ext uri="{FF2B5EF4-FFF2-40B4-BE49-F238E27FC236}">
                          <a16:creationId xmlns:a16="http://schemas.microsoft.com/office/drawing/2014/main" id="{9BF335EC-65DC-2AF2-3B83-8C70C43F3C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8" name="正方形/長方形 9447">
                        <a:extLst>
                          <a:ext uri="{FF2B5EF4-FFF2-40B4-BE49-F238E27FC236}">
                            <a16:creationId xmlns:a16="http://schemas.microsoft.com/office/drawing/2014/main" id="{A0193ABF-147F-790F-F4CE-49F4310AF1E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9" name="正方形/長方形 9448">
                        <a:extLst>
                          <a:ext uri="{FF2B5EF4-FFF2-40B4-BE49-F238E27FC236}">
                            <a16:creationId xmlns:a16="http://schemas.microsoft.com/office/drawing/2014/main" id="{6EDE543E-5712-53EE-8A93-480E1A440E9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434" name="グループ化 9433">
                      <a:extLst>
                        <a:ext uri="{FF2B5EF4-FFF2-40B4-BE49-F238E27FC236}">
                          <a16:creationId xmlns:a16="http://schemas.microsoft.com/office/drawing/2014/main" id="{E94DC01B-EDE0-CFFE-5EF1-F7B9BAFD4D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444" name="正方形/長方形 9443">
                        <a:extLst>
                          <a:ext uri="{FF2B5EF4-FFF2-40B4-BE49-F238E27FC236}">
                            <a16:creationId xmlns:a16="http://schemas.microsoft.com/office/drawing/2014/main" id="{E5586223-5DB0-8B49-AB6E-D1F25EAA09F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445" name="グループ化 9444">
                        <a:extLst>
                          <a:ext uri="{FF2B5EF4-FFF2-40B4-BE49-F238E27FC236}">
                            <a16:creationId xmlns:a16="http://schemas.microsoft.com/office/drawing/2014/main" id="{08D41E93-3334-310B-4348-61FA9D20FD2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446" name="正方形/長方形 9445">
                          <a:extLst>
                            <a:ext uri="{FF2B5EF4-FFF2-40B4-BE49-F238E27FC236}">
                              <a16:creationId xmlns:a16="http://schemas.microsoft.com/office/drawing/2014/main" id="{73ECFBA6-FA30-1738-CCBB-B3AF82BE999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447" name="正方形/長方形 9446">
                          <a:extLst>
                            <a:ext uri="{FF2B5EF4-FFF2-40B4-BE49-F238E27FC236}">
                              <a16:creationId xmlns:a16="http://schemas.microsoft.com/office/drawing/2014/main" id="{C06A0E81-D1CB-7A65-53BF-17D392079B9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435" name="正方形/長方形 9434">
                      <a:extLst>
                        <a:ext uri="{FF2B5EF4-FFF2-40B4-BE49-F238E27FC236}">
                          <a16:creationId xmlns:a16="http://schemas.microsoft.com/office/drawing/2014/main" id="{98C1327F-A015-2FBB-E426-E1BE1324419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6" name="グループ化 9435">
                      <a:extLst>
                        <a:ext uri="{FF2B5EF4-FFF2-40B4-BE49-F238E27FC236}">
                          <a16:creationId xmlns:a16="http://schemas.microsoft.com/office/drawing/2014/main" id="{967BD3E0-DCB9-37F0-6AA6-8C512E89B7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2" name="正方形/長方形 9441">
                        <a:extLst>
                          <a:ext uri="{FF2B5EF4-FFF2-40B4-BE49-F238E27FC236}">
                            <a16:creationId xmlns:a16="http://schemas.microsoft.com/office/drawing/2014/main" id="{F5915AF8-6E29-0C28-A744-5CE1BAA7C27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3" name="正方形/長方形 9442">
                        <a:extLst>
                          <a:ext uri="{FF2B5EF4-FFF2-40B4-BE49-F238E27FC236}">
                            <a16:creationId xmlns:a16="http://schemas.microsoft.com/office/drawing/2014/main" id="{9C58D33B-ACE4-4A50-1B46-C0963B9B6A3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7" name="正方形/長方形 9436">
                      <a:extLst>
                        <a:ext uri="{FF2B5EF4-FFF2-40B4-BE49-F238E27FC236}">
                          <a16:creationId xmlns:a16="http://schemas.microsoft.com/office/drawing/2014/main" id="{6F1A0E34-389B-7F24-B20D-B1D527A9755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8" name="グループ化 9437">
                      <a:extLst>
                        <a:ext uri="{FF2B5EF4-FFF2-40B4-BE49-F238E27FC236}">
                          <a16:creationId xmlns:a16="http://schemas.microsoft.com/office/drawing/2014/main" id="{1BBC5E7A-A6E0-5ECB-3DA7-400AB5B966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0" name="正方形/長方形 9439">
                        <a:extLst>
                          <a:ext uri="{FF2B5EF4-FFF2-40B4-BE49-F238E27FC236}">
                            <a16:creationId xmlns:a16="http://schemas.microsoft.com/office/drawing/2014/main" id="{6ECF7D01-D1A2-1E61-66A6-9953E8D16B3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1" name="正方形/長方形 9440">
                        <a:extLst>
                          <a:ext uri="{FF2B5EF4-FFF2-40B4-BE49-F238E27FC236}">
                            <a16:creationId xmlns:a16="http://schemas.microsoft.com/office/drawing/2014/main" id="{DEBB47CA-6A32-48C0-6035-ABCA0C187AD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9" name="正方形/長方形 9438">
                      <a:extLst>
                        <a:ext uri="{FF2B5EF4-FFF2-40B4-BE49-F238E27FC236}">
                          <a16:creationId xmlns:a16="http://schemas.microsoft.com/office/drawing/2014/main" id="{2B94C52E-1160-E65C-5819-A321DBD2C1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293" name="グループ化 9292">
                    <a:extLst>
                      <a:ext uri="{FF2B5EF4-FFF2-40B4-BE49-F238E27FC236}">
                        <a16:creationId xmlns:a16="http://schemas.microsoft.com/office/drawing/2014/main" id="{3370C9C1-7010-D3CD-5F16-FA5730E0BCD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98" name="グループ化 9397">
                      <a:extLst>
                        <a:ext uri="{FF2B5EF4-FFF2-40B4-BE49-F238E27FC236}">
                          <a16:creationId xmlns:a16="http://schemas.microsoft.com/office/drawing/2014/main" id="{F3CA120E-2D4B-7FC8-3251-ACB6244E26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16" name="直線コネクタ 9415">
                        <a:extLst>
                          <a:ext uri="{FF2B5EF4-FFF2-40B4-BE49-F238E27FC236}">
                            <a16:creationId xmlns:a16="http://schemas.microsoft.com/office/drawing/2014/main" id="{503A9A9F-59C4-54CC-60BF-23AEC8E548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7" name="直線コネクタ 9416">
                        <a:extLst>
                          <a:ext uri="{FF2B5EF4-FFF2-40B4-BE49-F238E27FC236}">
                            <a16:creationId xmlns:a16="http://schemas.microsoft.com/office/drawing/2014/main" id="{D286502A-06E3-BB67-4409-737B43B5B6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8" name="直線コネクタ 9417">
                        <a:extLst>
                          <a:ext uri="{FF2B5EF4-FFF2-40B4-BE49-F238E27FC236}">
                            <a16:creationId xmlns:a16="http://schemas.microsoft.com/office/drawing/2014/main" id="{D8C32744-3133-EA91-F727-1102149C73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9" name="直線コネクタ 9418">
                        <a:extLst>
                          <a:ext uri="{FF2B5EF4-FFF2-40B4-BE49-F238E27FC236}">
                            <a16:creationId xmlns:a16="http://schemas.microsoft.com/office/drawing/2014/main" id="{EC9EB7FB-80B0-C8DA-2233-9E17050327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0" name="直線コネクタ 9419">
                        <a:extLst>
                          <a:ext uri="{FF2B5EF4-FFF2-40B4-BE49-F238E27FC236}">
                            <a16:creationId xmlns:a16="http://schemas.microsoft.com/office/drawing/2014/main" id="{5A490A0F-8578-5ABE-6EC6-6ABCC8794A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1" name="直線コネクタ 9420">
                        <a:extLst>
                          <a:ext uri="{FF2B5EF4-FFF2-40B4-BE49-F238E27FC236}">
                            <a16:creationId xmlns:a16="http://schemas.microsoft.com/office/drawing/2014/main" id="{6439A286-A030-2C78-1B46-61F76D3BA6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2" name="直線コネクタ 9421">
                        <a:extLst>
                          <a:ext uri="{FF2B5EF4-FFF2-40B4-BE49-F238E27FC236}">
                            <a16:creationId xmlns:a16="http://schemas.microsoft.com/office/drawing/2014/main" id="{B50F5246-596C-CAD8-B02D-EE69E597F1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3" name="直線コネクタ 9422">
                        <a:extLst>
                          <a:ext uri="{FF2B5EF4-FFF2-40B4-BE49-F238E27FC236}">
                            <a16:creationId xmlns:a16="http://schemas.microsoft.com/office/drawing/2014/main" id="{DEA45323-F00E-49BB-F7AB-221CC4EDFE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4" name="直線コネクタ 9423">
                        <a:extLst>
                          <a:ext uri="{FF2B5EF4-FFF2-40B4-BE49-F238E27FC236}">
                            <a16:creationId xmlns:a16="http://schemas.microsoft.com/office/drawing/2014/main" id="{4C2261D6-E4CD-52F8-794A-C2EE73F12C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5" name="直線コネクタ 9424">
                        <a:extLst>
                          <a:ext uri="{FF2B5EF4-FFF2-40B4-BE49-F238E27FC236}">
                            <a16:creationId xmlns:a16="http://schemas.microsoft.com/office/drawing/2014/main" id="{8FCDE313-1671-FF51-628C-7CDFCDC066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6" name="直線コネクタ 9425">
                        <a:extLst>
                          <a:ext uri="{FF2B5EF4-FFF2-40B4-BE49-F238E27FC236}">
                            <a16:creationId xmlns:a16="http://schemas.microsoft.com/office/drawing/2014/main" id="{6E2BAD5A-7C13-DFC2-7075-8F7F295DC0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7" name="直線コネクタ 9426">
                        <a:extLst>
                          <a:ext uri="{FF2B5EF4-FFF2-40B4-BE49-F238E27FC236}">
                            <a16:creationId xmlns:a16="http://schemas.microsoft.com/office/drawing/2014/main" id="{31A9D671-EF33-AC2B-026C-8244E9911B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8" name="直線コネクタ 9427">
                        <a:extLst>
                          <a:ext uri="{FF2B5EF4-FFF2-40B4-BE49-F238E27FC236}">
                            <a16:creationId xmlns:a16="http://schemas.microsoft.com/office/drawing/2014/main" id="{9D5C2E38-D812-D116-6B02-08A6C18B9A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9" name="直線コネクタ 9428">
                        <a:extLst>
                          <a:ext uri="{FF2B5EF4-FFF2-40B4-BE49-F238E27FC236}">
                            <a16:creationId xmlns:a16="http://schemas.microsoft.com/office/drawing/2014/main" id="{8C6EF107-B0CA-7BC6-A555-339AE228EF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0" name="直線コネクタ 9429">
                        <a:extLst>
                          <a:ext uri="{FF2B5EF4-FFF2-40B4-BE49-F238E27FC236}">
                            <a16:creationId xmlns:a16="http://schemas.microsoft.com/office/drawing/2014/main" id="{D75D9646-8A22-762F-DBAA-BF9BF35D43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1" name="直線コネクタ 9430">
                        <a:extLst>
                          <a:ext uri="{FF2B5EF4-FFF2-40B4-BE49-F238E27FC236}">
                            <a16:creationId xmlns:a16="http://schemas.microsoft.com/office/drawing/2014/main" id="{6C9B66A6-972B-EC35-C0FE-089DA6B733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99" name="グループ化 9398">
                      <a:extLst>
                        <a:ext uri="{FF2B5EF4-FFF2-40B4-BE49-F238E27FC236}">
                          <a16:creationId xmlns:a16="http://schemas.microsoft.com/office/drawing/2014/main" id="{64F011CD-2B49-B325-ECF9-E7E1B11AAE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00" name="直線コネクタ 9399">
                        <a:extLst>
                          <a:ext uri="{FF2B5EF4-FFF2-40B4-BE49-F238E27FC236}">
                            <a16:creationId xmlns:a16="http://schemas.microsoft.com/office/drawing/2014/main" id="{2DA2CEFC-7523-5F8A-C1AB-44B0FE5CE9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1" name="直線コネクタ 9400">
                        <a:extLst>
                          <a:ext uri="{FF2B5EF4-FFF2-40B4-BE49-F238E27FC236}">
                            <a16:creationId xmlns:a16="http://schemas.microsoft.com/office/drawing/2014/main" id="{6045996F-3CC7-C1AB-D476-D389CC02A1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2" name="直線コネクタ 9401">
                        <a:extLst>
                          <a:ext uri="{FF2B5EF4-FFF2-40B4-BE49-F238E27FC236}">
                            <a16:creationId xmlns:a16="http://schemas.microsoft.com/office/drawing/2014/main" id="{96E4B48B-40C2-D84D-B2E5-AE0012FBA2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3" name="直線コネクタ 9402">
                        <a:extLst>
                          <a:ext uri="{FF2B5EF4-FFF2-40B4-BE49-F238E27FC236}">
                            <a16:creationId xmlns:a16="http://schemas.microsoft.com/office/drawing/2014/main" id="{807CA10A-3C1F-A831-C9E8-A960A0FED5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4" name="直線コネクタ 9403">
                        <a:extLst>
                          <a:ext uri="{FF2B5EF4-FFF2-40B4-BE49-F238E27FC236}">
                            <a16:creationId xmlns:a16="http://schemas.microsoft.com/office/drawing/2014/main" id="{EC4638CF-EEA7-0082-F89E-5A362CC003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5" name="直線コネクタ 9404">
                        <a:extLst>
                          <a:ext uri="{FF2B5EF4-FFF2-40B4-BE49-F238E27FC236}">
                            <a16:creationId xmlns:a16="http://schemas.microsoft.com/office/drawing/2014/main" id="{3BEA048D-4D11-DE64-9C96-3FF07BD960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6" name="直線コネクタ 9405">
                        <a:extLst>
                          <a:ext uri="{FF2B5EF4-FFF2-40B4-BE49-F238E27FC236}">
                            <a16:creationId xmlns:a16="http://schemas.microsoft.com/office/drawing/2014/main" id="{C129818C-799B-F4B5-CE41-8ED67CB939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7" name="直線コネクタ 9406">
                        <a:extLst>
                          <a:ext uri="{FF2B5EF4-FFF2-40B4-BE49-F238E27FC236}">
                            <a16:creationId xmlns:a16="http://schemas.microsoft.com/office/drawing/2014/main" id="{8B903DA5-D735-6F14-F0B7-F5F9250C33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8" name="直線コネクタ 9407">
                        <a:extLst>
                          <a:ext uri="{FF2B5EF4-FFF2-40B4-BE49-F238E27FC236}">
                            <a16:creationId xmlns:a16="http://schemas.microsoft.com/office/drawing/2014/main" id="{6BA9140E-14A4-EE51-5C05-A9228D9E64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9" name="直線コネクタ 9408">
                        <a:extLst>
                          <a:ext uri="{FF2B5EF4-FFF2-40B4-BE49-F238E27FC236}">
                            <a16:creationId xmlns:a16="http://schemas.microsoft.com/office/drawing/2014/main" id="{F74E7C05-5CE0-D8AE-F08C-C11F91ACF1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0" name="直線コネクタ 9409">
                        <a:extLst>
                          <a:ext uri="{FF2B5EF4-FFF2-40B4-BE49-F238E27FC236}">
                            <a16:creationId xmlns:a16="http://schemas.microsoft.com/office/drawing/2014/main" id="{A08E60AA-DBCD-28E0-5B78-747C53B622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1" name="直線コネクタ 9410">
                        <a:extLst>
                          <a:ext uri="{FF2B5EF4-FFF2-40B4-BE49-F238E27FC236}">
                            <a16:creationId xmlns:a16="http://schemas.microsoft.com/office/drawing/2014/main" id="{AA4A57CD-6880-A0AC-D65A-2233C4263A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2" name="直線コネクタ 9411">
                        <a:extLst>
                          <a:ext uri="{FF2B5EF4-FFF2-40B4-BE49-F238E27FC236}">
                            <a16:creationId xmlns:a16="http://schemas.microsoft.com/office/drawing/2014/main" id="{FFAEA930-F052-92EE-B5CA-14B1040C20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3" name="直線コネクタ 9412">
                        <a:extLst>
                          <a:ext uri="{FF2B5EF4-FFF2-40B4-BE49-F238E27FC236}">
                            <a16:creationId xmlns:a16="http://schemas.microsoft.com/office/drawing/2014/main" id="{9260926A-B0CA-0C3C-3006-4DD1F8B539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4" name="直線コネクタ 9413">
                        <a:extLst>
                          <a:ext uri="{FF2B5EF4-FFF2-40B4-BE49-F238E27FC236}">
                            <a16:creationId xmlns:a16="http://schemas.microsoft.com/office/drawing/2014/main" id="{D24CC080-0EBE-37DD-25C8-85F023EDC5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5" name="直線コネクタ 9414">
                        <a:extLst>
                          <a:ext uri="{FF2B5EF4-FFF2-40B4-BE49-F238E27FC236}">
                            <a16:creationId xmlns:a16="http://schemas.microsoft.com/office/drawing/2014/main" id="{350D889F-A68A-3E62-059A-0E94CB4C2F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4" name="グループ化 9293">
                    <a:extLst>
                      <a:ext uri="{FF2B5EF4-FFF2-40B4-BE49-F238E27FC236}">
                        <a16:creationId xmlns:a16="http://schemas.microsoft.com/office/drawing/2014/main" id="{624C4B96-C61B-A5C8-8747-4C1FCA2638D4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64" name="グループ化 9363">
                      <a:extLst>
                        <a:ext uri="{FF2B5EF4-FFF2-40B4-BE49-F238E27FC236}">
                          <a16:creationId xmlns:a16="http://schemas.microsoft.com/office/drawing/2014/main" id="{408CB86E-6D1A-EAE5-4F21-B161D6EEC9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82" name="直線コネクタ 9381">
                        <a:extLst>
                          <a:ext uri="{FF2B5EF4-FFF2-40B4-BE49-F238E27FC236}">
                            <a16:creationId xmlns:a16="http://schemas.microsoft.com/office/drawing/2014/main" id="{D5D5826A-A9DD-E305-81A5-614BC59FC6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3" name="直線コネクタ 9382">
                        <a:extLst>
                          <a:ext uri="{FF2B5EF4-FFF2-40B4-BE49-F238E27FC236}">
                            <a16:creationId xmlns:a16="http://schemas.microsoft.com/office/drawing/2014/main" id="{13CFA86F-0C9B-71F4-BBB0-C95483F2BF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4" name="直線コネクタ 9383">
                        <a:extLst>
                          <a:ext uri="{FF2B5EF4-FFF2-40B4-BE49-F238E27FC236}">
                            <a16:creationId xmlns:a16="http://schemas.microsoft.com/office/drawing/2014/main" id="{F879387C-8FA5-D7A8-ACFE-DC4B333193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5" name="直線コネクタ 9384">
                        <a:extLst>
                          <a:ext uri="{FF2B5EF4-FFF2-40B4-BE49-F238E27FC236}">
                            <a16:creationId xmlns:a16="http://schemas.microsoft.com/office/drawing/2014/main" id="{EB1DB88C-BB33-D115-0253-2DE4392B3E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6" name="直線コネクタ 9385">
                        <a:extLst>
                          <a:ext uri="{FF2B5EF4-FFF2-40B4-BE49-F238E27FC236}">
                            <a16:creationId xmlns:a16="http://schemas.microsoft.com/office/drawing/2014/main" id="{96D9CF51-38EC-3F2B-1195-1222967F38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7" name="直線コネクタ 9386">
                        <a:extLst>
                          <a:ext uri="{FF2B5EF4-FFF2-40B4-BE49-F238E27FC236}">
                            <a16:creationId xmlns:a16="http://schemas.microsoft.com/office/drawing/2014/main" id="{FC0F33CD-7E32-F5B0-730F-7FF34F989B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8" name="直線コネクタ 9387">
                        <a:extLst>
                          <a:ext uri="{FF2B5EF4-FFF2-40B4-BE49-F238E27FC236}">
                            <a16:creationId xmlns:a16="http://schemas.microsoft.com/office/drawing/2014/main" id="{F8B4CA71-3B42-80B0-5165-E8AE7884C8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9" name="直線コネクタ 9388">
                        <a:extLst>
                          <a:ext uri="{FF2B5EF4-FFF2-40B4-BE49-F238E27FC236}">
                            <a16:creationId xmlns:a16="http://schemas.microsoft.com/office/drawing/2014/main" id="{8E8027F3-D877-0677-0378-098A225A04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0" name="直線コネクタ 9389">
                        <a:extLst>
                          <a:ext uri="{FF2B5EF4-FFF2-40B4-BE49-F238E27FC236}">
                            <a16:creationId xmlns:a16="http://schemas.microsoft.com/office/drawing/2014/main" id="{9D7F1ACF-E8BC-B18E-A21E-B42488275E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1" name="直線コネクタ 9390">
                        <a:extLst>
                          <a:ext uri="{FF2B5EF4-FFF2-40B4-BE49-F238E27FC236}">
                            <a16:creationId xmlns:a16="http://schemas.microsoft.com/office/drawing/2014/main" id="{09ED4FA6-6623-8D34-7279-4E17E28D25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2" name="直線コネクタ 9391">
                        <a:extLst>
                          <a:ext uri="{FF2B5EF4-FFF2-40B4-BE49-F238E27FC236}">
                            <a16:creationId xmlns:a16="http://schemas.microsoft.com/office/drawing/2014/main" id="{3453ED12-6ECD-B13E-F40D-D502696748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3" name="直線コネクタ 9392">
                        <a:extLst>
                          <a:ext uri="{FF2B5EF4-FFF2-40B4-BE49-F238E27FC236}">
                            <a16:creationId xmlns:a16="http://schemas.microsoft.com/office/drawing/2014/main" id="{20146F9B-5DC5-37F7-0485-AA55EC7B99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4" name="直線コネクタ 9393">
                        <a:extLst>
                          <a:ext uri="{FF2B5EF4-FFF2-40B4-BE49-F238E27FC236}">
                            <a16:creationId xmlns:a16="http://schemas.microsoft.com/office/drawing/2014/main" id="{34635F20-29A0-7DFA-3297-C1507E1163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5" name="直線コネクタ 9394">
                        <a:extLst>
                          <a:ext uri="{FF2B5EF4-FFF2-40B4-BE49-F238E27FC236}">
                            <a16:creationId xmlns:a16="http://schemas.microsoft.com/office/drawing/2014/main" id="{ECB2BB08-DBE8-673E-0320-8DD8D55222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6" name="直線コネクタ 9395">
                        <a:extLst>
                          <a:ext uri="{FF2B5EF4-FFF2-40B4-BE49-F238E27FC236}">
                            <a16:creationId xmlns:a16="http://schemas.microsoft.com/office/drawing/2014/main" id="{B1CE0028-F992-3C8F-D844-1AA699D2A3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7" name="直線コネクタ 9396">
                        <a:extLst>
                          <a:ext uri="{FF2B5EF4-FFF2-40B4-BE49-F238E27FC236}">
                            <a16:creationId xmlns:a16="http://schemas.microsoft.com/office/drawing/2014/main" id="{C66E71DF-1F73-6356-1FE3-C5587BE3CB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65" name="グループ化 9364">
                      <a:extLst>
                        <a:ext uri="{FF2B5EF4-FFF2-40B4-BE49-F238E27FC236}">
                          <a16:creationId xmlns:a16="http://schemas.microsoft.com/office/drawing/2014/main" id="{18B70885-2A72-9B31-2BC8-341449CABC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66" name="直線コネクタ 9365">
                        <a:extLst>
                          <a:ext uri="{FF2B5EF4-FFF2-40B4-BE49-F238E27FC236}">
                            <a16:creationId xmlns:a16="http://schemas.microsoft.com/office/drawing/2014/main" id="{5DF1676A-C764-8F07-2E2E-7457363992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7" name="直線コネクタ 9366">
                        <a:extLst>
                          <a:ext uri="{FF2B5EF4-FFF2-40B4-BE49-F238E27FC236}">
                            <a16:creationId xmlns:a16="http://schemas.microsoft.com/office/drawing/2014/main" id="{0B732AA8-6FDB-7807-1482-8937ACA6D4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8" name="直線コネクタ 9367">
                        <a:extLst>
                          <a:ext uri="{FF2B5EF4-FFF2-40B4-BE49-F238E27FC236}">
                            <a16:creationId xmlns:a16="http://schemas.microsoft.com/office/drawing/2014/main" id="{0C99BF54-16F3-45BA-3726-CAF4FA5276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9" name="直線コネクタ 9368">
                        <a:extLst>
                          <a:ext uri="{FF2B5EF4-FFF2-40B4-BE49-F238E27FC236}">
                            <a16:creationId xmlns:a16="http://schemas.microsoft.com/office/drawing/2014/main" id="{CBDFCFF0-B3BE-32CC-83D3-233ADE7BD9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0" name="直線コネクタ 9369">
                        <a:extLst>
                          <a:ext uri="{FF2B5EF4-FFF2-40B4-BE49-F238E27FC236}">
                            <a16:creationId xmlns:a16="http://schemas.microsoft.com/office/drawing/2014/main" id="{0A8BEAD4-A35F-588E-EC74-B3B9FF1EE2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1" name="直線コネクタ 9370">
                        <a:extLst>
                          <a:ext uri="{FF2B5EF4-FFF2-40B4-BE49-F238E27FC236}">
                            <a16:creationId xmlns:a16="http://schemas.microsoft.com/office/drawing/2014/main" id="{3EB4BC20-B93A-B211-D657-4EFC0C7A15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2" name="直線コネクタ 9371">
                        <a:extLst>
                          <a:ext uri="{FF2B5EF4-FFF2-40B4-BE49-F238E27FC236}">
                            <a16:creationId xmlns:a16="http://schemas.microsoft.com/office/drawing/2014/main" id="{9B66FC52-C6FC-766C-3E86-235F631978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3" name="直線コネクタ 9372">
                        <a:extLst>
                          <a:ext uri="{FF2B5EF4-FFF2-40B4-BE49-F238E27FC236}">
                            <a16:creationId xmlns:a16="http://schemas.microsoft.com/office/drawing/2014/main" id="{97CFE166-4C2D-9FAD-6D45-3199D7925C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4" name="直線コネクタ 9373">
                        <a:extLst>
                          <a:ext uri="{FF2B5EF4-FFF2-40B4-BE49-F238E27FC236}">
                            <a16:creationId xmlns:a16="http://schemas.microsoft.com/office/drawing/2014/main" id="{60D73B64-4973-36F7-2CE0-DDE91FD367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5" name="直線コネクタ 9374">
                        <a:extLst>
                          <a:ext uri="{FF2B5EF4-FFF2-40B4-BE49-F238E27FC236}">
                            <a16:creationId xmlns:a16="http://schemas.microsoft.com/office/drawing/2014/main" id="{FE388791-C127-BAAA-FD05-6C181B91FC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6" name="直線コネクタ 9375">
                        <a:extLst>
                          <a:ext uri="{FF2B5EF4-FFF2-40B4-BE49-F238E27FC236}">
                            <a16:creationId xmlns:a16="http://schemas.microsoft.com/office/drawing/2014/main" id="{CFE953DF-4F93-2D54-D059-DEAD56CCD4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7" name="直線コネクタ 9376">
                        <a:extLst>
                          <a:ext uri="{FF2B5EF4-FFF2-40B4-BE49-F238E27FC236}">
                            <a16:creationId xmlns:a16="http://schemas.microsoft.com/office/drawing/2014/main" id="{B89886CA-647E-0AB7-3BB1-507A7DE490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8" name="直線コネクタ 9377">
                        <a:extLst>
                          <a:ext uri="{FF2B5EF4-FFF2-40B4-BE49-F238E27FC236}">
                            <a16:creationId xmlns:a16="http://schemas.microsoft.com/office/drawing/2014/main" id="{03F2007F-7D8B-CA5C-B207-9EF0036346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9" name="直線コネクタ 9378">
                        <a:extLst>
                          <a:ext uri="{FF2B5EF4-FFF2-40B4-BE49-F238E27FC236}">
                            <a16:creationId xmlns:a16="http://schemas.microsoft.com/office/drawing/2014/main" id="{3441911D-1506-BFE5-8686-1BF2B96583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0" name="直線コネクタ 9379">
                        <a:extLst>
                          <a:ext uri="{FF2B5EF4-FFF2-40B4-BE49-F238E27FC236}">
                            <a16:creationId xmlns:a16="http://schemas.microsoft.com/office/drawing/2014/main" id="{EE12EA78-71C5-6C03-1D90-C05D5829A7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1" name="直線コネクタ 9380">
                        <a:extLst>
                          <a:ext uri="{FF2B5EF4-FFF2-40B4-BE49-F238E27FC236}">
                            <a16:creationId xmlns:a16="http://schemas.microsoft.com/office/drawing/2014/main" id="{7957F5F0-2FD7-DF3E-8D2E-0E489E75C0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5" name="グループ化 9294">
                    <a:extLst>
                      <a:ext uri="{FF2B5EF4-FFF2-40B4-BE49-F238E27FC236}">
                        <a16:creationId xmlns:a16="http://schemas.microsoft.com/office/drawing/2014/main" id="{3305ACF3-4434-2848-556C-AD22010212B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30" name="グループ化 9329">
                      <a:extLst>
                        <a:ext uri="{FF2B5EF4-FFF2-40B4-BE49-F238E27FC236}">
                          <a16:creationId xmlns:a16="http://schemas.microsoft.com/office/drawing/2014/main" id="{F524F8F5-7014-BDA5-73A6-F5E415F99F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48" name="直線コネクタ 9347">
                        <a:extLst>
                          <a:ext uri="{FF2B5EF4-FFF2-40B4-BE49-F238E27FC236}">
                            <a16:creationId xmlns:a16="http://schemas.microsoft.com/office/drawing/2014/main" id="{35AF22B8-A572-AA89-1CB1-40DA616B83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9" name="直線コネクタ 9348">
                        <a:extLst>
                          <a:ext uri="{FF2B5EF4-FFF2-40B4-BE49-F238E27FC236}">
                            <a16:creationId xmlns:a16="http://schemas.microsoft.com/office/drawing/2014/main" id="{736DB6E3-8347-CB6D-77EC-568490721C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0" name="直線コネクタ 9349">
                        <a:extLst>
                          <a:ext uri="{FF2B5EF4-FFF2-40B4-BE49-F238E27FC236}">
                            <a16:creationId xmlns:a16="http://schemas.microsoft.com/office/drawing/2014/main" id="{58CA33FD-0FCD-5C15-5BA0-A8351BA9A8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1" name="直線コネクタ 9350">
                        <a:extLst>
                          <a:ext uri="{FF2B5EF4-FFF2-40B4-BE49-F238E27FC236}">
                            <a16:creationId xmlns:a16="http://schemas.microsoft.com/office/drawing/2014/main" id="{20A9EFF3-1253-E9CE-A282-B66F01C246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2" name="直線コネクタ 9351">
                        <a:extLst>
                          <a:ext uri="{FF2B5EF4-FFF2-40B4-BE49-F238E27FC236}">
                            <a16:creationId xmlns:a16="http://schemas.microsoft.com/office/drawing/2014/main" id="{4005C556-CA46-D1B3-BF82-239F2A7D39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3" name="直線コネクタ 9352">
                        <a:extLst>
                          <a:ext uri="{FF2B5EF4-FFF2-40B4-BE49-F238E27FC236}">
                            <a16:creationId xmlns:a16="http://schemas.microsoft.com/office/drawing/2014/main" id="{6FC5A90B-63D0-86FD-3392-EA462BC94F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4" name="直線コネクタ 9353">
                        <a:extLst>
                          <a:ext uri="{FF2B5EF4-FFF2-40B4-BE49-F238E27FC236}">
                            <a16:creationId xmlns:a16="http://schemas.microsoft.com/office/drawing/2014/main" id="{F40AC76F-F4E9-FD89-00C0-EBB3984974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5" name="直線コネクタ 9354">
                        <a:extLst>
                          <a:ext uri="{FF2B5EF4-FFF2-40B4-BE49-F238E27FC236}">
                            <a16:creationId xmlns:a16="http://schemas.microsoft.com/office/drawing/2014/main" id="{C2430F20-72A3-C558-950C-75ADB59B69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6" name="直線コネクタ 9355">
                        <a:extLst>
                          <a:ext uri="{FF2B5EF4-FFF2-40B4-BE49-F238E27FC236}">
                            <a16:creationId xmlns:a16="http://schemas.microsoft.com/office/drawing/2014/main" id="{C1EFF8F9-513D-BAD5-1A8B-7091C43DC4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7" name="直線コネクタ 9356">
                        <a:extLst>
                          <a:ext uri="{FF2B5EF4-FFF2-40B4-BE49-F238E27FC236}">
                            <a16:creationId xmlns:a16="http://schemas.microsoft.com/office/drawing/2014/main" id="{4E1A9E0C-BCC8-151C-22F9-96CAD0FF8E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8" name="直線コネクタ 9357">
                        <a:extLst>
                          <a:ext uri="{FF2B5EF4-FFF2-40B4-BE49-F238E27FC236}">
                            <a16:creationId xmlns:a16="http://schemas.microsoft.com/office/drawing/2014/main" id="{7D106D52-3609-4829-4BF4-20E0ACF1AD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9" name="直線コネクタ 9358">
                        <a:extLst>
                          <a:ext uri="{FF2B5EF4-FFF2-40B4-BE49-F238E27FC236}">
                            <a16:creationId xmlns:a16="http://schemas.microsoft.com/office/drawing/2014/main" id="{2EDACF87-AAE6-5031-D51D-8DD7350A2D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0" name="直線コネクタ 9359">
                        <a:extLst>
                          <a:ext uri="{FF2B5EF4-FFF2-40B4-BE49-F238E27FC236}">
                            <a16:creationId xmlns:a16="http://schemas.microsoft.com/office/drawing/2014/main" id="{E2ADAB3C-39F0-7A6B-52B3-83F9517E25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1" name="直線コネクタ 9360">
                        <a:extLst>
                          <a:ext uri="{FF2B5EF4-FFF2-40B4-BE49-F238E27FC236}">
                            <a16:creationId xmlns:a16="http://schemas.microsoft.com/office/drawing/2014/main" id="{B22A609E-6B75-7776-CBCC-8768D3C741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2" name="直線コネクタ 9361">
                        <a:extLst>
                          <a:ext uri="{FF2B5EF4-FFF2-40B4-BE49-F238E27FC236}">
                            <a16:creationId xmlns:a16="http://schemas.microsoft.com/office/drawing/2014/main" id="{96D77F61-9E64-83F2-1BFE-3D0474195F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3" name="直線コネクタ 9362">
                        <a:extLst>
                          <a:ext uri="{FF2B5EF4-FFF2-40B4-BE49-F238E27FC236}">
                            <a16:creationId xmlns:a16="http://schemas.microsoft.com/office/drawing/2014/main" id="{DE8DFBF1-FEFE-8CB0-309F-4025AC49C7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31" name="グループ化 9330">
                      <a:extLst>
                        <a:ext uri="{FF2B5EF4-FFF2-40B4-BE49-F238E27FC236}">
                          <a16:creationId xmlns:a16="http://schemas.microsoft.com/office/drawing/2014/main" id="{7EB1DFCF-D6A4-5B13-0F90-AC10787ABE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32" name="直線コネクタ 9331">
                        <a:extLst>
                          <a:ext uri="{FF2B5EF4-FFF2-40B4-BE49-F238E27FC236}">
                            <a16:creationId xmlns:a16="http://schemas.microsoft.com/office/drawing/2014/main" id="{AF69D91E-5507-F284-62A8-B88584D760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3" name="直線コネクタ 9332">
                        <a:extLst>
                          <a:ext uri="{FF2B5EF4-FFF2-40B4-BE49-F238E27FC236}">
                            <a16:creationId xmlns:a16="http://schemas.microsoft.com/office/drawing/2014/main" id="{CAF1CEB0-D3E9-3E4F-F4BD-E68BE981A2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4" name="直線コネクタ 9333">
                        <a:extLst>
                          <a:ext uri="{FF2B5EF4-FFF2-40B4-BE49-F238E27FC236}">
                            <a16:creationId xmlns:a16="http://schemas.microsoft.com/office/drawing/2014/main" id="{C68D00C1-1F0A-E48C-EA4F-E4CE5B02D6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5" name="直線コネクタ 9334">
                        <a:extLst>
                          <a:ext uri="{FF2B5EF4-FFF2-40B4-BE49-F238E27FC236}">
                            <a16:creationId xmlns:a16="http://schemas.microsoft.com/office/drawing/2014/main" id="{29B66ED6-1FD2-5B8D-C543-0C17ECB102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6" name="直線コネクタ 9335">
                        <a:extLst>
                          <a:ext uri="{FF2B5EF4-FFF2-40B4-BE49-F238E27FC236}">
                            <a16:creationId xmlns:a16="http://schemas.microsoft.com/office/drawing/2014/main" id="{61F5AFE3-772F-E993-AD8D-EBA0724FED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7" name="直線コネクタ 9336">
                        <a:extLst>
                          <a:ext uri="{FF2B5EF4-FFF2-40B4-BE49-F238E27FC236}">
                            <a16:creationId xmlns:a16="http://schemas.microsoft.com/office/drawing/2014/main" id="{701C2729-314B-D7C4-0027-4303107DE4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8" name="直線コネクタ 9337">
                        <a:extLst>
                          <a:ext uri="{FF2B5EF4-FFF2-40B4-BE49-F238E27FC236}">
                            <a16:creationId xmlns:a16="http://schemas.microsoft.com/office/drawing/2014/main" id="{75D7D155-4994-CB08-8661-768A1C642A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9" name="直線コネクタ 9338">
                        <a:extLst>
                          <a:ext uri="{FF2B5EF4-FFF2-40B4-BE49-F238E27FC236}">
                            <a16:creationId xmlns:a16="http://schemas.microsoft.com/office/drawing/2014/main" id="{028BE4DF-FA70-5EC6-ECBC-E3C8F02302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0" name="直線コネクタ 9339">
                        <a:extLst>
                          <a:ext uri="{FF2B5EF4-FFF2-40B4-BE49-F238E27FC236}">
                            <a16:creationId xmlns:a16="http://schemas.microsoft.com/office/drawing/2014/main" id="{F7CC1E15-BD6D-8DC6-3861-86CE1E2AE4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1" name="直線コネクタ 9340">
                        <a:extLst>
                          <a:ext uri="{FF2B5EF4-FFF2-40B4-BE49-F238E27FC236}">
                            <a16:creationId xmlns:a16="http://schemas.microsoft.com/office/drawing/2014/main" id="{EE5C382F-97F2-BC68-3104-E449F69F3A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2" name="直線コネクタ 9341">
                        <a:extLst>
                          <a:ext uri="{FF2B5EF4-FFF2-40B4-BE49-F238E27FC236}">
                            <a16:creationId xmlns:a16="http://schemas.microsoft.com/office/drawing/2014/main" id="{B3196C39-A8BD-596C-A8E4-04EC97FB37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3" name="直線コネクタ 9342">
                        <a:extLst>
                          <a:ext uri="{FF2B5EF4-FFF2-40B4-BE49-F238E27FC236}">
                            <a16:creationId xmlns:a16="http://schemas.microsoft.com/office/drawing/2014/main" id="{407A135D-E627-17FE-B75B-5D44C4555B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4" name="直線コネクタ 9343">
                        <a:extLst>
                          <a:ext uri="{FF2B5EF4-FFF2-40B4-BE49-F238E27FC236}">
                            <a16:creationId xmlns:a16="http://schemas.microsoft.com/office/drawing/2014/main" id="{55B4EEA5-45BD-EC5D-0A1E-C84DDE48CB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5" name="直線コネクタ 9344">
                        <a:extLst>
                          <a:ext uri="{FF2B5EF4-FFF2-40B4-BE49-F238E27FC236}">
                            <a16:creationId xmlns:a16="http://schemas.microsoft.com/office/drawing/2014/main" id="{E7C75DD8-1C71-A943-D4ED-144913E5EC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6" name="直線コネクタ 9345">
                        <a:extLst>
                          <a:ext uri="{FF2B5EF4-FFF2-40B4-BE49-F238E27FC236}">
                            <a16:creationId xmlns:a16="http://schemas.microsoft.com/office/drawing/2014/main" id="{6778269F-BB30-CF13-67C1-3291CE6422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7" name="直線コネクタ 9346">
                        <a:extLst>
                          <a:ext uri="{FF2B5EF4-FFF2-40B4-BE49-F238E27FC236}">
                            <a16:creationId xmlns:a16="http://schemas.microsoft.com/office/drawing/2014/main" id="{513DEE24-9462-3903-B696-AE22719C17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6" name="グループ化 9295">
                    <a:extLst>
                      <a:ext uri="{FF2B5EF4-FFF2-40B4-BE49-F238E27FC236}">
                        <a16:creationId xmlns:a16="http://schemas.microsoft.com/office/drawing/2014/main" id="{BEDD61EB-BC4B-3B41-8BB4-82A08FC56F9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314" name="直線コネクタ 9313">
                      <a:extLst>
                        <a:ext uri="{FF2B5EF4-FFF2-40B4-BE49-F238E27FC236}">
                          <a16:creationId xmlns:a16="http://schemas.microsoft.com/office/drawing/2014/main" id="{D1D2869E-1DEC-B91E-944B-937E01474C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5" name="直線コネクタ 9314">
                      <a:extLst>
                        <a:ext uri="{FF2B5EF4-FFF2-40B4-BE49-F238E27FC236}">
                          <a16:creationId xmlns:a16="http://schemas.microsoft.com/office/drawing/2014/main" id="{14DF0EC7-3644-34F6-56D8-888400AA15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6" name="直線コネクタ 9315">
                      <a:extLst>
                        <a:ext uri="{FF2B5EF4-FFF2-40B4-BE49-F238E27FC236}">
                          <a16:creationId xmlns:a16="http://schemas.microsoft.com/office/drawing/2014/main" id="{66B6F60E-7D55-6D05-D0AC-C65B758745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7" name="直線コネクタ 9316">
                      <a:extLst>
                        <a:ext uri="{FF2B5EF4-FFF2-40B4-BE49-F238E27FC236}">
                          <a16:creationId xmlns:a16="http://schemas.microsoft.com/office/drawing/2014/main" id="{65210B69-B85F-3630-960D-576A09D26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8" name="直線コネクタ 9317">
                      <a:extLst>
                        <a:ext uri="{FF2B5EF4-FFF2-40B4-BE49-F238E27FC236}">
                          <a16:creationId xmlns:a16="http://schemas.microsoft.com/office/drawing/2014/main" id="{3064B665-2011-6790-CE68-FB2AFC9E54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9" name="直線コネクタ 9318">
                      <a:extLst>
                        <a:ext uri="{FF2B5EF4-FFF2-40B4-BE49-F238E27FC236}">
                          <a16:creationId xmlns:a16="http://schemas.microsoft.com/office/drawing/2014/main" id="{1BE24401-A41E-5D23-5D46-0F406F875A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0" name="直線コネクタ 9319">
                      <a:extLst>
                        <a:ext uri="{FF2B5EF4-FFF2-40B4-BE49-F238E27FC236}">
                          <a16:creationId xmlns:a16="http://schemas.microsoft.com/office/drawing/2014/main" id="{BB7068FB-30D3-B84D-2457-06874B8D09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1" name="直線コネクタ 9320">
                      <a:extLst>
                        <a:ext uri="{FF2B5EF4-FFF2-40B4-BE49-F238E27FC236}">
                          <a16:creationId xmlns:a16="http://schemas.microsoft.com/office/drawing/2014/main" id="{0224D630-EC3C-9DD5-EFEB-F84054FAEB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2" name="直線コネクタ 9321">
                      <a:extLst>
                        <a:ext uri="{FF2B5EF4-FFF2-40B4-BE49-F238E27FC236}">
                          <a16:creationId xmlns:a16="http://schemas.microsoft.com/office/drawing/2014/main" id="{E172210A-5E8A-AF81-EBAF-9B5870D1F1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3" name="直線コネクタ 9322">
                      <a:extLst>
                        <a:ext uri="{FF2B5EF4-FFF2-40B4-BE49-F238E27FC236}">
                          <a16:creationId xmlns:a16="http://schemas.microsoft.com/office/drawing/2014/main" id="{0D1823DC-3557-A501-7770-101676DC39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4" name="直線コネクタ 9323">
                      <a:extLst>
                        <a:ext uri="{FF2B5EF4-FFF2-40B4-BE49-F238E27FC236}">
                          <a16:creationId xmlns:a16="http://schemas.microsoft.com/office/drawing/2014/main" id="{84813CCB-7C40-669B-D91C-F7B7420851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5" name="直線コネクタ 9324">
                      <a:extLst>
                        <a:ext uri="{FF2B5EF4-FFF2-40B4-BE49-F238E27FC236}">
                          <a16:creationId xmlns:a16="http://schemas.microsoft.com/office/drawing/2014/main" id="{4A591FCD-23AE-38E5-1B7A-D9E6A38957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6" name="直線コネクタ 9325">
                      <a:extLst>
                        <a:ext uri="{FF2B5EF4-FFF2-40B4-BE49-F238E27FC236}">
                          <a16:creationId xmlns:a16="http://schemas.microsoft.com/office/drawing/2014/main" id="{D60067B3-D412-2E4C-B0D1-B30A0AFD21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7" name="直線コネクタ 9326">
                      <a:extLst>
                        <a:ext uri="{FF2B5EF4-FFF2-40B4-BE49-F238E27FC236}">
                          <a16:creationId xmlns:a16="http://schemas.microsoft.com/office/drawing/2014/main" id="{8452C7AE-9B02-1A09-6418-14D95CEE6E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8" name="直線コネクタ 9327">
                      <a:extLst>
                        <a:ext uri="{FF2B5EF4-FFF2-40B4-BE49-F238E27FC236}">
                          <a16:creationId xmlns:a16="http://schemas.microsoft.com/office/drawing/2014/main" id="{2F36DE7B-8801-B0A3-FE07-D7125A5133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9" name="直線コネクタ 9328">
                      <a:extLst>
                        <a:ext uri="{FF2B5EF4-FFF2-40B4-BE49-F238E27FC236}">
                          <a16:creationId xmlns:a16="http://schemas.microsoft.com/office/drawing/2014/main" id="{67ABB8D0-C963-2BAB-4AAF-9745C0AC4F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297" name="グループ化 9296">
                    <a:extLst>
                      <a:ext uri="{FF2B5EF4-FFF2-40B4-BE49-F238E27FC236}">
                        <a16:creationId xmlns:a16="http://schemas.microsoft.com/office/drawing/2014/main" id="{DF3A236F-DF8C-A020-42F3-142543AFFC2C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298" name="直線コネクタ 9297">
                      <a:extLst>
                        <a:ext uri="{FF2B5EF4-FFF2-40B4-BE49-F238E27FC236}">
                          <a16:creationId xmlns:a16="http://schemas.microsoft.com/office/drawing/2014/main" id="{FEF52557-C2EA-3B2A-D102-949E8224D5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9" name="直線コネクタ 9298">
                      <a:extLst>
                        <a:ext uri="{FF2B5EF4-FFF2-40B4-BE49-F238E27FC236}">
                          <a16:creationId xmlns:a16="http://schemas.microsoft.com/office/drawing/2014/main" id="{04BA769F-9F2E-68EB-380C-D21CEC284A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0" name="直線コネクタ 9299">
                      <a:extLst>
                        <a:ext uri="{FF2B5EF4-FFF2-40B4-BE49-F238E27FC236}">
                          <a16:creationId xmlns:a16="http://schemas.microsoft.com/office/drawing/2014/main" id="{A8E009D1-377E-4685-4427-D8AD0A0932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1" name="直線コネクタ 9300">
                      <a:extLst>
                        <a:ext uri="{FF2B5EF4-FFF2-40B4-BE49-F238E27FC236}">
                          <a16:creationId xmlns:a16="http://schemas.microsoft.com/office/drawing/2014/main" id="{5A75AC1A-D75D-576A-EE13-0D67FBFE00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2" name="直線コネクタ 9301">
                      <a:extLst>
                        <a:ext uri="{FF2B5EF4-FFF2-40B4-BE49-F238E27FC236}">
                          <a16:creationId xmlns:a16="http://schemas.microsoft.com/office/drawing/2014/main" id="{772FE878-C63E-E8D1-3AFB-1659F28DCC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3" name="直線コネクタ 9302">
                      <a:extLst>
                        <a:ext uri="{FF2B5EF4-FFF2-40B4-BE49-F238E27FC236}">
                          <a16:creationId xmlns:a16="http://schemas.microsoft.com/office/drawing/2014/main" id="{FF73B132-9E95-A173-788C-3703A4F889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4" name="直線コネクタ 9303">
                      <a:extLst>
                        <a:ext uri="{FF2B5EF4-FFF2-40B4-BE49-F238E27FC236}">
                          <a16:creationId xmlns:a16="http://schemas.microsoft.com/office/drawing/2014/main" id="{BD8EF9DD-E03D-060B-8E21-0982A5B593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5" name="直線コネクタ 9304">
                      <a:extLst>
                        <a:ext uri="{FF2B5EF4-FFF2-40B4-BE49-F238E27FC236}">
                          <a16:creationId xmlns:a16="http://schemas.microsoft.com/office/drawing/2014/main" id="{5E2085D1-1B90-75C6-D0CA-864805A1B3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6" name="直線コネクタ 9305">
                      <a:extLst>
                        <a:ext uri="{FF2B5EF4-FFF2-40B4-BE49-F238E27FC236}">
                          <a16:creationId xmlns:a16="http://schemas.microsoft.com/office/drawing/2014/main" id="{AE64DB33-12D1-FF18-1D47-32C3B5BEED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7" name="直線コネクタ 9306">
                      <a:extLst>
                        <a:ext uri="{FF2B5EF4-FFF2-40B4-BE49-F238E27FC236}">
                          <a16:creationId xmlns:a16="http://schemas.microsoft.com/office/drawing/2014/main" id="{E001A312-E087-3147-895F-898740A6B9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8" name="直線コネクタ 9307">
                      <a:extLst>
                        <a:ext uri="{FF2B5EF4-FFF2-40B4-BE49-F238E27FC236}">
                          <a16:creationId xmlns:a16="http://schemas.microsoft.com/office/drawing/2014/main" id="{EC128A74-656A-BC14-7E5D-9DF31EC52C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9" name="直線コネクタ 9308">
                      <a:extLst>
                        <a:ext uri="{FF2B5EF4-FFF2-40B4-BE49-F238E27FC236}">
                          <a16:creationId xmlns:a16="http://schemas.microsoft.com/office/drawing/2014/main" id="{F45B635E-8359-3FBB-CA51-0051FA5CF5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0" name="直線コネクタ 9309">
                      <a:extLst>
                        <a:ext uri="{FF2B5EF4-FFF2-40B4-BE49-F238E27FC236}">
                          <a16:creationId xmlns:a16="http://schemas.microsoft.com/office/drawing/2014/main" id="{4862690D-08E9-F880-9D4F-9D51EC995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1" name="直線コネクタ 9310">
                      <a:extLst>
                        <a:ext uri="{FF2B5EF4-FFF2-40B4-BE49-F238E27FC236}">
                          <a16:creationId xmlns:a16="http://schemas.microsoft.com/office/drawing/2014/main" id="{B41C12C2-9412-97D7-E2F9-DCE6907563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2" name="直線コネクタ 9311">
                      <a:extLst>
                        <a:ext uri="{FF2B5EF4-FFF2-40B4-BE49-F238E27FC236}">
                          <a16:creationId xmlns:a16="http://schemas.microsoft.com/office/drawing/2014/main" id="{BE6B0AAD-D4CB-46C3-B03C-8EAC71E6E7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3" name="直線コネクタ 9312">
                      <a:extLst>
                        <a:ext uri="{FF2B5EF4-FFF2-40B4-BE49-F238E27FC236}">
                          <a16:creationId xmlns:a16="http://schemas.microsoft.com/office/drawing/2014/main" id="{BDD58553-32E9-9416-E8DC-AA7FBBDAF8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264" name="グループ化 9263">
                  <a:extLst>
                    <a:ext uri="{FF2B5EF4-FFF2-40B4-BE49-F238E27FC236}">
                      <a16:creationId xmlns:a16="http://schemas.microsoft.com/office/drawing/2014/main" id="{3C616B5D-C0D0-EAC0-9B9A-403441691B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6" name="直線コネクタ 9285">
                    <a:extLst>
                      <a:ext uri="{FF2B5EF4-FFF2-40B4-BE49-F238E27FC236}">
                        <a16:creationId xmlns:a16="http://schemas.microsoft.com/office/drawing/2014/main" id="{3CA2833E-D460-B670-D6EC-F3895B95AA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7" name="直線コネクタ 9286">
                    <a:extLst>
                      <a:ext uri="{FF2B5EF4-FFF2-40B4-BE49-F238E27FC236}">
                        <a16:creationId xmlns:a16="http://schemas.microsoft.com/office/drawing/2014/main" id="{5B2E2F78-4C9A-E726-5014-E27FE0BDEC8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8" name="直線コネクタ 9287">
                    <a:extLst>
                      <a:ext uri="{FF2B5EF4-FFF2-40B4-BE49-F238E27FC236}">
                        <a16:creationId xmlns:a16="http://schemas.microsoft.com/office/drawing/2014/main" id="{07041823-76B6-080F-C845-69C87E7A2D4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9" name="直線コネクタ 9288">
                    <a:extLst>
                      <a:ext uri="{FF2B5EF4-FFF2-40B4-BE49-F238E27FC236}">
                        <a16:creationId xmlns:a16="http://schemas.microsoft.com/office/drawing/2014/main" id="{C02F4F94-ED59-F067-ACF3-3B2004F294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0" name="直線コネクタ 9289">
                    <a:extLst>
                      <a:ext uri="{FF2B5EF4-FFF2-40B4-BE49-F238E27FC236}">
                        <a16:creationId xmlns:a16="http://schemas.microsoft.com/office/drawing/2014/main" id="{80AA7426-8ABE-630E-CA31-19CA95F52CC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1" name="直線コネクタ 9290">
                    <a:extLst>
                      <a:ext uri="{FF2B5EF4-FFF2-40B4-BE49-F238E27FC236}">
                        <a16:creationId xmlns:a16="http://schemas.microsoft.com/office/drawing/2014/main" id="{1B684BD8-EF0D-5014-A87E-8321732E5D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5" name="グループ化 9264">
                  <a:extLst>
                    <a:ext uri="{FF2B5EF4-FFF2-40B4-BE49-F238E27FC236}">
                      <a16:creationId xmlns:a16="http://schemas.microsoft.com/office/drawing/2014/main" id="{AE4D1049-3094-6BE3-6196-936A9E45CE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0" name="直線コネクタ 9279">
                    <a:extLst>
                      <a:ext uri="{FF2B5EF4-FFF2-40B4-BE49-F238E27FC236}">
                        <a16:creationId xmlns:a16="http://schemas.microsoft.com/office/drawing/2014/main" id="{94F0EE85-884F-3910-3766-C4C70D3F54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1" name="直線コネクタ 9280">
                    <a:extLst>
                      <a:ext uri="{FF2B5EF4-FFF2-40B4-BE49-F238E27FC236}">
                        <a16:creationId xmlns:a16="http://schemas.microsoft.com/office/drawing/2014/main" id="{39D0851E-611E-BF87-2DBF-9B21D8B7BC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2" name="直線コネクタ 9281">
                    <a:extLst>
                      <a:ext uri="{FF2B5EF4-FFF2-40B4-BE49-F238E27FC236}">
                        <a16:creationId xmlns:a16="http://schemas.microsoft.com/office/drawing/2014/main" id="{B79CACF4-1F22-9F91-E6CD-589866F5C7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3" name="直線コネクタ 9282">
                    <a:extLst>
                      <a:ext uri="{FF2B5EF4-FFF2-40B4-BE49-F238E27FC236}">
                        <a16:creationId xmlns:a16="http://schemas.microsoft.com/office/drawing/2014/main" id="{30DCFDDE-E063-7174-C5B0-8E817D08B4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4" name="直線コネクタ 9283">
                    <a:extLst>
                      <a:ext uri="{FF2B5EF4-FFF2-40B4-BE49-F238E27FC236}">
                        <a16:creationId xmlns:a16="http://schemas.microsoft.com/office/drawing/2014/main" id="{8DAE8E11-BF80-D81E-567E-B09B94650D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5" name="直線コネクタ 9284">
                    <a:extLst>
                      <a:ext uri="{FF2B5EF4-FFF2-40B4-BE49-F238E27FC236}">
                        <a16:creationId xmlns:a16="http://schemas.microsoft.com/office/drawing/2014/main" id="{C031B27D-071C-ED27-C28B-76576E3E2C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6" name="グループ化 9265">
                  <a:extLst>
                    <a:ext uri="{FF2B5EF4-FFF2-40B4-BE49-F238E27FC236}">
                      <a16:creationId xmlns:a16="http://schemas.microsoft.com/office/drawing/2014/main" id="{3016B69C-3A59-3EEB-D1B6-BEA0C4A45E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74" name="直線コネクタ 9273">
                    <a:extLst>
                      <a:ext uri="{FF2B5EF4-FFF2-40B4-BE49-F238E27FC236}">
                        <a16:creationId xmlns:a16="http://schemas.microsoft.com/office/drawing/2014/main" id="{150E6D3D-EB2B-8A59-31D4-EE15173354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5" name="直線コネクタ 9274">
                    <a:extLst>
                      <a:ext uri="{FF2B5EF4-FFF2-40B4-BE49-F238E27FC236}">
                        <a16:creationId xmlns:a16="http://schemas.microsoft.com/office/drawing/2014/main" id="{163EF4D5-2343-5484-DF44-00BA0E88BF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6" name="直線コネクタ 9275">
                    <a:extLst>
                      <a:ext uri="{FF2B5EF4-FFF2-40B4-BE49-F238E27FC236}">
                        <a16:creationId xmlns:a16="http://schemas.microsoft.com/office/drawing/2014/main" id="{DD6584EF-2E76-21E0-1FE9-0EB7AA11B3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7" name="直線コネクタ 9276">
                    <a:extLst>
                      <a:ext uri="{FF2B5EF4-FFF2-40B4-BE49-F238E27FC236}">
                        <a16:creationId xmlns:a16="http://schemas.microsoft.com/office/drawing/2014/main" id="{5C0B505F-2839-BC96-4066-5530FCC5D22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8" name="直線コネクタ 9277">
                    <a:extLst>
                      <a:ext uri="{FF2B5EF4-FFF2-40B4-BE49-F238E27FC236}">
                        <a16:creationId xmlns:a16="http://schemas.microsoft.com/office/drawing/2014/main" id="{32D14556-3D0C-A2A6-886E-854CF9EEC0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9" name="直線コネクタ 9278">
                    <a:extLst>
                      <a:ext uri="{FF2B5EF4-FFF2-40B4-BE49-F238E27FC236}">
                        <a16:creationId xmlns:a16="http://schemas.microsoft.com/office/drawing/2014/main" id="{8AD21528-4BE5-04E3-64A2-ACCAB85613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7" name="グループ化 9266">
                  <a:extLst>
                    <a:ext uri="{FF2B5EF4-FFF2-40B4-BE49-F238E27FC236}">
                      <a16:creationId xmlns:a16="http://schemas.microsoft.com/office/drawing/2014/main" id="{6B1CEF45-4298-8338-3B39-578AE7018B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68" name="直線コネクタ 9267">
                    <a:extLst>
                      <a:ext uri="{FF2B5EF4-FFF2-40B4-BE49-F238E27FC236}">
                        <a16:creationId xmlns:a16="http://schemas.microsoft.com/office/drawing/2014/main" id="{AC4CF3A3-0E9E-8863-A0BC-04F5F9BEF2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69" name="直線コネクタ 9268">
                    <a:extLst>
                      <a:ext uri="{FF2B5EF4-FFF2-40B4-BE49-F238E27FC236}">
                        <a16:creationId xmlns:a16="http://schemas.microsoft.com/office/drawing/2014/main" id="{4FDD21A4-2CF8-D656-ADF7-5210DB1AF0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0" name="直線コネクタ 9269">
                    <a:extLst>
                      <a:ext uri="{FF2B5EF4-FFF2-40B4-BE49-F238E27FC236}">
                        <a16:creationId xmlns:a16="http://schemas.microsoft.com/office/drawing/2014/main" id="{CA598FCB-2916-0CAD-9468-A6E03194E8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1" name="直線コネクタ 9270">
                    <a:extLst>
                      <a:ext uri="{FF2B5EF4-FFF2-40B4-BE49-F238E27FC236}">
                        <a16:creationId xmlns:a16="http://schemas.microsoft.com/office/drawing/2014/main" id="{94BD8130-BBC7-511C-9088-FA6F6F93FE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2" name="直線コネクタ 9271">
                    <a:extLst>
                      <a:ext uri="{FF2B5EF4-FFF2-40B4-BE49-F238E27FC236}">
                        <a16:creationId xmlns:a16="http://schemas.microsoft.com/office/drawing/2014/main" id="{540CCF0C-2337-81CA-0C55-DD4AFFDF8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3" name="直線コネクタ 9272">
                    <a:extLst>
                      <a:ext uri="{FF2B5EF4-FFF2-40B4-BE49-F238E27FC236}">
                        <a16:creationId xmlns:a16="http://schemas.microsoft.com/office/drawing/2014/main" id="{8BA6C17E-0C41-871D-084C-591C68F1BF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3" name="グループ化 9072">
                <a:extLst>
                  <a:ext uri="{FF2B5EF4-FFF2-40B4-BE49-F238E27FC236}">
                    <a16:creationId xmlns:a16="http://schemas.microsoft.com/office/drawing/2014/main" id="{77EB92A4-62EA-9064-B3F6-287C58CC53E1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074" name="正方形/長方形 9073">
                  <a:extLst>
                    <a:ext uri="{FF2B5EF4-FFF2-40B4-BE49-F238E27FC236}">
                      <a16:creationId xmlns:a16="http://schemas.microsoft.com/office/drawing/2014/main" id="{FC45DCE5-7AB1-3460-6289-AAC6153900ED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075" name="グループ化 9074">
                  <a:extLst>
                    <a:ext uri="{FF2B5EF4-FFF2-40B4-BE49-F238E27FC236}">
                      <a16:creationId xmlns:a16="http://schemas.microsoft.com/office/drawing/2014/main" id="{BD9C9865-72D5-A829-7D16-40B4CEAF8751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104" name="グループ化 9103">
                    <a:extLst>
                      <a:ext uri="{FF2B5EF4-FFF2-40B4-BE49-F238E27FC236}">
                        <a16:creationId xmlns:a16="http://schemas.microsoft.com/office/drawing/2014/main" id="{1CB78E85-5A42-C250-BD38-CAFA405283C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244" name="正方形/長方形 9243">
                      <a:extLst>
                        <a:ext uri="{FF2B5EF4-FFF2-40B4-BE49-F238E27FC236}">
                          <a16:creationId xmlns:a16="http://schemas.microsoft.com/office/drawing/2014/main" id="{DB481DAF-E083-845D-6656-0C92A50C39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5" name="グループ化 9244">
                      <a:extLst>
                        <a:ext uri="{FF2B5EF4-FFF2-40B4-BE49-F238E27FC236}">
                          <a16:creationId xmlns:a16="http://schemas.microsoft.com/office/drawing/2014/main" id="{B1E9394F-49D0-FDFC-8EF2-EF1ABBE194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60" name="正方形/長方形 9259">
                        <a:extLst>
                          <a:ext uri="{FF2B5EF4-FFF2-40B4-BE49-F238E27FC236}">
                            <a16:creationId xmlns:a16="http://schemas.microsoft.com/office/drawing/2014/main" id="{9EBF2F0D-97D8-2C35-1F00-6F0DF228F98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61" name="正方形/長方形 9260">
                        <a:extLst>
                          <a:ext uri="{FF2B5EF4-FFF2-40B4-BE49-F238E27FC236}">
                            <a16:creationId xmlns:a16="http://schemas.microsoft.com/office/drawing/2014/main" id="{861AD863-8302-2594-3BC2-093018754B8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246" name="グループ化 9245">
                      <a:extLst>
                        <a:ext uri="{FF2B5EF4-FFF2-40B4-BE49-F238E27FC236}">
                          <a16:creationId xmlns:a16="http://schemas.microsoft.com/office/drawing/2014/main" id="{BDA01B57-DDDC-10E2-8D3B-37C189D547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256" name="正方形/長方形 9255">
                        <a:extLst>
                          <a:ext uri="{FF2B5EF4-FFF2-40B4-BE49-F238E27FC236}">
                            <a16:creationId xmlns:a16="http://schemas.microsoft.com/office/drawing/2014/main" id="{C5AA8F8F-3D57-082E-6B1B-1CF32090867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257" name="グループ化 9256">
                        <a:extLst>
                          <a:ext uri="{FF2B5EF4-FFF2-40B4-BE49-F238E27FC236}">
                            <a16:creationId xmlns:a16="http://schemas.microsoft.com/office/drawing/2014/main" id="{8ADC2DD7-6CDF-9F40-1FF4-5454510777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258" name="正方形/長方形 9257">
                          <a:extLst>
                            <a:ext uri="{FF2B5EF4-FFF2-40B4-BE49-F238E27FC236}">
                              <a16:creationId xmlns:a16="http://schemas.microsoft.com/office/drawing/2014/main" id="{4C0A63B5-BBF8-CDA6-E05C-73D0149EF96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259" name="正方形/長方形 9258">
                          <a:extLst>
                            <a:ext uri="{FF2B5EF4-FFF2-40B4-BE49-F238E27FC236}">
                              <a16:creationId xmlns:a16="http://schemas.microsoft.com/office/drawing/2014/main" id="{A1BCDF33-E52E-D68B-A6FB-10AE99FF582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247" name="正方形/長方形 9246">
                      <a:extLst>
                        <a:ext uri="{FF2B5EF4-FFF2-40B4-BE49-F238E27FC236}">
                          <a16:creationId xmlns:a16="http://schemas.microsoft.com/office/drawing/2014/main" id="{6E3FD0D0-D4CB-3E9D-07A6-97346EDE660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8" name="グループ化 9247">
                      <a:extLst>
                        <a:ext uri="{FF2B5EF4-FFF2-40B4-BE49-F238E27FC236}">
                          <a16:creationId xmlns:a16="http://schemas.microsoft.com/office/drawing/2014/main" id="{CE21C409-29DA-792F-A023-2BD96215E3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4" name="正方形/長方形 9253">
                        <a:extLst>
                          <a:ext uri="{FF2B5EF4-FFF2-40B4-BE49-F238E27FC236}">
                            <a16:creationId xmlns:a16="http://schemas.microsoft.com/office/drawing/2014/main" id="{0E1CD19D-0BBA-4251-93BF-4AE9D555B1E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5" name="正方形/長方形 9254">
                        <a:extLst>
                          <a:ext uri="{FF2B5EF4-FFF2-40B4-BE49-F238E27FC236}">
                            <a16:creationId xmlns:a16="http://schemas.microsoft.com/office/drawing/2014/main" id="{7FD4CA08-26D8-8C11-1970-67176255A55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49" name="正方形/長方形 9248">
                      <a:extLst>
                        <a:ext uri="{FF2B5EF4-FFF2-40B4-BE49-F238E27FC236}">
                          <a16:creationId xmlns:a16="http://schemas.microsoft.com/office/drawing/2014/main" id="{6525A21B-CC85-D719-CBFC-DF3A1E21985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50" name="グループ化 9249">
                      <a:extLst>
                        <a:ext uri="{FF2B5EF4-FFF2-40B4-BE49-F238E27FC236}">
                          <a16:creationId xmlns:a16="http://schemas.microsoft.com/office/drawing/2014/main" id="{72CCEE6D-7AC5-EB78-E28D-67A92445BB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2" name="正方形/長方形 9251">
                        <a:extLst>
                          <a:ext uri="{FF2B5EF4-FFF2-40B4-BE49-F238E27FC236}">
                            <a16:creationId xmlns:a16="http://schemas.microsoft.com/office/drawing/2014/main" id="{D3B17B48-344F-FF86-B17A-8683394028F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3" name="正方形/長方形 9252">
                        <a:extLst>
                          <a:ext uri="{FF2B5EF4-FFF2-40B4-BE49-F238E27FC236}">
                            <a16:creationId xmlns:a16="http://schemas.microsoft.com/office/drawing/2014/main" id="{F73D5A82-24C4-ED59-5F78-65CAE7C566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51" name="正方形/長方形 9250">
                      <a:extLst>
                        <a:ext uri="{FF2B5EF4-FFF2-40B4-BE49-F238E27FC236}">
                          <a16:creationId xmlns:a16="http://schemas.microsoft.com/office/drawing/2014/main" id="{4F92DC55-C72E-BFFE-143C-7E176543DC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105" name="グループ化 9104">
                    <a:extLst>
                      <a:ext uri="{FF2B5EF4-FFF2-40B4-BE49-F238E27FC236}">
                        <a16:creationId xmlns:a16="http://schemas.microsoft.com/office/drawing/2014/main" id="{00EEFAF4-F958-71DB-8746-CC1EC32A16E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210" name="グループ化 9209">
                      <a:extLst>
                        <a:ext uri="{FF2B5EF4-FFF2-40B4-BE49-F238E27FC236}">
                          <a16:creationId xmlns:a16="http://schemas.microsoft.com/office/drawing/2014/main" id="{FCE2D3CA-8260-5863-9401-92B8415A789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28" name="直線コネクタ 9227">
                        <a:extLst>
                          <a:ext uri="{FF2B5EF4-FFF2-40B4-BE49-F238E27FC236}">
                            <a16:creationId xmlns:a16="http://schemas.microsoft.com/office/drawing/2014/main" id="{37B08A69-A898-FDAC-C1C7-9EB4BF4BAF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9" name="直線コネクタ 9228">
                        <a:extLst>
                          <a:ext uri="{FF2B5EF4-FFF2-40B4-BE49-F238E27FC236}">
                            <a16:creationId xmlns:a16="http://schemas.microsoft.com/office/drawing/2014/main" id="{C847D437-F46F-978A-9520-96C5B953A6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0" name="直線コネクタ 9229">
                        <a:extLst>
                          <a:ext uri="{FF2B5EF4-FFF2-40B4-BE49-F238E27FC236}">
                            <a16:creationId xmlns:a16="http://schemas.microsoft.com/office/drawing/2014/main" id="{B56DADBB-B3DD-910F-EB81-59BB700D06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1" name="直線コネクタ 9230">
                        <a:extLst>
                          <a:ext uri="{FF2B5EF4-FFF2-40B4-BE49-F238E27FC236}">
                            <a16:creationId xmlns:a16="http://schemas.microsoft.com/office/drawing/2014/main" id="{074E5AB0-768C-316B-78E9-8E0AD61607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2" name="直線コネクタ 9231">
                        <a:extLst>
                          <a:ext uri="{FF2B5EF4-FFF2-40B4-BE49-F238E27FC236}">
                            <a16:creationId xmlns:a16="http://schemas.microsoft.com/office/drawing/2014/main" id="{B5B4953C-53E6-66E8-67D9-CD389C5806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3" name="直線コネクタ 9232">
                        <a:extLst>
                          <a:ext uri="{FF2B5EF4-FFF2-40B4-BE49-F238E27FC236}">
                            <a16:creationId xmlns:a16="http://schemas.microsoft.com/office/drawing/2014/main" id="{614AEE3A-91FF-45F3-D71E-31593A5CBA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4" name="直線コネクタ 9233">
                        <a:extLst>
                          <a:ext uri="{FF2B5EF4-FFF2-40B4-BE49-F238E27FC236}">
                            <a16:creationId xmlns:a16="http://schemas.microsoft.com/office/drawing/2014/main" id="{8E7346D8-CD30-76D7-8B48-5C3B7811C2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5" name="直線コネクタ 9234">
                        <a:extLst>
                          <a:ext uri="{FF2B5EF4-FFF2-40B4-BE49-F238E27FC236}">
                            <a16:creationId xmlns:a16="http://schemas.microsoft.com/office/drawing/2014/main" id="{803AEE37-8255-5EB2-8145-A16DB8C367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6" name="直線コネクタ 9235">
                        <a:extLst>
                          <a:ext uri="{FF2B5EF4-FFF2-40B4-BE49-F238E27FC236}">
                            <a16:creationId xmlns:a16="http://schemas.microsoft.com/office/drawing/2014/main" id="{7A4EE99C-A827-81F6-EC99-74246C1167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7" name="直線コネクタ 9236">
                        <a:extLst>
                          <a:ext uri="{FF2B5EF4-FFF2-40B4-BE49-F238E27FC236}">
                            <a16:creationId xmlns:a16="http://schemas.microsoft.com/office/drawing/2014/main" id="{CAD7C7B9-B861-B94C-13EA-44C3D6347C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8" name="直線コネクタ 9237">
                        <a:extLst>
                          <a:ext uri="{FF2B5EF4-FFF2-40B4-BE49-F238E27FC236}">
                            <a16:creationId xmlns:a16="http://schemas.microsoft.com/office/drawing/2014/main" id="{8BDFC5B7-3590-E46B-C26C-D286405C8C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9" name="直線コネクタ 9238">
                        <a:extLst>
                          <a:ext uri="{FF2B5EF4-FFF2-40B4-BE49-F238E27FC236}">
                            <a16:creationId xmlns:a16="http://schemas.microsoft.com/office/drawing/2014/main" id="{C235A9AD-D4F7-7301-17C7-1AF6DCBA83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0" name="直線コネクタ 9239">
                        <a:extLst>
                          <a:ext uri="{FF2B5EF4-FFF2-40B4-BE49-F238E27FC236}">
                            <a16:creationId xmlns:a16="http://schemas.microsoft.com/office/drawing/2014/main" id="{8F09EFDB-A6F0-C938-50F9-F06C288F5A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1" name="直線コネクタ 9240">
                        <a:extLst>
                          <a:ext uri="{FF2B5EF4-FFF2-40B4-BE49-F238E27FC236}">
                            <a16:creationId xmlns:a16="http://schemas.microsoft.com/office/drawing/2014/main" id="{18F5579D-D10E-EA94-2EE2-4872303A5C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2" name="直線コネクタ 9241">
                        <a:extLst>
                          <a:ext uri="{FF2B5EF4-FFF2-40B4-BE49-F238E27FC236}">
                            <a16:creationId xmlns:a16="http://schemas.microsoft.com/office/drawing/2014/main" id="{8A2793E6-63F0-D5B9-876C-F915BB18A2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3" name="直線コネクタ 9242">
                        <a:extLst>
                          <a:ext uri="{FF2B5EF4-FFF2-40B4-BE49-F238E27FC236}">
                            <a16:creationId xmlns:a16="http://schemas.microsoft.com/office/drawing/2014/main" id="{497AC9BC-2EB0-2A54-2FC4-9B38345A37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211" name="グループ化 9210">
                      <a:extLst>
                        <a:ext uri="{FF2B5EF4-FFF2-40B4-BE49-F238E27FC236}">
                          <a16:creationId xmlns:a16="http://schemas.microsoft.com/office/drawing/2014/main" id="{5F9B3886-4C1A-E880-764F-4BABBF463E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12" name="直線コネクタ 9211">
                        <a:extLst>
                          <a:ext uri="{FF2B5EF4-FFF2-40B4-BE49-F238E27FC236}">
                            <a16:creationId xmlns:a16="http://schemas.microsoft.com/office/drawing/2014/main" id="{8068BAFB-12B9-585E-6C8C-B3A730AFB6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3" name="直線コネクタ 9212">
                        <a:extLst>
                          <a:ext uri="{FF2B5EF4-FFF2-40B4-BE49-F238E27FC236}">
                            <a16:creationId xmlns:a16="http://schemas.microsoft.com/office/drawing/2014/main" id="{8579E5BC-3A60-7764-D90F-CA9DA196F1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4" name="直線コネクタ 9213">
                        <a:extLst>
                          <a:ext uri="{FF2B5EF4-FFF2-40B4-BE49-F238E27FC236}">
                            <a16:creationId xmlns:a16="http://schemas.microsoft.com/office/drawing/2014/main" id="{3C421F35-229A-7F75-F08F-EB4480307E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5" name="直線コネクタ 9214">
                        <a:extLst>
                          <a:ext uri="{FF2B5EF4-FFF2-40B4-BE49-F238E27FC236}">
                            <a16:creationId xmlns:a16="http://schemas.microsoft.com/office/drawing/2014/main" id="{788DC524-BEF3-6BFA-9B99-E21E43F571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6" name="直線コネクタ 9215">
                        <a:extLst>
                          <a:ext uri="{FF2B5EF4-FFF2-40B4-BE49-F238E27FC236}">
                            <a16:creationId xmlns:a16="http://schemas.microsoft.com/office/drawing/2014/main" id="{4F46825E-F7FD-F4EA-0A3F-8C6749EDC0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7" name="直線コネクタ 9216">
                        <a:extLst>
                          <a:ext uri="{FF2B5EF4-FFF2-40B4-BE49-F238E27FC236}">
                            <a16:creationId xmlns:a16="http://schemas.microsoft.com/office/drawing/2014/main" id="{CAA5734B-B5AA-299A-AB70-2D1F6119AF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8" name="直線コネクタ 9217">
                        <a:extLst>
                          <a:ext uri="{FF2B5EF4-FFF2-40B4-BE49-F238E27FC236}">
                            <a16:creationId xmlns:a16="http://schemas.microsoft.com/office/drawing/2014/main" id="{421BB321-3AEA-30AE-6C01-F5DD760C2B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9" name="直線コネクタ 9218">
                        <a:extLst>
                          <a:ext uri="{FF2B5EF4-FFF2-40B4-BE49-F238E27FC236}">
                            <a16:creationId xmlns:a16="http://schemas.microsoft.com/office/drawing/2014/main" id="{AE1A0DF1-6F50-5798-6969-5460349483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0" name="直線コネクタ 9219">
                        <a:extLst>
                          <a:ext uri="{FF2B5EF4-FFF2-40B4-BE49-F238E27FC236}">
                            <a16:creationId xmlns:a16="http://schemas.microsoft.com/office/drawing/2014/main" id="{6AB4BE16-E0B1-BFD8-94E1-299F86B125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1" name="直線コネクタ 9220">
                        <a:extLst>
                          <a:ext uri="{FF2B5EF4-FFF2-40B4-BE49-F238E27FC236}">
                            <a16:creationId xmlns:a16="http://schemas.microsoft.com/office/drawing/2014/main" id="{C3FDEB6D-1ED7-D734-9AA8-583BD4AE67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2" name="直線コネクタ 9221">
                        <a:extLst>
                          <a:ext uri="{FF2B5EF4-FFF2-40B4-BE49-F238E27FC236}">
                            <a16:creationId xmlns:a16="http://schemas.microsoft.com/office/drawing/2014/main" id="{19A3197D-6107-B88E-E2EE-83E5D509C4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3" name="直線コネクタ 9222">
                        <a:extLst>
                          <a:ext uri="{FF2B5EF4-FFF2-40B4-BE49-F238E27FC236}">
                            <a16:creationId xmlns:a16="http://schemas.microsoft.com/office/drawing/2014/main" id="{3CAF4415-5EEB-5214-9DCA-EFEFE9BF14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4" name="直線コネクタ 9223">
                        <a:extLst>
                          <a:ext uri="{FF2B5EF4-FFF2-40B4-BE49-F238E27FC236}">
                            <a16:creationId xmlns:a16="http://schemas.microsoft.com/office/drawing/2014/main" id="{4C93BCBB-2787-4A69-836F-025F5ADF24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5" name="直線コネクタ 9224">
                        <a:extLst>
                          <a:ext uri="{FF2B5EF4-FFF2-40B4-BE49-F238E27FC236}">
                            <a16:creationId xmlns:a16="http://schemas.microsoft.com/office/drawing/2014/main" id="{77F53E44-BCB8-254F-7EC6-83488DF35A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6" name="直線コネクタ 9225">
                        <a:extLst>
                          <a:ext uri="{FF2B5EF4-FFF2-40B4-BE49-F238E27FC236}">
                            <a16:creationId xmlns:a16="http://schemas.microsoft.com/office/drawing/2014/main" id="{E4371935-6EC3-FB81-B74B-F5B3B84D44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7" name="直線コネクタ 9226">
                        <a:extLst>
                          <a:ext uri="{FF2B5EF4-FFF2-40B4-BE49-F238E27FC236}">
                            <a16:creationId xmlns:a16="http://schemas.microsoft.com/office/drawing/2014/main" id="{B1CC4DF5-6004-017A-42FA-CB2727CDBB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6" name="グループ化 9105">
                    <a:extLst>
                      <a:ext uri="{FF2B5EF4-FFF2-40B4-BE49-F238E27FC236}">
                        <a16:creationId xmlns:a16="http://schemas.microsoft.com/office/drawing/2014/main" id="{B1122D03-CE3B-E5FB-4426-84AB27162D70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76" name="グループ化 9175">
                      <a:extLst>
                        <a:ext uri="{FF2B5EF4-FFF2-40B4-BE49-F238E27FC236}">
                          <a16:creationId xmlns:a16="http://schemas.microsoft.com/office/drawing/2014/main" id="{7A2DBEB3-263C-F6E7-BAA8-A54CD50DAC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94" name="直線コネクタ 9193">
                        <a:extLst>
                          <a:ext uri="{FF2B5EF4-FFF2-40B4-BE49-F238E27FC236}">
                            <a16:creationId xmlns:a16="http://schemas.microsoft.com/office/drawing/2014/main" id="{78F98A8B-0D27-497B-E709-5A14F8CFBA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5" name="直線コネクタ 9194">
                        <a:extLst>
                          <a:ext uri="{FF2B5EF4-FFF2-40B4-BE49-F238E27FC236}">
                            <a16:creationId xmlns:a16="http://schemas.microsoft.com/office/drawing/2014/main" id="{835DB490-3E81-3134-3999-7E6EDC41C9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6" name="直線コネクタ 9195">
                        <a:extLst>
                          <a:ext uri="{FF2B5EF4-FFF2-40B4-BE49-F238E27FC236}">
                            <a16:creationId xmlns:a16="http://schemas.microsoft.com/office/drawing/2014/main" id="{10A9242D-3078-F680-D980-470D1E26E4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7" name="直線コネクタ 9196">
                        <a:extLst>
                          <a:ext uri="{FF2B5EF4-FFF2-40B4-BE49-F238E27FC236}">
                            <a16:creationId xmlns:a16="http://schemas.microsoft.com/office/drawing/2014/main" id="{F447F6E5-BAE9-84FA-4F25-AC4FED5933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8" name="直線コネクタ 9197">
                        <a:extLst>
                          <a:ext uri="{FF2B5EF4-FFF2-40B4-BE49-F238E27FC236}">
                            <a16:creationId xmlns:a16="http://schemas.microsoft.com/office/drawing/2014/main" id="{46910C21-6B24-62AE-5357-8C270EFFE5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9" name="直線コネクタ 9198">
                        <a:extLst>
                          <a:ext uri="{FF2B5EF4-FFF2-40B4-BE49-F238E27FC236}">
                            <a16:creationId xmlns:a16="http://schemas.microsoft.com/office/drawing/2014/main" id="{8607FDD5-026B-BA93-8E0B-3C80D5ED98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0" name="直線コネクタ 9199">
                        <a:extLst>
                          <a:ext uri="{FF2B5EF4-FFF2-40B4-BE49-F238E27FC236}">
                            <a16:creationId xmlns:a16="http://schemas.microsoft.com/office/drawing/2014/main" id="{412295B3-8BE0-9163-A5E0-BE7591F1F0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1" name="直線コネクタ 9200">
                        <a:extLst>
                          <a:ext uri="{FF2B5EF4-FFF2-40B4-BE49-F238E27FC236}">
                            <a16:creationId xmlns:a16="http://schemas.microsoft.com/office/drawing/2014/main" id="{E835315B-4E67-0E42-B2C0-1645760716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2" name="直線コネクタ 9201">
                        <a:extLst>
                          <a:ext uri="{FF2B5EF4-FFF2-40B4-BE49-F238E27FC236}">
                            <a16:creationId xmlns:a16="http://schemas.microsoft.com/office/drawing/2014/main" id="{1D178498-7D83-8B98-D235-16516FEA12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3" name="直線コネクタ 9202">
                        <a:extLst>
                          <a:ext uri="{FF2B5EF4-FFF2-40B4-BE49-F238E27FC236}">
                            <a16:creationId xmlns:a16="http://schemas.microsoft.com/office/drawing/2014/main" id="{F06F2D18-3AA3-0533-0CCC-1701B99217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4" name="直線コネクタ 9203">
                        <a:extLst>
                          <a:ext uri="{FF2B5EF4-FFF2-40B4-BE49-F238E27FC236}">
                            <a16:creationId xmlns:a16="http://schemas.microsoft.com/office/drawing/2014/main" id="{0C006F06-1A0A-3E47-D7E5-9E9C0291B2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5" name="直線コネクタ 9204">
                        <a:extLst>
                          <a:ext uri="{FF2B5EF4-FFF2-40B4-BE49-F238E27FC236}">
                            <a16:creationId xmlns:a16="http://schemas.microsoft.com/office/drawing/2014/main" id="{9C1D8F06-DFAB-88CB-424E-7103160886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6" name="直線コネクタ 9205">
                        <a:extLst>
                          <a:ext uri="{FF2B5EF4-FFF2-40B4-BE49-F238E27FC236}">
                            <a16:creationId xmlns:a16="http://schemas.microsoft.com/office/drawing/2014/main" id="{F231195C-A6F3-DBF9-C1A3-232DB5C2BD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7" name="直線コネクタ 9206">
                        <a:extLst>
                          <a:ext uri="{FF2B5EF4-FFF2-40B4-BE49-F238E27FC236}">
                            <a16:creationId xmlns:a16="http://schemas.microsoft.com/office/drawing/2014/main" id="{771FF227-7661-62DF-FFCE-CF70CD22B7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8" name="直線コネクタ 9207">
                        <a:extLst>
                          <a:ext uri="{FF2B5EF4-FFF2-40B4-BE49-F238E27FC236}">
                            <a16:creationId xmlns:a16="http://schemas.microsoft.com/office/drawing/2014/main" id="{3EC00D01-62FA-3A50-868C-5EA30B0F88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9" name="直線コネクタ 9208">
                        <a:extLst>
                          <a:ext uri="{FF2B5EF4-FFF2-40B4-BE49-F238E27FC236}">
                            <a16:creationId xmlns:a16="http://schemas.microsoft.com/office/drawing/2014/main" id="{B1CAE413-483E-EEF7-92DB-3C4F07E017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77" name="グループ化 9176">
                      <a:extLst>
                        <a:ext uri="{FF2B5EF4-FFF2-40B4-BE49-F238E27FC236}">
                          <a16:creationId xmlns:a16="http://schemas.microsoft.com/office/drawing/2014/main" id="{64A42878-C381-6F10-BBC9-833356F709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78" name="直線コネクタ 9177">
                        <a:extLst>
                          <a:ext uri="{FF2B5EF4-FFF2-40B4-BE49-F238E27FC236}">
                            <a16:creationId xmlns:a16="http://schemas.microsoft.com/office/drawing/2014/main" id="{0ECD7D80-C32B-7F41-D690-D860238028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9" name="直線コネクタ 9178">
                        <a:extLst>
                          <a:ext uri="{FF2B5EF4-FFF2-40B4-BE49-F238E27FC236}">
                            <a16:creationId xmlns:a16="http://schemas.microsoft.com/office/drawing/2014/main" id="{65D6E4F0-10C5-1EDA-0217-634A9C661F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0" name="直線コネクタ 9179">
                        <a:extLst>
                          <a:ext uri="{FF2B5EF4-FFF2-40B4-BE49-F238E27FC236}">
                            <a16:creationId xmlns:a16="http://schemas.microsoft.com/office/drawing/2014/main" id="{22C32DAB-D6B9-D191-7414-EC7CFE6B2D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1" name="直線コネクタ 9180">
                        <a:extLst>
                          <a:ext uri="{FF2B5EF4-FFF2-40B4-BE49-F238E27FC236}">
                            <a16:creationId xmlns:a16="http://schemas.microsoft.com/office/drawing/2014/main" id="{3766C1D2-FE87-A2A1-C3CB-7C80337C68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2" name="直線コネクタ 9181">
                        <a:extLst>
                          <a:ext uri="{FF2B5EF4-FFF2-40B4-BE49-F238E27FC236}">
                            <a16:creationId xmlns:a16="http://schemas.microsoft.com/office/drawing/2014/main" id="{33273528-9FC7-874F-2036-24D55E923F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3" name="直線コネクタ 9182">
                        <a:extLst>
                          <a:ext uri="{FF2B5EF4-FFF2-40B4-BE49-F238E27FC236}">
                            <a16:creationId xmlns:a16="http://schemas.microsoft.com/office/drawing/2014/main" id="{70DDF6B8-1937-3D8B-5969-CD01E59E52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4" name="直線コネクタ 9183">
                        <a:extLst>
                          <a:ext uri="{FF2B5EF4-FFF2-40B4-BE49-F238E27FC236}">
                            <a16:creationId xmlns:a16="http://schemas.microsoft.com/office/drawing/2014/main" id="{10E09097-76AB-8C0E-F203-2969C6DCAC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5" name="直線コネクタ 9184">
                        <a:extLst>
                          <a:ext uri="{FF2B5EF4-FFF2-40B4-BE49-F238E27FC236}">
                            <a16:creationId xmlns:a16="http://schemas.microsoft.com/office/drawing/2014/main" id="{8805F6A8-D54D-534A-4E4B-1B57D988CA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6" name="直線コネクタ 9185">
                        <a:extLst>
                          <a:ext uri="{FF2B5EF4-FFF2-40B4-BE49-F238E27FC236}">
                            <a16:creationId xmlns:a16="http://schemas.microsoft.com/office/drawing/2014/main" id="{51D15032-4E80-D27B-AAD4-9D88F879DD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7" name="直線コネクタ 9186">
                        <a:extLst>
                          <a:ext uri="{FF2B5EF4-FFF2-40B4-BE49-F238E27FC236}">
                            <a16:creationId xmlns:a16="http://schemas.microsoft.com/office/drawing/2014/main" id="{FA84A945-AE4B-F876-F71F-F712135580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8" name="直線コネクタ 9187">
                        <a:extLst>
                          <a:ext uri="{FF2B5EF4-FFF2-40B4-BE49-F238E27FC236}">
                            <a16:creationId xmlns:a16="http://schemas.microsoft.com/office/drawing/2014/main" id="{4D4B82B6-53E6-31FD-8276-E408540AAE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9" name="直線コネクタ 9188">
                        <a:extLst>
                          <a:ext uri="{FF2B5EF4-FFF2-40B4-BE49-F238E27FC236}">
                            <a16:creationId xmlns:a16="http://schemas.microsoft.com/office/drawing/2014/main" id="{C9A2DB1E-4916-C7E8-D105-286E69C5D2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0" name="直線コネクタ 9189">
                        <a:extLst>
                          <a:ext uri="{FF2B5EF4-FFF2-40B4-BE49-F238E27FC236}">
                            <a16:creationId xmlns:a16="http://schemas.microsoft.com/office/drawing/2014/main" id="{657E9F5D-065A-E7E2-6F08-61E83A4FB4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1" name="直線コネクタ 9190">
                        <a:extLst>
                          <a:ext uri="{FF2B5EF4-FFF2-40B4-BE49-F238E27FC236}">
                            <a16:creationId xmlns:a16="http://schemas.microsoft.com/office/drawing/2014/main" id="{0A0241C1-96CC-1479-94B0-49281451BD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2" name="直線コネクタ 9191">
                        <a:extLst>
                          <a:ext uri="{FF2B5EF4-FFF2-40B4-BE49-F238E27FC236}">
                            <a16:creationId xmlns:a16="http://schemas.microsoft.com/office/drawing/2014/main" id="{688339C4-C2A8-73AA-2AF4-D373766245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3" name="直線コネクタ 9192">
                        <a:extLst>
                          <a:ext uri="{FF2B5EF4-FFF2-40B4-BE49-F238E27FC236}">
                            <a16:creationId xmlns:a16="http://schemas.microsoft.com/office/drawing/2014/main" id="{537E907B-E34C-071B-E369-5E6D27F0B6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7" name="グループ化 9106">
                    <a:extLst>
                      <a:ext uri="{FF2B5EF4-FFF2-40B4-BE49-F238E27FC236}">
                        <a16:creationId xmlns:a16="http://schemas.microsoft.com/office/drawing/2014/main" id="{E1F55A86-0F6D-8EE9-5513-91E8F77E4F8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42" name="グループ化 9141">
                      <a:extLst>
                        <a:ext uri="{FF2B5EF4-FFF2-40B4-BE49-F238E27FC236}">
                          <a16:creationId xmlns:a16="http://schemas.microsoft.com/office/drawing/2014/main" id="{E2BE1872-A2A6-B5B9-FC55-A65D67D4FE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60" name="直線コネクタ 9159">
                        <a:extLst>
                          <a:ext uri="{FF2B5EF4-FFF2-40B4-BE49-F238E27FC236}">
                            <a16:creationId xmlns:a16="http://schemas.microsoft.com/office/drawing/2014/main" id="{ED8D7829-C0B5-6580-E72F-05EEDF2525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1" name="直線コネクタ 9160">
                        <a:extLst>
                          <a:ext uri="{FF2B5EF4-FFF2-40B4-BE49-F238E27FC236}">
                            <a16:creationId xmlns:a16="http://schemas.microsoft.com/office/drawing/2014/main" id="{BF6999A0-B88A-BFA9-11AE-37E9685B8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2" name="直線コネクタ 9161">
                        <a:extLst>
                          <a:ext uri="{FF2B5EF4-FFF2-40B4-BE49-F238E27FC236}">
                            <a16:creationId xmlns:a16="http://schemas.microsoft.com/office/drawing/2014/main" id="{079762AD-F985-DCA0-7468-E5A66A1CB8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3" name="直線コネクタ 9162">
                        <a:extLst>
                          <a:ext uri="{FF2B5EF4-FFF2-40B4-BE49-F238E27FC236}">
                            <a16:creationId xmlns:a16="http://schemas.microsoft.com/office/drawing/2014/main" id="{3144C202-D85A-4246-7735-FDEE2BF065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4" name="直線コネクタ 9163">
                        <a:extLst>
                          <a:ext uri="{FF2B5EF4-FFF2-40B4-BE49-F238E27FC236}">
                            <a16:creationId xmlns:a16="http://schemas.microsoft.com/office/drawing/2014/main" id="{441DD37F-26CC-38A9-70F8-A0C138DB2F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5" name="直線コネクタ 9164">
                        <a:extLst>
                          <a:ext uri="{FF2B5EF4-FFF2-40B4-BE49-F238E27FC236}">
                            <a16:creationId xmlns:a16="http://schemas.microsoft.com/office/drawing/2014/main" id="{D3D29003-24D7-25D4-40C5-BA273A2EF3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6" name="直線コネクタ 9165">
                        <a:extLst>
                          <a:ext uri="{FF2B5EF4-FFF2-40B4-BE49-F238E27FC236}">
                            <a16:creationId xmlns:a16="http://schemas.microsoft.com/office/drawing/2014/main" id="{A578636C-19FB-3C6A-C9B9-F3D294DA65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7" name="直線コネクタ 9166">
                        <a:extLst>
                          <a:ext uri="{FF2B5EF4-FFF2-40B4-BE49-F238E27FC236}">
                            <a16:creationId xmlns:a16="http://schemas.microsoft.com/office/drawing/2014/main" id="{73AB36CF-72F9-1C9F-B42E-0F377362B1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8" name="直線コネクタ 9167">
                        <a:extLst>
                          <a:ext uri="{FF2B5EF4-FFF2-40B4-BE49-F238E27FC236}">
                            <a16:creationId xmlns:a16="http://schemas.microsoft.com/office/drawing/2014/main" id="{5E4F8B89-1345-56EB-6916-2017649A45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9" name="直線コネクタ 9168">
                        <a:extLst>
                          <a:ext uri="{FF2B5EF4-FFF2-40B4-BE49-F238E27FC236}">
                            <a16:creationId xmlns:a16="http://schemas.microsoft.com/office/drawing/2014/main" id="{367A136B-79B8-E0F3-91A6-A1CF921967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0" name="直線コネクタ 9169">
                        <a:extLst>
                          <a:ext uri="{FF2B5EF4-FFF2-40B4-BE49-F238E27FC236}">
                            <a16:creationId xmlns:a16="http://schemas.microsoft.com/office/drawing/2014/main" id="{1995D1F6-C1A6-D2DC-497C-3E105F9318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1" name="直線コネクタ 9170">
                        <a:extLst>
                          <a:ext uri="{FF2B5EF4-FFF2-40B4-BE49-F238E27FC236}">
                            <a16:creationId xmlns:a16="http://schemas.microsoft.com/office/drawing/2014/main" id="{3B456A5F-7351-8677-15BE-B17F9DB82B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2" name="直線コネクタ 9171">
                        <a:extLst>
                          <a:ext uri="{FF2B5EF4-FFF2-40B4-BE49-F238E27FC236}">
                            <a16:creationId xmlns:a16="http://schemas.microsoft.com/office/drawing/2014/main" id="{2E0C59AA-2A6C-444F-5877-E1B0C82935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3" name="直線コネクタ 9172">
                        <a:extLst>
                          <a:ext uri="{FF2B5EF4-FFF2-40B4-BE49-F238E27FC236}">
                            <a16:creationId xmlns:a16="http://schemas.microsoft.com/office/drawing/2014/main" id="{4D8260CF-48A4-FAE9-A980-ECD226B561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4" name="直線コネクタ 9173">
                        <a:extLst>
                          <a:ext uri="{FF2B5EF4-FFF2-40B4-BE49-F238E27FC236}">
                            <a16:creationId xmlns:a16="http://schemas.microsoft.com/office/drawing/2014/main" id="{16DC8D86-58E1-71EA-6F88-E80223CB63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5" name="直線コネクタ 9174">
                        <a:extLst>
                          <a:ext uri="{FF2B5EF4-FFF2-40B4-BE49-F238E27FC236}">
                            <a16:creationId xmlns:a16="http://schemas.microsoft.com/office/drawing/2014/main" id="{62B3D4D6-BF30-BFD9-D2C4-90E4B1A176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43" name="グループ化 9142">
                      <a:extLst>
                        <a:ext uri="{FF2B5EF4-FFF2-40B4-BE49-F238E27FC236}">
                          <a16:creationId xmlns:a16="http://schemas.microsoft.com/office/drawing/2014/main" id="{69DEEB12-DA38-289F-3E51-EE8720E31D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44" name="直線コネクタ 9143">
                        <a:extLst>
                          <a:ext uri="{FF2B5EF4-FFF2-40B4-BE49-F238E27FC236}">
                            <a16:creationId xmlns:a16="http://schemas.microsoft.com/office/drawing/2014/main" id="{9778961F-FD3F-E80F-F416-D013D5C330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5" name="直線コネクタ 9144">
                        <a:extLst>
                          <a:ext uri="{FF2B5EF4-FFF2-40B4-BE49-F238E27FC236}">
                            <a16:creationId xmlns:a16="http://schemas.microsoft.com/office/drawing/2014/main" id="{AD474E4D-44F3-23F7-A73D-9BDD4675CF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6" name="直線コネクタ 9145">
                        <a:extLst>
                          <a:ext uri="{FF2B5EF4-FFF2-40B4-BE49-F238E27FC236}">
                            <a16:creationId xmlns:a16="http://schemas.microsoft.com/office/drawing/2014/main" id="{89C44620-3482-8F1F-FB8F-5D82A17566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7" name="直線コネクタ 9146">
                        <a:extLst>
                          <a:ext uri="{FF2B5EF4-FFF2-40B4-BE49-F238E27FC236}">
                            <a16:creationId xmlns:a16="http://schemas.microsoft.com/office/drawing/2014/main" id="{E80B8ED3-E080-169E-F674-8960EA78D1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8" name="直線コネクタ 9147">
                        <a:extLst>
                          <a:ext uri="{FF2B5EF4-FFF2-40B4-BE49-F238E27FC236}">
                            <a16:creationId xmlns:a16="http://schemas.microsoft.com/office/drawing/2014/main" id="{BA3B8724-898B-F28C-F9BC-14DA53F166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9" name="直線コネクタ 9148">
                        <a:extLst>
                          <a:ext uri="{FF2B5EF4-FFF2-40B4-BE49-F238E27FC236}">
                            <a16:creationId xmlns:a16="http://schemas.microsoft.com/office/drawing/2014/main" id="{AD619A3B-A2EA-A7BD-115C-0F48FEE1B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0" name="直線コネクタ 9149">
                        <a:extLst>
                          <a:ext uri="{FF2B5EF4-FFF2-40B4-BE49-F238E27FC236}">
                            <a16:creationId xmlns:a16="http://schemas.microsoft.com/office/drawing/2014/main" id="{AD938CA4-C180-B3E4-7E35-A627F2F938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1" name="直線コネクタ 9150">
                        <a:extLst>
                          <a:ext uri="{FF2B5EF4-FFF2-40B4-BE49-F238E27FC236}">
                            <a16:creationId xmlns:a16="http://schemas.microsoft.com/office/drawing/2014/main" id="{FFFBB5EA-4FEF-0F35-ED21-8B04C9AB73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2" name="直線コネクタ 9151">
                        <a:extLst>
                          <a:ext uri="{FF2B5EF4-FFF2-40B4-BE49-F238E27FC236}">
                            <a16:creationId xmlns:a16="http://schemas.microsoft.com/office/drawing/2014/main" id="{9B4D455A-D65A-CEC7-8B03-C352F6EF95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3" name="直線コネクタ 9152">
                        <a:extLst>
                          <a:ext uri="{FF2B5EF4-FFF2-40B4-BE49-F238E27FC236}">
                            <a16:creationId xmlns:a16="http://schemas.microsoft.com/office/drawing/2014/main" id="{27FB9E3A-7203-1FD0-76AF-C5159B9372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4" name="直線コネクタ 9153">
                        <a:extLst>
                          <a:ext uri="{FF2B5EF4-FFF2-40B4-BE49-F238E27FC236}">
                            <a16:creationId xmlns:a16="http://schemas.microsoft.com/office/drawing/2014/main" id="{AB4E1360-504E-34E4-8D73-722B55F7A8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5" name="直線コネクタ 9154">
                        <a:extLst>
                          <a:ext uri="{FF2B5EF4-FFF2-40B4-BE49-F238E27FC236}">
                            <a16:creationId xmlns:a16="http://schemas.microsoft.com/office/drawing/2014/main" id="{8C20549F-676A-3254-DAEE-69849D0B4D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6" name="直線コネクタ 9155">
                        <a:extLst>
                          <a:ext uri="{FF2B5EF4-FFF2-40B4-BE49-F238E27FC236}">
                            <a16:creationId xmlns:a16="http://schemas.microsoft.com/office/drawing/2014/main" id="{B7BF2F11-E599-042D-AA3B-94EE1D517F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7" name="直線コネクタ 9156">
                        <a:extLst>
                          <a:ext uri="{FF2B5EF4-FFF2-40B4-BE49-F238E27FC236}">
                            <a16:creationId xmlns:a16="http://schemas.microsoft.com/office/drawing/2014/main" id="{3357FAC1-E3CB-1F0C-F07A-1BA240F367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8" name="直線コネクタ 9157">
                        <a:extLst>
                          <a:ext uri="{FF2B5EF4-FFF2-40B4-BE49-F238E27FC236}">
                            <a16:creationId xmlns:a16="http://schemas.microsoft.com/office/drawing/2014/main" id="{2A9DAADB-76CD-505E-590A-5EFE86AD39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9" name="直線コネクタ 9158">
                        <a:extLst>
                          <a:ext uri="{FF2B5EF4-FFF2-40B4-BE49-F238E27FC236}">
                            <a16:creationId xmlns:a16="http://schemas.microsoft.com/office/drawing/2014/main" id="{B1BB35A7-3F66-5D11-6A3A-60E0A01108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8" name="グループ化 9107">
                    <a:extLst>
                      <a:ext uri="{FF2B5EF4-FFF2-40B4-BE49-F238E27FC236}">
                        <a16:creationId xmlns:a16="http://schemas.microsoft.com/office/drawing/2014/main" id="{6B362C63-2DC1-8F9E-C9C4-27EF62ADD035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26" name="直線コネクタ 9125">
                      <a:extLst>
                        <a:ext uri="{FF2B5EF4-FFF2-40B4-BE49-F238E27FC236}">
                          <a16:creationId xmlns:a16="http://schemas.microsoft.com/office/drawing/2014/main" id="{3F558955-749A-7AF9-F7BE-94D00500AA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7" name="直線コネクタ 9126">
                      <a:extLst>
                        <a:ext uri="{FF2B5EF4-FFF2-40B4-BE49-F238E27FC236}">
                          <a16:creationId xmlns:a16="http://schemas.microsoft.com/office/drawing/2014/main" id="{C99D5B56-A9B0-3F0F-45DE-74C3E0403C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8" name="直線コネクタ 9127">
                      <a:extLst>
                        <a:ext uri="{FF2B5EF4-FFF2-40B4-BE49-F238E27FC236}">
                          <a16:creationId xmlns:a16="http://schemas.microsoft.com/office/drawing/2014/main" id="{64623BB3-2758-F020-3262-60C7698488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9" name="直線コネクタ 9128">
                      <a:extLst>
                        <a:ext uri="{FF2B5EF4-FFF2-40B4-BE49-F238E27FC236}">
                          <a16:creationId xmlns:a16="http://schemas.microsoft.com/office/drawing/2014/main" id="{80C96777-0EC0-F827-B7D8-CDFF7DACD7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0" name="直線コネクタ 9129">
                      <a:extLst>
                        <a:ext uri="{FF2B5EF4-FFF2-40B4-BE49-F238E27FC236}">
                          <a16:creationId xmlns:a16="http://schemas.microsoft.com/office/drawing/2014/main" id="{7387378B-14BE-D2CE-12D8-1E5290EF2A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1" name="直線コネクタ 9130">
                      <a:extLst>
                        <a:ext uri="{FF2B5EF4-FFF2-40B4-BE49-F238E27FC236}">
                          <a16:creationId xmlns:a16="http://schemas.microsoft.com/office/drawing/2014/main" id="{5BF30B90-F45C-B1C9-0CD0-72452CC952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2" name="直線コネクタ 9131">
                      <a:extLst>
                        <a:ext uri="{FF2B5EF4-FFF2-40B4-BE49-F238E27FC236}">
                          <a16:creationId xmlns:a16="http://schemas.microsoft.com/office/drawing/2014/main" id="{50A245F3-2175-30D6-51F3-0420B555D3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3" name="直線コネクタ 9132">
                      <a:extLst>
                        <a:ext uri="{FF2B5EF4-FFF2-40B4-BE49-F238E27FC236}">
                          <a16:creationId xmlns:a16="http://schemas.microsoft.com/office/drawing/2014/main" id="{DB6D1212-0F0A-7376-C680-0BEB8679B1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4" name="直線コネクタ 9133">
                      <a:extLst>
                        <a:ext uri="{FF2B5EF4-FFF2-40B4-BE49-F238E27FC236}">
                          <a16:creationId xmlns:a16="http://schemas.microsoft.com/office/drawing/2014/main" id="{33AE5896-0175-44D2-FF95-6BAEF60347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5" name="直線コネクタ 9134">
                      <a:extLst>
                        <a:ext uri="{FF2B5EF4-FFF2-40B4-BE49-F238E27FC236}">
                          <a16:creationId xmlns:a16="http://schemas.microsoft.com/office/drawing/2014/main" id="{94CF1E28-80DB-0E6C-039B-B9E759EC62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6" name="直線コネクタ 9135">
                      <a:extLst>
                        <a:ext uri="{FF2B5EF4-FFF2-40B4-BE49-F238E27FC236}">
                          <a16:creationId xmlns:a16="http://schemas.microsoft.com/office/drawing/2014/main" id="{7912759B-B7DC-DB0B-3504-F40D187076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7" name="直線コネクタ 9136">
                      <a:extLst>
                        <a:ext uri="{FF2B5EF4-FFF2-40B4-BE49-F238E27FC236}">
                          <a16:creationId xmlns:a16="http://schemas.microsoft.com/office/drawing/2014/main" id="{BEBADDB2-161C-934D-7BEC-40DCF6E0C5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8" name="直線コネクタ 9137">
                      <a:extLst>
                        <a:ext uri="{FF2B5EF4-FFF2-40B4-BE49-F238E27FC236}">
                          <a16:creationId xmlns:a16="http://schemas.microsoft.com/office/drawing/2014/main" id="{A9452661-57DF-7E22-435A-E167EA6AE8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9" name="直線コネクタ 9138">
                      <a:extLst>
                        <a:ext uri="{FF2B5EF4-FFF2-40B4-BE49-F238E27FC236}">
                          <a16:creationId xmlns:a16="http://schemas.microsoft.com/office/drawing/2014/main" id="{6BD76DA6-25A8-EE17-5F9A-986066EE8C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0" name="直線コネクタ 9139">
                      <a:extLst>
                        <a:ext uri="{FF2B5EF4-FFF2-40B4-BE49-F238E27FC236}">
                          <a16:creationId xmlns:a16="http://schemas.microsoft.com/office/drawing/2014/main" id="{9F4161AD-457C-1784-9384-3AD2A28AC2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1" name="直線コネクタ 9140">
                      <a:extLst>
                        <a:ext uri="{FF2B5EF4-FFF2-40B4-BE49-F238E27FC236}">
                          <a16:creationId xmlns:a16="http://schemas.microsoft.com/office/drawing/2014/main" id="{DA1CF897-6106-C2A5-774C-B584952AAF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09" name="グループ化 9108">
                    <a:extLst>
                      <a:ext uri="{FF2B5EF4-FFF2-40B4-BE49-F238E27FC236}">
                        <a16:creationId xmlns:a16="http://schemas.microsoft.com/office/drawing/2014/main" id="{5905D79C-E291-B5F1-3718-33E8ED7330FB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10" name="直線コネクタ 9109">
                      <a:extLst>
                        <a:ext uri="{FF2B5EF4-FFF2-40B4-BE49-F238E27FC236}">
                          <a16:creationId xmlns:a16="http://schemas.microsoft.com/office/drawing/2014/main" id="{FCAAE2D2-E562-3A63-F651-F95E9DBDE0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1" name="直線コネクタ 9110">
                      <a:extLst>
                        <a:ext uri="{FF2B5EF4-FFF2-40B4-BE49-F238E27FC236}">
                          <a16:creationId xmlns:a16="http://schemas.microsoft.com/office/drawing/2014/main" id="{1B87F8C1-C52C-7900-1A93-24B6528BD1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2" name="直線コネクタ 9111">
                      <a:extLst>
                        <a:ext uri="{FF2B5EF4-FFF2-40B4-BE49-F238E27FC236}">
                          <a16:creationId xmlns:a16="http://schemas.microsoft.com/office/drawing/2014/main" id="{F20C73AB-05A3-E54C-9FF4-DF5F349854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3" name="直線コネクタ 9112">
                      <a:extLst>
                        <a:ext uri="{FF2B5EF4-FFF2-40B4-BE49-F238E27FC236}">
                          <a16:creationId xmlns:a16="http://schemas.microsoft.com/office/drawing/2014/main" id="{925D79F1-8B17-0B72-E1B2-EEC209602D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4" name="直線コネクタ 9113">
                      <a:extLst>
                        <a:ext uri="{FF2B5EF4-FFF2-40B4-BE49-F238E27FC236}">
                          <a16:creationId xmlns:a16="http://schemas.microsoft.com/office/drawing/2014/main" id="{36497700-82E9-22DC-25B9-A5932EEA7C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5" name="直線コネクタ 9114">
                      <a:extLst>
                        <a:ext uri="{FF2B5EF4-FFF2-40B4-BE49-F238E27FC236}">
                          <a16:creationId xmlns:a16="http://schemas.microsoft.com/office/drawing/2014/main" id="{580DF3B3-AD71-EF99-D24E-BCCF3ADDA8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6" name="直線コネクタ 9115">
                      <a:extLst>
                        <a:ext uri="{FF2B5EF4-FFF2-40B4-BE49-F238E27FC236}">
                          <a16:creationId xmlns:a16="http://schemas.microsoft.com/office/drawing/2014/main" id="{E380903D-BCD3-8AC2-C701-D02A0887EA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7" name="直線コネクタ 9116">
                      <a:extLst>
                        <a:ext uri="{FF2B5EF4-FFF2-40B4-BE49-F238E27FC236}">
                          <a16:creationId xmlns:a16="http://schemas.microsoft.com/office/drawing/2014/main" id="{97299BC6-575F-7425-0199-A1FD23EAF2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8" name="直線コネクタ 9117">
                      <a:extLst>
                        <a:ext uri="{FF2B5EF4-FFF2-40B4-BE49-F238E27FC236}">
                          <a16:creationId xmlns:a16="http://schemas.microsoft.com/office/drawing/2014/main" id="{17457EC2-0E95-F764-F1F0-44C7D9FEF0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9" name="直線コネクタ 9118">
                      <a:extLst>
                        <a:ext uri="{FF2B5EF4-FFF2-40B4-BE49-F238E27FC236}">
                          <a16:creationId xmlns:a16="http://schemas.microsoft.com/office/drawing/2014/main" id="{2FB95957-AE2C-C1C6-607D-92536E20C0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0" name="直線コネクタ 9119">
                      <a:extLst>
                        <a:ext uri="{FF2B5EF4-FFF2-40B4-BE49-F238E27FC236}">
                          <a16:creationId xmlns:a16="http://schemas.microsoft.com/office/drawing/2014/main" id="{14E4023A-0B2E-AB8F-C5E9-D0067F433A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1" name="直線コネクタ 9120">
                      <a:extLst>
                        <a:ext uri="{FF2B5EF4-FFF2-40B4-BE49-F238E27FC236}">
                          <a16:creationId xmlns:a16="http://schemas.microsoft.com/office/drawing/2014/main" id="{47827B48-FC7E-8A2C-F40E-8E5309CF92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2" name="直線コネクタ 9121">
                      <a:extLst>
                        <a:ext uri="{FF2B5EF4-FFF2-40B4-BE49-F238E27FC236}">
                          <a16:creationId xmlns:a16="http://schemas.microsoft.com/office/drawing/2014/main" id="{CDC95112-0688-0D85-4899-60C018B383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3" name="直線コネクタ 9122">
                      <a:extLst>
                        <a:ext uri="{FF2B5EF4-FFF2-40B4-BE49-F238E27FC236}">
                          <a16:creationId xmlns:a16="http://schemas.microsoft.com/office/drawing/2014/main" id="{A359B4EC-8175-5B28-5A7F-427532E4EE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4" name="直線コネクタ 9123">
                      <a:extLst>
                        <a:ext uri="{FF2B5EF4-FFF2-40B4-BE49-F238E27FC236}">
                          <a16:creationId xmlns:a16="http://schemas.microsoft.com/office/drawing/2014/main" id="{A1B4F5B8-CAD7-B5B6-D1F9-88A73B44C6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5" name="直線コネクタ 9124">
                      <a:extLst>
                        <a:ext uri="{FF2B5EF4-FFF2-40B4-BE49-F238E27FC236}">
                          <a16:creationId xmlns:a16="http://schemas.microsoft.com/office/drawing/2014/main" id="{7C4436F5-95B9-FEA0-E39F-5380BC7B59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076" name="グループ化 9075">
                  <a:extLst>
                    <a:ext uri="{FF2B5EF4-FFF2-40B4-BE49-F238E27FC236}">
                      <a16:creationId xmlns:a16="http://schemas.microsoft.com/office/drawing/2014/main" id="{BA797A82-C54B-F50C-EAAD-3235754F9B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8" name="直線コネクタ 9097">
                    <a:extLst>
                      <a:ext uri="{FF2B5EF4-FFF2-40B4-BE49-F238E27FC236}">
                        <a16:creationId xmlns:a16="http://schemas.microsoft.com/office/drawing/2014/main" id="{DF4F9BAC-9B79-CA7E-8157-C761ADED28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9" name="直線コネクタ 9098">
                    <a:extLst>
                      <a:ext uri="{FF2B5EF4-FFF2-40B4-BE49-F238E27FC236}">
                        <a16:creationId xmlns:a16="http://schemas.microsoft.com/office/drawing/2014/main" id="{2C44FF3F-D864-2977-2CB8-5339C2F6C2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0" name="直線コネクタ 9099">
                    <a:extLst>
                      <a:ext uri="{FF2B5EF4-FFF2-40B4-BE49-F238E27FC236}">
                        <a16:creationId xmlns:a16="http://schemas.microsoft.com/office/drawing/2014/main" id="{237CC8FC-2DB2-6309-62C4-153A024E85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1" name="直線コネクタ 9100">
                    <a:extLst>
                      <a:ext uri="{FF2B5EF4-FFF2-40B4-BE49-F238E27FC236}">
                        <a16:creationId xmlns:a16="http://schemas.microsoft.com/office/drawing/2014/main" id="{BD89829E-140B-4513-3171-594426AE2C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2" name="直線コネクタ 9101">
                    <a:extLst>
                      <a:ext uri="{FF2B5EF4-FFF2-40B4-BE49-F238E27FC236}">
                        <a16:creationId xmlns:a16="http://schemas.microsoft.com/office/drawing/2014/main" id="{FCC45034-5F75-3A4A-9FD6-781B762680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3" name="直線コネクタ 9102">
                    <a:extLst>
                      <a:ext uri="{FF2B5EF4-FFF2-40B4-BE49-F238E27FC236}">
                        <a16:creationId xmlns:a16="http://schemas.microsoft.com/office/drawing/2014/main" id="{F947ABD9-EB41-F6F7-7D9E-79983AFADA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7" name="グループ化 9076">
                  <a:extLst>
                    <a:ext uri="{FF2B5EF4-FFF2-40B4-BE49-F238E27FC236}">
                      <a16:creationId xmlns:a16="http://schemas.microsoft.com/office/drawing/2014/main" id="{567F41C0-9694-E005-8CC2-FF91DB44671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2" name="直線コネクタ 9091">
                    <a:extLst>
                      <a:ext uri="{FF2B5EF4-FFF2-40B4-BE49-F238E27FC236}">
                        <a16:creationId xmlns:a16="http://schemas.microsoft.com/office/drawing/2014/main" id="{2B91DC25-E822-FFCD-8E2F-54712EFA67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3" name="直線コネクタ 9092">
                    <a:extLst>
                      <a:ext uri="{FF2B5EF4-FFF2-40B4-BE49-F238E27FC236}">
                        <a16:creationId xmlns:a16="http://schemas.microsoft.com/office/drawing/2014/main" id="{5717A461-8619-CDDA-18C3-0BF0DEDE45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4" name="直線コネクタ 9093">
                    <a:extLst>
                      <a:ext uri="{FF2B5EF4-FFF2-40B4-BE49-F238E27FC236}">
                        <a16:creationId xmlns:a16="http://schemas.microsoft.com/office/drawing/2014/main" id="{EE88D2D0-4F4F-EB43-5F59-26B4E94783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5" name="直線コネクタ 9094">
                    <a:extLst>
                      <a:ext uri="{FF2B5EF4-FFF2-40B4-BE49-F238E27FC236}">
                        <a16:creationId xmlns:a16="http://schemas.microsoft.com/office/drawing/2014/main" id="{2EA9DD55-D217-548B-2D34-223C68CFF5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6" name="直線コネクタ 9095">
                    <a:extLst>
                      <a:ext uri="{FF2B5EF4-FFF2-40B4-BE49-F238E27FC236}">
                        <a16:creationId xmlns:a16="http://schemas.microsoft.com/office/drawing/2014/main" id="{67B65FE3-C181-C599-439D-5C56EF3CE7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7" name="直線コネクタ 9096">
                    <a:extLst>
                      <a:ext uri="{FF2B5EF4-FFF2-40B4-BE49-F238E27FC236}">
                        <a16:creationId xmlns:a16="http://schemas.microsoft.com/office/drawing/2014/main" id="{339A4C96-A71A-2201-586C-C26A81C609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8" name="グループ化 9077">
                  <a:extLst>
                    <a:ext uri="{FF2B5EF4-FFF2-40B4-BE49-F238E27FC236}">
                      <a16:creationId xmlns:a16="http://schemas.microsoft.com/office/drawing/2014/main" id="{0A9F8A77-D45E-1094-E2AE-AC5883BAA0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6" name="直線コネクタ 9085">
                    <a:extLst>
                      <a:ext uri="{FF2B5EF4-FFF2-40B4-BE49-F238E27FC236}">
                        <a16:creationId xmlns:a16="http://schemas.microsoft.com/office/drawing/2014/main" id="{B3C52190-BBB5-53B1-DB68-63DD62B1816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7" name="直線コネクタ 9086">
                    <a:extLst>
                      <a:ext uri="{FF2B5EF4-FFF2-40B4-BE49-F238E27FC236}">
                        <a16:creationId xmlns:a16="http://schemas.microsoft.com/office/drawing/2014/main" id="{6D0073FA-3ACE-37E0-575F-283E08486C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8" name="直線コネクタ 9087">
                    <a:extLst>
                      <a:ext uri="{FF2B5EF4-FFF2-40B4-BE49-F238E27FC236}">
                        <a16:creationId xmlns:a16="http://schemas.microsoft.com/office/drawing/2014/main" id="{406EEA57-B3D3-B3AA-7F81-08563E2A20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9" name="直線コネクタ 9088">
                    <a:extLst>
                      <a:ext uri="{FF2B5EF4-FFF2-40B4-BE49-F238E27FC236}">
                        <a16:creationId xmlns:a16="http://schemas.microsoft.com/office/drawing/2014/main" id="{BE99C4F7-EE53-9B49-665F-4A3C202F38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0" name="直線コネクタ 9089">
                    <a:extLst>
                      <a:ext uri="{FF2B5EF4-FFF2-40B4-BE49-F238E27FC236}">
                        <a16:creationId xmlns:a16="http://schemas.microsoft.com/office/drawing/2014/main" id="{D71CF6C0-15E7-6623-B741-0ED81C5533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1" name="直線コネクタ 9090">
                    <a:extLst>
                      <a:ext uri="{FF2B5EF4-FFF2-40B4-BE49-F238E27FC236}">
                        <a16:creationId xmlns:a16="http://schemas.microsoft.com/office/drawing/2014/main" id="{BDFE7CFA-8A0F-F0D2-6654-3C25F51F0A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9" name="グループ化 9078">
                  <a:extLst>
                    <a:ext uri="{FF2B5EF4-FFF2-40B4-BE49-F238E27FC236}">
                      <a16:creationId xmlns:a16="http://schemas.microsoft.com/office/drawing/2014/main" id="{AB7B0997-AEC8-AFD2-2496-BC72F8F58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0" name="直線コネクタ 9079">
                    <a:extLst>
                      <a:ext uri="{FF2B5EF4-FFF2-40B4-BE49-F238E27FC236}">
                        <a16:creationId xmlns:a16="http://schemas.microsoft.com/office/drawing/2014/main" id="{3AF34A7E-5287-60ED-68DE-E792AA07D9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1" name="直線コネクタ 9080">
                    <a:extLst>
                      <a:ext uri="{FF2B5EF4-FFF2-40B4-BE49-F238E27FC236}">
                        <a16:creationId xmlns:a16="http://schemas.microsoft.com/office/drawing/2014/main" id="{9D55D060-1BE7-2188-4BCA-B2B29F7A04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2" name="直線コネクタ 9081">
                    <a:extLst>
                      <a:ext uri="{FF2B5EF4-FFF2-40B4-BE49-F238E27FC236}">
                        <a16:creationId xmlns:a16="http://schemas.microsoft.com/office/drawing/2014/main" id="{23369DD6-9659-BA6E-C9EE-8BADD3E7C4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3" name="直線コネクタ 9082">
                    <a:extLst>
                      <a:ext uri="{FF2B5EF4-FFF2-40B4-BE49-F238E27FC236}">
                        <a16:creationId xmlns:a16="http://schemas.microsoft.com/office/drawing/2014/main" id="{7C699B0E-B1F1-F8EC-4751-D160CEC564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4" name="直線コネクタ 9083">
                    <a:extLst>
                      <a:ext uri="{FF2B5EF4-FFF2-40B4-BE49-F238E27FC236}">
                        <a16:creationId xmlns:a16="http://schemas.microsoft.com/office/drawing/2014/main" id="{8D4CA09E-B415-50AA-5665-02E3D903D0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5" name="直線コネクタ 9084">
                    <a:extLst>
                      <a:ext uri="{FF2B5EF4-FFF2-40B4-BE49-F238E27FC236}">
                        <a16:creationId xmlns:a16="http://schemas.microsoft.com/office/drawing/2014/main" id="{1757EC4E-BB96-D6D3-3B22-284CFAAA2C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8313" name="グループ化 8312">
              <a:extLst>
                <a:ext uri="{FF2B5EF4-FFF2-40B4-BE49-F238E27FC236}">
                  <a16:creationId xmlns:a16="http://schemas.microsoft.com/office/drawing/2014/main" id="{6EA0CE4A-15B3-64FB-2D0B-7AE82EB1C4B8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8314" name="グループ化 8313">
                <a:extLst>
                  <a:ext uri="{FF2B5EF4-FFF2-40B4-BE49-F238E27FC236}">
                    <a16:creationId xmlns:a16="http://schemas.microsoft.com/office/drawing/2014/main" id="{F49B0D2C-EB5C-C895-53B3-1402A9A6CCC3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882" name="正方形/長方形 8881">
                  <a:extLst>
                    <a:ext uri="{FF2B5EF4-FFF2-40B4-BE49-F238E27FC236}">
                      <a16:creationId xmlns:a16="http://schemas.microsoft.com/office/drawing/2014/main" id="{C38408C4-8F3F-4DB0-CCB1-983F6475DD8F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883" name="グループ化 8882">
                  <a:extLst>
                    <a:ext uri="{FF2B5EF4-FFF2-40B4-BE49-F238E27FC236}">
                      <a16:creationId xmlns:a16="http://schemas.microsoft.com/office/drawing/2014/main" id="{E1070182-8621-97D3-29C7-707071F2AD6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912" name="グループ化 8911">
                    <a:extLst>
                      <a:ext uri="{FF2B5EF4-FFF2-40B4-BE49-F238E27FC236}">
                        <a16:creationId xmlns:a16="http://schemas.microsoft.com/office/drawing/2014/main" id="{350A1721-436B-CD52-97AB-3C4139A85745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052" name="正方形/長方形 9051">
                      <a:extLst>
                        <a:ext uri="{FF2B5EF4-FFF2-40B4-BE49-F238E27FC236}">
                          <a16:creationId xmlns:a16="http://schemas.microsoft.com/office/drawing/2014/main" id="{8E46E486-1A11-A1C9-475C-0024EC6DAB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3" name="グループ化 9052">
                      <a:extLst>
                        <a:ext uri="{FF2B5EF4-FFF2-40B4-BE49-F238E27FC236}">
                          <a16:creationId xmlns:a16="http://schemas.microsoft.com/office/drawing/2014/main" id="{891D4DA5-0679-2453-D3AF-D733E20F5F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8" name="正方形/長方形 9067">
                        <a:extLst>
                          <a:ext uri="{FF2B5EF4-FFF2-40B4-BE49-F238E27FC236}">
                            <a16:creationId xmlns:a16="http://schemas.microsoft.com/office/drawing/2014/main" id="{5F7DDB66-C5B6-9FB3-43D6-A49861D33DF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9" name="正方形/長方形 9068">
                        <a:extLst>
                          <a:ext uri="{FF2B5EF4-FFF2-40B4-BE49-F238E27FC236}">
                            <a16:creationId xmlns:a16="http://schemas.microsoft.com/office/drawing/2014/main" id="{C2A884D7-1EC9-E68C-28BA-9B77A95D7DE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054" name="グループ化 9053">
                      <a:extLst>
                        <a:ext uri="{FF2B5EF4-FFF2-40B4-BE49-F238E27FC236}">
                          <a16:creationId xmlns:a16="http://schemas.microsoft.com/office/drawing/2014/main" id="{D95A908F-3E57-4180-1B36-68FD6E8D66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064" name="正方形/長方形 9063">
                        <a:extLst>
                          <a:ext uri="{FF2B5EF4-FFF2-40B4-BE49-F238E27FC236}">
                            <a16:creationId xmlns:a16="http://schemas.microsoft.com/office/drawing/2014/main" id="{A0A3D91B-A405-B4A6-CE5C-C1F34191C6A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065" name="グループ化 9064">
                        <a:extLst>
                          <a:ext uri="{FF2B5EF4-FFF2-40B4-BE49-F238E27FC236}">
                            <a16:creationId xmlns:a16="http://schemas.microsoft.com/office/drawing/2014/main" id="{AB7AF29D-0517-9FE9-EEC6-3570492410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066" name="正方形/長方形 9065">
                          <a:extLst>
                            <a:ext uri="{FF2B5EF4-FFF2-40B4-BE49-F238E27FC236}">
                              <a16:creationId xmlns:a16="http://schemas.microsoft.com/office/drawing/2014/main" id="{636B2EF4-E371-CB09-86EA-8476AB3C303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067" name="正方形/長方形 9066">
                          <a:extLst>
                            <a:ext uri="{FF2B5EF4-FFF2-40B4-BE49-F238E27FC236}">
                              <a16:creationId xmlns:a16="http://schemas.microsoft.com/office/drawing/2014/main" id="{A9048819-3016-DC5E-251D-F5A6898E0C4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055" name="正方形/長方形 9054">
                      <a:extLst>
                        <a:ext uri="{FF2B5EF4-FFF2-40B4-BE49-F238E27FC236}">
                          <a16:creationId xmlns:a16="http://schemas.microsoft.com/office/drawing/2014/main" id="{54BB8A3E-9D9E-00FA-C08D-B1D4F520ACC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6" name="グループ化 9055">
                      <a:extLst>
                        <a:ext uri="{FF2B5EF4-FFF2-40B4-BE49-F238E27FC236}">
                          <a16:creationId xmlns:a16="http://schemas.microsoft.com/office/drawing/2014/main" id="{2EC6B30A-759E-30A2-0793-C94E1E0B85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2" name="正方形/長方形 9061">
                        <a:extLst>
                          <a:ext uri="{FF2B5EF4-FFF2-40B4-BE49-F238E27FC236}">
                            <a16:creationId xmlns:a16="http://schemas.microsoft.com/office/drawing/2014/main" id="{329CAE34-3F05-7BE9-36F3-FDF9DF220C0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3" name="正方形/長方形 9062">
                        <a:extLst>
                          <a:ext uri="{FF2B5EF4-FFF2-40B4-BE49-F238E27FC236}">
                            <a16:creationId xmlns:a16="http://schemas.microsoft.com/office/drawing/2014/main" id="{6F0A29DA-9398-8816-BF5F-01D04B3FB1D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7" name="正方形/長方形 9056">
                      <a:extLst>
                        <a:ext uri="{FF2B5EF4-FFF2-40B4-BE49-F238E27FC236}">
                          <a16:creationId xmlns:a16="http://schemas.microsoft.com/office/drawing/2014/main" id="{FBE5D350-3F47-023B-27D7-C40815B7351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8" name="グループ化 9057">
                      <a:extLst>
                        <a:ext uri="{FF2B5EF4-FFF2-40B4-BE49-F238E27FC236}">
                          <a16:creationId xmlns:a16="http://schemas.microsoft.com/office/drawing/2014/main" id="{3CADD95F-0450-87EA-9C9E-87946D3905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0" name="正方形/長方形 9059">
                        <a:extLst>
                          <a:ext uri="{FF2B5EF4-FFF2-40B4-BE49-F238E27FC236}">
                            <a16:creationId xmlns:a16="http://schemas.microsoft.com/office/drawing/2014/main" id="{5C83DA9F-8348-F420-9CD4-3DC38D89263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1" name="正方形/長方形 9060">
                        <a:extLst>
                          <a:ext uri="{FF2B5EF4-FFF2-40B4-BE49-F238E27FC236}">
                            <a16:creationId xmlns:a16="http://schemas.microsoft.com/office/drawing/2014/main" id="{C890EC25-7D74-5D82-B182-BA3A7261017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9" name="正方形/長方形 9058">
                      <a:extLst>
                        <a:ext uri="{FF2B5EF4-FFF2-40B4-BE49-F238E27FC236}">
                          <a16:creationId xmlns:a16="http://schemas.microsoft.com/office/drawing/2014/main" id="{087D9CF5-99BA-60F9-12AF-EF6884B32B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913" name="グループ化 8912">
                    <a:extLst>
                      <a:ext uri="{FF2B5EF4-FFF2-40B4-BE49-F238E27FC236}">
                        <a16:creationId xmlns:a16="http://schemas.microsoft.com/office/drawing/2014/main" id="{61986857-61AB-487C-C1B1-08687D6E31BA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018" name="グループ化 9017">
                      <a:extLst>
                        <a:ext uri="{FF2B5EF4-FFF2-40B4-BE49-F238E27FC236}">
                          <a16:creationId xmlns:a16="http://schemas.microsoft.com/office/drawing/2014/main" id="{073FAB96-28AB-750C-7E65-4ABE9D3C6C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36" name="直線コネクタ 9035">
                        <a:extLst>
                          <a:ext uri="{FF2B5EF4-FFF2-40B4-BE49-F238E27FC236}">
                            <a16:creationId xmlns:a16="http://schemas.microsoft.com/office/drawing/2014/main" id="{E1EB3B7C-8636-119D-303A-2505DB9146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7" name="直線コネクタ 9036">
                        <a:extLst>
                          <a:ext uri="{FF2B5EF4-FFF2-40B4-BE49-F238E27FC236}">
                            <a16:creationId xmlns:a16="http://schemas.microsoft.com/office/drawing/2014/main" id="{14C0FD7D-1C49-424B-2D0A-8CB3800F66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8" name="直線コネクタ 9037">
                        <a:extLst>
                          <a:ext uri="{FF2B5EF4-FFF2-40B4-BE49-F238E27FC236}">
                            <a16:creationId xmlns:a16="http://schemas.microsoft.com/office/drawing/2014/main" id="{86C10C98-1D42-9CA3-DD5C-93F226827F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9" name="直線コネクタ 9038">
                        <a:extLst>
                          <a:ext uri="{FF2B5EF4-FFF2-40B4-BE49-F238E27FC236}">
                            <a16:creationId xmlns:a16="http://schemas.microsoft.com/office/drawing/2014/main" id="{231509A9-2508-1A23-70B7-DE2F58B741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0" name="直線コネクタ 9039">
                        <a:extLst>
                          <a:ext uri="{FF2B5EF4-FFF2-40B4-BE49-F238E27FC236}">
                            <a16:creationId xmlns:a16="http://schemas.microsoft.com/office/drawing/2014/main" id="{08A67BF5-9BB3-2D1C-EB97-5B3619BBB1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1" name="直線コネクタ 9040">
                        <a:extLst>
                          <a:ext uri="{FF2B5EF4-FFF2-40B4-BE49-F238E27FC236}">
                            <a16:creationId xmlns:a16="http://schemas.microsoft.com/office/drawing/2014/main" id="{A370D1E0-2954-CFF9-46EE-EC684B548E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2" name="直線コネクタ 9041">
                        <a:extLst>
                          <a:ext uri="{FF2B5EF4-FFF2-40B4-BE49-F238E27FC236}">
                            <a16:creationId xmlns:a16="http://schemas.microsoft.com/office/drawing/2014/main" id="{34C770CE-E025-A84C-88F4-7F05076004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3" name="直線コネクタ 9042">
                        <a:extLst>
                          <a:ext uri="{FF2B5EF4-FFF2-40B4-BE49-F238E27FC236}">
                            <a16:creationId xmlns:a16="http://schemas.microsoft.com/office/drawing/2014/main" id="{ADC92A66-D668-1BA9-869C-48F186079D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4" name="直線コネクタ 9043">
                        <a:extLst>
                          <a:ext uri="{FF2B5EF4-FFF2-40B4-BE49-F238E27FC236}">
                            <a16:creationId xmlns:a16="http://schemas.microsoft.com/office/drawing/2014/main" id="{51D47C37-0CF2-C171-3C17-8F82DFF8E7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5" name="直線コネクタ 9044">
                        <a:extLst>
                          <a:ext uri="{FF2B5EF4-FFF2-40B4-BE49-F238E27FC236}">
                            <a16:creationId xmlns:a16="http://schemas.microsoft.com/office/drawing/2014/main" id="{7594AA59-D5E4-237C-9222-A3D66E426D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6" name="直線コネクタ 9045">
                        <a:extLst>
                          <a:ext uri="{FF2B5EF4-FFF2-40B4-BE49-F238E27FC236}">
                            <a16:creationId xmlns:a16="http://schemas.microsoft.com/office/drawing/2014/main" id="{FB060565-A66E-19E7-C617-E5B075A9F9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7" name="直線コネクタ 9046">
                        <a:extLst>
                          <a:ext uri="{FF2B5EF4-FFF2-40B4-BE49-F238E27FC236}">
                            <a16:creationId xmlns:a16="http://schemas.microsoft.com/office/drawing/2014/main" id="{E146AE52-CC04-A0BD-6336-995C93CDD3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8" name="直線コネクタ 9047">
                        <a:extLst>
                          <a:ext uri="{FF2B5EF4-FFF2-40B4-BE49-F238E27FC236}">
                            <a16:creationId xmlns:a16="http://schemas.microsoft.com/office/drawing/2014/main" id="{9B77F86B-1439-BE78-95C4-EA4BCBD757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9" name="直線コネクタ 9048">
                        <a:extLst>
                          <a:ext uri="{FF2B5EF4-FFF2-40B4-BE49-F238E27FC236}">
                            <a16:creationId xmlns:a16="http://schemas.microsoft.com/office/drawing/2014/main" id="{57C3D812-4F9E-B608-66E8-16FEDC598F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0" name="直線コネクタ 9049">
                        <a:extLst>
                          <a:ext uri="{FF2B5EF4-FFF2-40B4-BE49-F238E27FC236}">
                            <a16:creationId xmlns:a16="http://schemas.microsoft.com/office/drawing/2014/main" id="{2FE791FE-3673-ACB8-EB0E-863C050D47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1" name="直線コネクタ 9050">
                        <a:extLst>
                          <a:ext uri="{FF2B5EF4-FFF2-40B4-BE49-F238E27FC236}">
                            <a16:creationId xmlns:a16="http://schemas.microsoft.com/office/drawing/2014/main" id="{4D11869B-F8B4-791A-3842-89D3BCCB9D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019" name="グループ化 9018">
                      <a:extLst>
                        <a:ext uri="{FF2B5EF4-FFF2-40B4-BE49-F238E27FC236}">
                          <a16:creationId xmlns:a16="http://schemas.microsoft.com/office/drawing/2014/main" id="{A012213F-5A47-FF12-D8BF-3E479CB29F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20" name="直線コネクタ 9019">
                        <a:extLst>
                          <a:ext uri="{FF2B5EF4-FFF2-40B4-BE49-F238E27FC236}">
                            <a16:creationId xmlns:a16="http://schemas.microsoft.com/office/drawing/2014/main" id="{D4961933-918F-A10A-CC9C-8EA6BB64AD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1" name="直線コネクタ 9020">
                        <a:extLst>
                          <a:ext uri="{FF2B5EF4-FFF2-40B4-BE49-F238E27FC236}">
                            <a16:creationId xmlns:a16="http://schemas.microsoft.com/office/drawing/2014/main" id="{3B551854-BFC7-18AD-4C0F-736C606C76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2" name="直線コネクタ 9021">
                        <a:extLst>
                          <a:ext uri="{FF2B5EF4-FFF2-40B4-BE49-F238E27FC236}">
                            <a16:creationId xmlns:a16="http://schemas.microsoft.com/office/drawing/2014/main" id="{58DA2E96-E5CC-5426-9BFB-95A20959F9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3" name="直線コネクタ 9022">
                        <a:extLst>
                          <a:ext uri="{FF2B5EF4-FFF2-40B4-BE49-F238E27FC236}">
                            <a16:creationId xmlns:a16="http://schemas.microsoft.com/office/drawing/2014/main" id="{3B6145CA-C347-9BA3-8C34-0F8D7559F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4" name="直線コネクタ 9023">
                        <a:extLst>
                          <a:ext uri="{FF2B5EF4-FFF2-40B4-BE49-F238E27FC236}">
                            <a16:creationId xmlns:a16="http://schemas.microsoft.com/office/drawing/2014/main" id="{3D2EC19D-6DB1-686B-7DF7-ED91CB53F3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5" name="直線コネクタ 9024">
                        <a:extLst>
                          <a:ext uri="{FF2B5EF4-FFF2-40B4-BE49-F238E27FC236}">
                            <a16:creationId xmlns:a16="http://schemas.microsoft.com/office/drawing/2014/main" id="{541D4448-8105-2870-955B-E5251C3A15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6" name="直線コネクタ 9025">
                        <a:extLst>
                          <a:ext uri="{FF2B5EF4-FFF2-40B4-BE49-F238E27FC236}">
                            <a16:creationId xmlns:a16="http://schemas.microsoft.com/office/drawing/2014/main" id="{5F90AF1D-3404-F741-594F-2B55D254D9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7" name="直線コネクタ 9026">
                        <a:extLst>
                          <a:ext uri="{FF2B5EF4-FFF2-40B4-BE49-F238E27FC236}">
                            <a16:creationId xmlns:a16="http://schemas.microsoft.com/office/drawing/2014/main" id="{8C8FE3A7-A4CC-0300-CE58-0000C1F253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8" name="直線コネクタ 9027">
                        <a:extLst>
                          <a:ext uri="{FF2B5EF4-FFF2-40B4-BE49-F238E27FC236}">
                            <a16:creationId xmlns:a16="http://schemas.microsoft.com/office/drawing/2014/main" id="{D7B76655-AAD1-05BC-8C0C-A71D1E3117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9" name="直線コネクタ 9028">
                        <a:extLst>
                          <a:ext uri="{FF2B5EF4-FFF2-40B4-BE49-F238E27FC236}">
                            <a16:creationId xmlns:a16="http://schemas.microsoft.com/office/drawing/2014/main" id="{44FE8E88-1A8D-0AA1-35E2-8344E65166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0" name="直線コネクタ 9029">
                        <a:extLst>
                          <a:ext uri="{FF2B5EF4-FFF2-40B4-BE49-F238E27FC236}">
                            <a16:creationId xmlns:a16="http://schemas.microsoft.com/office/drawing/2014/main" id="{5ACBF523-F8A2-B28E-769F-8125F6936F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1" name="直線コネクタ 9030">
                        <a:extLst>
                          <a:ext uri="{FF2B5EF4-FFF2-40B4-BE49-F238E27FC236}">
                            <a16:creationId xmlns:a16="http://schemas.microsoft.com/office/drawing/2014/main" id="{549FE707-E159-3692-28C9-2E428C3F07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2" name="直線コネクタ 9031">
                        <a:extLst>
                          <a:ext uri="{FF2B5EF4-FFF2-40B4-BE49-F238E27FC236}">
                            <a16:creationId xmlns:a16="http://schemas.microsoft.com/office/drawing/2014/main" id="{9D4319C7-34DB-D478-8149-059E4A34A6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3" name="直線コネクタ 9032">
                        <a:extLst>
                          <a:ext uri="{FF2B5EF4-FFF2-40B4-BE49-F238E27FC236}">
                            <a16:creationId xmlns:a16="http://schemas.microsoft.com/office/drawing/2014/main" id="{C87036C2-9E17-BB34-014A-12E99AE658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4" name="直線コネクタ 9033">
                        <a:extLst>
                          <a:ext uri="{FF2B5EF4-FFF2-40B4-BE49-F238E27FC236}">
                            <a16:creationId xmlns:a16="http://schemas.microsoft.com/office/drawing/2014/main" id="{237E86FE-07B6-DDBC-5616-537D81A59F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5" name="直線コネクタ 9034">
                        <a:extLst>
                          <a:ext uri="{FF2B5EF4-FFF2-40B4-BE49-F238E27FC236}">
                            <a16:creationId xmlns:a16="http://schemas.microsoft.com/office/drawing/2014/main" id="{37B3C4F5-893B-D895-0FC5-D4AD7EBA5D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4" name="グループ化 8913">
                    <a:extLst>
                      <a:ext uri="{FF2B5EF4-FFF2-40B4-BE49-F238E27FC236}">
                        <a16:creationId xmlns:a16="http://schemas.microsoft.com/office/drawing/2014/main" id="{4478996D-F6E1-ED2C-0F46-44BE2D6F182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84" name="グループ化 8983">
                      <a:extLst>
                        <a:ext uri="{FF2B5EF4-FFF2-40B4-BE49-F238E27FC236}">
                          <a16:creationId xmlns:a16="http://schemas.microsoft.com/office/drawing/2014/main" id="{BDAEE515-3058-96BF-947E-873F4D918F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02" name="直線コネクタ 9001">
                        <a:extLst>
                          <a:ext uri="{FF2B5EF4-FFF2-40B4-BE49-F238E27FC236}">
                            <a16:creationId xmlns:a16="http://schemas.microsoft.com/office/drawing/2014/main" id="{78520959-6E72-1C22-6689-C3C82A0E69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3" name="直線コネクタ 9002">
                        <a:extLst>
                          <a:ext uri="{FF2B5EF4-FFF2-40B4-BE49-F238E27FC236}">
                            <a16:creationId xmlns:a16="http://schemas.microsoft.com/office/drawing/2014/main" id="{07151774-05A6-9098-1D46-73F97A16B9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4" name="直線コネクタ 9003">
                        <a:extLst>
                          <a:ext uri="{FF2B5EF4-FFF2-40B4-BE49-F238E27FC236}">
                            <a16:creationId xmlns:a16="http://schemas.microsoft.com/office/drawing/2014/main" id="{FB243E55-0602-3D2F-E858-40F4039EC4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5" name="直線コネクタ 9004">
                        <a:extLst>
                          <a:ext uri="{FF2B5EF4-FFF2-40B4-BE49-F238E27FC236}">
                            <a16:creationId xmlns:a16="http://schemas.microsoft.com/office/drawing/2014/main" id="{5EA3F7A0-668A-3BD8-3193-B0426BDAD7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6" name="直線コネクタ 9005">
                        <a:extLst>
                          <a:ext uri="{FF2B5EF4-FFF2-40B4-BE49-F238E27FC236}">
                            <a16:creationId xmlns:a16="http://schemas.microsoft.com/office/drawing/2014/main" id="{896510E9-C0BE-B3A4-4B41-6100874B91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7" name="直線コネクタ 9006">
                        <a:extLst>
                          <a:ext uri="{FF2B5EF4-FFF2-40B4-BE49-F238E27FC236}">
                            <a16:creationId xmlns:a16="http://schemas.microsoft.com/office/drawing/2014/main" id="{AFB6E688-767C-52FA-05C9-952FFBB85F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8" name="直線コネクタ 9007">
                        <a:extLst>
                          <a:ext uri="{FF2B5EF4-FFF2-40B4-BE49-F238E27FC236}">
                            <a16:creationId xmlns:a16="http://schemas.microsoft.com/office/drawing/2014/main" id="{A206107E-BE0D-6DFF-FC00-3886E92DC1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9" name="直線コネクタ 9008">
                        <a:extLst>
                          <a:ext uri="{FF2B5EF4-FFF2-40B4-BE49-F238E27FC236}">
                            <a16:creationId xmlns:a16="http://schemas.microsoft.com/office/drawing/2014/main" id="{08AFB114-9FF4-C85F-0E42-6F52AC4CF2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0" name="直線コネクタ 9009">
                        <a:extLst>
                          <a:ext uri="{FF2B5EF4-FFF2-40B4-BE49-F238E27FC236}">
                            <a16:creationId xmlns:a16="http://schemas.microsoft.com/office/drawing/2014/main" id="{18AAB6B0-1547-2C9F-7E68-8D9E8EF6FF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1" name="直線コネクタ 9010">
                        <a:extLst>
                          <a:ext uri="{FF2B5EF4-FFF2-40B4-BE49-F238E27FC236}">
                            <a16:creationId xmlns:a16="http://schemas.microsoft.com/office/drawing/2014/main" id="{21513A62-72FF-05FA-0009-A04666FD82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2" name="直線コネクタ 9011">
                        <a:extLst>
                          <a:ext uri="{FF2B5EF4-FFF2-40B4-BE49-F238E27FC236}">
                            <a16:creationId xmlns:a16="http://schemas.microsoft.com/office/drawing/2014/main" id="{33AE8CDC-4156-9007-44FE-69EE317049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3" name="直線コネクタ 9012">
                        <a:extLst>
                          <a:ext uri="{FF2B5EF4-FFF2-40B4-BE49-F238E27FC236}">
                            <a16:creationId xmlns:a16="http://schemas.microsoft.com/office/drawing/2014/main" id="{4A6780C9-8B23-3001-B723-E6E6B1FD0B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4" name="直線コネクタ 9013">
                        <a:extLst>
                          <a:ext uri="{FF2B5EF4-FFF2-40B4-BE49-F238E27FC236}">
                            <a16:creationId xmlns:a16="http://schemas.microsoft.com/office/drawing/2014/main" id="{56126EFB-90BF-1430-62CD-6037376158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5" name="直線コネクタ 9014">
                        <a:extLst>
                          <a:ext uri="{FF2B5EF4-FFF2-40B4-BE49-F238E27FC236}">
                            <a16:creationId xmlns:a16="http://schemas.microsoft.com/office/drawing/2014/main" id="{909A7A0F-8403-5724-551C-8AB4308B20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6" name="直線コネクタ 9015">
                        <a:extLst>
                          <a:ext uri="{FF2B5EF4-FFF2-40B4-BE49-F238E27FC236}">
                            <a16:creationId xmlns:a16="http://schemas.microsoft.com/office/drawing/2014/main" id="{99EE4F0E-4B56-3098-460F-35289FA118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7" name="直線コネクタ 9016">
                        <a:extLst>
                          <a:ext uri="{FF2B5EF4-FFF2-40B4-BE49-F238E27FC236}">
                            <a16:creationId xmlns:a16="http://schemas.microsoft.com/office/drawing/2014/main" id="{6C5E76DE-9072-94EB-544D-2DC63740F3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85" name="グループ化 8984">
                      <a:extLst>
                        <a:ext uri="{FF2B5EF4-FFF2-40B4-BE49-F238E27FC236}">
                          <a16:creationId xmlns:a16="http://schemas.microsoft.com/office/drawing/2014/main" id="{56A48775-9E14-3BB5-2F24-D80E67E634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86" name="直線コネクタ 8985">
                        <a:extLst>
                          <a:ext uri="{FF2B5EF4-FFF2-40B4-BE49-F238E27FC236}">
                            <a16:creationId xmlns:a16="http://schemas.microsoft.com/office/drawing/2014/main" id="{E117C583-80FB-2970-656D-D1B479CD3B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7" name="直線コネクタ 8986">
                        <a:extLst>
                          <a:ext uri="{FF2B5EF4-FFF2-40B4-BE49-F238E27FC236}">
                            <a16:creationId xmlns:a16="http://schemas.microsoft.com/office/drawing/2014/main" id="{7D0CF552-1D7A-C7A8-6C69-78F9EFE221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8" name="直線コネクタ 8987">
                        <a:extLst>
                          <a:ext uri="{FF2B5EF4-FFF2-40B4-BE49-F238E27FC236}">
                            <a16:creationId xmlns:a16="http://schemas.microsoft.com/office/drawing/2014/main" id="{C261C059-6425-FA54-4B1A-6586ED95F7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9" name="直線コネクタ 8988">
                        <a:extLst>
                          <a:ext uri="{FF2B5EF4-FFF2-40B4-BE49-F238E27FC236}">
                            <a16:creationId xmlns:a16="http://schemas.microsoft.com/office/drawing/2014/main" id="{858BB7F9-3701-BE96-A714-1D7164F644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0" name="直線コネクタ 8989">
                        <a:extLst>
                          <a:ext uri="{FF2B5EF4-FFF2-40B4-BE49-F238E27FC236}">
                            <a16:creationId xmlns:a16="http://schemas.microsoft.com/office/drawing/2014/main" id="{92FDF370-1281-BF3E-7686-C61BA8CF3D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1" name="直線コネクタ 8990">
                        <a:extLst>
                          <a:ext uri="{FF2B5EF4-FFF2-40B4-BE49-F238E27FC236}">
                            <a16:creationId xmlns:a16="http://schemas.microsoft.com/office/drawing/2014/main" id="{7499FF61-A033-7972-C548-91DA4CF349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2" name="直線コネクタ 8991">
                        <a:extLst>
                          <a:ext uri="{FF2B5EF4-FFF2-40B4-BE49-F238E27FC236}">
                            <a16:creationId xmlns:a16="http://schemas.microsoft.com/office/drawing/2014/main" id="{FC9297C4-E2F4-E6F0-0B2A-AAE5A89105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3" name="直線コネクタ 8992">
                        <a:extLst>
                          <a:ext uri="{FF2B5EF4-FFF2-40B4-BE49-F238E27FC236}">
                            <a16:creationId xmlns:a16="http://schemas.microsoft.com/office/drawing/2014/main" id="{C1AD708E-EB99-ECB0-FC95-271D64D9A9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4" name="直線コネクタ 8993">
                        <a:extLst>
                          <a:ext uri="{FF2B5EF4-FFF2-40B4-BE49-F238E27FC236}">
                            <a16:creationId xmlns:a16="http://schemas.microsoft.com/office/drawing/2014/main" id="{5DC698EB-FBB7-04FE-A7A5-2874EE6F40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5" name="直線コネクタ 8994">
                        <a:extLst>
                          <a:ext uri="{FF2B5EF4-FFF2-40B4-BE49-F238E27FC236}">
                            <a16:creationId xmlns:a16="http://schemas.microsoft.com/office/drawing/2014/main" id="{B8D052D9-8A84-9ECD-5CBF-C4C32D54AE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6" name="直線コネクタ 8995">
                        <a:extLst>
                          <a:ext uri="{FF2B5EF4-FFF2-40B4-BE49-F238E27FC236}">
                            <a16:creationId xmlns:a16="http://schemas.microsoft.com/office/drawing/2014/main" id="{D4790D72-0F7F-155E-6EF0-10B145E3AC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7" name="直線コネクタ 8996">
                        <a:extLst>
                          <a:ext uri="{FF2B5EF4-FFF2-40B4-BE49-F238E27FC236}">
                            <a16:creationId xmlns:a16="http://schemas.microsoft.com/office/drawing/2014/main" id="{F006A460-23E7-CF78-211C-2D6F645C0E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8" name="直線コネクタ 8997">
                        <a:extLst>
                          <a:ext uri="{FF2B5EF4-FFF2-40B4-BE49-F238E27FC236}">
                            <a16:creationId xmlns:a16="http://schemas.microsoft.com/office/drawing/2014/main" id="{0580DE65-A802-E136-33C0-3478F373B3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9" name="直線コネクタ 8998">
                        <a:extLst>
                          <a:ext uri="{FF2B5EF4-FFF2-40B4-BE49-F238E27FC236}">
                            <a16:creationId xmlns:a16="http://schemas.microsoft.com/office/drawing/2014/main" id="{D0F37902-F999-71A0-A930-71026DE481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0" name="直線コネクタ 8999">
                        <a:extLst>
                          <a:ext uri="{FF2B5EF4-FFF2-40B4-BE49-F238E27FC236}">
                            <a16:creationId xmlns:a16="http://schemas.microsoft.com/office/drawing/2014/main" id="{CAA600BB-847F-FC70-0D2D-83144D2EFA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1" name="直線コネクタ 9000">
                        <a:extLst>
                          <a:ext uri="{FF2B5EF4-FFF2-40B4-BE49-F238E27FC236}">
                            <a16:creationId xmlns:a16="http://schemas.microsoft.com/office/drawing/2014/main" id="{76D32B97-E323-9411-549F-E5176435D9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5" name="グループ化 8914">
                    <a:extLst>
                      <a:ext uri="{FF2B5EF4-FFF2-40B4-BE49-F238E27FC236}">
                        <a16:creationId xmlns:a16="http://schemas.microsoft.com/office/drawing/2014/main" id="{BB206C98-D347-2E5F-A3D5-3853220AB840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50" name="グループ化 8949">
                      <a:extLst>
                        <a:ext uri="{FF2B5EF4-FFF2-40B4-BE49-F238E27FC236}">
                          <a16:creationId xmlns:a16="http://schemas.microsoft.com/office/drawing/2014/main" id="{B01CB6B2-4254-B1EA-2C56-033569C960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68" name="直線コネクタ 8967">
                        <a:extLst>
                          <a:ext uri="{FF2B5EF4-FFF2-40B4-BE49-F238E27FC236}">
                            <a16:creationId xmlns:a16="http://schemas.microsoft.com/office/drawing/2014/main" id="{110D1D38-0F06-A338-A276-51A8453C96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9" name="直線コネクタ 8968">
                        <a:extLst>
                          <a:ext uri="{FF2B5EF4-FFF2-40B4-BE49-F238E27FC236}">
                            <a16:creationId xmlns:a16="http://schemas.microsoft.com/office/drawing/2014/main" id="{BEDAC395-AEC5-D24A-A9E3-60E4A490B4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0" name="直線コネクタ 8969">
                        <a:extLst>
                          <a:ext uri="{FF2B5EF4-FFF2-40B4-BE49-F238E27FC236}">
                            <a16:creationId xmlns:a16="http://schemas.microsoft.com/office/drawing/2014/main" id="{9645F537-7132-5D3A-C8EB-CF4C59039F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1" name="直線コネクタ 8970">
                        <a:extLst>
                          <a:ext uri="{FF2B5EF4-FFF2-40B4-BE49-F238E27FC236}">
                            <a16:creationId xmlns:a16="http://schemas.microsoft.com/office/drawing/2014/main" id="{88021E98-A4B8-753C-8255-4D5EEE144F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2" name="直線コネクタ 8971">
                        <a:extLst>
                          <a:ext uri="{FF2B5EF4-FFF2-40B4-BE49-F238E27FC236}">
                            <a16:creationId xmlns:a16="http://schemas.microsoft.com/office/drawing/2014/main" id="{BAE5E066-7FB9-69FF-D971-A5FF5D6887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3" name="直線コネクタ 8972">
                        <a:extLst>
                          <a:ext uri="{FF2B5EF4-FFF2-40B4-BE49-F238E27FC236}">
                            <a16:creationId xmlns:a16="http://schemas.microsoft.com/office/drawing/2014/main" id="{D8E59EA9-6C96-B697-5C5D-6478AF32F6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4" name="直線コネクタ 8973">
                        <a:extLst>
                          <a:ext uri="{FF2B5EF4-FFF2-40B4-BE49-F238E27FC236}">
                            <a16:creationId xmlns:a16="http://schemas.microsoft.com/office/drawing/2014/main" id="{BBD2DA99-F2CD-32A7-5B3B-DEF1588964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5" name="直線コネクタ 8974">
                        <a:extLst>
                          <a:ext uri="{FF2B5EF4-FFF2-40B4-BE49-F238E27FC236}">
                            <a16:creationId xmlns:a16="http://schemas.microsoft.com/office/drawing/2014/main" id="{022899EB-4C32-45B7-6529-9935ECA3EB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6" name="直線コネクタ 8975">
                        <a:extLst>
                          <a:ext uri="{FF2B5EF4-FFF2-40B4-BE49-F238E27FC236}">
                            <a16:creationId xmlns:a16="http://schemas.microsoft.com/office/drawing/2014/main" id="{A94C136C-02C1-6393-CD5C-263D524416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7" name="直線コネクタ 8976">
                        <a:extLst>
                          <a:ext uri="{FF2B5EF4-FFF2-40B4-BE49-F238E27FC236}">
                            <a16:creationId xmlns:a16="http://schemas.microsoft.com/office/drawing/2014/main" id="{2E068221-F3EC-B023-A5F8-849E764970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8" name="直線コネクタ 8977">
                        <a:extLst>
                          <a:ext uri="{FF2B5EF4-FFF2-40B4-BE49-F238E27FC236}">
                            <a16:creationId xmlns:a16="http://schemas.microsoft.com/office/drawing/2014/main" id="{568A7CBC-7C0A-4B8F-DE13-5928CCABB9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9" name="直線コネクタ 8978">
                        <a:extLst>
                          <a:ext uri="{FF2B5EF4-FFF2-40B4-BE49-F238E27FC236}">
                            <a16:creationId xmlns:a16="http://schemas.microsoft.com/office/drawing/2014/main" id="{D2894C8E-F57A-0F94-8F8B-AC42860429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0" name="直線コネクタ 8979">
                        <a:extLst>
                          <a:ext uri="{FF2B5EF4-FFF2-40B4-BE49-F238E27FC236}">
                            <a16:creationId xmlns:a16="http://schemas.microsoft.com/office/drawing/2014/main" id="{9BEC536D-80E4-BD7D-7360-EB9750A1D9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1" name="直線コネクタ 8980">
                        <a:extLst>
                          <a:ext uri="{FF2B5EF4-FFF2-40B4-BE49-F238E27FC236}">
                            <a16:creationId xmlns:a16="http://schemas.microsoft.com/office/drawing/2014/main" id="{49BCFF97-8795-945A-91FF-AB51C41AFF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2" name="直線コネクタ 8981">
                        <a:extLst>
                          <a:ext uri="{FF2B5EF4-FFF2-40B4-BE49-F238E27FC236}">
                            <a16:creationId xmlns:a16="http://schemas.microsoft.com/office/drawing/2014/main" id="{E9FB7444-AB0F-E6D4-1934-953215A8C0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3" name="直線コネクタ 8982">
                        <a:extLst>
                          <a:ext uri="{FF2B5EF4-FFF2-40B4-BE49-F238E27FC236}">
                            <a16:creationId xmlns:a16="http://schemas.microsoft.com/office/drawing/2014/main" id="{341B3C4C-571F-47FD-4316-C764FDC4AE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51" name="グループ化 8950">
                      <a:extLst>
                        <a:ext uri="{FF2B5EF4-FFF2-40B4-BE49-F238E27FC236}">
                          <a16:creationId xmlns:a16="http://schemas.microsoft.com/office/drawing/2014/main" id="{36CF533E-DB01-DA64-5F10-BCD893B83E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52" name="直線コネクタ 8951">
                        <a:extLst>
                          <a:ext uri="{FF2B5EF4-FFF2-40B4-BE49-F238E27FC236}">
                            <a16:creationId xmlns:a16="http://schemas.microsoft.com/office/drawing/2014/main" id="{A18262D3-DAE0-7D66-960C-CE998E57A4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3" name="直線コネクタ 8952">
                        <a:extLst>
                          <a:ext uri="{FF2B5EF4-FFF2-40B4-BE49-F238E27FC236}">
                            <a16:creationId xmlns:a16="http://schemas.microsoft.com/office/drawing/2014/main" id="{9299CBFF-2F4A-CABC-4C74-CB90EF0274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4" name="直線コネクタ 8953">
                        <a:extLst>
                          <a:ext uri="{FF2B5EF4-FFF2-40B4-BE49-F238E27FC236}">
                            <a16:creationId xmlns:a16="http://schemas.microsoft.com/office/drawing/2014/main" id="{FB192343-7D5E-92B1-6F2E-008CF884F9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5" name="直線コネクタ 8954">
                        <a:extLst>
                          <a:ext uri="{FF2B5EF4-FFF2-40B4-BE49-F238E27FC236}">
                            <a16:creationId xmlns:a16="http://schemas.microsoft.com/office/drawing/2014/main" id="{E9F2FC2E-30D5-6FA9-C714-76610394B6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6" name="直線コネクタ 8955">
                        <a:extLst>
                          <a:ext uri="{FF2B5EF4-FFF2-40B4-BE49-F238E27FC236}">
                            <a16:creationId xmlns:a16="http://schemas.microsoft.com/office/drawing/2014/main" id="{6B1096B4-D7F0-0E7F-9FCA-4D93DE7380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7" name="直線コネクタ 8956">
                        <a:extLst>
                          <a:ext uri="{FF2B5EF4-FFF2-40B4-BE49-F238E27FC236}">
                            <a16:creationId xmlns:a16="http://schemas.microsoft.com/office/drawing/2014/main" id="{F9F4AEFB-4CBF-1562-942D-E9FE44331D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8" name="直線コネクタ 8957">
                        <a:extLst>
                          <a:ext uri="{FF2B5EF4-FFF2-40B4-BE49-F238E27FC236}">
                            <a16:creationId xmlns:a16="http://schemas.microsoft.com/office/drawing/2014/main" id="{5D81C863-C7D7-C695-22A3-9A134AA1C5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9" name="直線コネクタ 8958">
                        <a:extLst>
                          <a:ext uri="{FF2B5EF4-FFF2-40B4-BE49-F238E27FC236}">
                            <a16:creationId xmlns:a16="http://schemas.microsoft.com/office/drawing/2014/main" id="{98E2F081-DB48-3F6E-B02A-8A6BAE0110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0" name="直線コネクタ 8959">
                        <a:extLst>
                          <a:ext uri="{FF2B5EF4-FFF2-40B4-BE49-F238E27FC236}">
                            <a16:creationId xmlns:a16="http://schemas.microsoft.com/office/drawing/2014/main" id="{E81D4FE5-087D-A487-37CD-F2322CCFA6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1" name="直線コネクタ 8960">
                        <a:extLst>
                          <a:ext uri="{FF2B5EF4-FFF2-40B4-BE49-F238E27FC236}">
                            <a16:creationId xmlns:a16="http://schemas.microsoft.com/office/drawing/2014/main" id="{9C07317C-9A32-F31E-1CA7-BF347B754C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2" name="直線コネクタ 8961">
                        <a:extLst>
                          <a:ext uri="{FF2B5EF4-FFF2-40B4-BE49-F238E27FC236}">
                            <a16:creationId xmlns:a16="http://schemas.microsoft.com/office/drawing/2014/main" id="{75B0231E-5796-1DD2-47F6-8583BDF38B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3" name="直線コネクタ 8962">
                        <a:extLst>
                          <a:ext uri="{FF2B5EF4-FFF2-40B4-BE49-F238E27FC236}">
                            <a16:creationId xmlns:a16="http://schemas.microsoft.com/office/drawing/2014/main" id="{C2BD238C-0037-6603-F83D-C020A20E69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4" name="直線コネクタ 8963">
                        <a:extLst>
                          <a:ext uri="{FF2B5EF4-FFF2-40B4-BE49-F238E27FC236}">
                            <a16:creationId xmlns:a16="http://schemas.microsoft.com/office/drawing/2014/main" id="{AEE3D73D-238A-FC03-0217-E5A8C471CE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5" name="直線コネクタ 8964">
                        <a:extLst>
                          <a:ext uri="{FF2B5EF4-FFF2-40B4-BE49-F238E27FC236}">
                            <a16:creationId xmlns:a16="http://schemas.microsoft.com/office/drawing/2014/main" id="{7CD8388E-3D95-18C5-6AE7-389916B00C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6" name="直線コネクタ 8965">
                        <a:extLst>
                          <a:ext uri="{FF2B5EF4-FFF2-40B4-BE49-F238E27FC236}">
                            <a16:creationId xmlns:a16="http://schemas.microsoft.com/office/drawing/2014/main" id="{631BADB9-DC7E-3242-9AC2-C39AF1E780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7" name="直線コネクタ 8966">
                        <a:extLst>
                          <a:ext uri="{FF2B5EF4-FFF2-40B4-BE49-F238E27FC236}">
                            <a16:creationId xmlns:a16="http://schemas.microsoft.com/office/drawing/2014/main" id="{AEBCFD68-C8D8-A65B-70FF-D284CAB6F1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6" name="グループ化 8915">
                    <a:extLst>
                      <a:ext uri="{FF2B5EF4-FFF2-40B4-BE49-F238E27FC236}">
                        <a16:creationId xmlns:a16="http://schemas.microsoft.com/office/drawing/2014/main" id="{C610091D-9461-5B08-1922-8BB1BF36F75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34" name="直線コネクタ 8933">
                      <a:extLst>
                        <a:ext uri="{FF2B5EF4-FFF2-40B4-BE49-F238E27FC236}">
                          <a16:creationId xmlns:a16="http://schemas.microsoft.com/office/drawing/2014/main" id="{923C2E41-8DBB-F0DA-E24F-39FEC26F71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5" name="直線コネクタ 8934">
                      <a:extLst>
                        <a:ext uri="{FF2B5EF4-FFF2-40B4-BE49-F238E27FC236}">
                          <a16:creationId xmlns:a16="http://schemas.microsoft.com/office/drawing/2014/main" id="{607F15D5-3375-62B9-368D-268F820C67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6" name="直線コネクタ 8935">
                      <a:extLst>
                        <a:ext uri="{FF2B5EF4-FFF2-40B4-BE49-F238E27FC236}">
                          <a16:creationId xmlns:a16="http://schemas.microsoft.com/office/drawing/2014/main" id="{AA4D8CD0-0C49-E10F-66A7-913D13C31B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7" name="直線コネクタ 8936">
                      <a:extLst>
                        <a:ext uri="{FF2B5EF4-FFF2-40B4-BE49-F238E27FC236}">
                          <a16:creationId xmlns:a16="http://schemas.microsoft.com/office/drawing/2014/main" id="{B9ADC7AA-2801-1409-97F8-C374A4FE195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8" name="直線コネクタ 8937">
                      <a:extLst>
                        <a:ext uri="{FF2B5EF4-FFF2-40B4-BE49-F238E27FC236}">
                          <a16:creationId xmlns:a16="http://schemas.microsoft.com/office/drawing/2014/main" id="{A5585195-4711-DC08-2FB5-6E995A36B6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9" name="直線コネクタ 8938">
                      <a:extLst>
                        <a:ext uri="{FF2B5EF4-FFF2-40B4-BE49-F238E27FC236}">
                          <a16:creationId xmlns:a16="http://schemas.microsoft.com/office/drawing/2014/main" id="{AAB9371B-7866-B5E3-86CF-31EFE38021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0" name="直線コネクタ 8939">
                      <a:extLst>
                        <a:ext uri="{FF2B5EF4-FFF2-40B4-BE49-F238E27FC236}">
                          <a16:creationId xmlns:a16="http://schemas.microsoft.com/office/drawing/2014/main" id="{5821B44A-BFE0-4B0B-0465-ECCE4B853D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1" name="直線コネクタ 8940">
                      <a:extLst>
                        <a:ext uri="{FF2B5EF4-FFF2-40B4-BE49-F238E27FC236}">
                          <a16:creationId xmlns:a16="http://schemas.microsoft.com/office/drawing/2014/main" id="{C1CDA03D-234C-26F1-49E8-25E32C2B1E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2" name="直線コネクタ 8941">
                      <a:extLst>
                        <a:ext uri="{FF2B5EF4-FFF2-40B4-BE49-F238E27FC236}">
                          <a16:creationId xmlns:a16="http://schemas.microsoft.com/office/drawing/2014/main" id="{35CC8DF3-72DE-6F15-BB0C-78841953FA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3" name="直線コネクタ 8942">
                      <a:extLst>
                        <a:ext uri="{FF2B5EF4-FFF2-40B4-BE49-F238E27FC236}">
                          <a16:creationId xmlns:a16="http://schemas.microsoft.com/office/drawing/2014/main" id="{C59C6D76-A93D-F181-4F3A-AF233E5244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4" name="直線コネクタ 8943">
                      <a:extLst>
                        <a:ext uri="{FF2B5EF4-FFF2-40B4-BE49-F238E27FC236}">
                          <a16:creationId xmlns:a16="http://schemas.microsoft.com/office/drawing/2014/main" id="{D24C086A-6B07-704C-2ABB-E335C40ED5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5" name="直線コネクタ 8944">
                      <a:extLst>
                        <a:ext uri="{FF2B5EF4-FFF2-40B4-BE49-F238E27FC236}">
                          <a16:creationId xmlns:a16="http://schemas.microsoft.com/office/drawing/2014/main" id="{32D2880D-5515-AD9F-F79D-19A9798305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6" name="直線コネクタ 8945">
                      <a:extLst>
                        <a:ext uri="{FF2B5EF4-FFF2-40B4-BE49-F238E27FC236}">
                          <a16:creationId xmlns:a16="http://schemas.microsoft.com/office/drawing/2014/main" id="{C9B3A3E4-D15F-ABD2-D9BF-D4DBC39E13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7" name="直線コネクタ 8946">
                      <a:extLst>
                        <a:ext uri="{FF2B5EF4-FFF2-40B4-BE49-F238E27FC236}">
                          <a16:creationId xmlns:a16="http://schemas.microsoft.com/office/drawing/2014/main" id="{FCAABBDF-1CC2-8C27-98F4-BCF6DED0A2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8" name="直線コネクタ 8947">
                      <a:extLst>
                        <a:ext uri="{FF2B5EF4-FFF2-40B4-BE49-F238E27FC236}">
                          <a16:creationId xmlns:a16="http://schemas.microsoft.com/office/drawing/2014/main" id="{3CEBC798-151E-8A23-7DFC-3D5A3C0862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9" name="直線コネクタ 8948">
                      <a:extLst>
                        <a:ext uri="{FF2B5EF4-FFF2-40B4-BE49-F238E27FC236}">
                          <a16:creationId xmlns:a16="http://schemas.microsoft.com/office/drawing/2014/main" id="{9447A297-4938-86C6-13D4-42523A3A2D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917" name="グループ化 8916">
                    <a:extLst>
                      <a:ext uri="{FF2B5EF4-FFF2-40B4-BE49-F238E27FC236}">
                        <a16:creationId xmlns:a16="http://schemas.microsoft.com/office/drawing/2014/main" id="{3B6F4C6E-3635-558A-3487-C8591E6C39CD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18" name="直線コネクタ 8917">
                      <a:extLst>
                        <a:ext uri="{FF2B5EF4-FFF2-40B4-BE49-F238E27FC236}">
                          <a16:creationId xmlns:a16="http://schemas.microsoft.com/office/drawing/2014/main" id="{F94A8B4B-5942-1C0D-3F98-64A1BA99BB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19" name="直線コネクタ 8918">
                      <a:extLst>
                        <a:ext uri="{FF2B5EF4-FFF2-40B4-BE49-F238E27FC236}">
                          <a16:creationId xmlns:a16="http://schemas.microsoft.com/office/drawing/2014/main" id="{84B179B5-9EFA-F54E-C57B-DA063F40C2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0" name="直線コネクタ 8919">
                      <a:extLst>
                        <a:ext uri="{FF2B5EF4-FFF2-40B4-BE49-F238E27FC236}">
                          <a16:creationId xmlns:a16="http://schemas.microsoft.com/office/drawing/2014/main" id="{49168ECA-1504-DDA6-69D9-A1DD300737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1" name="直線コネクタ 8920">
                      <a:extLst>
                        <a:ext uri="{FF2B5EF4-FFF2-40B4-BE49-F238E27FC236}">
                          <a16:creationId xmlns:a16="http://schemas.microsoft.com/office/drawing/2014/main" id="{3BA72818-C2F4-9916-C5D7-4066DB8916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2" name="直線コネクタ 8921">
                      <a:extLst>
                        <a:ext uri="{FF2B5EF4-FFF2-40B4-BE49-F238E27FC236}">
                          <a16:creationId xmlns:a16="http://schemas.microsoft.com/office/drawing/2014/main" id="{687FE352-6F94-5AC3-FDD6-F09FFA7095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3" name="直線コネクタ 8922">
                      <a:extLst>
                        <a:ext uri="{FF2B5EF4-FFF2-40B4-BE49-F238E27FC236}">
                          <a16:creationId xmlns:a16="http://schemas.microsoft.com/office/drawing/2014/main" id="{1ED66820-5024-D4A8-F37A-F8227681DB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4" name="直線コネクタ 8923">
                      <a:extLst>
                        <a:ext uri="{FF2B5EF4-FFF2-40B4-BE49-F238E27FC236}">
                          <a16:creationId xmlns:a16="http://schemas.microsoft.com/office/drawing/2014/main" id="{9BC7AE5B-4ED7-87F4-4251-4812A24612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5" name="直線コネクタ 8924">
                      <a:extLst>
                        <a:ext uri="{FF2B5EF4-FFF2-40B4-BE49-F238E27FC236}">
                          <a16:creationId xmlns:a16="http://schemas.microsoft.com/office/drawing/2014/main" id="{FC0E1C58-3F4E-CDE6-3211-000D944C52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6" name="直線コネクタ 8925">
                      <a:extLst>
                        <a:ext uri="{FF2B5EF4-FFF2-40B4-BE49-F238E27FC236}">
                          <a16:creationId xmlns:a16="http://schemas.microsoft.com/office/drawing/2014/main" id="{B3A5AC0C-7515-8996-818B-C683B605F0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7" name="直線コネクタ 8926">
                      <a:extLst>
                        <a:ext uri="{FF2B5EF4-FFF2-40B4-BE49-F238E27FC236}">
                          <a16:creationId xmlns:a16="http://schemas.microsoft.com/office/drawing/2014/main" id="{94264728-D63F-09B2-B961-DB067F9C62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8" name="直線コネクタ 8927">
                      <a:extLst>
                        <a:ext uri="{FF2B5EF4-FFF2-40B4-BE49-F238E27FC236}">
                          <a16:creationId xmlns:a16="http://schemas.microsoft.com/office/drawing/2014/main" id="{4919EB8A-7A47-1267-8DE3-3B7C1CBDFC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9" name="直線コネクタ 8928">
                      <a:extLst>
                        <a:ext uri="{FF2B5EF4-FFF2-40B4-BE49-F238E27FC236}">
                          <a16:creationId xmlns:a16="http://schemas.microsoft.com/office/drawing/2014/main" id="{FF23F17B-29FD-6D4B-264E-0CAEFF6613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0" name="直線コネクタ 8929">
                      <a:extLst>
                        <a:ext uri="{FF2B5EF4-FFF2-40B4-BE49-F238E27FC236}">
                          <a16:creationId xmlns:a16="http://schemas.microsoft.com/office/drawing/2014/main" id="{C6D2F663-ABBD-6D13-C9B3-299DA411A1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1" name="直線コネクタ 8930">
                      <a:extLst>
                        <a:ext uri="{FF2B5EF4-FFF2-40B4-BE49-F238E27FC236}">
                          <a16:creationId xmlns:a16="http://schemas.microsoft.com/office/drawing/2014/main" id="{DEE2D3D3-E153-1EBD-E377-D88B9233B2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2" name="直線コネクタ 8931">
                      <a:extLst>
                        <a:ext uri="{FF2B5EF4-FFF2-40B4-BE49-F238E27FC236}">
                          <a16:creationId xmlns:a16="http://schemas.microsoft.com/office/drawing/2014/main" id="{84C05993-305F-6FD2-5920-E686EA281C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3" name="直線コネクタ 8932">
                      <a:extLst>
                        <a:ext uri="{FF2B5EF4-FFF2-40B4-BE49-F238E27FC236}">
                          <a16:creationId xmlns:a16="http://schemas.microsoft.com/office/drawing/2014/main" id="{D341990D-BCAF-F388-D4C3-B36014DE79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84" name="グループ化 8883">
                  <a:extLst>
                    <a:ext uri="{FF2B5EF4-FFF2-40B4-BE49-F238E27FC236}">
                      <a16:creationId xmlns:a16="http://schemas.microsoft.com/office/drawing/2014/main" id="{7A80D9B5-DCB4-CF47-A114-C2F5940B6B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6" name="直線コネクタ 8905">
                    <a:extLst>
                      <a:ext uri="{FF2B5EF4-FFF2-40B4-BE49-F238E27FC236}">
                        <a16:creationId xmlns:a16="http://schemas.microsoft.com/office/drawing/2014/main" id="{550A794E-D915-A781-8246-47DA247DEA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7" name="直線コネクタ 8906">
                    <a:extLst>
                      <a:ext uri="{FF2B5EF4-FFF2-40B4-BE49-F238E27FC236}">
                        <a16:creationId xmlns:a16="http://schemas.microsoft.com/office/drawing/2014/main" id="{65AA4B84-D8FE-7916-2784-F43B4ED97B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8" name="直線コネクタ 8907">
                    <a:extLst>
                      <a:ext uri="{FF2B5EF4-FFF2-40B4-BE49-F238E27FC236}">
                        <a16:creationId xmlns:a16="http://schemas.microsoft.com/office/drawing/2014/main" id="{6F8BE426-5BC9-E3CA-3404-A3110D65C5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9" name="直線コネクタ 8908">
                    <a:extLst>
                      <a:ext uri="{FF2B5EF4-FFF2-40B4-BE49-F238E27FC236}">
                        <a16:creationId xmlns:a16="http://schemas.microsoft.com/office/drawing/2014/main" id="{BB7C533F-3062-6775-5F09-99C3A62915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0" name="直線コネクタ 8909">
                    <a:extLst>
                      <a:ext uri="{FF2B5EF4-FFF2-40B4-BE49-F238E27FC236}">
                        <a16:creationId xmlns:a16="http://schemas.microsoft.com/office/drawing/2014/main" id="{46CD5F64-2088-59EC-3DE7-C976F013DE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1" name="直線コネクタ 8910">
                    <a:extLst>
                      <a:ext uri="{FF2B5EF4-FFF2-40B4-BE49-F238E27FC236}">
                        <a16:creationId xmlns:a16="http://schemas.microsoft.com/office/drawing/2014/main" id="{06730EE9-801A-5748-A6CE-24A041E691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5" name="グループ化 8884">
                  <a:extLst>
                    <a:ext uri="{FF2B5EF4-FFF2-40B4-BE49-F238E27FC236}">
                      <a16:creationId xmlns:a16="http://schemas.microsoft.com/office/drawing/2014/main" id="{E1BD798E-D602-2B03-3878-259BDD851B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0" name="直線コネクタ 8899">
                    <a:extLst>
                      <a:ext uri="{FF2B5EF4-FFF2-40B4-BE49-F238E27FC236}">
                        <a16:creationId xmlns:a16="http://schemas.microsoft.com/office/drawing/2014/main" id="{4C2EAC4B-10FE-66DB-32FF-57D926A8FC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1" name="直線コネクタ 8900">
                    <a:extLst>
                      <a:ext uri="{FF2B5EF4-FFF2-40B4-BE49-F238E27FC236}">
                        <a16:creationId xmlns:a16="http://schemas.microsoft.com/office/drawing/2014/main" id="{E8E056A4-F1C9-E354-CF7B-C995DFFA80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2" name="直線コネクタ 8901">
                    <a:extLst>
                      <a:ext uri="{FF2B5EF4-FFF2-40B4-BE49-F238E27FC236}">
                        <a16:creationId xmlns:a16="http://schemas.microsoft.com/office/drawing/2014/main" id="{7C9A429F-5974-67EE-B978-DE9B674021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3" name="直線コネクタ 8902">
                    <a:extLst>
                      <a:ext uri="{FF2B5EF4-FFF2-40B4-BE49-F238E27FC236}">
                        <a16:creationId xmlns:a16="http://schemas.microsoft.com/office/drawing/2014/main" id="{14035241-8017-7A7E-58E8-E34C0489AB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4" name="直線コネクタ 8903">
                    <a:extLst>
                      <a:ext uri="{FF2B5EF4-FFF2-40B4-BE49-F238E27FC236}">
                        <a16:creationId xmlns:a16="http://schemas.microsoft.com/office/drawing/2014/main" id="{01778579-6ADB-0188-69FB-834F49161E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5" name="直線コネクタ 8904">
                    <a:extLst>
                      <a:ext uri="{FF2B5EF4-FFF2-40B4-BE49-F238E27FC236}">
                        <a16:creationId xmlns:a16="http://schemas.microsoft.com/office/drawing/2014/main" id="{27A82445-7D4D-465A-A21B-9EE82BE5E5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6" name="グループ化 8885">
                  <a:extLst>
                    <a:ext uri="{FF2B5EF4-FFF2-40B4-BE49-F238E27FC236}">
                      <a16:creationId xmlns:a16="http://schemas.microsoft.com/office/drawing/2014/main" id="{FA5C99CE-2DF6-022F-DD78-0E5A741471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94" name="直線コネクタ 8893">
                    <a:extLst>
                      <a:ext uri="{FF2B5EF4-FFF2-40B4-BE49-F238E27FC236}">
                        <a16:creationId xmlns:a16="http://schemas.microsoft.com/office/drawing/2014/main" id="{F3F51844-A888-208E-AC75-7B07388EA6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5" name="直線コネクタ 8894">
                    <a:extLst>
                      <a:ext uri="{FF2B5EF4-FFF2-40B4-BE49-F238E27FC236}">
                        <a16:creationId xmlns:a16="http://schemas.microsoft.com/office/drawing/2014/main" id="{CEE0C7E1-ACB0-7EBC-042F-758F8EE23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6" name="直線コネクタ 8895">
                    <a:extLst>
                      <a:ext uri="{FF2B5EF4-FFF2-40B4-BE49-F238E27FC236}">
                        <a16:creationId xmlns:a16="http://schemas.microsoft.com/office/drawing/2014/main" id="{315BC1D4-A753-90A7-B65D-2479A0DDCC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7" name="直線コネクタ 8896">
                    <a:extLst>
                      <a:ext uri="{FF2B5EF4-FFF2-40B4-BE49-F238E27FC236}">
                        <a16:creationId xmlns:a16="http://schemas.microsoft.com/office/drawing/2014/main" id="{3564F682-C677-6652-7BFB-F216882419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8" name="直線コネクタ 8897">
                    <a:extLst>
                      <a:ext uri="{FF2B5EF4-FFF2-40B4-BE49-F238E27FC236}">
                        <a16:creationId xmlns:a16="http://schemas.microsoft.com/office/drawing/2014/main" id="{D4B2E9DC-50F9-CD2D-CF2C-93C66FA2B4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9" name="直線コネクタ 8898">
                    <a:extLst>
                      <a:ext uri="{FF2B5EF4-FFF2-40B4-BE49-F238E27FC236}">
                        <a16:creationId xmlns:a16="http://schemas.microsoft.com/office/drawing/2014/main" id="{15003AF9-2B38-55A6-1053-092A78E157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7" name="グループ化 8886">
                  <a:extLst>
                    <a:ext uri="{FF2B5EF4-FFF2-40B4-BE49-F238E27FC236}">
                      <a16:creationId xmlns:a16="http://schemas.microsoft.com/office/drawing/2014/main" id="{9948AD8E-5508-8ADC-0161-76427AB3CD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88" name="直線コネクタ 8887">
                    <a:extLst>
                      <a:ext uri="{FF2B5EF4-FFF2-40B4-BE49-F238E27FC236}">
                        <a16:creationId xmlns:a16="http://schemas.microsoft.com/office/drawing/2014/main" id="{FD7827AD-BC08-BEB1-A590-3BC694AA03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89" name="直線コネクタ 8888">
                    <a:extLst>
                      <a:ext uri="{FF2B5EF4-FFF2-40B4-BE49-F238E27FC236}">
                        <a16:creationId xmlns:a16="http://schemas.microsoft.com/office/drawing/2014/main" id="{BCFC0CF9-BEC8-C3EC-C4BB-1F617A01C7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0" name="直線コネクタ 8889">
                    <a:extLst>
                      <a:ext uri="{FF2B5EF4-FFF2-40B4-BE49-F238E27FC236}">
                        <a16:creationId xmlns:a16="http://schemas.microsoft.com/office/drawing/2014/main" id="{14589440-A8FA-2162-05CF-24A3C8E1B8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1" name="直線コネクタ 8890">
                    <a:extLst>
                      <a:ext uri="{FF2B5EF4-FFF2-40B4-BE49-F238E27FC236}">
                        <a16:creationId xmlns:a16="http://schemas.microsoft.com/office/drawing/2014/main" id="{664DD936-4FB0-AB1D-F83B-BC75216FC0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2" name="直線コネクタ 8891">
                    <a:extLst>
                      <a:ext uri="{FF2B5EF4-FFF2-40B4-BE49-F238E27FC236}">
                        <a16:creationId xmlns:a16="http://schemas.microsoft.com/office/drawing/2014/main" id="{8CD46160-44F1-EC4E-0386-26EDE2C14D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3" name="直線コネクタ 8892">
                    <a:extLst>
                      <a:ext uri="{FF2B5EF4-FFF2-40B4-BE49-F238E27FC236}">
                        <a16:creationId xmlns:a16="http://schemas.microsoft.com/office/drawing/2014/main" id="{3A5E3189-DB4B-DAFF-23B4-92A2661D0E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5" name="グループ化 8314">
                <a:extLst>
                  <a:ext uri="{FF2B5EF4-FFF2-40B4-BE49-F238E27FC236}">
                    <a16:creationId xmlns:a16="http://schemas.microsoft.com/office/drawing/2014/main" id="{CB1130D6-C935-FDC6-DA1C-415E739A7200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694" name="正方形/長方形 8693">
                  <a:extLst>
                    <a:ext uri="{FF2B5EF4-FFF2-40B4-BE49-F238E27FC236}">
                      <a16:creationId xmlns:a16="http://schemas.microsoft.com/office/drawing/2014/main" id="{9AD81596-30FA-C988-291F-BD44FAEC465C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695" name="グループ化 8694">
                  <a:extLst>
                    <a:ext uri="{FF2B5EF4-FFF2-40B4-BE49-F238E27FC236}">
                      <a16:creationId xmlns:a16="http://schemas.microsoft.com/office/drawing/2014/main" id="{45A6B11D-3BBD-CA2F-7632-5C4B029DBCD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724" name="グループ化 8723">
                    <a:extLst>
                      <a:ext uri="{FF2B5EF4-FFF2-40B4-BE49-F238E27FC236}">
                        <a16:creationId xmlns:a16="http://schemas.microsoft.com/office/drawing/2014/main" id="{AD3D5F28-FD51-C183-A250-483791E3C654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864" name="正方形/長方形 8863">
                      <a:extLst>
                        <a:ext uri="{FF2B5EF4-FFF2-40B4-BE49-F238E27FC236}">
                          <a16:creationId xmlns:a16="http://schemas.microsoft.com/office/drawing/2014/main" id="{5D096020-993D-6479-3870-C37ECF3FB1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5" name="グループ化 8864">
                      <a:extLst>
                        <a:ext uri="{FF2B5EF4-FFF2-40B4-BE49-F238E27FC236}">
                          <a16:creationId xmlns:a16="http://schemas.microsoft.com/office/drawing/2014/main" id="{735876DE-7AF8-9813-F003-03594A939E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80" name="正方形/長方形 8879">
                        <a:extLst>
                          <a:ext uri="{FF2B5EF4-FFF2-40B4-BE49-F238E27FC236}">
                            <a16:creationId xmlns:a16="http://schemas.microsoft.com/office/drawing/2014/main" id="{0B1C6323-49AC-825A-4741-DC5D1F7BB98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81" name="正方形/長方形 8880">
                        <a:extLst>
                          <a:ext uri="{FF2B5EF4-FFF2-40B4-BE49-F238E27FC236}">
                            <a16:creationId xmlns:a16="http://schemas.microsoft.com/office/drawing/2014/main" id="{B8B894D8-2BD7-6DA1-C1DE-F7237701EC2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866" name="グループ化 8865">
                      <a:extLst>
                        <a:ext uri="{FF2B5EF4-FFF2-40B4-BE49-F238E27FC236}">
                          <a16:creationId xmlns:a16="http://schemas.microsoft.com/office/drawing/2014/main" id="{3986535B-158C-4C10-E11D-AC7DCDA6C8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876" name="正方形/長方形 8875">
                        <a:extLst>
                          <a:ext uri="{FF2B5EF4-FFF2-40B4-BE49-F238E27FC236}">
                            <a16:creationId xmlns:a16="http://schemas.microsoft.com/office/drawing/2014/main" id="{0A43E258-97AA-340E-B68F-69B920488B5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877" name="グループ化 8876">
                        <a:extLst>
                          <a:ext uri="{FF2B5EF4-FFF2-40B4-BE49-F238E27FC236}">
                            <a16:creationId xmlns:a16="http://schemas.microsoft.com/office/drawing/2014/main" id="{43AF125C-4B00-2C44-5861-F904D5BC804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878" name="正方形/長方形 8877">
                          <a:extLst>
                            <a:ext uri="{FF2B5EF4-FFF2-40B4-BE49-F238E27FC236}">
                              <a16:creationId xmlns:a16="http://schemas.microsoft.com/office/drawing/2014/main" id="{0935A416-43B3-BAE8-9006-4968B32CFC5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879" name="正方形/長方形 8878">
                          <a:extLst>
                            <a:ext uri="{FF2B5EF4-FFF2-40B4-BE49-F238E27FC236}">
                              <a16:creationId xmlns:a16="http://schemas.microsoft.com/office/drawing/2014/main" id="{9104AF4F-F056-702E-F5AF-C3B1F9CCF73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867" name="正方形/長方形 8866">
                      <a:extLst>
                        <a:ext uri="{FF2B5EF4-FFF2-40B4-BE49-F238E27FC236}">
                          <a16:creationId xmlns:a16="http://schemas.microsoft.com/office/drawing/2014/main" id="{B05F0FAD-E629-9109-98C9-F69B0DF9F25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8" name="グループ化 8867">
                      <a:extLst>
                        <a:ext uri="{FF2B5EF4-FFF2-40B4-BE49-F238E27FC236}">
                          <a16:creationId xmlns:a16="http://schemas.microsoft.com/office/drawing/2014/main" id="{D2B3075F-2E69-0385-6F2D-1360F00586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4" name="正方形/長方形 8873">
                        <a:extLst>
                          <a:ext uri="{FF2B5EF4-FFF2-40B4-BE49-F238E27FC236}">
                            <a16:creationId xmlns:a16="http://schemas.microsoft.com/office/drawing/2014/main" id="{CCE8338E-1B49-E8FC-329E-DB36333A209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5" name="正方形/長方形 8874">
                        <a:extLst>
                          <a:ext uri="{FF2B5EF4-FFF2-40B4-BE49-F238E27FC236}">
                            <a16:creationId xmlns:a16="http://schemas.microsoft.com/office/drawing/2014/main" id="{202B7CF9-D883-9208-8C68-1D2A4CF38A1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69" name="正方形/長方形 8868">
                      <a:extLst>
                        <a:ext uri="{FF2B5EF4-FFF2-40B4-BE49-F238E27FC236}">
                          <a16:creationId xmlns:a16="http://schemas.microsoft.com/office/drawing/2014/main" id="{C496ABD4-0416-EE28-CBE5-C5B73846EFD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70" name="グループ化 8869">
                      <a:extLst>
                        <a:ext uri="{FF2B5EF4-FFF2-40B4-BE49-F238E27FC236}">
                          <a16:creationId xmlns:a16="http://schemas.microsoft.com/office/drawing/2014/main" id="{ADEF91E5-48D1-2A93-76E2-8CAA97454C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2" name="正方形/長方形 8871">
                        <a:extLst>
                          <a:ext uri="{FF2B5EF4-FFF2-40B4-BE49-F238E27FC236}">
                            <a16:creationId xmlns:a16="http://schemas.microsoft.com/office/drawing/2014/main" id="{D9A9635F-DEE0-5879-7A8A-D6C767C736F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3" name="正方形/長方形 8872">
                        <a:extLst>
                          <a:ext uri="{FF2B5EF4-FFF2-40B4-BE49-F238E27FC236}">
                            <a16:creationId xmlns:a16="http://schemas.microsoft.com/office/drawing/2014/main" id="{20705F80-929A-64F5-E1FE-1D56426507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71" name="正方形/長方形 8870">
                      <a:extLst>
                        <a:ext uri="{FF2B5EF4-FFF2-40B4-BE49-F238E27FC236}">
                          <a16:creationId xmlns:a16="http://schemas.microsoft.com/office/drawing/2014/main" id="{99459DC3-92FB-A0A9-6B08-47565365C0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725" name="グループ化 8724">
                    <a:extLst>
                      <a:ext uri="{FF2B5EF4-FFF2-40B4-BE49-F238E27FC236}">
                        <a16:creationId xmlns:a16="http://schemas.microsoft.com/office/drawing/2014/main" id="{966A95C9-A7D0-809B-0B16-6FDD51BC449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830" name="グループ化 8829">
                      <a:extLst>
                        <a:ext uri="{FF2B5EF4-FFF2-40B4-BE49-F238E27FC236}">
                          <a16:creationId xmlns:a16="http://schemas.microsoft.com/office/drawing/2014/main" id="{89459C09-7A3C-E64F-9086-5115081DA7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48" name="直線コネクタ 8847">
                        <a:extLst>
                          <a:ext uri="{FF2B5EF4-FFF2-40B4-BE49-F238E27FC236}">
                            <a16:creationId xmlns:a16="http://schemas.microsoft.com/office/drawing/2014/main" id="{78ED472C-D60C-DF02-04EC-9627AC7ACD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9" name="直線コネクタ 8848">
                        <a:extLst>
                          <a:ext uri="{FF2B5EF4-FFF2-40B4-BE49-F238E27FC236}">
                            <a16:creationId xmlns:a16="http://schemas.microsoft.com/office/drawing/2014/main" id="{6214CB6C-FED5-F00F-8963-1A92D04DB4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0" name="直線コネクタ 8849">
                        <a:extLst>
                          <a:ext uri="{FF2B5EF4-FFF2-40B4-BE49-F238E27FC236}">
                            <a16:creationId xmlns:a16="http://schemas.microsoft.com/office/drawing/2014/main" id="{1EB10994-8C2F-632C-C997-243BE9CB41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1" name="直線コネクタ 8850">
                        <a:extLst>
                          <a:ext uri="{FF2B5EF4-FFF2-40B4-BE49-F238E27FC236}">
                            <a16:creationId xmlns:a16="http://schemas.microsoft.com/office/drawing/2014/main" id="{539292E1-5F37-F747-9E15-955A7CADDA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2" name="直線コネクタ 8851">
                        <a:extLst>
                          <a:ext uri="{FF2B5EF4-FFF2-40B4-BE49-F238E27FC236}">
                            <a16:creationId xmlns:a16="http://schemas.microsoft.com/office/drawing/2014/main" id="{3D84080B-6797-3339-CC5D-F662666382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3" name="直線コネクタ 8852">
                        <a:extLst>
                          <a:ext uri="{FF2B5EF4-FFF2-40B4-BE49-F238E27FC236}">
                            <a16:creationId xmlns:a16="http://schemas.microsoft.com/office/drawing/2014/main" id="{23E18ACF-67C2-2B4E-E63B-197B4FA7EF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4" name="直線コネクタ 8853">
                        <a:extLst>
                          <a:ext uri="{FF2B5EF4-FFF2-40B4-BE49-F238E27FC236}">
                            <a16:creationId xmlns:a16="http://schemas.microsoft.com/office/drawing/2014/main" id="{EE0E3259-9C73-0905-6D64-7478763715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5" name="直線コネクタ 8854">
                        <a:extLst>
                          <a:ext uri="{FF2B5EF4-FFF2-40B4-BE49-F238E27FC236}">
                            <a16:creationId xmlns:a16="http://schemas.microsoft.com/office/drawing/2014/main" id="{5B8E7AB6-B96D-5B13-BDCC-EE82AFA574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6" name="直線コネクタ 8855">
                        <a:extLst>
                          <a:ext uri="{FF2B5EF4-FFF2-40B4-BE49-F238E27FC236}">
                            <a16:creationId xmlns:a16="http://schemas.microsoft.com/office/drawing/2014/main" id="{2D5E0B57-E918-CC15-D4D5-5DD6127D73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7" name="直線コネクタ 8856">
                        <a:extLst>
                          <a:ext uri="{FF2B5EF4-FFF2-40B4-BE49-F238E27FC236}">
                            <a16:creationId xmlns:a16="http://schemas.microsoft.com/office/drawing/2014/main" id="{E2F244C7-F2D0-B65D-FB43-03F1507923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8" name="直線コネクタ 8857">
                        <a:extLst>
                          <a:ext uri="{FF2B5EF4-FFF2-40B4-BE49-F238E27FC236}">
                            <a16:creationId xmlns:a16="http://schemas.microsoft.com/office/drawing/2014/main" id="{A8A93985-585A-4381-3389-71CBBBDFBD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9" name="直線コネクタ 8858">
                        <a:extLst>
                          <a:ext uri="{FF2B5EF4-FFF2-40B4-BE49-F238E27FC236}">
                            <a16:creationId xmlns:a16="http://schemas.microsoft.com/office/drawing/2014/main" id="{1CC6B0D1-EC0E-F39C-8F82-4147B1E6EB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0" name="直線コネクタ 8859">
                        <a:extLst>
                          <a:ext uri="{FF2B5EF4-FFF2-40B4-BE49-F238E27FC236}">
                            <a16:creationId xmlns:a16="http://schemas.microsoft.com/office/drawing/2014/main" id="{992E7653-6BF8-3DEB-6599-17A9936DDD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1" name="直線コネクタ 8860">
                        <a:extLst>
                          <a:ext uri="{FF2B5EF4-FFF2-40B4-BE49-F238E27FC236}">
                            <a16:creationId xmlns:a16="http://schemas.microsoft.com/office/drawing/2014/main" id="{95177E8B-78CC-43D2-EE1F-0D5D6211AB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2" name="直線コネクタ 8861">
                        <a:extLst>
                          <a:ext uri="{FF2B5EF4-FFF2-40B4-BE49-F238E27FC236}">
                            <a16:creationId xmlns:a16="http://schemas.microsoft.com/office/drawing/2014/main" id="{25B3D489-2034-451C-2A82-C01487B495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3" name="直線コネクタ 8862">
                        <a:extLst>
                          <a:ext uri="{FF2B5EF4-FFF2-40B4-BE49-F238E27FC236}">
                            <a16:creationId xmlns:a16="http://schemas.microsoft.com/office/drawing/2014/main" id="{D6A0701B-8664-5828-AAD1-11E3CB6815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831" name="グループ化 8830">
                      <a:extLst>
                        <a:ext uri="{FF2B5EF4-FFF2-40B4-BE49-F238E27FC236}">
                          <a16:creationId xmlns:a16="http://schemas.microsoft.com/office/drawing/2014/main" id="{23918759-A4DA-DF69-D5F3-43809C179B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32" name="直線コネクタ 8831">
                        <a:extLst>
                          <a:ext uri="{FF2B5EF4-FFF2-40B4-BE49-F238E27FC236}">
                            <a16:creationId xmlns:a16="http://schemas.microsoft.com/office/drawing/2014/main" id="{9AC5E2F3-6A3F-3E0D-323A-400E367F1E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3" name="直線コネクタ 8832">
                        <a:extLst>
                          <a:ext uri="{FF2B5EF4-FFF2-40B4-BE49-F238E27FC236}">
                            <a16:creationId xmlns:a16="http://schemas.microsoft.com/office/drawing/2014/main" id="{9B887248-C3E5-423F-5B4F-00F9D52CBE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4" name="直線コネクタ 8833">
                        <a:extLst>
                          <a:ext uri="{FF2B5EF4-FFF2-40B4-BE49-F238E27FC236}">
                            <a16:creationId xmlns:a16="http://schemas.microsoft.com/office/drawing/2014/main" id="{F2A5C099-15E5-15BB-52D0-202DCF538F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5" name="直線コネクタ 8834">
                        <a:extLst>
                          <a:ext uri="{FF2B5EF4-FFF2-40B4-BE49-F238E27FC236}">
                            <a16:creationId xmlns:a16="http://schemas.microsoft.com/office/drawing/2014/main" id="{5CA394DB-F8B3-FCDB-DD94-55408071D1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6" name="直線コネクタ 8835">
                        <a:extLst>
                          <a:ext uri="{FF2B5EF4-FFF2-40B4-BE49-F238E27FC236}">
                            <a16:creationId xmlns:a16="http://schemas.microsoft.com/office/drawing/2014/main" id="{A8B7C290-C03C-B28E-EAD2-CD375BFF9D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7" name="直線コネクタ 8836">
                        <a:extLst>
                          <a:ext uri="{FF2B5EF4-FFF2-40B4-BE49-F238E27FC236}">
                            <a16:creationId xmlns:a16="http://schemas.microsoft.com/office/drawing/2014/main" id="{9CC27367-42F0-2700-910E-0522B4637D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8" name="直線コネクタ 8837">
                        <a:extLst>
                          <a:ext uri="{FF2B5EF4-FFF2-40B4-BE49-F238E27FC236}">
                            <a16:creationId xmlns:a16="http://schemas.microsoft.com/office/drawing/2014/main" id="{5572BB47-CCA4-FCF2-444A-D52E242E91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9" name="直線コネクタ 8838">
                        <a:extLst>
                          <a:ext uri="{FF2B5EF4-FFF2-40B4-BE49-F238E27FC236}">
                            <a16:creationId xmlns:a16="http://schemas.microsoft.com/office/drawing/2014/main" id="{E840AC5C-4E48-0AC6-0854-A9D16801A9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0" name="直線コネクタ 8839">
                        <a:extLst>
                          <a:ext uri="{FF2B5EF4-FFF2-40B4-BE49-F238E27FC236}">
                            <a16:creationId xmlns:a16="http://schemas.microsoft.com/office/drawing/2014/main" id="{F661D337-A568-8D08-29BE-E44C84101F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1" name="直線コネクタ 8840">
                        <a:extLst>
                          <a:ext uri="{FF2B5EF4-FFF2-40B4-BE49-F238E27FC236}">
                            <a16:creationId xmlns:a16="http://schemas.microsoft.com/office/drawing/2014/main" id="{8EBCA014-9B09-505D-DAB4-33928601BA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2" name="直線コネクタ 8841">
                        <a:extLst>
                          <a:ext uri="{FF2B5EF4-FFF2-40B4-BE49-F238E27FC236}">
                            <a16:creationId xmlns:a16="http://schemas.microsoft.com/office/drawing/2014/main" id="{3BE40EF2-8A99-3DA7-96BF-A64084D570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3" name="直線コネクタ 8842">
                        <a:extLst>
                          <a:ext uri="{FF2B5EF4-FFF2-40B4-BE49-F238E27FC236}">
                            <a16:creationId xmlns:a16="http://schemas.microsoft.com/office/drawing/2014/main" id="{A697AE32-A21B-88CD-CDF3-53E66649C1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4" name="直線コネクタ 8843">
                        <a:extLst>
                          <a:ext uri="{FF2B5EF4-FFF2-40B4-BE49-F238E27FC236}">
                            <a16:creationId xmlns:a16="http://schemas.microsoft.com/office/drawing/2014/main" id="{2C6BDB53-1A16-49F9-6653-1CB32350B9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5" name="直線コネクタ 8844">
                        <a:extLst>
                          <a:ext uri="{FF2B5EF4-FFF2-40B4-BE49-F238E27FC236}">
                            <a16:creationId xmlns:a16="http://schemas.microsoft.com/office/drawing/2014/main" id="{1E00CD91-479C-87DA-0DA1-AA4FA5863F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6" name="直線コネクタ 8845">
                        <a:extLst>
                          <a:ext uri="{FF2B5EF4-FFF2-40B4-BE49-F238E27FC236}">
                            <a16:creationId xmlns:a16="http://schemas.microsoft.com/office/drawing/2014/main" id="{0E9531E0-FE10-7EB6-C36F-300A2D921A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7" name="直線コネクタ 8846">
                        <a:extLst>
                          <a:ext uri="{FF2B5EF4-FFF2-40B4-BE49-F238E27FC236}">
                            <a16:creationId xmlns:a16="http://schemas.microsoft.com/office/drawing/2014/main" id="{F006AB3E-0933-90AE-A371-4731A7DE22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6" name="グループ化 8725">
                    <a:extLst>
                      <a:ext uri="{FF2B5EF4-FFF2-40B4-BE49-F238E27FC236}">
                        <a16:creationId xmlns:a16="http://schemas.microsoft.com/office/drawing/2014/main" id="{CE74ACE4-9DDB-C279-0926-0816D2479D6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96" name="グループ化 8795">
                      <a:extLst>
                        <a:ext uri="{FF2B5EF4-FFF2-40B4-BE49-F238E27FC236}">
                          <a16:creationId xmlns:a16="http://schemas.microsoft.com/office/drawing/2014/main" id="{F121DBF7-A36A-C50F-1891-80F5B64ABF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14" name="直線コネクタ 8813">
                        <a:extLst>
                          <a:ext uri="{FF2B5EF4-FFF2-40B4-BE49-F238E27FC236}">
                            <a16:creationId xmlns:a16="http://schemas.microsoft.com/office/drawing/2014/main" id="{4076CB71-B648-B756-8E72-1E4BF6E63C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5" name="直線コネクタ 8814">
                        <a:extLst>
                          <a:ext uri="{FF2B5EF4-FFF2-40B4-BE49-F238E27FC236}">
                            <a16:creationId xmlns:a16="http://schemas.microsoft.com/office/drawing/2014/main" id="{DC17CEF7-6756-14ED-66E3-4488618F30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6" name="直線コネクタ 8815">
                        <a:extLst>
                          <a:ext uri="{FF2B5EF4-FFF2-40B4-BE49-F238E27FC236}">
                            <a16:creationId xmlns:a16="http://schemas.microsoft.com/office/drawing/2014/main" id="{75312785-533E-A33E-97B6-C9ED9465E4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7" name="直線コネクタ 8816">
                        <a:extLst>
                          <a:ext uri="{FF2B5EF4-FFF2-40B4-BE49-F238E27FC236}">
                            <a16:creationId xmlns:a16="http://schemas.microsoft.com/office/drawing/2014/main" id="{BB1757D3-A4DE-1FC2-B2B4-B937DB8CA6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8" name="直線コネクタ 8817">
                        <a:extLst>
                          <a:ext uri="{FF2B5EF4-FFF2-40B4-BE49-F238E27FC236}">
                            <a16:creationId xmlns:a16="http://schemas.microsoft.com/office/drawing/2014/main" id="{AEEC3432-B933-01BE-86E0-62D720F3D7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9" name="直線コネクタ 8818">
                        <a:extLst>
                          <a:ext uri="{FF2B5EF4-FFF2-40B4-BE49-F238E27FC236}">
                            <a16:creationId xmlns:a16="http://schemas.microsoft.com/office/drawing/2014/main" id="{F776AD8C-FB99-20E3-5828-EF11DE7E32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0" name="直線コネクタ 8819">
                        <a:extLst>
                          <a:ext uri="{FF2B5EF4-FFF2-40B4-BE49-F238E27FC236}">
                            <a16:creationId xmlns:a16="http://schemas.microsoft.com/office/drawing/2014/main" id="{DA0B9648-917C-0F2D-324E-07A8E6E108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1" name="直線コネクタ 8820">
                        <a:extLst>
                          <a:ext uri="{FF2B5EF4-FFF2-40B4-BE49-F238E27FC236}">
                            <a16:creationId xmlns:a16="http://schemas.microsoft.com/office/drawing/2014/main" id="{BC48C7CA-DD47-4FF1-4541-4B0860D6CF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2" name="直線コネクタ 8821">
                        <a:extLst>
                          <a:ext uri="{FF2B5EF4-FFF2-40B4-BE49-F238E27FC236}">
                            <a16:creationId xmlns:a16="http://schemas.microsoft.com/office/drawing/2014/main" id="{536F4C55-ACAB-EDE3-57F9-572BEEE6AE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3" name="直線コネクタ 8822">
                        <a:extLst>
                          <a:ext uri="{FF2B5EF4-FFF2-40B4-BE49-F238E27FC236}">
                            <a16:creationId xmlns:a16="http://schemas.microsoft.com/office/drawing/2014/main" id="{7FB0F3F2-898E-25B9-E689-FA4A786BCA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4" name="直線コネクタ 8823">
                        <a:extLst>
                          <a:ext uri="{FF2B5EF4-FFF2-40B4-BE49-F238E27FC236}">
                            <a16:creationId xmlns:a16="http://schemas.microsoft.com/office/drawing/2014/main" id="{EF68A102-9A99-B409-3494-B1991FBE27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5" name="直線コネクタ 8824">
                        <a:extLst>
                          <a:ext uri="{FF2B5EF4-FFF2-40B4-BE49-F238E27FC236}">
                            <a16:creationId xmlns:a16="http://schemas.microsoft.com/office/drawing/2014/main" id="{36D43434-4D16-5E1E-1A2B-731E055F61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6" name="直線コネクタ 8825">
                        <a:extLst>
                          <a:ext uri="{FF2B5EF4-FFF2-40B4-BE49-F238E27FC236}">
                            <a16:creationId xmlns:a16="http://schemas.microsoft.com/office/drawing/2014/main" id="{5FF47250-23CD-47E2-4AC5-CF7E13BCE3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7" name="直線コネクタ 8826">
                        <a:extLst>
                          <a:ext uri="{FF2B5EF4-FFF2-40B4-BE49-F238E27FC236}">
                            <a16:creationId xmlns:a16="http://schemas.microsoft.com/office/drawing/2014/main" id="{577A494B-0257-7FAC-2081-6FFD3F1022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8" name="直線コネクタ 8827">
                        <a:extLst>
                          <a:ext uri="{FF2B5EF4-FFF2-40B4-BE49-F238E27FC236}">
                            <a16:creationId xmlns:a16="http://schemas.microsoft.com/office/drawing/2014/main" id="{39067266-27F7-56CF-C12B-416D961D9E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9" name="直線コネクタ 8828">
                        <a:extLst>
                          <a:ext uri="{FF2B5EF4-FFF2-40B4-BE49-F238E27FC236}">
                            <a16:creationId xmlns:a16="http://schemas.microsoft.com/office/drawing/2014/main" id="{07F46AE0-31DA-8240-AE2F-5C069114B8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97" name="グループ化 8796">
                      <a:extLst>
                        <a:ext uri="{FF2B5EF4-FFF2-40B4-BE49-F238E27FC236}">
                          <a16:creationId xmlns:a16="http://schemas.microsoft.com/office/drawing/2014/main" id="{F4FEF543-588F-9589-678D-076DE61F1C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98" name="直線コネクタ 8797">
                        <a:extLst>
                          <a:ext uri="{FF2B5EF4-FFF2-40B4-BE49-F238E27FC236}">
                            <a16:creationId xmlns:a16="http://schemas.microsoft.com/office/drawing/2014/main" id="{081E89B5-7BEB-0814-D0A3-EAD23A2A23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9" name="直線コネクタ 8798">
                        <a:extLst>
                          <a:ext uri="{FF2B5EF4-FFF2-40B4-BE49-F238E27FC236}">
                            <a16:creationId xmlns:a16="http://schemas.microsoft.com/office/drawing/2014/main" id="{908FF29E-079E-7725-0C7F-CCB733EF55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0" name="直線コネクタ 8799">
                        <a:extLst>
                          <a:ext uri="{FF2B5EF4-FFF2-40B4-BE49-F238E27FC236}">
                            <a16:creationId xmlns:a16="http://schemas.microsoft.com/office/drawing/2014/main" id="{E4C4B740-682B-8716-383B-C0D8A5DE6C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1" name="直線コネクタ 8800">
                        <a:extLst>
                          <a:ext uri="{FF2B5EF4-FFF2-40B4-BE49-F238E27FC236}">
                            <a16:creationId xmlns:a16="http://schemas.microsoft.com/office/drawing/2014/main" id="{7B36440D-C983-E156-8D65-4ABEA56A5C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2" name="直線コネクタ 8801">
                        <a:extLst>
                          <a:ext uri="{FF2B5EF4-FFF2-40B4-BE49-F238E27FC236}">
                            <a16:creationId xmlns:a16="http://schemas.microsoft.com/office/drawing/2014/main" id="{E445167D-C6C5-CC9D-E857-D25C3A02A8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3" name="直線コネクタ 8802">
                        <a:extLst>
                          <a:ext uri="{FF2B5EF4-FFF2-40B4-BE49-F238E27FC236}">
                            <a16:creationId xmlns:a16="http://schemas.microsoft.com/office/drawing/2014/main" id="{F81E5827-B1CC-7986-41B6-CD4D50D6BA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4" name="直線コネクタ 8803">
                        <a:extLst>
                          <a:ext uri="{FF2B5EF4-FFF2-40B4-BE49-F238E27FC236}">
                            <a16:creationId xmlns:a16="http://schemas.microsoft.com/office/drawing/2014/main" id="{1EA09E98-D314-917E-4127-0232D99B0A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5" name="直線コネクタ 8804">
                        <a:extLst>
                          <a:ext uri="{FF2B5EF4-FFF2-40B4-BE49-F238E27FC236}">
                            <a16:creationId xmlns:a16="http://schemas.microsoft.com/office/drawing/2014/main" id="{9EE88493-C4ED-CB4C-A27D-A4DC3F4BA8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6" name="直線コネクタ 8805">
                        <a:extLst>
                          <a:ext uri="{FF2B5EF4-FFF2-40B4-BE49-F238E27FC236}">
                            <a16:creationId xmlns:a16="http://schemas.microsoft.com/office/drawing/2014/main" id="{05EE4958-909A-5A40-E43E-31AA9CB83D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7" name="直線コネクタ 8806">
                        <a:extLst>
                          <a:ext uri="{FF2B5EF4-FFF2-40B4-BE49-F238E27FC236}">
                            <a16:creationId xmlns:a16="http://schemas.microsoft.com/office/drawing/2014/main" id="{47E9079F-C5C7-2560-D950-11484C8572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8" name="直線コネクタ 8807">
                        <a:extLst>
                          <a:ext uri="{FF2B5EF4-FFF2-40B4-BE49-F238E27FC236}">
                            <a16:creationId xmlns:a16="http://schemas.microsoft.com/office/drawing/2014/main" id="{A0319A5B-C9C2-D3E3-4DCF-69CA896817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9" name="直線コネクタ 8808">
                        <a:extLst>
                          <a:ext uri="{FF2B5EF4-FFF2-40B4-BE49-F238E27FC236}">
                            <a16:creationId xmlns:a16="http://schemas.microsoft.com/office/drawing/2014/main" id="{63F68CC1-C8ED-B0AF-669D-294877450F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0" name="直線コネクタ 8809">
                        <a:extLst>
                          <a:ext uri="{FF2B5EF4-FFF2-40B4-BE49-F238E27FC236}">
                            <a16:creationId xmlns:a16="http://schemas.microsoft.com/office/drawing/2014/main" id="{C5682528-BB3E-AE2C-201A-AF18CA5D95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1" name="直線コネクタ 8810">
                        <a:extLst>
                          <a:ext uri="{FF2B5EF4-FFF2-40B4-BE49-F238E27FC236}">
                            <a16:creationId xmlns:a16="http://schemas.microsoft.com/office/drawing/2014/main" id="{1C34BBD7-E1B5-49FB-1352-E2EE3EBAC2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2" name="直線コネクタ 8811">
                        <a:extLst>
                          <a:ext uri="{FF2B5EF4-FFF2-40B4-BE49-F238E27FC236}">
                            <a16:creationId xmlns:a16="http://schemas.microsoft.com/office/drawing/2014/main" id="{5E38D040-27E1-D492-9BEA-513DB74A8F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3" name="直線コネクタ 8812">
                        <a:extLst>
                          <a:ext uri="{FF2B5EF4-FFF2-40B4-BE49-F238E27FC236}">
                            <a16:creationId xmlns:a16="http://schemas.microsoft.com/office/drawing/2014/main" id="{91CA3053-A905-3864-1BA3-5AA814CA54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7" name="グループ化 8726">
                    <a:extLst>
                      <a:ext uri="{FF2B5EF4-FFF2-40B4-BE49-F238E27FC236}">
                        <a16:creationId xmlns:a16="http://schemas.microsoft.com/office/drawing/2014/main" id="{A098C278-A3E7-023C-F1B2-46375ED7A04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62" name="グループ化 8761">
                      <a:extLst>
                        <a:ext uri="{FF2B5EF4-FFF2-40B4-BE49-F238E27FC236}">
                          <a16:creationId xmlns:a16="http://schemas.microsoft.com/office/drawing/2014/main" id="{762F3FFA-3110-1706-4A65-9E0AD4866B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80" name="直線コネクタ 8779">
                        <a:extLst>
                          <a:ext uri="{FF2B5EF4-FFF2-40B4-BE49-F238E27FC236}">
                            <a16:creationId xmlns:a16="http://schemas.microsoft.com/office/drawing/2014/main" id="{A5ACAAA1-06BE-852F-21B8-BDEF3A368F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1" name="直線コネクタ 8780">
                        <a:extLst>
                          <a:ext uri="{FF2B5EF4-FFF2-40B4-BE49-F238E27FC236}">
                            <a16:creationId xmlns:a16="http://schemas.microsoft.com/office/drawing/2014/main" id="{C2EFFD05-F712-133C-0644-CFE8999C85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2" name="直線コネクタ 8781">
                        <a:extLst>
                          <a:ext uri="{FF2B5EF4-FFF2-40B4-BE49-F238E27FC236}">
                            <a16:creationId xmlns:a16="http://schemas.microsoft.com/office/drawing/2014/main" id="{EFE4C2AC-618B-24DE-9F17-AA1D6CDF15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3" name="直線コネクタ 8782">
                        <a:extLst>
                          <a:ext uri="{FF2B5EF4-FFF2-40B4-BE49-F238E27FC236}">
                            <a16:creationId xmlns:a16="http://schemas.microsoft.com/office/drawing/2014/main" id="{F8C59D73-8884-B050-E7B3-B7BD55921D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4" name="直線コネクタ 8783">
                        <a:extLst>
                          <a:ext uri="{FF2B5EF4-FFF2-40B4-BE49-F238E27FC236}">
                            <a16:creationId xmlns:a16="http://schemas.microsoft.com/office/drawing/2014/main" id="{8625D623-3B45-0D9A-20BC-DF67B1DBD9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5" name="直線コネクタ 8784">
                        <a:extLst>
                          <a:ext uri="{FF2B5EF4-FFF2-40B4-BE49-F238E27FC236}">
                            <a16:creationId xmlns:a16="http://schemas.microsoft.com/office/drawing/2014/main" id="{FF7766B2-993A-CCF0-86CC-35AB506B3A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6" name="直線コネクタ 8785">
                        <a:extLst>
                          <a:ext uri="{FF2B5EF4-FFF2-40B4-BE49-F238E27FC236}">
                            <a16:creationId xmlns:a16="http://schemas.microsoft.com/office/drawing/2014/main" id="{BF65353D-A0F0-9E3C-3322-5CCBE55276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7" name="直線コネクタ 8786">
                        <a:extLst>
                          <a:ext uri="{FF2B5EF4-FFF2-40B4-BE49-F238E27FC236}">
                            <a16:creationId xmlns:a16="http://schemas.microsoft.com/office/drawing/2014/main" id="{DF81F99B-1983-39C7-173E-57247B3BE4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8" name="直線コネクタ 8787">
                        <a:extLst>
                          <a:ext uri="{FF2B5EF4-FFF2-40B4-BE49-F238E27FC236}">
                            <a16:creationId xmlns:a16="http://schemas.microsoft.com/office/drawing/2014/main" id="{2A2CF06B-104A-2FE4-B2E2-851C3B3D1B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9" name="直線コネクタ 8788">
                        <a:extLst>
                          <a:ext uri="{FF2B5EF4-FFF2-40B4-BE49-F238E27FC236}">
                            <a16:creationId xmlns:a16="http://schemas.microsoft.com/office/drawing/2014/main" id="{C03705F0-F7EB-4B95-931F-D4892C1321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0" name="直線コネクタ 8789">
                        <a:extLst>
                          <a:ext uri="{FF2B5EF4-FFF2-40B4-BE49-F238E27FC236}">
                            <a16:creationId xmlns:a16="http://schemas.microsoft.com/office/drawing/2014/main" id="{C2A4D476-2603-CB68-31BA-6B7EA0EB83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1" name="直線コネクタ 8790">
                        <a:extLst>
                          <a:ext uri="{FF2B5EF4-FFF2-40B4-BE49-F238E27FC236}">
                            <a16:creationId xmlns:a16="http://schemas.microsoft.com/office/drawing/2014/main" id="{493F43D9-A9FD-4F72-0A8C-300F3A42CB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2" name="直線コネクタ 8791">
                        <a:extLst>
                          <a:ext uri="{FF2B5EF4-FFF2-40B4-BE49-F238E27FC236}">
                            <a16:creationId xmlns:a16="http://schemas.microsoft.com/office/drawing/2014/main" id="{B0B0EB3D-3289-D45C-325C-798E799CD2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3" name="直線コネクタ 8792">
                        <a:extLst>
                          <a:ext uri="{FF2B5EF4-FFF2-40B4-BE49-F238E27FC236}">
                            <a16:creationId xmlns:a16="http://schemas.microsoft.com/office/drawing/2014/main" id="{A86F6E24-E062-DCF7-2A19-249EB073FA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4" name="直線コネクタ 8793">
                        <a:extLst>
                          <a:ext uri="{FF2B5EF4-FFF2-40B4-BE49-F238E27FC236}">
                            <a16:creationId xmlns:a16="http://schemas.microsoft.com/office/drawing/2014/main" id="{CB845551-F2FB-4F96-EFBF-B7C6DEB019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5" name="直線コネクタ 8794">
                        <a:extLst>
                          <a:ext uri="{FF2B5EF4-FFF2-40B4-BE49-F238E27FC236}">
                            <a16:creationId xmlns:a16="http://schemas.microsoft.com/office/drawing/2014/main" id="{650C5D97-18DC-05ED-2DFB-711B6A13C6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63" name="グループ化 8762">
                      <a:extLst>
                        <a:ext uri="{FF2B5EF4-FFF2-40B4-BE49-F238E27FC236}">
                          <a16:creationId xmlns:a16="http://schemas.microsoft.com/office/drawing/2014/main" id="{76F94BCE-8DD3-FF89-1931-2FAC12C908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64" name="直線コネクタ 8763">
                        <a:extLst>
                          <a:ext uri="{FF2B5EF4-FFF2-40B4-BE49-F238E27FC236}">
                            <a16:creationId xmlns:a16="http://schemas.microsoft.com/office/drawing/2014/main" id="{150E422E-DA8C-A876-29A9-DDA8884CFE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5" name="直線コネクタ 8764">
                        <a:extLst>
                          <a:ext uri="{FF2B5EF4-FFF2-40B4-BE49-F238E27FC236}">
                            <a16:creationId xmlns:a16="http://schemas.microsoft.com/office/drawing/2014/main" id="{9BA0A750-099E-4130-DEE9-44B583E216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6" name="直線コネクタ 8765">
                        <a:extLst>
                          <a:ext uri="{FF2B5EF4-FFF2-40B4-BE49-F238E27FC236}">
                            <a16:creationId xmlns:a16="http://schemas.microsoft.com/office/drawing/2014/main" id="{E9BCD91B-FD50-37A6-B616-26A47896A8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7" name="直線コネクタ 8766">
                        <a:extLst>
                          <a:ext uri="{FF2B5EF4-FFF2-40B4-BE49-F238E27FC236}">
                            <a16:creationId xmlns:a16="http://schemas.microsoft.com/office/drawing/2014/main" id="{3D05C50F-A692-D211-C2EC-C4B2C1A889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8" name="直線コネクタ 8767">
                        <a:extLst>
                          <a:ext uri="{FF2B5EF4-FFF2-40B4-BE49-F238E27FC236}">
                            <a16:creationId xmlns:a16="http://schemas.microsoft.com/office/drawing/2014/main" id="{917827FB-43F5-CE59-B087-1A70ABD742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9" name="直線コネクタ 8768">
                        <a:extLst>
                          <a:ext uri="{FF2B5EF4-FFF2-40B4-BE49-F238E27FC236}">
                            <a16:creationId xmlns:a16="http://schemas.microsoft.com/office/drawing/2014/main" id="{BD37A89C-9804-529C-7F03-F338FA8E77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0" name="直線コネクタ 8769">
                        <a:extLst>
                          <a:ext uri="{FF2B5EF4-FFF2-40B4-BE49-F238E27FC236}">
                            <a16:creationId xmlns:a16="http://schemas.microsoft.com/office/drawing/2014/main" id="{6280AD4B-775E-1580-CD91-6AC2E8FF81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1" name="直線コネクタ 8770">
                        <a:extLst>
                          <a:ext uri="{FF2B5EF4-FFF2-40B4-BE49-F238E27FC236}">
                            <a16:creationId xmlns:a16="http://schemas.microsoft.com/office/drawing/2014/main" id="{0819A509-1103-A0B6-7B51-490A44642D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2" name="直線コネクタ 8771">
                        <a:extLst>
                          <a:ext uri="{FF2B5EF4-FFF2-40B4-BE49-F238E27FC236}">
                            <a16:creationId xmlns:a16="http://schemas.microsoft.com/office/drawing/2014/main" id="{18221F9A-F62E-44A7-89D5-7465960D27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3" name="直線コネクタ 8772">
                        <a:extLst>
                          <a:ext uri="{FF2B5EF4-FFF2-40B4-BE49-F238E27FC236}">
                            <a16:creationId xmlns:a16="http://schemas.microsoft.com/office/drawing/2014/main" id="{B312A1E7-4166-D3F6-FD3B-6CFEAAF9A7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4" name="直線コネクタ 8773">
                        <a:extLst>
                          <a:ext uri="{FF2B5EF4-FFF2-40B4-BE49-F238E27FC236}">
                            <a16:creationId xmlns:a16="http://schemas.microsoft.com/office/drawing/2014/main" id="{45CA4D13-5837-CE98-E028-988249CFDF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5" name="直線コネクタ 8774">
                        <a:extLst>
                          <a:ext uri="{FF2B5EF4-FFF2-40B4-BE49-F238E27FC236}">
                            <a16:creationId xmlns:a16="http://schemas.microsoft.com/office/drawing/2014/main" id="{8BCCEA4F-34BF-438B-3B7A-DEDFBE51F1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6" name="直線コネクタ 8775">
                        <a:extLst>
                          <a:ext uri="{FF2B5EF4-FFF2-40B4-BE49-F238E27FC236}">
                            <a16:creationId xmlns:a16="http://schemas.microsoft.com/office/drawing/2014/main" id="{B800D69E-6A5E-4531-C4D1-DCB526082D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7" name="直線コネクタ 8776">
                        <a:extLst>
                          <a:ext uri="{FF2B5EF4-FFF2-40B4-BE49-F238E27FC236}">
                            <a16:creationId xmlns:a16="http://schemas.microsoft.com/office/drawing/2014/main" id="{308AC87B-9B1B-E1C8-DDDB-D431245A0C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8" name="直線コネクタ 8777">
                        <a:extLst>
                          <a:ext uri="{FF2B5EF4-FFF2-40B4-BE49-F238E27FC236}">
                            <a16:creationId xmlns:a16="http://schemas.microsoft.com/office/drawing/2014/main" id="{E8C199F9-99CA-20BA-9B20-C22D75BE27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9" name="直線コネクタ 8778">
                        <a:extLst>
                          <a:ext uri="{FF2B5EF4-FFF2-40B4-BE49-F238E27FC236}">
                            <a16:creationId xmlns:a16="http://schemas.microsoft.com/office/drawing/2014/main" id="{E0E397C5-19C3-9407-E17D-DAAC47E3F4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8" name="グループ化 8727">
                    <a:extLst>
                      <a:ext uri="{FF2B5EF4-FFF2-40B4-BE49-F238E27FC236}">
                        <a16:creationId xmlns:a16="http://schemas.microsoft.com/office/drawing/2014/main" id="{23A60AA2-68D2-EB1F-F5A8-1D9EBF693564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46" name="直線コネクタ 8745">
                      <a:extLst>
                        <a:ext uri="{FF2B5EF4-FFF2-40B4-BE49-F238E27FC236}">
                          <a16:creationId xmlns:a16="http://schemas.microsoft.com/office/drawing/2014/main" id="{66D93781-0235-23E8-6106-E07E797FDF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7" name="直線コネクタ 8746">
                      <a:extLst>
                        <a:ext uri="{FF2B5EF4-FFF2-40B4-BE49-F238E27FC236}">
                          <a16:creationId xmlns:a16="http://schemas.microsoft.com/office/drawing/2014/main" id="{A63D331D-3A51-ACA9-0644-A80EF29D70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8" name="直線コネクタ 8747">
                      <a:extLst>
                        <a:ext uri="{FF2B5EF4-FFF2-40B4-BE49-F238E27FC236}">
                          <a16:creationId xmlns:a16="http://schemas.microsoft.com/office/drawing/2014/main" id="{CD4D3A2E-9811-812E-2343-916903E4BC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9" name="直線コネクタ 8748">
                      <a:extLst>
                        <a:ext uri="{FF2B5EF4-FFF2-40B4-BE49-F238E27FC236}">
                          <a16:creationId xmlns:a16="http://schemas.microsoft.com/office/drawing/2014/main" id="{71EDB6FF-0EC9-C4F5-44D0-927CC945BF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0" name="直線コネクタ 8749">
                      <a:extLst>
                        <a:ext uri="{FF2B5EF4-FFF2-40B4-BE49-F238E27FC236}">
                          <a16:creationId xmlns:a16="http://schemas.microsoft.com/office/drawing/2014/main" id="{F5FD1F3D-953E-018B-874B-1CD2658942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1" name="直線コネクタ 8750">
                      <a:extLst>
                        <a:ext uri="{FF2B5EF4-FFF2-40B4-BE49-F238E27FC236}">
                          <a16:creationId xmlns:a16="http://schemas.microsoft.com/office/drawing/2014/main" id="{A9D6D052-AE38-4766-9355-452221B433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2" name="直線コネクタ 8751">
                      <a:extLst>
                        <a:ext uri="{FF2B5EF4-FFF2-40B4-BE49-F238E27FC236}">
                          <a16:creationId xmlns:a16="http://schemas.microsoft.com/office/drawing/2014/main" id="{8A876E28-3A77-49CB-9CB8-D94633AD37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3" name="直線コネクタ 8752">
                      <a:extLst>
                        <a:ext uri="{FF2B5EF4-FFF2-40B4-BE49-F238E27FC236}">
                          <a16:creationId xmlns:a16="http://schemas.microsoft.com/office/drawing/2014/main" id="{B0491100-BD7D-973E-05A3-555E62CD4C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4" name="直線コネクタ 8753">
                      <a:extLst>
                        <a:ext uri="{FF2B5EF4-FFF2-40B4-BE49-F238E27FC236}">
                          <a16:creationId xmlns:a16="http://schemas.microsoft.com/office/drawing/2014/main" id="{63CE76E6-3E09-3126-9FBA-0B5B6C4FFE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5" name="直線コネクタ 8754">
                      <a:extLst>
                        <a:ext uri="{FF2B5EF4-FFF2-40B4-BE49-F238E27FC236}">
                          <a16:creationId xmlns:a16="http://schemas.microsoft.com/office/drawing/2014/main" id="{38F8A34A-BD43-20E8-6DEE-612D3F0343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6" name="直線コネクタ 8755">
                      <a:extLst>
                        <a:ext uri="{FF2B5EF4-FFF2-40B4-BE49-F238E27FC236}">
                          <a16:creationId xmlns:a16="http://schemas.microsoft.com/office/drawing/2014/main" id="{4226EFD9-339F-A436-381B-116F053EB3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7" name="直線コネクタ 8756">
                      <a:extLst>
                        <a:ext uri="{FF2B5EF4-FFF2-40B4-BE49-F238E27FC236}">
                          <a16:creationId xmlns:a16="http://schemas.microsoft.com/office/drawing/2014/main" id="{0B6D6203-A40B-3A9B-17CA-2241DFCB6D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8" name="直線コネクタ 8757">
                      <a:extLst>
                        <a:ext uri="{FF2B5EF4-FFF2-40B4-BE49-F238E27FC236}">
                          <a16:creationId xmlns:a16="http://schemas.microsoft.com/office/drawing/2014/main" id="{5C0BA134-51E3-469A-62E0-9F8479B939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9" name="直線コネクタ 8758">
                      <a:extLst>
                        <a:ext uri="{FF2B5EF4-FFF2-40B4-BE49-F238E27FC236}">
                          <a16:creationId xmlns:a16="http://schemas.microsoft.com/office/drawing/2014/main" id="{2F33655A-ED28-0430-A4AC-29BED3C615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0" name="直線コネクタ 8759">
                      <a:extLst>
                        <a:ext uri="{FF2B5EF4-FFF2-40B4-BE49-F238E27FC236}">
                          <a16:creationId xmlns:a16="http://schemas.microsoft.com/office/drawing/2014/main" id="{1EB9F6A7-FDDB-E3F3-A85C-33B3ABFE28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1" name="直線コネクタ 8760">
                      <a:extLst>
                        <a:ext uri="{FF2B5EF4-FFF2-40B4-BE49-F238E27FC236}">
                          <a16:creationId xmlns:a16="http://schemas.microsoft.com/office/drawing/2014/main" id="{E16F110C-E203-88CA-ECB7-8F4AA920B2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29" name="グループ化 8728">
                    <a:extLst>
                      <a:ext uri="{FF2B5EF4-FFF2-40B4-BE49-F238E27FC236}">
                        <a16:creationId xmlns:a16="http://schemas.microsoft.com/office/drawing/2014/main" id="{6FB466AF-9463-9EBB-B2E4-EE34C9B7265B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30" name="直線コネクタ 8729">
                      <a:extLst>
                        <a:ext uri="{FF2B5EF4-FFF2-40B4-BE49-F238E27FC236}">
                          <a16:creationId xmlns:a16="http://schemas.microsoft.com/office/drawing/2014/main" id="{BA93CF8E-913C-8DF6-6D48-2C2BD7F39A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1" name="直線コネクタ 8730">
                      <a:extLst>
                        <a:ext uri="{FF2B5EF4-FFF2-40B4-BE49-F238E27FC236}">
                          <a16:creationId xmlns:a16="http://schemas.microsoft.com/office/drawing/2014/main" id="{43064672-A374-A46C-8426-2E61C575CE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2" name="直線コネクタ 8731">
                      <a:extLst>
                        <a:ext uri="{FF2B5EF4-FFF2-40B4-BE49-F238E27FC236}">
                          <a16:creationId xmlns:a16="http://schemas.microsoft.com/office/drawing/2014/main" id="{9DE00B91-D780-6418-C61B-B529D85E35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3" name="直線コネクタ 8732">
                      <a:extLst>
                        <a:ext uri="{FF2B5EF4-FFF2-40B4-BE49-F238E27FC236}">
                          <a16:creationId xmlns:a16="http://schemas.microsoft.com/office/drawing/2014/main" id="{FC85EEFB-C5CF-66D1-B90E-6933449B78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4" name="直線コネクタ 8733">
                      <a:extLst>
                        <a:ext uri="{FF2B5EF4-FFF2-40B4-BE49-F238E27FC236}">
                          <a16:creationId xmlns:a16="http://schemas.microsoft.com/office/drawing/2014/main" id="{05A2F2BF-9E49-1B05-1604-D45AFAD208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5" name="直線コネクタ 8734">
                      <a:extLst>
                        <a:ext uri="{FF2B5EF4-FFF2-40B4-BE49-F238E27FC236}">
                          <a16:creationId xmlns:a16="http://schemas.microsoft.com/office/drawing/2014/main" id="{8EB3D8B3-4C60-7240-D9DC-02AD759EFA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6" name="直線コネクタ 8735">
                      <a:extLst>
                        <a:ext uri="{FF2B5EF4-FFF2-40B4-BE49-F238E27FC236}">
                          <a16:creationId xmlns:a16="http://schemas.microsoft.com/office/drawing/2014/main" id="{826563EE-543B-021A-F454-92FB511FEE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7" name="直線コネクタ 8736">
                      <a:extLst>
                        <a:ext uri="{FF2B5EF4-FFF2-40B4-BE49-F238E27FC236}">
                          <a16:creationId xmlns:a16="http://schemas.microsoft.com/office/drawing/2014/main" id="{FF4C582F-98D6-22F8-D4AB-4EC93C0ABF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8" name="直線コネクタ 8737">
                      <a:extLst>
                        <a:ext uri="{FF2B5EF4-FFF2-40B4-BE49-F238E27FC236}">
                          <a16:creationId xmlns:a16="http://schemas.microsoft.com/office/drawing/2014/main" id="{5956B86D-97B1-BF07-75A2-69D9AA9BE9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9" name="直線コネクタ 8738">
                      <a:extLst>
                        <a:ext uri="{FF2B5EF4-FFF2-40B4-BE49-F238E27FC236}">
                          <a16:creationId xmlns:a16="http://schemas.microsoft.com/office/drawing/2014/main" id="{A874CA71-4F03-4207-F2E3-75B89D6987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0" name="直線コネクタ 8739">
                      <a:extLst>
                        <a:ext uri="{FF2B5EF4-FFF2-40B4-BE49-F238E27FC236}">
                          <a16:creationId xmlns:a16="http://schemas.microsoft.com/office/drawing/2014/main" id="{C5C2C7C8-CEF4-C4B3-4430-8E67D2AE32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1" name="直線コネクタ 8740">
                      <a:extLst>
                        <a:ext uri="{FF2B5EF4-FFF2-40B4-BE49-F238E27FC236}">
                          <a16:creationId xmlns:a16="http://schemas.microsoft.com/office/drawing/2014/main" id="{CAFA5163-220C-C341-DD30-66632242AC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2" name="直線コネクタ 8741">
                      <a:extLst>
                        <a:ext uri="{FF2B5EF4-FFF2-40B4-BE49-F238E27FC236}">
                          <a16:creationId xmlns:a16="http://schemas.microsoft.com/office/drawing/2014/main" id="{26B621AE-3C7F-E148-7293-06D65B5434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3" name="直線コネクタ 8742">
                      <a:extLst>
                        <a:ext uri="{FF2B5EF4-FFF2-40B4-BE49-F238E27FC236}">
                          <a16:creationId xmlns:a16="http://schemas.microsoft.com/office/drawing/2014/main" id="{D0F3E656-E362-9AA7-1D63-E2A084A691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4" name="直線コネクタ 8743">
                      <a:extLst>
                        <a:ext uri="{FF2B5EF4-FFF2-40B4-BE49-F238E27FC236}">
                          <a16:creationId xmlns:a16="http://schemas.microsoft.com/office/drawing/2014/main" id="{235B04CF-BAD2-E6BB-E932-344349DDF3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5" name="直線コネクタ 8744">
                      <a:extLst>
                        <a:ext uri="{FF2B5EF4-FFF2-40B4-BE49-F238E27FC236}">
                          <a16:creationId xmlns:a16="http://schemas.microsoft.com/office/drawing/2014/main" id="{BC05ACD9-8236-006A-EBFE-A815CF11F9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696" name="グループ化 8695">
                  <a:extLst>
                    <a:ext uri="{FF2B5EF4-FFF2-40B4-BE49-F238E27FC236}">
                      <a16:creationId xmlns:a16="http://schemas.microsoft.com/office/drawing/2014/main" id="{B8426006-5974-F05F-D8EC-47E5A22C54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8" name="直線コネクタ 8717">
                    <a:extLst>
                      <a:ext uri="{FF2B5EF4-FFF2-40B4-BE49-F238E27FC236}">
                        <a16:creationId xmlns:a16="http://schemas.microsoft.com/office/drawing/2014/main" id="{789ACE53-C91D-11ED-5E8B-25A34ADCA8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9" name="直線コネクタ 8718">
                    <a:extLst>
                      <a:ext uri="{FF2B5EF4-FFF2-40B4-BE49-F238E27FC236}">
                        <a16:creationId xmlns:a16="http://schemas.microsoft.com/office/drawing/2014/main" id="{3039C816-BA8D-E96A-983C-BFC52C42DD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0" name="直線コネクタ 8719">
                    <a:extLst>
                      <a:ext uri="{FF2B5EF4-FFF2-40B4-BE49-F238E27FC236}">
                        <a16:creationId xmlns:a16="http://schemas.microsoft.com/office/drawing/2014/main" id="{659D484A-ADF6-374F-C990-53342C379B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1" name="直線コネクタ 8720">
                    <a:extLst>
                      <a:ext uri="{FF2B5EF4-FFF2-40B4-BE49-F238E27FC236}">
                        <a16:creationId xmlns:a16="http://schemas.microsoft.com/office/drawing/2014/main" id="{C238A7E6-45C9-A5B0-74D0-23326205A4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2" name="直線コネクタ 8721">
                    <a:extLst>
                      <a:ext uri="{FF2B5EF4-FFF2-40B4-BE49-F238E27FC236}">
                        <a16:creationId xmlns:a16="http://schemas.microsoft.com/office/drawing/2014/main" id="{55C806EF-E1D6-B38B-B381-11388B30CA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3" name="直線コネクタ 8722">
                    <a:extLst>
                      <a:ext uri="{FF2B5EF4-FFF2-40B4-BE49-F238E27FC236}">
                        <a16:creationId xmlns:a16="http://schemas.microsoft.com/office/drawing/2014/main" id="{2D1C0BBA-05CE-8AA6-1394-5A36CB721F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7" name="グループ化 8696">
                  <a:extLst>
                    <a:ext uri="{FF2B5EF4-FFF2-40B4-BE49-F238E27FC236}">
                      <a16:creationId xmlns:a16="http://schemas.microsoft.com/office/drawing/2014/main" id="{2819867F-65CC-4BFD-95A4-263DFCEA01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2" name="直線コネクタ 8711">
                    <a:extLst>
                      <a:ext uri="{FF2B5EF4-FFF2-40B4-BE49-F238E27FC236}">
                        <a16:creationId xmlns:a16="http://schemas.microsoft.com/office/drawing/2014/main" id="{BC9FD4D1-6B83-07B3-A27A-0F197DF3EB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3" name="直線コネクタ 8712">
                    <a:extLst>
                      <a:ext uri="{FF2B5EF4-FFF2-40B4-BE49-F238E27FC236}">
                        <a16:creationId xmlns:a16="http://schemas.microsoft.com/office/drawing/2014/main" id="{865A32E7-AAF2-EE02-25E0-BA9F8DFB7C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4" name="直線コネクタ 8713">
                    <a:extLst>
                      <a:ext uri="{FF2B5EF4-FFF2-40B4-BE49-F238E27FC236}">
                        <a16:creationId xmlns:a16="http://schemas.microsoft.com/office/drawing/2014/main" id="{25AEC798-0CEC-1FFE-B44D-29D0BB05B1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5" name="直線コネクタ 8714">
                    <a:extLst>
                      <a:ext uri="{FF2B5EF4-FFF2-40B4-BE49-F238E27FC236}">
                        <a16:creationId xmlns:a16="http://schemas.microsoft.com/office/drawing/2014/main" id="{C70E83C4-8456-5CF5-8EB2-4EC322A0A8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6" name="直線コネクタ 8715">
                    <a:extLst>
                      <a:ext uri="{FF2B5EF4-FFF2-40B4-BE49-F238E27FC236}">
                        <a16:creationId xmlns:a16="http://schemas.microsoft.com/office/drawing/2014/main" id="{22DCD597-2674-6C96-FFD9-15D2C9A977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7" name="直線コネクタ 8716">
                    <a:extLst>
                      <a:ext uri="{FF2B5EF4-FFF2-40B4-BE49-F238E27FC236}">
                        <a16:creationId xmlns:a16="http://schemas.microsoft.com/office/drawing/2014/main" id="{4C5D3406-0F05-82C1-CDD6-C20D0E16D1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8" name="グループ化 8697">
                  <a:extLst>
                    <a:ext uri="{FF2B5EF4-FFF2-40B4-BE49-F238E27FC236}">
                      <a16:creationId xmlns:a16="http://schemas.microsoft.com/office/drawing/2014/main" id="{28471F37-DF9A-9147-FE0D-45013FFEC7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6" name="直線コネクタ 8705">
                    <a:extLst>
                      <a:ext uri="{FF2B5EF4-FFF2-40B4-BE49-F238E27FC236}">
                        <a16:creationId xmlns:a16="http://schemas.microsoft.com/office/drawing/2014/main" id="{836A3F01-EC80-3FED-A918-1FBCBCB9FD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7" name="直線コネクタ 8706">
                    <a:extLst>
                      <a:ext uri="{FF2B5EF4-FFF2-40B4-BE49-F238E27FC236}">
                        <a16:creationId xmlns:a16="http://schemas.microsoft.com/office/drawing/2014/main" id="{246A0537-1808-4631-F8DD-7C95F4A0B7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8" name="直線コネクタ 8707">
                    <a:extLst>
                      <a:ext uri="{FF2B5EF4-FFF2-40B4-BE49-F238E27FC236}">
                        <a16:creationId xmlns:a16="http://schemas.microsoft.com/office/drawing/2014/main" id="{CFBC25D8-F9D8-3D40-66CB-898848A873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9" name="直線コネクタ 8708">
                    <a:extLst>
                      <a:ext uri="{FF2B5EF4-FFF2-40B4-BE49-F238E27FC236}">
                        <a16:creationId xmlns:a16="http://schemas.microsoft.com/office/drawing/2014/main" id="{9C5B1247-5F35-DFDF-2832-FE2931D0BE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0" name="直線コネクタ 8709">
                    <a:extLst>
                      <a:ext uri="{FF2B5EF4-FFF2-40B4-BE49-F238E27FC236}">
                        <a16:creationId xmlns:a16="http://schemas.microsoft.com/office/drawing/2014/main" id="{8CC252A4-C622-5B4F-3325-B0C0263E3B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1" name="直線コネクタ 8710">
                    <a:extLst>
                      <a:ext uri="{FF2B5EF4-FFF2-40B4-BE49-F238E27FC236}">
                        <a16:creationId xmlns:a16="http://schemas.microsoft.com/office/drawing/2014/main" id="{59C1CDCF-E96C-9AD6-260D-9BCE97DF79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9" name="グループ化 8698">
                  <a:extLst>
                    <a:ext uri="{FF2B5EF4-FFF2-40B4-BE49-F238E27FC236}">
                      <a16:creationId xmlns:a16="http://schemas.microsoft.com/office/drawing/2014/main" id="{8DE748A3-19CD-4098-4EEA-64D195E830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0" name="直線コネクタ 8699">
                    <a:extLst>
                      <a:ext uri="{FF2B5EF4-FFF2-40B4-BE49-F238E27FC236}">
                        <a16:creationId xmlns:a16="http://schemas.microsoft.com/office/drawing/2014/main" id="{3C26424F-62DC-2069-29BC-A8BE8006D0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1" name="直線コネクタ 8700">
                    <a:extLst>
                      <a:ext uri="{FF2B5EF4-FFF2-40B4-BE49-F238E27FC236}">
                        <a16:creationId xmlns:a16="http://schemas.microsoft.com/office/drawing/2014/main" id="{2E0756A2-0CC1-5574-0384-A3FBBA9278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2" name="直線コネクタ 8701">
                    <a:extLst>
                      <a:ext uri="{FF2B5EF4-FFF2-40B4-BE49-F238E27FC236}">
                        <a16:creationId xmlns:a16="http://schemas.microsoft.com/office/drawing/2014/main" id="{C7AFB7B5-30C3-226A-42E8-5C2202A81F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3" name="直線コネクタ 8702">
                    <a:extLst>
                      <a:ext uri="{FF2B5EF4-FFF2-40B4-BE49-F238E27FC236}">
                        <a16:creationId xmlns:a16="http://schemas.microsoft.com/office/drawing/2014/main" id="{335A513B-C0B7-F213-8A24-F9D8B42B0F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4" name="直線コネクタ 8703">
                    <a:extLst>
                      <a:ext uri="{FF2B5EF4-FFF2-40B4-BE49-F238E27FC236}">
                        <a16:creationId xmlns:a16="http://schemas.microsoft.com/office/drawing/2014/main" id="{31685216-2848-AB8D-36C8-8A08BDFBD5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5" name="直線コネクタ 8704">
                    <a:extLst>
                      <a:ext uri="{FF2B5EF4-FFF2-40B4-BE49-F238E27FC236}">
                        <a16:creationId xmlns:a16="http://schemas.microsoft.com/office/drawing/2014/main" id="{3C7C5C8A-34CF-7BF7-C15D-68D7AC66094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6" name="グループ化 8315">
                <a:extLst>
                  <a:ext uri="{FF2B5EF4-FFF2-40B4-BE49-F238E27FC236}">
                    <a16:creationId xmlns:a16="http://schemas.microsoft.com/office/drawing/2014/main" id="{4B5AB5B0-A4D1-8D16-E2C8-9C26B30B441A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506" name="正方形/長方形 8505">
                  <a:extLst>
                    <a:ext uri="{FF2B5EF4-FFF2-40B4-BE49-F238E27FC236}">
                      <a16:creationId xmlns:a16="http://schemas.microsoft.com/office/drawing/2014/main" id="{6AB68AF7-90FB-AE70-2FC6-D9EF3E1D082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507" name="グループ化 8506">
                  <a:extLst>
                    <a:ext uri="{FF2B5EF4-FFF2-40B4-BE49-F238E27FC236}">
                      <a16:creationId xmlns:a16="http://schemas.microsoft.com/office/drawing/2014/main" id="{18F3A896-D4AE-D684-43C5-E6B7EB9374CE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536" name="グループ化 8535">
                    <a:extLst>
                      <a:ext uri="{FF2B5EF4-FFF2-40B4-BE49-F238E27FC236}">
                        <a16:creationId xmlns:a16="http://schemas.microsoft.com/office/drawing/2014/main" id="{AFE37B3D-3A1B-2A63-9838-AFBCEB336DF8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676" name="正方形/長方形 8675">
                      <a:extLst>
                        <a:ext uri="{FF2B5EF4-FFF2-40B4-BE49-F238E27FC236}">
                          <a16:creationId xmlns:a16="http://schemas.microsoft.com/office/drawing/2014/main" id="{099BB3AC-3A2F-F24E-AB58-18F9ECDAC5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77" name="グループ化 8676">
                      <a:extLst>
                        <a:ext uri="{FF2B5EF4-FFF2-40B4-BE49-F238E27FC236}">
                          <a16:creationId xmlns:a16="http://schemas.microsoft.com/office/drawing/2014/main" id="{915BE37A-9901-43BF-A05F-9693B4BEF1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92" name="正方形/長方形 8691">
                        <a:extLst>
                          <a:ext uri="{FF2B5EF4-FFF2-40B4-BE49-F238E27FC236}">
                            <a16:creationId xmlns:a16="http://schemas.microsoft.com/office/drawing/2014/main" id="{CAF1D3E2-029B-CC19-F726-8C38B902B24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93" name="正方形/長方形 8692">
                        <a:extLst>
                          <a:ext uri="{FF2B5EF4-FFF2-40B4-BE49-F238E27FC236}">
                            <a16:creationId xmlns:a16="http://schemas.microsoft.com/office/drawing/2014/main" id="{797B9617-B620-0C7F-B298-1A5CCDFCEE5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678" name="グループ化 8677">
                      <a:extLst>
                        <a:ext uri="{FF2B5EF4-FFF2-40B4-BE49-F238E27FC236}">
                          <a16:creationId xmlns:a16="http://schemas.microsoft.com/office/drawing/2014/main" id="{A1E0DA02-801E-7CE1-1991-BA92FFC097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688" name="正方形/長方形 8687">
                        <a:extLst>
                          <a:ext uri="{FF2B5EF4-FFF2-40B4-BE49-F238E27FC236}">
                            <a16:creationId xmlns:a16="http://schemas.microsoft.com/office/drawing/2014/main" id="{40C987BC-1940-CFA5-6ED8-3C343C84EB6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689" name="グループ化 8688">
                        <a:extLst>
                          <a:ext uri="{FF2B5EF4-FFF2-40B4-BE49-F238E27FC236}">
                            <a16:creationId xmlns:a16="http://schemas.microsoft.com/office/drawing/2014/main" id="{076C73E7-CFD0-D163-14B1-B959A6137D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690" name="正方形/長方形 8689">
                          <a:extLst>
                            <a:ext uri="{FF2B5EF4-FFF2-40B4-BE49-F238E27FC236}">
                              <a16:creationId xmlns:a16="http://schemas.microsoft.com/office/drawing/2014/main" id="{CED5B42C-099F-36B9-590E-31253178C87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691" name="正方形/長方形 8690">
                          <a:extLst>
                            <a:ext uri="{FF2B5EF4-FFF2-40B4-BE49-F238E27FC236}">
                              <a16:creationId xmlns:a16="http://schemas.microsoft.com/office/drawing/2014/main" id="{75D99406-ADE3-8E0D-FC9F-93926B05B4D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679" name="正方形/長方形 8678">
                      <a:extLst>
                        <a:ext uri="{FF2B5EF4-FFF2-40B4-BE49-F238E27FC236}">
                          <a16:creationId xmlns:a16="http://schemas.microsoft.com/office/drawing/2014/main" id="{A9F2B2E3-2B00-277E-5BC7-FB136F1BA09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0" name="グループ化 8679">
                      <a:extLst>
                        <a:ext uri="{FF2B5EF4-FFF2-40B4-BE49-F238E27FC236}">
                          <a16:creationId xmlns:a16="http://schemas.microsoft.com/office/drawing/2014/main" id="{806A48D3-510E-EB9F-B1CF-CB0654EEFB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6" name="正方形/長方形 8685">
                        <a:extLst>
                          <a:ext uri="{FF2B5EF4-FFF2-40B4-BE49-F238E27FC236}">
                            <a16:creationId xmlns:a16="http://schemas.microsoft.com/office/drawing/2014/main" id="{61C94BA2-CE6E-31BA-1E13-90B4C9DC0D3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7" name="正方形/長方形 8686">
                        <a:extLst>
                          <a:ext uri="{FF2B5EF4-FFF2-40B4-BE49-F238E27FC236}">
                            <a16:creationId xmlns:a16="http://schemas.microsoft.com/office/drawing/2014/main" id="{D12F0698-8DD4-9495-1A7B-46629626FED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1" name="正方形/長方形 8680">
                      <a:extLst>
                        <a:ext uri="{FF2B5EF4-FFF2-40B4-BE49-F238E27FC236}">
                          <a16:creationId xmlns:a16="http://schemas.microsoft.com/office/drawing/2014/main" id="{8DB19F48-1888-CB6E-3B9C-F2795E4B496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2" name="グループ化 8681">
                      <a:extLst>
                        <a:ext uri="{FF2B5EF4-FFF2-40B4-BE49-F238E27FC236}">
                          <a16:creationId xmlns:a16="http://schemas.microsoft.com/office/drawing/2014/main" id="{69E69899-9DED-2AEB-EDCD-3721C8CAAC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4" name="正方形/長方形 8683">
                        <a:extLst>
                          <a:ext uri="{FF2B5EF4-FFF2-40B4-BE49-F238E27FC236}">
                            <a16:creationId xmlns:a16="http://schemas.microsoft.com/office/drawing/2014/main" id="{B74B8935-0AA0-88D3-ACC5-C7F6C6E15E8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5" name="正方形/長方形 8684">
                        <a:extLst>
                          <a:ext uri="{FF2B5EF4-FFF2-40B4-BE49-F238E27FC236}">
                            <a16:creationId xmlns:a16="http://schemas.microsoft.com/office/drawing/2014/main" id="{C9EBC7E0-382B-DE93-8E90-0AE2E7FFF28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3" name="正方形/長方形 8682">
                      <a:extLst>
                        <a:ext uri="{FF2B5EF4-FFF2-40B4-BE49-F238E27FC236}">
                          <a16:creationId xmlns:a16="http://schemas.microsoft.com/office/drawing/2014/main" id="{B5E16BE7-DAE6-AED4-8D29-682479D296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537" name="グループ化 8536">
                    <a:extLst>
                      <a:ext uri="{FF2B5EF4-FFF2-40B4-BE49-F238E27FC236}">
                        <a16:creationId xmlns:a16="http://schemas.microsoft.com/office/drawing/2014/main" id="{D0573834-9CA4-5C16-A5ED-56046CE79F12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42" name="グループ化 8641">
                      <a:extLst>
                        <a:ext uri="{FF2B5EF4-FFF2-40B4-BE49-F238E27FC236}">
                          <a16:creationId xmlns:a16="http://schemas.microsoft.com/office/drawing/2014/main" id="{2E8C6D3C-6DEC-50EB-137C-BB3AB98BC9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60" name="直線コネクタ 8659">
                        <a:extLst>
                          <a:ext uri="{FF2B5EF4-FFF2-40B4-BE49-F238E27FC236}">
                            <a16:creationId xmlns:a16="http://schemas.microsoft.com/office/drawing/2014/main" id="{E47CDCC6-4917-BE56-5044-2ADC73DA3C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1" name="直線コネクタ 8660">
                        <a:extLst>
                          <a:ext uri="{FF2B5EF4-FFF2-40B4-BE49-F238E27FC236}">
                            <a16:creationId xmlns:a16="http://schemas.microsoft.com/office/drawing/2014/main" id="{2F597006-ED2A-0280-2A4B-832C9A2C99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2" name="直線コネクタ 8661">
                        <a:extLst>
                          <a:ext uri="{FF2B5EF4-FFF2-40B4-BE49-F238E27FC236}">
                            <a16:creationId xmlns:a16="http://schemas.microsoft.com/office/drawing/2014/main" id="{48CC7F25-914C-E446-1517-B20C922028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3" name="直線コネクタ 8662">
                        <a:extLst>
                          <a:ext uri="{FF2B5EF4-FFF2-40B4-BE49-F238E27FC236}">
                            <a16:creationId xmlns:a16="http://schemas.microsoft.com/office/drawing/2014/main" id="{6AF61D0D-157F-EB91-9BE1-B874C6D2CB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4" name="直線コネクタ 8663">
                        <a:extLst>
                          <a:ext uri="{FF2B5EF4-FFF2-40B4-BE49-F238E27FC236}">
                            <a16:creationId xmlns:a16="http://schemas.microsoft.com/office/drawing/2014/main" id="{C8D3FDCF-7E49-1D01-1E32-F93E304A78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5" name="直線コネクタ 8664">
                        <a:extLst>
                          <a:ext uri="{FF2B5EF4-FFF2-40B4-BE49-F238E27FC236}">
                            <a16:creationId xmlns:a16="http://schemas.microsoft.com/office/drawing/2014/main" id="{137B36F0-AAAF-F8D6-9DAB-3F9972D6F6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6" name="直線コネクタ 8665">
                        <a:extLst>
                          <a:ext uri="{FF2B5EF4-FFF2-40B4-BE49-F238E27FC236}">
                            <a16:creationId xmlns:a16="http://schemas.microsoft.com/office/drawing/2014/main" id="{BA5C3497-0052-C63F-FC90-151F655013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7" name="直線コネクタ 8666">
                        <a:extLst>
                          <a:ext uri="{FF2B5EF4-FFF2-40B4-BE49-F238E27FC236}">
                            <a16:creationId xmlns:a16="http://schemas.microsoft.com/office/drawing/2014/main" id="{8867582E-56D0-62B9-F98E-F649FB3CA3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8" name="直線コネクタ 8667">
                        <a:extLst>
                          <a:ext uri="{FF2B5EF4-FFF2-40B4-BE49-F238E27FC236}">
                            <a16:creationId xmlns:a16="http://schemas.microsoft.com/office/drawing/2014/main" id="{A1A0DB11-7FF2-43C4-DDBE-21072633D8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9" name="直線コネクタ 8668">
                        <a:extLst>
                          <a:ext uri="{FF2B5EF4-FFF2-40B4-BE49-F238E27FC236}">
                            <a16:creationId xmlns:a16="http://schemas.microsoft.com/office/drawing/2014/main" id="{40A30A3D-FAFC-C242-0749-9133867215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0" name="直線コネクタ 8669">
                        <a:extLst>
                          <a:ext uri="{FF2B5EF4-FFF2-40B4-BE49-F238E27FC236}">
                            <a16:creationId xmlns:a16="http://schemas.microsoft.com/office/drawing/2014/main" id="{86FED985-9CDD-54D4-6CD4-340B1ADC2C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1" name="直線コネクタ 8670">
                        <a:extLst>
                          <a:ext uri="{FF2B5EF4-FFF2-40B4-BE49-F238E27FC236}">
                            <a16:creationId xmlns:a16="http://schemas.microsoft.com/office/drawing/2014/main" id="{3E0DE2CE-A6CA-E6FD-C662-26979F7F22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2" name="直線コネクタ 8671">
                        <a:extLst>
                          <a:ext uri="{FF2B5EF4-FFF2-40B4-BE49-F238E27FC236}">
                            <a16:creationId xmlns:a16="http://schemas.microsoft.com/office/drawing/2014/main" id="{52DF18AF-DDFA-D5AB-4681-99BB4FA47E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3" name="直線コネクタ 8672">
                        <a:extLst>
                          <a:ext uri="{FF2B5EF4-FFF2-40B4-BE49-F238E27FC236}">
                            <a16:creationId xmlns:a16="http://schemas.microsoft.com/office/drawing/2014/main" id="{AB5E1B8A-869D-F008-C30B-4EF977E29F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4" name="直線コネクタ 8673">
                        <a:extLst>
                          <a:ext uri="{FF2B5EF4-FFF2-40B4-BE49-F238E27FC236}">
                            <a16:creationId xmlns:a16="http://schemas.microsoft.com/office/drawing/2014/main" id="{C5467DE9-C397-88B2-45C2-848C3FACF8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5" name="直線コネクタ 8674">
                        <a:extLst>
                          <a:ext uri="{FF2B5EF4-FFF2-40B4-BE49-F238E27FC236}">
                            <a16:creationId xmlns:a16="http://schemas.microsoft.com/office/drawing/2014/main" id="{3ED7648F-C116-D1B2-A55A-CCEE8E784D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43" name="グループ化 8642">
                      <a:extLst>
                        <a:ext uri="{FF2B5EF4-FFF2-40B4-BE49-F238E27FC236}">
                          <a16:creationId xmlns:a16="http://schemas.microsoft.com/office/drawing/2014/main" id="{C7F11D95-1ED5-3927-778D-BBF9276959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44" name="直線コネクタ 8643">
                        <a:extLst>
                          <a:ext uri="{FF2B5EF4-FFF2-40B4-BE49-F238E27FC236}">
                            <a16:creationId xmlns:a16="http://schemas.microsoft.com/office/drawing/2014/main" id="{853951FA-4367-3D38-4BBD-EE9D329754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5" name="直線コネクタ 8644">
                        <a:extLst>
                          <a:ext uri="{FF2B5EF4-FFF2-40B4-BE49-F238E27FC236}">
                            <a16:creationId xmlns:a16="http://schemas.microsoft.com/office/drawing/2014/main" id="{4EFE5FE7-6695-7586-197A-50BC134E6F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6" name="直線コネクタ 8645">
                        <a:extLst>
                          <a:ext uri="{FF2B5EF4-FFF2-40B4-BE49-F238E27FC236}">
                            <a16:creationId xmlns:a16="http://schemas.microsoft.com/office/drawing/2014/main" id="{F04C904C-AD8B-AE76-AD07-7EAC38B5FF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7" name="直線コネクタ 8646">
                        <a:extLst>
                          <a:ext uri="{FF2B5EF4-FFF2-40B4-BE49-F238E27FC236}">
                            <a16:creationId xmlns:a16="http://schemas.microsoft.com/office/drawing/2014/main" id="{D84B3C11-078B-BE36-868D-44C14FEE05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8" name="直線コネクタ 8647">
                        <a:extLst>
                          <a:ext uri="{FF2B5EF4-FFF2-40B4-BE49-F238E27FC236}">
                            <a16:creationId xmlns:a16="http://schemas.microsoft.com/office/drawing/2014/main" id="{76188280-620A-D225-7766-F3D8A7FF3B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9" name="直線コネクタ 8648">
                        <a:extLst>
                          <a:ext uri="{FF2B5EF4-FFF2-40B4-BE49-F238E27FC236}">
                            <a16:creationId xmlns:a16="http://schemas.microsoft.com/office/drawing/2014/main" id="{E7B231A5-72DF-4ED2-F1C0-7EA3B5AA7B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0" name="直線コネクタ 8649">
                        <a:extLst>
                          <a:ext uri="{FF2B5EF4-FFF2-40B4-BE49-F238E27FC236}">
                            <a16:creationId xmlns:a16="http://schemas.microsoft.com/office/drawing/2014/main" id="{FE13FC7E-994C-2C99-7E62-F25BC28699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1" name="直線コネクタ 8650">
                        <a:extLst>
                          <a:ext uri="{FF2B5EF4-FFF2-40B4-BE49-F238E27FC236}">
                            <a16:creationId xmlns:a16="http://schemas.microsoft.com/office/drawing/2014/main" id="{01078253-6FF8-723D-BD8A-8D9CA2FB48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2" name="直線コネクタ 8651">
                        <a:extLst>
                          <a:ext uri="{FF2B5EF4-FFF2-40B4-BE49-F238E27FC236}">
                            <a16:creationId xmlns:a16="http://schemas.microsoft.com/office/drawing/2014/main" id="{50DDD4AF-060C-9727-F51C-84DD1D87BF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3" name="直線コネクタ 8652">
                        <a:extLst>
                          <a:ext uri="{FF2B5EF4-FFF2-40B4-BE49-F238E27FC236}">
                            <a16:creationId xmlns:a16="http://schemas.microsoft.com/office/drawing/2014/main" id="{9D00DE48-D346-D3DE-9762-2B8998544A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4" name="直線コネクタ 8653">
                        <a:extLst>
                          <a:ext uri="{FF2B5EF4-FFF2-40B4-BE49-F238E27FC236}">
                            <a16:creationId xmlns:a16="http://schemas.microsoft.com/office/drawing/2014/main" id="{DB39A9AC-2B85-1028-21C2-B2D0F428D4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5" name="直線コネクタ 8654">
                        <a:extLst>
                          <a:ext uri="{FF2B5EF4-FFF2-40B4-BE49-F238E27FC236}">
                            <a16:creationId xmlns:a16="http://schemas.microsoft.com/office/drawing/2014/main" id="{E9F60935-19BF-BD6A-C784-4B90A1DB7A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6" name="直線コネクタ 8655">
                        <a:extLst>
                          <a:ext uri="{FF2B5EF4-FFF2-40B4-BE49-F238E27FC236}">
                            <a16:creationId xmlns:a16="http://schemas.microsoft.com/office/drawing/2014/main" id="{AAAEED26-020E-BF03-B5D3-EDAB242422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7" name="直線コネクタ 8656">
                        <a:extLst>
                          <a:ext uri="{FF2B5EF4-FFF2-40B4-BE49-F238E27FC236}">
                            <a16:creationId xmlns:a16="http://schemas.microsoft.com/office/drawing/2014/main" id="{BD297C61-DDE4-98A0-75D6-F829CB938A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8" name="直線コネクタ 8657">
                        <a:extLst>
                          <a:ext uri="{FF2B5EF4-FFF2-40B4-BE49-F238E27FC236}">
                            <a16:creationId xmlns:a16="http://schemas.microsoft.com/office/drawing/2014/main" id="{E7F51AC3-707B-FA4F-E8BE-5AFF8614CF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9" name="直線コネクタ 8658">
                        <a:extLst>
                          <a:ext uri="{FF2B5EF4-FFF2-40B4-BE49-F238E27FC236}">
                            <a16:creationId xmlns:a16="http://schemas.microsoft.com/office/drawing/2014/main" id="{BBEEB27F-8C23-9697-E065-5DCB32D1E5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8" name="グループ化 8537">
                    <a:extLst>
                      <a:ext uri="{FF2B5EF4-FFF2-40B4-BE49-F238E27FC236}">
                        <a16:creationId xmlns:a16="http://schemas.microsoft.com/office/drawing/2014/main" id="{5E2F8EEB-2DE6-8376-4E69-1CD94941EF5D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08" name="グループ化 8607">
                      <a:extLst>
                        <a:ext uri="{FF2B5EF4-FFF2-40B4-BE49-F238E27FC236}">
                          <a16:creationId xmlns:a16="http://schemas.microsoft.com/office/drawing/2014/main" id="{70620638-838C-36FE-5111-2715DEE01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26" name="直線コネクタ 8625">
                        <a:extLst>
                          <a:ext uri="{FF2B5EF4-FFF2-40B4-BE49-F238E27FC236}">
                            <a16:creationId xmlns:a16="http://schemas.microsoft.com/office/drawing/2014/main" id="{BDC08FFB-D907-EEBB-97CE-886CB3B654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7" name="直線コネクタ 8626">
                        <a:extLst>
                          <a:ext uri="{FF2B5EF4-FFF2-40B4-BE49-F238E27FC236}">
                            <a16:creationId xmlns:a16="http://schemas.microsoft.com/office/drawing/2014/main" id="{F13EB55E-A68E-9493-00BB-CC6B24F0E9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8" name="直線コネクタ 8627">
                        <a:extLst>
                          <a:ext uri="{FF2B5EF4-FFF2-40B4-BE49-F238E27FC236}">
                            <a16:creationId xmlns:a16="http://schemas.microsoft.com/office/drawing/2014/main" id="{8013E304-8955-243F-1CF4-B1A606A4BC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9" name="直線コネクタ 8628">
                        <a:extLst>
                          <a:ext uri="{FF2B5EF4-FFF2-40B4-BE49-F238E27FC236}">
                            <a16:creationId xmlns:a16="http://schemas.microsoft.com/office/drawing/2014/main" id="{A98235E7-06F7-E17D-E024-125D09D2B5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0" name="直線コネクタ 8629">
                        <a:extLst>
                          <a:ext uri="{FF2B5EF4-FFF2-40B4-BE49-F238E27FC236}">
                            <a16:creationId xmlns:a16="http://schemas.microsoft.com/office/drawing/2014/main" id="{8E240F45-E4CA-2C04-F1B8-74FF05CA51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1" name="直線コネクタ 8630">
                        <a:extLst>
                          <a:ext uri="{FF2B5EF4-FFF2-40B4-BE49-F238E27FC236}">
                            <a16:creationId xmlns:a16="http://schemas.microsoft.com/office/drawing/2014/main" id="{A345BCBF-44B9-B31A-7E00-6E74D22E4C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2" name="直線コネクタ 8631">
                        <a:extLst>
                          <a:ext uri="{FF2B5EF4-FFF2-40B4-BE49-F238E27FC236}">
                            <a16:creationId xmlns:a16="http://schemas.microsoft.com/office/drawing/2014/main" id="{7CD64608-4745-4E33-19D4-7943546588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3" name="直線コネクタ 8632">
                        <a:extLst>
                          <a:ext uri="{FF2B5EF4-FFF2-40B4-BE49-F238E27FC236}">
                            <a16:creationId xmlns:a16="http://schemas.microsoft.com/office/drawing/2014/main" id="{9A737047-2947-9FF3-009E-7F6DA7EFD9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4" name="直線コネクタ 8633">
                        <a:extLst>
                          <a:ext uri="{FF2B5EF4-FFF2-40B4-BE49-F238E27FC236}">
                            <a16:creationId xmlns:a16="http://schemas.microsoft.com/office/drawing/2014/main" id="{2774D32B-5B4D-DF54-3135-9E3D853E64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5" name="直線コネクタ 8634">
                        <a:extLst>
                          <a:ext uri="{FF2B5EF4-FFF2-40B4-BE49-F238E27FC236}">
                            <a16:creationId xmlns:a16="http://schemas.microsoft.com/office/drawing/2014/main" id="{19803A44-889F-92EA-5C3F-9EB186248E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6" name="直線コネクタ 8635">
                        <a:extLst>
                          <a:ext uri="{FF2B5EF4-FFF2-40B4-BE49-F238E27FC236}">
                            <a16:creationId xmlns:a16="http://schemas.microsoft.com/office/drawing/2014/main" id="{E19F0AAC-C765-7DE1-6636-CBF20E078D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7" name="直線コネクタ 8636">
                        <a:extLst>
                          <a:ext uri="{FF2B5EF4-FFF2-40B4-BE49-F238E27FC236}">
                            <a16:creationId xmlns:a16="http://schemas.microsoft.com/office/drawing/2014/main" id="{61028A79-D005-CA14-534E-6E61FABBF7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8" name="直線コネクタ 8637">
                        <a:extLst>
                          <a:ext uri="{FF2B5EF4-FFF2-40B4-BE49-F238E27FC236}">
                            <a16:creationId xmlns:a16="http://schemas.microsoft.com/office/drawing/2014/main" id="{9A7A597A-64D0-1971-3A7F-3A46A6A162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9" name="直線コネクタ 8638">
                        <a:extLst>
                          <a:ext uri="{FF2B5EF4-FFF2-40B4-BE49-F238E27FC236}">
                            <a16:creationId xmlns:a16="http://schemas.microsoft.com/office/drawing/2014/main" id="{A5E29FB1-2AF3-63E9-394D-ED635842B7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0" name="直線コネクタ 8639">
                        <a:extLst>
                          <a:ext uri="{FF2B5EF4-FFF2-40B4-BE49-F238E27FC236}">
                            <a16:creationId xmlns:a16="http://schemas.microsoft.com/office/drawing/2014/main" id="{ED0FEA8A-1B0A-E307-8F6A-773601841C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1" name="直線コネクタ 8640">
                        <a:extLst>
                          <a:ext uri="{FF2B5EF4-FFF2-40B4-BE49-F238E27FC236}">
                            <a16:creationId xmlns:a16="http://schemas.microsoft.com/office/drawing/2014/main" id="{B29B0196-178F-EFAD-7BCE-B7AC55510B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09" name="グループ化 8608">
                      <a:extLst>
                        <a:ext uri="{FF2B5EF4-FFF2-40B4-BE49-F238E27FC236}">
                          <a16:creationId xmlns:a16="http://schemas.microsoft.com/office/drawing/2014/main" id="{0C88EECB-2980-CA7A-2198-728023ECC2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10" name="直線コネクタ 8609">
                        <a:extLst>
                          <a:ext uri="{FF2B5EF4-FFF2-40B4-BE49-F238E27FC236}">
                            <a16:creationId xmlns:a16="http://schemas.microsoft.com/office/drawing/2014/main" id="{F5D699BA-1B87-AAE6-C54C-93D07DC344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1" name="直線コネクタ 8610">
                        <a:extLst>
                          <a:ext uri="{FF2B5EF4-FFF2-40B4-BE49-F238E27FC236}">
                            <a16:creationId xmlns:a16="http://schemas.microsoft.com/office/drawing/2014/main" id="{EE0E5E80-DF19-981E-2D22-DF9B2C6A86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2" name="直線コネクタ 8611">
                        <a:extLst>
                          <a:ext uri="{FF2B5EF4-FFF2-40B4-BE49-F238E27FC236}">
                            <a16:creationId xmlns:a16="http://schemas.microsoft.com/office/drawing/2014/main" id="{94200821-13F5-8F35-352D-08487C121A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3" name="直線コネクタ 8612">
                        <a:extLst>
                          <a:ext uri="{FF2B5EF4-FFF2-40B4-BE49-F238E27FC236}">
                            <a16:creationId xmlns:a16="http://schemas.microsoft.com/office/drawing/2014/main" id="{93D8FE20-3A3D-A7A4-BA4A-242BF6DAC8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4" name="直線コネクタ 8613">
                        <a:extLst>
                          <a:ext uri="{FF2B5EF4-FFF2-40B4-BE49-F238E27FC236}">
                            <a16:creationId xmlns:a16="http://schemas.microsoft.com/office/drawing/2014/main" id="{8B4AAE8D-0876-74D4-9444-D2675B95D8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5" name="直線コネクタ 8614">
                        <a:extLst>
                          <a:ext uri="{FF2B5EF4-FFF2-40B4-BE49-F238E27FC236}">
                            <a16:creationId xmlns:a16="http://schemas.microsoft.com/office/drawing/2014/main" id="{D134ABCD-DE26-F880-06DD-420D35DDC3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6" name="直線コネクタ 8615">
                        <a:extLst>
                          <a:ext uri="{FF2B5EF4-FFF2-40B4-BE49-F238E27FC236}">
                            <a16:creationId xmlns:a16="http://schemas.microsoft.com/office/drawing/2014/main" id="{147B07C9-B746-9478-6FAF-4DE23B0273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7" name="直線コネクタ 8616">
                        <a:extLst>
                          <a:ext uri="{FF2B5EF4-FFF2-40B4-BE49-F238E27FC236}">
                            <a16:creationId xmlns:a16="http://schemas.microsoft.com/office/drawing/2014/main" id="{C7ABAEC8-14BC-3302-E800-BD1FF226D7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8" name="直線コネクタ 8617">
                        <a:extLst>
                          <a:ext uri="{FF2B5EF4-FFF2-40B4-BE49-F238E27FC236}">
                            <a16:creationId xmlns:a16="http://schemas.microsoft.com/office/drawing/2014/main" id="{2B04BF57-E596-4790-A33F-9C69B616E4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9" name="直線コネクタ 8618">
                        <a:extLst>
                          <a:ext uri="{FF2B5EF4-FFF2-40B4-BE49-F238E27FC236}">
                            <a16:creationId xmlns:a16="http://schemas.microsoft.com/office/drawing/2014/main" id="{FB5A5AF8-FE59-6509-CB0C-EFB202D73E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0" name="直線コネクタ 8619">
                        <a:extLst>
                          <a:ext uri="{FF2B5EF4-FFF2-40B4-BE49-F238E27FC236}">
                            <a16:creationId xmlns:a16="http://schemas.microsoft.com/office/drawing/2014/main" id="{E51C73F5-945E-C717-8DB3-989F9D729F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1" name="直線コネクタ 8620">
                        <a:extLst>
                          <a:ext uri="{FF2B5EF4-FFF2-40B4-BE49-F238E27FC236}">
                            <a16:creationId xmlns:a16="http://schemas.microsoft.com/office/drawing/2014/main" id="{12B5C9AA-C628-F4EE-C3CF-7FCA3C5E08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2" name="直線コネクタ 8621">
                        <a:extLst>
                          <a:ext uri="{FF2B5EF4-FFF2-40B4-BE49-F238E27FC236}">
                            <a16:creationId xmlns:a16="http://schemas.microsoft.com/office/drawing/2014/main" id="{B67FA3A2-94C0-F19A-AE37-22F713D3FF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3" name="直線コネクタ 8622">
                        <a:extLst>
                          <a:ext uri="{FF2B5EF4-FFF2-40B4-BE49-F238E27FC236}">
                            <a16:creationId xmlns:a16="http://schemas.microsoft.com/office/drawing/2014/main" id="{E792BE1E-56A1-3F7B-C899-E0D3040590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4" name="直線コネクタ 8623">
                        <a:extLst>
                          <a:ext uri="{FF2B5EF4-FFF2-40B4-BE49-F238E27FC236}">
                            <a16:creationId xmlns:a16="http://schemas.microsoft.com/office/drawing/2014/main" id="{1D2E58A6-0FC1-82AE-BA83-77AF46E20F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5" name="直線コネクタ 8624">
                        <a:extLst>
                          <a:ext uri="{FF2B5EF4-FFF2-40B4-BE49-F238E27FC236}">
                            <a16:creationId xmlns:a16="http://schemas.microsoft.com/office/drawing/2014/main" id="{7357285C-4E17-E91D-D4DC-3A469A7518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9" name="グループ化 8538">
                    <a:extLst>
                      <a:ext uri="{FF2B5EF4-FFF2-40B4-BE49-F238E27FC236}">
                        <a16:creationId xmlns:a16="http://schemas.microsoft.com/office/drawing/2014/main" id="{9F6B8CDC-7C3A-9E18-4881-D8824FD0266D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574" name="グループ化 8573">
                      <a:extLst>
                        <a:ext uri="{FF2B5EF4-FFF2-40B4-BE49-F238E27FC236}">
                          <a16:creationId xmlns:a16="http://schemas.microsoft.com/office/drawing/2014/main" id="{46C34961-D0E8-CEEC-B088-A1FD7A7180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92" name="直線コネクタ 8591">
                        <a:extLst>
                          <a:ext uri="{FF2B5EF4-FFF2-40B4-BE49-F238E27FC236}">
                            <a16:creationId xmlns:a16="http://schemas.microsoft.com/office/drawing/2014/main" id="{A7DE9329-F623-6C2F-7DC8-AE4246D587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3" name="直線コネクタ 8592">
                        <a:extLst>
                          <a:ext uri="{FF2B5EF4-FFF2-40B4-BE49-F238E27FC236}">
                            <a16:creationId xmlns:a16="http://schemas.microsoft.com/office/drawing/2014/main" id="{B17C2E6B-9EB0-8C92-5F4D-5BD082D12B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4" name="直線コネクタ 8593">
                        <a:extLst>
                          <a:ext uri="{FF2B5EF4-FFF2-40B4-BE49-F238E27FC236}">
                            <a16:creationId xmlns:a16="http://schemas.microsoft.com/office/drawing/2014/main" id="{61D0FA5D-AABB-1127-0B31-3ABD67A649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5" name="直線コネクタ 8594">
                        <a:extLst>
                          <a:ext uri="{FF2B5EF4-FFF2-40B4-BE49-F238E27FC236}">
                            <a16:creationId xmlns:a16="http://schemas.microsoft.com/office/drawing/2014/main" id="{2BC9A525-5F47-73C6-A99A-3728B37BF2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6" name="直線コネクタ 8595">
                        <a:extLst>
                          <a:ext uri="{FF2B5EF4-FFF2-40B4-BE49-F238E27FC236}">
                            <a16:creationId xmlns:a16="http://schemas.microsoft.com/office/drawing/2014/main" id="{EDA0C1FC-704C-200B-6E0B-CAFC535045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7" name="直線コネクタ 8596">
                        <a:extLst>
                          <a:ext uri="{FF2B5EF4-FFF2-40B4-BE49-F238E27FC236}">
                            <a16:creationId xmlns:a16="http://schemas.microsoft.com/office/drawing/2014/main" id="{0142D2AA-2F84-F4FF-7FE6-8B9EE5732D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8" name="直線コネクタ 8597">
                        <a:extLst>
                          <a:ext uri="{FF2B5EF4-FFF2-40B4-BE49-F238E27FC236}">
                            <a16:creationId xmlns:a16="http://schemas.microsoft.com/office/drawing/2014/main" id="{662DD519-6146-A1EA-E812-076D92E6E2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9" name="直線コネクタ 8598">
                        <a:extLst>
                          <a:ext uri="{FF2B5EF4-FFF2-40B4-BE49-F238E27FC236}">
                            <a16:creationId xmlns:a16="http://schemas.microsoft.com/office/drawing/2014/main" id="{44671526-7D74-7A16-5EE8-670D4530BB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0" name="直線コネクタ 8599">
                        <a:extLst>
                          <a:ext uri="{FF2B5EF4-FFF2-40B4-BE49-F238E27FC236}">
                            <a16:creationId xmlns:a16="http://schemas.microsoft.com/office/drawing/2014/main" id="{D892D18E-73B2-655D-AB2B-7E215ED88B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1" name="直線コネクタ 8600">
                        <a:extLst>
                          <a:ext uri="{FF2B5EF4-FFF2-40B4-BE49-F238E27FC236}">
                            <a16:creationId xmlns:a16="http://schemas.microsoft.com/office/drawing/2014/main" id="{FCDFA996-899B-2C94-805F-F60556D6B1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2" name="直線コネクタ 8601">
                        <a:extLst>
                          <a:ext uri="{FF2B5EF4-FFF2-40B4-BE49-F238E27FC236}">
                            <a16:creationId xmlns:a16="http://schemas.microsoft.com/office/drawing/2014/main" id="{4CFE6750-331A-F04D-ABB8-A89918123D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3" name="直線コネクタ 8602">
                        <a:extLst>
                          <a:ext uri="{FF2B5EF4-FFF2-40B4-BE49-F238E27FC236}">
                            <a16:creationId xmlns:a16="http://schemas.microsoft.com/office/drawing/2014/main" id="{CECC2873-AF88-5D0F-E8A8-347F2F38E0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4" name="直線コネクタ 8603">
                        <a:extLst>
                          <a:ext uri="{FF2B5EF4-FFF2-40B4-BE49-F238E27FC236}">
                            <a16:creationId xmlns:a16="http://schemas.microsoft.com/office/drawing/2014/main" id="{E1F2BCFA-6C37-616D-E909-486E46B54C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5" name="直線コネクタ 8604">
                        <a:extLst>
                          <a:ext uri="{FF2B5EF4-FFF2-40B4-BE49-F238E27FC236}">
                            <a16:creationId xmlns:a16="http://schemas.microsoft.com/office/drawing/2014/main" id="{70C11AF8-AE81-0C5A-4E8D-1534AB3A1D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6" name="直線コネクタ 8605">
                        <a:extLst>
                          <a:ext uri="{FF2B5EF4-FFF2-40B4-BE49-F238E27FC236}">
                            <a16:creationId xmlns:a16="http://schemas.microsoft.com/office/drawing/2014/main" id="{62A4F4C3-56E8-1CC9-4997-1747F8FF80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7" name="直線コネクタ 8606">
                        <a:extLst>
                          <a:ext uri="{FF2B5EF4-FFF2-40B4-BE49-F238E27FC236}">
                            <a16:creationId xmlns:a16="http://schemas.microsoft.com/office/drawing/2014/main" id="{038C39F9-C4E6-26DF-7C22-9BC55AD2A0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575" name="グループ化 8574">
                      <a:extLst>
                        <a:ext uri="{FF2B5EF4-FFF2-40B4-BE49-F238E27FC236}">
                          <a16:creationId xmlns:a16="http://schemas.microsoft.com/office/drawing/2014/main" id="{9BF77CD9-CBB3-C1C3-8663-A764E0340F3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76" name="直線コネクタ 8575">
                        <a:extLst>
                          <a:ext uri="{FF2B5EF4-FFF2-40B4-BE49-F238E27FC236}">
                            <a16:creationId xmlns:a16="http://schemas.microsoft.com/office/drawing/2014/main" id="{31D510B7-7BC6-AF50-1996-552641EDFD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7" name="直線コネクタ 8576">
                        <a:extLst>
                          <a:ext uri="{FF2B5EF4-FFF2-40B4-BE49-F238E27FC236}">
                            <a16:creationId xmlns:a16="http://schemas.microsoft.com/office/drawing/2014/main" id="{9926971E-2B2E-D2CF-76E5-6597E24DAA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8" name="直線コネクタ 8577">
                        <a:extLst>
                          <a:ext uri="{FF2B5EF4-FFF2-40B4-BE49-F238E27FC236}">
                            <a16:creationId xmlns:a16="http://schemas.microsoft.com/office/drawing/2014/main" id="{51EB9B48-C5A9-930A-3581-B6E64DC4F0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9" name="直線コネクタ 8578">
                        <a:extLst>
                          <a:ext uri="{FF2B5EF4-FFF2-40B4-BE49-F238E27FC236}">
                            <a16:creationId xmlns:a16="http://schemas.microsoft.com/office/drawing/2014/main" id="{349834C6-7F74-9985-BECC-5A281430A0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0" name="直線コネクタ 8579">
                        <a:extLst>
                          <a:ext uri="{FF2B5EF4-FFF2-40B4-BE49-F238E27FC236}">
                            <a16:creationId xmlns:a16="http://schemas.microsoft.com/office/drawing/2014/main" id="{80662DC8-F918-86E0-3AD8-7FA1A84D54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1" name="直線コネクタ 8580">
                        <a:extLst>
                          <a:ext uri="{FF2B5EF4-FFF2-40B4-BE49-F238E27FC236}">
                            <a16:creationId xmlns:a16="http://schemas.microsoft.com/office/drawing/2014/main" id="{9E2EB5A5-774E-6293-6B72-5A0C14E97E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2" name="直線コネクタ 8581">
                        <a:extLst>
                          <a:ext uri="{FF2B5EF4-FFF2-40B4-BE49-F238E27FC236}">
                            <a16:creationId xmlns:a16="http://schemas.microsoft.com/office/drawing/2014/main" id="{7D593830-30B1-7EB8-2524-E1C3625D30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3" name="直線コネクタ 8582">
                        <a:extLst>
                          <a:ext uri="{FF2B5EF4-FFF2-40B4-BE49-F238E27FC236}">
                            <a16:creationId xmlns:a16="http://schemas.microsoft.com/office/drawing/2014/main" id="{60AA16D9-17D4-B92C-E9C4-B1AF75EBC6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4" name="直線コネクタ 8583">
                        <a:extLst>
                          <a:ext uri="{FF2B5EF4-FFF2-40B4-BE49-F238E27FC236}">
                            <a16:creationId xmlns:a16="http://schemas.microsoft.com/office/drawing/2014/main" id="{81591EE6-3C57-C6AB-26A8-0153161E5A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5" name="直線コネクタ 8584">
                        <a:extLst>
                          <a:ext uri="{FF2B5EF4-FFF2-40B4-BE49-F238E27FC236}">
                            <a16:creationId xmlns:a16="http://schemas.microsoft.com/office/drawing/2014/main" id="{88A12400-516E-B793-C4C9-025765A4D4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6" name="直線コネクタ 8585">
                        <a:extLst>
                          <a:ext uri="{FF2B5EF4-FFF2-40B4-BE49-F238E27FC236}">
                            <a16:creationId xmlns:a16="http://schemas.microsoft.com/office/drawing/2014/main" id="{88BA5AB6-C5FD-1F2F-EB2B-0EA2BB054C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7" name="直線コネクタ 8586">
                        <a:extLst>
                          <a:ext uri="{FF2B5EF4-FFF2-40B4-BE49-F238E27FC236}">
                            <a16:creationId xmlns:a16="http://schemas.microsoft.com/office/drawing/2014/main" id="{1FD93110-5B46-EF2C-17F2-55B2E5DDAF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8" name="直線コネクタ 8587">
                        <a:extLst>
                          <a:ext uri="{FF2B5EF4-FFF2-40B4-BE49-F238E27FC236}">
                            <a16:creationId xmlns:a16="http://schemas.microsoft.com/office/drawing/2014/main" id="{9303F370-D35F-8155-06F9-16BCADDA63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9" name="直線コネクタ 8588">
                        <a:extLst>
                          <a:ext uri="{FF2B5EF4-FFF2-40B4-BE49-F238E27FC236}">
                            <a16:creationId xmlns:a16="http://schemas.microsoft.com/office/drawing/2014/main" id="{F66BC2D3-EC68-B529-0CDC-CFAB5F4318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0" name="直線コネクタ 8589">
                        <a:extLst>
                          <a:ext uri="{FF2B5EF4-FFF2-40B4-BE49-F238E27FC236}">
                            <a16:creationId xmlns:a16="http://schemas.microsoft.com/office/drawing/2014/main" id="{3FE19E44-CFC6-2BB4-FF41-09C867D2DC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1" name="直線コネクタ 8590">
                        <a:extLst>
                          <a:ext uri="{FF2B5EF4-FFF2-40B4-BE49-F238E27FC236}">
                            <a16:creationId xmlns:a16="http://schemas.microsoft.com/office/drawing/2014/main" id="{D8D305C3-6DCA-A7ED-5FD7-B7013D6580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40" name="グループ化 8539">
                    <a:extLst>
                      <a:ext uri="{FF2B5EF4-FFF2-40B4-BE49-F238E27FC236}">
                        <a16:creationId xmlns:a16="http://schemas.microsoft.com/office/drawing/2014/main" id="{6B9EC0A7-9919-1636-D769-8BDC7C475EBF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58" name="直線コネクタ 8557">
                      <a:extLst>
                        <a:ext uri="{FF2B5EF4-FFF2-40B4-BE49-F238E27FC236}">
                          <a16:creationId xmlns:a16="http://schemas.microsoft.com/office/drawing/2014/main" id="{05C9EE94-92F2-F9FB-90CA-479CADD11C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9" name="直線コネクタ 8558">
                      <a:extLst>
                        <a:ext uri="{FF2B5EF4-FFF2-40B4-BE49-F238E27FC236}">
                          <a16:creationId xmlns:a16="http://schemas.microsoft.com/office/drawing/2014/main" id="{F9EB18EF-1066-5919-D2B7-F12F6597AC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0" name="直線コネクタ 8559">
                      <a:extLst>
                        <a:ext uri="{FF2B5EF4-FFF2-40B4-BE49-F238E27FC236}">
                          <a16:creationId xmlns:a16="http://schemas.microsoft.com/office/drawing/2014/main" id="{28DC7688-30E0-E711-BD5E-48E2FF7A454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1" name="直線コネクタ 8560">
                      <a:extLst>
                        <a:ext uri="{FF2B5EF4-FFF2-40B4-BE49-F238E27FC236}">
                          <a16:creationId xmlns:a16="http://schemas.microsoft.com/office/drawing/2014/main" id="{29C2B5B3-9882-9040-5BC1-F831497A13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2" name="直線コネクタ 8561">
                      <a:extLst>
                        <a:ext uri="{FF2B5EF4-FFF2-40B4-BE49-F238E27FC236}">
                          <a16:creationId xmlns:a16="http://schemas.microsoft.com/office/drawing/2014/main" id="{15FB7F6D-7CBA-686C-570B-8DBAE7771D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3" name="直線コネクタ 8562">
                      <a:extLst>
                        <a:ext uri="{FF2B5EF4-FFF2-40B4-BE49-F238E27FC236}">
                          <a16:creationId xmlns:a16="http://schemas.microsoft.com/office/drawing/2014/main" id="{6DFE2260-8B95-9ED1-522C-A9B75E31FE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4" name="直線コネクタ 8563">
                      <a:extLst>
                        <a:ext uri="{FF2B5EF4-FFF2-40B4-BE49-F238E27FC236}">
                          <a16:creationId xmlns:a16="http://schemas.microsoft.com/office/drawing/2014/main" id="{E44D54A8-3E31-BAA8-43F0-1D0BFAA5A0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5" name="直線コネクタ 8564">
                      <a:extLst>
                        <a:ext uri="{FF2B5EF4-FFF2-40B4-BE49-F238E27FC236}">
                          <a16:creationId xmlns:a16="http://schemas.microsoft.com/office/drawing/2014/main" id="{7FE1C99D-B98E-ED3E-E9E6-637FC359E8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6" name="直線コネクタ 8565">
                      <a:extLst>
                        <a:ext uri="{FF2B5EF4-FFF2-40B4-BE49-F238E27FC236}">
                          <a16:creationId xmlns:a16="http://schemas.microsoft.com/office/drawing/2014/main" id="{3C718B2A-051A-2F6D-E353-3D8C1E549E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7" name="直線コネクタ 8566">
                      <a:extLst>
                        <a:ext uri="{FF2B5EF4-FFF2-40B4-BE49-F238E27FC236}">
                          <a16:creationId xmlns:a16="http://schemas.microsoft.com/office/drawing/2014/main" id="{291673B4-0163-2AEA-6DB3-EDC12F7CB6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8" name="直線コネクタ 8567">
                      <a:extLst>
                        <a:ext uri="{FF2B5EF4-FFF2-40B4-BE49-F238E27FC236}">
                          <a16:creationId xmlns:a16="http://schemas.microsoft.com/office/drawing/2014/main" id="{C1703689-A666-19A1-1B16-FCC11E7D3C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9" name="直線コネクタ 8568">
                      <a:extLst>
                        <a:ext uri="{FF2B5EF4-FFF2-40B4-BE49-F238E27FC236}">
                          <a16:creationId xmlns:a16="http://schemas.microsoft.com/office/drawing/2014/main" id="{F435163D-8ABF-E83B-0176-08C0313019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0" name="直線コネクタ 8569">
                      <a:extLst>
                        <a:ext uri="{FF2B5EF4-FFF2-40B4-BE49-F238E27FC236}">
                          <a16:creationId xmlns:a16="http://schemas.microsoft.com/office/drawing/2014/main" id="{61664B8E-7518-19B2-0A5A-024FD96449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1" name="直線コネクタ 8570">
                      <a:extLst>
                        <a:ext uri="{FF2B5EF4-FFF2-40B4-BE49-F238E27FC236}">
                          <a16:creationId xmlns:a16="http://schemas.microsoft.com/office/drawing/2014/main" id="{6DA3E148-454D-457D-0105-AF96F4245F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2" name="直線コネクタ 8571">
                      <a:extLst>
                        <a:ext uri="{FF2B5EF4-FFF2-40B4-BE49-F238E27FC236}">
                          <a16:creationId xmlns:a16="http://schemas.microsoft.com/office/drawing/2014/main" id="{52F9975D-92DD-939B-CF14-88BF0A2F2E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3" name="直線コネクタ 8572">
                      <a:extLst>
                        <a:ext uri="{FF2B5EF4-FFF2-40B4-BE49-F238E27FC236}">
                          <a16:creationId xmlns:a16="http://schemas.microsoft.com/office/drawing/2014/main" id="{A1648E54-EB64-53BC-72B7-53DF8DB3F3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41" name="グループ化 8540">
                    <a:extLst>
                      <a:ext uri="{FF2B5EF4-FFF2-40B4-BE49-F238E27FC236}">
                        <a16:creationId xmlns:a16="http://schemas.microsoft.com/office/drawing/2014/main" id="{CA565015-2866-C3EB-83E4-7FACF5BE8D4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42" name="直線コネクタ 8541">
                      <a:extLst>
                        <a:ext uri="{FF2B5EF4-FFF2-40B4-BE49-F238E27FC236}">
                          <a16:creationId xmlns:a16="http://schemas.microsoft.com/office/drawing/2014/main" id="{C898A12F-6E0C-F27B-065E-5D3173E38F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3" name="直線コネクタ 8542">
                      <a:extLst>
                        <a:ext uri="{FF2B5EF4-FFF2-40B4-BE49-F238E27FC236}">
                          <a16:creationId xmlns:a16="http://schemas.microsoft.com/office/drawing/2014/main" id="{BE2007E7-2968-8EA3-199A-9F9D5ABF0F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4" name="直線コネクタ 8543">
                      <a:extLst>
                        <a:ext uri="{FF2B5EF4-FFF2-40B4-BE49-F238E27FC236}">
                          <a16:creationId xmlns:a16="http://schemas.microsoft.com/office/drawing/2014/main" id="{B1715B4C-A41E-E0D4-8AC5-1A36049257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5" name="直線コネクタ 8544">
                      <a:extLst>
                        <a:ext uri="{FF2B5EF4-FFF2-40B4-BE49-F238E27FC236}">
                          <a16:creationId xmlns:a16="http://schemas.microsoft.com/office/drawing/2014/main" id="{90DFFE9D-919A-4EFB-4A92-37C03C10A7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6" name="直線コネクタ 8545">
                      <a:extLst>
                        <a:ext uri="{FF2B5EF4-FFF2-40B4-BE49-F238E27FC236}">
                          <a16:creationId xmlns:a16="http://schemas.microsoft.com/office/drawing/2014/main" id="{1D14A96E-6DF7-A297-2B7D-B615EEF550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7" name="直線コネクタ 8546">
                      <a:extLst>
                        <a:ext uri="{FF2B5EF4-FFF2-40B4-BE49-F238E27FC236}">
                          <a16:creationId xmlns:a16="http://schemas.microsoft.com/office/drawing/2014/main" id="{DEF4C8EC-0A7F-4D28-E366-B5706154AA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8" name="直線コネクタ 8547">
                      <a:extLst>
                        <a:ext uri="{FF2B5EF4-FFF2-40B4-BE49-F238E27FC236}">
                          <a16:creationId xmlns:a16="http://schemas.microsoft.com/office/drawing/2014/main" id="{44E6F65A-6CA3-A76F-F6A9-64E2E7DD1C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9" name="直線コネクタ 8548">
                      <a:extLst>
                        <a:ext uri="{FF2B5EF4-FFF2-40B4-BE49-F238E27FC236}">
                          <a16:creationId xmlns:a16="http://schemas.microsoft.com/office/drawing/2014/main" id="{270ACB70-7716-3C87-78DF-ACF4080EE0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0" name="直線コネクタ 8549">
                      <a:extLst>
                        <a:ext uri="{FF2B5EF4-FFF2-40B4-BE49-F238E27FC236}">
                          <a16:creationId xmlns:a16="http://schemas.microsoft.com/office/drawing/2014/main" id="{D16E6656-923E-4499-4D79-C13146E03E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1" name="直線コネクタ 8550">
                      <a:extLst>
                        <a:ext uri="{FF2B5EF4-FFF2-40B4-BE49-F238E27FC236}">
                          <a16:creationId xmlns:a16="http://schemas.microsoft.com/office/drawing/2014/main" id="{BFE5AD59-7D6A-0E0B-FBB6-94C11023D3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2" name="直線コネクタ 8551">
                      <a:extLst>
                        <a:ext uri="{FF2B5EF4-FFF2-40B4-BE49-F238E27FC236}">
                          <a16:creationId xmlns:a16="http://schemas.microsoft.com/office/drawing/2014/main" id="{5E9F414E-64A8-BD0C-6098-5C67C62695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3" name="直線コネクタ 8552">
                      <a:extLst>
                        <a:ext uri="{FF2B5EF4-FFF2-40B4-BE49-F238E27FC236}">
                          <a16:creationId xmlns:a16="http://schemas.microsoft.com/office/drawing/2014/main" id="{3830582F-56D3-825F-5D7B-218C977F2C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4" name="直線コネクタ 8553">
                      <a:extLst>
                        <a:ext uri="{FF2B5EF4-FFF2-40B4-BE49-F238E27FC236}">
                          <a16:creationId xmlns:a16="http://schemas.microsoft.com/office/drawing/2014/main" id="{126294E2-993C-EACB-0662-05984FE1D2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5" name="直線コネクタ 8554">
                      <a:extLst>
                        <a:ext uri="{FF2B5EF4-FFF2-40B4-BE49-F238E27FC236}">
                          <a16:creationId xmlns:a16="http://schemas.microsoft.com/office/drawing/2014/main" id="{A015D0B6-8F0E-3A53-2544-2E7C78CB76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6" name="直線コネクタ 8555">
                      <a:extLst>
                        <a:ext uri="{FF2B5EF4-FFF2-40B4-BE49-F238E27FC236}">
                          <a16:creationId xmlns:a16="http://schemas.microsoft.com/office/drawing/2014/main" id="{A595AB59-B9CA-2E3E-56F9-75BDAC044B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7" name="直線コネクタ 8556">
                      <a:extLst>
                        <a:ext uri="{FF2B5EF4-FFF2-40B4-BE49-F238E27FC236}">
                          <a16:creationId xmlns:a16="http://schemas.microsoft.com/office/drawing/2014/main" id="{69BBB363-4C86-A3AC-607C-C7313224CF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508" name="グループ化 8507">
                  <a:extLst>
                    <a:ext uri="{FF2B5EF4-FFF2-40B4-BE49-F238E27FC236}">
                      <a16:creationId xmlns:a16="http://schemas.microsoft.com/office/drawing/2014/main" id="{A050BD81-A019-9BA9-BB7F-D796C2E915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30" name="直線コネクタ 8529">
                    <a:extLst>
                      <a:ext uri="{FF2B5EF4-FFF2-40B4-BE49-F238E27FC236}">
                        <a16:creationId xmlns:a16="http://schemas.microsoft.com/office/drawing/2014/main" id="{3B10FE47-5068-D41C-AC76-1B9C2599BD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1" name="直線コネクタ 8530">
                    <a:extLst>
                      <a:ext uri="{FF2B5EF4-FFF2-40B4-BE49-F238E27FC236}">
                        <a16:creationId xmlns:a16="http://schemas.microsoft.com/office/drawing/2014/main" id="{E4C948D2-23F9-E7D8-9DA8-8535B58B698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2" name="直線コネクタ 8531">
                    <a:extLst>
                      <a:ext uri="{FF2B5EF4-FFF2-40B4-BE49-F238E27FC236}">
                        <a16:creationId xmlns:a16="http://schemas.microsoft.com/office/drawing/2014/main" id="{F25BA5CD-39F2-7D4A-26D8-9570DFE598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3" name="直線コネクタ 8532">
                    <a:extLst>
                      <a:ext uri="{FF2B5EF4-FFF2-40B4-BE49-F238E27FC236}">
                        <a16:creationId xmlns:a16="http://schemas.microsoft.com/office/drawing/2014/main" id="{88034088-5CB4-29DA-7301-1A9A55F77F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4" name="直線コネクタ 8533">
                    <a:extLst>
                      <a:ext uri="{FF2B5EF4-FFF2-40B4-BE49-F238E27FC236}">
                        <a16:creationId xmlns:a16="http://schemas.microsoft.com/office/drawing/2014/main" id="{CAC9DEEE-D405-E31E-D0BC-CF59371131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5" name="直線コネクタ 8534">
                    <a:extLst>
                      <a:ext uri="{FF2B5EF4-FFF2-40B4-BE49-F238E27FC236}">
                        <a16:creationId xmlns:a16="http://schemas.microsoft.com/office/drawing/2014/main" id="{3F6B6C43-050B-FBD6-595F-9B1147DF2E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09" name="グループ化 8508">
                  <a:extLst>
                    <a:ext uri="{FF2B5EF4-FFF2-40B4-BE49-F238E27FC236}">
                      <a16:creationId xmlns:a16="http://schemas.microsoft.com/office/drawing/2014/main" id="{B14BF4D1-CFF5-8F63-A183-5F960BF726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24" name="直線コネクタ 8523">
                    <a:extLst>
                      <a:ext uri="{FF2B5EF4-FFF2-40B4-BE49-F238E27FC236}">
                        <a16:creationId xmlns:a16="http://schemas.microsoft.com/office/drawing/2014/main" id="{E173DDD2-6A28-8B29-1394-2AFD01A5F8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5" name="直線コネクタ 8524">
                    <a:extLst>
                      <a:ext uri="{FF2B5EF4-FFF2-40B4-BE49-F238E27FC236}">
                        <a16:creationId xmlns:a16="http://schemas.microsoft.com/office/drawing/2014/main" id="{A1EA4654-A68B-6147-47CA-D1453181F2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6" name="直線コネクタ 8525">
                    <a:extLst>
                      <a:ext uri="{FF2B5EF4-FFF2-40B4-BE49-F238E27FC236}">
                        <a16:creationId xmlns:a16="http://schemas.microsoft.com/office/drawing/2014/main" id="{BAD51225-4CBA-AB42-766F-76AAA89427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7" name="直線コネクタ 8526">
                    <a:extLst>
                      <a:ext uri="{FF2B5EF4-FFF2-40B4-BE49-F238E27FC236}">
                        <a16:creationId xmlns:a16="http://schemas.microsoft.com/office/drawing/2014/main" id="{5BEC850C-7A75-CED2-0F13-85AAB8EFA8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8" name="直線コネクタ 8527">
                    <a:extLst>
                      <a:ext uri="{FF2B5EF4-FFF2-40B4-BE49-F238E27FC236}">
                        <a16:creationId xmlns:a16="http://schemas.microsoft.com/office/drawing/2014/main" id="{00133B0A-5288-FB3A-37DC-4247AE7C3E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9" name="直線コネクタ 8528">
                    <a:extLst>
                      <a:ext uri="{FF2B5EF4-FFF2-40B4-BE49-F238E27FC236}">
                        <a16:creationId xmlns:a16="http://schemas.microsoft.com/office/drawing/2014/main" id="{77F26CDC-E8F0-AA6E-8632-43180B3F82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0" name="グループ化 8509">
                  <a:extLst>
                    <a:ext uri="{FF2B5EF4-FFF2-40B4-BE49-F238E27FC236}">
                      <a16:creationId xmlns:a16="http://schemas.microsoft.com/office/drawing/2014/main" id="{CFA8C139-270F-7A09-4B01-3F29912D87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8" name="直線コネクタ 8517">
                    <a:extLst>
                      <a:ext uri="{FF2B5EF4-FFF2-40B4-BE49-F238E27FC236}">
                        <a16:creationId xmlns:a16="http://schemas.microsoft.com/office/drawing/2014/main" id="{2281E22A-7FB1-5B78-53FC-C39CA0432D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9" name="直線コネクタ 8518">
                    <a:extLst>
                      <a:ext uri="{FF2B5EF4-FFF2-40B4-BE49-F238E27FC236}">
                        <a16:creationId xmlns:a16="http://schemas.microsoft.com/office/drawing/2014/main" id="{48CE491F-1855-AA84-4BAB-34C5903AD44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0" name="直線コネクタ 8519">
                    <a:extLst>
                      <a:ext uri="{FF2B5EF4-FFF2-40B4-BE49-F238E27FC236}">
                        <a16:creationId xmlns:a16="http://schemas.microsoft.com/office/drawing/2014/main" id="{3AC386C8-617A-7507-21CD-D5F7F0AB4D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1" name="直線コネクタ 8520">
                    <a:extLst>
                      <a:ext uri="{FF2B5EF4-FFF2-40B4-BE49-F238E27FC236}">
                        <a16:creationId xmlns:a16="http://schemas.microsoft.com/office/drawing/2014/main" id="{A0D55DCE-AC4E-362A-2974-CA569D2CC7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2" name="直線コネクタ 8521">
                    <a:extLst>
                      <a:ext uri="{FF2B5EF4-FFF2-40B4-BE49-F238E27FC236}">
                        <a16:creationId xmlns:a16="http://schemas.microsoft.com/office/drawing/2014/main" id="{14E3ECF9-5B15-2733-D22E-8EED661F197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3" name="直線コネクタ 8522">
                    <a:extLst>
                      <a:ext uri="{FF2B5EF4-FFF2-40B4-BE49-F238E27FC236}">
                        <a16:creationId xmlns:a16="http://schemas.microsoft.com/office/drawing/2014/main" id="{C24BD02A-ABF4-19A3-09AC-E8446793B1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1" name="グループ化 8510">
                  <a:extLst>
                    <a:ext uri="{FF2B5EF4-FFF2-40B4-BE49-F238E27FC236}">
                      <a16:creationId xmlns:a16="http://schemas.microsoft.com/office/drawing/2014/main" id="{6DC3AC25-4184-84F6-409A-310367411D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2" name="直線コネクタ 8511">
                    <a:extLst>
                      <a:ext uri="{FF2B5EF4-FFF2-40B4-BE49-F238E27FC236}">
                        <a16:creationId xmlns:a16="http://schemas.microsoft.com/office/drawing/2014/main" id="{23ED8B6F-6C45-F517-9E27-53C2871897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3" name="直線コネクタ 8512">
                    <a:extLst>
                      <a:ext uri="{FF2B5EF4-FFF2-40B4-BE49-F238E27FC236}">
                        <a16:creationId xmlns:a16="http://schemas.microsoft.com/office/drawing/2014/main" id="{41D3E91A-DAE3-DD46-749E-AC158C1D78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4" name="直線コネクタ 8513">
                    <a:extLst>
                      <a:ext uri="{FF2B5EF4-FFF2-40B4-BE49-F238E27FC236}">
                        <a16:creationId xmlns:a16="http://schemas.microsoft.com/office/drawing/2014/main" id="{9F814FBE-157F-1C59-A53A-4BCE6F9C25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5" name="直線コネクタ 8514">
                    <a:extLst>
                      <a:ext uri="{FF2B5EF4-FFF2-40B4-BE49-F238E27FC236}">
                        <a16:creationId xmlns:a16="http://schemas.microsoft.com/office/drawing/2014/main" id="{EF2BA85F-FEB4-3DE8-5F71-93260F0AE49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6" name="直線コネクタ 8515">
                    <a:extLst>
                      <a:ext uri="{FF2B5EF4-FFF2-40B4-BE49-F238E27FC236}">
                        <a16:creationId xmlns:a16="http://schemas.microsoft.com/office/drawing/2014/main" id="{8DEA0F5B-AE1F-7621-5CED-BEFF4C2A324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7" name="直線コネクタ 8516">
                    <a:extLst>
                      <a:ext uri="{FF2B5EF4-FFF2-40B4-BE49-F238E27FC236}">
                        <a16:creationId xmlns:a16="http://schemas.microsoft.com/office/drawing/2014/main" id="{E76F846C-9BDA-84D2-FC7F-3EC62DB058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7" name="グループ化 8316">
                <a:extLst>
                  <a:ext uri="{FF2B5EF4-FFF2-40B4-BE49-F238E27FC236}">
                    <a16:creationId xmlns:a16="http://schemas.microsoft.com/office/drawing/2014/main" id="{FF5A7810-1392-039D-5E3E-FC26CA43EFBE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318" name="正方形/長方形 8317">
                  <a:extLst>
                    <a:ext uri="{FF2B5EF4-FFF2-40B4-BE49-F238E27FC236}">
                      <a16:creationId xmlns:a16="http://schemas.microsoft.com/office/drawing/2014/main" id="{3D885741-C8F9-FD39-36BA-9859E0D45B8B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319" name="グループ化 8318">
                  <a:extLst>
                    <a:ext uri="{FF2B5EF4-FFF2-40B4-BE49-F238E27FC236}">
                      <a16:creationId xmlns:a16="http://schemas.microsoft.com/office/drawing/2014/main" id="{9B954EBE-81E3-27EE-C659-09312E23BA09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348" name="グループ化 8347">
                    <a:extLst>
                      <a:ext uri="{FF2B5EF4-FFF2-40B4-BE49-F238E27FC236}">
                        <a16:creationId xmlns:a16="http://schemas.microsoft.com/office/drawing/2014/main" id="{52C58FED-D0FB-56AE-9E7B-448B2FC7D2B2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488" name="正方形/長方形 8487">
                      <a:extLst>
                        <a:ext uri="{FF2B5EF4-FFF2-40B4-BE49-F238E27FC236}">
                          <a16:creationId xmlns:a16="http://schemas.microsoft.com/office/drawing/2014/main" id="{9B62D3F8-940E-67F2-7067-39FCEAADFF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89" name="グループ化 8488">
                      <a:extLst>
                        <a:ext uri="{FF2B5EF4-FFF2-40B4-BE49-F238E27FC236}">
                          <a16:creationId xmlns:a16="http://schemas.microsoft.com/office/drawing/2014/main" id="{436EC772-0B6B-ECC3-54AE-FFB92B9336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504" name="正方形/長方形 8503">
                        <a:extLst>
                          <a:ext uri="{FF2B5EF4-FFF2-40B4-BE49-F238E27FC236}">
                            <a16:creationId xmlns:a16="http://schemas.microsoft.com/office/drawing/2014/main" id="{459AEEE5-4D43-53A3-537A-4E5E8FD116B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505" name="正方形/長方形 8504">
                        <a:extLst>
                          <a:ext uri="{FF2B5EF4-FFF2-40B4-BE49-F238E27FC236}">
                            <a16:creationId xmlns:a16="http://schemas.microsoft.com/office/drawing/2014/main" id="{BD562639-7BDC-6D7F-A957-D74563EFD6F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490" name="グループ化 8489">
                      <a:extLst>
                        <a:ext uri="{FF2B5EF4-FFF2-40B4-BE49-F238E27FC236}">
                          <a16:creationId xmlns:a16="http://schemas.microsoft.com/office/drawing/2014/main" id="{E1665887-C9FC-724D-DA16-527D4C8719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500" name="正方形/長方形 8499">
                        <a:extLst>
                          <a:ext uri="{FF2B5EF4-FFF2-40B4-BE49-F238E27FC236}">
                            <a16:creationId xmlns:a16="http://schemas.microsoft.com/office/drawing/2014/main" id="{1981D603-F0E8-4ABE-CE60-6344AA225E0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501" name="グループ化 8500">
                        <a:extLst>
                          <a:ext uri="{FF2B5EF4-FFF2-40B4-BE49-F238E27FC236}">
                            <a16:creationId xmlns:a16="http://schemas.microsoft.com/office/drawing/2014/main" id="{3BF2A749-C2ED-74B5-FDAF-46595958C75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502" name="正方形/長方形 8501">
                          <a:extLst>
                            <a:ext uri="{FF2B5EF4-FFF2-40B4-BE49-F238E27FC236}">
                              <a16:creationId xmlns:a16="http://schemas.microsoft.com/office/drawing/2014/main" id="{EC36C284-01AD-8BA2-50B4-AC9AAD90FE9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503" name="正方形/長方形 8502">
                          <a:extLst>
                            <a:ext uri="{FF2B5EF4-FFF2-40B4-BE49-F238E27FC236}">
                              <a16:creationId xmlns:a16="http://schemas.microsoft.com/office/drawing/2014/main" id="{901B3276-B94E-F2F2-C59C-FA3B9BCF062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491" name="正方形/長方形 8490">
                      <a:extLst>
                        <a:ext uri="{FF2B5EF4-FFF2-40B4-BE49-F238E27FC236}">
                          <a16:creationId xmlns:a16="http://schemas.microsoft.com/office/drawing/2014/main" id="{68C280F8-8198-7680-FE40-4AF41EB1EED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2" name="グループ化 8491">
                      <a:extLst>
                        <a:ext uri="{FF2B5EF4-FFF2-40B4-BE49-F238E27FC236}">
                          <a16:creationId xmlns:a16="http://schemas.microsoft.com/office/drawing/2014/main" id="{4059FFB1-93E1-A6CA-57C9-37AFD09559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8" name="正方形/長方形 8497">
                        <a:extLst>
                          <a:ext uri="{FF2B5EF4-FFF2-40B4-BE49-F238E27FC236}">
                            <a16:creationId xmlns:a16="http://schemas.microsoft.com/office/drawing/2014/main" id="{D4175760-E03B-1554-B236-37BDAF86F0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9" name="正方形/長方形 8498">
                        <a:extLst>
                          <a:ext uri="{FF2B5EF4-FFF2-40B4-BE49-F238E27FC236}">
                            <a16:creationId xmlns:a16="http://schemas.microsoft.com/office/drawing/2014/main" id="{3B588D73-E793-B303-6018-F1D938846FD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3" name="正方形/長方形 8492">
                      <a:extLst>
                        <a:ext uri="{FF2B5EF4-FFF2-40B4-BE49-F238E27FC236}">
                          <a16:creationId xmlns:a16="http://schemas.microsoft.com/office/drawing/2014/main" id="{81E64402-5017-8830-93C7-778FF5258AC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4" name="グループ化 8493">
                      <a:extLst>
                        <a:ext uri="{FF2B5EF4-FFF2-40B4-BE49-F238E27FC236}">
                          <a16:creationId xmlns:a16="http://schemas.microsoft.com/office/drawing/2014/main" id="{2C900895-9698-A667-6B41-26BC002461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6" name="正方形/長方形 8495">
                        <a:extLst>
                          <a:ext uri="{FF2B5EF4-FFF2-40B4-BE49-F238E27FC236}">
                            <a16:creationId xmlns:a16="http://schemas.microsoft.com/office/drawing/2014/main" id="{D87DD317-22C9-1E13-B803-3A323194DA7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7" name="正方形/長方形 8496">
                        <a:extLst>
                          <a:ext uri="{FF2B5EF4-FFF2-40B4-BE49-F238E27FC236}">
                            <a16:creationId xmlns:a16="http://schemas.microsoft.com/office/drawing/2014/main" id="{22606170-26B1-8773-98D1-C909519737A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5" name="正方形/長方形 8494">
                      <a:extLst>
                        <a:ext uri="{FF2B5EF4-FFF2-40B4-BE49-F238E27FC236}">
                          <a16:creationId xmlns:a16="http://schemas.microsoft.com/office/drawing/2014/main" id="{D7F6AB1C-3021-CCF0-A214-36AAF80D9A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349" name="グループ化 8348">
                    <a:extLst>
                      <a:ext uri="{FF2B5EF4-FFF2-40B4-BE49-F238E27FC236}">
                        <a16:creationId xmlns:a16="http://schemas.microsoft.com/office/drawing/2014/main" id="{769ECF6B-9803-5769-B31D-150CFB22881A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54" name="グループ化 8453">
                      <a:extLst>
                        <a:ext uri="{FF2B5EF4-FFF2-40B4-BE49-F238E27FC236}">
                          <a16:creationId xmlns:a16="http://schemas.microsoft.com/office/drawing/2014/main" id="{E7C6B387-3FDA-7A29-1755-9EC96A927D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72" name="直線コネクタ 8471">
                        <a:extLst>
                          <a:ext uri="{FF2B5EF4-FFF2-40B4-BE49-F238E27FC236}">
                            <a16:creationId xmlns:a16="http://schemas.microsoft.com/office/drawing/2014/main" id="{FBC709B0-24BA-E488-5A39-8567B6C9C0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3" name="直線コネクタ 8472">
                        <a:extLst>
                          <a:ext uri="{FF2B5EF4-FFF2-40B4-BE49-F238E27FC236}">
                            <a16:creationId xmlns:a16="http://schemas.microsoft.com/office/drawing/2014/main" id="{E15B6A05-71F8-1D99-FBF2-343740B056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4" name="直線コネクタ 8473">
                        <a:extLst>
                          <a:ext uri="{FF2B5EF4-FFF2-40B4-BE49-F238E27FC236}">
                            <a16:creationId xmlns:a16="http://schemas.microsoft.com/office/drawing/2014/main" id="{917E686F-DE0C-37A5-EE8C-04A2BB6927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5" name="直線コネクタ 8474">
                        <a:extLst>
                          <a:ext uri="{FF2B5EF4-FFF2-40B4-BE49-F238E27FC236}">
                            <a16:creationId xmlns:a16="http://schemas.microsoft.com/office/drawing/2014/main" id="{8D7DD325-9172-5A80-4401-6058EE0F5C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6" name="直線コネクタ 8475">
                        <a:extLst>
                          <a:ext uri="{FF2B5EF4-FFF2-40B4-BE49-F238E27FC236}">
                            <a16:creationId xmlns:a16="http://schemas.microsoft.com/office/drawing/2014/main" id="{72D41B09-CF46-18A6-EA2B-B0FB866C97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7" name="直線コネクタ 8476">
                        <a:extLst>
                          <a:ext uri="{FF2B5EF4-FFF2-40B4-BE49-F238E27FC236}">
                            <a16:creationId xmlns:a16="http://schemas.microsoft.com/office/drawing/2014/main" id="{203C8A8E-217A-42D1-09FC-B54E2333E7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8" name="直線コネクタ 8477">
                        <a:extLst>
                          <a:ext uri="{FF2B5EF4-FFF2-40B4-BE49-F238E27FC236}">
                            <a16:creationId xmlns:a16="http://schemas.microsoft.com/office/drawing/2014/main" id="{9BE0ED6A-E1F6-CBDC-4D7F-05C00CC21C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9" name="直線コネクタ 8478">
                        <a:extLst>
                          <a:ext uri="{FF2B5EF4-FFF2-40B4-BE49-F238E27FC236}">
                            <a16:creationId xmlns:a16="http://schemas.microsoft.com/office/drawing/2014/main" id="{5F946FFF-BDFD-F151-9C4D-5CD82DB817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0" name="直線コネクタ 8479">
                        <a:extLst>
                          <a:ext uri="{FF2B5EF4-FFF2-40B4-BE49-F238E27FC236}">
                            <a16:creationId xmlns:a16="http://schemas.microsoft.com/office/drawing/2014/main" id="{25B871C5-FB75-F7C2-09DE-F1280C1F19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1" name="直線コネクタ 8480">
                        <a:extLst>
                          <a:ext uri="{FF2B5EF4-FFF2-40B4-BE49-F238E27FC236}">
                            <a16:creationId xmlns:a16="http://schemas.microsoft.com/office/drawing/2014/main" id="{81986B53-A9A4-F3BA-8FB9-5DA7E22CD6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2" name="直線コネクタ 8481">
                        <a:extLst>
                          <a:ext uri="{FF2B5EF4-FFF2-40B4-BE49-F238E27FC236}">
                            <a16:creationId xmlns:a16="http://schemas.microsoft.com/office/drawing/2014/main" id="{10D9F729-09B6-8205-69F3-9862B2A26F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3" name="直線コネクタ 8482">
                        <a:extLst>
                          <a:ext uri="{FF2B5EF4-FFF2-40B4-BE49-F238E27FC236}">
                            <a16:creationId xmlns:a16="http://schemas.microsoft.com/office/drawing/2014/main" id="{C40A93AA-720F-A168-61C2-80B5CC1012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4" name="直線コネクタ 8483">
                        <a:extLst>
                          <a:ext uri="{FF2B5EF4-FFF2-40B4-BE49-F238E27FC236}">
                            <a16:creationId xmlns:a16="http://schemas.microsoft.com/office/drawing/2014/main" id="{2BDA19EF-BD9D-3880-AB45-1CB10C967F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5" name="直線コネクタ 8484">
                        <a:extLst>
                          <a:ext uri="{FF2B5EF4-FFF2-40B4-BE49-F238E27FC236}">
                            <a16:creationId xmlns:a16="http://schemas.microsoft.com/office/drawing/2014/main" id="{0B3900E8-78CC-9422-3256-585D9641B4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6" name="直線コネクタ 8485">
                        <a:extLst>
                          <a:ext uri="{FF2B5EF4-FFF2-40B4-BE49-F238E27FC236}">
                            <a16:creationId xmlns:a16="http://schemas.microsoft.com/office/drawing/2014/main" id="{1BDBACB9-7355-1724-F395-454C3D5EF0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7" name="直線コネクタ 8486">
                        <a:extLst>
                          <a:ext uri="{FF2B5EF4-FFF2-40B4-BE49-F238E27FC236}">
                            <a16:creationId xmlns:a16="http://schemas.microsoft.com/office/drawing/2014/main" id="{BFB3B410-C579-545D-9503-7C255CF26D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55" name="グループ化 8454">
                      <a:extLst>
                        <a:ext uri="{FF2B5EF4-FFF2-40B4-BE49-F238E27FC236}">
                          <a16:creationId xmlns:a16="http://schemas.microsoft.com/office/drawing/2014/main" id="{3B5E3ECD-3BC7-611C-C5F1-C74F90E404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56" name="直線コネクタ 8455">
                        <a:extLst>
                          <a:ext uri="{FF2B5EF4-FFF2-40B4-BE49-F238E27FC236}">
                            <a16:creationId xmlns:a16="http://schemas.microsoft.com/office/drawing/2014/main" id="{EF821872-873C-B8D7-F937-5A6706F201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7" name="直線コネクタ 8456">
                        <a:extLst>
                          <a:ext uri="{FF2B5EF4-FFF2-40B4-BE49-F238E27FC236}">
                            <a16:creationId xmlns:a16="http://schemas.microsoft.com/office/drawing/2014/main" id="{B07675DC-B19B-4DFB-3C25-C7C414271C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8" name="直線コネクタ 8457">
                        <a:extLst>
                          <a:ext uri="{FF2B5EF4-FFF2-40B4-BE49-F238E27FC236}">
                            <a16:creationId xmlns:a16="http://schemas.microsoft.com/office/drawing/2014/main" id="{593835AD-B9AB-FD79-D9D7-A630DD4105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9" name="直線コネクタ 8458">
                        <a:extLst>
                          <a:ext uri="{FF2B5EF4-FFF2-40B4-BE49-F238E27FC236}">
                            <a16:creationId xmlns:a16="http://schemas.microsoft.com/office/drawing/2014/main" id="{1A86E12B-75B2-66B0-DB71-65E378428B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0" name="直線コネクタ 8459">
                        <a:extLst>
                          <a:ext uri="{FF2B5EF4-FFF2-40B4-BE49-F238E27FC236}">
                            <a16:creationId xmlns:a16="http://schemas.microsoft.com/office/drawing/2014/main" id="{D30B8253-AC4A-5FD1-6D10-43C9DE63ED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1" name="直線コネクタ 8460">
                        <a:extLst>
                          <a:ext uri="{FF2B5EF4-FFF2-40B4-BE49-F238E27FC236}">
                            <a16:creationId xmlns:a16="http://schemas.microsoft.com/office/drawing/2014/main" id="{6DE1FFD3-E7C7-3424-2138-60B2B26E24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2" name="直線コネクタ 8461">
                        <a:extLst>
                          <a:ext uri="{FF2B5EF4-FFF2-40B4-BE49-F238E27FC236}">
                            <a16:creationId xmlns:a16="http://schemas.microsoft.com/office/drawing/2014/main" id="{4104C74D-EFA8-F41F-E5F8-C21CC54064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3" name="直線コネクタ 8462">
                        <a:extLst>
                          <a:ext uri="{FF2B5EF4-FFF2-40B4-BE49-F238E27FC236}">
                            <a16:creationId xmlns:a16="http://schemas.microsoft.com/office/drawing/2014/main" id="{28DDA6FD-56F3-BC63-05AE-10BDBBFF50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4" name="直線コネクタ 8463">
                        <a:extLst>
                          <a:ext uri="{FF2B5EF4-FFF2-40B4-BE49-F238E27FC236}">
                            <a16:creationId xmlns:a16="http://schemas.microsoft.com/office/drawing/2014/main" id="{91BD1C0F-216B-C8F1-CDC3-6251DCFC61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5" name="直線コネクタ 8464">
                        <a:extLst>
                          <a:ext uri="{FF2B5EF4-FFF2-40B4-BE49-F238E27FC236}">
                            <a16:creationId xmlns:a16="http://schemas.microsoft.com/office/drawing/2014/main" id="{F21FE234-7438-74C5-C070-6B80614731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6" name="直線コネクタ 8465">
                        <a:extLst>
                          <a:ext uri="{FF2B5EF4-FFF2-40B4-BE49-F238E27FC236}">
                            <a16:creationId xmlns:a16="http://schemas.microsoft.com/office/drawing/2014/main" id="{8DF41D89-E437-1523-049B-BA5AD10BAA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7" name="直線コネクタ 8466">
                        <a:extLst>
                          <a:ext uri="{FF2B5EF4-FFF2-40B4-BE49-F238E27FC236}">
                            <a16:creationId xmlns:a16="http://schemas.microsoft.com/office/drawing/2014/main" id="{44850DA1-8566-0C0C-B1B1-37197B7409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8" name="直線コネクタ 8467">
                        <a:extLst>
                          <a:ext uri="{FF2B5EF4-FFF2-40B4-BE49-F238E27FC236}">
                            <a16:creationId xmlns:a16="http://schemas.microsoft.com/office/drawing/2014/main" id="{40A40FEB-9460-CA69-1A54-AEFA0BFCAA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9" name="直線コネクタ 8468">
                        <a:extLst>
                          <a:ext uri="{FF2B5EF4-FFF2-40B4-BE49-F238E27FC236}">
                            <a16:creationId xmlns:a16="http://schemas.microsoft.com/office/drawing/2014/main" id="{47B8E51F-D91F-593D-70AD-C73F61FF6F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0" name="直線コネクタ 8469">
                        <a:extLst>
                          <a:ext uri="{FF2B5EF4-FFF2-40B4-BE49-F238E27FC236}">
                            <a16:creationId xmlns:a16="http://schemas.microsoft.com/office/drawing/2014/main" id="{76225C5D-EC90-E544-4BFB-BB39919C64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1" name="直線コネクタ 8470">
                        <a:extLst>
                          <a:ext uri="{FF2B5EF4-FFF2-40B4-BE49-F238E27FC236}">
                            <a16:creationId xmlns:a16="http://schemas.microsoft.com/office/drawing/2014/main" id="{A8DC78AF-86C8-BDFD-E311-4A04C41D09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0" name="グループ化 8349">
                    <a:extLst>
                      <a:ext uri="{FF2B5EF4-FFF2-40B4-BE49-F238E27FC236}">
                        <a16:creationId xmlns:a16="http://schemas.microsoft.com/office/drawing/2014/main" id="{E1F8584D-D369-3AF8-E734-29F4BC12BC35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20" name="グループ化 8419">
                      <a:extLst>
                        <a:ext uri="{FF2B5EF4-FFF2-40B4-BE49-F238E27FC236}">
                          <a16:creationId xmlns:a16="http://schemas.microsoft.com/office/drawing/2014/main" id="{4D87B377-8D75-1A16-CEE8-842BF10A6E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38" name="直線コネクタ 8437">
                        <a:extLst>
                          <a:ext uri="{FF2B5EF4-FFF2-40B4-BE49-F238E27FC236}">
                            <a16:creationId xmlns:a16="http://schemas.microsoft.com/office/drawing/2014/main" id="{15E9B991-A9BF-155D-E32A-F1DADCEC42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9" name="直線コネクタ 8438">
                        <a:extLst>
                          <a:ext uri="{FF2B5EF4-FFF2-40B4-BE49-F238E27FC236}">
                            <a16:creationId xmlns:a16="http://schemas.microsoft.com/office/drawing/2014/main" id="{917978A0-E556-19FC-1A24-B8EDEAA3E6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0" name="直線コネクタ 8439">
                        <a:extLst>
                          <a:ext uri="{FF2B5EF4-FFF2-40B4-BE49-F238E27FC236}">
                            <a16:creationId xmlns:a16="http://schemas.microsoft.com/office/drawing/2014/main" id="{2A7FDE1B-D0DB-E2D8-5B48-B298C019BA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1" name="直線コネクタ 8440">
                        <a:extLst>
                          <a:ext uri="{FF2B5EF4-FFF2-40B4-BE49-F238E27FC236}">
                            <a16:creationId xmlns:a16="http://schemas.microsoft.com/office/drawing/2014/main" id="{80D7D445-E581-EA19-FEC0-1B3A558466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2" name="直線コネクタ 8441">
                        <a:extLst>
                          <a:ext uri="{FF2B5EF4-FFF2-40B4-BE49-F238E27FC236}">
                            <a16:creationId xmlns:a16="http://schemas.microsoft.com/office/drawing/2014/main" id="{8E353047-9CF4-B968-95B7-22CE7A4A27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3" name="直線コネクタ 8442">
                        <a:extLst>
                          <a:ext uri="{FF2B5EF4-FFF2-40B4-BE49-F238E27FC236}">
                            <a16:creationId xmlns:a16="http://schemas.microsoft.com/office/drawing/2014/main" id="{A7CE61D5-5F88-819B-99E6-2F16616C3B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4" name="直線コネクタ 8443">
                        <a:extLst>
                          <a:ext uri="{FF2B5EF4-FFF2-40B4-BE49-F238E27FC236}">
                            <a16:creationId xmlns:a16="http://schemas.microsoft.com/office/drawing/2014/main" id="{1133D64E-8690-CA9C-746A-E37371D535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5" name="直線コネクタ 8444">
                        <a:extLst>
                          <a:ext uri="{FF2B5EF4-FFF2-40B4-BE49-F238E27FC236}">
                            <a16:creationId xmlns:a16="http://schemas.microsoft.com/office/drawing/2014/main" id="{5C724045-9143-DC90-7D0F-52210D2E2C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6" name="直線コネクタ 8445">
                        <a:extLst>
                          <a:ext uri="{FF2B5EF4-FFF2-40B4-BE49-F238E27FC236}">
                            <a16:creationId xmlns:a16="http://schemas.microsoft.com/office/drawing/2014/main" id="{B1EB2C34-318F-837D-5E8C-BD4326C0D1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7" name="直線コネクタ 8446">
                        <a:extLst>
                          <a:ext uri="{FF2B5EF4-FFF2-40B4-BE49-F238E27FC236}">
                            <a16:creationId xmlns:a16="http://schemas.microsoft.com/office/drawing/2014/main" id="{C35189E6-A846-E26C-0F00-242775A9BC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8" name="直線コネクタ 8447">
                        <a:extLst>
                          <a:ext uri="{FF2B5EF4-FFF2-40B4-BE49-F238E27FC236}">
                            <a16:creationId xmlns:a16="http://schemas.microsoft.com/office/drawing/2014/main" id="{DF488EAF-A0AA-53DE-B512-20D67AFBB8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9" name="直線コネクタ 8448">
                        <a:extLst>
                          <a:ext uri="{FF2B5EF4-FFF2-40B4-BE49-F238E27FC236}">
                            <a16:creationId xmlns:a16="http://schemas.microsoft.com/office/drawing/2014/main" id="{33B12558-D75A-2A26-1984-6CC2A2D5CB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0" name="直線コネクタ 8449">
                        <a:extLst>
                          <a:ext uri="{FF2B5EF4-FFF2-40B4-BE49-F238E27FC236}">
                            <a16:creationId xmlns:a16="http://schemas.microsoft.com/office/drawing/2014/main" id="{AF87A5D2-324A-CE41-E3B2-2894A79811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1" name="直線コネクタ 8450">
                        <a:extLst>
                          <a:ext uri="{FF2B5EF4-FFF2-40B4-BE49-F238E27FC236}">
                            <a16:creationId xmlns:a16="http://schemas.microsoft.com/office/drawing/2014/main" id="{DF88BEE3-E7DF-890E-8761-1903C709CD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2" name="直線コネクタ 8451">
                        <a:extLst>
                          <a:ext uri="{FF2B5EF4-FFF2-40B4-BE49-F238E27FC236}">
                            <a16:creationId xmlns:a16="http://schemas.microsoft.com/office/drawing/2014/main" id="{3669822E-E00D-D04D-824E-7A4C570233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3" name="直線コネクタ 8452">
                        <a:extLst>
                          <a:ext uri="{FF2B5EF4-FFF2-40B4-BE49-F238E27FC236}">
                            <a16:creationId xmlns:a16="http://schemas.microsoft.com/office/drawing/2014/main" id="{3B650F6E-204F-ABC3-D0AB-B821AF64BF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21" name="グループ化 8420">
                      <a:extLst>
                        <a:ext uri="{FF2B5EF4-FFF2-40B4-BE49-F238E27FC236}">
                          <a16:creationId xmlns:a16="http://schemas.microsoft.com/office/drawing/2014/main" id="{483F8BBF-25E3-FFF4-5A76-8CCDA0441A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22" name="直線コネクタ 8421">
                        <a:extLst>
                          <a:ext uri="{FF2B5EF4-FFF2-40B4-BE49-F238E27FC236}">
                            <a16:creationId xmlns:a16="http://schemas.microsoft.com/office/drawing/2014/main" id="{45B0AF22-5DD7-4913-09E0-AFD9285111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3" name="直線コネクタ 8422">
                        <a:extLst>
                          <a:ext uri="{FF2B5EF4-FFF2-40B4-BE49-F238E27FC236}">
                            <a16:creationId xmlns:a16="http://schemas.microsoft.com/office/drawing/2014/main" id="{B2342555-F9E7-10C1-4B4D-5DD78A7735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4" name="直線コネクタ 8423">
                        <a:extLst>
                          <a:ext uri="{FF2B5EF4-FFF2-40B4-BE49-F238E27FC236}">
                            <a16:creationId xmlns:a16="http://schemas.microsoft.com/office/drawing/2014/main" id="{011617A8-D0BF-21A0-0F17-2AD7953386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5" name="直線コネクタ 8424">
                        <a:extLst>
                          <a:ext uri="{FF2B5EF4-FFF2-40B4-BE49-F238E27FC236}">
                            <a16:creationId xmlns:a16="http://schemas.microsoft.com/office/drawing/2014/main" id="{94FB2D95-0F31-54EF-2C63-0F698D30AE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6" name="直線コネクタ 8425">
                        <a:extLst>
                          <a:ext uri="{FF2B5EF4-FFF2-40B4-BE49-F238E27FC236}">
                            <a16:creationId xmlns:a16="http://schemas.microsoft.com/office/drawing/2014/main" id="{6E1929B7-8E58-7479-262E-D0A23436BF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7" name="直線コネクタ 8426">
                        <a:extLst>
                          <a:ext uri="{FF2B5EF4-FFF2-40B4-BE49-F238E27FC236}">
                            <a16:creationId xmlns:a16="http://schemas.microsoft.com/office/drawing/2014/main" id="{FD022736-D7E9-A428-D43D-D52465D5CB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8" name="直線コネクタ 8427">
                        <a:extLst>
                          <a:ext uri="{FF2B5EF4-FFF2-40B4-BE49-F238E27FC236}">
                            <a16:creationId xmlns:a16="http://schemas.microsoft.com/office/drawing/2014/main" id="{299D6E6A-B0AC-CB06-859E-A30508B40B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9" name="直線コネクタ 8428">
                        <a:extLst>
                          <a:ext uri="{FF2B5EF4-FFF2-40B4-BE49-F238E27FC236}">
                            <a16:creationId xmlns:a16="http://schemas.microsoft.com/office/drawing/2014/main" id="{FCBFF96B-75F2-795E-65CA-9F7F1B6399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0" name="直線コネクタ 8429">
                        <a:extLst>
                          <a:ext uri="{FF2B5EF4-FFF2-40B4-BE49-F238E27FC236}">
                            <a16:creationId xmlns:a16="http://schemas.microsoft.com/office/drawing/2014/main" id="{E830B58A-B094-1AFE-1ED1-E3E9F61A86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1" name="直線コネクタ 8430">
                        <a:extLst>
                          <a:ext uri="{FF2B5EF4-FFF2-40B4-BE49-F238E27FC236}">
                            <a16:creationId xmlns:a16="http://schemas.microsoft.com/office/drawing/2014/main" id="{A479922B-7349-00EE-D1F1-09AAC72EC8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2" name="直線コネクタ 8431">
                        <a:extLst>
                          <a:ext uri="{FF2B5EF4-FFF2-40B4-BE49-F238E27FC236}">
                            <a16:creationId xmlns:a16="http://schemas.microsoft.com/office/drawing/2014/main" id="{4ADF5295-02DD-B047-C1DF-3C6A928B5A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3" name="直線コネクタ 8432">
                        <a:extLst>
                          <a:ext uri="{FF2B5EF4-FFF2-40B4-BE49-F238E27FC236}">
                            <a16:creationId xmlns:a16="http://schemas.microsoft.com/office/drawing/2014/main" id="{4E1D249E-9CBD-C46F-5A37-49773948D3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4" name="直線コネクタ 8433">
                        <a:extLst>
                          <a:ext uri="{FF2B5EF4-FFF2-40B4-BE49-F238E27FC236}">
                            <a16:creationId xmlns:a16="http://schemas.microsoft.com/office/drawing/2014/main" id="{707A8E29-5A70-A2AE-01A5-189264E0E2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5" name="直線コネクタ 8434">
                        <a:extLst>
                          <a:ext uri="{FF2B5EF4-FFF2-40B4-BE49-F238E27FC236}">
                            <a16:creationId xmlns:a16="http://schemas.microsoft.com/office/drawing/2014/main" id="{C58CB02D-D70C-3B94-D39A-055153BD34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6" name="直線コネクタ 8435">
                        <a:extLst>
                          <a:ext uri="{FF2B5EF4-FFF2-40B4-BE49-F238E27FC236}">
                            <a16:creationId xmlns:a16="http://schemas.microsoft.com/office/drawing/2014/main" id="{3A537C8A-BA77-0CE9-17F3-FAACE5B9D2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7" name="直線コネクタ 8436">
                        <a:extLst>
                          <a:ext uri="{FF2B5EF4-FFF2-40B4-BE49-F238E27FC236}">
                            <a16:creationId xmlns:a16="http://schemas.microsoft.com/office/drawing/2014/main" id="{03A67717-857E-6D9B-C3B2-75A40BC5AD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1" name="グループ化 8350">
                    <a:extLst>
                      <a:ext uri="{FF2B5EF4-FFF2-40B4-BE49-F238E27FC236}">
                        <a16:creationId xmlns:a16="http://schemas.microsoft.com/office/drawing/2014/main" id="{05FD189C-3939-632A-864C-136E7C402208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386" name="グループ化 8385">
                      <a:extLst>
                        <a:ext uri="{FF2B5EF4-FFF2-40B4-BE49-F238E27FC236}">
                          <a16:creationId xmlns:a16="http://schemas.microsoft.com/office/drawing/2014/main" id="{5B163601-C8B5-334F-8431-E0D25818FF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04" name="直線コネクタ 8403">
                        <a:extLst>
                          <a:ext uri="{FF2B5EF4-FFF2-40B4-BE49-F238E27FC236}">
                            <a16:creationId xmlns:a16="http://schemas.microsoft.com/office/drawing/2014/main" id="{F535D52F-F96F-0079-D3A4-314F575AFC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5" name="直線コネクタ 8404">
                        <a:extLst>
                          <a:ext uri="{FF2B5EF4-FFF2-40B4-BE49-F238E27FC236}">
                            <a16:creationId xmlns:a16="http://schemas.microsoft.com/office/drawing/2014/main" id="{39B0FEB9-8EBF-3268-68C8-553AC27B7F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6" name="直線コネクタ 8405">
                        <a:extLst>
                          <a:ext uri="{FF2B5EF4-FFF2-40B4-BE49-F238E27FC236}">
                            <a16:creationId xmlns:a16="http://schemas.microsoft.com/office/drawing/2014/main" id="{76FB673A-885D-332D-A07A-09ABAB2E11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7" name="直線コネクタ 8406">
                        <a:extLst>
                          <a:ext uri="{FF2B5EF4-FFF2-40B4-BE49-F238E27FC236}">
                            <a16:creationId xmlns:a16="http://schemas.microsoft.com/office/drawing/2014/main" id="{99A3B96B-E367-69D2-BFEE-8B267FF761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8" name="直線コネクタ 8407">
                        <a:extLst>
                          <a:ext uri="{FF2B5EF4-FFF2-40B4-BE49-F238E27FC236}">
                            <a16:creationId xmlns:a16="http://schemas.microsoft.com/office/drawing/2014/main" id="{414DBC39-366D-13AD-E316-D2D5324BDA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9" name="直線コネクタ 8408">
                        <a:extLst>
                          <a:ext uri="{FF2B5EF4-FFF2-40B4-BE49-F238E27FC236}">
                            <a16:creationId xmlns:a16="http://schemas.microsoft.com/office/drawing/2014/main" id="{F1A6734E-FF2A-3B15-2509-434E5AA4A6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0" name="直線コネクタ 8409">
                        <a:extLst>
                          <a:ext uri="{FF2B5EF4-FFF2-40B4-BE49-F238E27FC236}">
                            <a16:creationId xmlns:a16="http://schemas.microsoft.com/office/drawing/2014/main" id="{61051836-CB97-3CBE-5C6D-34D1C66F01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1" name="直線コネクタ 8410">
                        <a:extLst>
                          <a:ext uri="{FF2B5EF4-FFF2-40B4-BE49-F238E27FC236}">
                            <a16:creationId xmlns:a16="http://schemas.microsoft.com/office/drawing/2014/main" id="{A83E6D0D-C9A7-B8A8-32C7-A7FB81B28E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2" name="直線コネクタ 8411">
                        <a:extLst>
                          <a:ext uri="{FF2B5EF4-FFF2-40B4-BE49-F238E27FC236}">
                            <a16:creationId xmlns:a16="http://schemas.microsoft.com/office/drawing/2014/main" id="{3C04B760-8D72-4DD5-6EAA-4DE0521C87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3" name="直線コネクタ 8412">
                        <a:extLst>
                          <a:ext uri="{FF2B5EF4-FFF2-40B4-BE49-F238E27FC236}">
                            <a16:creationId xmlns:a16="http://schemas.microsoft.com/office/drawing/2014/main" id="{888FC9C5-B3D9-EB3B-AA13-683DB80FE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4" name="直線コネクタ 8413">
                        <a:extLst>
                          <a:ext uri="{FF2B5EF4-FFF2-40B4-BE49-F238E27FC236}">
                            <a16:creationId xmlns:a16="http://schemas.microsoft.com/office/drawing/2014/main" id="{0F616689-C230-F289-7622-703B9B6609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5" name="直線コネクタ 8414">
                        <a:extLst>
                          <a:ext uri="{FF2B5EF4-FFF2-40B4-BE49-F238E27FC236}">
                            <a16:creationId xmlns:a16="http://schemas.microsoft.com/office/drawing/2014/main" id="{9378E5EB-C300-C0E3-53E2-D6A773E718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6" name="直線コネクタ 8415">
                        <a:extLst>
                          <a:ext uri="{FF2B5EF4-FFF2-40B4-BE49-F238E27FC236}">
                            <a16:creationId xmlns:a16="http://schemas.microsoft.com/office/drawing/2014/main" id="{849DEBA7-8A18-D78E-34F4-E90912FECC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7" name="直線コネクタ 8416">
                        <a:extLst>
                          <a:ext uri="{FF2B5EF4-FFF2-40B4-BE49-F238E27FC236}">
                            <a16:creationId xmlns:a16="http://schemas.microsoft.com/office/drawing/2014/main" id="{2839CA9F-E50C-5209-A612-E3A38F3D76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8" name="直線コネクタ 8417">
                        <a:extLst>
                          <a:ext uri="{FF2B5EF4-FFF2-40B4-BE49-F238E27FC236}">
                            <a16:creationId xmlns:a16="http://schemas.microsoft.com/office/drawing/2014/main" id="{F768D43C-A70A-763E-B036-9C6C3B341D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9" name="直線コネクタ 8418">
                        <a:extLst>
                          <a:ext uri="{FF2B5EF4-FFF2-40B4-BE49-F238E27FC236}">
                            <a16:creationId xmlns:a16="http://schemas.microsoft.com/office/drawing/2014/main" id="{C6B066E4-93F1-6F76-1A4D-736720D685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387" name="グループ化 8386">
                      <a:extLst>
                        <a:ext uri="{FF2B5EF4-FFF2-40B4-BE49-F238E27FC236}">
                          <a16:creationId xmlns:a16="http://schemas.microsoft.com/office/drawing/2014/main" id="{BAA53B97-E8A5-BE15-451D-E38AB862DF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388" name="直線コネクタ 8387">
                        <a:extLst>
                          <a:ext uri="{FF2B5EF4-FFF2-40B4-BE49-F238E27FC236}">
                            <a16:creationId xmlns:a16="http://schemas.microsoft.com/office/drawing/2014/main" id="{4DA3E311-2664-AA02-DE0B-044FC5355E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89" name="直線コネクタ 8388">
                        <a:extLst>
                          <a:ext uri="{FF2B5EF4-FFF2-40B4-BE49-F238E27FC236}">
                            <a16:creationId xmlns:a16="http://schemas.microsoft.com/office/drawing/2014/main" id="{D7AB9EF5-69B4-06A6-38C6-EE23EAE75F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0" name="直線コネクタ 8389">
                        <a:extLst>
                          <a:ext uri="{FF2B5EF4-FFF2-40B4-BE49-F238E27FC236}">
                            <a16:creationId xmlns:a16="http://schemas.microsoft.com/office/drawing/2014/main" id="{792901A2-5B3A-E459-AF17-9E5D183A9F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1" name="直線コネクタ 8390">
                        <a:extLst>
                          <a:ext uri="{FF2B5EF4-FFF2-40B4-BE49-F238E27FC236}">
                            <a16:creationId xmlns:a16="http://schemas.microsoft.com/office/drawing/2014/main" id="{6B2D0026-5BC9-3FAF-5512-ADF9472D5B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2" name="直線コネクタ 8391">
                        <a:extLst>
                          <a:ext uri="{FF2B5EF4-FFF2-40B4-BE49-F238E27FC236}">
                            <a16:creationId xmlns:a16="http://schemas.microsoft.com/office/drawing/2014/main" id="{ADF0DDB6-F9E6-F806-B341-8357A4397E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3" name="直線コネクタ 8392">
                        <a:extLst>
                          <a:ext uri="{FF2B5EF4-FFF2-40B4-BE49-F238E27FC236}">
                            <a16:creationId xmlns:a16="http://schemas.microsoft.com/office/drawing/2014/main" id="{22690554-BC3E-567B-D21F-131642F8D9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4" name="直線コネクタ 8393">
                        <a:extLst>
                          <a:ext uri="{FF2B5EF4-FFF2-40B4-BE49-F238E27FC236}">
                            <a16:creationId xmlns:a16="http://schemas.microsoft.com/office/drawing/2014/main" id="{2D357824-70F6-2A81-2847-38B67582E8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5" name="直線コネクタ 8394">
                        <a:extLst>
                          <a:ext uri="{FF2B5EF4-FFF2-40B4-BE49-F238E27FC236}">
                            <a16:creationId xmlns:a16="http://schemas.microsoft.com/office/drawing/2014/main" id="{33DD199B-AE90-6E93-9804-745B2364D1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6" name="直線コネクタ 8395">
                        <a:extLst>
                          <a:ext uri="{FF2B5EF4-FFF2-40B4-BE49-F238E27FC236}">
                            <a16:creationId xmlns:a16="http://schemas.microsoft.com/office/drawing/2014/main" id="{FE6CC8E6-DEE3-7D23-F623-26923D209B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7" name="直線コネクタ 8396">
                        <a:extLst>
                          <a:ext uri="{FF2B5EF4-FFF2-40B4-BE49-F238E27FC236}">
                            <a16:creationId xmlns:a16="http://schemas.microsoft.com/office/drawing/2014/main" id="{E81391C5-F575-B721-93C6-955C92D053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8" name="直線コネクタ 8397">
                        <a:extLst>
                          <a:ext uri="{FF2B5EF4-FFF2-40B4-BE49-F238E27FC236}">
                            <a16:creationId xmlns:a16="http://schemas.microsoft.com/office/drawing/2014/main" id="{E976794E-CD98-4D82-6C45-8290680381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9" name="直線コネクタ 8398">
                        <a:extLst>
                          <a:ext uri="{FF2B5EF4-FFF2-40B4-BE49-F238E27FC236}">
                            <a16:creationId xmlns:a16="http://schemas.microsoft.com/office/drawing/2014/main" id="{F477119C-3F24-A081-C3EF-0494DDA79B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0" name="直線コネクタ 8399">
                        <a:extLst>
                          <a:ext uri="{FF2B5EF4-FFF2-40B4-BE49-F238E27FC236}">
                            <a16:creationId xmlns:a16="http://schemas.microsoft.com/office/drawing/2014/main" id="{46F7A53D-6313-A914-0DC8-7E6C7B98BF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1" name="直線コネクタ 8400">
                        <a:extLst>
                          <a:ext uri="{FF2B5EF4-FFF2-40B4-BE49-F238E27FC236}">
                            <a16:creationId xmlns:a16="http://schemas.microsoft.com/office/drawing/2014/main" id="{1308EB96-8BD0-3042-E096-B89927C6E3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2" name="直線コネクタ 8401">
                        <a:extLst>
                          <a:ext uri="{FF2B5EF4-FFF2-40B4-BE49-F238E27FC236}">
                            <a16:creationId xmlns:a16="http://schemas.microsoft.com/office/drawing/2014/main" id="{5DA81697-E8DB-4913-EBAA-1DABD1F6F9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3" name="直線コネクタ 8402">
                        <a:extLst>
                          <a:ext uri="{FF2B5EF4-FFF2-40B4-BE49-F238E27FC236}">
                            <a16:creationId xmlns:a16="http://schemas.microsoft.com/office/drawing/2014/main" id="{456C7BC4-647E-03B8-9F9F-369C5145FC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2" name="グループ化 8351">
                    <a:extLst>
                      <a:ext uri="{FF2B5EF4-FFF2-40B4-BE49-F238E27FC236}">
                        <a16:creationId xmlns:a16="http://schemas.microsoft.com/office/drawing/2014/main" id="{657768F6-0B99-8781-4A35-8D1E490CE5EC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70" name="直線コネクタ 8369">
                      <a:extLst>
                        <a:ext uri="{FF2B5EF4-FFF2-40B4-BE49-F238E27FC236}">
                          <a16:creationId xmlns:a16="http://schemas.microsoft.com/office/drawing/2014/main" id="{7CDA5953-6E5F-0B17-8CC2-DD77F68CBC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1" name="直線コネクタ 8370">
                      <a:extLst>
                        <a:ext uri="{FF2B5EF4-FFF2-40B4-BE49-F238E27FC236}">
                          <a16:creationId xmlns:a16="http://schemas.microsoft.com/office/drawing/2014/main" id="{96114B7A-6EA6-DCE7-1D8C-368600BCD4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2" name="直線コネクタ 8371">
                      <a:extLst>
                        <a:ext uri="{FF2B5EF4-FFF2-40B4-BE49-F238E27FC236}">
                          <a16:creationId xmlns:a16="http://schemas.microsoft.com/office/drawing/2014/main" id="{9802D723-BF9B-9AD0-8E62-52FF975575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3" name="直線コネクタ 8372">
                      <a:extLst>
                        <a:ext uri="{FF2B5EF4-FFF2-40B4-BE49-F238E27FC236}">
                          <a16:creationId xmlns:a16="http://schemas.microsoft.com/office/drawing/2014/main" id="{8CB40FDF-6D8B-5F64-B3DE-1763357915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4" name="直線コネクタ 8373">
                      <a:extLst>
                        <a:ext uri="{FF2B5EF4-FFF2-40B4-BE49-F238E27FC236}">
                          <a16:creationId xmlns:a16="http://schemas.microsoft.com/office/drawing/2014/main" id="{F1CAA882-BBFA-9212-7711-5FB5385B29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5" name="直線コネクタ 8374">
                      <a:extLst>
                        <a:ext uri="{FF2B5EF4-FFF2-40B4-BE49-F238E27FC236}">
                          <a16:creationId xmlns:a16="http://schemas.microsoft.com/office/drawing/2014/main" id="{7A7245D8-709D-C2DA-05AA-A9EB8625C6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6" name="直線コネクタ 8375">
                      <a:extLst>
                        <a:ext uri="{FF2B5EF4-FFF2-40B4-BE49-F238E27FC236}">
                          <a16:creationId xmlns:a16="http://schemas.microsoft.com/office/drawing/2014/main" id="{75A5BAA4-460A-92C1-68E5-712E6C316C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7" name="直線コネクタ 8376">
                      <a:extLst>
                        <a:ext uri="{FF2B5EF4-FFF2-40B4-BE49-F238E27FC236}">
                          <a16:creationId xmlns:a16="http://schemas.microsoft.com/office/drawing/2014/main" id="{9D752A72-9151-89A0-8FCB-CD3F33F65E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8" name="直線コネクタ 8377">
                      <a:extLst>
                        <a:ext uri="{FF2B5EF4-FFF2-40B4-BE49-F238E27FC236}">
                          <a16:creationId xmlns:a16="http://schemas.microsoft.com/office/drawing/2014/main" id="{5532F8DF-B292-4928-84A1-DFF64DFD98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9" name="直線コネクタ 8378">
                      <a:extLst>
                        <a:ext uri="{FF2B5EF4-FFF2-40B4-BE49-F238E27FC236}">
                          <a16:creationId xmlns:a16="http://schemas.microsoft.com/office/drawing/2014/main" id="{E6376014-2A95-F0AE-B3AB-DC054BFF41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0" name="直線コネクタ 8379">
                      <a:extLst>
                        <a:ext uri="{FF2B5EF4-FFF2-40B4-BE49-F238E27FC236}">
                          <a16:creationId xmlns:a16="http://schemas.microsoft.com/office/drawing/2014/main" id="{4E425621-5917-9368-AD50-BD08081307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1" name="直線コネクタ 8380">
                      <a:extLst>
                        <a:ext uri="{FF2B5EF4-FFF2-40B4-BE49-F238E27FC236}">
                          <a16:creationId xmlns:a16="http://schemas.microsoft.com/office/drawing/2014/main" id="{995A7DC5-D17C-1E9C-CCB1-1407366F1D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2" name="直線コネクタ 8381">
                      <a:extLst>
                        <a:ext uri="{FF2B5EF4-FFF2-40B4-BE49-F238E27FC236}">
                          <a16:creationId xmlns:a16="http://schemas.microsoft.com/office/drawing/2014/main" id="{1DDD80A2-5E3F-423A-34C0-414FFBA435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3" name="直線コネクタ 8382">
                      <a:extLst>
                        <a:ext uri="{FF2B5EF4-FFF2-40B4-BE49-F238E27FC236}">
                          <a16:creationId xmlns:a16="http://schemas.microsoft.com/office/drawing/2014/main" id="{8304A119-652B-763A-60DB-78D215FE83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4" name="直線コネクタ 8383">
                      <a:extLst>
                        <a:ext uri="{FF2B5EF4-FFF2-40B4-BE49-F238E27FC236}">
                          <a16:creationId xmlns:a16="http://schemas.microsoft.com/office/drawing/2014/main" id="{E37E2B32-50A4-E6BF-ABB6-4B5D7204A0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5" name="直線コネクタ 8384">
                      <a:extLst>
                        <a:ext uri="{FF2B5EF4-FFF2-40B4-BE49-F238E27FC236}">
                          <a16:creationId xmlns:a16="http://schemas.microsoft.com/office/drawing/2014/main" id="{971666A0-95E4-6322-5CD0-B8646D3C2E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353" name="グループ化 8352">
                    <a:extLst>
                      <a:ext uri="{FF2B5EF4-FFF2-40B4-BE49-F238E27FC236}">
                        <a16:creationId xmlns:a16="http://schemas.microsoft.com/office/drawing/2014/main" id="{8163A47B-E1A8-D493-E599-C67AAE16A87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54" name="直線コネクタ 8353">
                      <a:extLst>
                        <a:ext uri="{FF2B5EF4-FFF2-40B4-BE49-F238E27FC236}">
                          <a16:creationId xmlns:a16="http://schemas.microsoft.com/office/drawing/2014/main" id="{66369340-1F21-B741-1A89-F13D39BBB4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5" name="直線コネクタ 8354">
                      <a:extLst>
                        <a:ext uri="{FF2B5EF4-FFF2-40B4-BE49-F238E27FC236}">
                          <a16:creationId xmlns:a16="http://schemas.microsoft.com/office/drawing/2014/main" id="{FA684558-7745-ACBA-F16E-3BEF24EDA4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6" name="直線コネクタ 8355">
                      <a:extLst>
                        <a:ext uri="{FF2B5EF4-FFF2-40B4-BE49-F238E27FC236}">
                          <a16:creationId xmlns:a16="http://schemas.microsoft.com/office/drawing/2014/main" id="{83EF0060-4B52-14D1-C21A-1E86CC6451F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7" name="直線コネクタ 8356">
                      <a:extLst>
                        <a:ext uri="{FF2B5EF4-FFF2-40B4-BE49-F238E27FC236}">
                          <a16:creationId xmlns:a16="http://schemas.microsoft.com/office/drawing/2014/main" id="{FEF83103-9614-E9C2-C975-27CF6A616F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8" name="直線コネクタ 8357">
                      <a:extLst>
                        <a:ext uri="{FF2B5EF4-FFF2-40B4-BE49-F238E27FC236}">
                          <a16:creationId xmlns:a16="http://schemas.microsoft.com/office/drawing/2014/main" id="{B4EF28AC-4BDA-E682-05DE-03DFFF744B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9" name="直線コネクタ 8358">
                      <a:extLst>
                        <a:ext uri="{FF2B5EF4-FFF2-40B4-BE49-F238E27FC236}">
                          <a16:creationId xmlns:a16="http://schemas.microsoft.com/office/drawing/2014/main" id="{1BF23378-50FA-9B2C-C3A6-484B1C7DCA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0" name="直線コネクタ 8359">
                      <a:extLst>
                        <a:ext uri="{FF2B5EF4-FFF2-40B4-BE49-F238E27FC236}">
                          <a16:creationId xmlns:a16="http://schemas.microsoft.com/office/drawing/2014/main" id="{D36CDB84-2F3B-7D6E-7361-8A2F4906BE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1" name="直線コネクタ 8360">
                      <a:extLst>
                        <a:ext uri="{FF2B5EF4-FFF2-40B4-BE49-F238E27FC236}">
                          <a16:creationId xmlns:a16="http://schemas.microsoft.com/office/drawing/2014/main" id="{349DB3A5-71AE-BB23-BD7B-1DBC256DD4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2" name="直線コネクタ 8361">
                      <a:extLst>
                        <a:ext uri="{FF2B5EF4-FFF2-40B4-BE49-F238E27FC236}">
                          <a16:creationId xmlns:a16="http://schemas.microsoft.com/office/drawing/2014/main" id="{C6C9C11C-9344-3C0D-BAB8-4C0AE10ED9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3" name="直線コネクタ 8362">
                      <a:extLst>
                        <a:ext uri="{FF2B5EF4-FFF2-40B4-BE49-F238E27FC236}">
                          <a16:creationId xmlns:a16="http://schemas.microsoft.com/office/drawing/2014/main" id="{FEBEC839-79F8-3F8B-CE94-4307EB67A5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4" name="直線コネクタ 8363">
                      <a:extLst>
                        <a:ext uri="{FF2B5EF4-FFF2-40B4-BE49-F238E27FC236}">
                          <a16:creationId xmlns:a16="http://schemas.microsoft.com/office/drawing/2014/main" id="{1BDC3345-48C4-6944-E6CC-E31A593046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5" name="直線コネクタ 8364">
                      <a:extLst>
                        <a:ext uri="{FF2B5EF4-FFF2-40B4-BE49-F238E27FC236}">
                          <a16:creationId xmlns:a16="http://schemas.microsoft.com/office/drawing/2014/main" id="{E7D13A84-324E-B219-C8AE-2AC15FDA8C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6" name="直線コネクタ 8365">
                      <a:extLst>
                        <a:ext uri="{FF2B5EF4-FFF2-40B4-BE49-F238E27FC236}">
                          <a16:creationId xmlns:a16="http://schemas.microsoft.com/office/drawing/2014/main" id="{8431CEC7-9D84-8401-7B92-F850E1013D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7" name="直線コネクタ 8366">
                      <a:extLst>
                        <a:ext uri="{FF2B5EF4-FFF2-40B4-BE49-F238E27FC236}">
                          <a16:creationId xmlns:a16="http://schemas.microsoft.com/office/drawing/2014/main" id="{604C8292-60CC-FF96-53A8-04FD7FD396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8" name="直線コネクタ 8367">
                      <a:extLst>
                        <a:ext uri="{FF2B5EF4-FFF2-40B4-BE49-F238E27FC236}">
                          <a16:creationId xmlns:a16="http://schemas.microsoft.com/office/drawing/2014/main" id="{B853DFC2-06DC-F929-53B7-D4BCC95B3F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9" name="直線コネクタ 8368">
                      <a:extLst>
                        <a:ext uri="{FF2B5EF4-FFF2-40B4-BE49-F238E27FC236}">
                          <a16:creationId xmlns:a16="http://schemas.microsoft.com/office/drawing/2014/main" id="{B78F1451-78D2-158C-9374-BFC16DCE3B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320" name="グループ化 8319">
                  <a:extLst>
                    <a:ext uri="{FF2B5EF4-FFF2-40B4-BE49-F238E27FC236}">
                      <a16:creationId xmlns:a16="http://schemas.microsoft.com/office/drawing/2014/main" id="{FB9E2252-60A5-1E68-F10E-DE9D0D9FEB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42" name="直線コネクタ 8341">
                    <a:extLst>
                      <a:ext uri="{FF2B5EF4-FFF2-40B4-BE49-F238E27FC236}">
                        <a16:creationId xmlns:a16="http://schemas.microsoft.com/office/drawing/2014/main" id="{C486EC9E-782A-CC4C-E37F-10D1F512BA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3" name="直線コネクタ 8342">
                    <a:extLst>
                      <a:ext uri="{FF2B5EF4-FFF2-40B4-BE49-F238E27FC236}">
                        <a16:creationId xmlns:a16="http://schemas.microsoft.com/office/drawing/2014/main" id="{C8440BFF-F84D-CD3B-765C-81413F6736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4" name="直線コネクタ 8343">
                    <a:extLst>
                      <a:ext uri="{FF2B5EF4-FFF2-40B4-BE49-F238E27FC236}">
                        <a16:creationId xmlns:a16="http://schemas.microsoft.com/office/drawing/2014/main" id="{6EF95447-605C-5117-A54B-BCBFAE51E6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5" name="直線コネクタ 8344">
                    <a:extLst>
                      <a:ext uri="{FF2B5EF4-FFF2-40B4-BE49-F238E27FC236}">
                        <a16:creationId xmlns:a16="http://schemas.microsoft.com/office/drawing/2014/main" id="{CCF3020C-FF5F-4AF4-A185-9C87B8C0AE8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6" name="直線コネクタ 8345">
                    <a:extLst>
                      <a:ext uri="{FF2B5EF4-FFF2-40B4-BE49-F238E27FC236}">
                        <a16:creationId xmlns:a16="http://schemas.microsoft.com/office/drawing/2014/main" id="{5AE5CD2C-F6FD-8DD9-89E4-0459A9A90B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7" name="直線コネクタ 8346">
                    <a:extLst>
                      <a:ext uri="{FF2B5EF4-FFF2-40B4-BE49-F238E27FC236}">
                        <a16:creationId xmlns:a16="http://schemas.microsoft.com/office/drawing/2014/main" id="{122FBCF4-9D68-AE8A-1168-C5BCE4A8B5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1" name="グループ化 8320">
                  <a:extLst>
                    <a:ext uri="{FF2B5EF4-FFF2-40B4-BE49-F238E27FC236}">
                      <a16:creationId xmlns:a16="http://schemas.microsoft.com/office/drawing/2014/main" id="{BE02E995-CA89-2940-B948-ABFED68CBF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6" name="直線コネクタ 8335">
                    <a:extLst>
                      <a:ext uri="{FF2B5EF4-FFF2-40B4-BE49-F238E27FC236}">
                        <a16:creationId xmlns:a16="http://schemas.microsoft.com/office/drawing/2014/main" id="{86952AEE-719D-2C28-8E82-B380327BEE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7" name="直線コネクタ 8336">
                    <a:extLst>
                      <a:ext uri="{FF2B5EF4-FFF2-40B4-BE49-F238E27FC236}">
                        <a16:creationId xmlns:a16="http://schemas.microsoft.com/office/drawing/2014/main" id="{050731C5-80BE-05A7-90DF-585584091A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8" name="直線コネクタ 8337">
                    <a:extLst>
                      <a:ext uri="{FF2B5EF4-FFF2-40B4-BE49-F238E27FC236}">
                        <a16:creationId xmlns:a16="http://schemas.microsoft.com/office/drawing/2014/main" id="{5B5A6B83-42FA-63CA-65BC-5D84E786C3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9" name="直線コネクタ 8338">
                    <a:extLst>
                      <a:ext uri="{FF2B5EF4-FFF2-40B4-BE49-F238E27FC236}">
                        <a16:creationId xmlns:a16="http://schemas.microsoft.com/office/drawing/2014/main" id="{8A31A085-473A-52DD-41CF-50DED920D98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0" name="直線コネクタ 8339">
                    <a:extLst>
                      <a:ext uri="{FF2B5EF4-FFF2-40B4-BE49-F238E27FC236}">
                        <a16:creationId xmlns:a16="http://schemas.microsoft.com/office/drawing/2014/main" id="{8CB9841C-C66B-5949-764F-F6C58F8DB3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1" name="直線コネクタ 8340">
                    <a:extLst>
                      <a:ext uri="{FF2B5EF4-FFF2-40B4-BE49-F238E27FC236}">
                        <a16:creationId xmlns:a16="http://schemas.microsoft.com/office/drawing/2014/main" id="{42F1F3D9-D966-C79A-6F1F-3F65CD2EF7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2" name="グループ化 8321">
                  <a:extLst>
                    <a:ext uri="{FF2B5EF4-FFF2-40B4-BE49-F238E27FC236}">
                      <a16:creationId xmlns:a16="http://schemas.microsoft.com/office/drawing/2014/main" id="{68CA7361-AF4D-3B2F-25B7-F692418013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0" name="直線コネクタ 8329">
                    <a:extLst>
                      <a:ext uri="{FF2B5EF4-FFF2-40B4-BE49-F238E27FC236}">
                        <a16:creationId xmlns:a16="http://schemas.microsoft.com/office/drawing/2014/main" id="{B805A5C3-FC72-A275-502B-0DF4A6D8DC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1" name="直線コネクタ 8330">
                    <a:extLst>
                      <a:ext uri="{FF2B5EF4-FFF2-40B4-BE49-F238E27FC236}">
                        <a16:creationId xmlns:a16="http://schemas.microsoft.com/office/drawing/2014/main" id="{C497CD3F-8426-FD49-46A7-D7F2B080B8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2" name="直線コネクタ 8331">
                    <a:extLst>
                      <a:ext uri="{FF2B5EF4-FFF2-40B4-BE49-F238E27FC236}">
                        <a16:creationId xmlns:a16="http://schemas.microsoft.com/office/drawing/2014/main" id="{5B960B32-2C8D-2765-B600-3E1E94EB8B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3" name="直線コネクタ 8332">
                    <a:extLst>
                      <a:ext uri="{FF2B5EF4-FFF2-40B4-BE49-F238E27FC236}">
                        <a16:creationId xmlns:a16="http://schemas.microsoft.com/office/drawing/2014/main" id="{DF6CDB52-44CD-FD5E-F15E-0BFF64CDD8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4" name="直線コネクタ 8333">
                    <a:extLst>
                      <a:ext uri="{FF2B5EF4-FFF2-40B4-BE49-F238E27FC236}">
                        <a16:creationId xmlns:a16="http://schemas.microsoft.com/office/drawing/2014/main" id="{D23BA72A-C9E7-F967-A357-2625ED080F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5" name="直線コネクタ 8334">
                    <a:extLst>
                      <a:ext uri="{FF2B5EF4-FFF2-40B4-BE49-F238E27FC236}">
                        <a16:creationId xmlns:a16="http://schemas.microsoft.com/office/drawing/2014/main" id="{791CBB74-9731-6856-74FD-9FBDD76F6F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3" name="グループ化 8322">
                  <a:extLst>
                    <a:ext uri="{FF2B5EF4-FFF2-40B4-BE49-F238E27FC236}">
                      <a16:creationId xmlns:a16="http://schemas.microsoft.com/office/drawing/2014/main" id="{B663F1D4-BC6C-7E0A-35D2-BD61E0EE8E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24" name="直線コネクタ 8323">
                    <a:extLst>
                      <a:ext uri="{FF2B5EF4-FFF2-40B4-BE49-F238E27FC236}">
                        <a16:creationId xmlns:a16="http://schemas.microsoft.com/office/drawing/2014/main" id="{6E7333AF-CB25-609C-354C-92E0A18165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5" name="直線コネクタ 8324">
                    <a:extLst>
                      <a:ext uri="{FF2B5EF4-FFF2-40B4-BE49-F238E27FC236}">
                        <a16:creationId xmlns:a16="http://schemas.microsoft.com/office/drawing/2014/main" id="{FA7FFB2E-0EE7-B56A-0735-2915CBDED4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6" name="直線コネクタ 8325">
                    <a:extLst>
                      <a:ext uri="{FF2B5EF4-FFF2-40B4-BE49-F238E27FC236}">
                        <a16:creationId xmlns:a16="http://schemas.microsoft.com/office/drawing/2014/main" id="{7EBC8EC5-C6CA-E81D-A9FE-AABA69DC1E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7" name="直線コネクタ 8326">
                    <a:extLst>
                      <a:ext uri="{FF2B5EF4-FFF2-40B4-BE49-F238E27FC236}">
                        <a16:creationId xmlns:a16="http://schemas.microsoft.com/office/drawing/2014/main" id="{B4DD2387-FFC8-BD7E-EE07-B2C6A486A7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8" name="直線コネクタ 8327">
                    <a:extLst>
                      <a:ext uri="{FF2B5EF4-FFF2-40B4-BE49-F238E27FC236}">
                        <a16:creationId xmlns:a16="http://schemas.microsoft.com/office/drawing/2014/main" id="{BF78648B-6DFC-9A22-8ED0-1E47810FF2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9" name="直線コネクタ 8328">
                    <a:extLst>
                      <a:ext uri="{FF2B5EF4-FFF2-40B4-BE49-F238E27FC236}">
                        <a16:creationId xmlns:a16="http://schemas.microsoft.com/office/drawing/2014/main" id="{B549E49D-F13B-E005-7C28-6A445257B5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14506" name="テキスト ボックス 14505">
            <a:extLst>
              <a:ext uri="{FF2B5EF4-FFF2-40B4-BE49-F238E27FC236}">
                <a16:creationId xmlns:a16="http://schemas.microsoft.com/office/drawing/2014/main" id="{DE3C3462-1B95-3009-5501-EB5AE7E550B3}"/>
              </a:ext>
            </a:extLst>
          </p:cNvPr>
          <p:cNvSpPr txBox="1"/>
          <p:nvPr/>
        </p:nvSpPr>
        <p:spPr>
          <a:xfrm>
            <a:off x="10197025" y="1734778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Front-side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07" name="テキスト ボックス 14506">
            <a:extLst>
              <a:ext uri="{FF2B5EF4-FFF2-40B4-BE49-F238E27FC236}">
                <a16:creationId xmlns:a16="http://schemas.microsoft.com/office/drawing/2014/main" id="{C1CF24CE-B075-E02C-48CA-00540CE4A0A8}"/>
              </a:ext>
            </a:extLst>
          </p:cNvPr>
          <p:cNvSpPr txBox="1"/>
          <p:nvPr/>
        </p:nvSpPr>
        <p:spPr>
          <a:xfrm>
            <a:off x="10197025" y="2921617"/>
            <a:ext cx="13171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Back-side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20" name="テキスト ボックス 14519">
            <a:extLst>
              <a:ext uri="{FF2B5EF4-FFF2-40B4-BE49-F238E27FC236}">
                <a16:creationId xmlns:a16="http://schemas.microsoft.com/office/drawing/2014/main" id="{1847AB56-549E-9563-C610-011AD70E9133}"/>
              </a:ext>
            </a:extLst>
          </p:cNvPr>
          <p:cNvSpPr txBox="1"/>
          <p:nvPr/>
        </p:nvSpPr>
        <p:spPr>
          <a:xfrm>
            <a:off x="3168478" y="3836846"/>
            <a:ext cx="1361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160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3299880-B636-8C39-C254-AFD323B82B74}"/>
              </a:ext>
            </a:extLst>
          </p:cNvPr>
          <p:cNvGrpSpPr/>
          <p:nvPr/>
        </p:nvGrpSpPr>
        <p:grpSpPr>
          <a:xfrm>
            <a:off x="2576944" y="2569004"/>
            <a:ext cx="8715345" cy="380936"/>
            <a:chOff x="1542468" y="3429000"/>
            <a:chExt cx="10516993" cy="462792"/>
          </a:xfrm>
        </p:grpSpPr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0669775E-2162-5C55-765C-9DF4B20EA6F1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14976" name="グループ化 14975">
                <a:extLst>
                  <a:ext uri="{FF2B5EF4-FFF2-40B4-BE49-F238E27FC236}">
                    <a16:creationId xmlns:a16="http://schemas.microsoft.com/office/drawing/2014/main" id="{09D57F4B-E12E-4C39-1D00-B795C23ED0D1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544" name="正方形/長方形 15543">
                  <a:extLst>
                    <a:ext uri="{FF2B5EF4-FFF2-40B4-BE49-F238E27FC236}">
                      <a16:creationId xmlns:a16="http://schemas.microsoft.com/office/drawing/2014/main" id="{D64116C7-DA4B-D03D-7FDA-775CF52D3D6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545" name="グループ化 15544">
                  <a:extLst>
                    <a:ext uri="{FF2B5EF4-FFF2-40B4-BE49-F238E27FC236}">
                      <a16:creationId xmlns:a16="http://schemas.microsoft.com/office/drawing/2014/main" id="{7865C472-FF53-2AED-26C7-73A17641A814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574" name="グループ化 15573">
                    <a:extLst>
                      <a:ext uri="{FF2B5EF4-FFF2-40B4-BE49-F238E27FC236}">
                        <a16:creationId xmlns:a16="http://schemas.microsoft.com/office/drawing/2014/main" id="{FCD23C11-BDD6-32AC-2FA1-4658CC151AD9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714" name="正方形/長方形 15713">
                      <a:extLst>
                        <a:ext uri="{FF2B5EF4-FFF2-40B4-BE49-F238E27FC236}">
                          <a16:creationId xmlns:a16="http://schemas.microsoft.com/office/drawing/2014/main" id="{66B1C42C-BC83-3EF4-1EFF-C583D14855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5" name="グループ化 15714">
                      <a:extLst>
                        <a:ext uri="{FF2B5EF4-FFF2-40B4-BE49-F238E27FC236}">
                          <a16:creationId xmlns:a16="http://schemas.microsoft.com/office/drawing/2014/main" id="{25B73295-EC29-8979-9337-4991E16C5A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30" name="正方形/長方形 15729">
                        <a:extLst>
                          <a:ext uri="{FF2B5EF4-FFF2-40B4-BE49-F238E27FC236}">
                            <a16:creationId xmlns:a16="http://schemas.microsoft.com/office/drawing/2014/main" id="{D402A366-B6D8-E5EB-7216-AE6788AFA1D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31" name="正方形/長方形 15730">
                        <a:extLst>
                          <a:ext uri="{FF2B5EF4-FFF2-40B4-BE49-F238E27FC236}">
                            <a16:creationId xmlns:a16="http://schemas.microsoft.com/office/drawing/2014/main" id="{361C132C-A308-4132-E0F1-B3F8F90A768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716" name="グループ化 15715">
                      <a:extLst>
                        <a:ext uri="{FF2B5EF4-FFF2-40B4-BE49-F238E27FC236}">
                          <a16:creationId xmlns:a16="http://schemas.microsoft.com/office/drawing/2014/main" id="{FB0EA7D3-26E5-415A-0693-4678FE0512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726" name="正方形/長方形 15725">
                        <a:extLst>
                          <a:ext uri="{FF2B5EF4-FFF2-40B4-BE49-F238E27FC236}">
                            <a16:creationId xmlns:a16="http://schemas.microsoft.com/office/drawing/2014/main" id="{1551182E-2560-2EB3-02C6-ED4604C724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727" name="グループ化 15726">
                        <a:extLst>
                          <a:ext uri="{FF2B5EF4-FFF2-40B4-BE49-F238E27FC236}">
                            <a16:creationId xmlns:a16="http://schemas.microsoft.com/office/drawing/2014/main" id="{BC7DD4FD-3A1F-5622-17D4-277B373AD01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728" name="正方形/長方形 15727">
                          <a:extLst>
                            <a:ext uri="{FF2B5EF4-FFF2-40B4-BE49-F238E27FC236}">
                              <a16:creationId xmlns:a16="http://schemas.microsoft.com/office/drawing/2014/main" id="{F75A6D86-EF16-90BE-BC53-0B201189802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729" name="正方形/長方形 15728">
                          <a:extLst>
                            <a:ext uri="{FF2B5EF4-FFF2-40B4-BE49-F238E27FC236}">
                              <a16:creationId xmlns:a16="http://schemas.microsoft.com/office/drawing/2014/main" id="{F0842F36-CA95-AAF4-009B-D66BF3F6008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717" name="正方形/長方形 15716">
                      <a:extLst>
                        <a:ext uri="{FF2B5EF4-FFF2-40B4-BE49-F238E27FC236}">
                          <a16:creationId xmlns:a16="http://schemas.microsoft.com/office/drawing/2014/main" id="{652040B0-C879-F825-1249-E43D1B43BCD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8" name="グループ化 15717">
                      <a:extLst>
                        <a:ext uri="{FF2B5EF4-FFF2-40B4-BE49-F238E27FC236}">
                          <a16:creationId xmlns:a16="http://schemas.microsoft.com/office/drawing/2014/main" id="{7F2096A4-77CA-C748-667D-96673C3BAE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4" name="正方形/長方形 15723">
                        <a:extLst>
                          <a:ext uri="{FF2B5EF4-FFF2-40B4-BE49-F238E27FC236}">
                            <a16:creationId xmlns:a16="http://schemas.microsoft.com/office/drawing/2014/main" id="{B513E3E3-AF7A-BD9E-6B62-73571FC32B5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5" name="正方形/長方形 15724">
                        <a:extLst>
                          <a:ext uri="{FF2B5EF4-FFF2-40B4-BE49-F238E27FC236}">
                            <a16:creationId xmlns:a16="http://schemas.microsoft.com/office/drawing/2014/main" id="{3695325B-8F67-9DA4-3EA9-52687161D0B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19" name="正方形/長方形 15718">
                      <a:extLst>
                        <a:ext uri="{FF2B5EF4-FFF2-40B4-BE49-F238E27FC236}">
                          <a16:creationId xmlns:a16="http://schemas.microsoft.com/office/drawing/2014/main" id="{BAB7E95A-5D18-8BF9-461D-14620D97E0B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20" name="グループ化 15719">
                      <a:extLst>
                        <a:ext uri="{FF2B5EF4-FFF2-40B4-BE49-F238E27FC236}">
                          <a16:creationId xmlns:a16="http://schemas.microsoft.com/office/drawing/2014/main" id="{D669970B-28A0-EB64-513E-25C5012BD6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2" name="正方形/長方形 15721">
                        <a:extLst>
                          <a:ext uri="{FF2B5EF4-FFF2-40B4-BE49-F238E27FC236}">
                            <a16:creationId xmlns:a16="http://schemas.microsoft.com/office/drawing/2014/main" id="{F4A63BCF-2C7B-5911-8A49-FDD2604E89E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3" name="正方形/長方形 15722">
                        <a:extLst>
                          <a:ext uri="{FF2B5EF4-FFF2-40B4-BE49-F238E27FC236}">
                            <a16:creationId xmlns:a16="http://schemas.microsoft.com/office/drawing/2014/main" id="{507218CD-A43F-B93D-664A-E8525BD42D1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21" name="正方形/長方形 15720">
                      <a:extLst>
                        <a:ext uri="{FF2B5EF4-FFF2-40B4-BE49-F238E27FC236}">
                          <a16:creationId xmlns:a16="http://schemas.microsoft.com/office/drawing/2014/main" id="{FCAB7D6A-E5A2-9330-B2D5-E22C5DAEA6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575" name="グループ化 15574">
                    <a:extLst>
                      <a:ext uri="{FF2B5EF4-FFF2-40B4-BE49-F238E27FC236}">
                        <a16:creationId xmlns:a16="http://schemas.microsoft.com/office/drawing/2014/main" id="{B62D8782-1E88-91CF-D304-1926D58BED90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80" name="グループ化 15679">
                      <a:extLst>
                        <a:ext uri="{FF2B5EF4-FFF2-40B4-BE49-F238E27FC236}">
                          <a16:creationId xmlns:a16="http://schemas.microsoft.com/office/drawing/2014/main" id="{5F2C16F2-AF5D-D1AA-59D5-41CD1C3749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98" name="直線コネクタ 15697">
                        <a:extLst>
                          <a:ext uri="{FF2B5EF4-FFF2-40B4-BE49-F238E27FC236}">
                            <a16:creationId xmlns:a16="http://schemas.microsoft.com/office/drawing/2014/main" id="{BC97C6C7-D372-F8B4-499D-6B6D2116DC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9" name="直線コネクタ 15698">
                        <a:extLst>
                          <a:ext uri="{FF2B5EF4-FFF2-40B4-BE49-F238E27FC236}">
                            <a16:creationId xmlns:a16="http://schemas.microsoft.com/office/drawing/2014/main" id="{67039270-50D3-ACB9-2315-5EEF6DF230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0" name="直線コネクタ 15699">
                        <a:extLst>
                          <a:ext uri="{FF2B5EF4-FFF2-40B4-BE49-F238E27FC236}">
                            <a16:creationId xmlns:a16="http://schemas.microsoft.com/office/drawing/2014/main" id="{0227D403-7AA8-4458-A81A-96CE8EC9B4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1" name="直線コネクタ 15700">
                        <a:extLst>
                          <a:ext uri="{FF2B5EF4-FFF2-40B4-BE49-F238E27FC236}">
                            <a16:creationId xmlns:a16="http://schemas.microsoft.com/office/drawing/2014/main" id="{613E9130-0183-F7A6-5027-8BCA2FF142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2" name="直線コネクタ 15701">
                        <a:extLst>
                          <a:ext uri="{FF2B5EF4-FFF2-40B4-BE49-F238E27FC236}">
                            <a16:creationId xmlns:a16="http://schemas.microsoft.com/office/drawing/2014/main" id="{DD0D0B4D-CFAE-A54E-58A4-82436504FB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3" name="直線コネクタ 15702">
                        <a:extLst>
                          <a:ext uri="{FF2B5EF4-FFF2-40B4-BE49-F238E27FC236}">
                            <a16:creationId xmlns:a16="http://schemas.microsoft.com/office/drawing/2014/main" id="{9F3334E7-E796-72C7-6EC0-6F371B8F5B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4" name="直線コネクタ 15703">
                        <a:extLst>
                          <a:ext uri="{FF2B5EF4-FFF2-40B4-BE49-F238E27FC236}">
                            <a16:creationId xmlns:a16="http://schemas.microsoft.com/office/drawing/2014/main" id="{F7AB468B-4702-C2D3-2A3B-62A4797780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5" name="直線コネクタ 15704">
                        <a:extLst>
                          <a:ext uri="{FF2B5EF4-FFF2-40B4-BE49-F238E27FC236}">
                            <a16:creationId xmlns:a16="http://schemas.microsoft.com/office/drawing/2014/main" id="{BE559BDA-5F6A-4ADE-722E-C8DA57BF1A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6" name="直線コネクタ 15705">
                        <a:extLst>
                          <a:ext uri="{FF2B5EF4-FFF2-40B4-BE49-F238E27FC236}">
                            <a16:creationId xmlns:a16="http://schemas.microsoft.com/office/drawing/2014/main" id="{4098AD59-C6B2-4A79-8B85-C596F1E190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7" name="直線コネクタ 15706">
                        <a:extLst>
                          <a:ext uri="{FF2B5EF4-FFF2-40B4-BE49-F238E27FC236}">
                            <a16:creationId xmlns:a16="http://schemas.microsoft.com/office/drawing/2014/main" id="{828F9E39-AB12-CD2E-BC64-9FFC9B8490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8" name="直線コネクタ 15707">
                        <a:extLst>
                          <a:ext uri="{FF2B5EF4-FFF2-40B4-BE49-F238E27FC236}">
                            <a16:creationId xmlns:a16="http://schemas.microsoft.com/office/drawing/2014/main" id="{12CCEF68-3051-D4DE-FA14-CB236705B0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9" name="直線コネクタ 15708">
                        <a:extLst>
                          <a:ext uri="{FF2B5EF4-FFF2-40B4-BE49-F238E27FC236}">
                            <a16:creationId xmlns:a16="http://schemas.microsoft.com/office/drawing/2014/main" id="{EC080C8B-D37A-F632-322C-41E4FA5834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0" name="直線コネクタ 15709">
                        <a:extLst>
                          <a:ext uri="{FF2B5EF4-FFF2-40B4-BE49-F238E27FC236}">
                            <a16:creationId xmlns:a16="http://schemas.microsoft.com/office/drawing/2014/main" id="{B7F86523-06DF-8A1C-72C6-EB781C34DA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1" name="直線コネクタ 15710">
                        <a:extLst>
                          <a:ext uri="{FF2B5EF4-FFF2-40B4-BE49-F238E27FC236}">
                            <a16:creationId xmlns:a16="http://schemas.microsoft.com/office/drawing/2014/main" id="{C2773878-59A1-AE45-8118-83A93B4D18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2" name="直線コネクタ 15711">
                        <a:extLst>
                          <a:ext uri="{FF2B5EF4-FFF2-40B4-BE49-F238E27FC236}">
                            <a16:creationId xmlns:a16="http://schemas.microsoft.com/office/drawing/2014/main" id="{5C572925-422B-08F3-3C2B-0DA75DA15F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3" name="直線コネクタ 15712">
                        <a:extLst>
                          <a:ext uri="{FF2B5EF4-FFF2-40B4-BE49-F238E27FC236}">
                            <a16:creationId xmlns:a16="http://schemas.microsoft.com/office/drawing/2014/main" id="{311B2F2E-079C-16AF-A2C4-309E7C7048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81" name="グループ化 15680">
                      <a:extLst>
                        <a:ext uri="{FF2B5EF4-FFF2-40B4-BE49-F238E27FC236}">
                          <a16:creationId xmlns:a16="http://schemas.microsoft.com/office/drawing/2014/main" id="{DD66147C-E6D3-2101-6CA5-56B40D4614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82" name="直線コネクタ 15681">
                        <a:extLst>
                          <a:ext uri="{FF2B5EF4-FFF2-40B4-BE49-F238E27FC236}">
                            <a16:creationId xmlns:a16="http://schemas.microsoft.com/office/drawing/2014/main" id="{3F9827BC-694A-DF79-A156-4B4B16C8B9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3" name="直線コネクタ 15682">
                        <a:extLst>
                          <a:ext uri="{FF2B5EF4-FFF2-40B4-BE49-F238E27FC236}">
                            <a16:creationId xmlns:a16="http://schemas.microsoft.com/office/drawing/2014/main" id="{77EEB15F-555B-5362-9196-356C2CCD33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4" name="直線コネクタ 15683">
                        <a:extLst>
                          <a:ext uri="{FF2B5EF4-FFF2-40B4-BE49-F238E27FC236}">
                            <a16:creationId xmlns:a16="http://schemas.microsoft.com/office/drawing/2014/main" id="{387474F8-747A-D962-FC39-855B5E913B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5" name="直線コネクタ 15684">
                        <a:extLst>
                          <a:ext uri="{FF2B5EF4-FFF2-40B4-BE49-F238E27FC236}">
                            <a16:creationId xmlns:a16="http://schemas.microsoft.com/office/drawing/2014/main" id="{EC20D8E7-2FE1-E37B-8062-3118A00655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6" name="直線コネクタ 15685">
                        <a:extLst>
                          <a:ext uri="{FF2B5EF4-FFF2-40B4-BE49-F238E27FC236}">
                            <a16:creationId xmlns:a16="http://schemas.microsoft.com/office/drawing/2014/main" id="{542CC9D4-24BD-7179-ABDB-81F8AB6EDE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7" name="直線コネクタ 15686">
                        <a:extLst>
                          <a:ext uri="{FF2B5EF4-FFF2-40B4-BE49-F238E27FC236}">
                            <a16:creationId xmlns:a16="http://schemas.microsoft.com/office/drawing/2014/main" id="{EF589CC9-F3C8-F402-BD59-C71BCCEA49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8" name="直線コネクタ 15687">
                        <a:extLst>
                          <a:ext uri="{FF2B5EF4-FFF2-40B4-BE49-F238E27FC236}">
                            <a16:creationId xmlns:a16="http://schemas.microsoft.com/office/drawing/2014/main" id="{B96734CF-A029-5E5E-7F72-0B267911BC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9" name="直線コネクタ 15688">
                        <a:extLst>
                          <a:ext uri="{FF2B5EF4-FFF2-40B4-BE49-F238E27FC236}">
                            <a16:creationId xmlns:a16="http://schemas.microsoft.com/office/drawing/2014/main" id="{1BFB4734-EB02-C41E-6751-5602B186D0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0" name="直線コネクタ 15689">
                        <a:extLst>
                          <a:ext uri="{FF2B5EF4-FFF2-40B4-BE49-F238E27FC236}">
                            <a16:creationId xmlns:a16="http://schemas.microsoft.com/office/drawing/2014/main" id="{E817E35B-E7E3-E5DD-301E-2281A1E152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1" name="直線コネクタ 15690">
                        <a:extLst>
                          <a:ext uri="{FF2B5EF4-FFF2-40B4-BE49-F238E27FC236}">
                            <a16:creationId xmlns:a16="http://schemas.microsoft.com/office/drawing/2014/main" id="{7AD1174B-DE4C-CF3B-CD39-91B2EA9B91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2" name="直線コネクタ 15691">
                        <a:extLst>
                          <a:ext uri="{FF2B5EF4-FFF2-40B4-BE49-F238E27FC236}">
                            <a16:creationId xmlns:a16="http://schemas.microsoft.com/office/drawing/2014/main" id="{37322F17-86BC-C23F-2EA8-D6E8DC14EE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3" name="直線コネクタ 15692">
                        <a:extLst>
                          <a:ext uri="{FF2B5EF4-FFF2-40B4-BE49-F238E27FC236}">
                            <a16:creationId xmlns:a16="http://schemas.microsoft.com/office/drawing/2014/main" id="{6CD29FD6-5285-189B-B62F-B76780A871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4" name="直線コネクタ 15693">
                        <a:extLst>
                          <a:ext uri="{FF2B5EF4-FFF2-40B4-BE49-F238E27FC236}">
                            <a16:creationId xmlns:a16="http://schemas.microsoft.com/office/drawing/2014/main" id="{714C6337-52E4-4C6C-8980-B58F07F70C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5" name="直線コネクタ 15694">
                        <a:extLst>
                          <a:ext uri="{FF2B5EF4-FFF2-40B4-BE49-F238E27FC236}">
                            <a16:creationId xmlns:a16="http://schemas.microsoft.com/office/drawing/2014/main" id="{15DA2ECB-B107-6AAA-9F23-9746F81DC8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6" name="直線コネクタ 15695">
                        <a:extLst>
                          <a:ext uri="{FF2B5EF4-FFF2-40B4-BE49-F238E27FC236}">
                            <a16:creationId xmlns:a16="http://schemas.microsoft.com/office/drawing/2014/main" id="{41B4975B-B1FC-3394-18F8-DF3D87BE25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7" name="直線コネクタ 15696">
                        <a:extLst>
                          <a:ext uri="{FF2B5EF4-FFF2-40B4-BE49-F238E27FC236}">
                            <a16:creationId xmlns:a16="http://schemas.microsoft.com/office/drawing/2014/main" id="{BC50F6A9-457E-DA40-AFC5-B1347AA9AF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6" name="グループ化 15575">
                    <a:extLst>
                      <a:ext uri="{FF2B5EF4-FFF2-40B4-BE49-F238E27FC236}">
                        <a16:creationId xmlns:a16="http://schemas.microsoft.com/office/drawing/2014/main" id="{D11DDF63-D3E2-1645-5D53-8EF458268A2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46" name="グループ化 15645">
                      <a:extLst>
                        <a:ext uri="{FF2B5EF4-FFF2-40B4-BE49-F238E27FC236}">
                          <a16:creationId xmlns:a16="http://schemas.microsoft.com/office/drawing/2014/main" id="{7310122F-5107-12FE-FE37-A408BC2292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64" name="直線コネクタ 15663">
                        <a:extLst>
                          <a:ext uri="{FF2B5EF4-FFF2-40B4-BE49-F238E27FC236}">
                            <a16:creationId xmlns:a16="http://schemas.microsoft.com/office/drawing/2014/main" id="{58EF6F85-8631-3046-995D-116C8D4967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5" name="直線コネクタ 15664">
                        <a:extLst>
                          <a:ext uri="{FF2B5EF4-FFF2-40B4-BE49-F238E27FC236}">
                            <a16:creationId xmlns:a16="http://schemas.microsoft.com/office/drawing/2014/main" id="{B573FAE8-1C6D-6FFC-B1E7-F106178E3A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6" name="直線コネクタ 15665">
                        <a:extLst>
                          <a:ext uri="{FF2B5EF4-FFF2-40B4-BE49-F238E27FC236}">
                            <a16:creationId xmlns:a16="http://schemas.microsoft.com/office/drawing/2014/main" id="{182E1334-DEC1-EBCE-50A4-8AFDE96277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7" name="直線コネクタ 15666">
                        <a:extLst>
                          <a:ext uri="{FF2B5EF4-FFF2-40B4-BE49-F238E27FC236}">
                            <a16:creationId xmlns:a16="http://schemas.microsoft.com/office/drawing/2014/main" id="{2FEFFABB-B7DB-E0CE-7188-33D23715C1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8" name="直線コネクタ 15667">
                        <a:extLst>
                          <a:ext uri="{FF2B5EF4-FFF2-40B4-BE49-F238E27FC236}">
                            <a16:creationId xmlns:a16="http://schemas.microsoft.com/office/drawing/2014/main" id="{97DB58ED-59F4-9B05-D260-E708E66971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9" name="直線コネクタ 15668">
                        <a:extLst>
                          <a:ext uri="{FF2B5EF4-FFF2-40B4-BE49-F238E27FC236}">
                            <a16:creationId xmlns:a16="http://schemas.microsoft.com/office/drawing/2014/main" id="{7B92A383-F80C-ABA8-1CB1-516761BCA0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0" name="直線コネクタ 15669">
                        <a:extLst>
                          <a:ext uri="{FF2B5EF4-FFF2-40B4-BE49-F238E27FC236}">
                            <a16:creationId xmlns:a16="http://schemas.microsoft.com/office/drawing/2014/main" id="{490465C8-8631-DE5F-6C18-44F89A4F83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1" name="直線コネクタ 15670">
                        <a:extLst>
                          <a:ext uri="{FF2B5EF4-FFF2-40B4-BE49-F238E27FC236}">
                            <a16:creationId xmlns:a16="http://schemas.microsoft.com/office/drawing/2014/main" id="{43DB34EE-4FB9-DC87-36E5-00429B35EF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2" name="直線コネクタ 15671">
                        <a:extLst>
                          <a:ext uri="{FF2B5EF4-FFF2-40B4-BE49-F238E27FC236}">
                            <a16:creationId xmlns:a16="http://schemas.microsoft.com/office/drawing/2014/main" id="{D91ACEB9-39EA-8212-7049-4BF696E34F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3" name="直線コネクタ 15672">
                        <a:extLst>
                          <a:ext uri="{FF2B5EF4-FFF2-40B4-BE49-F238E27FC236}">
                            <a16:creationId xmlns:a16="http://schemas.microsoft.com/office/drawing/2014/main" id="{332DD9B6-CB52-B410-2A1F-83A9CDACF4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4" name="直線コネクタ 15673">
                        <a:extLst>
                          <a:ext uri="{FF2B5EF4-FFF2-40B4-BE49-F238E27FC236}">
                            <a16:creationId xmlns:a16="http://schemas.microsoft.com/office/drawing/2014/main" id="{ABD7A085-A80C-4641-5CB5-70439CEBE8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5" name="直線コネクタ 15674">
                        <a:extLst>
                          <a:ext uri="{FF2B5EF4-FFF2-40B4-BE49-F238E27FC236}">
                            <a16:creationId xmlns:a16="http://schemas.microsoft.com/office/drawing/2014/main" id="{51F37230-D5B1-24D5-3145-F7162B2A1B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6" name="直線コネクタ 15675">
                        <a:extLst>
                          <a:ext uri="{FF2B5EF4-FFF2-40B4-BE49-F238E27FC236}">
                            <a16:creationId xmlns:a16="http://schemas.microsoft.com/office/drawing/2014/main" id="{6C819B96-5C2C-0A1B-5D53-33E0E3F6FA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7" name="直線コネクタ 15676">
                        <a:extLst>
                          <a:ext uri="{FF2B5EF4-FFF2-40B4-BE49-F238E27FC236}">
                            <a16:creationId xmlns:a16="http://schemas.microsoft.com/office/drawing/2014/main" id="{0E74399D-594B-E079-8056-B3760981C0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8" name="直線コネクタ 15677">
                        <a:extLst>
                          <a:ext uri="{FF2B5EF4-FFF2-40B4-BE49-F238E27FC236}">
                            <a16:creationId xmlns:a16="http://schemas.microsoft.com/office/drawing/2014/main" id="{28638C19-4E99-D5FF-5030-2B5A861502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9" name="直線コネクタ 15678">
                        <a:extLst>
                          <a:ext uri="{FF2B5EF4-FFF2-40B4-BE49-F238E27FC236}">
                            <a16:creationId xmlns:a16="http://schemas.microsoft.com/office/drawing/2014/main" id="{1E3F9AAA-5D70-34A9-356B-C67A53899A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7" name="グループ化 15646">
                      <a:extLst>
                        <a:ext uri="{FF2B5EF4-FFF2-40B4-BE49-F238E27FC236}">
                          <a16:creationId xmlns:a16="http://schemas.microsoft.com/office/drawing/2014/main" id="{3D7960F6-F901-E458-37F4-A49D436F73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48" name="直線コネクタ 15647">
                        <a:extLst>
                          <a:ext uri="{FF2B5EF4-FFF2-40B4-BE49-F238E27FC236}">
                            <a16:creationId xmlns:a16="http://schemas.microsoft.com/office/drawing/2014/main" id="{3C2BE811-8552-18E2-1417-FE63B6CBB0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9" name="直線コネクタ 15648">
                        <a:extLst>
                          <a:ext uri="{FF2B5EF4-FFF2-40B4-BE49-F238E27FC236}">
                            <a16:creationId xmlns:a16="http://schemas.microsoft.com/office/drawing/2014/main" id="{293D6AC3-5220-02F7-5148-B6DE7F913E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0" name="直線コネクタ 15649">
                        <a:extLst>
                          <a:ext uri="{FF2B5EF4-FFF2-40B4-BE49-F238E27FC236}">
                            <a16:creationId xmlns:a16="http://schemas.microsoft.com/office/drawing/2014/main" id="{1FEC71F9-F596-9E98-DEBB-F2FE30C001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1" name="直線コネクタ 15650">
                        <a:extLst>
                          <a:ext uri="{FF2B5EF4-FFF2-40B4-BE49-F238E27FC236}">
                            <a16:creationId xmlns:a16="http://schemas.microsoft.com/office/drawing/2014/main" id="{984E4AA1-44F7-5946-EEFC-DB09AA7131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2" name="直線コネクタ 15651">
                        <a:extLst>
                          <a:ext uri="{FF2B5EF4-FFF2-40B4-BE49-F238E27FC236}">
                            <a16:creationId xmlns:a16="http://schemas.microsoft.com/office/drawing/2014/main" id="{031B5932-D326-90B8-8A73-51BDA10394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3" name="直線コネクタ 15652">
                        <a:extLst>
                          <a:ext uri="{FF2B5EF4-FFF2-40B4-BE49-F238E27FC236}">
                            <a16:creationId xmlns:a16="http://schemas.microsoft.com/office/drawing/2014/main" id="{BE664A45-D4FD-90B7-AE9D-31C58D4A8B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4" name="直線コネクタ 15653">
                        <a:extLst>
                          <a:ext uri="{FF2B5EF4-FFF2-40B4-BE49-F238E27FC236}">
                            <a16:creationId xmlns:a16="http://schemas.microsoft.com/office/drawing/2014/main" id="{78525A4B-57D9-711A-63D9-0AAD0CB556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5" name="直線コネクタ 15654">
                        <a:extLst>
                          <a:ext uri="{FF2B5EF4-FFF2-40B4-BE49-F238E27FC236}">
                            <a16:creationId xmlns:a16="http://schemas.microsoft.com/office/drawing/2014/main" id="{F3F0B400-FE47-F729-32ED-3794815DD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6" name="直線コネクタ 15655">
                        <a:extLst>
                          <a:ext uri="{FF2B5EF4-FFF2-40B4-BE49-F238E27FC236}">
                            <a16:creationId xmlns:a16="http://schemas.microsoft.com/office/drawing/2014/main" id="{53994382-ACAF-C8EB-DC64-C395D88766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7" name="直線コネクタ 15656">
                        <a:extLst>
                          <a:ext uri="{FF2B5EF4-FFF2-40B4-BE49-F238E27FC236}">
                            <a16:creationId xmlns:a16="http://schemas.microsoft.com/office/drawing/2014/main" id="{098D3AFF-8C2B-A2EF-ABD8-90DCB06EB2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8" name="直線コネクタ 15657">
                        <a:extLst>
                          <a:ext uri="{FF2B5EF4-FFF2-40B4-BE49-F238E27FC236}">
                            <a16:creationId xmlns:a16="http://schemas.microsoft.com/office/drawing/2014/main" id="{9E499B5B-F31A-5635-B778-8A70775A12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9" name="直線コネクタ 15658">
                        <a:extLst>
                          <a:ext uri="{FF2B5EF4-FFF2-40B4-BE49-F238E27FC236}">
                            <a16:creationId xmlns:a16="http://schemas.microsoft.com/office/drawing/2014/main" id="{38EAB5A6-F8E1-25F8-675C-A85FA4C51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0" name="直線コネクタ 15659">
                        <a:extLst>
                          <a:ext uri="{FF2B5EF4-FFF2-40B4-BE49-F238E27FC236}">
                            <a16:creationId xmlns:a16="http://schemas.microsoft.com/office/drawing/2014/main" id="{4CA21F6C-E7A9-183D-3A3B-1FFFB226CF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1" name="直線コネクタ 15660">
                        <a:extLst>
                          <a:ext uri="{FF2B5EF4-FFF2-40B4-BE49-F238E27FC236}">
                            <a16:creationId xmlns:a16="http://schemas.microsoft.com/office/drawing/2014/main" id="{5442D104-0DF6-592C-4A4E-9C24706D41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2" name="直線コネクタ 15661">
                        <a:extLst>
                          <a:ext uri="{FF2B5EF4-FFF2-40B4-BE49-F238E27FC236}">
                            <a16:creationId xmlns:a16="http://schemas.microsoft.com/office/drawing/2014/main" id="{0603B3A4-FFF2-6A42-AEE2-7B6F11C7B3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3" name="直線コネクタ 15662">
                        <a:extLst>
                          <a:ext uri="{FF2B5EF4-FFF2-40B4-BE49-F238E27FC236}">
                            <a16:creationId xmlns:a16="http://schemas.microsoft.com/office/drawing/2014/main" id="{4876AA42-3C15-66A5-71BC-08293996CC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7" name="グループ化 15576">
                    <a:extLst>
                      <a:ext uri="{FF2B5EF4-FFF2-40B4-BE49-F238E27FC236}">
                        <a16:creationId xmlns:a16="http://schemas.microsoft.com/office/drawing/2014/main" id="{00E611DE-C3BF-ED68-933B-DF05FC275364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12" name="グループ化 15611">
                      <a:extLst>
                        <a:ext uri="{FF2B5EF4-FFF2-40B4-BE49-F238E27FC236}">
                          <a16:creationId xmlns:a16="http://schemas.microsoft.com/office/drawing/2014/main" id="{B528DE18-8FED-6892-0764-2E6E9D8281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30" name="直線コネクタ 15629">
                        <a:extLst>
                          <a:ext uri="{FF2B5EF4-FFF2-40B4-BE49-F238E27FC236}">
                            <a16:creationId xmlns:a16="http://schemas.microsoft.com/office/drawing/2014/main" id="{E41D2E33-3D9C-EE10-C164-758F15B49D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1" name="直線コネクタ 15630">
                        <a:extLst>
                          <a:ext uri="{FF2B5EF4-FFF2-40B4-BE49-F238E27FC236}">
                            <a16:creationId xmlns:a16="http://schemas.microsoft.com/office/drawing/2014/main" id="{3199C840-F24B-28A8-9C06-7F60B5FB37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2" name="直線コネクタ 15631">
                        <a:extLst>
                          <a:ext uri="{FF2B5EF4-FFF2-40B4-BE49-F238E27FC236}">
                            <a16:creationId xmlns:a16="http://schemas.microsoft.com/office/drawing/2014/main" id="{891231D4-34D6-8AD3-5E5D-9A80E24105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3" name="直線コネクタ 15632">
                        <a:extLst>
                          <a:ext uri="{FF2B5EF4-FFF2-40B4-BE49-F238E27FC236}">
                            <a16:creationId xmlns:a16="http://schemas.microsoft.com/office/drawing/2014/main" id="{9CA67A08-C6DF-A1A6-77CA-E60911BA57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4" name="直線コネクタ 15633">
                        <a:extLst>
                          <a:ext uri="{FF2B5EF4-FFF2-40B4-BE49-F238E27FC236}">
                            <a16:creationId xmlns:a16="http://schemas.microsoft.com/office/drawing/2014/main" id="{F8759F99-6DFB-DCD2-DBFC-DE1EAA8F70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5" name="直線コネクタ 15634">
                        <a:extLst>
                          <a:ext uri="{FF2B5EF4-FFF2-40B4-BE49-F238E27FC236}">
                            <a16:creationId xmlns:a16="http://schemas.microsoft.com/office/drawing/2014/main" id="{C5F7BC1F-3E63-4EE3-A46F-2DE90EF559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6" name="直線コネクタ 15635">
                        <a:extLst>
                          <a:ext uri="{FF2B5EF4-FFF2-40B4-BE49-F238E27FC236}">
                            <a16:creationId xmlns:a16="http://schemas.microsoft.com/office/drawing/2014/main" id="{E24DA76C-469E-5923-1DC7-324B313757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7" name="直線コネクタ 15636">
                        <a:extLst>
                          <a:ext uri="{FF2B5EF4-FFF2-40B4-BE49-F238E27FC236}">
                            <a16:creationId xmlns:a16="http://schemas.microsoft.com/office/drawing/2014/main" id="{22672009-C957-C2F7-4801-8CD141EFDB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8" name="直線コネクタ 15637">
                        <a:extLst>
                          <a:ext uri="{FF2B5EF4-FFF2-40B4-BE49-F238E27FC236}">
                            <a16:creationId xmlns:a16="http://schemas.microsoft.com/office/drawing/2014/main" id="{B8B95473-A655-8245-18D5-9094A3712B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9" name="直線コネクタ 15638">
                        <a:extLst>
                          <a:ext uri="{FF2B5EF4-FFF2-40B4-BE49-F238E27FC236}">
                            <a16:creationId xmlns:a16="http://schemas.microsoft.com/office/drawing/2014/main" id="{A7B4F8ED-427A-87CC-A694-CD44217C28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0" name="直線コネクタ 15639">
                        <a:extLst>
                          <a:ext uri="{FF2B5EF4-FFF2-40B4-BE49-F238E27FC236}">
                            <a16:creationId xmlns:a16="http://schemas.microsoft.com/office/drawing/2014/main" id="{07209C25-7334-5973-17AF-17E764F2DD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1" name="直線コネクタ 15640">
                        <a:extLst>
                          <a:ext uri="{FF2B5EF4-FFF2-40B4-BE49-F238E27FC236}">
                            <a16:creationId xmlns:a16="http://schemas.microsoft.com/office/drawing/2014/main" id="{701C4595-B6DB-A47A-221C-84C56C2DB1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2" name="直線コネクタ 15641">
                        <a:extLst>
                          <a:ext uri="{FF2B5EF4-FFF2-40B4-BE49-F238E27FC236}">
                            <a16:creationId xmlns:a16="http://schemas.microsoft.com/office/drawing/2014/main" id="{4FF04F73-18D2-9B2C-6FA6-542C181431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3" name="直線コネクタ 15642">
                        <a:extLst>
                          <a:ext uri="{FF2B5EF4-FFF2-40B4-BE49-F238E27FC236}">
                            <a16:creationId xmlns:a16="http://schemas.microsoft.com/office/drawing/2014/main" id="{67F13D75-19CE-9D7A-09CC-A94C854779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4" name="直線コネクタ 15643">
                        <a:extLst>
                          <a:ext uri="{FF2B5EF4-FFF2-40B4-BE49-F238E27FC236}">
                            <a16:creationId xmlns:a16="http://schemas.microsoft.com/office/drawing/2014/main" id="{F2BA54EA-21DF-46BB-6FB9-5901333A69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5" name="直線コネクタ 15644">
                        <a:extLst>
                          <a:ext uri="{FF2B5EF4-FFF2-40B4-BE49-F238E27FC236}">
                            <a16:creationId xmlns:a16="http://schemas.microsoft.com/office/drawing/2014/main" id="{777C4CDD-7635-8BB0-6E3B-A5D183660B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3" name="グループ化 15612">
                      <a:extLst>
                        <a:ext uri="{FF2B5EF4-FFF2-40B4-BE49-F238E27FC236}">
                          <a16:creationId xmlns:a16="http://schemas.microsoft.com/office/drawing/2014/main" id="{07C081ED-A61B-E15A-F923-9E3BA793D4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14" name="直線コネクタ 15613">
                        <a:extLst>
                          <a:ext uri="{FF2B5EF4-FFF2-40B4-BE49-F238E27FC236}">
                            <a16:creationId xmlns:a16="http://schemas.microsoft.com/office/drawing/2014/main" id="{48F3ABBE-2098-9A35-45EE-73AAC12AAC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5" name="直線コネクタ 15614">
                        <a:extLst>
                          <a:ext uri="{FF2B5EF4-FFF2-40B4-BE49-F238E27FC236}">
                            <a16:creationId xmlns:a16="http://schemas.microsoft.com/office/drawing/2014/main" id="{983A0077-81B5-2908-0AA3-2212D7BFB3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6" name="直線コネクタ 15615">
                        <a:extLst>
                          <a:ext uri="{FF2B5EF4-FFF2-40B4-BE49-F238E27FC236}">
                            <a16:creationId xmlns:a16="http://schemas.microsoft.com/office/drawing/2014/main" id="{0EFE3B11-E233-0242-301C-E03149F049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7" name="直線コネクタ 15616">
                        <a:extLst>
                          <a:ext uri="{FF2B5EF4-FFF2-40B4-BE49-F238E27FC236}">
                            <a16:creationId xmlns:a16="http://schemas.microsoft.com/office/drawing/2014/main" id="{7A5B6977-ECE7-368F-520B-CD7E0E337B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8" name="直線コネクタ 15617">
                        <a:extLst>
                          <a:ext uri="{FF2B5EF4-FFF2-40B4-BE49-F238E27FC236}">
                            <a16:creationId xmlns:a16="http://schemas.microsoft.com/office/drawing/2014/main" id="{417D5840-125B-6906-2B6C-B1FE2F2F6E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9" name="直線コネクタ 15618">
                        <a:extLst>
                          <a:ext uri="{FF2B5EF4-FFF2-40B4-BE49-F238E27FC236}">
                            <a16:creationId xmlns:a16="http://schemas.microsoft.com/office/drawing/2014/main" id="{B3AC6E3E-647F-AAD7-4473-4AC80867CE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0" name="直線コネクタ 15619">
                        <a:extLst>
                          <a:ext uri="{FF2B5EF4-FFF2-40B4-BE49-F238E27FC236}">
                            <a16:creationId xmlns:a16="http://schemas.microsoft.com/office/drawing/2014/main" id="{5A709976-F0D1-9236-202D-85EA979A04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1" name="直線コネクタ 15620">
                        <a:extLst>
                          <a:ext uri="{FF2B5EF4-FFF2-40B4-BE49-F238E27FC236}">
                            <a16:creationId xmlns:a16="http://schemas.microsoft.com/office/drawing/2014/main" id="{21D74988-EC93-F2B9-226C-A201CAB591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2" name="直線コネクタ 15621">
                        <a:extLst>
                          <a:ext uri="{FF2B5EF4-FFF2-40B4-BE49-F238E27FC236}">
                            <a16:creationId xmlns:a16="http://schemas.microsoft.com/office/drawing/2014/main" id="{B2B55BE1-DA9F-C2F0-CC0D-C4861CABD2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3" name="直線コネクタ 15622">
                        <a:extLst>
                          <a:ext uri="{FF2B5EF4-FFF2-40B4-BE49-F238E27FC236}">
                            <a16:creationId xmlns:a16="http://schemas.microsoft.com/office/drawing/2014/main" id="{77640770-530E-FCF1-9C92-8131FFE0AC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4" name="直線コネクタ 15623">
                        <a:extLst>
                          <a:ext uri="{FF2B5EF4-FFF2-40B4-BE49-F238E27FC236}">
                            <a16:creationId xmlns:a16="http://schemas.microsoft.com/office/drawing/2014/main" id="{7792A59E-690E-82B0-D1C9-62E4C48FD1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5" name="直線コネクタ 15624">
                        <a:extLst>
                          <a:ext uri="{FF2B5EF4-FFF2-40B4-BE49-F238E27FC236}">
                            <a16:creationId xmlns:a16="http://schemas.microsoft.com/office/drawing/2014/main" id="{FC808FE5-304E-CAA7-C77B-1E3B4CC674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6" name="直線コネクタ 15625">
                        <a:extLst>
                          <a:ext uri="{FF2B5EF4-FFF2-40B4-BE49-F238E27FC236}">
                            <a16:creationId xmlns:a16="http://schemas.microsoft.com/office/drawing/2014/main" id="{B8A970F2-9F2A-9B06-C4B3-BE1FAD71BD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7" name="直線コネクタ 15626">
                        <a:extLst>
                          <a:ext uri="{FF2B5EF4-FFF2-40B4-BE49-F238E27FC236}">
                            <a16:creationId xmlns:a16="http://schemas.microsoft.com/office/drawing/2014/main" id="{114D4140-591A-E6D1-D3D1-8E842B799B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8" name="直線コネクタ 15627">
                        <a:extLst>
                          <a:ext uri="{FF2B5EF4-FFF2-40B4-BE49-F238E27FC236}">
                            <a16:creationId xmlns:a16="http://schemas.microsoft.com/office/drawing/2014/main" id="{18FCA7AB-B3DD-6D31-FE89-59B12D91D5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9" name="直線コネクタ 15628">
                        <a:extLst>
                          <a:ext uri="{FF2B5EF4-FFF2-40B4-BE49-F238E27FC236}">
                            <a16:creationId xmlns:a16="http://schemas.microsoft.com/office/drawing/2014/main" id="{2DAF1023-E9D2-FB1A-9E7A-CE9160857A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8" name="グループ化 15577">
                    <a:extLst>
                      <a:ext uri="{FF2B5EF4-FFF2-40B4-BE49-F238E27FC236}">
                        <a16:creationId xmlns:a16="http://schemas.microsoft.com/office/drawing/2014/main" id="{3369AF2D-2ACD-CDB3-E759-6D0D612A10A3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96" name="直線コネクタ 15595">
                      <a:extLst>
                        <a:ext uri="{FF2B5EF4-FFF2-40B4-BE49-F238E27FC236}">
                          <a16:creationId xmlns:a16="http://schemas.microsoft.com/office/drawing/2014/main" id="{380A9072-1CFB-B77F-978A-E9E6547222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7" name="直線コネクタ 15596">
                      <a:extLst>
                        <a:ext uri="{FF2B5EF4-FFF2-40B4-BE49-F238E27FC236}">
                          <a16:creationId xmlns:a16="http://schemas.microsoft.com/office/drawing/2014/main" id="{2E56086E-00CA-F639-3F7B-10F229C404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8" name="直線コネクタ 15597">
                      <a:extLst>
                        <a:ext uri="{FF2B5EF4-FFF2-40B4-BE49-F238E27FC236}">
                          <a16:creationId xmlns:a16="http://schemas.microsoft.com/office/drawing/2014/main" id="{BC16A57C-BA69-DD66-CBFB-76AF720C3A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9" name="直線コネクタ 15598">
                      <a:extLst>
                        <a:ext uri="{FF2B5EF4-FFF2-40B4-BE49-F238E27FC236}">
                          <a16:creationId xmlns:a16="http://schemas.microsoft.com/office/drawing/2014/main" id="{FA8F560E-7D4B-5874-6AA5-1507BCD4F5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0" name="直線コネクタ 15599">
                      <a:extLst>
                        <a:ext uri="{FF2B5EF4-FFF2-40B4-BE49-F238E27FC236}">
                          <a16:creationId xmlns:a16="http://schemas.microsoft.com/office/drawing/2014/main" id="{4C7D2D2C-5936-D4DC-8EF6-8077371A6D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1" name="直線コネクタ 15600">
                      <a:extLst>
                        <a:ext uri="{FF2B5EF4-FFF2-40B4-BE49-F238E27FC236}">
                          <a16:creationId xmlns:a16="http://schemas.microsoft.com/office/drawing/2014/main" id="{3B32054B-0523-AD9C-0F99-C0B5967FBF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2" name="直線コネクタ 15601">
                      <a:extLst>
                        <a:ext uri="{FF2B5EF4-FFF2-40B4-BE49-F238E27FC236}">
                          <a16:creationId xmlns:a16="http://schemas.microsoft.com/office/drawing/2014/main" id="{50086677-FE53-7464-4239-7617D7D389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3" name="直線コネクタ 15602">
                      <a:extLst>
                        <a:ext uri="{FF2B5EF4-FFF2-40B4-BE49-F238E27FC236}">
                          <a16:creationId xmlns:a16="http://schemas.microsoft.com/office/drawing/2014/main" id="{5D0899F6-E678-7D41-4A43-4EB7FD28D0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4" name="直線コネクタ 15603">
                      <a:extLst>
                        <a:ext uri="{FF2B5EF4-FFF2-40B4-BE49-F238E27FC236}">
                          <a16:creationId xmlns:a16="http://schemas.microsoft.com/office/drawing/2014/main" id="{9A50E47B-32CF-6EDC-FD9D-CDDDED447F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5" name="直線コネクタ 15604">
                      <a:extLst>
                        <a:ext uri="{FF2B5EF4-FFF2-40B4-BE49-F238E27FC236}">
                          <a16:creationId xmlns:a16="http://schemas.microsoft.com/office/drawing/2014/main" id="{00DCC99D-464F-EE56-72D3-13427E4266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6" name="直線コネクタ 15605">
                      <a:extLst>
                        <a:ext uri="{FF2B5EF4-FFF2-40B4-BE49-F238E27FC236}">
                          <a16:creationId xmlns:a16="http://schemas.microsoft.com/office/drawing/2014/main" id="{FF36D7DB-DBC6-DFD5-F118-902CBC0773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7" name="直線コネクタ 15606">
                      <a:extLst>
                        <a:ext uri="{FF2B5EF4-FFF2-40B4-BE49-F238E27FC236}">
                          <a16:creationId xmlns:a16="http://schemas.microsoft.com/office/drawing/2014/main" id="{5F68496E-A10D-2329-8AFD-F220DD1714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8" name="直線コネクタ 15607">
                      <a:extLst>
                        <a:ext uri="{FF2B5EF4-FFF2-40B4-BE49-F238E27FC236}">
                          <a16:creationId xmlns:a16="http://schemas.microsoft.com/office/drawing/2014/main" id="{D1427BE0-D5F5-889A-BA6E-F42B54E4CB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9" name="直線コネクタ 15608">
                      <a:extLst>
                        <a:ext uri="{FF2B5EF4-FFF2-40B4-BE49-F238E27FC236}">
                          <a16:creationId xmlns:a16="http://schemas.microsoft.com/office/drawing/2014/main" id="{A6FE012A-B54D-9D13-C8FE-3485A18B10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0" name="直線コネクタ 15609">
                      <a:extLst>
                        <a:ext uri="{FF2B5EF4-FFF2-40B4-BE49-F238E27FC236}">
                          <a16:creationId xmlns:a16="http://schemas.microsoft.com/office/drawing/2014/main" id="{3D4C239A-DB12-2224-2E66-F1E55DB087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1" name="直線コネクタ 15610">
                      <a:extLst>
                        <a:ext uri="{FF2B5EF4-FFF2-40B4-BE49-F238E27FC236}">
                          <a16:creationId xmlns:a16="http://schemas.microsoft.com/office/drawing/2014/main" id="{8EB6217A-82C4-B26D-7C6E-6C6CE7B1E6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579" name="グループ化 15578">
                    <a:extLst>
                      <a:ext uri="{FF2B5EF4-FFF2-40B4-BE49-F238E27FC236}">
                        <a16:creationId xmlns:a16="http://schemas.microsoft.com/office/drawing/2014/main" id="{EB56BC06-5166-699D-AAB5-ECF1ACA66D41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80" name="直線コネクタ 15579">
                      <a:extLst>
                        <a:ext uri="{FF2B5EF4-FFF2-40B4-BE49-F238E27FC236}">
                          <a16:creationId xmlns:a16="http://schemas.microsoft.com/office/drawing/2014/main" id="{90724059-4E2A-78F9-0753-B75C437E1F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1" name="直線コネクタ 15580">
                      <a:extLst>
                        <a:ext uri="{FF2B5EF4-FFF2-40B4-BE49-F238E27FC236}">
                          <a16:creationId xmlns:a16="http://schemas.microsoft.com/office/drawing/2014/main" id="{2525E748-C880-5A4E-9F00-2697BDB764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2" name="直線コネクタ 15581">
                      <a:extLst>
                        <a:ext uri="{FF2B5EF4-FFF2-40B4-BE49-F238E27FC236}">
                          <a16:creationId xmlns:a16="http://schemas.microsoft.com/office/drawing/2014/main" id="{6848DEE2-C3FA-7A99-7B74-64CEF04913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3" name="直線コネクタ 15582">
                      <a:extLst>
                        <a:ext uri="{FF2B5EF4-FFF2-40B4-BE49-F238E27FC236}">
                          <a16:creationId xmlns:a16="http://schemas.microsoft.com/office/drawing/2014/main" id="{572DAA73-6779-7479-9545-BF7D9FA129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4" name="直線コネクタ 15583">
                      <a:extLst>
                        <a:ext uri="{FF2B5EF4-FFF2-40B4-BE49-F238E27FC236}">
                          <a16:creationId xmlns:a16="http://schemas.microsoft.com/office/drawing/2014/main" id="{2E6EE3D9-5008-B2F7-AA9C-EB7B4A1D6D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5" name="直線コネクタ 15584">
                      <a:extLst>
                        <a:ext uri="{FF2B5EF4-FFF2-40B4-BE49-F238E27FC236}">
                          <a16:creationId xmlns:a16="http://schemas.microsoft.com/office/drawing/2014/main" id="{0202C480-E285-657E-6F53-C5A1D69A05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6" name="直線コネクタ 15585">
                      <a:extLst>
                        <a:ext uri="{FF2B5EF4-FFF2-40B4-BE49-F238E27FC236}">
                          <a16:creationId xmlns:a16="http://schemas.microsoft.com/office/drawing/2014/main" id="{EA6CC4FB-5A62-0BD7-7585-4B0427397F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7" name="直線コネクタ 15586">
                      <a:extLst>
                        <a:ext uri="{FF2B5EF4-FFF2-40B4-BE49-F238E27FC236}">
                          <a16:creationId xmlns:a16="http://schemas.microsoft.com/office/drawing/2014/main" id="{2216FA63-F6FF-AAF3-ACF6-972C07138D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8" name="直線コネクタ 15587">
                      <a:extLst>
                        <a:ext uri="{FF2B5EF4-FFF2-40B4-BE49-F238E27FC236}">
                          <a16:creationId xmlns:a16="http://schemas.microsoft.com/office/drawing/2014/main" id="{4A22B2D1-5BFB-267A-6A1F-94654875D8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9" name="直線コネクタ 15588">
                      <a:extLst>
                        <a:ext uri="{FF2B5EF4-FFF2-40B4-BE49-F238E27FC236}">
                          <a16:creationId xmlns:a16="http://schemas.microsoft.com/office/drawing/2014/main" id="{7566EB26-A52F-F4A4-EDA7-08524CCEEA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0" name="直線コネクタ 15589">
                      <a:extLst>
                        <a:ext uri="{FF2B5EF4-FFF2-40B4-BE49-F238E27FC236}">
                          <a16:creationId xmlns:a16="http://schemas.microsoft.com/office/drawing/2014/main" id="{C25D844F-A008-52F3-681E-9DF6BC3ED1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1" name="直線コネクタ 15590">
                      <a:extLst>
                        <a:ext uri="{FF2B5EF4-FFF2-40B4-BE49-F238E27FC236}">
                          <a16:creationId xmlns:a16="http://schemas.microsoft.com/office/drawing/2014/main" id="{7C0E0423-D9C0-1F9F-0548-C228FEECFF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2" name="直線コネクタ 15591">
                      <a:extLst>
                        <a:ext uri="{FF2B5EF4-FFF2-40B4-BE49-F238E27FC236}">
                          <a16:creationId xmlns:a16="http://schemas.microsoft.com/office/drawing/2014/main" id="{DB38DAA7-59E4-C7D4-D7A8-0372BC2D10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3" name="直線コネクタ 15592">
                      <a:extLst>
                        <a:ext uri="{FF2B5EF4-FFF2-40B4-BE49-F238E27FC236}">
                          <a16:creationId xmlns:a16="http://schemas.microsoft.com/office/drawing/2014/main" id="{E9B87ABD-83EB-C03D-B9EE-72F6501D9C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4" name="直線コネクタ 15593">
                      <a:extLst>
                        <a:ext uri="{FF2B5EF4-FFF2-40B4-BE49-F238E27FC236}">
                          <a16:creationId xmlns:a16="http://schemas.microsoft.com/office/drawing/2014/main" id="{2A603AA2-3EDE-3448-3B15-7A8E3682CE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5" name="直線コネクタ 15594">
                      <a:extLst>
                        <a:ext uri="{FF2B5EF4-FFF2-40B4-BE49-F238E27FC236}">
                          <a16:creationId xmlns:a16="http://schemas.microsoft.com/office/drawing/2014/main" id="{45F231F6-4197-B1FA-0C6F-73B0C8D12A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546" name="グループ化 15545">
                  <a:extLst>
                    <a:ext uri="{FF2B5EF4-FFF2-40B4-BE49-F238E27FC236}">
                      <a16:creationId xmlns:a16="http://schemas.microsoft.com/office/drawing/2014/main" id="{6763AA71-94DD-371A-6D24-AFC5937A13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8" name="直線コネクタ 15567">
                    <a:extLst>
                      <a:ext uri="{FF2B5EF4-FFF2-40B4-BE49-F238E27FC236}">
                        <a16:creationId xmlns:a16="http://schemas.microsoft.com/office/drawing/2014/main" id="{A7CD32D6-D86F-EBED-3382-B49CD67B7E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9" name="直線コネクタ 15568">
                    <a:extLst>
                      <a:ext uri="{FF2B5EF4-FFF2-40B4-BE49-F238E27FC236}">
                        <a16:creationId xmlns:a16="http://schemas.microsoft.com/office/drawing/2014/main" id="{DC472854-E70B-1889-CA66-F34FAB0BAE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0" name="直線コネクタ 15569">
                    <a:extLst>
                      <a:ext uri="{FF2B5EF4-FFF2-40B4-BE49-F238E27FC236}">
                        <a16:creationId xmlns:a16="http://schemas.microsoft.com/office/drawing/2014/main" id="{C5EE7234-20B0-B5F9-BBB9-2BB06BA167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1" name="直線コネクタ 15570">
                    <a:extLst>
                      <a:ext uri="{FF2B5EF4-FFF2-40B4-BE49-F238E27FC236}">
                        <a16:creationId xmlns:a16="http://schemas.microsoft.com/office/drawing/2014/main" id="{41D2B6FA-CA5B-035B-09A0-A64377F677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2" name="直線コネクタ 15571">
                    <a:extLst>
                      <a:ext uri="{FF2B5EF4-FFF2-40B4-BE49-F238E27FC236}">
                        <a16:creationId xmlns:a16="http://schemas.microsoft.com/office/drawing/2014/main" id="{6C2FF95D-3DB2-0101-BA88-AC33BFAB75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3" name="直線コネクタ 15572">
                    <a:extLst>
                      <a:ext uri="{FF2B5EF4-FFF2-40B4-BE49-F238E27FC236}">
                        <a16:creationId xmlns:a16="http://schemas.microsoft.com/office/drawing/2014/main" id="{3F6BF629-2677-7C01-763A-D54116E6648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7" name="グループ化 15546">
                  <a:extLst>
                    <a:ext uri="{FF2B5EF4-FFF2-40B4-BE49-F238E27FC236}">
                      <a16:creationId xmlns:a16="http://schemas.microsoft.com/office/drawing/2014/main" id="{B734B12C-4125-2AE3-D3D0-4E143B20B5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2" name="直線コネクタ 15561">
                    <a:extLst>
                      <a:ext uri="{FF2B5EF4-FFF2-40B4-BE49-F238E27FC236}">
                        <a16:creationId xmlns:a16="http://schemas.microsoft.com/office/drawing/2014/main" id="{29A34BD3-24E0-1122-F1A4-2A032D2A86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3" name="直線コネクタ 15562">
                    <a:extLst>
                      <a:ext uri="{FF2B5EF4-FFF2-40B4-BE49-F238E27FC236}">
                        <a16:creationId xmlns:a16="http://schemas.microsoft.com/office/drawing/2014/main" id="{32D72034-DC0B-E831-7933-636402691B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4" name="直線コネクタ 15563">
                    <a:extLst>
                      <a:ext uri="{FF2B5EF4-FFF2-40B4-BE49-F238E27FC236}">
                        <a16:creationId xmlns:a16="http://schemas.microsoft.com/office/drawing/2014/main" id="{04F9B724-5738-97D1-0089-2B45927E6D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5" name="直線コネクタ 15564">
                    <a:extLst>
                      <a:ext uri="{FF2B5EF4-FFF2-40B4-BE49-F238E27FC236}">
                        <a16:creationId xmlns:a16="http://schemas.microsoft.com/office/drawing/2014/main" id="{9199AAB8-C450-DF22-38D2-12922E1331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6" name="直線コネクタ 15565">
                    <a:extLst>
                      <a:ext uri="{FF2B5EF4-FFF2-40B4-BE49-F238E27FC236}">
                        <a16:creationId xmlns:a16="http://schemas.microsoft.com/office/drawing/2014/main" id="{83ECDE38-1D7D-8469-92E0-499AD63F58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7" name="直線コネクタ 15566">
                    <a:extLst>
                      <a:ext uri="{FF2B5EF4-FFF2-40B4-BE49-F238E27FC236}">
                        <a16:creationId xmlns:a16="http://schemas.microsoft.com/office/drawing/2014/main" id="{7B8106D2-B1E9-4D64-F238-B46812E235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8" name="グループ化 15547">
                  <a:extLst>
                    <a:ext uri="{FF2B5EF4-FFF2-40B4-BE49-F238E27FC236}">
                      <a16:creationId xmlns:a16="http://schemas.microsoft.com/office/drawing/2014/main" id="{33FFACE2-B101-DB97-5BD6-8A600B0F17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6" name="直線コネクタ 15555">
                    <a:extLst>
                      <a:ext uri="{FF2B5EF4-FFF2-40B4-BE49-F238E27FC236}">
                        <a16:creationId xmlns:a16="http://schemas.microsoft.com/office/drawing/2014/main" id="{0BDE815D-C79F-85A1-8849-56892683E21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7" name="直線コネクタ 15556">
                    <a:extLst>
                      <a:ext uri="{FF2B5EF4-FFF2-40B4-BE49-F238E27FC236}">
                        <a16:creationId xmlns:a16="http://schemas.microsoft.com/office/drawing/2014/main" id="{7ACC3712-8297-5B1D-14DA-5CA92A4264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8" name="直線コネクタ 15557">
                    <a:extLst>
                      <a:ext uri="{FF2B5EF4-FFF2-40B4-BE49-F238E27FC236}">
                        <a16:creationId xmlns:a16="http://schemas.microsoft.com/office/drawing/2014/main" id="{8105F502-2362-FBE1-CEF5-B954F30E15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9" name="直線コネクタ 15558">
                    <a:extLst>
                      <a:ext uri="{FF2B5EF4-FFF2-40B4-BE49-F238E27FC236}">
                        <a16:creationId xmlns:a16="http://schemas.microsoft.com/office/drawing/2014/main" id="{DE290E79-D810-98EA-C61F-831CA0CAA8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0" name="直線コネクタ 15559">
                    <a:extLst>
                      <a:ext uri="{FF2B5EF4-FFF2-40B4-BE49-F238E27FC236}">
                        <a16:creationId xmlns:a16="http://schemas.microsoft.com/office/drawing/2014/main" id="{ABE37564-B379-7282-156C-3B93457F69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1" name="直線コネクタ 15560">
                    <a:extLst>
                      <a:ext uri="{FF2B5EF4-FFF2-40B4-BE49-F238E27FC236}">
                        <a16:creationId xmlns:a16="http://schemas.microsoft.com/office/drawing/2014/main" id="{DE198B30-2F77-05BF-A46A-EA209B7473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9" name="グループ化 15548">
                  <a:extLst>
                    <a:ext uri="{FF2B5EF4-FFF2-40B4-BE49-F238E27FC236}">
                      <a16:creationId xmlns:a16="http://schemas.microsoft.com/office/drawing/2014/main" id="{C3ECB5A9-F86F-69D2-0B44-D70D0C0F9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0" name="直線コネクタ 15549">
                    <a:extLst>
                      <a:ext uri="{FF2B5EF4-FFF2-40B4-BE49-F238E27FC236}">
                        <a16:creationId xmlns:a16="http://schemas.microsoft.com/office/drawing/2014/main" id="{1DD258AE-2B68-A26D-B3F9-A74AF870BC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1" name="直線コネクタ 15550">
                    <a:extLst>
                      <a:ext uri="{FF2B5EF4-FFF2-40B4-BE49-F238E27FC236}">
                        <a16:creationId xmlns:a16="http://schemas.microsoft.com/office/drawing/2014/main" id="{4E45DA8A-EB4C-33D6-6801-8DB5E85E04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2" name="直線コネクタ 15551">
                    <a:extLst>
                      <a:ext uri="{FF2B5EF4-FFF2-40B4-BE49-F238E27FC236}">
                        <a16:creationId xmlns:a16="http://schemas.microsoft.com/office/drawing/2014/main" id="{859657A6-5742-454B-C33E-D1A398AEC8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3" name="直線コネクタ 15552">
                    <a:extLst>
                      <a:ext uri="{FF2B5EF4-FFF2-40B4-BE49-F238E27FC236}">
                        <a16:creationId xmlns:a16="http://schemas.microsoft.com/office/drawing/2014/main" id="{2DD4ED6D-827A-7AA1-CCB7-9A8692CDF8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4" name="直線コネクタ 15553">
                    <a:extLst>
                      <a:ext uri="{FF2B5EF4-FFF2-40B4-BE49-F238E27FC236}">
                        <a16:creationId xmlns:a16="http://schemas.microsoft.com/office/drawing/2014/main" id="{6300B3A4-A7F0-53B9-ED4E-2B652D8E56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5" name="直線コネクタ 15554">
                    <a:extLst>
                      <a:ext uri="{FF2B5EF4-FFF2-40B4-BE49-F238E27FC236}">
                        <a16:creationId xmlns:a16="http://schemas.microsoft.com/office/drawing/2014/main" id="{473399A8-E1AE-F9C7-66D2-62C664D090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7" name="グループ化 14976">
                <a:extLst>
                  <a:ext uri="{FF2B5EF4-FFF2-40B4-BE49-F238E27FC236}">
                    <a16:creationId xmlns:a16="http://schemas.microsoft.com/office/drawing/2014/main" id="{D6E94C89-1DB8-6356-319A-D52F4DB8BC66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356" name="正方形/長方形 15355">
                  <a:extLst>
                    <a:ext uri="{FF2B5EF4-FFF2-40B4-BE49-F238E27FC236}">
                      <a16:creationId xmlns:a16="http://schemas.microsoft.com/office/drawing/2014/main" id="{8DA4BC6E-87B8-ED48-1CC9-A0378809FD70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357" name="グループ化 15356">
                  <a:extLst>
                    <a:ext uri="{FF2B5EF4-FFF2-40B4-BE49-F238E27FC236}">
                      <a16:creationId xmlns:a16="http://schemas.microsoft.com/office/drawing/2014/main" id="{77ABD734-0135-24E2-1F52-789BC505821F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386" name="グループ化 15385">
                    <a:extLst>
                      <a:ext uri="{FF2B5EF4-FFF2-40B4-BE49-F238E27FC236}">
                        <a16:creationId xmlns:a16="http://schemas.microsoft.com/office/drawing/2014/main" id="{A40C33B1-9FE1-7961-3A6E-814F75562556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526" name="正方形/長方形 15525">
                      <a:extLst>
                        <a:ext uri="{FF2B5EF4-FFF2-40B4-BE49-F238E27FC236}">
                          <a16:creationId xmlns:a16="http://schemas.microsoft.com/office/drawing/2014/main" id="{07658789-7B8B-1804-7AF5-EB78CCB8A1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27" name="グループ化 15526">
                      <a:extLst>
                        <a:ext uri="{FF2B5EF4-FFF2-40B4-BE49-F238E27FC236}">
                          <a16:creationId xmlns:a16="http://schemas.microsoft.com/office/drawing/2014/main" id="{51E9A5B0-B69E-47DF-4C0D-8C0D8BF5EB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42" name="正方形/長方形 15541">
                        <a:extLst>
                          <a:ext uri="{FF2B5EF4-FFF2-40B4-BE49-F238E27FC236}">
                            <a16:creationId xmlns:a16="http://schemas.microsoft.com/office/drawing/2014/main" id="{ED37C8B4-7ABA-DDC4-35BF-C1894DF6102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43" name="正方形/長方形 15542">
                        <a:extLst>
                          <a:ext uri="{FF2B5EF4-FFF2-40B4-BE49-F238E27FC236}">
                            <a16:creationId xmlns:a16="http://schemas.microsoft.com/office/drawing/2014/main" id="{A2B52699-F5DA-9C07-2D4A-A14494135BB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528" name="グループ化 15527">
                      <a:extLst>
                        <a:ext uri="{FF2B5EF4-FFF2-40B4-BE49-F238E27FC236}">
                          <a16:creationId xmlns:a16="http://schemas.microsoft.com/office/drawing/2014/main" id="{A634B307-2566-FE90-4560-75CC3A82A2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538" name="正方形/長方形 15537">
                        <a:extLst>
                          <a:ext uri="{FF2B5EF4-FFF2-40B4-BE49-F238E27FC236}">
                            <a16:creationId xmlns:a16="http://schemas.microsoft.com/office/drawing/2014/main" id="{88F4CF6D-BC89-534D-C409-FDB4A84515C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539" name="グループ化 15538">
                        <a:extLst>
                          <a:ext uri="{FF2B5EF4-FFF2-40B4-BE49-F238E27FC236}">
                            <a16:creationId xmlns:a16="http://schemas.microsoft.com/office/drawing/2014/main" id="{5E6F083C-CDBA-E749-94FC-F3AF3044E54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540" name="正方形/長方形 15539">
                          <a:extLst>
                            <a:ext uri="{FF2B5EF4-FFF2-40B4-BE49-F238E27FC236}">
                              <a16:creationId xmlns:a16="http://schemas.microsoft.com/office/drawing/2014/main" id="{34C7757C-CA0D-EEF2-5777-E908B5495E5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541" name="正方形/長方形 15540">
                          <a:extLst>
                            <a:ext uri="{FF2B5EF4-FFF2-40B4-BE49-F238E27FC236}">
                              <a16:creationId xmlns:a16="http://schemas.microsoft.com/office/drawing/2014/main" id="{3B771B45-100E-B8D9-D6B3-2D86F79E814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529" name="正方形/長方形 15528">
                      <a:extLst>
                        <a:ext uri="{FF2B5EF4-FFF2-40B4-BE49-F238E27FC236}">
                          <a16:creationId xmlns:a16="http://schemas.microsoft.com/office/drawing/2014/main" id="{F251168A-95A8-7BAA-15E8-739ABD57051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0" name="グループ化 15529">
                      <a:extLst>
                        <a:ext uri="{FF2B5EF4-FFF2-40B4-BE49-F238E27FC236}">
                          <a16:creationId xmlns:a16="http://schemas.microsoft.com/office/drawing/2014/main" id="{66AE8F73-E1FE-7838-C238-92D4CCBD36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6" name="正方形/長方形 15535">
                        <a:extLst>
                          <a:ext uri="{FF2B5EF4-FFF2-40B4-BE49-F238E27FC236}">
                            <a16:creationId xmlns:a16="http://schemas.microsoft.com/office/drawing/2014/main" id="{9789257D-8293-E02B-C8DD-93AD344B135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7" name="正方形/長方形 15536">
                        <a:extLst>
                          <a:ext uri="{FF2B5EF4-FFF2-40B4-BE49-F238E27FC236}">
                            <a16:creationId xmlns:a16="http://schemas.microsoft.com/office/drawing/2014/main" id="{950E732E-3CED-6FC2-0921-DD5D73FE626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1" name="正方形/長方形 15530">
                      <a:extLst>
                        <a:ext uri="{FF2B5EF4-FFF2-40B4-BE49-F238E27FC236}">
                          <a16:creationId xmlns:a16="http://schemas.microsoft.com/office/drawing/2014/main" id="{0E8F5EBA-022F-F9EA-33CD-9D8CBDE7DAB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2" name="グループ化 15531">
                      <a:extLst>
                        <a:ext uri="{FF2B5EF4-FFF2-40B4-BE49-F238E27FC236}">
                          <a16:creationId xmlns:a16="http://schemas.microsoft.com/office/drawing/2014/main" id="{270461F4-B1A6-2C5B-C26A-F1D7C114BE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4" name="正方形/長方形 15533">
                        <a:extLst>
                          <a:ext uri="{FF2B5EF4-FFF2-40B4-BE49-F238E27FC236}">
                            <a16:creationId xmlns:a16="http://schemas.microsoft.com/office/drawing/2014/main" id="{B120714C-5866-67FE-1804-174D89F6B90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5" name="正方形/長方形 15534">
                        <a:extLst>
                          <a:ext uri="{FF2B5EF4-FFF2-40B4-BE49-F238E27FC236}">
                            <a16:creationId xmlns:a16="http://schemas.microsoft.com/office/drawing/2014/main" id="{B8A65544-B5A4-407C-E47E-DA1368ABFBE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3" name="正方形/長方形 15532">
                      <a:extLst>
                        <a:ext uri="{FF2B5EF4-FFF2-40B4-BE49-F238E27FC236}">
                          <a16:creationId xmlns:a16="http://schemas.microsoft.com/office/drawing/2014/main" id="{8C699AE0-6D44-DF54-C5D7-950377280A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387" name="グループ化 15386">
                    <a:extLst>
                      <a:ext uri="{FF2B5EF4-FFF2-40B4-BE49-F238E27FC236}">
                        <a16:creationId xmlns:a16="http://schemas.microsoft.com/office/drawing/2014/main" id="{3D17F6B2-8930-DE2C-EACC-CB79A1FB225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92" name="グループ化 15491">
                      <a:extLst>
                        <a:ext uri="{FF2B5EF4-FFF2-40B4-BE49-F238E27FC236}">
                          <a16:creationId xmlns:a16="http://schemas.microsoft.com/office/drawing/2014/main" id="{0831079D-E345-19FA-4FF8-CFEF7DC612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510" name="直線コネクタ 15509">
                        <a:extLst>
                          <a:ext uri="{FF2B5EF4-FFF2-40B4-BE49-F238E27FC236}">
                            <a16:creationId xmlns:a16="http://schemas.microsoft.com/office/drawing/2014/main" id="{DEFC3ABD-325F-606C-32A2-AD86B55E69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1" name="直線コネクタ 15510">
                        <a:extLst>
                          <a:ext uri="{FF2B5EF4-FFF2-40B4-BE49-F238E27FC236}">
                            <a16:creationId xmlns:a16="http://schemas.microsoft.com/office/drawing/2014/main" id="{7790F3E3-2705-CC95-95B2-D3F27423AB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2" name="直線コネクタ 15511">
                        <a:extLst>
                          <a:ext uri="{FF2B5EF4-FFF2-40B4-BE49-F238E27FC236}">
                            <a16:creationId xmlns:a16="http://schemas.microsoft.com/office/drawing/2014/main" id="{18085B1B-CA55-71C8-9AFD-DE50AAD5CB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3" name="直線コネクタ 15512">
                        <a:extLst>
                          <a:ext uri="{FF2B5EF4-FFF2-40B4-BE49-F238E27FC236}">
                            <a16:creationId xmlns:a16="http://schemas.microsoft.com/office/drawing/2014/main" id="{4A98107E-B2C3-7DE1-BFCC-2F735C7730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4" name="直線コネクタ 15513">
                        <a:extLst>
                          <a:ext uri="{FF2B5EF4-FFF2-40B4-BE49-F238E27FC236}">
                            <a16:creationId xmlns:a16="http://schemas.microsoft.com/office/drawing/2014/main" id="{C272155A-097E-DED4-B03E-DBEC5889AB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5" name="直線コネクタ 15514">
                        <a:extLst>
                          <a:ext uri="{FF2B5EF4-FFF2-40B4-BE49-F238E27FC236}">
                            <a16:creationId xmlns:a16="http://schemas.microsoft.com/office/drawing/2014/main" id="{4F7DE667-5C79-19D1-62C1-AC5B75F176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6" name="直線コネクタ 15515">
                        <a:extLst>
                          <a:ext uri="{FF2B5EF4-FFF2-40B4-BE49-F238E27FC236}">
                            <a16:creationId xmlns:a16="http://schemas.microsoft.com/office/drawing/2014/main" id="{8A199D43-4FF1-6202-D678-0B484B5AB7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7" name="直線コネクタ 15516">
                        <a:extLst>
                          <a:ext uri="{FF2B5EF4-FFF2-40B4-BE49-F238E27FC236}">
                            <a16:creationId xmlns:a16="http://schemas.microsoft.com/office/drawing/2014/main" id="{D1D8493F-6CEE-2F25-E6D9-8702806939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8" name="直線コネクタ 15517">
                        <a:extLst>
                          <a:ext uri="{FF2B5EF4-FFF2-40B4-BE49-F238E27FC236}">
                            <a16:creationId xmlns:a16="http://schemas.microsoft.com/office/drawing/2014/main" id="{F2D144FA-14F7-55CE-7B20-53EC87DD89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9" name="直線コネクタ 15518">
                        <a:extLst>
                          <a:ext uri="{FF2B5EF4-FFF2-40B4-BE49-F238E27FC236}">
                            <a16:creationId xmlns:a16="http://schemas.microsoft.com/office/drawing/2014/main" id="{15B39BAC-47D5-2E80-EEC8-DF3F631545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0" name="直線コネクタ 15519">
                        <a:extLst>
                          <a:ext uri="{FF2B5EF4-FFF2-40B4-BE49-F238E27FC236}">
                            <a16:creationId xmlns:a16="http://schemas.microsoft.com/office/drawing/2014/main" id="{2BF5AFA8-EB30-FBF0-3FFC-1B24A47A20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1" name="直線コネクタ 15520">
                        <a:extLst>
                          <a:ext uri="{FF2B5EF4-FFF2-40B4-BE49-F238E27FC236}">
                            <a16:creationId xmlns:a16="http://schemas.microsoft.com/office/drawing/2014/main" id="{6044FB74-A1DE-547B-B92A-E4F9A0224B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2" name="直線コネクタ 15521">
                        <a:extLst>
                          <a:ext uri="{FF2B5EF4-FFF2-40B4-BE49-F238E27FC236}">
                            <a16:creationId xmlns:a16="http://schemas.microsoft.com/office/drawing/2014/main" id="{6923CBB5-8B3E-466A-1CE1-1844340B0D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3" name="直線コネクタ 15522">
                        <a:extLst>
                          <a:ext uri="{FF2B5EF4-FFF2-40B4-BE49-F238E27FC236}">
                            <a16:creationId xmlns:a16="http://schemas.microsoft.com/office/drawing/2014/main" id="{F4EB84E5-DC7C-C00D-143D-A4266A9806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4" name="直線コネクタ 15523">
                        <a:extLst>
                          <a:ext uri="{FF2B5EF4-FFF2-40B4-BE49-F238E27FC236}">
                            <a16:creationId xmlns:a16="http://schemas.microsoft.com/office/drawing/2014/main" id="{0CE77781-7AD9-20C1-ED12-8F886B04FB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5" name="直線コネクタ 15524">
                        <a:extLst>
                          <a:ext uri="{FF2B5EF4-FFF2-40B4-BE49-F238E27FC236}">
                            <a16:creationId xmlns:a16="http://schemas.microsoft.com/office/drawing/2014/main" id="{715D9693-5988-DBF6-8017-CDEB17C1B3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93" name="グループ化 15492">
                      <a:extLst>
                        <a:ext uri="{FF2B5EF4-FFF2-40B4-BE49-F238E27FC236}">
                          <a16:creationId xmlns:a16="http://schemas.microsoft.com/office/drawing/2014/main" id="{03144D23-8257-D959-FD99-62D3484D11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94" name="直線コネクタ 15493">
                        <a:extLst>
                          <a:ext uri="{FF2B5EF4-FFF2-40B4-BE49-F238E27FC236}">
                            <a16:creationId xmlns:a16="http://schemas.microsoft.com/office/drawing/2014/main" id="{CF5FC251-C58E-B40A-870F-44C4F970B2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5" name="直線コネクタ 15494">
                        <a:extLst>
                          <a:ext uri="{FF2B5EF4-FFF2-40B4-BE49-F238E27FC236}">
                            <a16:creationId xmlns:a16="http://schemas.microsoft.com/office/drawing/2014/main" id="{B05C5C6F-0DF3-A77C-8270-9EC54FAC57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6" name="直線コネクタ 15495">
                        <a:extLst>
                          <a:ext uri="{FF2B5EF4-FFF2-40B4-BE49-F238E27FC236}">
                            <a16:creationId xmlns:a16="http://schemas.microsoft.com/office/drawing/2014/main" id="{F1612DA5-2029-0417-54CF-F804B2FFFE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7" name="直線コネクタ 15496">
                        <a:extLst>
                          <a:ext uri="{FF2B5EF4-FFF2-40B4-BE49-F238E27FC236}">
                            <a16:creationId xmlns:a16="http://schemas.microsoft.com/office/drawing/2014/main" id="{C8D000D2-586E-EC69-CB1C-913A01909E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8" name="直線コネクタ 15497">
                        <a:extLst>
                          <a:ext uri="{FF2B5EF4-FFF2-40B4-BE49-F238E27FC236}">
                            <a16:creationId xmlns:a16="http://schemas.microsoft.com/office/drawing/2014/main" id="{A9353331-6BF8-20F6-3F06-9F097AD889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9" name="直線コネクタ 15498">
                        <a:extLst>
                          <a:ext uri="{FF2B5EF4-FFF2-40B4-BE49-F238E27FC236}">
                            <a16:creationId xmlns:a16="http://schemas.microsoft.com/office/drawing/2014/main" id="{5D5F12B1-1859-06DE-6370-E7A229E087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0" name="直線コネクタ 15499">
                        <a:extLst>
                          <a:ext uri="{FF2B5EF4-FFF2-40B4-BE49-F238E27FC236}">
                            <a16:creationId xmlns:a16="http://schemas.microsoft.com/office/drawing/2014/main" id="{B54EB813-AC6D-3011-0D41-CA2E71845B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1" name="直線コネクタ 15500">
                        <a:extLst>
                          <a:ext uri="{FF2B5EF4-FFF2-40B4-BE49-F238E27FC236}">
                            <a16:creationId xmlns:a16="http://schemas.microsoft.com/office/drawing/2014/main" id="{D0687FB6-DB08-E42B-B9D3-EE7A46A778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2" name="直線コネクタ 15501">
                        <a:extLst>
                          <a:ext uri="{FF2B5EF4-FFF2-40B4-BE49-F238E27FC236}">
                            <a16:creationId xmlns:a16="http://schemas.microsoft.com/office/drawing/2014/main" id="{800318BB-D550-C8DA-9CCE-2863BB1138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3" name="直線コネクタ 15502">
                        <a:extLst>
                          <a:ext uri="{FF2B5EF4-FFF2-40B4-BE49-F238E27FC236}">
                            <a16:creationId xmlns:a16="http://schemas.microsoft.com/office/drawing/2014/main" id="{E1AEDDA2-D78B-803F-5D40-369C0B8422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4" name="直線コネクタ 15503">
                        <a:extLst>
                          <a:ext uri="{FF2B5EF4-FFF2-40B4-BE49-F238E27FC236}">
                            <a16:creationId xmlns:a16="http://schemas.microsoft.com/office/drawing/2014/main" id="{C615EB7F-96E0-44A8-C861-262CF94A40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5" name="直線コネクタ 15504">
                        <a:extLst>
                          <a:ext uri="{FF2B5EF4-FFF2-40B4-BE49-F238E27FC236}">
                            <a16:creationId xmlns:a16="http://schemas.microsoft.com/office/drawing/2014/main" id="{71031454-6C22-B35C-FDEC-EFB9B91AA2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6" name="直線コネクタ 15505">
                        <a:extLst>
                          <a:ext uri="{FF2B5EF4-FFF2-40B4-BE49-F238E27FC236}">
                            <a16:creationId xmlns:a16="http://schemas.microsoft.com/office/drawing/2014/main" id="{E4BBA251-7C37-45E3-7824-D3ED94CFC2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7" name="直線コネクタ 15506">
                        <a:extLst>
                          <a:ext uri="{FF2B5EF4-FFF2-40B4-BE49-F238E27FC236}">
                            <a16:creationId xmlns:a16="http://schemas.microsoft.com/office/drawing/2014/main" id="{C6FA2B03-CA3C-01DC-77FE-8949AB32FF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8" name="直線コネクタ 15507">
                        <a:extLst>
                          <a:ext uri="{FF2B5EF4-FFF2-40B4-BE49-F238E27FC236}">
                            <a16:creationId xmlns:a16="http://schemas.microsoft.com/office/drawing/2014/main" id="{6D1E2BD8-253D-3880-A784-C021F2530F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9" name="直線コネクタ 15508">
                        <a:extLst>
                          <a:ext uri="{FF2B5EF4-FFF2-40B4-BE49-F238E27FC236}">
                            <a16:creationId xmlns:a16="http://schemas.microsoft.com/office/drawing/2014/main" id="{730948C6-31AD-2445-A0DD-FA5C888213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8" name="グループ化 15387">
                    <a:extLst>
                      <a:ext uri="{FF2B5EF4-FFF2-40B4-BE49-F238E27FC236}">
                        <a16:creationId xmlns:a16="http://schemas.microsoft.com/office/drawing/2014/main" id="{8B4F6B1B-6D42-84ED-4F65-A9119123BE5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58" name="グループ化 15457">
                      <a:extLst>
                        <a:ext uri="{FF2B5EF4-FFF2-40B4-BE49-F238E27FC236}">
                          <a16:creationId xmlns:a16="http://schemas.microsoft.com/office/drawing/2014/main" id="{77C1BA0C-842B-FCC4-7B71-B603132C8E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76" name="直線コネクタ 15475">
                        <a:extLst>
                          <a:ext uri="{FF2B5EF4-FFF2-40B4-BE49-F238E27FC236}">
                            <a16:creationId xmlns:a16="http://schemas.microsoft.com/office/drawing/2014/main" id="{63C9319B-5ED5-5F45-CC9F-107DEAF5C2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7" name="直線コネクタ 15476">
                        <a:extLst>
                          <a:ext uri="{FF2B5EF4-FFF2-40B4-BE49-F238E27FC236}">
                            <a16:creationId xmlns:a16="http://schemas.microsoft.com/office/drawing/2014/main" id="{6C69B3D1-6422-DB9A-6AF3-63DAB4C947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8" name="直線コネクタ 15477">
                        <a:extLst>
                          <a:ext uri="{FF2B5EF4-FFF2-40B4-BE49-F238E27FC236}">
                            <a16:creationId xmlns:a16="http://schemas.microsoft.com/office/drawing/2014/main" id="{25B0C46A-5654-FD18-1746-CEE96D356E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9" name="直線コネクタ 15478">
                        <a:extLst>
                          <a:ext uri="{FF2B5EF4-FFF2-40B4-BE49-F238E27FC236}">
                            <a16:creationId xmlns:a16="http://schemas.microsoft.com/office/drawing/2014/main" id="{371E17F2-0C29-6090-62DA-9197A95295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0" name="直線コネクタ 15479">
                        <a:extLst>
                          <a:ext uri="{FF2B5EF4-FFF2-40B4-BE49-F238E27FC236}">
                            <a16:creationId xmlns:a16="http://schemas.microsoft.com/office/drawing/2014/main" id="{80C0670D-C445-828C-4DAF-E2B7BB0BAF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1" name="直線コネクタ 15480">
                        <a:extLst>
                          <a:ext uri="{FF2B5EF4-FFF2-40B4-BE49-F238E27FC236}">
                            <a16:creationId xmlns:a16="http://schemas.microsoft.com/office/drawing/2014/main" id="{9C484E57-B738-71EC-4EAC-31EA2539FF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2" name="直線コネクタ 15481">
                        <a:extLst>
                          <a:ext uri="{FF2B5EF4-FFF2-40B4-BE49-F238E27FC236}">
                            <a16:creationId xmlns:a16="http://schemas.microsoft.com/office/drawing/2014/main" id="{33F67E80-0E05-7DE1-DE81-859120AB1C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3" name="直線コネクタ 15482">
                        <a:extLst>
                          <a:ext uri="{FF2B5EF4-FFF2-40B4-BE49-F238E27FC236}">
                            <a16:creationId xmlns:a16="http://schemas.microsoft.com/office/drawing/2014/main" id="{85A38D43-8DBF-FE52-BEDA-E5A7EC4174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4" name="直線コネクタ 15483">
                        <a:extLst>
                          <a:ext uri="{FF2B5EF4-FFF2-40B4-BE49-F238E27FC236}">
                            <a16:creationId xmlns:a16="http://schemas.microsoft.com/office/drawing/2014/main" id="{5447E4FE-B174-05CA-8B4D-1888EBA6AB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5" name="直線コネクタ 15484">
                        <a:extLst>
                          <a:ext uri="{FF2B5EF4-FFF2-40B4-BE49-F238E27FC236}">
                            <a16:creationId xmlns:a16="http://schemas.microsoft.com/office/drawing/2014/main" id="{4FB9F68F-AE28-2D2C-A6D7-0B3359BD4A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6" name="直線コネクタ 15485">
                        <a:extLst>
                          <a:ext uri="{FF2B5EF4-FFF2-40B4-BE49-F238E27FC236}">
                            <a16:creationId xmlns:a16="http://schemas.microsoft.com/office/drawing/2014/main" id="{EBFC3952-1243-5D19-56D0-75FBE42199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7" name="直線コネクタ 15486">
                        <a:extLst>
                          <a:ext uri="{FF2B5EF4-FFF2-40B4-BE49-F238E27FC236}">
                            <a16:creationId xmlns:a16="http://schemas.microsoft.com/office/drawing/2014/main" id="{8DCD005B-BA78-CD40-8978-ED56E5060D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8" name="直線コネクタ 15487">
                        <a:extLst>
                          <a:ext uri="{FF2B5EF4-FFF2-40B4-BE49-F238E27FC236}">
                            <a16:creationId xmlns:a16="http://schemas.microsoft.com/office/drawing/2014/main" id="{6DC64B04-A4C4-1C32-EE04-31A3B0C704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9" name="直線コネクタ 15488">
                        <a:extLst>
                          <a:ext uri="{FF2B5EF4-FFF2-40B4-BE49-F238E27FC236}">
                            <a16:creationId xmlns:a16="http://schemas.microsoft.com/office/drawing/2014/main" id="{C5916511-1A97-6D7D-E2CB-B71BC219DD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0" name="直線コネクタ 15489">
                        <a:extLst>
                          <a:ext uri="{FF2B5EF4-FFF2-40B4-BE49-F238E27FC236}">
                            <a16:creationId xmlns:a16="http://schemas.microsoft.com/office/drawing/2014/main" id="{9FC3BF8D-A6EB-BC42-0409-D76F9B11C2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1" name="直線コネクタ 15490">
                        <a:extLst>
                          <a:ext uri="{FF2B5EF4-FFF2-40B4-BE49-F238E27FC236}">
                            <a16:creationId xmlns:a16="http://schemas.microsoft.com/office/drawing/2014/main" id="{9AC6C5FF-0E0F-E8AD-F5E7-DEB532C6F5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59" name="グループ化 15458">
                      <a:extLst>
                        <a:ext uri="{FF2B5EF4-FFF2-40B4-BE49-F238E27FC236}">
                          <a16:creationId xmlns:a16="http://schemas.microsoft.com/office/drawing/2014/main" id="{C74EE114-4D1C-A9F0-22F8-9A1CEA6B70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60" name="直線コネクタ 15459">
                        <a:extLst>
                          <a:ext uri="{FF2B5EF4-FFF2-40B4-BE49-F238E27FC236}">
                            <a16:creationId xmlns:a16="http://schemas.microsoft.com/office/drawing/2014/main" id="{C2A78544-0643-707E-768C-176CA7BF2D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1" name="直線コネクタ 15460">
                        <a:extLst>
                          <a:ext uri="{FF2B5EF4-FFF2-40B4-BE49-F238E27FC236}">
                            <a16:creationId xmlns:a16="http://schemas.microsoft.com/office/drawing/2014/main" id="{DF9B2869-5179-1305-7F99-007D426054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2" name="直線コネクタ 15461">
                        <a:extLst>
                          <a:ext uri="{FF2B5EF4-FFF2-40B4-BE49-F238E27FC236}">
                            <a16:creationId xmlns:a16="http://schemas.microsoft.com/office/drawing/2014/main" id="{8E046575-C61E-25D1-86ED-EFE65583E3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3" name="直線コネクタ 15462">
                        <a:extLst>
                          <a:ext uri="{FF2B5EF4-FFF2-40B4-BE49-F238E27FC236}">
                            <a16:creationId xmlns:a16="http://schemas.microsoft.com/office/drawing/2014/main" id="{F6A7D648-A144-E71A-CF81-1D3D7B3FA6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4" name="直線コネクタ 15463">
                        <a:extLst>
                          <a:ext uri="{FF2B5EF4-FFF2-40B4-BE49-F238E27FC236}">
                            <a16:creationId xmlns:a16="http://schemas.microsoft.com/office/drawing/2014/main" id="{B7C349AC-0872-8AA4-C9E4-CBC03AF0B5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5" name="直線コネクタ 15464">
                        <a:extLst>
                          <a:ext uri="{FF2B5EF4-FFF2-40B4-BE49-F238E27FC236}">
                            <a16:creationId xmlns:a16="http://schemas.microsoft.com/office/drawing/2014/main" id="{3AA13D56-9F2B-5BCB-16D0-3ACC2CF2CB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6" name="直線コネクタ 15465">
                        <a:extLst>
                          <a:ext uri="{FF2B5EF4-FFF2-40B4-BE49-F238E27FC236}">
                            <a16:creationId xmlns:a16="http://schemas.microsoft.com/office/drawing/2014/main" id="{0CB2BDB4-29BD-F0AA-B4E4-29CD3BCF78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7" name="直線コネクタ 15466">
                        <a:extLst>
                          <a:ext uri="{FF2B5EF4-FFF2-40B4-BE49-F238E27FC236}">
                            <a16:creationId xmlns:a16="http://schemas.microsoft.com/office/drawing/2014/main" id="{5B611349-D9E7-3C6A-D74C-F644661650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8" name="直線コネクタ 15467">
                        <a:extLst>
                          <a:ext uri="{FF2B5EF4-FFF2-40B4-BE49-F238E27FC236}">
                            <a16:creationId xmlns:a16="http://schemas.microsoft.com/office/drawing/2014/main" id="{D27B396D-23AB-505D-592D-460BDF918D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9" name="直線コネクタ 15468">
                        <a:extLst>
                          <a:ext uri="{FF2B5EF4-FFF2-40B4-BE49-F238E27FC236}">
                            <a16:creationId xmlns:a16="http://schemas.microsoft.com/office/drawing/2014/main" id="{EC76DEF9-DC80-75D1-2C8B-31ACAAF1A2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0" name="直線コネクタ 15469">
                        <a:extLst>
                          <a:ext uri="{FF2B5EF4-FFF2-40B4-BE49-F238E27FC236}">
                            <a16:creationId xmlns:a16="http://schemas.microsoft.com/office/drawing/2014/main" id="{765F5B69-0C31-9876-1998-F2B8754F2A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1" name="直線コネクタ 15470">
                        <a:extLst>
                          <a:ext uri="{FF2B5EF4-FFF2-40B4-BE49-F238E27FC236}">
                            <a16:creationId xmlns:a16="http://schemas.microsoft.com/office/drawing/2014/main" id="{4AEBC686-67C2-EF27-6A95-C08A0E3ED8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2" name="直線コネクタ 15471">
                        <a:extLst>
                          <a:ext uri="{FF2B5EF4-FFF2-40B4-BE49-F238E27FC236}">
                            <a16:creationId xmlns:a16="http://schemas.microsoft.com/office/drawing/2014/main" id="{DFB6E46E-F082-55EC-F4A4-4069CDB910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3" name="直線コネクタ 15472">
                        <a:extLst>
                          <a:ext uri="{FF2B5EF4-FFF2-40B4-BE49-F238E27FC236}">
                            <a16:creationId xmlns:a16="http://schemas.microsoft.com/office/drawing/2014/main" id="{2424B12F-9ABD-722A-5436-B20A80F232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4" name="直線コネクタ 15473">
                        <a:extLst>
                          <a:ext uri="{FF2B5EF4-FFF2-40B4-BE49-F238E27FC236}">
                            <a16:creationId xmlns:a16="http://schemas.microsoft.com/office/drawing/2014/main" id="{06F5D8D8-BC86-C44B-95F3-648935C35E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5" name="直線コネクタ 15474">
                        <a:extLst>
                          <a:ext uri="{FF2B5EF4-FFF2-40B4-BE49-F238E27FC236}">
                            <a16:creationId xmlns:a16="http://schemas.microsoft.com/office/drawing/2014/main" id="{A0A81716-0B28-FAA4-9680-2473CB87D4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9" name="グループ化 15388">
                    <a:extLst>
                      <a:ext uri="{FF2B5EF4-FFF2-40B4-BE49-F238E27FC236}">
                        <a16:creationId xmlns:a16="http://schemas.microsoft.com/office/drawing/2014/main" id="{17C1BB11-2846-957C-616C-D73560AB510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24" name="グループ化 15423">
                      <a:extLst>
                        <a:ext uri="{FF2B5EF4-FFF2-40B4-BE49-F238E27FC236}">
                          <a16:creationId xmlns:a16="http://schemas.microsoft.com/office/drawing/2014/main" id="{656BC7A8-C285-7F41-C1BA-53D0E69EA1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42" name="直線コネクタ 15441">
                        <a:extLst>
                          <a:ext uri="{FF2B5EF4-FFF2-40B4-BE49-F238E27FC236}">
                            <a16:creationId xmlns:a16="http://schemas.microsoft.com/office/drawing/2014/main" id="{FB804502-342C-F4CB-B02C-6333E8536C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3" name="直線コネクタ 15442">
                        <a:extLst>
                          <a:ext uri="{FF2B5EF4-FFF2-40B4-BE49-F238E27FC236}">
                            <a16:creationId xmlns:a16="http://schemas.microsoft.com/office/drawing/2014/main" id="{5C83F03F-BBDB-8A6D-DA90-1F5C2C4ED0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4" name="直線コネクタ 15443">
                        <a:extLst>
                          <a:ext uri="{FF2B5EF4-FFF2-40B4-BE49-F238E27FC236}">
                            <a16:creationId xmlns:a16="http://schemas.microsoft.com/office/drawing/2014/main" id="{DD3727BD-8305-B772-D2D4-B3058667C8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5" name="直線コネクタ 15444">
                        <a:extLst>
                          <a:ext uri="{FF2B5EF4-FFF2-40B4-BE49-F238E27FC236}">
                            <a16:creationId xmlns:a16="http://schemas.microsoft.com/office/drawing/2014/main" id="{F53CB013-1BD4-0CB7-49FA-B187EF8F52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6" name="直線コネクタ 15445">
                        <a:extLst>
                          <a:ext uri="{FF2B5EF4-FFF2-40B4-BE49-F238E27FC236}">
                            <a16:creationId xmlns:a16="http://schemas.microsoft.com/office/drawing/2014/main" id="{3C73C9D4-1456-D478-1A06-62551BA512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7" name="直線コネクタ 15446">
                        <a:extLst>
                          <a:ext uri="{FF2B5EF4-FFF2-40B4-BE49-F238E27FC236}">
                            <a16:creationId xmlns:a16="http://schemas.microsoft.com/office/drawing/2014/main" id="{4D9823BF-6CB7-00F1-EFDC-E1725E679B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8" name="直線コネクタ 15447">
                        <a:extLst>
                          <a:ext uri="{FF2B5EF4-FFF2-40B4-BE49-F238E27FC236}">
                            <a16:creationId xmlns:a16="http://schemas.microsoft.com/office/drawing/2014/main" id="{4357D6D7-FEF6-9EC5-8E57-F7ADCABD00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9" name="直線コネクタ 15448">
                        <a:extLst>
                          <a:ext uri="{FF2B5EF4-FFF2-40B4-BE49-F238E27FC236}">
                            <a16:creationId xmlns:a16="http://schemas.microsoft.com/office/drawing/2014/main" id="{010EB9E3-7FE6-9920-BB7F-F97CCECC2D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0" name="直線コネクタ 15449">
                        <a:extLst>
                          <a:ext uri="{FF2B5EF4-FFF2-40B4-BE49-F238E27FC236}">
                            <a16:creationId xmlns:a16="http://schemas.microsoft.com/office/drawing/2014/main" id="{28C8D64D-68F1-C3E1-8384-822ACD645D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1" name="直線コネクタ 15450">
                        <a:extLst>
                          <a:ext uri="{FF2B5EF4-FFF2-40B4-BE49-F238E27FC236}">
                            <a16:creationId xmlns:a16="http://schemas.microsoft.com/office/drawing/2014/main" id="{D23EC97E-8359-C992-DC2F-C78C67D4B2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2" name="直線コネクタ 15451">
                        <a:extLst>
                          <a:ext uri="{FF2B5EF4-FFF2-40B4-BE49-F238E27FC236}">
                            <a16:creationId xmlns:a16="http://schemas.microsoft.com/office/drawing/2014/main" id="{2EB5F83F-ABAB-51B3-8E26-C47205CC0A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3" name="直線コネクタ 15452">
                        <a:extLst>
                          <a:ext uri="{FF2B5EF4-FFF2-40B4-BE49-F238E27FC236}">
                            <a16:creationId xmlns:a16="http://schemas.microsoft.com/office/drawing/2014/main" id="{9E0818F1-D09E-D1DE-899C-C3E2E59C70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4" name="直線コネクタ 15453">
                        <a:extLst>
                          <a:ext uri="{FF2B5EF4-FFF2-40B4-BE49-F238E27FC236}">
                            <a16:creationId xmlns:a16="http://schemas.microsoft.com/office/drawing/2014/main" id="{D26B1759-6588-E048-3650-5DF1243669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5" name="直線コネクタ 15454">
                        <a:extLst>
                          <a:ext uri="{FF2B5EF4-FFF2-40B4-BE49-F238E27FC236}">
                            <a16:creationId xmlns:a16="http://schemas.microsoft.com/office/drawing/2014/main" id="{F3198D89-8E5D-5C8F-CB81-8929DF0CC3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6" name="直線コネクタ 15455">
                        <a:extLst>
                          <a:ext uri="{FF2B5EF4-FFF2-40B4-BE49-F238E27FC236}">
                            <a16:creationId xmlns:a16="http://schemas.microsoft.com/office/drawing/2014/main" id="{BBE638D7-F0FF-8436-13AC-3185FF6E56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7" name="直線コネクタ 15456">
                        <a:extLst>
                          <a:ext uri="{FF2B5EF4-FFF2-40B4-BE49-F238E27FC236}">
                            <a16:creationId xmlns:a16="http://schemas.microsoft.com/office/drawing/2014/main" id="{2CE83F3B-95DF-1B50-8829-90109A73BD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25" name="グループ化 15424">
                      <a:extLst>
                        <a:ext uri="{FF2B5EF4-FFF2-40B4-BE49-F238E27FC236}">
                          <a16:creationId xmlns:a16="http://schemas.microsoft.com/office/drawing/2014/main" id="{3C926E7C-7A38-E4C9-F9C0-E1F77526BF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26" name="直線コネクタ 15425">
                        <a:extLst>
                          <a:ext uri="{FF2B5EF4-FFF2-40B4-BE49-F238E27FC236}">
                            <a16:creationId xmlns:a16="http://schemas.microsoft.com/office/drawing/2014/main" id="{F3ACA4BB-D688-EA91-3E55-035A0A71F0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7" name="直線コネクタ 15426">
                        <a:extLst>
                          <a:ext uri="{FF2B5EF4-FFF2-40B4-BE49-F238E27FC236}">
                            <a16:creationId xmlns:a16="http://schemas.microsoft.com/office/drawing/2014/main" id="{5AA032B4-835B-CC92-93FF-2F322DF0A4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8" name="直線コネクタ 15427">
                        <a:extLst>
                          <a:ext uri="{FF2B5EF4-FFF2-40B4-BE49-F238E27FC236}">
                            <a16:creationId xmlns:a16="http://schemas.microsoft.com/office/drawing/2014/main" id="{89F03BF5-B2F3-5A47-A0B0-B5146FE5EF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9" name="直線コネクタ 15428">
                        <a:extLst>
                          <a:ext uri="{FF2B5EF4-FFF2-40B4-BE49-F238E27FC236}">
                            <a16:creationId xmlns:a16="http://schemas.microsoft.com/office/drawing/2014/main" id="{DD4FE1F5-874D-C857-860F-F463F3ECCD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0" name="直線コネクタ 15429">
                        <a:extLst>
                          <a:ext uri="{FF2B5EF4-FFF2-40B4-BE49-F238E27FC236}">
                            <a16:creationId xmlns:a16="http://schemas.microsoft.com/office/drawing/2014/main" id="{CB8D7C78-3E5E-E54A-635F-09D648E125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1" name="直線コネクタ 15430">
                        <a:extLst>
                          <a:ext uri="{FF2B5EF4-FFF2-40B4-BE49-F238E27FC236}">
                            <a16:creationId xmlns:a16="http://schemas.microsoft.com/office/drawing/2014/main" id="{C0E6FE93-DEC9-8A0A-22D9-0EAE7BA88F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2" name="直線コネクタ 15431">
                        <a:extLst>
                          <a:ext uri="{FF2B5EF4-FFF2-40B4-BE49-F238E27FC236}">
                            <a16:creationId xmlns:a16="http://schemas.microsoft.com/office/drawing/2014/main" id="{7331E31E-E18B-783B-416C-DE73D3292C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3" name="直線コネクタ 15432">
                        <a:extLst>
                          <a:ext uri="{FF2B5EF4-FFF2-40B4-BE49-F238E27FC236}">
                            <a16:creationId xmlns:a16="http://schemas.microsoft.com/office/drawing/2014/main" id="{980EB80F-C9B4-BC4C-DEEF-F8C91403F0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4" name="直線コネクタ 15433">
                        <a:extLst>
                          <a:ext uri="{FF2B5EF4-FFF2-40B4-BE49-F238E27FC236}">
                            <a16:creationId xmlns:a16="http://schemas.microsoft.com/office/drawing/2014/main" id="{BF4275FE-C1AA-635B-B7AF-AECF2F5D4B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5" name="直線コネクタ 15434">
                        <a:extLst>
                          <a:ext uri="{FF2B5EF4-FFF2-40B4-BE49-F238E27FC236}">
                            <a16:creationId xmlns:a16="http://schemas.microsoft.com/office/drawing/2014/main" id="{C4746FDA-7973-B0E4-1150-885D0D78BD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6" name="直線コネクタ 15435">
                        <a:extLst>
                          <a:ext uri="{FF2B5EF4-FFF2-40B4-BE49-F238E27FC236}">
                            <a16:creationId xmlns:a16="http://schemas.microsoft.com/office/drawing/2014/main" id="{1291EC97-F897-38DC-948F-ADDB4C85F9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7" name="直線コネクタ 15436">
                        <a:extLst>
                          <a:ext uri="{FF2B5EF4-FFF2-40B4-BE49-F238E27FC236}">
                            <a16:creationId xmlns:a16="http://schemas.microsoft.com/office/drawing/2014/main" id="{DE3F70AF-F5D9-1992-C920-62C3BF2F1C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8" name="直線コネクタ 15437">
                        <a:extLst>
                          <a:ext uri="{FF2B5EF4-FFF2-40B4-BE49-F238E27FC236}">
                            <a16:creationId xmlns:a16="http://schemas.microsoft.com/office/drawing/2014/main" id="{FB5E40DE-8FCB-0B08-6242-9D55D02957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9" name="直線コネクタ 15438">
                        <a:extLst>
                          <a:ext uri="{FF2B5EF4-FFF2-40B4-BE49-F238E27FC236}">
                            <a16:creationId xmlns:a16="http://schemas.microsoft.com/office/drawing/2014/main" id="{1E02AD4C-4184-1A33-A45E-3A8FA38817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0" name="直線コネクタ 15439">
                        <a:extLst>
                          <a:ext uri="{FF2B5EF4-FFF2-40B4-BE49-F238E27FC236}">
                            <a16:creationId xmlns:a16="http://schemas.microsoft.com/office/drawing/2014/main" id="{B5F7F7D4-48C6-EEC1-5CB3-7A2DDEC8CA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1" name="直線コネクタ 15440">
                        <a:extLst>
                          <a:ext uri="{FF2B5EF4-FFF2-40B4-BE49-F238E27FC236}">
                            <a16:creationId xmlns:a16="http://schemas.microsoft.com/office/drawing/2014/main" id="{1F11CC75-5022-99B3-5BC0-A290C0EA39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90" name="グループ化 15389">
                    <a:extLst>
                      <a:ext uri="{FF2B5EF4-FFF2-40B4-BE49-F238E27FC236}">
                        <a16:creationId xmlns:a16="http://schemas.microsoft.com/office/drawing/2014/main" id="{9B47C51A-2973-F2AF-F7FD-28FCD1779E6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408" name="直線コネクタ 15407">
                      <a:extLst>
                        <a:ext uri="{FF2B5EF4-FFF2-40B4-BE49-F238E27FC236}">
                          <a16:creationId xmlns:a16="http://schemas.microsoft.com/office/drawing/2014/main" id="{C9DCCE57-74D5-D5FA-A37B-969FD6FB28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9" name="直線コネクタ 15408">
                      <a:extLst>
                        <a:ext uri="{FF2B5EF4-FFF2-40B4-BE49-F238E27FC236}">
                          <a16:creationId xmlns:a16="http://schemas.microsoft.com/office/drawing/2014/main" id="{AAF72E5B-1711-2204-705E-84B9ED56E2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0" name="直線コネクタ 15409">
                      <a:extLst>
                        <a:ext uri="{FF2B5EF4-FFF2-40B4-BE49-F238E27FC236}">
                          <a16:creationId xmlns:a16="http://schemas.microsoft.com/office/drawing/2014/main" id="{7DD734EC-A706-5B7C-0524-B95683C7F0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1" name="直線コネクタ 15410">
                      <a:extLst>
                        <a:ext uri="{FF2B5EF4-FFF2-40B4-BE49-F238E27FC236}">
                          <a16:creationId xmlns:a16="http://schemas.microsoft.com/office/drawing/2014/main" id="{8274720B-92F0-AEDF-ACE0-108F26A21E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2" name="直線コネクタ 15411">
                      <a:extLst>
                        <a:ext uri="{FF2B5EF4-FFF2-40B4-BE49-F238E27FC236}">
                          <a16:creationId xmlns:a16="http://schemas.microsoft.com/office/drawing/2014/main" id="{9E4959E7-2BE3-8B05-2EAF-5D903C6344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3" name="直線コネクタ 15412">
                      <a:extLst>
                        <a:ext uri="{FF2B5EF4-FFF2-40B4-BE49-F238E27FC236}">
                          <a16:creationId xmlns:a16="http://schemas.microsoft.com/office/drawing/2014/main" id="{4BCD3359-E590-10DA-29D1-F4C4C5F09C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4" name="直線コネクタ 15413">
                      <a:extLst>
                        <a:ext uri="{FF2B5EF4-FFF2-40B4-BE49-F238E27FC236}">
                          <a16:creationId xmlns:a16="http://schemas.microsoft.com/office/drawing/2014/main" id="{A75C3A8E-26DB-1CF5-7D02-4E2EC72D3A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5" name="直線コネクタ 15414">
                      <a:extLst>
                        <a:ext uri="{FF2B5EF4-FFF2-40B4-BE49-F238E27FC236}">
                          <a16:creationId xmlns:a16="http://schemas.microsoft.com/office/drawing/2014/main" id="{B3562ED4-57DE-BB72-914C-A81855AB2C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6" name="直線コネクタ 15415">
                      <a:extLst>
                        <a:ext uri="{FF2B5EF4-FFF2-40B4-BE49-F238E27FC236}">
                          <a16:creationId xmlns:a16="http://schemas.microsoft.com/office/drawing/2014/main" id="{948ADF55-DDAB-C3C2-F84D-7A9EB8B0F3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7" name="直線コネクタ 15416">
                      <a:extLst>
                        <a:ext uri="{FF2B5EF4-FFF2-40B4-BE49-F238E27FC236}">
                          <a16:creationId xmlns:a16="http://schemas.microsoft.com/office/drawing/2014/main" id="{9689FEC7-1718-0017-8C88-58E6911B3C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8" name="直線コネクタ 15417">
                      <a:extLst>
                        <a:ext uri="{FF2B5EF4-FFF2-40B4-BE49-F238E27FC236}">
                          <a16:creationId xmlns:a16="http://schemas.microsoft.com/office/drawing/2014/main" id="{1D23C268-0456-8D6B-2ADA-E0C8DAA45B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9" name="直線コネクタ 15418">
                      <a:extLst>
                        <a:ext uri="{FF2B5EF4-FFF2-40B4-BE49-F238E27FC236}">
                          <a16:creationId xmlns:a16="http://schemas.microsoft.com/office/drawing/2014/main" id="{34EF8ECB-A608-3F14-FD38-443B030EF2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0" name="直線コネクタ 15419">
                      <a:extLst>
                        <a:ext uri="{FF2B5EF4-FFF2-40B4-BE49-F238E27FC236}">
                          <a16:creationId xmlns:a16="http://schemas.microsoft.com/office/drawing/2014/main" id="{AE9D8DD1-8262-0A1E-979A-D0232308FC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1" name="直線コネクタ 15420">
                      <a:extLst>
                        <a:ext uri="{FF2B5EF4-FFF2-40B4-BE49-F238E27FC236}">
                          <a16:creationId xmlns:a16="http://schemas.microsoft.com/office/drawing/2014/main" id="{92AEC4A8-2216-DD68-ABB1-B2FAD3139B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2" name="直線コネクタ 15421">
                      <a:extLst>
                        <a:ext uri="{FF2B5EF4-FFF2-40B4-BE49-F238E27FC236}">
                          <a16:creationId xmlns:a16="http://schemas.microsoft.com/office/drawing/2014/main" id="{7882844F-FE84-8CDB-1FE8-FDE929E509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3" name="直線コネクタ 15422">
                      <a:extLst>
                        <a:ext uri="{FF2B5EF4-FFF2-40B4-BE49-F238E27FC236}">
                          <a16:creationId xmlns:a16="http://schemas.microsoft.com/office/drawing/2014/main" id="{71D77FF1-AC03-9359-D49A-8B0C5C50B1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91" name="グループ化 15390">
                    <a:extLst>
                      <a:ext uri="{FF2B5EF4-FFF2-40B4-BE49-F238E27FC236}">
                        <a16:creationId xmlns:a16="http://schemas.microsoft.com/office/drawing/2014/main" id="{52F5E9CC-0AF1-CE65-D1E1-F90D6F2BE10B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392" name="直線コネクタ 15391">
                      <a:extLst>
                        <a:ext uri="{FF2B5EF4-FFF2-40B4-BE49-F238E27FC236}">
                          <a16:creationId xmlns:a16="http://schemas.microsoft.com/office/drawing/2014/main" id="{8A32C2E7-EE15-AEB7-9503-296FB82373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3" name="直線コネクタ 15392">
                      <a:extLst>
                        <a:ext uri="{FF2B5EF4-FFF2-40B4-BE49-F238E27FC236}">
                          <a16:creationId xmlns:a16="http://schemas.microsoft.com/office/drawing/2014/main" id="{D5E6B277-2765-A2F5-1979-30F440887F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4" name="直線コネクタ 15393">
                      <a:extLst>
                        <a:ext uri="{FF2B5EF4-FFF2-40B4-BE49-F238E27FC236}">
                          <a16:creationId xmlns:a16="http://schemas.microsoft.com/office/drawing/2014/main" id="{3762B0AA-0F14-3011-BEEF-B3D3D64782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5" name="直線コネクタ 15394">
                      <a:extLst>
                        <a:ext uri="{FF2B5EF4-FFF2-40B4-BE49-F238E27FC236}">
                          <a16:creationId xmlns:a16="http://schemas.microsoft.com/office/drawing/2014/main" id="{5C5E9249-BEC4-8260-791B-7E120991F1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6" name="直線コネクタ 15395">
                      <a:extLst>
                        <a:ext uri="{FF2B5EF4-FFF2-40B4-BE49-F238E27FC236}">
                          <a16:creationId xmlns:a16="http://schemas.microsoft.com/office/drawing/2014/main" id="{2A90D3F7-7372-7853-1B2A-CA09F2C7611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7" name="直線コネクタ 15396">
                      <a:extLst>
                        <a:ext uri="{FF2B5EF4-FFF2-40B4-BE49-F238E27FC236}">
                          <a16:creationId xmlns:a16="http://schemas.microsoft.com/office/drawing/2014/main" id="{DE3C8E27-8BCE-4376-260D-5D9BC9585A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8" name="直線コネクタ 15397">
                      <a:extLst>
                        <a:ext uri="{FF2B5EF4-FFF2-40B4-BE49-F238E27FC236}">
                          <a16:creationId xmlns:a16="http://schemas.microsoft.com/office/drawing/2014/main" id="{422F35A8-9E99-0E5F-6107-6743A99552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9" name="直線コネクタ 15398">
                      <a:extLst>
                        <a:ext uri="{FF2B5EF4-FFF2-40B4-BE49-F238E27FC236}">
                          <a16:creationId xmlns:a16="http://schemas.microsoft.com/office/drawing/2014/main" id="{7560C5AF-9D5B-85D6-A568-E41B5696EA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0" name="直線コネクタ 15399">
                      <a:extLst>
                        <a:ext uri="{FF2B5EF4-FFF2-40B4-BE49-F238E27FC236}">
                          <a16:creationId xmlns:a16="http://schemas.microsoft.com/office/drawing/2014/main" id="{B17FBD3B-4CCB-E539-CC8B-E3B8C0D32D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1" name="直線コネクタ 15400">
                      <a:extLst>
                        <a:ext uri="{FF2B5EF4-FFF2-40B4-BE49-F238E27FC236}">
                          <a16:creationId xmlns:a16="http://schemas.microsoft.com/office/drawing/2014/main" id="{DB33ACD0-8027-C934-217A-FB1DE64B56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2" name="直線コネクタ 15401">
                      <a:extLst>
                        <a:ext uri="{FF2B5EF4-FFF2-40B4-BE49-F238E27FC236}">
                          <a16:creationId xmlns:a16="http://schemas.microsoft.com/office/drawing/2014/main" id="{ACCFDA0A-3834-2D63-0DD5-0454DE2969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3" name="直線コネクタ 15402">
                      <a:extLst>
                        <a:ext uri="{FF2B5EF4-FFF2-40B4-BE49-F238E27FC236}">
                          <a16:creationId xmlns:a16="http://schemas.microsoft.com/office/drawing/2014/main" id="{0D3D398F-0F56-D3C3-D2C4-40B9E937C0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4" name="直線コネクタ 15403">
                      <a:extLst>
                        <a:ext uri="{FF2B5EF4-FFF2-40B4-BE49-F238E27FC236}">
                          <a16:creationId xmlns:a16="http://schemas.microsoft.com/office/drawing/2014/main" id="{DF204DBE-4FDE-A0F6-1A75-BF89982A85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5" name="直線コネクタ 15404">
                      <a:extLst>
                        <a:ext uri="{FF2B5EF4-FFF2-40B4-BE49-F238E27FC236}">
                          <a16:creationId xmlns:a16="http://schemas.microsoft.com/office/drawing/2014/main" id="{631FD7A9-AA9E-4841-6DDE-43AEE2A36C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6" name="直線コネクタ 15405">
                      <a:extLst>
                        <a:ext uri="{FF2B5EF4-FFF2-40B4-BE49-F238E27FC236}">
                          <a16:creationId xmlns:a16="http://schemas.microsoft.com/office/drawing/2014/main" id="{0472A6B4-30A1-B3C1-4DA8-0A26C7EBFC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7" name="直線コネクタ 15406">
                      <a:extLst>
                        <a:ext uri="{FF2B5EF4-FFF2-40B4-BE49-F238E27FC236}">
                          <a16:creationId xmlns:a16="http://schemas.microsoft.com/office/drawing/2014/main" id="{B8CB4025-EACE-9A87-CF83-09D86174EF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358" name="グループ化 15357">
                  <a:extLst>
                    <a:ext uri="{FF2B5EF4-FFF2-40B4-BE49-F238E27FC236}">
                      <a16:creationId xmlns:a16="http://schemas.microsoft.com/office/drawing/2014/main" id="{61D07A50-B017-4D7A-5DFB-D2B41358BD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80" name="直線コネクタ 15379">
                    <a:extLst>
                      <a:ext uri="{FF2B5EF4-FFF2-40B4-BE49-F238E27FC236}">
                        <a16:creationId xmlns:a16="http://schemas.microsoft.com/office/drawing/2014/main" id="{FCE8B1D6-B8D4-FA66-3FD3-791B4EEF8E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1" name="直線コネクタ 15380">
                    <a:extLst>
                      <a:ext uri="{FF2B5EF4-FFF2-40B4-BE49-F238E27FC236}">
                        <a16:creationId xmlns:a16="http://schemas.microsoft.com/office/drawing/2014/main" id="{FEEBEC6C-AD0B-16A4-B981-A214D9FDF0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2" name="直線コネクタ 15381">
                    <a:extLst>
                      <a:ext uri="{FF2B5EF4-FFF2-40B4-BE49-F238E27FC236}">
                        <a16:creationId xmlns:a16="http://schemas.microsoft.com/office/drawing/2014/main" id="{0D30A123-B7EE-0C47-144D-BFDCC60ABA0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3" name="直線コネクタ 15382">
                    <a:extLst>
                      <a:ext uri="{FF2B5EF4-FFF2-40B4-BE49-F238E27FC236}">
                        <a16:creationId xmlns:a16="http://schemas.microsoft.com/office/drawing/2014/main" id="{B57FA227-DFB3-3D40-69FC-2EB9EE06C2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4" name="直線コネクタ 15383">
                    <a:extLst>
                      <a:ext uri="{FF2B5EF4-FFF2-40B4-BE49-F238E27FC236}">
                        <a16:creationId xmlns:a16="http://schemas.microsoft.com/office/drawing/2014/main" id="{48946BA0-8EC2-D600-D501-17480D54A5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5" name="直線コネクタ 15384">
                    <a:extLst>
                      <a:ext uri="{FF2B5EF4-FFF2-40B4-BE49-F238E27FC236}">
                        <a16:creationId xmlns:a16="http://schemas.microsoft.com/office/drawing/2014/main" id="{1AF808A8-53E1-33CC-026E-2984402847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59" name="グループ化 15358">
                  <a:extLst>
                    <a:ext uri="{FF2B5EF4-FFF2-40B4-BE49-F238E27FC236}">
                      <a16:creationId xmlns:a16="http://schemas.microsoft.com/office/drawing/2014/main" id="{F52D3828-EF66-FF1C-8C4D-B865DAFC3D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74" name="直線コネクタ 15373">
                    <a:extLst>
                      <a:ext uri="{FF2B5EF4-FFF2-40B4-BE49-F238E27FC236}">
                        <a16:creationId xmlns:a16="http://schemas.microsoft.com/office/drawing/2014/main" id="{74766615-18B2-27C5-61E5-EC04EF6CB7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5" name="直線コネクタ 15374">
                    <a:extLst>
                      <a:ext uri="{FF2B5EF4-FFF2-40B4-BE49-F238E27FC236}">
                        <a16:creationId xmlns:a16="http://schemas.microsoft.com/office/drawing/2014/main" id="{0EC646CD-DB73-76C3-6CBA-D7C28F6E22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6" name="直線コネクタ 15375">
                    <a:extLst>
                      <a:ext uri="{FF2B5EF4-FFF2-40B4-BE49-F238E27FC236}">
                        <a16:creationId xmlns:a16="http://schemas.microsoft.com/office/drawing/2014/main" id="{641A6F5E-F764-62B7-0B71-4F3C83B040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7" name="直線コネクタ 15376">
                    <a:extLst>
                      <a:ext uri="{FF2B5EF4-FFF2-40B4-BE49-F238E27FC236}">
                        <a16:creationId xmlns:a16="http://schemas.microsoft.com/office/drawing/2014/main" id="{91B41B6C-62EF-01C7-D7FA-75C52551AA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8" name="直線コネクタ 15377">
                    <a:extLst>
                      <a:ext uri="{FF2B5EF4-FFF2-40B4-BE49-F238E27FC236}">
                        <a16:creationId xmlns:a16="http://schemas.microsoft.com/office/drawing/2014/main" id="{7F0A0CA7-4BEF-A955-1E14-FE44942805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9" name="直線コネクタ 15378">
                    <a:extLst>
                      <a:ext uri="{FF2B5EF4-FFF2-40B4-BE49-F238E27FC236}">
                        <a16:creationId xmlns:a16="http://schemas.microsoft.com/office/drawing/2014/main" id="{6FBB8BA3-92C1-991B-2F03-46AE98C9CB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0" name="グループ化 15359">
                  <a:extLst>
                    <a:ext uri="{FF2B5EF4-FFF2-40B4-BE49-F238E27FC236}">
                      <a16:creationId xmlns:a16="http://schemas.microsoft.com/office/drawing/2014/main" id="{7F21B505-3A8D-E3FF-A6FA-3740BE4BBA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8" name="直線コネクタ 15367">
                    <a:extLst>
                      <a:ext uri="{FF2B5EF4-FFF2-40B4-BE49-F238E27FC236}">
                        <a16:creationId xmlns:a16="http://schemas.microsoft.com/office/drawing/2014/main" id="{8B11B1E7-90DB-7686-4A18-73978A53C7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9" name="直線コネクタ 15368">
                    <a:extLst>
                      <a:ext uri="{FF2B5EF4-FFF2-40B4-BE49-F238E27FC236}">
                        <a16:creationId xmlns:a16="http://schemas.microsoft.com/office/drawing/2014/main" id="{7ED26C9F-3D5D-21DA-F01B-5EC5710252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0" name="直線コネクタ 15369">
                    <a:extLst>
                      <a:ext uri="{FF2B5EF4-FFF2-40B4-BE49-F238E27FC236}">
                        <a16:creationId xmlns:a16="http://schemas.microsoft.com/office/drawing/2014/main" id="{B341E354-BE56-DC20-7453-64CF9821B5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1" name="直線コネクタ 15370">
                    <a:extLst>
                      <a:ext uri="{FF2B5EF4-FFF2-40B4-BE49-F238E27FC236}">
                        <a16:creationId xmlns:a16="http://schemas.microsoft.com/office/drawing/2014/main" id="{73ABBEF6-C1DB-0BDD-8684-DBD2E1DF90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2" name="直線コネクタ 15371">
                    <a:extLst>
                      <a:ext uri="{FF2B5EF4-FFF2-40B4-BE49-F238E27FC236}">
                        <a16:creationId xmlns:a16="http://schemas.microsoft.com/office/drawing/2014/main" id="{E09CBA81-1A24-64B7-79AC-529AD08510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3" name="直線コネクタ 15372">
                    <a:extLst>
                      <a:ext uri="{FF2B5EF4-FFF2-40B4-BE49-F238E27FC236}">
                        <a16:creationId xmlns:a16="http://schemas.microsoft.com/office/drawing/2014/main" id="{B73129C6-DC54-50F5-2208-97E594E77F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1" name="グループ化 15360">
                  <a:extLst>
                    <a:ext uri="{FF2B5EF4-FFF2-40B4-BE49-F238E27FC236}">
                      <a16:creationId xmlns:a16="http://schemas.microsoft.com/office/drawing/2014/main" id="{EB16558D-7BD8-F60E-FAF7-DE6DC0C17A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2" name="直線コネクタ 15361">
                    <a:extLst>
                      <a:ext uri="{FF2B5EF4-FFF2-40B4-BE49-F238E27FC236}">
                        <a16:creationId xmlns:a16="http://schemas.microsoft.com/office/drawing/2014/main" id="{590028B6-5A35-2DA7-58F6-A86E6BDC20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3" name="直線コネクタ 15362">
                    <a:extLst>
                      <a:ext uri="{FF2B5EF4-FFF2-40B4-BE49-F238E27FC236}">
                        <a16:creationId xmlns:a16="http://schemas.microsoft.com/office/drawing/2014/main" id="{6649AAAC-8D4C-25BA-155D-490675DABA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4" name="直線コネクタ 15363">
                    <a:extLst>
                      <a:ext uri="{FF2B5EF4-FFF2-40B4-BE49-F238E27FC236}">
                        <a16:creationId xmlns:a16="http://schemas.microsoft.com/office/drawing/2014/main" id="{D17775F5-BFF3-B89F-1473-806CC1E939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5" name="直線コネクタ 15364">
                    <a:extLst>
                      <a:ext uri="{FF2B5EF4-FFF2-40B4-BE49-F238E27FC236}">
                        <a16:creationId xmlns:a16="http://schemas.microsoft.com/office/drawing/2014/main" id="{750BB297-3951-DAD5-DE00-0C63B3749E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6" name="直線コネクタ 15365">
                    <a:extLst>
                      <a:ext uri="{FF2B5EF4-FFF2-40B4-BE49-F238E27FC236}">
                        <a16:creationId xmlns:a16="http://schemas.microsoft.com/office/drawing/2014/main" id="{C0FC30D2-82B8-FC31-324D-677DFB0027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7" name="直線コネクタ 15366">
                    <a:extLst>
                      <a:ext uri="{FF2B5EF4-FFF2-40B4-BE49-F238E27FC236}">
                        <a16:creationId xmlns:a16="http://schemas.microsoft.com/office/drawing/2014/main" id="{3D1FB535-A0F6-E271-5E25-8CAF671F50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8" name="グループ化 14977">
                <a:extLst>
                  <a:ext uri="{FF2B5EF4-FFF2-40B4-BE49-F238E27FC236}">
                    <a16:creationId xmlns:a16="http://schemas.microsoft.com/office/drawing/2014/main" id="{8AEB72BA-5F27-DB35-6214-D71AAEA15067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168" name="正方形/長方形 15167">
                  <a:extLst>
                    <a:ext uri="{FF2B5EF4-FFF2-40B4-BE49-F238E27FC236}">
                      <a16:creationId xmlns:a16="http://schemas.microsoft.com/office/drawing/2014/main" id="{6271DEC6-484B-B446-33CA-B1D2A9E14E3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169" name="グループ化 15168">
                  <a:extLst>
                    <a:ext uri="{FF2B5EF4-FFF2-40B4-BE49-F238E27FC236}">
                      <a16:creationId xmlns:a16="http://schemas.microsoft.com/office/drawing/2014/main" id="{B4DE1083-47DF-F0C4-CF3F-5575237F6028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198" name="グループ化 15197">
                    <a:extLst>
                      <a:ext uri="{FF2B5EF4-FFF2-40B4-BE49-F238E27FC236}">
                        <a16:creationId xmlns:a16="http://schemas.microsoft.com/office/drawing/2014/main" id="{3F89BCAC-C0F9-172D-AE17-4F18C7FDF797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338" name="正方形/長方形 15337">
                      <a:extLst>
                        <a:ext uri="{FF2B5EF4-FFF2-40B4-BE49-F238E27FC236}">
                          <a16:creationId xmlns:a16="http://schemas.microsoft.com/office/drawing/2014/main" id="{D69E8E15-6332-E3D7-C9F3-0AEFAAA6A2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39" name="グループ化 15338">
                      <a:extLst>
                        <a:ext uri="{FF2B5EF4-FFF2-40B4-BE49-F238E27FC236}">
                          <a16:creationId xmlns:a16="http://schemas.microsoft.com/office/drawing/2014/main" id="{3A25374C-2680-2E5B-D160-11866EF8C9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54" name="正方形/長方形 15353">
                        <a:extLst>
                          <a:ext uri="{FF2B5EF4-FFF2-40B4-BE49-F238E27FC236}">
                            <a16:creationId xmlns:a16="http://schemas.microsoft.com/office/drawing/2014/main" id="{34CEE404-87D2-0184-7C80-65BA0719F5A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55" name="正方形/長方形 15354">
                        <a:extLst>
                          <a:ext uri="{FF2B5EF4-FFF2-40B4-BE49-F238E27FC236}">
                            <a16:creationId xmlns:a16="http://schemas.microsoft.com/office/drawing/2014/main" id="{C6080A4B-E1A1-C622-EAF4-A32D646A0C3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340" name="グループ化 15339">
                      <a:extLst>
                        <a:ext uri="{FF2B5EF4-FFF2-40B4-BE49-F238E27FC236}">
                          <a16:creationId xmlns:a16="http://schemas.microsoft.com/office/drawing/2014/main" id="{6E6324D3-44F2-EDB2-F15C-7542EA7206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350" name="正方形/長方形 15349">
                        <a:extLst>
                          <a:ext uri="{FF2B5EF4-FFF2-40B4-BE49-F238E27FC236}">
                            <a16:creationId xmlns:a16="http://schemas.microsoft.com/office/drawing/2014/main" id="{DA6D3A1B-3824-4F91-6EFA-8D64C82874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351" name="グループ化 15350">
                        <a:extLst>
                          <a:ext uri="{FF2B5EF4-FFF2-40B4-BE49-F238E27FC236}">
                            <a16:creationId xmlns:a16="http://schemas.microsoft.com/office/drawing/2014/main" id="{E291D9CA-605F-2BC8-8A24-48B695DCF95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352" name="正方形/長方形 15351">
                          <a:extLst>
                            <a:ext uri="{FF2B5EF4-FFF2-40B4-BE49-F238E27FC236}">
                              <a16:creationId xmlns:a16="http://schemas.microsoft.com/office/drawing/2014/main" id="{1C4C05AC-25FC-BF69-5FCE-D3C9A6BA10D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353" name="正方形/長方形 15352">
                          <a:extLst>
                            <a:ext uri="{FF2B5EF4-FFF2-40B4-BE49-F238E27FC236}">
                              <a16:creationId xmlns:a16="http://schemas.microsoft.com/office/drawing/2014/main" id="{DEF21450-E7C6-C686-633F-908604337F7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341" name="正方形/長方形 15340">
                      <a:extLst>
                        <a:ext uri="{FF2B5EF4-FFF2-40B4-BE49-F238E27FC236}">
                          <a16:creationId xmlns:a16="http://schemas.microsoft.com/office/drawing/2014/main" id="{A3BE85DF-342B-F728-572B-D671F068089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2" name="グループ化 15341">
                      <a:extLst>
                        <a:ext uri="{FF2B5EF4-FFF2-40B4-BE49-F238E27FC236}">
                          <a16:creationId xmlns:a16="http://schemas.microsoft.com/office/drawing/2014/main" id="{B8296993-8C79-6E33-D95C-FD5131AA49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8" name="正方形/長方形 15347">
                        <a:extLst>
                          <a:ext uri="{FF2B5EF4-FFF2-40B4-BE49-F238E27FC236}">
                            <a16:creationId xmlns:a16="http://schemas.microsoft.com/office/drawing/2014/main" id="{4DD21F66-1009-469A-4944-0C7C9D734A2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9" name="正方形/長方形 15348">
                        <a:extLst>
                          <a:ext uri="{FF2B5EF4-FFF2-40B4-BE49-F238E27FC236}">
                            <a16:creationId xmlns:a16="http://schemas.microsoft.com/office/drawing/2014/main" id="{A6203263-9F88-EED9-1EAA-3A0A364194E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3" name="正方形/長方形 15342">
                      <a:extLst>
                        <a:ext uri="{FF2B5EF4-FFF2-40B4-BE49-F238E27FC236}">
                          <a16:creationId xmlns:a16="http://schemas.microsoft.com/office/drawing/2014/main" id="{C69934AC-EE62-A122-91A6-59437FB35C5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4" name="グループ化 15343">
                      <a:extLst>
                        <a:ext uri="{FF2B5EF4-FFF2-40B4-BE49-F238E27FC236}">
                          <a16:creationId xmlns:a16="http://schemas.microsoft.com/office/drawing/2014/main" id="{B65C57AB-1E77-019D-61B0-23DC1BABEC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6" name="正方形/長方形 15345">
                        <a:extLst>
                          <a:ext uri="{FF2B5EF4-FFF2-40B4-BE49-F238E27FC236}">
                            <a16:creationId xmlns:a16="http://schemas.microsoft.com/office/drawing/2014/main" id="{82AC53EF-2C8D-D917-1F07-759D9C4F2FF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7" name="正方形/長方形 15346">
                        <a:extLst>
                          <a:ext uri="{FF2B5EF4-FFF2-40B4-BE49-F238E27FC236}">
                            <a16:creationId xmlns:a16="http://schemas.microsoft.com/office/drawing/2014/main" id="{23E17026-E26F-81B4-0E14-888188722D6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5" name="正方形/長方形 15344">
                      <a:extLst>
                        <a:ext uri="{FF2B5EF4-FFF2-40B4-BE49-F238E27FC236}">
                          <a16:creationId xmlns:a16="http://schemas.microsoft.com/office/drawing/2014/main" id="{CD1208E6-3440-FC71-A44A-94360649AF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199" name="グループ化 15198">
                    <a:extLst>
                      <a:ext uri="{FF2B5EF4-FFF2-40B4-BE49-F238E27FC236}">
                        <a16:creationId xmlns:a16="http://schemas.microsoft.com/office/drawing/2014/main" id="{54791577-4B86-5C0A-3A49-0402DE15C33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304" name="グループ化 15303">
                      <a:extLst>
                        <a:ext uri="{FF2B5EF4-FFF2-40B4-BE49-F238E27FC236}">
                          <a16:creationId xmlns:a16="http://schemas.microsoft.com/office/drawing/2014/main" id="{09B86D86-D399-C275-AF78-9792600B04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22" name="直線コネクタ 15321">
                        <a:extLst>
                          <a:ext uri="{FF2B5EF4-FFF2-40B4-BE49-F238E27FC236}">
                            <a16:creationId xmlns:a16="http://schemas.microsoft.com/office/drawing/2014/main" id="{F5FC7430-857F-39CA-5AF0-DD028051B2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3" name="直線コネクタ 15322">
                        <a:extLst>
                          <a:ext uri="{FF2B5EF4-FFF2-40B4-BE49-F238E27FC236}">
                            <a16:creationId xmlns:a16="http://schemas.microsoft.com/office/drawing/2014/main" id="{41F72677-5EFB-ED73-CFDB-01351DB57C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4" name="直線コネクタ 15323">
                        <a:extLst>
                          <a:ext uri="{FF2B5EF4-FFF2-40B4-BE49-F238E27FC236}">
                            <a16:creationId xmlns:a16="http://schemas.microsoft.com/office/drawing/2014/main" id="{499980A5-B8CC-D046-A3F1-536AF2AA27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5" name="直線コネクタ 15324">
                        <a:extLst>
                          <a:ext uri="{FF2B5EF4-FFF2-40B4-BE49-F238E27FC236}">
                            <a16:creationId xmlns:a16="http://schemas.microsoft.com/office/drawing/2014/main" id="{CD6F1F7A-2757-E71C-1471-29EF949C0B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6" name="直線コネクタ 15325">
                        <a:extLst>
                          <a:ext uri="{FF2B5EF4-FFF2-40B4-BE49-F238E27FC236}">
                            <a16:creationId xmlns:a16="http://schemas.microsoft.com/office/drawing/2014/main" id="{FCB7629C-2218-FE15-5F06-674D43F3AC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7" name="直線コネクタ 15326">
                        <a:extLst>
                          <a:ext uri="{FF2B5EF4-FFF2-40B4-BE49-F238E27FC236}">
                            <a16:creationId xmlns:a16="http://schemas.microsoft.com/office/drawing/2014/main" id="{800BB9DC-9762-69FC-4F76-2514AE5E2E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8" name="直線コネクタ 15327">
                        <a:extLst>
                          <a:ext uri="{FF2B5EF4-FFF2-40B4-BE49-F238E27FC236}">
                            <a16:creationId xmlns:a16="http://schemas.microsoft.com/office/drawing/2014/main" id="{9C8B707E-95C3-1477-59C9-94C5AC2591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9" name="直線コネクタ 15328">
                        <a:extLst>
                          <a:ext uri="{FF2B5EF4-FFF2-40B4-BE49-F238E27FC236}">
                            <a16:creationId xmlns:a16="http://schemas.microsoft.com/office/drawing/2014/main" id="{CDD4A15D-9DFC-3411-2723-39DF177201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0" name="直線コネクタ 15329">
                        <a:extLst>
                          <a:ext uri="{FF2B5EF4-FFF2-40B4-BE49-F238E27FC236}">
                            <a16:creationId xmlns:a16="http://schemas.microsoft.com/office/drawing/2014/main" id="{2ADCC1FD-4DD8-B448-0BEC-1A5E03948E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1" name="直線コネクタ 15330">
                        <a:extLst>
                          <a:ext uri="{FF2B5EF4-FFF2-40B4-BE49-F238E27FC236}">
                            <a16:creationId xmlns:a16="http://schemas.microsoft.com/office/drawing/2014/main" id="{B4CA514C-F5BB-A07F-F4A2-C8A443D4BD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2" name="直線コネクタ 15331">
                        <a:extLst>
                          <a:ext uri="{FF2B5EF4-FFF2-40B4-BE49-F238E27FC236}">
                            <a16:creationId xmlns:a16="http://schemas.microsoft.com/office/drawing/2014/main" id="{E13333D0-3D36-7B53-CFCC-D03B1C30C4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3" name="直線コネクタ 15332">
                        <a:extLst>
                          <a:ext uri="{FF2B5EF4-FFF2-40B4-BE49-F238E27FC236}">
                            <a16:creationId xmlns:a16="http://schemas.microsoft.com/office/drawing/2014/main" id="{2B8E1F02-94DF-F120-962A-E4C4BB3DE1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4" name="直線コネクタ 15333">
                        <a:extLst>
                          <a:ext uri="{FF2B5EF4-FFF2-40B4-BE49-F238E27FC236}">
                            <a16:creationId xmlns:a16="http://schemas.microsoft.com/office/drawing/2014/main" id="{EA3B2B65-5C3F-C069-BF2B-6C54920932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5" name="直線コネクタ 15334">
                        <a:extLst>
                          <a:ext uri="{FF2B5EF4-FFF2-40B4-BE49-F238E27FC236}">
                            <a16:creationId xmlns:a16="http://schemas.microsoft.com/office/drawing/2014/main" id="{E54067BB-A75D-955B-0F6C-923BF624C8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6" name="直線コネクタ 15335">
                        <a:extLst>
                          <a:ext uri="{FF2B5EF4-FFF2-40B4-BE49-F238E27FC236}">
                            <a16:creationId xmlns:a16="http://schemas.microsoft.com/office/drawing/2014/main" id="{436EE0FF-F366-8DBD-A7D6-32F1FCA9ED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7" name="直線コネクタ 15336">
                        <a:extLst>
                          <a:ext uri="{FF2B5EF4-FFF2-40B4-BE49-F238E27FC236}">
                            <a16:creationId xmlns:a16="http://schemas.microsoft.com/office/drawing/2014/main" id="{AA1A0429-FD27-D477-A188-DFAD6D0495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305" name="グループ化 15304">
                      <a:extLst>
                        <a:ext uri="{FF2B5EF4-FFF2-40B4-BE49-F238E27FC236}">
                          <a16:creationId xmlns:a16="http://schemas.microsoft.com/office/drawing/2014/main" id="{C467DB65-BCDF-A649-6B38-4B352DEDF6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06" name="直線コネクタ 15305">
                        <a:extLst>
                          <a:ext uri="{FF2B5EF4-FFF2-40B4-BE49-F238E27FC236}">
                            <a16:creationId xmlns:a16="http://schemas.microsoft.com/office/drawing/2014/main" id="{D6ED2CBB-2B0B-BFC9-5665-AE4CF03DAC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7" name="直線コネクタ 15306">
                        <a:extLst>
                          <a:ext uri="{FF2B5EF4-FFF2-40B4-BE49-F238E27FC236}">
                            <a16:creationId xmlns:a16="http://schemas.microsoft.com/office/drawing/2014/main" id="{C7D77970-A640-B998-47E5-7E0A3BC653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8" name="直線コネクタ 15307">
                        <a:extLst>
                          <a:ext uri="{FF2B5EF4-FFF2-40B4-BE49-F238E27FC236}">
                            <a16:creationId xmlns:a16="http://schemas.microsoft.com/office/drawing/2014/main" id="{1FA57AF1-EE5B-11A9-653D-8D7A5E5779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9" name="直線コネクタ 15308">
                        <a:extLst>
                          <a:ext uri="{FF2B5EF4-FFF2-40B4-BE49-F238E27FC236}">
                            <a16:creationId xmlns:a16="http://schemas.microsoft.com/office/drawing/2014/main" id="{7529EBAE-6B3D-20B6-E30D-86998A5117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0" name="直線コネクタ 15309">
                        <a:extLst>
                          <a:ext uri="{FF2B5EF4-FFF2-40B4-BE49-F238E27FC236}">
                            <a16:creationId xmlns:a16="http://schemas.microsoft.com/office/drawing/2014/main" id="{766FBAD4-AE6A-6872-E40F-FAC189FA28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1" name="直線コネクタ 15310">
                        <a:extLst>
                          <a:ext uri="{FF2B5EF4-FFF2-40B4-BE49-F238E27FC236}">
                            <a16:creationId xmlns:a16="http://schemas.microsoft.com/office/drawing/2014/main" id="{F5E2F109-5123-AA19-E545-ABB48F0E30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2" name="直線コネクタ 15311">
                        <a:extLst>
                          <a:ext uri="{FF2B5EF4-FFF2-40B4-BE49-F238E27FC236}">
                            <a16:creationId xmlns:a16="http://schemas.microsoft.com/office/drawing/2014/main" id="{9156C0A4-5395-85F3-EF61-BBF28DE356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3" name="直線コネクタ 15312">
                        <a:extLst>
                          <a:ext uri="{FF2B5EF4-FFF2-40B4-BE49-F238E27FC236}">
                            <a16:creationId xmlns:a16="http://schemas.microsoft.com/office/drawing/2014/main" id="{55297193-B9B7-E389-272B-8681227403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4" name="直線コネクタ 15313">
                        <a:extLst>
                          <a:ext uri="{FF2B5EF4-FFF2-40B4-BE49-F238E27FC236}">
                            <a16:creationId xmlns:a16="http://schemas.microsoft.com/office/drawing/2014/main" id="{FDB82904-AC01-3B23-1316-12F29E97EA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5" name="直線コネクタ 15314">
                        <a:extLst>
                          <a:ext uri="{FF2B5EF4-FFF2-40B4-BE49-F238E27FC236}">
                            <a16:creationId xmlns:a16="http://schemas.microsoft.com/office/drawing/2014/main" id="{1C7156BB-61A9-851F-4942-1FD5E067CC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6" name="直線コネクタ 15315">
                        <a:extLst>
                          <a:ext uri="{FF2B5EF4-FFF2-40B4-BE49-F238E27FC236}">
                            <a16:creationId xmlns:a16="http://schemas.microsoft.com/office/drawing/2014/main" id="{595D90D2-72DE-D083-EE75-B409E77CAA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7" name="直線コネクタ 15316">
                        <a:extLst>
                          <a:ext uri="{FF2B5EF4-FFF2-40B4-BE49-F238E27FC236}">
                            <a16:creationId xmlns:a16="http://schemas.microsoft.com/office/drawing/2014/main" id="{71E6578F-940F-8CEE-11DE-39051DA496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8" name="直線コネクタ 15317">
                        <a:extLst>
                          <a:ext uri="{FF2B5EF4-FFF2-40B4-BE49-F238E27FC236}">
                            <a16:creationId xmlns:a16="http://schemas.microsoft.com/office/drawing/2014/main" id="{6C702965-4C59-5CD8-D2C2-69A53DDFF1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9" name="直線コネクタ 15318">
                        <a:extLst>
                          <a:ext uri="{FF2B5EF4-FFF2-40B4-BE49-F238E27FC236}">
                            <a16:creationId xmlns:a16="http://schemas.microsoft.com/office/drawing/2014/main" id="{6447C5D3-057D-A093-7B2C-C15C384033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0" name="直線コネクタ 15319">
                        <a:extLst>
                          <a:ext uri="{FF2B5EF4-FFF2-40B4-BE49-F238E27FC236}">
                            <a16:creationId xmlns:a16="http://schemas.microsoft.com/office/drawing/2014/main" id="{FA9606C5-1BE0-A8E6-046F-A5D2AE5651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1" name="直線コネクタ 15320">
                        <a:extLst>
                          <a:ext uri="{FF2B5EF4-FFF2-40B4-BE49-F238E27FC236}">
                            <a16:creationId xmlns:a16="http://schemas.microsoft.com/office/drawing/2014/main" id="{98D83C4F-A3F2-41D1-A913-3925CB76A4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0" name="グループ化 15199">
                    <a:extLst>
                      <a:ext uri="{FF2B5EF4-FFF2-40B4-BE49-F238E27FC236}">
                        <a16:creationId xmlns:a16="http://schemas.microsoft.com/office/drawing/2014/main" id="{D610ABD3-0CFF-DD0C-C89E-36A08E5F573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70" name="グループ化 15269">
                      <a:extLst>
                        <a:ext uri="{FF2B5EF4-FFF2-40B4-BE49-F238E27FC236}">
                          <a16:creationId xmlns:a16="http://schemas.microsoft.com/office/drawing/2014/main" id="{640B99C0-529E-0904-596B-D4544C478A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88" name="直線コネクタ 15287">
                        <a:extLst>
                          <a:ext uri="{FF2B5EF4-FFF2-40B4-BE49-F238E27FC236}">
                            <a16:creationId xmlns:a16="http://schemas.microsoft.com/office/drawing/2014/main" id="{3632218D-353C-6465-5EFA-2AED210CF2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9" name="直線コネクタ 15288">
                        <a:extLst>
                          <a:ext uri="{FF2B5EF4-FFF2-40B4-BE49-F238E27FC236}">
                            <a16:creationId xmlns:a16="http://schemas.microsoft.com/office/drawing/2014/main" id="{9E38E507-55C2-FCC9-C57C-C82285D8A6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0" name="直線コネクタ 15289">
                        <a:extLst>
                          <a:ext uri="{FF2B5EF4-FFF2-40B4-BE49-F238E27FC236}">
                            <a16:creationId xmlns:a16="http://schemas.microsoft.com/office/drawing/2014/main" id="{EE7295E6-A729-F012-2534-F44E85714D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1" name="直線コネクタ 15290">
                        <a:extLst>
                          <a:ext uri="{FF2B5EF4-FFF2-40B4-BE49-F238E27FC236}">
                            <a16:creationId xmlns:a16="http://schemas.microsoft.com/office/drawing/2014/main" id="{1937F38C-D3E9-48CF-07C0-0331D02BFC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2" name="直線コネクタ 15291">
                        <a:extLst>
                          <a:ext uri="{FF2B5EF4-FFF2-40B4-BE49-F238E27FC236}">
                            <a16:creationId xmlns:a16="http://schemas.microsoft.com/office/drawing/2014/main" id="{CFC13895-4EE2-9531-B04E-4B5FDB7833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3" name="直線コネクタ 15292">
                        <a:extLst>
                          <a:ext uri="{FF2B5EF4-FFF2-40B4-BE49-F238E27FC236}">
                            <a16:creationId xmlns:a16="http://schemas.microsoft.com/office/drawing/2014/main" id="{0FC9B444-4E0B-B6D8-49E2-00EE8B281B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4" name="直線コネクタ 15293">
                        <a:extLst>
                          <a:ext uri="{FF2B5EF4-FFF2-40B4-BE49-F238E27FC236}">
                            <a16:creationId xmlns:a16="http://schemas.microsoft.com/office/drawing/2014/main" id="{4FFB36D7-3B21-5F48-2ABB-779274DC8C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5" name="直線コネクタ 15294">
                        <a:extLst>
                          <a:ext uri="{FF2B5EF4-FFF2-40B4-BE49-F238E27FC236}">
                            <a16:creationId xmlns:a16="http://schemas.microsoft.com/office/drawing/2014/main" id="{0B5D5050-3EA2-28F5-81A0-3C2382A221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6" name="直線コネクタ 15295">
                        <a:extLst>
                          <a:ext uri="{FF2B5EF4-FFF2-40B4-BE49-F238E27FC236}">
                            <a16:creationId xmlns:a16="http://schemas.microsoft.com/office/drawing/2014/main" id="{EF2C85A3-6715-DDB2-927E-52C60E9D63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7" name="直線コネクタ 15296">
                        <a:extLst>
                          <a:ext uri="{FF2B5EF4-FFF2-40B4-BE49-F238E27FC236}">
                            <a16:creationId xmlns:a16="http://schemas.microsoft.com/office/drawing/2014/main" id="{E568D47D-542E-7282-18FA-EDFF9E766A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8" name="直線コネクタ 15297">
                        <a:extLst>
                          <a:ext uri="{FF2B5EF4-FFF2-40B4-BE49-F238E27FC236}">
                            <a16:creationId xmlns:a16="http://schemas.microsoft.com/office/drawing/2014/main" id="{6EB4F0AF-77CC-8BB3-543F-EFDD9C53C0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9" name="直線コネクタ 15298">
                        <a:extLst>
                          <a:ext uri="{FF2B5EF4-FFF2-40B4-BE49-F238E27FC236}">
                            <a16:creationId xmlns:a16="http://schemas.microsoft.com/office/drawing/2014/main" id="{6F6A189A-6BDF-314A-9D17-59AA862AA3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0" name="直線コネクタ 15299">
                        <a:extLst>
                          <a:ext uri="{FF2B5EF4-FFF2-40B4-BE49-F238E27FC236}">
                            <a16:creationId xmlns:a16="http://schemas.microsoft.com/office/drawing/2014/main" id="{79659C9E-6A50-990D-B36B-6947B9A76E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1" name="直線コネクタ 15300">
                        <a:extLst>
                          <a:ext uri="{FF2B5EF4-FFF2-40B4-BE49-F238E27FC236}">
                            <a16:creationId xmlns:a16="http://schemas.microsoft.com/office/drawing/2014/main" id="{D4F9AA44-F91C-56CC-6E02-9D06A1B5BD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2" name="直線コネクタ 15301">
                        <a:extLst>
                          <a:ext uri="{FF2B5EF4-FFF2-40B4-BE49-F238E27FC236}">
                            <a16:creationId xmlns:a16="http://schemas.microsoft.com/office/drawing/2014/main" id="{60C0C59C-8E0C-2808-45CC-DC18D7B43D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3" name="直線コネクタ 15302">
                        <a:extLst>
                          <a:ext uri="{FF2B5EF4-FFF2-40B4-BE49-F238E27FC236}">
                            <a16:creationId xmlns:a16="http://schemas.microsoft.com/office/drawing/2014/main" id="{0660C914-63A2-C814-07E2-F1B799B9B8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71" name="グループ化 15270">
                      <a:extLst>
                        <a:ext uri="{FF2B5EF4-FFF2-40B4-BE49-F238E27FC236}">
                          <a16:creationId xmlns:a16="http://schemas.microsoft.com/office/drawing/2014/main" id="{A8779410-39B0-BA29-E2CC-DC7A73A759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72" name="直線コネクタ 15271">
                        <a:extLst>
                          <a:ext uri="{FF2B5EF4-FFF2-40B4-BE49-F238E27FC236}">
                            <a16:creationId xmlns:a16="http://schemas.microsoft.com/office/drawing/2014/main" id="{D60B5FCC-BD0E-6286-C342-3B2A94C00B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3" name="直線コネクタ 15272">
                        <a:extLst>
                          <a:ext uri="{FF2B5EF4-FFF2-40B4-BE49-F238E27FC236}">
                            <a16:creationId xmlns:a16="http://schemas.microsoft.com/office/drawing/2014/main" id="{B3F60DE2-B7FA-9165-15BF-03F2BB1753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4" name="直線コネクタ 15273">
                        <a:extLst>
                          <a:ext uri="{FF2B5EF4-FFF2-40B4-BE49-F238E27FC236}">
                            <a16:creationId xmlns:a16="http://schemas.microsoft.com/office/drawing/2014/main" id="{22E5B3E7-E946-DC81-0F92-C9DC88212A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5" name="直線コネクタ 15274">
                        <a:extLst>
                          <a:ext uri="{FF2B5EF4-FFF2-40B4-BE49-F238E27FC236}">
                            <a16:creationId xmlns:a16="http://schemas.microsoft.com/office/drawing/2014/main" id="{9278BB37-FD3C-D7F2-E644-228BEBDD87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6" name="直線コネクタ 15275">
                        <a:extLst>
                          <a:ext uri="{FF2B5EF4-FFF2-40B4-BE49-F238E27FC236}">
                            <a16:creationId xmlns:a16="http://schemas.microsoft.com/office/drawing/2014/main" id="{58CAE559-A8BD-6FCE-35DB-21D88D04CB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7" name="直線コネクタ 15276">
                        <a:extLst>
                          <a:ext uri="{FF2B5EF4-FFF2-40B4-BE49-F238E27FC236}">
                            <a16:creationId xmlns:a16="http://schemas.microsoft.com/office/drawing/2014/main" id="{9145F3FE-3905-BFD4-11D3-8B6482798C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8" name="直線コネクタ 15277">
                        <a:extLst>
                          <a:ext uri="{FF2B5EF4-FFF2-40B4-BE49-F238E27FC236}">
                            <a16:creationId xmlns:a16="http://schemas.microsoft.com/office/drawing/2014/main" id="{AF21D9AB-0EA3-9876-157D-4CA4410C5C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9" name="直線コネクタ 15278">
                        <a:extLst>
                          <a:ext uri="{FF2B5EF4-FFF2-40B4-BE49-F238E27FC236}">
                            <a16:creationId xmlns:a16="http://schemas.microsoft.com/office/drawing/2014/main" id="{3F8455C1-13AD-DE02-7694-ABDD05E428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0" name="直線コネクタ 15279">
                        <a:extLst>
                          <a:ext uri="{FF2B5EF4-FFF2-40B4-BE49-F238E27FC236}">
                            <a16:creationId xmlns:a16="http://schemas.microsoft.com/office/drawing/2014/main" id="{4A97D6E0-717E-6EF0-57D2-53E786983E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1" name="直線コネクタ 15280">
                        <a:extLst>
                          <a:ext uri="{FF2B5EF4-FFF2-40B4-BE49-F238E27FC236}">
                            <a16:creationId xmlns:a16="http://schemas.microsoft.com/office/drawing/2014/main" id="{2CBC5720-7284-ADE9-2760-5D473423AB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2" name="直線コネクタ 15281">
                        <a:extLst>
                          <a:ext uri="{FF2B5EF4-FFF2-40B4-BE49-F238E27FC236}">
                            <a16:creationId xmlns:a16="http://schemas.microsoft.com/office/drawing/2014/main" id="{879E1BC2-1A0D-913B-AAAC-DB8E67180B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3" name="直線コネクタ 15282">
                        <a:extLst>
                          <a:ext uri="{FF2B5EF4-FFF2-40B4-BE49-F238E27FC236}">
                            <a16:creationId xmlns:a16="http://schemas.microsoft.com/office/drawing/2014/main" id="{6EB680B1-BBBF-88D9-7C8A-4581D9FED0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4" name="直線コネクタ 15283">
                        <a:extLst>
                          <a:ext uri="{FF2B5EF4-FFF2-40B4-BE49-F238E27FC236}">
                            <a16:creationId xmlns:a16="http://schemas.microsoft.com/office/drawing/2014/main" id="{30CAB111-2724-1EC8-ECF2-1EDB0E8721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5" name="直線コネクタ 15284">
                        <a:extLst>
                          <a:ext uri="{FF2B5EF4-FFF2-40B4-BE49-F238E27FC236}">
                            <a16:creationId xmlns:a16="http://schemas.microsoft.com/office/drawing/2014/main" id="{69F566FF-0D56-EA54-5EA7-D4A11A87F5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6" name="直線コネクタ 15285">
                        <a:extLst>
                          <a:ext uri="{FF2B5EF4-FFF2-40B4-BE49-F238E27FC236}">
                            <a16:creationId xmlns:a16="http://schemas.microsoft.com/office/drawing/2014/main" id="{BB648697-ED19-D0F7-7CA7-AAD83F9EF6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7" name="直線コネクタ 15286">
                        <a:extLst>
                          <a:ext uri="{FF2B5EF4-FFF2-40B4-BE49-F238E27FC236}">
                            <a16:creationId xmlns:a16="http://schemas.microsoft.com/office/drawing/2014/main" id="{AA16AEB9-E007-82AA-3DED-92A7D59D72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1" name="グループ化 15200">
                    <a:extLst>
                      <a:ext uri="{FF2B5EF4-FFF2-40B4-BE49-F238E27FC236}">
                        <a16:creationId xmlns:a16="http://schemas.microsoft.com/office/drawing/2014/main" id="{6F0937CF-422B-07C7-0E3A-E8B9423CD8B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36" name="グループ化 15235">
                      <a:extLst>
                        <a:ext uri="{FF2B5EF4-FFF2-40B4-BE49-F238E27FC236}">
                          <a16:creationId xmlns:a16="http://schemas.microsoft.com/office/drawing/2014/main" id="{4D39383C-C360-D4F1-B3CA-74C7BA1383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54" name="直線コネクタ 15253">
                        <a:extLst>
                          <a:ext uri="{FF2B5EF4-FFF2-40B4-BE49-F238E27FC236}">
                            <a16:creationId xmlns:a16="http://schemas.microsoft.com/office/drawing/2014/main" id="{FC86DFC4-9A45-03AB-7417-718DB16344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5" name="直線コネクタ 15254">
                        <a:extLst>
                          <a:ext uri="{FF2B5EF4-FFF2-40B4-BE49-F238E27FC236}">
                            <a16:creationId xmlns:a16="http://schemas.microsoft.com/office/drawing/2014/main" id="{E5F080DB-86A5-523F-F1A1-BE1CBB97CC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6" name="直線コネクタ 15255">
                        <a:extLst>
                          <a:ext uri="{FF2B5EF4-FFF2-40B4-BE49-F238E27FC236}">
                            <a16:creationId xmlns:a16="http://schemas.microsoft.com/office/drawing/2014/main" id="{E4DFA941-A6FE-4B57-96A8-0279E7B107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7" name="直線コネクタ 15256">
                        <a:extLst>
                          <a:ext uri="{FF2B5EF4-FFF2-40B4-BE49-F238E27FC236}">
                            <a16:creationId xmlns:a16="http://schemas.microsoft.com/office/drawing/2014/main" id="{9BA6A154-8379-BCA3-7901-448050F585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8" name="直線コネクタ 15257">
                        <a:extLst>
                          <a:ext uri="{FF2B5EF4-FFF2-40B4-BE49-F238E27FC236}">
                            <a16:creationId xmlns:a16="http://schemas.microsoft.com/office/drawing/2014/main" id="{057FBF77-88B3-4187-E0E9-2C3AD7434E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9" name="直線コネクタ 15258">
                        <a:extLst>
                          <a:ext uri="{FF2B5EF4-FFF2-40B4-BE49-F238E27FC236}">
                            <a16:creationId xmlns:a16="http://schemas.microsoft.com/office/drawing/2014/main" id="{3D533790-9010-99C1-45FD-BCB3FC3B31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0" name="直線コネクタ 15259">
                        <a:extLst>
                          <a:ext uri="{FF2B5EF4-FFF2-40B4-BE49-F238E27FC236}">
                            <a16:creationId xmlns:a16="http://schemas.microsoft.com/office/drawing/2014/main" id="{DB3145EF-6CF3-C1B1-D0DC-FA96F6CD3B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1" name="直線コネクタ 15260">
                        <a:extLst>
                          <a:ext uri="{FF2B5EF4-FFF2-40B4-BE49-F238E27FC236}">
                            <a16:creationId xmlns:a16="http://schemas.microsoft.com/office/drawing/2014/main" id="{40B49E18-0521-6171-F36B-9998E63D20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2" name="直線コネクタ 15261">
                        <a:extLst>
                          <a:ext uri="{FF2B5EF4-FFF2-40B4-BE49-F238E27FC236}">
                            <a16:creationId xmlns:a16="http://schemas.microsoft.com/office/drawing/2014/main" id="{6854D137-1171-3361-35C4-272DCBB7C2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3" name="直線コネクタ 15262">
                        <a:extLst>
                          <a:ext uri="{FF2B5EF4-FFF2-40B4-BE49-F238E27FC236}">
                            <a16:creationId xmlns:a16="http://schemas.microsoft.com/office/drawing/2014/main" id="{EDB97C69-1D83-AC05-94D1-6FF0C79F0C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4" name="直線コネクタ 15263">
                        <a:extLst>
                          <a:ext uri="{FF2B5EF4-FFF2-40B4-BE49-F238E27FC236}">
                            <a16:creationId xmlns:a16="http://schemas.microsoft.com/office/drawing/2014/main" id="{6AD181BD-84FE-7E50-D4A6-62DBF753DE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5" name="直線コネクタ 15264">
                        <a:extLst>
                          <a:ext uri="{FF2B5EF4-FFF2-40B4-BE49-F238E27FC236}">
                            <a16:creationId xmlns:a16="http://schemas.microsoft.com/office/drawing/2014/main" id="{0CB3DF6D-5EF9-AF40-9BD8-D6430FA6F3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6" name="直線コネクタ 15265">
                        <a:extLst>
                          <a:ext uri="{FF2B5EF4-FFF2-40B4-BE49-F238E27FC236}">
                            <a16:creationId xmlns:a16="http://schemas.microsoft.com/office/drawing/2014/main" id="{B6A68547-4437-2073-289E-8524A5C907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7" name="直線コネクタ 15266">
                        <a:extLst>
                          <a:ext uri="{FF2B5EF4-FFF2-40B4-BE49-F238E27FC236}">
                            <a16:creationId xmlns:a16="http://schemas.microsoft.com/office/drawing/2014/main" id="{95016803-0F91-EE76-2429-F73D874611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8" name="直線コネクタ 15267">
                        <a:extLst>
                          <a:ext uri="{FF2B5EF4-FFF2-40B4-BE49-F238E27FC236}">
                            <a16:creationId xmlns:a16="http://schemas.microsoft.com/office/drawing/2014/main" id="{2094FC8F-668B-A0D1-D71A-4D3256872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9" name="直線コネクタ 15268">
                        <a:extLst>
                          <a:ext uri="{FF2B5EF4-FFF2-40B4-BE49-F238E27FC236}">
                            <a16:creationId xmlns:a16="http://schemas.microsoft.com/office/drawing/2014/main" id="{5B3A8CA3-51EC-A506-A8FD-B3B270681A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37" name="グループ化 15236">
                      <a:extLst>
                        <a:ext uri="{FF2B5EF4-FFF2-40B4-BE49-F238E27FC236}">
                          <a16:creationId xmlns:a16="http://schemas.microsoft.com/office/drawing/2014/main" id="{E44C1733-AD24-CBDC-BF84-374BDDA744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38" name="直線コネクタ 15237">
                        <a:extLst>
                          <a:ext uri="{FF2B5EF4-FFF2-40B4-BE49-F238E27FC236}">
                            <a16:creationId xmlns:a16="http://schemas.microsoft.com/office/drawing/2014/main" id="{BF2CE4EC-7F30-8814-443D-606A872BAF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39" name="直線コネクタ 15238">
                        <a:extLst>
                          <a:ext uri="{FF2B5EF4-FFF2-40B4-BE49-F238E27FC236}">
                            <a16:creationId xmlns:a16="http://schemas.microsoft.com/office/drawing/2014/main" id="{68561F1C-8898-2AA2-EB28-18C5C19951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0" name="直線コネクタ 15239">
                        <a:extLst>
                          <a:ext uri="{FF2B5EF4-FFF2-40B4-BE49-F238E27FC236}">
                            <a16:creationId xmlns:a16="http://schemas.microsoft.com/office/drawing/2014/main" id="{B783EEE0-BA26-2F77-1E09-975B8BCF43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1" name="直線コネクタ 15240">
                        <a:extLst>
                          <a:ext uri="{FF2B5EF4-FFF2-40B4-BE49-F238E27FC236}">
                            <a16:creationId xmlns:a16="http://schemas.microsoft.com/office/drawing/2014/main" id="{35CDC73A-9F31-8405-0DCD-4AA04D4CEC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2" name="直線コネクタ 15241">
                        <a:extLst>
                          <a:ext uri="{FF2B5EF4-FFF2-40B4-BE49-F238E27FC236}">
                            <a16:creationId xmlns:a16="http://schemas.microsoft.com/office/drawing/2014/main" id="{0D8B22EE-D025-2BE1-BF88-A9A3AED650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3" name="直線コネクタ 15242">
                        <a:extLst>
                          <a:ext uri="{FF2B5EF4-FFF2-40B4-BE49-F238E27FC236}">
                            <a16:creationId xmlns:a16="http://schemas.microsoft.com/office/drawing/2014/main" id="{000B741C-7DE2-786B-9303-EE9CFD15A0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4" name="直線コネクタ 15243">
                        <a:extLst>
                          <a:ext uri="{FF2B5EF4-FFF2-40B4-BE49-F238E27FC236}">
                            <a16:creationId xmlns:a16="http://schemas.microsoft.com/office/drawing/2014/main" id="{F52D7B06-9136-808A-3F67-129289F3C6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5" name="直線コネクタ 15244">
                        <a:extLst>
                          <a:ext uri="{FF2B5EF4-FFF2-40B4-BE49-F238E27FC236}">
                            <a16:creationId xmlns:a16="http://schemas.microsoft.com/office/drawing/2014/main" id="{BBB0AC05-4490-1472-8D11-B1CF708DA2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6" name="直線コネクタ 15245">
                        <a:extLst>
                          <a:ext uri="{FF2B5EF4-FFF2-40B4-BE49-F238E27FC236}">
                            <a16:creationId xmlns:a16="http://schemas.microsoft.com/office/drawing/2014/main" id="{F7BC5945-A12E-8CCF-4A89-72C4F65C6F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7" name="直線コネクタ 15246">
                        <a:extLst>
                          <a:ext uri="{FF2B5EF4-FFF2-40B4-BE49-F238E27FC236}">
                            <a16:creationId xmlns:a16="http://schemas.microsoft.com/office/drawing/2014/main" id="{871F4AAB-E285-9483-4D63-7CACEB3FCF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8" name="直線コネクタ 15247">
                        <a:extLst>
                          <a:ext uri="{FF2B5EF4-FFF2-40B4-BE49-F238E27FC236}">
                            <a16:creationId xmlns:a16="http://schemas.microsoft.com/office/drawing/2014/main" id="{AB45839C-745B-6534-0302-DEA9C17293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9" name="直線コネクタ 15248">
                        <a:extLst>
                          <a:ext uri="{FF2B5EF4-FFF2-40B4-BE49-F238E27FC236}">
                            <a16:creationId xmlns:a16="http://schemas.microsoft.com/office/drawing/2014/main" id="{2A7D9749-2155-3E64-4EB9-079B238C9D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0" name="直線コネクタ 15249">
                        <a:extLst>
                          <a:ext uri="{FF2B5EF4-FFF2-40B4-BE49-F238E27FC236}">
                            <a16:creationId xmlns:a16="http://schemas.microsoft.com/office/drawing/2014/main" id="{70C626E0-EB0B-3ABC-85BF-AE404EE90D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1" name="直線コネクタ 15250">
                        <a:extLst>
                          <a:ext uri="{FF2B5EF4-FFF2-40B4-BE49-F238E27FC236}">
                            <a16:creationId xmlns:a16="http://schemas.microsoft.com/office/drawing/2014/main" id="{60CB2F7C-3D72-3646-72D8-30B0C98AA8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2" name="直線コネクタ 15251">
                        <a:extLst>
                          <a:ext uri="{FF2B5EF4-FFF2-40B4-BE49-F238E27FC236}">
                            <a16:creationId xmlns:a16="http://schemas.microsoft.com/office/drawing/2014/main" id="{69D34C3B-5BAA-7374-ED37-5982444E16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3" name="直線コネクタ 15252">
                        <a:extLst>
                          <a:ext uri="{FF2B5EF4-FFF2-40B4-BE49-F238E27FC236}">
                            <a16:creationId xmlns:a16="http://schemas.microsoft.com/office/drawing/2014/main" id="{9D046343-67C4-89DB-A094-86F06D1C21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2" name="グループ化 15201">
                    <a:extLst>
                      <a:ext uri="{FF2B5EF4-FFF2-40B4-BE49-F238E27FC236}">
                        <a16:creationId xmlns:a16="http://schemas.microsoft.com/office/drawing/2014/main" id="{370488B2-14D5-F43C-E17F-6655716905F2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20" name="直線コネクタ 15219">
                      <a:extLst>
                        <a:ext uri="{FF2B5EF4-FFF2-40B4-BE49-F238E27FC236}">
                          <a16:creationId xmlns:a16="http://schemas.microsoft.com/office/drawing/2014/main" id="{39373C71-9E6F-B8BC-0984-BE9CB49AD0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1" name="直線コネクタ 15220">
                      <a:extLst>
                        <a:ext uri="{FF2B5EF4-FFF2-40B4-BE49-F238E27FC236}">
                          <a16:creationId xmlns:a16="http://schemas.microsoft.com/office/drawing/2014/main" id="{0E71ECE3-16A5-27F8-96A0-87BF8E3A15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2" name="直線コネクタ 15221">
                      <a:extLst>
                        <a:ext uri="{FF2B5EF4-FFF2-40B4-BE49-F238E27FC236}">
                          <a16:creationId xmlns:a16="http://schemas.microsoft.com/office/drawing/2014/main" id="{12835DEF-1D42-1F18-E208-7E1A9F92FB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3" name="直線コネクタ 15222">
                      <a:extLst>
                        <a:ext uri="{FF2B5EF4-FFF2-40B4-BE49-F238E27FC236}">
                          <a16:creationId xmlns:a16="http://schemas.microsoft.com/office/drawing/2014/main" id="{F34CB483-8121-DC41-998A-A69F1F56E1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4" name="直線コネクタ 15223">
                      <a:extLst>
                        <a:ext uri="{FF2B5EF4-FFF2-40B4-BE49-F238E27FC236}">
                          <a16:creationId xmlns:a16="http://schemas.microsoft.com/office/drawing/2014/main" id="{532F12EA-071A-0720-E805-DF4876A69A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5" name="直線コネクタ 15224">
                      <a:extLst>
                        <a:ext uri="{FF2B5EF4-FFF2-40B4-BE49-F238E27FC236}">
                          <a16:creationId xmlns:a16="http://schemas.microsoft.com/office/drawing/2014/main" id="{3E5BA19A-FB3D-7CE1-1709-D5AA227384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6" name="直線コネクタ 15225">
                      <a:extLst>
                        <a:ext uri="{FF2B5EF4-FFF2-40B4-BE49-F238E27FC236}">
                          <a16:creationId xmlns:a16="http://schemas.microsoft.com/office/drawing/2014/main" id="{8DFFA444-63AF-7F80-E1A8-4C147F6603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7" name="直線コネクタ 15226">
                      <a:extLst>
                        <a:ext uri="{FF2B5EF4-FFF2-40B4-BE49-F238E27FC236}">
                          <a16:creationId xmlns:a16="http://schemas.microsoft.com/office/drawing/2014/main" id="{3A2B2D3E-C482-2972-DF0D-7836C334DA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8" name="直線コネクタ 15227">
                      <a:extLst>
                        <a:ext uri="{FF2B5EF4-FFF2-40B4-BE49-F238E27FC236}">
                          <a16:creationId xmlns:a16="http://schemas.microsoft.com/office/drawing/2014/main" id="{A0052792-987F-14D7-B6D6-3843C89F57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9" name="直線コネクタ 15228">
                      <a:extLst>
                        <a:ext uri="{FF2B5EF4-FFF2-40B4-BE49-F238E27FC236}">
                          <a16:creationId xmlns:a16="http://schemas.microsoft.com/office/drawing/2014/main" id="{51E668FA-AA16-42DB-4CA7-6D52ACE2FC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0" name="直線コネクタ 15229">
                      <a:extLst>
                        <a:ext uri="{FF2B5EF4-FFF2-40B4-BE49-F238E27FC236}">
                          <a16:creationId xmlns:a16="http://schemas.microsoft.com/office/drawing/2014/main" id="{8FE45A1A-BFEC-997E-9294-1E50AF515D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1" name="直線コネクタ 15230">
                      <a:extLst>
                        <a:ext uri="{FF2B5EF4-FFF2-40B4-BE49-F238E27FC236}">
                          <a16:creationId xmlns:a16="http://schemas.microsoft.com/office/drawing/2014/main" id="{5A2AE200-F5FF-51AF-16CC-02911CD7B9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2" name="直線コネクタ 15231">
                      <a:extLst>
                        <a:ext uri="{FF2B5EF4-FFF2-40B4-BE49-F238E27FC236}">
                          <a16:creationId xmlns:a16="http://schemas.microsoft.com/office/drawing/2014/main" id="{B51A8493-94B0-0372-73FD-782F7BA8CE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3" name="直線コネクタ 15232">
                      <a:extLst>
                        <a:ext uri="{FF2B5EF4-FFF2-40B4-BE49-F238E27FC236}">
                          <a16:creationId xmlns:a16="http://schemas.microsoft.com/office/drawing/2014/main" id="{4957B569-928F-80EF-EF93-5B8EA1DD86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4" name="直線コネクタ 15233">
                      <a:extLst>
                        <a:ext uri="{FF2B5EF4-FFF2-40B4-BE49-F238E27FC236}">
                          <a16:creationId xmlns:a16="http://schemas.microsoft.com/office/drawing/2014/main" id="{4FE796F8-EE37-1204-85EB-4335CB2831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5" name="直線コネクタ 15234">
                      <a:extLst>
                        <a:ext uri="{FF2B5EF4-FFF2-40B4-BE49-F238E27FC236}">
                          <a16:creationId xmlns:a16="http://schemas.microsoft.com/office/drawing/2014/main" id="{8302EDE6-E74B-9609-4641-0ADF0532F4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03" name="グループ化 15202">
                    <a:extLst>
                      <a:ext uri="{FF2B5EF4-FFF2-40B4-BE49-F238E27FC236}">
                        <a16:creationId xmlns:a16="http://schemas.microsoft.com/office/drawing/2014/main" id="{4CEF4D54-1F33-E877-99F3-E4A3B802BA1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04" name="直線コネクタ 15203">
                      <a:extLst>
                        <a:ext uri="{FF2B5EF4-FFF2-40B4-BE49-F238E27FC236}">
                          <a16:creationId xmlns:a16="http://schemas.microsoft.com/office/drawing/2014/main" id="{5B97E8FF-1788-7D4D-6AE7-D2990EA708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5" name="直線コネクタ 15204">
                      <a:extLst>
                        <a:ext uri="{FF2B5EF4-FFF2-40B4-BE49-F238E27FC236}">
                          <a16:creationId xmlns:a16="http://schemas.microsoft.com/office/drawing/2014/main" id="{C483C7B9-125B-4022-1458-6C8BEA95B6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6" name="直線コネクタ 15205">
                      <a:extLst>
                        <a:ext uri="{FF2B5EF4-FFF2-40B4-BE49-F238E27FC236}">
                          <a16:creationId xmlns:a16="http://schemas.microsoft.com/office/drawing/2014/main" id="{236FBE6D-8D7A-1C31-16A1-5823993B2C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7" name="直線コネクタ 15206">
                      <a:extLst>
                        <a:ext uri="{FF2B5EF4-FFF2-40B4-BE49-F238E27FC236}">
                          <a16:creationId xmlns:a16="http://schemas.microsoft.com/office/drawing/2014/main" id="{2737EF3A-EA95-065B-3E49-1DA6994A10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8" name="直線コネクタ 15207">
                      <a:extLst>
                        <a:ext uri="{FF2B5EF4-FFF2-40B4-BE49-F238E27FC236}">
                          <a16:creationId xmlns:a16="http://schemas.microsoft.com/office/drawing/2014/main" id="{13743B7A-1AE7-1DA8-CAF5-FC7ED693CB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9" name="直線コネクタ 15208">
                      <a:extLst>
                        <a:ext uri="{FF2B5EF4-FFF2-40B4-BE49-F238E27FC236}">
                          <a16:creationId xmlns:a16="http://schemas.microsoft.com/office/drawing/2014/main" id="{E3E622ED-01AF-CC96-BBAD-A3200A916C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0" name="直線コネクタ 15209">
                      <a:extLst>
                        <a:ext uri="{FF2B5EF4-FFF2-40B4-BE49-F238E27FC236}">
                          <a16:creationId xmlns:a16="http://schemas.microsoft.com/office/drawing/2014/main" id="{79E94642-6893-269C-9330-C2A1BACEAD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1" name="直線コネクタ 15210">
                      <a:extLst>
                        <a:ext uri="{FF2B5EF4-FFF2-40B4-BE49-F238E27FC236}">
                          <a16:creationId xmlns:a16="http://schemas.microsoft.com/office/drawing/2014/main" id="{D96A04BF-FCB8-5539-E5A9-D7EAA0EE89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2" name="直線コネクタ 15211">
                      <a:extLst>
                        <a:ext uri="{FF2B5EF4-FFF2-40B4-BE49-F238E27FC236}">
                          <a16:creationId xmlns:a16="http://schemas.microsoft.com/office/drawing/2014/main" id="{DFF591CB-F8C3-0DF6-D155-E0D9DAE8B9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3" name="直線コネクタ 15212">
                      <a:extLst>
                        <a:ext uri="{FF2B5EF4-FFF2-40B4-BE49-F238E27FC236}">
                          <a16:creationId xmlns:a16="http://schemas.microsoft.com/office/drawing/2014/main" id="{CBABDFCA-E448-640C-9AEC-5417D15834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4" name="直線コネクタ 15213">
                      <a:extLst>
                        <a:ext uri="{FF2B5EF4-FFF2-40B4-BE49-F238E27FC236}">
                          <a16:creationId xmlns:a16="http://schemas.microsoft.com/office/drawing/2014/main" id="{DF68CF94-E27D-786F-0277-A331B4174D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5" name="直線コネクタ 15214">
                      <a:extLst>
                        <a:ext uri="{FF2B5EF4-FFF2-40B4-BE49-F238E27FC236}">
                          <a16:creationId xmlns:a16="http://schemas.microsoft.com/office/drawing/2014/main" id="{163EA44C-D8F8-1CF0-7968-0491C2D615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6" name="直線コネクタ 15215">
                      <a:extLst>
                        <a:ext uri="{FF2B5EF4-FFF2-40B4-BE49-F238E27FC236}">
                          <a16:creationId xmlns:a16="http://schemas.microsoft.com/office/drawing/2014/main" id="{44144B13-DF2B-E5FB-3DD4-60720B9742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7" name="直線コネクタ 15216">
                      <a:extLst>
                        <a:ext uri="{FF2B5EF4-FFF2-40B4-BE49-F238E27FC236}">
                          <a16:creationId xmlns:a16="http://schemas.microsoft.com/office/drawing/2014/main" id="{975FFE64-49FA-2276-FAF5-3D7D073510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8" name="直線コネクタ 15217">
                      <a:extLst>
                        <a:ext uri="{FF2B5EF4-FFF2-40B4-BE49-F238E27FC236}">
                          <a16:creationId xmlns:a16="http://schemas.microsoft.com/office/drawing/2014/main" id="{CF734B6B-B6EB-46C6-BA47-DC9512798D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9" name="直線コネクタ 15218">
                      <a:extLst>
                        <a:ext uri="{FF2B5EF4-FFF2-40B4-BE49-F238E27FC236}">
                          <a16:creationId xmlns:a16="http://schemas.microsoft.com/office/drawing/2014/main" id="{15093328-AA44-7E02-1A88-B30166E70E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170" name="グループ化 15169">
                  <a:extLst>
                    <a:ext uri="{FF2B5EF4-FFF2-40B4-BE49-F238E27FC236}">
                      <a16:creationId xmlns:a16="http://schemas.microsoft.com/office/drawing/2014/main" id="{C4147F92-7CBF-C60E-8BE7-23B82F2F5F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92" name="直線コネクタ 15191">
                    <a:extLst>
                      <a:ext uri="{FF2B5EF4-FFF2-40B4-BE49-F238E27FC236}">
                        <a16:creationId xmlns:a16="http://schemas.microsoft.com/office/drawing/2014/main" id="{8B1BE6B2-916E-EA73-2514-429705DFF2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3" name="直線コネクタ 15192">
                    <a:extLst>
                      <a:ext uri="{FF2B5EF4-FFF2-40B4-BE49-F238E27FC236}">
                        <a16:creationId xmlns:a16="http://schemas.microsoft.com/office/drawing/2014/main" id="{D6F67F08-CD95-F8B4-3BA2-05A04F469E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4" name="直線コネクタ 15193">
                    <a:extLst>
                      <a:ext uri="{FF2B5EF4-FFF2-40B4-BE49-F238E27FC236}">
                        <a16:creationId xmlns:a16="http://schemas.microsoft.com/office/drawing/2014/main" id="{D9D04491-F730-361B-0B74-AD3C056483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5" name="直線コネクタ 15194">
                    <a:extLst>
                      <a:ext uri="{FF2B5EF4-FFF2-40B4-BE49-F238E27FC236}">
                        <a16:creationId xmlns:a16="http://schemas.microsoft.com/office/drawing/2014/main" id="{F0962335-DAAA-5F85-A91B-DB39B1C225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6" name="直線コネクタ 15195">
                    <a:extLst>
                      <a:ext uri="{FF2B5EF4-FFF2-40B4-BE49-F238E27FC236}">
                        <a16:creationId xmlns:a16="http://schemas.microsoft.com/office/drawing/2014/main" id="{C17CDE87-3744-E039-5637-39F6E65671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7" name="直線コネクタ 15196">
                    <a:extLst>
                      <a:ext uri="{FF2B5EF4-FFF2-40B4-BE49-F238E27FC236}">
                        <a16:creationId xmlns:a16="http://schemas.microsoft.com/office/drawing/2014/main" id="{AF95EC9D-9878-12DF-0F59-9062364A42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1" name="グループ化 15170">
                  <a:extLst>
                    <a:ext uri="{FF2B5EF4-FFF2-40B4-BE49-F238E27FC236}">
                      <a16:creationId xmlns:a16="http://schemas.microsoft.com/office/drawing/2014/main" id="{C217DF85-6BF9-B9E0-22E7-82DE67464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6" name="直線コネクタ 15185">
                    <a:extLst>
                      <a:ext uri="{FF2B5EF4-FFF2-40B4-BE49-F238E27FC236}">
                        <a16:creationId xmlns:a16="http://schemas.microsoft.com/office/drawing/2014/main" id="{D1524122-C575-1558-73EC-0654E8B30F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7" name="直線コネクタ 15186">
                    <a:extLst>
                      <a:ext uri="{FF2B5EF4-FFF2-40B4-BE49-F238E27FC236}">
                        <a16:creationId xmlns:a16="http://schemas.microsoft.com/office/drawing/2014/main" id="{DDB4F99D-42B3-CAF2-986C-AE16C7A11B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8" name="直線コネクタ 15187">
                    <a:extLst>
                      <a:ext uri="{FF2B5EF4-FFF2-40B4-BE49-F238E27FC236}">
                        <a16:creationId xmlns:a16="http://schemas.microsoft.com/office/drawing/2014/main" id="{DECFA432-D805-EE2A-BF90-97A04A37DB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9" name="直線コネクタ 15188">
                    <a:extLst>
                      <a:ext uri="{FF2B5EF4-FFF2-40B4-BE49-F238E27FC236}">
                        <a16:creationId xmlns:a16="http://schemas.microsoft.com/office/drawing/2014/main" id="{C1675A3B-E9AC-F5AC-F9BE-8D7757B349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0" name="直線コネクタ 15189">
                    <a:extLst>
                      <a:ext uri="{FF2B5EF4-FFF2-40B4-BE49-F238E27FC236}">
                        <a16:creationId xmlns:a16="http://schemas.microsoft.com/office/drawing/2014/main" id="{FFFDC7B5-77B1-6EB0-12E0-479633F0BE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1" name="直線コネクタ 15190">
                    <a:extLst>
                      <a:ext uri="{FF2B5EF4-FFF2-40B4-BE49-F238E27FC236}">
                        <a16:creationId xmlns:a16="http://schemas.microsoft.com/office/drawing/2014/main" id="{8634F8B3-580E-A0CC-9A00-DE53D58A99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2" name="グループ化 15171">
                  <a:extLst>
                    <a:ext uri="{FF2B5EF4-FFF2-40B4-BE49-F238E27FC236}">
                      <a16:creationId xmlns:a16="http://schemas.microsoft.com/office/drawing/2014/main" id="{743908EF-E380-2C45-D754-FD233256E0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0" name="直線コネクタ 15179">
                    <a:extLst>
                      <a:ext uri="{FF2B5EF4-FFF2-40B4-BE49-F238E27FC236}">
                        <a16:creationId xmlns:a16="http://schemas.microsoft.com/office/drawing/2014/main" id="{4607F0EC-1246-9952-4821-7951E447B2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1" name="直線コネクタ 15180">
                    <a:extLst>
                      <a:ext uri="{FF2B5EF4-FFF2-40B4-BE49-F238E27FC236}">
                        <a16:creationId xmlns:a16="http://schemas.microsoft.com/office/drawing/2014/main" id="{7BFAA2E6-F323-1E2E-D513-8BC9340031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2" name="直線コネクタ 15181">
                    <a:extLst>
                      <a:ext uri="{FF2B5EF4-FFF2-40B4-BE49-F238E27FC236}">
                        <a16:creationId xmlns:a16="http://schemas.microsoft.com/office/drawing/2014/main" id="{3C25A928-21B8-CFE7-535B-9A168C63F8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3" name="直線コネクタ 15182">
                    <a:extLst>
                      <a:ext uri="{FF2B5EF4-FFF2-40B4-BE49-F238E27FC236}">
                        <a16:creationId xmlns:a16="http://schemas.microsoft.com/office/drawing/2014/main" id="{1417F025-5A04-ED9A-599A-F50F549F94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4" name="直線コネクタ 15183">
                    <a:extLst>
                      <a:ext uri="{FF2B5EF4-FFF2-40B4-BE49-F238E27FC236}">
                        <a16:creationId xmlns:a16="http://schemas.microsoft.com/office/drawing/2014/main" id="{AF9504BD-BE8D-21EC-3501-FDBBAB30FDB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5" name="直線コネクタ 15184">
                    <a:extLst>
                      <a:ext uri="{FF2B5EF4-FFF2-40B4-BE49-F238E27FC236}">
                        <a16:creationId xmlns:a16="http://schemas.microsoft.com/office/drawing/2014/main" id="{824E3BF6-08CE-1746-964A-77FD3E68FA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3" name="グループ化 15172">
                  <a:extLst>
                    <a:ext uri="{FF2B5EF4-FFF2-40B4-BE49-F238E27FC236}">
                      <a16:creationId xmlns:a16="http://schemas.microsoft.com/office/drawing/2014/main" id="{E2AFB772-36E3-9A89-0A98-40EE4E54F1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74" name="直線コネクタ 15173">
                    <a:extLst>
                      <a:ext uri="{FF2B5EF4-FFF2-40B4-BE49-F238E27FC236}">
                        <a16:creationId xmlns:a16="http://schemas.microsoft.com/office/drawing/2014/main" id="{34EFB056-34B6-9688-BC19-E8E908EE5E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5" name="直線コネクタ 15174">
                    <a:extLst>
                      <a:ext uri="{FF2B5EF4-FFF2-40B4-BE49-F238E27FC236}">
                        <a16:creationId xmlns:a16="http://schemas.microsoft.com/office/drawing/2014/main" id="{49A04634-0AA8-BC45-41AB-7A484E1B84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6" name="直線コネクタ 15175">
                    <a:extLst>
                      <a:ext uri="{FF2B5EF4-FFF2-40B4-BE49-F238E27FC236}">
                        <a16:creationId xmlns:a16="http://schemas.microsoft.com/office/drawing/2014/main" id="{11208868-1715-CDC9-EACE-8690CAA036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7" name="直線コネクタ 15176">
                    <a:extLst>
                      <a:ext uri="{FF2B5EF4-FFF2-40B4-BE49-F238E27FC236}">
                        <a16:creationId xmlns:a16="http://schemas.microsoft.com/office/drawing/2014/main" id="{19A0C648-88DA-1BBA-5412-4A6FB8A5B4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8" name="直線コネクタ 15177">
                    <a:extLst>
                      <a:ext uri="{FF2B5EF4-FFF2-40B4-BE49-F238E27FC236}">
                        <a16:creationId xmlns:a16="http://schemas.microsoft.com/office/drawing/2014/main" id="{3D1391EC-5A56-CCA0-3E38-0B9128335F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9" name="直線コネクタ 15178">
                    <a:extLst>
                      <a:ext uri="{FF2B5EF4-FFF2-40B4-BE49-F238E27FC236}">
                        <a16:creationId xmlns:a16="http://schemas.microsoft.com/office/drawing/2014/main" id="{4988E7A1-F4EA-2B44-C028-1E572BD974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9" name="グループ化 14978">
                <a:extLst>
                  <a:ext uri="{FF2B5EF4-FFF2-40B4-BE49-F238E27FC236}">
                    <a16:creationId xmlns:a16="http://schemas.microsoft.com/office/drawing/2014/main" id="{1E9AEC76-52C3-3F17-A2CC-D2C5724B5602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980" name="正方形/長方形 14979">
                  <a:extLst>
                    <a:ext uri="{FF2B5EF4-FFF2-40B4-BE49-F238E27FC236}">
                      <a16:creationId xmlns:a16="http://schemas.microsoft.com/office/drawing/2014/main" id="{D94C5762-A50D-108E-5BFF-360F40F343E1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981" name="グループ化 14980">
                  <a:extLst>
                    <a:ext uri="{FF2B5EF4-FFF2-40B4-BE49-F238E27FC236}">
                      <a16:creationId xmlns:a16="http://schemas.microsoft.com/office/drawing/2014/main" id="{0165119A-2061-4F0B-E76B-D9C36A4FE133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010" name="グループ化 15009">
                    <a:extLst>
                      <a:ext uri="{FF2B5EF4-FFF2-40B4-BE49-F238E27FC236}">
                        <a16:creationId xmlns:a16="http://schemas.microsoft.com/office/drawing/2014/main" id="{B6BF6EB8-8FF6-91D7-A657-68F3BE47723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150" name="正方形/長方形 15149">
                      <a:extLst>
                        <a:ext uri="{FF2B5EF4-FFF2-40B4-BE49-F238E27FC236}">
                          <a16:creationId xmlns:a16="http://schemas.microsoft.com/office/drawing/2014/main" id="{9AA49C76-D035-5F29-46A4-B728FC01CE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1" name="グループ化 15150">
                      <a:extLst>
                        <a:ext uri="{FF2B5EF4-FFF2-40B4-BE49-F238E27FC236}">
                          <a16:creationId xmlns:a16="http://schemas.microsoft.com/office/drawing/2014/main" id="{AFCD8881-FAA0-DC45-8632-1EF936F3D2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6" name="正方形/長方形 15165">
                        <a:extLst>
                          <a:ext uri="{FF2B5EF4-FFF2-40B4-BE49-F238E27FC236}">
                            <a16:creationId xmlns:a16="http://schemas.microsoft.com/office/drawing/2014/main" id="{B2BC66C4-18CD-9173-5D9F-2A53C28E76D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7" name="正方形/長方形 15166">
                        <a:extLst>
                          <a:ext uri="{FF2B5EF4-FFF2-40B4-BE49-F238E27FC236}">
                            <a16:creationId xmlns:a16="http://schemas.microsoft.com/office/drawing/2014/main" id="{DFB375C7-36AC-D32F-EE51-3F59FA50573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152" name="グループ化 15151">
                      <a:extLst>
                        <a:ext uri="{FF2B5EF4-FFF2-40B4-BE49-F238E27FC236}">
                          <a16:creationId xmlns:a16="http://schemas.microsoft.com/office/drawing/2014/main" id="{354029AF-BDD7-69DA-5D88-98F6BE7CC5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162" name="正方形/長方形 15161">
                        <a:extLst>
                          <a:ext uri="{FF2B5EF4-FFF2-40B4-BE49-F238E27FC236}">
                            <a16:creationId xmlns:a16="http://schemas.microsoft.com/office/drawing/2014/main" id="{8803562C-4CAD-2F98-94ED-8B12B7671E1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163" name="グループ化 15162">
                        <a:extLst>
                          <a:ext uri="{FF2B5EF4-FFF2-40B4-BE49-F238E27FC236}">
                            <a16:creationId xmlns:a16="http://schemas.microsoft.com/office/drawing/2014/main" id="{ECB5ECF1-405C-9AD3-F850-0DE00A1FBD0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164" name="正方形/長方形 15163">
                          <a:extLst>
                            <a:ext uri="{FF2B5EF4-FFF2-40B4-BE49-F238E27FC236}">
                              <a16:creationId xmlns:a16="http://schemas.microsoft.com/office/drawing/2014/main" id="{2D383120-7CE8-33BD-ECA1-FB586D4A38B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165" name="正方形/長方形 15164">
                          <a:extLst>
                            <a:ext uri="{FF2B5EF4-FFF2-40B4-BE49-F238E27FC236}">
                              <a16:creationId xmlns:a16="http://schemas.microsoft.com/office/drawing/2014/main" id="{57EFB41B-86CC-66C9-F7B1-533A0773B5D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153" name="正方形/長方形 15152">
                      <a:extLst>
                        <a:ext uri="{FF2B5EF4-FFF2-40B4-BE49-F238E27FC236}">
                          <a16:creationId xmlns:a16="http://schemas.microsoft.com/office/drawing/2014/main" id="{D4B7FFE6-0B76-361A-5458-ABD008A8A65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4" name="グループ化 15153">
                      <a:extLst>
                        <a:ext uri="{FF2B5EF4-FFF2-40B4-BE49-F238E27FC236}">
                          <a16:creationId xmlns:a16="http://schemas.microsoft.com/office/drawing/2014/main" id="{D62240C5-20A0-76D4-C148-AF057FFC45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0" name="正方形/長方形 15159">
                        <a:extLst>
                          <a:ext uri="{FF2B5EF4-FFF2-40B4-BE49-F238E27FC236}">
                            <a16:creationId xmlns:a16="http://schemas.microsoft.com/office/drawing/2014/main" id="{57724CF4-AAE0-3A19-0BDD-3D294F73735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1" name="正方形/長方形 15160">
                        <a:extLst>
                          <a:ext uri="{FF2B5EF4-FFF2-40B4-BE49-F238E27FC236}">
                            <a16:creationId xmlns:a16="http://schemas.microsoft.com/office/drawing/2014/main" id="{1E4AF0D6-F1D3-88F8-5E1A-434FA5B54D9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5" name="正方形/長方形 15154">
                      <a:extLst>
                        <a:ext uri="{FF2B5EF4-FFF2-40B4-BE49-F238E27FC236}">
                          <a16:creationId xmlns:a16="http://schemas.microsoft.com/office/drawing/2014/main" id="{6E06AA6B-3E5B-AD7C-379D-2A6A56F1AB5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6" name="グループ化 15155">
                      <a:extLst>
                        <a:ext uri="{FF2B5EF4-FFF2-40B4-BE49-F238E27FC236}">
                          <a16:creationId xmlns:a16="http://schemas.microsoft.com/office/drawing/2014/main" id="{986F40AD-C1A6-486F-29E1-706C8C1071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58" name="正方形/長方形 15157">
                        <a:extLst>
                          <a:ext uri="{FF2B5EF4-FFF2-40B4-BE49-F238E27FC236}">
                            <a16:creationId xmlns:a16="http://schemas.microsoft.com/office/drawing/2014/main" id="{1040663C-2B19-357B-FC28-6779903CB8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59" name="正方形/長方形 15158">
                        <a:extLst>
                          <a:ext uri="{FF2B5EF4-FFF2-40B4-BE49-F238E27FC236}">
                            <a16:creationId xmlns:a16="http://schemas.microsoft.com/office/drawing/2014/main" id="{4C1177A4-CA05-1F57-64A4-7F8E255D244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7" name="正方形/長方形 15156">
                      <a:extLst>
                        <a:ext uri="{FF2B5EF4-FFF2-40B4-BE49-F238E27FC236}">
                          <a16:creationId xmlns:a16="http://schemas.microsoft.com/office/drawing/2014/main" id="{A0D3EB91-1696-9DCE-CF1C-257F1FF48C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011" name="グループ化 15010">
                    <a:extLst>
                      <a:ext uri="{FF2B5EF4-FFF2-40B4-BE49-F238E27FC236}">
                        <a16:creationId xmlns:a16="http://schemas.microsoft.com/office/drawing/2014/main" id="{38553C39-A8F6-0404-7B59-1B1B061AA1D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116" name="グループ化 15115">
                      <a:extLst>
                        <a:ext uri="{FF2B5EF4-FFF2-40B4-BE49-F238E27FC236}">
                          <a16:creationId xmlns:a16="http://schemas.microsoft.com/office/drawing/2014/main" id="{1B359093-07C2-6526-B53F-ABD6B198AA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34" name="直線コネクタ 15133">
                        <a:extLst>
                          <a:ext uri="{FF2B5EF4-FFF2-40B4-BE49-F238E27FC236}">
                            <a16:creationId xmlns:a16="http://schemas.microsoft.com/office/drawing/2014/main" id="{B61521E5-9315-F6D2-83B8-039BCBF17C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5" name="直線コネクタ 15134">
                        <a:extLst>
                          <a:ext uri="{FF2B5EF4-FFF2-40B4-BE49-F238E27FC236}">
                            <a16:creationId xmlns:a16="http://schemas.microsoft.com/office/drawing/2014/main" id="{1A1E7C87-7149-AE19-5D19-BFA38AEA83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6" name="直線コネクタ 15135">
                        <a:extLst>
                          <a:ext uri="{FF2B5EF4-FFF2-40B4-BE49-F238E27FC236}">
                            <a16:creationId xmlns:a16="http://schemas.microsoft.com/office/drawing/2014/main" id="{FDF42CF9-7A8B-5BEA-EE3F-F4DE0EB10D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7" name="直線コネクタ 15136">
                        <a:extLst>
                          <a:ext uri="{FF2B5EF4-FFF2-40B4-BE49-F238E27FC236}">
                            <a16:creationId xmlns:a16="http://schemas.microsoft.com/office/drawing/2014/main" id="{3EEA7BB4-129E-BC06-9608-99487493AF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8" name="直線コネクタ 15137">
                        <a:extLst>
                          <a:ext uri="{FF2B5EF4-FFF2-40B4-BE49-F238E27FC236}">
                            <a16:creationId xmlns:a16="http://schemas.microsoft.com/office/drawing/2014/main" id="{26997545-EB36-1A4C-1C27-F446B5AAEB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9" name="直線コネクタ 15138">
                        <a:extLst>
                          <a:ext uri="{FF2B5EF4-FFF2-40B4-BE49-F238E27FC236}">
                            <a16:creationId xmlns:a16="http://schemas.microsoft.com/office/drawing/2014/main" id="{1478F66D-EF72-8588-1BD2-E2299BA43B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0" name="直線コネクタ 15139">
                        <a:extLst>
                          <a:ext uri="{FF2B5EF4-FFF2-40B4-BE49-F238E27FC236}">
                            <a16:creationId xmlns:a16="http://schemas.microsoft.com/office/drawing/2014/main" id="{42F4A5B2-AE4E-BACD-6CC1-3C72B8ABCE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1" name="直線コネクタ 15140">
                        <a:extLst>
                          <a:ext uri="{FF2B5EF4-FFF2-40B4-BE49-F238E27FC236}">
                            <a16:creationId xmlns:a16="http://schemas.microsoft.com/office/drawing/2014/main" id="{C9D44CF7-BFDA-0EF4-9BC7-6701851130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2" name="直線コネクタ 15141">
                        <a:extLst>
                          <a:ext uri="{FF2B5EF4-FFF2-40B4-BE49-F238E27FC236}">
                            <a16:creationId xmlns:a16="http://schemas.microsoft.com/office/drawing/2014/main" id="{17C0C664-86FD-E00D-B784-AA5D7E263C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3" name="直線コネクタ 15142">
                        <a:extLst>
                          <a:ext uri="{FF2B5EF4-FFF2-40B4-BE49-F238E27FC236}">
                            <a16:creationId xmlns:a16="http://schemas.microsoft.com/office/drawing/2014/main" id="{00E4E88F-012D-8831-6664-5BA4EB3C47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4" name="直線コネクタ 15143">
                        <a:extLst>
                          <a:ext uri="{FF2B5EF4-FFF2-40B4-BE49-F238E27FC236}">
                            <a16:creationId xmlns:a16="http://schemas.microsoft.com/office/drawing/2014/main" id="{57E7DCDD-03B9-73B8-43E6-856C94EEC2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5" name="直線コネクタ 15144">
                        <a:extLst>
                          <a:ext uri="{FF2B5EF4-FFF2-40B4-BE49-F238E27FC236}">
                            <a16:creationId xmlns:a16="http://schemas.microsoft.com/office/drawing/2014/main" id="{E5C2DF59-0F92-3CD7-68E0-5E2AB470F2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6" name="直線コネクタ 15145">
                        <a:extLst>
                          <a:ext uri="{FF2B5EF4-FFF2-40B4-BE49-F238E27FC236}">
                            <a16:creationId xmlns:a16="http://schemas.microsoft.com/office/drawing/2014/main" id="{A8571DFF-C338-CF07-9F28-7AE131367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7" name="直線コネクタ 15146">
                        <a:extLst>
                          <a:ext uri="{FF2B5EF4-FFF2-40B4-BE49-F238E27FC236}">
                            <a16:creationId xmlns:a16="http://schemas.microsoft.com/office/drawing/2014/main" id="{6A6C1002-FC43-01C0-EEC1-D9F5C19CC3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8" name="直線コネクタ 15147">
                        <a:extLst>
                          <a:ext uri="{FF2B5EF4-FFF2-40B4-BE49-F238E27FC236}">
                            <a16:creationId xmlns:a16="http://schemas.microsoft.com/office/drawing/2014/main" id="{9155C456-D8C4-55C3-74A1-FAA3DB4974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9" name="直線コネクタ 15148">
                        <a:extLst>
                          <a:ext uri="{FF2B5EF4-FFF2-40B4-BE49-F238E27FC236}">
                            <a16:creationId xmlns:a16="http://schemas.microsoft.com/office/drawing/2014/main" id="{3E3C06E3-168B-46A4-335C-5A15A5EDA4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117" name="グループ化 15116">
                      <a:extLst>
                        <a:ext uri="{FF2B5EF4-FFF2-40B4-BE49-F238E27FC236}">
                          <a16:creationId xmlns:a16="http://schemas.microsoft.com/office/drawing/2014/main" id="{1D9EBF62-51D9-CB31-517C-9831D2BCB4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18" name="直線コネクタ 15117">
                        <a:extLst>
                          <a:ext uri="{FF2B5EF4-FFF2-40B4-BE49-F238E27FC236}">
                            <a16:creationId xmlns:a16="http://schemas.microsoft.com/office/drawing/2014/main" id="{C1068931-06BA-6207-092C-A24661C8F1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9" name="直線コネクタ 15118">
                        <a:extLst>
                          <a:ext uri="{FF2B5EF4-FFF2-40B4-BE49-F238E27FC236}">
                            <a16:creationId xmlns:a16="http://schemas.microsoft.com/office/drawing/2014/main" id="{86E50894-653A-D477-921D-14C01B527D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0" name="直線コネクタ 15119">
                        <a:extLst>
                          <a:ext uri="{FF2B5EF4-FFF2-40B4-BE49-F238E27FC236}">
                            <a16:creationId xmlns:a16="http://schemas.microsoft.com/office/drawing/2014/main" id="{E4807707-F84E-B9F2-11C9-DF490E8993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1" name="直線コネクタ 15120">
                        <a:extLst>
                          <a:ext uri="{FF2B5EF4-FFF2-40B4-BE49-F238E27FC236}">
                            <a16:creationId xmlns:a16="http://schemas.microsoft.com/office/drawing/2014/main" id="{35469345-734B-7DE6-E913-82F8EC4282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2" name="直線コネクタ 15121">
                        <a:extLst>
                          <a:ext uri="{FF2B5EF4-FFF2-40B4-BE49-F238E27FC236}">
                            <a16:creationId xmlns:a16="http://schemas.microsoft.com/office/drawing/2014/main" id="{595118D5-A0F8-3B65-55E9-993FE33D79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3" name="直線コネクタ 15122">
                        <a:extLst>
                          <a:ext uri="{FF2B5EF4-FFF2-40B4-BE49-F238E27FC236}">
                            <a16:creationId xmlns:a16="http://schemas.microsoft.com/office/drawing/2014/main" id="{1EB7C9F5-8678-7DD3-AE35-47001CB6CF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4" name="直線コネクタ 15123">
                        <a:extLst>
                          <a:ext uri="{FF2B5EF4-FFF2-40B4-BE49-F238E27FC236}">
                            <a16:creationId xmlns:a16="http://schemas.microsoft.com/office/drawing/2014/main" id="{0D6281B6-6C5B-8DA2-CC1C-F664E90265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5" name="直線コネクタ 15124">
                        <a:extLst>
                          <a:ext uri="{FF2B5EF4-FFF2-40B4-BE49-F238E27FC236}">
                            <a16:creationId xmlns:a16="http://schemas.microsoft.com/office/drawing/2014/main" id="{BBB6E234-4333-845F-847D-D67CFF03FF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6" name="直線コネクタ 15125">
                        <a:extLst>
                          <a:ext uri="{FF2B5EF4-FFF2-40B4-BE49-F238E27FC236}">
                            <a16:creationId xmlns:a16="http://schemas.microsoft.com/office/drawing/2014/main" id="{DB1DB849-1123-BE7F-2E60-69F7CEC10C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7" name="直線コネクタ 15126">
                        <a:extLst>
                          <a:ext uri="{FF2B5EF4-FFF2-40B4-BE49-F238E27FC236}">
                            <a16:creationId xmlns:a16="http://schemas.microsoft.com/office/drawing/2014/main" id="{EB640B79-160F-D5B8-2DAB-B9D66D8DA2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8" name="直線コネクタ 15127">
                        <a:extLst>
                          <a:ext uri="{FF2B5EF4-FFF2-40B4-BE49-F238E27FC236}">
                            <a16:creationId xmlns:a16="http://schemas.microsoft.com/office/drawing/2014/main" id="{ACCE61EC-ACA4-7F0E-FFBD-92DBA7C352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9" name="直線コネクタ 15128">
                        <a:extLst>
                          <a:ext uri="{FF2B5EF4-FFF2-40B4-BE49-F238E27FC236}">
                            <a16:creationId xmlns:a16="http://schemas.microsoft.com/office/drawing/2014/main" id="{BCC8B6E7-FD32-87A2-BEA0-7B1F611BB4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0" name="直線コネクタ 15129">
                        <a:extLst>
                          <a:ext uri="{FF2B5EF4-FFF2-40B4-BE49-F238E27FC236}">
                            <a16:creationId xmlns:a16="http://schemas.microsoft.com/office/drawing/2014/main" id="{AB546404-0246-3BE2-7213-C0F4DE2131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1" name="直線コネクタ 15130">
                        <a:extLst>
                          <a:ext uri="{FF2B5EF4-FFF2-40B4-BE49-F238E27FC236}">
                            <a16:creationId xmlns:a16="http://schemas.microsoft.com/office/drawing/2014/main" id="{D8527677-CACF-E07D-9C1F-4D4BDC7B94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2" name="直線コネクタ 15131">
                        <a:extLst>
                          <a:ext uri="{FF2B5EF4-FFF2-40B4-BE49-F238E27FC236}">
                            <a16:creationId xmlns:a16="http://schemas.microsoft.com/office/drawing/2014/main" id="{5FA0A058-3F00-0825-5ED2-356082605C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3" name="直線コネクタ 15132">
                        <a:extLst>
                          <a:ext uri="{FF2B5EF4-FFF2-40B4-BE49-F238E27FC236}">
                            <a16:creationId xmlns:a16="http://schemas.microsoft.com/office/drawing/2014/main" id="{23D809C4-8AC1-DA7E-AAF4-432CB51E54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2" name="グループ化 15011">
                    <a:extLst>
                      <a:ext uri="{FF2B5EF4-FFF2-40B4-BE49-F238E27FC236}">
                        <a16:creationId xmlns:a16="http://schemas.microsoft.com/office/drawing/2014/main" id="{FF9C553D-05E3-5823-22C2-2023392AF15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82" name="グループ化 15081">
                      <a:extLst>
                        <a:ext uri="{FF2B5EF4-FFF2-40B4-BE49-F238E27FC236}">
                          <a16:creationId xmlns:a16="http://schemas.microsoft.com/office/drawing/2014/main" id="{516F1714-8FC5-B6DC-D011-B569D7E383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00" name="直線コネクタ 15099">
                        <a:extLst>
                          <a:ext uri="{FF2B5EF4-FFF2-40B4-BE49-F238E27FC236}">
                            <a16:creationId xmlns:a16="http://schemas.microsoft.com/office/drawing/2014/main" id="{997901A3-6D3D-4BD4-453E-F1452B0B86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1" name="直線コネクタ 15100">
                        <a:extLst>
                          <a:ext uri="{FF2B5EF4-FFF2-40B4-BE49-F238E27FC236}">
                            <a16:creationId xmlns:a16="http://schemas.microsoft.com/office/drawing/2014/main" id="{FC3A8803-D772-FCB8-5F31-66ABF6BBB6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2" name="直線コネクタ 15101">
                        <a:extLst>
                          <a:ext uri="{FF2B5EF4-FFF2-40B4-BE49-F238E27FC236}">
                            <a16:creationId xmlns:a16="http://schemas.microsoft.com/office/drawing/2014/main" id="{BF5A82E7-112F-7948-6AC1-D9C7AFEAEC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3" name="直線コネクタ 15102">
                        <a:extLst>
                          <a:ext uri="{FF2B5EF4-FFF2-40B4-BE49-F238E27FC236}">
                            <a16:creationId xmlns:a16="http://schemas.microsoft.com/office/drawing/2014/main" id="{6D8FB26C-8968-898B-B570-8E63479390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4" name="直線コネクタ 15103">
                        <a:extLst>
                          <a:ext uri="{FF2B5EF4-FFF2-40B4-BE49-F238E27FC236}">
                            <a16:creationId xmlns:a16="http://schemas.microsoft.com/office/drawing/2014/main" id="{65F2860C-3DAF-9EAA-827C-E0F242B547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5" name="直線コネクタ 15104">
                        <a:extLst>
                          <a:ext uri="{FF2B5EF4-FFF2-40B4-BE49-F238E27FC236}">
                            <a16:creationId xmlns:a16="http://schemas.microsoft.com/office/drawing/2014/main" id="{006B7952-B542-8EF2-BF4B-EE7751F2D9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6" name="直線コネクタ 15105">
                        <a:extLst>
                          <a:ext uri="{FF2B5EF4-FFF2-40B4-BE49-F238E27FC236}">
                            <a16:creationId xmlns:a16="http://schemas.microsoft.com/office/drawing/2014/main" id="{622CAEA5-8316-2DB9-A7D6-8FB91006F7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7" name="直線コネクタ 15106">
                        <a:extLst>
                          <a:ext uri="{FF2B5EF4-FFF2-40B4-BE49-F238E27FC236}">
                            <a16:creationId xmlns:a16="http://schemas.microsoft.com/office/drawing/2014/main" id="{7024F3B9-0EAD-1554-9761-C12CAB6600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8" name="直線コネクタ 15107">
                        <a:extLst>
                          <a:ext uri="{FF2B5EF4-FFF2-40B4-BE49-F238E27FC236}">
                            <a16:creationId xmlns:a16="http://schemas.microsoft.com/office/drawing/2014/main" id="{A14F2995-7D2F-1965-99E0-F8A340FE88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9" name="直線コネクタ 15108">
                        <a:extLst>
                          <a:ext uri="{FF2B5EF4-FFF2-40B4-BE49-F238E27FC236}">
                            <a16:creationId xmlns:a16="http://schemas.microsoft.com/office/drawing/2014/main" id="{F671D80A-5E26-7454-3246-79D25A825E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0" name="直線コネクタ 15109">
                        <a:extLst>
                          <a:ext uri="{FF2B5EF4-FFF2-40B4-BE49-F238E27FC236}">
                            <a16:creationId xmlns:a16="http://schemas.microsoft.com/office/drawing/2014/main" id="{2E9761CB-BFB5-F6E0-3AEF-6CCAC3DDBB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1" name="直線コネクタ 15110">
                        <a:extLst>
                          <a:ext uri="{FF2B5EF4-FFF2-40B4-BE49-F238E27FC236}">
                            <a16:creationId xmlns:a16="http://schemas.microsoft.com/office/drawing/2014/main" id="{81219AD9-AA2B-59F9-9D88-CBD13C52DB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2" name="直線コネクタ 15111">
                        <a:extLst>
                          <a:ext uri="{FF2B5EF4-FFF2-40B4-BE49-F238E27FC236}">
                            <a16:creationId xmlns:a16="http://schemas.microsoft.com/office/drawing/2014/main" id="{7BA62A87-10E0-51A6-E82D-8396E56676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3" name="直線コネクタ 15112">
                        <a:extLst>
                          <a:ext uri="{FF2B5EF4-FFF2-40B4-BE49-F238E27FC236}">
                            <a16:creationId xmlns:a16="http://schemas.microsoft.com/office/drawing/2014/main" id="{5A4E1A87-6321-D821-5A2D-ACD4720AF0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4" name="直線コネクタ 15113">
                        <a:extLst>
                          <a:ext uri="{FF2B5EF4-FFF2-40B4-BE49-F238E27FC236}">
                            <a16:creationId xmlns:a16="http://schemas.microsoft.com/office/drawing/2014/main" id="{F22610A2-BB18-9BE1-4F0A-E8D251AB8C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5" name="直線コネクタ 15114">
                        <a:extLst>
                          <a:ext uri="{FF2B5EF4-FFF2-40B4-BE49-F238E27FC236}">
                            <a16:creationId xmlns:a16="http://schemas.microsoft.com/office/drawing/2014/main" id="{50329503-697E-7826-5A82-711D8F93AB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83" name="グループ化 15082">
                      <a:extLst>
                        <a:ext uri="{FF2B5EF4-FFF2-40B4-BE49-F238E27FC236}">
                          <a16:creationId xmlns:a16="http://schemas.microsoft.com/office/drawing/2014/main" id="{089FD0ED-69BD-8A88-CBFA-2FB9F452E6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84" name="直線コネクタ 15083">
                        <a:extLst>
                          <a:ext uri="{FF2B5EF4-FFF2-40B4-BE49-F238E27FC236}">
                            <a16:creationId xmlns:a16="http://schemas.microsoft.com/office/drawing/2014/main" id="{DC969577-D64B-D5D8-896A-17B7AB6AF1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5" name="直線コネクタ 15084">
                        <a:extLst>
                          <a:ext uri="{FF2B5EF4-FFF2-40B4-BE49-F238E27FC236}">
                            <a16:creationId xmlns:a16="http://schemas.microsoft.com/office/drawing/2014/main" id="{98E6CE62-C714-283B-A32E-C5A3D60348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6" name="直線コネクタ 15085">
                        <a:extLst>
                          <a:ext uri="{FF2B5EF4-FFF2-40B4-BE49-F238E27FC236}">
                            <a16:creationId xmlns:a16="http://schemas.microsoft.com/office/drawing/2014/main" id="{3EFAE554-4CA5-1E41-F887-A88C5D06D9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7" name="直線コネクタ 15086">
                        <a:extLst>
                          <a:ext uri="{FF2B5EF4-FFF2-40B4-BE49-F238E27FC236}">
                            <a16:creationId xmlns:a16="http://schemas.microsoft.com/office/drawing/2014/main" id="{1050B5FA-3BAE-02E1-6A60-269911DAA5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8" name="直線コネクタ 15087">
                        <a:extLst>
                          <a:ext uri="{FF2B5EF4-FFF2-40B4-BE49-F238E27FC236}">
                            <a16:creationId xmlns:a16="http://schemas.microsoft.com/office/drawing/2014/main" id="{3D0C59F1-2639-E126-C977-125FE7B3C8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9" name="直線コネクタ 15088">
                        <a:extLst>
                          <a:ext uri="{FF2B5EF4-FFF2-40B4-BE49-F238E27FC236}">
                            <a16:creationId xmlns:a16="http://schemas.microsoft.com/office/drawing/2014/main" id="{2CFE261B-E247-8CC0-0DAE-85AA026C22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0" name="直線コネクタ 15089">
                        <a:extLst>
                          <a:ext uri="{FF2B5EF4-FFF2-40B4-BE49-F238E27FC236}">
                            <a16:creationId xmlns:a16="http://schemas.microsoft.com/office/drawing/2014/main" id="{14E9F91C-3A65-E9D4-7F32-75C2047A31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1" name="直線コネクタ 15090">
                        <a:extLst>
                          <a:ext uri="{FF2B5EF4-FFF2-40B4-BE49-F238E27FC236}">
                            <a16:creationId xmlns:a16="http://schemas.microsoft.com/office/drawing/2014/main" id="{B2663DCB-39B2-DCDE-BA1A-09DE5766F0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2" name="直線コネクタ 15091">
                        <a:extLst>
                          <a:ext uri="{FF2B5EF4-FFF2-40B4-BE49-F238E27FC236}">
                            <a16:creationId xmlns:a16="http://schemas.microsoft.com/office/drawing/2014/main" id="{4DC8E405-DEB6-1DBC-6ABF-A76AEC10A2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3" name="直線コネクタ 15092">
                        <a:extLst>
                          <a:ext uri="{FF2B5EF4-FFF2-40B4-BE49-F238E27FC236}">
                            <a16:creationId xmlns:a16="http://schemas.microsoft.com/office/drawing/2014/main" id="{90B69AC1-4B23-521F-A5CF-A4C96C95AC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4" name="直線コネクタ 15093">
                        <a:extLst>
                          <a:ext uri="{FF2B5EF4-FFF2-40B4-BE49-F238E27FC236}">
                            <a16:creationId xmlns:a16="http://schemas.microsoft.com/office/drawing/2014/main" id="{0BA59E42-2174-06C7-B416-32A316CCA6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5" name="直線コネクタ 15094">
                        <a:extLst>
                          <a:ext uri="{FF2B5EF4-FFF2-40B4-BE49-F238E27FC236}">
                            <a16:creationId xmlns:a16="http://schemas.microsoft.com/office/drawing/2014/main" id="{0495400E-5F2A-F8BC-1C3F-41CB432925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6" name="直線コネクタ 15095">
                        <a:extLst>
                          <a:ext uri="{FF2B5EF4-FFF2-40B4-BE49-F238E27FC236}">
                            <a16:creationId xmlns:a16="http://schemas.microsoft.com/office/drawing/2014/main" id="{C864FC08-AD11-DFAF-1CD5-E9365E527C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7" name="直線コネクタ 15096">
                        <a:extLst>
                          <a:ext uri="{FF2B5EF4-FFF2-40B4-BE49-F238E27FC236}">
                            <a16:creationId xmlns:a16="http://schemas.microsoft.com/office/drawing/2014/main" id="{39559018-DFBF-1A37-905F-CDA26FDDE7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8" name="直線コネクタ 15097">
                        <a:extLst>
                          <a:ext uri="{FF2B5EF4-FFF2-40B4-BE49-F238E27FC236}">
                            <a16:creationId xmlns:a16="http://schemas.microsoft.com/office/drawing/2014/main" id="{59A903F9-F4A4-9A51-E26D-A3FA7715F8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9" name="直線コネクタ 15098">
                        <a:extLst>
                          <a:ext uri="{FF2B5EF4-FFF2-40B4-BE49-F238E27FC236}">
                            <a16:creationId xmlns:a16="http://schemas.microsoft.com/office/drawing/2014/main" id="{5AB62DED-0D85-BF9C-BC9A-460A8E2E1B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3" name="グループ化 15012">
                    <a:extLst>
                      <a:ext uri="{FF2B5EF4-FFF2-40B4-BE49-F238E27FC236}">
                        <a16:creationId xmlns:a16="http://schemas.microsoft.com/office/drawing/2014/main" id="{5EB05BA8-6852-EC8A-73E3-61CC1C7B2088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48" name="グループ化 15047">
                      <a:extLst>
                        <a:ext uri="{FF2B5EF4-FFF2-40B4-BE49-F238E27FC236}">
                          <a16:creationId xmlns:a16="http://schemas.microsoft.com/office/drawing/2014/main" id="{72F5A507-C92C-C5A8-7FBE-402661B5B7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66" name="直線コネクタ 15065">
                        <a:extLst>
                          <a:ext uri="{FF2B5EF4-FFF2-40B4-BE49-F238E27FC236}">
                            <a16:creationId xmlns:a16="http://schemas.microsoft.com/office/drawing/2014/main" id="{7B373EF5-316D-5726-E0D9-378BAF24CB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7" name="直線コネクタ 15066">
                        <a:extLst>
                          <a:ext uri="{FF2B5EF4-FFF2-40B4-BE49-F238E27FC236}">
                            <a16:creationId xmlns:a16="http://schemas.microsoft.com/office/drawing/2014/main" id="{884B4E49-D336-700E-A767-163925BF67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8" name="直線コネクタ 15067">
                        <a:extLst>
                          <a:ext uri="{FF2B5EF4-FFF2-40B4-BE49-F238E27FC236}">
                            <a16:creationId xmlns:a16="http://schemas.microsoft.com/office/drawing/2014/main" id="{544384F0-0A40-5E0F-1821-5266EC7F59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9" name="直線コネクタ 15068">
                        <a:extLst>
                          <a:ext uri="{FF2B5EF4-FFF2-40B4-BE49-F238E27FC236}">
                            <a16:creationId xmlns:a16="http://schemas.microsoft.com/office/drawing/2014/main" id="{473AE74E-A1EF-1092-A54D-8DBF5E0F31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0" name="直線コネクタ 15069">
                        <a:extLst>
                          <a:ext uri="{FF2B5EF4-FFF2-40B4-BE49-F238E27FC236}">
                            <a16:creationId xmlns:a16="http://schemas.microsoft.com/office/drawing/2014/main" id="{1CE3979B-A7B8-C394-0B09-DA069FE3A5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1" name="直線コネクタ 15070">
                        <a:extLst>
                          <a:ext uri="{FF2B5EF4-FFF2-40B4-BE49-F238E27FC236}">
                            <a16:creationId xmlns:a16="http://schemas.microsoft.com/office/drawing/2014/main" id="{4456DFFB-14E7-FD22-938D-72E329AB75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2" name="直線コネクタ 15071">
                        <a:extLst>
                          <a:ext uri="{FF2B5EF4-FFF2-40B4-BE49-F238E27FC236}">
                            <a16:creationId xmlns:a16="http://schemas.microsoft.com/office/drawing/2014/main" id="{D5B76B93-BFE8-9764-4822-9DE5E1D42D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3" name="直線コネクタ 15072">
                        <a:extLst>
                          <a:ext uri="{FF2B5EF4-FFF2-40B4-BE49-F238E27FC236}">
                            <a16:creationId xmlns:a16="http://schemas.microsoft.com/office/drawing/2014/main" id="{3C327E56-38B5-756A-8375-47B82ED4F4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4" name="直線コネクタ 15073">
                        <a:extLst>
                          <a:ext uri="{FF2B5EF4-FFF2-40B4-BE49-F238E27FC236}">
                            <a16:creationId xmlns:a16="http://schemas.microsoft.com/office/drawing/2014/main" id="{C282AB00-2EFD-CAE1-7048-5BC6626123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5" name="直線コネクタ 15074">
                        <a:extLst>
                          <a:ext uri="{FF2B5EF4-FFF2-40B4-BE49-F238E27FC236}">
                            <a16:creationId xmlns:a16="http://schemas.microsoft.com/office/drawing/2014/main" id="{F97F283C-428A-3761-81F3-38630486D6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6" name="直線コネクタ 15075">
                        <a:extLst>
                          <a:ext uri="{FF2B5EF4-FFF2-40B4-BE49-F238E27FC236}">
                            <a16:creationId xmlns:a16="http://schemas.microsoft.com/office/drawing/2014/main" id="{5CBFAB7C-9FAE-EC60-06E2-0060D6A96C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7" name="直線コネクタ 15076">
                        <a:extLst>
                          <a:ext uri="{FF2B5EF4-FFF2-40B4-BE49-F238E27FC236}">
                            <a16:creationId xmlns:a16="http://schemas.microsoft.com/office/drawing/2014/main" id="{72B5B1F9-8578-CC27-35C7-07E1174A2C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8" name="直線コネクタ 15077">
                        <a:extLst>
                          <a:ext uri="{FF2B5EF4-FFF2-40B4-BE49-F238E27FC236}">
                            <a16:creationId xmlns:a16="http://schemas.microsoft.com/office/drawing/2014/main" id="{77185C3D-0044-929C-9072-99179BC40B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9" name="直線コネクタ 15078">
                        <a:extLst>
                          <a:ext uri="{FF2B5EF4-FFF2-40B4-BE49-F238E27FC236}">
                            <a16:creationId xmlns:a16="http://schemas.microsoft.com/office/drawing/2014/main" id="{C408739F-7128-1E0E-FAA0-C2DE107B5C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0" name="直線コネクタ 15079">
                        <a:extLst>
                          <a:ext uri="{FF2B5EF4-FFF2-40B4-BE49-F238E27FC236}">
                            <a16:creationId xmlns:a16="http://schemas.microsoft.com/office/drawing/2014/main" id="{AA8ACD05-AF10-9307-522B-6998A8EA9B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1" name="直線コネクタ 15080">
                        <a:extLst>
                          <a:ext uri="{FF2B5EF4-FFF2-40B4-BE49-F238E27FC236}">
                            <a16:creationId xmlns:a16="http://schemas.microsoft.com/office/drawing/2014/main" id="{8491BEAA-DBCA-CA79-2235-604154E313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49" name="グループ化 15048">
                      <a:extLst>
                        <a:ext uri="{FF2B5EF4-FFF2-40B4-BE49-F238E27FC236}">
                          <a16:creationId xmlns:a16="http://schemas.microsoft.com/office/drawing/2014/main" id="{E7350961-9FAB-FF17-85DE-35CBC399CE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50" name="直線コネクタ 15049">
                        <a:extLst>
                          <a:ext uri="{FF2B5EF4-FFF2-40B4-BE49-F238E27FC236}">
                            <a16:creationId xmlns:a16="http://schemas.microsoft.com/office/drawing/2014/main" id="{1D7A0218-013D-266D-2180-9F52828BA3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1" name="直線コネクタ 15050">
                        <a:extLst>
                          <a:ext uri="{FF2B5EF4-FFF2-40B4-BE49-F238E27FC236}">
                            <a16:creationId xmlns:a16="http://schemas.microsoft.com/office/drawing/2014/main" id="{CC190747-A426-C75B-F042-6BD8441E12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2" name="直線コネクタ 15051">
                        <a:extLst>
                          <a:ext uri="{FF2B5EF4-FFF2-40B4-BE49-F238E27FC236}">
                            <a16:creationId xmlns:a16="http://schemas.microsoft.com/office/drawing/2014/main" id="{1ACDE20B-025C-D187-E9CB-0BB352949B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3" name="直線コネクタ 15052">
                        <a:extLst>
                          <a:ext uri="{FF2B5EF4-FFF2-40B4-BE49-F238E27FC236}">
                            <a16:creationId xmlns:a16="http://schemas.microsoft.com/office/drawing/2014/main" id="{ECC7D762-0780-46D8-C3D3-26D074188C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4" name="直線コネクタ 15053">
                        <a:extLst>
                          <a:ext uri="{FF2B5EF4-FFF2-40B4-BE49-F238E27FC236}">
                            <a16:creationId xmlns:a16="http://schemas.microsoft.com/office/drawing/2014/main" id="{EE99005A-BA10-A146-7DA5-AF5BDEC6FA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5" name="直線コネクタ 15054">
                        <a:extLst>
                          <a:ext uri="{FF2B5EF4-FFF2-40B4-BE49-F238E27FC236}">
                            <a16:creationId xmlns:a16="http://schemas.microsoft.com/office/drawing/2014/main" id="{21AD6ED2-0976-3C2B-9BB9-233BCC2D9B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6" name="直線コネクタ 15055">
                        <a:extLst>
                          <a:ext uri="{FF2B5EF4-FFF2-40B4-BE49-F238E27FC236}">
                            <a16:creationId xmlns:a16="http://schemas.microsoft.com/office/drawing/2014/main" id="{ADF55B16-9DD3-DF4A-8456-35575C5787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7" name="直線コネクタ 15056">
                        <a:extLst>
                          <a:ext uri="{FF2B5EF4-FFF2-40B4-BE49-F238E27FC236}">
                            <a16:creationId xmlns:a16="http://schemas.microsoft.com/office/drawing/2014/main" id="{1887165F-6B84-9C30-D555-9D75A446A8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8" name="直線コネクタ 15057">
                        <a:extLst>
                          <a:ext uri="{FF2B5EF4-FFF2-40B4-BE49-F238E27FC236}">
                            <a16:creationId xmlns:a16="http://schemas.microsoft.com/office/drawing/2014/main" id="{B0052342-700D-1AEE-0A2D-8946CE8DBD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9" name="直線コネクタ 15058">
                        <a:extLst>
                          <a:ext uri="{FF2B5EF4-FFF2-40B4-BE49-F238E27FC236}">
                            <a16:creationId xmlns:a16="http://schemas.microsoft.com/office/drawing/2014/main" id="{26BA54F5-653C-D922-1630-3D74FA2D72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0" name="直線コネクタ 15059">
                        <a:extLst>
                          <a:ext uri="{FF2B5EF4-FFF2-40B4-BE49-F238E27FC236}">
                            <a16:creationId xmlns:a16="http://schemas.microsoft.com/office/drawing/2014/main" id="{1AB041D0-F1E6-CFEF-14A8-D9E15003EC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1" name="直線コネクタ 15060">
                        <a:extLst>
                          <a:ext uri="{FF2B5EF4-FFF2-40B4-BE49-F238E27FC236}">
                            <a16:creationId xmlns:a16="http://schemas.microsoft.com/office/drawing/2014/main" id="{53A01197-6FA7-346B-5C45-5E8DBB2E0E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2" name="直線コネクタ 15061">
                        <a:extLst>
                          <a:ext uri="{FF2B5EF4-FFF2-40B4-BE49-F238E27FC236}">
                            <a16:creationId xmlns:a16="http://schemas.microsoft.com/office/drawing/2014/main" id="{8AA55210-8C58-67AE-9918-7742463B10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3" name="直線コネクタ 15062">
                        <a:extLst>
                          <a:ext uri="{FF2B5EF4-FFF2-40B4-BE49-F238E27FC236}">
                            <a16:creationId xmlns:a16="http://schemas.microsoft.com/office/drawing/2014/main" id="{71A4BFCA-B195-148A-7CF8-C7CF3675F1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4" name="直線コネクタ 15063">
                        <a:extLst>
                          <a:ext uri="{FF2B5EF4-FFF2-40B4-BE49-F238E27FC236}">
                            <a16:creationId xmlns:a16="http://schemas.microsoft.com/office/drawing/2014/main" id="{184D65D1-DABB-5A8B-2CD2-CCC1CBA3AA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5" name="直線コネクタ 15064">
                        <a:extLst>
                          <a:ext uri="{FF2B5EF4-FFF2-40B4-BE49-F238E27FC236}">
                            <a16:creationId xmlns:a16="http://schemas.microsoft.com/office/drawing/2014/main" id="{C24CAD82-1D59-80E6-B2BD-4861CD71CB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4" name="グループ化 15013">
                    <a:extLst>
                      <a:ext uri="{FF2B5EF4-FFF2-40B4-BE49-F238E27FC236}">
                        <a16:creationId xmlns:a16="http://schemas.microsoft.com/office/drawing/2014/main" id="{EF2F3924-866D-04D8-8A4A-65794C8E0E0F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32" name="直線コネクタ 15031">
                      <a:extLst>
                        <a:ext uri="{FF2B5EF4-FFF2-40B4-BE49-F238E27FC236}">
                          <a16:creationId xmlns:a16="http://schemas.microsoft.com/office/drawing/2014/main" id="{DCC626E3-1426-A855-6AF9-E740C499EC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3" name="直線コネクタ 15032">
                      <a:extLst>
                        <a:ext uri="{FF2B5EF4-FFF2-40B4-BE49-F238E27FC236}">
                          <a16:creationId xmlns:a16="http://schemas.microsoft.com/office/drawing/2014/main" id="{E9EE3021-7F95-EDFD-1193-E093E314B8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4" name="直線コネクタ 15033">
                      <a:extLst>
                        <a:ext uri="{FF2B5EF4-FFF2-40B4-BE49-F238E27FC236}">
                          <a16:creationId xmlns:a16="http://schemas.microsoft.com/office/drawing/2014/main" id="{F7497F88-2BDE-79E9-88A7-FE2E3E1ABE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5" name="直線コネクタ 15034">
                      <a:extLst>
                        <a:ext uri="{FF2B5EF4-FFF2-40B4-BE49-F238E27FC236}">
                          <a16:creationId xmlns:a16="http://schemas.microsoft.com/office/drawing/2014/main" id="{629776A1-A649-2FF5-CFBF-690BF57237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6" name="直線コネクタ 15035">
                      <a:extLst>
                        <a:ext uri="{FF2B5EF4-FFF2-40B4-BE49-F238E27FC236}">
                          <a16:creationId xmlns:a16="http://schemas.microsoft.com/office/drawing/2014/main" id="{0D9E4ABB-37AB-AAA3-9182-175FFFB213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7" name="直線コネクタ 15036">
                      <a:extLst>
                        <a:ext uri="{FF2B5EF4-FFF2-40B4-BE49-F238E27FC236}">
                          <a16:creationId xmlns:a16="http://schemas.microsoft.com/office/drawing/2014/main" id="{98A540C5-135A-3953-4575-7EBF70F540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8" name="直線コネクタ 15037">
                      <a:extLst>
                        <a:ext uri="{FF2B5EF4-FFF2-40B4-BE49-F238E27FC236}">
                          <a16:creationId xmlns:a16="http://schemas.microsoft.com/office/drawing/2014/main" id="{14A3BC1C-177A-86A6-3320-330A3F64A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9" name="直線コネクタ 15038">
                      <a:extLst>
                        <a:ext uri="{FF2B5EF4-FFF2-40B4-BE49-F238E27FC236}">
                          <a16:creationId xmlns:a16="http://schemas.microsoft.com/office/drawing/2014/main" id="{6198EEDF-A371-CDC8-74CB-F8EF0744BC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0" name="直線コネクタ 15039">
                      <a:extLst>
                        <a:ext uri="{FF2B5EF4-FFF2-40B4-BE49-F238E27FC236}">
                          <a16:creationId xmlns:a16="http://schemas.microsoft.com/office/drawing/2014/main" id="{A18C64E1-E604-6F8B-8737-49710689B1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1" name="直線コネクタ 15040">
                      <a:extLst>
                        <a:ext uri="{FF2B5EF4-FFF2-40B4-BE49-F238E27FC236}">
                          <a16:creationId xmlns:a16="http://schemas.microsoft.com/office/drawing/2014/main" id="{96A6FB8C-86E0-6D64-6AB0-244AC06686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2" name="直線コネクタ 15041">
                      <a:extLst>
                        <a:ext uri="{FF2B5EF4-FFF2-40B4-BE49-F238E27FC236}">
                          <a16:creationId xmlns:a16="http://schemas.microsoft.com/office/drawing/2014/main" id="{4E439BEB-C108-E8FE-4C0B-559057ED33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3" name="直線コネクタ 15042">
                      <a:extLst>
                        <a:ext uri="{FF2B5EF4-FFF2-40B4-BE49-F238E27FC236}">
                          <a16:creationId xmlns:a16="http://schemas.microsoft.com/office/drawing/2014/main" id="{65A74FC8-8F49-03BF-E307-8C32971A64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4" name="直線コネクタ 15043">
                      <a:extLst>
                        <a:ext uri="{FF2B5EF4-FFF2-40B4-BE49-F238E27FC236}">
                          <a16:creationId xmlns:a16="http://schemas.microsoft.com/office/drawing/2014/main" id="{89EF2262-7826-34A7-0CE6-6C02AF0E2E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5" name="直線コネクタ 15044">
                      <a:extLst>
                        <a:ext uri="{FF2B5EF4-FFF2-40B4-BE49-F238E27FC236}">
                          <a16:creationId xmlns:a16="http://schemas.microsoft.com/office/drawing/2014/main" id="{626D9E44-FD4F-4E74-D58B-D14AAB15DF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6" name="直線コネクタ 15045">
                      <a:extLst>
                        <a:ext uri="{FF2B5EF4-FFF2-40B4-BE49-F238E27FC236}">
                          <a16:creationId xmlns:a16="http://schemas.microsoft.com/office/drawing/2014/main" id="{6F442C36-029C-3665-8EF0-91D6417787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7" name="直線コネクタ 15046">
                      <a:extLst>
                        <a:ext uri="{FF2B5EF4-FFF2-40B4-BE49-F238E27FC236}">
                          <a16:creationId xmlns:a16="http://schemas.microsoft.com/office/drawing/2014/main" id="{2F142034-0CEF-29D4-57C0-46C935D7BE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015" name="グループ化 15014">
                    <a:extLst>
                      <a:ext uri="{FF2B5EF4-FFF2-40B4-BE49-F238E27FC236}">
                        <a16:creationId xmlns:a16="http://schemas.microsoft.com/office/drawing/2014/main" id="{833C6046-8123-8144-9605-1D46C9749B57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16" name="直線コネクタ 15015">
                      <a:extLst>
                        <a:ext uri="{FF2B5EF4-FFF2-40B4-BE49-F238E27FC236}">
                          <a16:creationId xmlns:a16="http://schemas.microsoft.com/office/drawing/2014/main" id="{051901B1-2EB5-AE24-1368-606561CAAF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7" name="直線コネクタ 15016">
                      <a:extLst>
                        <a:ext uri="{FF2B5EF4-FFF2-40B4-BE49-F238E27FC236}">
                          <a16:creationId xmlns:a16="http://schemas.microsoft.com/office/drawing/2014/main" id="{BF6A3EFB-783C-C5D7-A6A1-939E03AA46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8" name="直線コネクタ 15017">
                      <a:extLst>
                        <a:ext uri="{FF2B5EF4-FFF2-40B4-BE49-F238E27FC236}">
                          <a16:creationId xmlns:a16="http://schemas.microsoft.com/office/drawing/2014/main" id="{A903AB30-9610-3411-B99D-4CA0878C41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9" name="直線コネクタ 15018">
                      <a:extLst>
                        <a:ext uri="{FF2B5EF4-FFF2-40B4-BE49-F238E27FC236}">
                          <a16:creationId xmlns:a16="http://schemas.microsoft.com/office/drawing/2014/main" id="{183AF799-9CA6-76EE-C3CA-D0D838E6F7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0" name="直線コネクタ 15019">
                      <a:extLst>
                        <a:ext uri="{FF2B5EF4-FFF2-40B4-BE49-F238E27FC236}">
                          <a16:creationId xmlns:a16="http://schemas.microsoft.com/office/drawing/2014/main" id="{6B4833E8-AA42-BDAA-5F3E-A1BEE98B78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1" name="直線コネクタ 15020">
                      <a:extLst>
                        <a:ext uri="{FF2B5EF4-FFF2-40B4-BE49-F238E27FC236}">
                          <a16:creationId xmlns:a16="http://schemas.microsoft.com/office/drawing/2014/main" id="{8B8ED338-398A-CE6D-C1C7-9CDD5E3EA6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2" name="直線コネクタ 15021">
                      <a:extLst>
                        <a:ext uri="{FF2B5EF4-FFF2-40B4-BE49-F238E27FC236}">
                          <a16:creationId xmlns:a16="http://schemas.microsoft.com/office/drawing/2014/main" id="{A92E67A7-48CB-66E7-A7C0-A9DB6AD73B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3" name="直線コネクタ 15022">
                      <a:extLst>
                        <a:ext uri="{FF2B5EF4-FFF2-40B4-BE49-F238E27FC236}">
                          <a16:creationId xmlns:a16="http://schemas.microsoft.com/office/drawing/2014/main" id="{5BF738B1-CD05-675F-44B5-2A60405A21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4" name="直線コネクタ 15023">
                      <a:extLst>
                        <a:ext uri="{FF2B5EF4-FFF2-40B4-BE49-F238E27FC236}">
                          <a16:creationId xmlns:a16="http://schemas.microsoft.com/office/drawing/2014/main" id="{A65BC971-CD2C-A4B9-9E3F-5B98FE6662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5" name="直線コネクタ 15024">
                      <a:extLst>
                        <a:ext uri="{FF2B5EF4-FFF2-40B4-BE49-F238E27FC236}">
                          <a16:creationId xmlns:a16="http://schemas.microsoft.com/office/drawing/2014/main" id="{D3927408-0EDF-E409-9B11-64F5BF977A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6" name="直線コネクタ 15025">
                      <a:extLst>
                        <a:ext uri="{FF2B5EF4-FFF2-40B4-BE49-F238E27FC236}">
                          <a16:creationId xmlns:a16="http://schemas.microsoft.com/office/drawing/2014/main" id="{7A27E500-EAD4-2138-51DB-ECB1B833B0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7" name="直線コネクタ 15026">
                      <a:extLst>
                        <a:ext uri="{FF2B5EF4-FFF2-40B4-BE49-F238E27FC236}">
                          <a16:creationId xmlns:a16="http://schemas.microsoft.com/office/drawing/2014/main" id="{91996DC7-82EE-C1A5-9915-60CC858E41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8" name="直線コネクタ 15027">
                      <a:extLst>
                        <a:ext uri="{FF2B5EF4-FFF2-40B4-BE49-F238E27FC236}">
                          <a16:creationId xmlns:a16="http://schemas.microsoft.com/office/drawing/2014/main" id="{A9561083-2476-C456-9B3F-3931B7FAB7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9" name="直線コネクタ 15028">
                      <a:extLst>
                        <a:ext uri="{FF2B5EF4-FFF2-40B4-BE49-F238E27FC236}">
                          <a16:creationId xmlns:a16="http://schemas.microsoft.com/office/drawing/2014/main" id="{76F4082F-C3E5-A6D8-92DF-A65EA63F34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0" name="直線コネクタ 15029">
                      <a:extLst>
                        <a:ext uri="{FF2B5EF4-FFF2-40B4-BE49-F238E27FC236}">
                          <a16:creationId xmlns:a16="http://schemas.microsoft.com/office/drawing/2014/main" id="{7F975850-9D9E-D511-20AE-A9E0EA7CDB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1" name="直線コネクタ 15030">
                      <a:extLst>
                        <a:ext uri="{FF2B5EF4-FFF2-40B4-BE49-F238E27FC236}">
                          <a16:creationId xmlns:a16="http://schemas.microsoft.com/office/drawing/2014/main" id="{143D74DC-A066-73D5-8A64-DB03A5F56A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982" name="グループ化 14981">
                  <a:extLst>
                    <a:ext uri="{FF2B5EF4-FFF2-40B4-BE49-F238E27FC236}">
                      <a16:creationId xmlns:a16="http://schemas.microsoft.com/office/drawing/2014/main" id="{65E10477-16FF-DDBB-44B5-72477A96DF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004" name="直線コネクタ 15003">
                    <a:extLst>
                      <a:ext uri="{FF2B5EF4-FFF2-40B4-BE49-F238E27FC236}">
                        <a16:creationId xmlns:a16="http://schemas.microsoft.com/office/drawing/2014/main" id="{A6176E0A-C25D-01FB-535A-0EBF7B264E0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5" name="直線コネクタ 15004">
                    <a:extLst>
                      <a:ext uri="{FF2B5EF4-FFF2-40B4-BE49-F238E27FC236}">
                        <a16:creationId xmlns:a16="http://schemas.microsoft.com/office/drawing/2014/main" id="{3705D867-114F-7DB6-74E0-B5AFCFF424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6" name="直線コネクタ 15005">
                    <a:extLst>
                      <a:ext uri="{FF2B5EF4-FFF2-40B4-BE49-F238E27FC236}">
                        <a16:creationId xmlns:a16="http://schemas.microsoft.com/office/drawing/2014/main" id="{A6817CB9-444F-BAE7-CAF3-C7C1EE19A1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7" name="直線コネクタ 15006">
                    <a:extLst>
                      <a:ext uri="{FF2B5EF4-FFF2-40B4-BE49-F238E27FC236}">
                        <a16:creationId xmlns:a16="http://schemas.microsoft.com/office/drawing/2014/main" id="{0E1F9E58-0841-87C4-5375-5B4E14E316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8" name="直線コネクタ 15007">
                    <a:extLst>
                      <a:ext uri="{FF2B5EF4-FFF2-40B4-BE49-F238E27FC236}">
                        <a16:creationId xmlns:a16="http://schemas.microsoft.com/office/drawing/2014/main" id="{B531BB07-B923-F0A1-73FE-5D9E3379F7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9" name="直線コネクタ 15008">
                    <a:extLst>
                      <a:ext uri="{FF2B5EF4-FFF2-40B4-BE49-F238E27FC236}">
                        <a16:creationId xmlns:a16="http://schemas.microsoft.com/office/drawing/2014/main" id="{7DAEBF85-878B-2768-D774-CA7D85774C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3" name="グループ化 14982">
                  <a:extLst>
                    <a:ext uri="{FF2B5EF4-FFF2-40B4-BE49-F238E27FC236}">
                      <a16:creationId xmlns:a16="http://schemas.microsoft.com/office/drawing/2014/main" id="{9D484D1C-70FA-2E49-1336-2F8104534F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8" name="直線コネクタ 14997">
                    <a:extLst>
                      <a:ext uri="{FF2B5EF4-FFF2-40B4-BE49-F238E27FC236}">
                        <a16:creationId xmlns:a16="http://schemas.microsoft.com/office/drawing/2014/main" id="{D8252F38-8DB2-0CD1-FB0A-BAD5AEBDC2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9" name="直線コネクタ 14998">
                    <a:extLst>
                      <a:ext uri="{FF2B5EF4-FFF2-40B4-BE49-F238E27FC236}">
                        <a16:creationId xmlns:a16="http://schemas.microsoft.com/office/drawing/2014/main" id="{F781F5C6-523C-9ED8-8584-7C5C2F389A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0" name="直線コネクタ 14999">
                    <a:extLst>
                      <a:ext uri="{FF2B5EF4-FFF2-40B4-BE49-F238E27FC236}">
                        <a16:creationId xmlns:a16="http://schemas.microsoft.com/office/drawing/2014/main" id="{CE80F273-7926-241E-CA27-603A740190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1" name="直線コネクタ 15000">
                    <a:extLst>
                      <a:ext uri="{FF2B5EF4-FFF2-40B4-BE49-F238E27FC236}">
                        <a16:creationId xmlns:a16="http://schemas.microsoft.com/office/drawing/2014/main" id="{F9726F0A-71B3-0E5C-FDD8-8B639662F1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2" name="直線コネクタ 15001">
                    <a:extLst>
                      <a:ext uri="{FF2B5EF4-FFF2-40B4-BE49-F238E27FC236}">
                        <a16:creationId xmlns:a16="http://schemas.microsoft.com/office/drawing/2014/main" id="{E874B29A-297A-DA01-9C74-1BC9979BD8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3" name="直線コネクタ 15002">
                    <a:extLst>
                      <a:ext uri="{FF2B5EF4-FFF2-40B4-BE49-F238E27FC236}">
                        <a16:creationId xmlns:a16="http://schemas.microsoft.com/office/drawing/2014/main" id="{DA452D90-E252-BFA6-808B-25BF003A4D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4" name="グループ化 14983">
                  <a:extLst>
                    <a:ext uri="{FF2B5EF4-FFF2-40B4-BE49-F238E27FC236}">
                      <a16:creationId xmlns:a16="http://schemas.microsoft.com/office/drawing/2014/main" id="{160CDDDF-80B6-530F-7B96-71C1E071BB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2" name="直線コネクタ 14991">
                    <a:extLst>
                      <a:ext uri="{FF2B5EF4-FFF2-40B4-BE49-F238E27FC236}">
                        <a16:creationId xmlns:a16="http://schemas.microsoft.com/office/drawing/2014/main" id="{8CD9DCF3-E1BE-7871-1DFF-AEE161AED2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3" name="直線コネクタ 14992">
                    <a:extLst>
                      <a:ext uri="{FF2B5EF4-FFF2-40B4-BE49-F238E27FC236}">
                        <a16:creationId xmlns:a16="http://schemas.microsoft.com/office/drawing/2014/main" id="{08142535-5026-31A1-1503-57C1480EDE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4" name="直線コネクタ 14993">
                    <a:extLst>
                      <a:ext uri="{FF2B5EF4-FFF2-40B4-BE49-F238E27FC236}">
                        <a16:creationId xmlns:a16="http://schemas.microsoft.com/office/drawing/2014/main" id="{972E7416-EA72-F803-B3C4-6DFB6450B1C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5" name="直線コネクタ 14994">
                    <a:extLst>
                      <a:ext uri="{FF2B5EF4-FFF2-40B4-BE49-F238E27FC236}">
                        <a16:creationId xmlns:a16="http://schemas.microsoft.com/office/drawing/2014/main" id="{F773F55E-F11B-13CA-F5D8-D3E598CC3C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6" name="直線コネクタ 14995">
                    <a:extLst>
                      <a:ext uri="{FF2B5EF4-FFF2-40B4-BE49-F238E27FC236}">
                        <a16:creationId xmlns:a16="http://schemas.microsoft.com/office/drawing/2014/main" id="{8A505B53-89CE-0360-DD57-555A81AB9B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7" name="直線コネクタ 14996">
                    <a:extLst>
                      <a:ext uri="{FF2B5EF4-FFF2-40B4-BE49-F238E27FC236}">
                        <a16:creationId xmlns:a16="http://schemas.microsoft.com/office/drawing/2014/main" id="{7B5C819A-B981-24EC-962A-661A5BAA56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5" name="グループ化 14984">
                  <a:extLst>
                    <a:ext uri="{FF2B5EF4-FFF2-40B4-BE49-F238E27FC236}">
                      <a16:creationId xmlns:a16="http://schemas.microsoft.com/office/drawing/2014/main" id="{20EF1316-7778-E282-1F33-AD6DBED35B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86" name="直線コネクタ 14985">
                    <a:extLst>
                      <a:ext uri="{FF2B5EF4-FFF2-40B4-BE49-F238E27FC236}">
                        <a16:creationId xmlns:a16="http://schemas.microsoft.com/office/drawing/2014/main" id="{C2F990C1-A651-8A7A-2695-C79F309547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7" name="直線コネクタ 14986">
                    <a:extLst>
                      <a:ext uri="{FF2B5EF4-FFF2-40B4-BE49-F238E27FC236}">
                        <a16:creationId xmlns:a16="http://schemas.microsoft.com/office/drawing/2014/main" id="{00C410E0-0BA5-A64B-5666-F7E7B34AE3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8" name="直線コネクタ 14987">
                    <a:extLst>
                      <a:ext uri="{FF2B5EF4-FFF2-40B4-BE49-F238E27FC236}">
                        <a16:creationId xmlns:a16="http://schemas.microsoft.com/office/drawing/2014/main" id="{A1838B88-6E40-5402-42C5-5952A62B94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9" name="直線コネクタ 14988">
                    <a:extLst>
                      <a:ext uri="{FF2B5EF4-FFF2-40B4-BE49-F238E27FC236}">
                        <a16:creationId xmlns:a16="http://schemas.microsoft.com/office/drawing/2014/main" id="{4C0F7647-C5A5-87A2-EACF-5F5603F535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0" name="直線コネクタ 14989">
                    <a:extLst>
                      <a:ext uri="{FF2B5EF4-FFF2-40B4-BE49-F238E27FC236}">
                        <a16:creationId xmlns:a16="http://schemas.microsoft.com/office/drawing/2014/main" id="{3C30207D-FBDF-7279-5DC1-DB18FF6598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1" name="直線コネクタ 14990">
                    <a:extLst>
                      <a:ext uri="{FF2B5EF4-FFF2-40B4-BE49-F238E27FC236}">
                        <a16:creationId xmlns:a16="http://schemas.microsoft.com/office/drawing/2014/main" id="{429F820B-6E42-2AD4-4D8E-447F1B03D7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3CEB52C-67C1-D715-6883-4780984B1B13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5DD5ED26-AF55-6FC7-ED07-0D92A7F7F54D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788" name="正方形/長方形 14787">
                  <a:extLst>
                    <a:ext uri="{FF2B5EF4-FFF2-40B4-BE49-F238E27FC236}">
                      <a16:creationId xmlns:a16="http://schemas.microsoft.com/office/drawing/2014/main" id="{076B5B86-697D-F818-C93A-03E296847C11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789" name="グループ化 14788">
                  <a:extLst>
                    <a:ext uri="{FF2B5EF4-FFF2-40B4-BE49-F238E27FC236}">
                      <a16:creationId xmlns:a16="http://schemas.microsoft.com/office/drawing/2014/main" id="{10A6D9BC-AAE7-4883-4631-CDAEFB7965C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818" name="グループ化 14817">
                    <a:extLst>
                      <a:ext uri="{FF2B5EF4-FFF2-40B4-BE49-F238E27FC236}">
                        <a16:creationId xmlns:a16="http://schemas.microsoft.com/office/drawing/2014/main" id="{672D5165-88E3-1D7C-FE46-9B5971D8B397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958" name="正方形/長方形 14957">
                      <a:extLst>
                        <a:ext uri="{FF2B5EF4-FFF2-40B4-BE49-F238E27FC236}">
                          <a16:creationId xmlns:a16="http://schemas.microsoft.com/office/drawing/2014/main" id="{E191CF4A-0BB4-09C4-CC96-68B043DA3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59" name="グループ化 14958">
                      <a:extLst>
                        <a:ext uri="{FF2B5EF4-FFF2-40B4-BE49-F238E27FC236}">
                          <a16:creationId xmlns:a16="http://schemas.microsoft.com/office/drawing/2014/main" id="{B3E16A28-0CB1-42C5-DCA0-EC07FBD39E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74" name="正方形/長方形 14973">
                        <a:extLst>
                          <a:ext uri="{FF2B5EF4-FFF2-40B4-BE49-F238E27FC236}">
                            <a16:creationId xmlns:a16="http://schemas.microsoft.com/office/drawing/2014/main" id="{1AEEF9DC-486F-E076-A4D2-6AB09583A06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75" name="正方形/長方形 14974">
                        <a:extLst>
                          <a:ext uri="{FF2B5EF4-FFF2-40B4-BE49-F238E27FC236}">
                            <a16:creationId xmlns:a16="http://schemas.microsoft.com/office/drawing/2014/main" id="{D6B73CEC-CB78-17DF-08A8-AE58276126E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960" name="グループ化 14959">
                      <a:extLst>
                        <a:ext uri="{FF2B5EF4-FFF2-40B4-BE49-F238E27FC236}">
                          <a16:creationId xmlns:a16="http://schemas.microsoft.com/office/drawing/2014/main" id="{6943AA4A-3F46-3BBC-6E8C-1D8D9AAEB5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970" name="正方形/長方形 14969">
                        <a:extLst>
                          <a:ext uri="{FF2B5EF4-FFF2-40B4-BE49-F238E27FC236}">
                            <a16:creationId xmlns:a16="http://schemas.microsoft.com/office/drawing/2014/main" id="{2DF82B8A-1803-D561-09B6-FEE626E4F15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971" name="グループ化 14970">
                        <a:extLst>
                          <a:ext uri="{FF2B5EF4-FFF2-40B4-BE49-F238E27FC236}">
                            <a16:creationId xmlns:a16="http://schemas.microsoft.com/office/drawing/2014/main" id="{1EED3292-77A9-2803-2E2A-49F303E184A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972" name="正方形/長方形 14971">
                          <a:extLst>
                            <a:ext uri="{FF2B5EF4-FFF2-40B4-BE49-F238E27FC236}">
                              <a16:creationId xmlns:a16="http://schemas.microsoft.com/office/drawing/2014/main" id="{83EC3860-FC90-4354-B78D-83D199037A6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973" name="正方形/長方形 14972">
                          <a:extLst>
                            <a:ext uri="{FF2B5EF4-FFF2-40B4-BE49-F238E27FC236}">
                              <a16:creationId xmlns:a16="http://schemas.microsoft.com/office/drawing/2014/main" id="{CE99745B-3665-DC5F-F32F-493D64ED0C8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961" name="正方形/長方形 14960">
                      <a:extLst>
                        <a:ext uri="{FF2B5EF4-FFF2-40B4-BE49-F238E27FC236}">
                          <a16:creationId xmlns:a16="http://schemas.microsoft.com/office/drawing/2014/main" id="{7A9A6F4B-9FC5-F143-EDFE-CD832421B86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2" name="グループ化 14961">
                      <a:extLst>
                        <a:ext uri="{FF2B5EF4-FFF2-40B4-BE49-F238E27FC236}">
                          <a16:creationId xmlns:a16="http://schemas.microsoft.com/office/drawing/2014/main" id="{F0724D5B-7594-8220-D1C6-F75EF4162A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8" name="正方形/長方形 14967">
                        <a:extLst>
                          <a:ext uri="{FF2B5EF4-FFF2-40B4-BE49-F238E27FC236}">
                            <a16:creationId xmlns:a16="http://schemas.microsoft.com/office/drawing/2014/main" id="{8C404EEB-CE9E-9A59-5A13-2BA1705BC94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9" name="正方形/長方形 14968">
                        <a:extLst>
                          <a:ext uri="{FF2B5EF4-FFF2-40B4-BE49-F238E27FC236}">
                            <a16:creationId xmlns:a16="http://schemas.microsoft.com/office/drawing/2014/main" id="{D9A9A473-EA68-B6DB-0A65-0016102D621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3" name="正方形/長方形 14962">
                      <a:extLst>
                        <a:ext uri="{FF2B5EF4-FFF2-40B4-BE49-F238E27FC236}">
                          <a16:creationId xmlns:a16="http://schemas.microsoft.com/office/drawing/2014/main" id="{0460E74A-D262-94C0-CFBC-287F3955D1F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4" name="グループ化 14963">
                      <a:extLst>
                        <a:ext uri="{FF2B5EF4-FFF2-40B4-BE49-F238E27FC236}">
                          <a16:creationId xmlns:a16="http://schemas.microsoft.com/office/drawing/2014/main" id="{B2E6B120-CADA-C157-316E-D89ED148D1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6" name="正方形/長方形 14965">
                        <a:extLst>
                          <a:ext uri="{FF2B5EF4-FFF2-40B4-BE49-F238E27FC236}">
                            <a16:creationId xmlns:a16="http://schemas.microsoft.com/office/drawing/2014/main" id="{54E96EB2-5254-6F09-CEB4-E59DB3D1E11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7" name="正方形/長方形 14966">
                        <a:extLst>
                          <a:ext uri="{FF2B5EF4-FFF2-40B4-BE49-F238E27FC236}">
                            <a16:creationId xmlns:a16="http://schemas.microsoft.com/office/drawing/2014/main" id="{D1BF4267-2918-A9C0-AE05-42FC4E68E68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5" name="正方形/長方形 14964">
                      <a:extLst>
                        <a:ext uri="{FF2B5EF4-FFF2-40B4-BE49-F238E27FC236}">
                          <a16:creationId xmlns:a16="http://schemas.microsoft.com/office/drawing/2014/main" id="{7FDEF7E6-03E9-4843-23F4-251741208A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819" name="グループ化 14818">
                    <a:extLst>
                      <a:ext uri="{FF2B5EF4-FFF2-40B4-BE49-F238E27FC236}">
                        <a16:creationId xmlns:a16="http://schemas.microsoft.com/office/drawing/2014/main" id="{F27459EE-D045-871D-2095-9926903569BE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924" name="グループ化 14923">
                      <a:extLst>
                        <a:ext uri="{FF2B5EF4-FFF2-40B4-BE49-F238E27FC236}">
                          <a16:creationId xmlns:a16="http://schemas.microsoft.com/office/drawing/2014/main" id="{D8D4DC42-9414-2468-1AA3-FD80D4B485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42" name="直線コネクタ 14941">
                        <a:extLst>
                          <a:ext uri="{FF2B5EF4-FFF2-40B4-BE49-F238E27FC236}">
                            <a16:creationId xmlns:a16="http://schemas.microsoft.com/office/drawing/2014/main" id="{EB31A219-6573-FBB9-ACE0-80C6660678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3" name="直線コネクタ 14942">
                        <a:extLst>
                          <a:ext uri="{FF2B5EF4-FFF2-40B4-BE49-F238E27FC236}">
                            <a16:creationId xmlns:a16="http://schemas.microsoft.com/office/drawing/2014/main" id="{FCA78499-1ACA-DEB6-8CBF-9CB6F3411E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4" name="直線コネクタ 14943">
                        <a:extLst>
                          <a:ext uri="{FF2B5EF4-FFF2-40B4-BE49-F238E27FC236}">
                            <a16:creationId xmlns:a16="http://schemas.microsoft.com/office/drawing/2014/main" id="{661D5C97-38BA-8C7E-9CAA-EF8955D1F3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5" name="直線コネクタ 14944">
                        <a:extLst>
                          <a:ext uri="{FF2B5EF4-FFF2-40B4-BE49-F238E27FC236}">
                            <a16:creationId xmlns:a16="http://schemas.microsoft.com/office/drawing/2014/main" id="{5CC7D958-10DA-6938-B9D1-43A03B33CC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6" name="直線コネクタ 14945">
                        <a:extLst>
                          <a:ext uri="{FF2B5EF4-FFF2-40B4-BE49-F238E27FC236}">
                            <a16:creationId xmlns:a16="http://schemas.microsoft.com/office/drawing/2014/main" id="{275451AB-30BC-4527-8A6B-9D9F3E03BF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7" name="直線コネクタ 14946">
                        <a:extLst>
                          <a:ext uri="{FF2B5EF4-FFF2-40B4-BE49-F238E27FC236}">
                            <a16:creationId xmlns:a16="http://schemas.microsoft.com/office/drawing/2014/main" id="{215E85F5-594D-FBBD-DC2D-BE7C7CDAA2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8" name="直線コネクタ 14947">
                        <a:extLst>
                          <a:ext uri="{FF2B5EF4-FFF2-40B4-BE49-F238E27FC236}">
                            <a16:creationId xmlns:a16="http://schemas.microsoft.com/office/drawing/2014/main" id="{A8FF64A9-7B8F-5675-A01C-87A4BDB695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9" name="直線コネクタ 14948">
                        <a:extLst>
                          <a:ext uri="{FF2B5EF4-FFF2-40B4-BE49-F238E27FC236}">
                            <a16:creationId xmlns:a16="http://schemas.microsoft.com/office/drawing/2014/main" id="{8A29498C-954A-C5AA-C2CC-7F0FFEDA81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0" name="直線コネクタ 14949">
                        <a:extLst>
                          <a:ext uri="{FF2B5EF4-FFF2-40B4-BE49-F238E27FC236}">
                            <a16:creationId xmlns:a16="http://schemas.microsoft.com/office/drawing/2014/main" id="{7E52DF9D-A829-7686-46FF-6D4DF234C7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1" name="直線コネクタ 14950">
                        <a:extLst>
                          <a:ext uri="{FF2B5EF4-FFF2-40B4-BE49-F238E27FC236}">
                            <a16:creationId xmlns:a16="http://schemas.microsoft.com/office/drawing/2014/main" id="{6E9D91AF-52CB-1257-B93C-FF1339A862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2" name="直線コネクタ 14951">
                        <a:extLst>
                          <a:ext uri="{FF2B5EF4-FFF2-40B4-BE49-F238E27FC236}">
                            <a16:creationId xmlns:a16="http://schemas.microsoft.com/office/drawing/2014/main" id="{07793EED-43BF-7191-FF53-CF2EE64D91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3" name="直線コネクタ 14952">
                        <a:extLst>
                          <a:ext uri="{FF2B5EF4-FFF2-40B4-BE49-F238E27FC236}">
                            <a16:creationId xmlns:a16="http://schemas.microsoft.com/office/drawing/2014/main" id="{7DCB5534-4AEF-A838-644B-E889B2E99D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4" name="直線コネクタ 14953">
                        <a:extLst>
                          <a:ext uri="{FF2B5EF4-FFF2-40B4-BE49-F238E27FC236}">
                            <a16:creationId xmlns:a16="http://schemas.microsoft.com/office/drawing/2014/main" id="{C37655AB-CE39-B4EA-D42A-D62EB58EED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5" name="直線コネクタ 14954">
                        <a:extLst>
                          <a:ext uri="{FF2B5EF4-FFF2-40B4-BE49-F238E27FC236}">
                            <a16:creationId xmlns:a16="http://schemas.microsoft.com/office/drawing/2014/main" id="{2C096ACD-62EC-5C4E-8618-4EAAA330A7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6" name="直線コネクタ 14955">
                        <a:extLst>
                          <a:ext uri="{FF2B5EF4-FFF2-40B4-BE49-F238E27FC236}">
                            <a16:creationId xmlns:a16="http://schemas.microsoft.com/office/drawing/2014/main" id="{BFA31F28-4BEB-9CBE-5E77-98BDEA0F5E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7" name="直線コネクタ 14956">
                        <a:extLst>
                          <a:ext uri="{FF2B5EF4-FFF2-40B4-BE49-F238E27FC236}">
                            <a16:creationId xmlns:a16="http://schemas.microsoft.com/office/drawing/2014/main" id="{5B110726-CE60-4AB1-3235-6B311FF7F2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925" name="グループ化 14924">
                      <a:extLst>
                        <a:ext uri="{FF2B5EF4-FFF2-40B4-BE49-F238E27FC236}">
                          <a16:creationId xmlns:a16="http://schemas.microsoft.com/office/drawing/2014/main" id="{B87FD438-B24A-5E7E-C15D-CDBB6D1922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26" name="直線コネクタ 14925">
                        <a:extLst>
                          <a:ext uri="{FF2B5EF4-FFF2-40B4-BE49-F238E27FC236}">
                            <a16:creationId xmlns:a16="http://schemas.microsoft.com/office/drawing/2014/main" id="{3D4E762C-AF6B-513E-96D7-218B8C2085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7" name="直線コネクタ 14926">
                        <a:extLst>
                          <a:ext uri="{FF2B5EF4-FFF2-40B4-BE49-F238E27FC236}">
                            <a16:creationId xmlns:a16="http://schemas.microsoft.com/office/drawing/2014/main" id="{BCC7DE61-B4BA-AEC2-5AD6-2D0FE8CBC8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8" name="直線コネクタ 14927">
                        <a:extLst>
                          <a:ext uri="{FF2B5EF4-FFF2-40B4-BE49-F238E27FC236}">
                            <a16:creationId xmlns:a16="http://schemas.microsoft.com/office/drawing/2014/main" id="{94C017F3-81AF-5F33-5E0B-405D03E6A8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9" name="直線コネクタ 14928">
                        <a:extLst>
                          <a:ext uri="{FF2B5EF4-FFF2-40B4-BE49-F238E27FC236}">
                            <a16:creationId xmlns:a16="http://schemas.microsoft.com/office/drawing/2014/main" id="{5FD4F78E-57DF-1A11-35EF-BE78E38F7A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0" name="直線コネクタ 14929">
                        <a:extLst>
                          <a:ext uri="{FF2B5EF4-FFF2-40B4-BE49-F238E27FC236}">
                            <a16:creationId xmlns:a16="http://schemas.microsoft.com/office/drawing/2014/main" id="{BC0F2018-BF45-E7B8-810A-B6C600E42E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1" name="直線コネクタ 14930">
                        <a:extLst>
                          <a:ext uri="{FF2B5EF4-FFF2-40B4-BE49-F238E27FC236}">
                            <a16:creationId xmlns:a16="http://schemas.microsoft.com/office/drawing/2014/main" id="{8FE48D2E-749B-3E9D-EC44-66283E4437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2" name="直線コネクタ 14931">
                        <a:extLst>
                          <a:ext uri="{FF2B5EF4-FFF2-40B4-BE49-F238E27FC236}">
                            <a16:creationId xmlns:a16="http://schemas.microsoft.com/office/drawing/2014/main" id="{40BAF2B1-2D6B-8692-3F92-D435350E62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3" name="直線コネクタ 14932">
                        <a:extLst>
                          <a:ext uri="{FF2B5EF4-FFF2-40B4-BE49-F238E27FC236}">
                            <a16:creationId xmlns:a16="http://schemas.microsoft.com/office/drawing/2014/main" id="{2077480D-914A-D51C-CE59-E8FD57AFB6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4" name="直線コネクタ 14933">
                        <a:extLst>
                          <a:ext uri="{FF2B5EF4-FFF2-40B4-BE49-F238E27FC236}">
                            <a16:creationId xmlns:a16="http://schemas.microsoft.com/office/drawing/2014/main" id="{3EF316A4-B26C-2EDB-B003-294FC9DB2A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5" name="直線コネクタ 14934">
                        <a:extLst>
                          <a:ext uri="{FF2B5EF4-FFF2-40B4-BE49-F238E27FC236}">
                            <a16:creationId xmlns:a16="http://schemas.microsoft.com/office/drawing/2014/main" id="{8E00DF88-F222-6DA6-BB75-EE46B33905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6" name="直線コネクタ 14935">
                        <a:extLst>
                          <a:ext uri="{FF2B5EF4-FFF2-40B4-BE49-F238E27FC236}">
                            <a16:creationId xmlns:a16="http://schemas.microsoft.com/office/drawing/2014/main" id="{42B86A20-D2AA-1C1D-EDC4-770FC24466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7" name="直線コネクタ 14936">
                        <a:extLst>
                          <a:ext uri="{FF2B5EF4-FFF2-40B4-BE49-F238E27FC236}">
                            <a16:creationId xmlns:a16="http://schemas.microsoft.com/office/drawing/2014/main" id="{DE206241-6154-433A-2006-124DE270F4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8" name="直線コネクタ 14937">
                        <a:extLst>
                          <a:ext uri="{FF2B5EF4-FFF2-40B4-BE49-F238E27FC236}">
                            <a16:creationId xmlns:a16="http://schemas.microsoft.com/office/drawing/2014/main" id="{2F095EB4-26AD-02EE-61F4-7D43C24DA1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9" name="直線コネクタ 14938">
                        <a:extLst>
                          <a:ext uri="{FF2B5EF4-FFF2-40B4-BE49-F238E27FC236}">
                            <a16:creationId xmlns:a16="http://schemas.microsoft.com/office/drawing/2014/main" id="{86215168-AEC8-2BC7-C10C-22676FBA53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0" name="直線コネクタ 14939">
                        <a:extLst>
                          <a:ext uri="{FF2B5EF4-FFF2-40B4-BE49-F238E27FC236}">
                            <a16:creationId xmlns:a16="http://schemas.microsoft.com/office/drawing/2014/main" id="{D392050E-1D16-F04B-B63A-77E75685E2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1" name="直線コネクタ 14940">
                        <a:extLst>
                          <a:ext uri="{FF2B5EF4-FFF2-40B4-BE49-F238E27FC236}">
                            <a16:creationId xmlns:a16="http://schemas.microsoft.com/office/drawing/2014/main" id="{23ADEC5B-596A-85B4-3420-90FB5F822D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0" name="グループ化 14819">
                    <a:extLst>
                      <a:ext uri="{FF2B5EF4-FFF2-40B4-BE49-F238E27FC236}">
                        <a16:creationId xmlns:a16="http://schemas.microsoft.com/office/drawing/2014/main" id="{5591DA77-A005-B513-9A18-8009B16191D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90" name="グループ化 14889">
                      <a:extLst>
                        <a:ext uri="{FF2B5EF4-FFF2-40B4-BE49-F238E27FC236}">
                          <a16:creationId xmlns:a16="http://schemas.microsoft.com/office/drawing/2014/main" id="{4A65D628-5E9C-01C3-B15A-BCE968DD94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08" name="直線コネクタ 14907">
                        <a:extLst>
                          <a:ext uri="{FF2B5EF4-FFF2-40B4-BE49-F238E27FC236}">
                            <a16:creationId xmlns:a16="http://schemas.microsoft.com/office/drawing/2014/main" id="{8EC96831-693D-AE4F-EFC3-796BD843CE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9" name="直線コネクタ 14908">
                        <a:extLst>
                          <a:ext uri="{FF2B5EF4-FFF2-40B4-BE49-F238E27FC236}">
                            <a16:creationId xmlns:a16="http://schemas.microsoft.com/office/drawing/2014/main" id="{391398FC-1020-526F-754E-B97D94D578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0" name="直線コネクタ 14909">
                        <a:extLst>
                          <a:ext uri="{FF2B5EF4-FFF2-40B4-BE49-F238E27FC236}">
                            <a16:creationId xmlns:a16="http://schemas.microsoft.com/office/drawing/2014/main" id="{8BBBF47F-AC67-167A-FDA8-C0CE1DD7B9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1" name="直線コネクタ 14910">
                        <a:extLst>
                          <a:ext uri="{FF2B5EF4-FFF2-40B4-BE49-F238E27FC236}">
                            <a16:creationId xmlns:a16="http://schemas.microsoft.com/office/drawing/2014/main" id="{B48B291C-A0E0-01B3-FCCE-8400AD5C06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2" name="直線コネクタ 14911">
                        <a:extLst>
                          <a:ext uri="{FF2B5EF4-FFF2-40B4-BE49-F238E27FC236}">
                            <a16:creationId xmlns:a16="http://schemas.microsoft.com/office/drawing/2014/main" id="{1873B47A-650F-D2E5-8687-D790CF0778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3" name="直線コネクタ 14912">
                        <a:extLst>
                          <a:ext uri="{FF2B5EF4-FFF2-40B4-BE49-F238E27FC236}">
                            <a16:creationId xmlns:a16="http://schemas.microsoft.com/office/drawing/2014/main" id="{5AC24D84-868D-1161-6676-7A43387CBC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4" name="直線コネクタ 14913">
                        <a:extLst>
                          <a:ext uri="{FF2B5EF4-FFF2-40B4-BE49-F238E27FC236}">
                            <a16:creationId xmlns:a16="http://schemas.microsoft.com/office/drawing/2014/main" id="{0AF2FDDF-E7D3-0178-37C9-1F09D4F680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5" name="直線コネクタ 14914">
                        <a:extLst>
                          <a:ext uri="{FF2B5EF4-FFF2-40B4-BE49-F238E27FC236}">
                            <a16:creationId xmlns:a16="http://schemas.microsoft.com/office/drawing/2014/main" id="{FAA32B24-1BD5-ABBC-4B58-9E7B03D17D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6" name="直線コネクタ 14915">
                        <a:extLst>
                          <a:ext uri="{FF2B5EF4-FFF2-40B4-BE49-F238E27FC236}">
                            <a16:creationId xmlns:a16="http://schemas.microsoft.com/office/drawing/2014/main" id="{B56BC2A5-2DFF-8D80-6197-BF88EB545B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7" name="直線コネクタ 14916">
                        <a:extLst>
                          <a:ext uri="{FF2B5EF4-FFF2-40B4-BE49-F238E27FC236}">
                            <a16:creationId xmlns:a16="http://schemas.microsoft.com/office/drawing/2014/main" id="{AFB58349-7A25-CB2A-26F8-FF849B22D0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8" name="直線コネクタ 14917">
                        <a:extLst>
                          <a:ext uri="{FF2B5EF4-FFF2-40B4-BE49-F238E27FC236}">
                            <a16:creationId xmlns:a16="http://schemas.microsoft.com/office/drawing/2014/main" id="{B9C331DF-4731-49A3-7BFB-B18B26651C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9" name="直線コネクタ 14918">
                        <a:extLst>
                          <a:ext uri="{FF2B5EF4-FFF2-40B4-BE49-F238E27FC236}">
                            <a16:creationId xmlns:a16="http://schemas.microsoft.com/office/drawing/2014/main" id="{B609C070-AC17-3A2F-EC48-1BCD69461D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0" name="直線コネクタ 14919">
                        <a:extLst>
                          <a:ext uri="{FF2B5EF4-FFF2-40B4-BE49-F238E27FC236}">
                            <a16:creationId xmlns:a16="http://schemas.microsoft.com/office/drawing/2014/main" id="{ED75168E-C197-8AE0-61CE-3298B4CAA8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1" name="直線コネクタ 14920">
                        <a:extLst>
                          <a:ext uri="{FF2B5EF4-FFF2-40B4-BE49-F238E27FC236}">
                            <a16:creationId xmlns:a16="http://schemas.microsoft.com/office/drawing/2014/main" id="{0164F4F3-9923-61D6-3434-89FE7241C2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2" name="直線コネクタ 14921">
                        <a:extLst>
                          <a:ext uri="{FF2B5EF4-FFF2-40B4-BE49-F238E27FC236}">
                            <a16:creationId xmlns:a16="http://schemas.microsoft.com/office/drawing/2014/main" id="{83239DE1-3C86-D84C-195A-5C01F08B35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3" name="直線コネクタ 14922">
                        <a:extLst>
                          <a:ext uri="{FF2B5EF4-FFF2-40B4-BE49-F238E27FC236}">
                            <a16:creationId xmlns:a16="http://schemas.microsoft.com/office/drawing/2014/main" id="{27ED5492-862E-C6AE-EC19-A90BB028D3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1" name="グループ化 14890">
                      <a:extLst>
                        <a:ext uri="{FF2B5EF4-FFF2-40B4-BE49-F238E27FC236}">
                          <a16:creationId xmlns:a16="http://schemas.microsoft.com/office/drawing/2014/main" id="{8D313266-E0EC-AEE6-1F37-BED7440498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92" name="直線コネクタ 14891">
                        <a:extLst>
                          <a:ext uri="{FF2B5EF4-FFF2-40B4-BE49-F238E27FC236}">
                            <a16:creationId xmlns:a16="http://schemas.microsoft.com/office/drawing/2014/main" id="{6FA4FD63-3B20-67E9-E415-78677D7DF1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3" name="直線コネクタ 14892">
                        <a:extLst>
                          <a:ext uri="{FF2B5EF4-FFF2-40B4-BE49-F238E27FC236}">
                            <a16:creationId xmlns:a16="http://schemas.microsoft.com/office/drawing/2014/main" id="{D79907B6-FAF2-2200-21B4-A8CC6E81D5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4" name="直線コネクタ 14893">
                        <a:extLst>
                          <a:ext uri="{FF2B5EF4-FFF2-40B4-BE49-F238E27FC236}">
                            <a16:creationId xmlns:a16="http://schemas.microsoft.com/office/drawing/2014/main" id="{10842BBC-4D36-24B1-C127-4EEB4EE6BE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5" name="直線コネクタ 14894">
                        <a:extLst>
                          <a:ext uri="{FF2B5EF4-FFF2-40B4-BE49-F238E27FC236}">
                            <a16:creationId xmlns:a16="http://schemas.microsoft.com/office/drawing/2014/main" id="{D69D9DEE-14DA-F226-DE49-6709E43279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6" name="直線コネクタ 14895">
                        <a:extLst>
                          <a:ext uri="{FF2B5EF4-FFF2-40B4-BE49-F238E27FC236}">
                            <a16:creationId xmlns:a16="http://schemas.microsoft.com/office/drawing/2014/main" id="{2AE78614-6620-F78E-B718-470ADEC7DC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7" name="直線コネクタ 14896">
                        <a:extLst>
                          <a:ext uri="{FF2B5EF4-FFF2-40B4-BE49-F238E27FC236}">
                            <a16:creationId xmlns:a16="http://schemas.microsoft.com/office/drawing/2014/main" id="{ED8DBFB1-BF26-490E-C723-6734241AFC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8" name="直線コネクタ 14897">
                        <a:extLst>
                          <a:ext uri="{FF2B5EF4-FFF2-40B4-BE49-F238E27FC236}">
                            <a16:creationId xmlns:a16="http://schemas.microsoft.com/office/drawing/2014/main" id="{719419D2-5517-4B70-62E8-D8B40450DB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9" name="直線コネクタ 14898">
                        <a:extLst>
                          <a:ext uri="{FF2B5EF4-FFF2-40B4-BE49-F238E27FC236}">
                            <a16:creationId xmlns:a16="http://schemas.microsoft.com/office/drawing/2014/main" id="{00AEC291-0AE7-3658-C6F7-AB134E5752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0" name="直線コネクタ 14899">
                        <a:extLst>
                          <a:ext uri="{FF2B5EF4-FFF2-40B4-BE49-F238E27FC236}">
                            <a16:creationId xmlns:a16="http://schemas.microsoft.com/office/drawing/2014/main" id="{6D068E5B-44CA-704E-1F20-1FA2808BFA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1" name="直線コネクタ 14900">
                        <a:extLst>
                          <a:ext uri="{FF2B5EF4-FFF2-40B4-BE49-F238E27FC236}">
                            <a16:creationId xmlns:a16="http://schemas.microsoft.com/office/drawing/2014/main" id="{D3A1CE07-89AA-B807-3890-218CF4BE6B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2" name="直線コネクタ 14901">
                        <a:extLst>
                          <a:ext uri="{FF2B5EF4-FFF2-40B4-BE49-F238E27FC236}">
                            <a16:creationId xmlns:a16="http://schemas.microsoft.com/office/drawing/2014/main" id="{5FC4991C-B123-0405-B78A-82F5F6187B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3" name="直線コネクタ 14902">
                        <a:extLst>
                          <a:ext uri="{FF2B5EF4-FFF2-40B4-BE49-F238E27FC236}">
                            <a16:creationId xmlns:a16="http://schemas.microsoft.com/office/drawing/2014/main" id="{862EEE67-1510-1BB6-4F49-E97E4E185B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4" name="直線コネクタ 14903">
                        <a:extLst>
                          <a:ext uri="{FF2B5EF4-FFF2-40B4-BE49-F238E27FC236}">
                            <a16:creationId xmlns:a16="http://schemas.microsoft.com/office/drawing/2014/main" id="{873F702F-D73A-47D2-3B86-BE5474417D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5" name="直線コネクタ 14904">
                        <a:extLst>
                          <a:ext uri="{FF2B5EF4-FFF2-40B4-BE49-F238E27FC236}">
                            <a16:creationId xmlns:a16="http://schemas.microsoft.com/office/drawing/2014/main" id="{91B75742-278D-0529-C186-CAE4713A53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6" name="直線コネクタ 14905">
                        <a:extLst>
                          <a:ext uri="{FF2B5EF4-FFF2-40B4-BE49-F238E27FC236}">
                            <a16:creationId xmlns:a16="http://schemas.microsoft.com/office/drawing/2014/main" id="{9BD1F0B6-6A0F-6D06-C371-8D43C0563D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7" name="直線コネクタ 14906">
                        <a:extLst>
                          <a:ext uri="{FF2B5EF4-FFF2-40B4-BE49-F238E27FC236}">
                            <a16:creationId xmlns:a16="http://schemas.microsoft.com/office/drawing/2014/main" id="{C8895208-DF03-414F-B29A-60D5256805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1" name="グループ化 14820">
                    <a:extLst>
                      <a:ext uri="{FF2B5EF4-FFF2-40B4-BE49-F238E27FC236}">
                        <a16:creationId xmlns:a16="http://schemas.microsoft.com/office/drawing/2014/main" id="{F0E49FA5-7B99-D231-F8B9-2AFF7AA5B32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56" name="グループ化 14855">
                      <a:extLst>
                        <a:ext uri="{FF2B5EF4-FFF2-40B4-BE49-F238E27FC236}">
                          <a16:creationId xmlns:a16="http://schemas.microsoft.com/office/drawing/2014/main" id="{325FAF81-587D-19A9-9B54-848C4F43CA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74" name="直線コネクタ 14873">
                        <a:extLst>
                          <a:ext uri="{FF2B5EF4-FFF2-40B4-BE49-F238E27FC236}">
                            <a16:creationId xmlns:a16="http://schemas.microsoft.com/office/drawing/2014/main" id="{87F51821-5427-AD67-161A-3BB1671FD5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5" name="直線コネクタ 14874">
                        <a:extLst>
                          <a:ext uri="{FF2B5EF4-FFF2-40B4-BE49-F238E27FC236}">
                            <a16:creationId xmlns:a16="http://schemas.microsoft.com/office/drawing/2014/main" id="{4197B1DD-CF4F-1D01-90DA-3E894470A9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6" name="直線コネクタ 14875">
                        <a:extLst>
                          <a:ext uri="{FF2B5EF4-FFF2-40B4-BE49-F238E27FC236}">
                            <a16:creationId xmlns:a16="http://schemas.microsoft.com/office/drawing/2014/main" id="{06078180-148D-77D2-75FD-39A4373BAE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7" name="直線コネクタ 14876">
                        <a:extLst>
                          <a:ext uri="{FF2B5EF4-FFF2-40B4-BE49-F238E27FC236}">
                            <a16:creationId xmlns:a16="http://schemas.microsoft.com/office/drawing/2014/main" id="{65A09123-2987-CD67-D735-40DC06FB25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8" name="直線コネクタ 14877">
                        <a:extLst>
                          <a:ext uri="{FF2B5EF4-FFF2-40B4-BE49-F238E27FC236}">
                            <a16:creationId xmlns:a16="http://schemas.microsoft.com/office/drawing/2014/main" id="{E5004CEC-8EC5-E9BD-22CC-14F2016C0A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9" name="直線コネクタ 14878">
                        <a:extLst>
                          <a:ext uri="{FF2B5EF4-FFF2-40B4-BE49-F238E27FC236}">
                            <a16:creationId xmlns:a16="http://schemas.microsoft.com/office/drawing/2014/main" id="{77721A42-E76A-C07A-2C97-7783A8AD68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0" name="直線コネクタ 14879">
                        <a:extLst>
                          <a:ext uri="{FF2B5EF4-FFF2-40B4-BE49-F238E27FC236}">
                            <a16:creationId xmlns:a16="http://schemas.microsoft.com/office/drawing/2014/main" id="{70E02AA9-A2F6-CACF-B879-D9C12A22FE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1" name="直線コネクタ 14880">
                        <a:extLst>
                          <a:ext uri="{FF2B5EF4-FFF2-40B4-BE49-F238E27FC236}">
                            <a16:creationId xmlns:a16="http://schemas.microsoft.com/office/drawing/2014/main" id="{36E00B11-F505-E743-B464-1B0EB526F5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2" name="直線コネクタ 14881">
                        <a:extLst>
                          <a:ext uri="{FF2B5EF4-FFF2-40B4-BE49-F238E27FC236}">
                            <a16:creationId xmlns:a16="http://schemas.microsoft.com/office/drawing/2014/main" id="{55EC66D8-82DA-848E-A7CD-7F2F909CE0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3" name="直線コネクタ 14882">
                        <a:extLst>
                          <a:ext uri="{FF2B5EF4-FFF2-40B4-BE49-F238E27FC236}">
                            <a16:creationId xmlns:a16="http://schemas.microsoft.com/office/drawing/2014/main" id="{793B940D-325B-BBC3-C9AF-04F13063AD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4" name="直線コネクタ 14883">
                        <a:extLst>
                          <a:ext uri="{FF2B5EF4-FFF2-40B4-BE49-F238E27FC236}">
                            <a16:creationId xmlns:a16="http://schemas.microsoft.com/office/drawing/2014/main" id="{47162EB4-F39E-C297-C437-012E237E2C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5" name="直線コネクタ 14884">
                        <a:extLst>
                          <a:ext uri="{FF2B5EF4-FFF2-40B4-BE49-F238E27FC236}">
                            <a16:creationId xmlns:a16="http://schemas.microsoft.com/office/drawing/2014/main" id="{F7659146-2217-A180-3656-540C7766F6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6" name="直線コネクタ 14885">
                        <a:extLst>
                          <a:ext uri="{FF2B5EF4-FFF2-40B4-BE49-F238E27FC236}">
                            <a16:creationId xmlns:a16="http://schemas.microsoft.com/office/drawing/2014/main" id="{21D87B61-A8AC-9D15-DB74-782546EC11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7" name="直線コネクタ 14886">
                        <a:extLst>
                          <a:ext uri="{FF2B5EF4-FFF2-40B4-BE49-F238E27FC236}">
                            <a16:creationId xmlns:a16="http://schemas.microsoft.com/office/drawing/2014/main" id="{E1D618AE-61B9-87F2-916B-871D7655BC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8" name="直線コネクタ 14887">
                        <a:extLst>
                          <a:ext uri="{FF2B5EF4-FFF2-40B4-BE49-F238E27FC236}">
                            <a16:creationId xmlns:a16="http://schemas.microsoft.com/office/drawing/2014/main" id="{E3AC7BD2-1F18-06EA-CF46-10011DDCBD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9" name="直線コネクタ 14888">
                        <a:extLst>
                          <a:ext uri="{FF2B5EF4-FFF2-40B4-BE49-F238E27FC236}">
                            <a16:creationId xmlns:a16="http://schemas.microsoft.com/office/drawing/2014/main" id="{2FF6A9F6-298C-4BEF-2448-12EAAE6D41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7" name="グループ化 14856">
                      <a:extLst>
                        <a:ext uri="{FF2B5EF4-FFF2-40B4-BE49-F238E27FC236}">
                          <a16:creationId xmlns:a16="http://schemas.microsoft.com/office/drawing/2014/main" id="{54764637-3CEF-8338-98E5-CA7A4C4D5F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58" name="直線コネクタ 14857">
                        <a:extLst>
                          <a:ext uri="{FF2B5EF4-FFF2-40B4-BE49-F238E27FC236}">
                            <a16:creationId xmlns:a16="http://schemas.microsoft.com/office/drawing/2014/main" id="{6A7FFEDE-9DF0-94CF-0E04-0011A0F86C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59" name="直線コネクタ 14858">
                        <a:extLst>
                          <a:ext uri="{FF2B5EF4-FFF2-40B4-BE49-F238E27FC236}">
                            <a16:creationId xmlns:a16="http://schemas.microsoft.com/office/drawing/2014/main" id="{B629A032-C32B-9657-EC31-44F4AA1800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0" name="直線コネクタ 14859">
                        <a:extLst>
                          <a:ext uri="{FF2B5EF4-FFF2-40B4-BE49-F238E27FC236}">
                            <a16:creationId xmlns:a16="http://schemas.microsoft.com/office/drawing/2014/main" id="{9385559F-52BC-3546-FA21-2CF80C4B0C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1" name="直線コネクタ 14860">
                        <a:extLst>
                          <a:ext uri="{FF2B5EF4-FFF2-40B4-BE49-F238E27FC236}">
                            <a16:creationId xmlns:a16="http://schemas.microsoft.com/office/drawing/2014/main" id="{4E3BEDAE-A5BA-69AC-AA21-EF615F0BD4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2" name="直線コネクタ 14861">
                        <a:extLst>
                          <a:ext uri="{FF2B5EF4-FFF2-40B4-BE49-F238E27FC236}">
                            <a16:creationId xmlns:a16="http://schemas.microsoft.com/office/drawing/2014/main" id="{4058F01F-0283-755F-FEE1-0C22C687EB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3" name="直線コネクタ 14862">
                        <a:extLst>
                          <a:ext uri="{FF2B5EF4-FFF2-40B4-BE49-F238E27FC236}">
                            <a16:creationId xmlns:a16="http://schemas.microsoft.com/office/drawing/2014/main" id="{0478AB8B-B42A-E665-DC90-065BA36EE0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4" name="直線コネクタ 14863">
                        <a:extLst>
                          <a:ext uri="{FF2B5EF4-FFF2-40B4-BE49-F238E27FC236}">
                            <a16:creationId xmlns:a16="http://schemas.microsoft.com/office/drawing/2014/main" id="{8CBB3046-38DC-6B75-0FE7-26AEBBFA43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5" name="直線コネクタ 14864">
                        <a:extLst>
                          <a:ext uri="{FF2B5EF4-FFF2-40B4-BE49-F238E27FC236}">
                            <a16:creationId xmlns:a16="http://schemas.microsoft.com/office/drawing/2014/main" id="{5D12615D-3341-0D37-BFEB-B77EE0007B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6" name="直線コネクタ 14865">
                        <a:extLst>
                          <a:ext uri="{FF2B5EF4-FFF2-40B4-BE49-F238E27FC236}">
                            <a16:creationId xmlns:a16="http://schemas.microsoft.com/office/drawing/2014/main" id="{670D2DA8-5909-7998-682F-51F3937D4E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7" name="直線コネクタ 14866">
                        <a:extLst>
                          <a:ext uri="{FF2B5EF4-FFF2-40B4-BE49-F238E27FC236}">
                            <a16:creationId xmlns:a16="http://schemas.microsoft.com/office/drawing/2014/main" id="{4522BC9B-075C-5C6A-7060-15FD98B270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8" name="直線コネクタ 14867">
                        <a:extLst>
                          <a:ext uri="{FF2B5EF4-FFF2-40B4-BE49-F238E27FC236}">
                            <a16:creationId xmlns:a16="http://schemas.microsoft.com/office/drawing/2014/main" id="{E6F5C37A-B0D0-AE8C-47BB-A9FA077947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9" name="直線コネクタ 14868">
                        <a:extLst>
                          <a:ext uri="{FF2B5EF4-FFF2-40B4-BE49-F238E27FC236}">
                            <a16:creationId xmlns:a16="http://schemas.microsoft.com/office/drawing/2014/main" id="{F49A131D-57C0-DE8A-6DDF-B406526C41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0" name="直線コネクタ 14869">
                        <a:extLst>
                          <a:ext uri="{FF2B5EF4-FFF2-40B4-BE49-F238E27FC236}">
                            <a16:creationId xmlns:a16="http://schemas.microsoft.com/office/drawing/2014/main" id="{1169BAF5-BDEA-4118-EE66-D8EDE405A0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1" name="直線コネクタ 14870">
                        <a:extLst>
                          <a:ext uri="{FF2B5EF4-FFF2-40B4-BE49-F238E27FC236}">
                            <a16:creationId xmlns:a16="http://schemas.microsoft.com/office/drawing/2014/main" id="{1B880A2E-3529-D227-239B-915B8AAC46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2" name="直線コネクタ 14871">
                        <a:extLst>
                          <a:ext uri="{FF2B5EF4-FFF2-40B4-BE49-F238E27FC236}">
                            <a16:creationId xmlns:a16="http://schemas.microsoft.com/office/drawing/2014/main" id="{C295535F-A6FE-8C78-995B-54796B8E34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3" name="直線コネクタ 14872">
                        <a:extLst>
                          <a:ext uri="{FF2B5EF4-FFF2-40B4-BE49-F238E27FC236}">
                            <a16:creationId xmlns:a16="http://schemas.microsoft.com/office/drawing/2014/main" id="{381BB149-A0D4-9FAE-23F3-25F91B8683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2" name="グループ化 14821">
                    <a:extLst>
                      <a:ext uri="{FF2B5EF4-FFF2-40B4-BE49-F238E27FC236}">
                        <a16:creationId xmlns:a16="http://schemas.microsoft.com/office/drawing/2014/main" id="{FAF8DEF4-E549-CB18-161F-96446FDC6381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40" name="直線コネクタ 14839">
                      <a:extLst>
                        <a:ext uri="{FF2B5EF4-FFF2-40B4-BE49-F238E27FC236}">
                          <a16:creationId xmlns:a16="http://schemas.microsoft.com/office/drawing/2014/main" id="{9F9DBB9E-5FB2-76AE-55BB-FE9B014FCF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1" name="直線コネクタ 14840">
                      <a:extLst>
                        <a:ext uri="{FF2B5EF4-FFF2-40B4-BE49-F238E27FC236}">
                          <a16:creationId xmlns:a16="http://schemas.microsoft.com/office/drawing/2014/main" id="{5174A696-445A-E2EE-7E1D-496EA0C502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2" name="直線コネクタ 14841">
                      <a:extLst>
                        <a:ext uri="{FF2B5EF4-FFF2-40B4-BE49-F238E27FC236}">
                          <a16:creationId xmlns:a16="http://schemas.microsoft.com/office/drawing/2014/main" id="{C85BB5D0-7FB1-4C0C-3FA8-746C07A86C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3" name="直線コネクタ 14842">
                      <a:extLst>
                        <a:ext uri="{FF2B5EF4-FFF2-40B4-BE49-F238E27FC236}">
                          <a16:creationId xmlns:a16="http://schemas.microsoft.com/office/drawing/2014/main" id="{B126724D-23DC-1224-AF04-CBF2E23770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4" name="直線コネクタ 14843">
                      <a:extLst>
                        <a:ext uri="{FF2B5EF4-FFF2-40B4-BE49-F238E27FC236}">
                          <a16:creationId xmlns:a16="http://schemas.microsoft.com/office/drawing/2014/main" id="{9891ED5C-569C-5434-16CA-DD57C57BBC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5" name="直線コネクタ 14844">
                      <a:extLst>
                        <a:ext uri="{FF2B5EF4-FFF2-40B4-BE49-F238E27FC236}">
                          <a16:creationId xmlns:a16="http://schemas.microsoft.com/office/drawing/2014/main" id="{A6D4BD72-19CA-2A41-1C29-07817EACF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6" name="直線コネクタ 14845">
                      <a:extLst>
                        <a:ext uri="{FF2B5EF4-FFF2-40B4-BE49-F238E27FC236}">
                          <a16:creationId xmlns:a16="http://schemas.microsoft.com/office/drawing/2014/main" id="{5678D272-E803-25EB-5EF8-72F23E6790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7" name="直線コネクタ 14846">
                      <a:extLst>
                        <a:ext uri="{FF2B5EF4-FFF2-40B4-BE49-F238E27FC236}">
                          <a16:creationId xmlns:a16="http://schemas.microsoft.com/office/drawing/2014/main" id="{72440EF9-0700-B693-428E-E40FD377F5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8" name="直線コネクタ 14847">
                      <a:extLst>
                        <a:ext uri="{FF2B5EF4-FFF2-40B4-BE49-F238E27FC236}">
                          <a16:creationId xmlns:a16="http://schemas.microsoft.com/office/drawing/2014/main" id="{B959D8ED-0F88-B98E-6E2C-760DD36674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9" name="直線コネクタ 14848">
                      <a:extLst>
                        <a:ext uri="{FF2B5EF4-FFF2-40B4-BE49-F238E27FC236}">
                          <a16:creationId xmlns:a16="http://schemas.microsoft.com/office/drawing/2014/main" id="{84F507D7-0F47-53E2-9405-1B42A92620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0" name="直線コネクタ 14849">
                      <a:extLst>
                        <a:ext uri="{FF2B5EF4-FFF2-40B4-BE49-F238E27FC236}">
                          <a16:creationId xmlns:a16="http://schemas.microsoft.com/office/drawing/2014/main" id="{A865F2FD-3B5B-CC46-74F3-7180D4A058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1" name="直線コネクタ 14850">
                      <a:extLst>
                        <a:ext uri="{FF2B5EF4-FFF2-40B4-BE49-F238E27FC236}">
                          <a16:creationId xmlns:a16="http://schemas.microsoft.com/office/drawing/2014/main" id="{523A04B9-8CFD-298B-CE0C-B23DA2BD37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2" name="直線コネクタ 14851">
                      <a:extLst>
                        <a:ext uri="{FF2B5EF4-FFF2-40B4-BE49-F238E27FC236}">
                          <a16:creationId xmlns:a16="http://schemas.microsoft.com/office/drawing/2014/main" id="{2F07A678-1502-E2F3-7918-586C951E74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3" name="直線コネクタ 14852">
                      <a:extLst>
                        <a:ext uri="{FF2B5EF4-FFF2-40B4-BE49-F238E27FC236}">
                          <a16:creationId xmlns:a16="http://schemas.microsoft.com/office/drawing/2014/main" id="{0E838EA5-1ADC-0071-EB5B-62608CEDAF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4" name="直線コネクタ 14853">
                      <a:extLst>
                        <a:ext uri="{FF2B5EF4-FFF2-40B4-BE49-F238E27FC236}">
                          <a16:creationId xmlns:a16="http://schemas.microsoft.com/office/drawing/2014/main" id="{21F53AD4-B3E8-F76B-CFB8-1FE8BCCA65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5" name="直線コネクタ 14854">
                      <a:extLst>
                        <a:ext uri="{FF2B5EF4-FFF2-40B4-BE49-F238E27FC236}">
                          <a16:creationId xmlns:a16="http://schemas.microsoft.com/office/drawing/2014/main" id="{5B3293D6-174D-7D9A-D3F3-B9B4DB842B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3" name="グループ化 14822">
                    <a:extLst>
                      <a:ext uri="{FF2B5EF4-FFF2-40B4-BE49-F238E27FC236}">
                        <a16:creationId xmlns:a16="http://schemas.microsoft.com/office/drawing/2014/main" id="{7C1D2015-27AD-FA24-CA58-2AF29A7A9314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24" name="直線コネクタ 14823">
                      <a:extLst>
                        <a:ext uri="{FF2B5EF4-FFF2-40B4-BE49-F238E27FC236}">
                          <a16:creationId xmlns:a16="http://schemas.microsoft.com/office/drawing/2014/main" id="{3A080F5B-57F8-8001-5FF4-C96F0A56B4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5" name="直線コネクタ 14824">
                      <a:extLst>
                        <a:ext uri="{FF2B5EF4-FFF2-40B4-BE49-F238E27FC236}">
                          <a16:creationId xmlns:a16="http://schemas.microsoft.com/office/drawing/2014/main" id="{995C766A-9661-4A2C-E2FC-4531CFB9BB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6" name="直線コネクタ 14825">
                      <a:extLst>
                        <a:ext uri="{FF2B5EF4-FFF2-40B4-BE49-F238E27FC236}">
                          <a16:creationId xmlns:a16="http://schemas.microsoft.com/office/drawing/2014/main" id="{EFCB4ACC-CA38-5EBD-68CF-77883E6700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7" name="直線コネクタ 14826">
                      <a:extLst>
                        <a:ext uri="{FF2B5EF4-FFF2-40B4-BE49-F238E27FC236}">
                          <a16:creationId xmlns:a16="http://schemas.microsoft.com/office/drawing/2014/main" id="{FC549A76-6089-09AD-93EE-B4400FB00A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8" name="直線コネクタ 14827">
                      <a:extLst>
                        <a:ext uri="{FF2B5EF4-FFF2-40B4-BE49-F238E27FC236}">
                          <a16:creationId xmlns:a16="http://schemas.microsoft.com/office/drawing/2014/main" id="{BDB7CBC4-C50B-1625-A8C6-BFD54B3E8F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9" name="直線コネクタ 14828">
                      <a:extLst>
                        <a:ext uri="{FF2B5EF4-FFF2-40B4-BE49-F238E27FC236}">
                          <a16:creationId xmlns:a16="http://schemas.microsoft.com/office/drawing/2014/main" id="{7DE0ACAE-3616-F730-E002-0DC2B866EF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0" name="直線コネクタ 14829">
                      <a:extLst>
                        <a:ext uri="{FF2B5EF4-FFF2-40B4-BE49-F238E27FC236}">
                          <a16:creationId xmlns:a16="http://schemas.microsoft.com/office/drawing/2014/main" id="{DA9E12F7-4EA6-6CEF-EC59-DBC6C38ADE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1" name="直線コネクタ 14830">
                      <a:extLst>
                        <a:ext uri="{FF2B5EF4-FFF2-40B4-BE49-F238E27FC236}">
                          <a16:creationId xmlns:a16="http://schemas.microsoft.com/office/drawing/2014/main" id="{CAA8B3FE-B268-7142-6140-0AA0F9E26A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2" name="直線コネクタ 14831">
                      <a:extLst>
                        <a:ext uri="{FF2B5EF4-FFF2-40B4-BE49-F238E27FC236}">
                          <a16:creationId xmlns:a16="http://schemas.microsoft.com/office/drawing/2014/main" id="{523CA6B7-2C7D-BF13-4B4B-515B48AD59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3" name="直線コネクタ 14832">
                      <a:extLst>
                        <a:ext uri="{FF2B5EF4-FFF2-40B4-BE49-F238E27FC236}">
                          <a16:creationId xmlns:a16="http://schemas.microsoft.com/office/drawing/2014/main" id="{58215FF8-AA41-E174-561C-647AD5AB94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4" name="直線コネクタ 14833">
                      <a:extLst>
                        <a:ext uri="{FF2B5EF4-FFF2-40B4-BE49-F238E27FC236}">
                          <a16:creationId xmlns:a16="http://schemas.microsoft.com/office/drawing/2014/main" id="{2F2596F3-606C-654C-567C-36D83BE14A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5" name="直線コネクタ 14834">
                      <a:extLst>
                        <a:ext uri="{FF2B5EF4-FFF2-40B4-BE49-F238E27FC236}">
                          <a16:creationId xmlns:a16="http://schemas.microsoft.com/office/drawing/2014/main" id="{33B5F408-58B6-D7BC-8EF5-F023272399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6" name="直線コネクタ 14835">
                      <a:extLst>
                        <a:ext uri="{FF2B5EF4-FFF2-40B4-BE49-F238E27FC236}">
                          <a16:creationId xmlns:a16="http://schemas.microsoft.com/office/drawing/2014/main" id="{9CA455E6-488C-94C2-1781-55D9A9B3A7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7" name="直線コネクタ 14836">
                      <a:extLst>
                        <a:ext uri="{FF2B5EF4-FFF2-40B4-BE49-F238E27FC236}">
                          <a16:creationId xmlns:a16="http://schemas.microsoft.com/office/drawing/2014/main" id="{DD15F88D-B65F-BF92-C7C4-026B290B0A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8" name="直線コネクタ 14837">
                      <a:extLst>
                        <a:ext uri="{FF2B5EF4-FFF2-40B4-BE49-F238E27FC236}">
                          <a16:creationId xmlns:a16="http://schemas.microsoft.com/office/drawing/2014/main" id="{B446C116-D010-8B9C-81CF-E051523A1B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9" name="直線コネクタ 14838">
                      <a:extLst>
                        <a:ext uri="{FF2B5EF4-FFF2-40B4-BE49-F238E27FC236}">
                          <a16:creationId xmlns:a16="http://schemas.microsoft.com/office/drawing/2014/main" id="{D3C91A46-8ABB-86C6-BFA3-714BA8C599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90" name="グループ化 14789">
                  <a:extLst>
                    <a:ext uri="{FF2B5EF4-FFF2-40B4-BE49-F238E27FC236}">
                      <a16:creationId xmlns:a16="http://schemas.microsoft.com/office/drawing/2014/main" id="{3CE75F0F-0B66-8FBA-CC1C-B09BDB4DB6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12" name="直線コネクタ 14811">
                    <a:extLst>
                      <a:ext uri="{FF2B5EF4-FFF2-40B4-BE49-F238E27FC236}">
                        <a16:creationId xmlns:a16="http://schemas.microsoft.com/office/drawing/2014/main" id="{70734817-4A7F-4F71-B583-5B58978216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3" name="直線コネクタ 14812">
                    <a:extLst>
                      <a:ext uri="{FF2B5EF4-FFF2-40B4-BE49-F238E27FC236}">
                        <a16:creationId xmlns:a16="http://schemas.microsoft.com/office/drawing/2014/main" id="{BFB04B92-28B9-A66F-8E04-1381A2C5B0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4" name="直線コネクタ 14813">
                    <a:extLst>
                      <a:ext uri="{FF2B5EF4-FFF2-40B4-BE49-F238E27FC236}">
                        <a16:creationId xmlns:a16="http://schemas.microsoft.com/office/drawing/2014/main" id="{BC4505EE-CACC-8FD1-C0E3-9D6BBF4CF8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5" name="直線コネクタ 14814">
                    <a:extLst>
                      <a:ext uri="{FF2B5EF4-FFF2-40B4-BE49-F238E27FC236}">
                        <a16:creationId xmlns:a16="http://schemas.microsoft.com/office/drawing/2014/main" id="{019A4AE0-2419-BD7B-536E-0431A12540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6" name="直線コネクタ 14815">
                    <a:extLst>
                      <a:ext uri="{FF2B5EF4-FFF2-40B4-BE49-F238E27FC236}">
                        <a16:creationId xmlns:a16="http://schemas.microsoft.com/office/drawing/2014/main" id="{4F16E3E9-5DC0-E414-579D-A37270E85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7" name="直線コネクタ 14816">
                    <a:extLst>
                      <a:ext uri="{FF2B5EF4-FFF2-40B4-BE49-F238E27FC236}">
                        <a16:creationId xmlns:a16="http://schemas.microsoft.com/office/drawing/2014/main" id="{A08DB694-000A-A4FF-BAAC-0726F0AE60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1" name="グループ化 14790">
                  <a:extLst>
                    <a:ext uri="{FF2B5EF4-FFF2-40B4-BE49-F238E27FC236}">
                      <a16:creationId xmlns:a16="http://schemas.microsoft.com/office/drawing/2014/main" id="{30D470C9-A47F-0BB8-9336-8ED916B5C0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6" name="直線コネクタ 14805">
                    <a:extLst>
                      <a:ext uri="{FF2B5EF4-FFF2-40B4-BE49-F238E27FC236}">
                        <a16:creationId xmlns:a16="http://schemas.microsoft.com/office/drawing/2014/main" id="{73450DF2-A82B-B877-4C41-FBCF4FBE89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7" name="直線コネクタ 14806">
                    <a:extLst>
                      <a:ext uri="{FF2B5EF4-FFF2-40B4-BE49-F238E27FC236}">
                        <a16:creationId xmlns:a16="http://schemas.microsoft.com/office/drawing/2014/main" id="{9E8850E2-04B0-774C-D923-01E852593F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8" name="直線コネクタ 14807">
                    <a:extLst>
                      <a:ext uri="{FF2B5EF4-FFF2-40B4-BE49-F238E27FC236}">
                        <a16:creationId xmlns:a16="http://schemas.microsoft.com/office/drawing/2014/main" id="{1DDBC86E-AAF9-7BED-C3C9-DFCF80E352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9" name="直線コネクタ 14808">
                    <a:extLst>
                      <a:ext uri="{FF2B5EF4-FFF2-40B4-BE49-F238E27FC236}">
                        <a16:creationId xmlns:a16="http://schemas.microsoft.com/office/drawing/2014/main" id="{778530F5-C678-FBF6-47BD-2377D68999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0" name="直線コネクタ 14809">
                    <a:extLst>
                      <a:ext uri="{FF2B5EF4-FFF2-40B4-BE49-F238E27FC236}">
                        <a16:creationId xmlns:a16="http://schemas.microsoft.com/office/drawing/2014/main" id="{F61FC318-985F-8C0C-FD56-B2DF7253EB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1" name="直線コネクタ 14810">
                    <a:extLst>
                      <a:ext uri="{FF2B5EF4-FFF2-40B4-BE49-F238E27FC236}">
                        <a16:creationId xmlns:a16="http://schemas.microsoft.com/office/drawing/2014/main" id="{5C83217C-9261-BF20-382E-06CDFB90989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2" name="グループ化 14791">
                  <a:extLst>
                    <a:ext uri="{FF2B5EF4-FFF2-40B4-BE49-F238E27FC236}">
                      <a16:creationId xmlns:a16="http://schemas.microsoft.com/office/drawing/2014/main" id="{C1881D02-65F4-23DB-303F-DB72CFD888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0" name="直線コネクタ 14799">
                    <a:extLst>
                      <a:ext uri="{FF2B5EF4-FFF2-40B4-BE49-F238E27FC236}">
                        <a16:creationId xmlns:a16="http://schemas.microsoft.com/office/drawing/2014/main" id="{0A5B2348-3B71-ED3B-0B85-C282602522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1" name="直線コネクタ 14800">
                    <a:extLst>
                      <a:ext uri="{FF2B5EF4-FFF2-40B4-BE49-F238E27FC236}">
                        <a16:creationId xmlns:a16="http://schemas.microsoft.com/office/drawing/2014/main" id="{8D4DBFBA-9A04-5A7E-8AAC-878D83E7D2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2" name="直線コネクタ 14801">
                    <a:extLst>
                      <a:ext uri="{FF2B5EF4-FFF2-40B4-BE49-F238E27FC236}">
                        <a16:creationId xmlns:a16="http://schemas.microsoft.com/office/drawing/2014/main" id="{FF55A07C-2190-00EE-32A5-29255AE076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3" name="直線コネクタ 14802">
                    <a:extLst>
                      <a:ext uri="{FF2B5EF4-FFF2-40B4-BE49-F238E27FC236}">
                        <a16:creationId xmlns:a16="http://schemas.microsoft.com/office/drawing/2014/main" id="{0B561F9D-F64D-51E4-339C-B77A218099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4" name="直線コネクタ 14803">
                    <a:extLst>
                      <a:ext uri="{FF2B5EF4-FFF2-40B4-BE49-F238E27FC236}">
                        <a16:creationId xmlns:a16="http://schemas.microsoft.com/office/drawing/2014/main" id="{124582D6-06B5-0CB5-6F8D-420B2FA996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5" name="直線コネクタ 14804">
                    <a:extLst>
                      <a:ext uri="{FF2B5EF4-FFF2-40B4-BE49-F238E27FC236}">
                        <a16:creationId xmlns:a16="http://schemas.microsoft.com/office/drawing/2014/main" id="{2823BC28-BCA4-821B-7AE5-181B752B86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3" name="グループ化 14792">
                  <a:extLst>
                    <a:ext uri="{FF2B5EF4-FFF2-40B4-BE49-F238E27FC236}">
                      <a16:creationId xmlns:a16="http://schemas.microsoft.com/office/drawing/2014/main" id="{993DE1F1-59B1-73AE-61A5-552765337B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794" name="直線コネクタ 14793">
                    <a:extLst>
                      <a:ext uri="{FF2B5EF4-FFF2-40B4-BE49-F238E27FC236}">
                        <a16:creationId xmlns:a16="http://schemas.microsoft.com/office/drawing/2014/main" id="{78BE506C-F7F6-1405-9E1F-79F210304D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5" name="直線コネクタ 14794">
                    <a:extLst>
                      <a:ext uri="{FF2B5EF4-FFF2-40B4-BE49-F238E27FC236}">
                        <a16:creationId xmlns:a16="http://schemas.microsoft.com/office/drawing/2014/main" id="{28CB7748-F584-4C9D-884F-1E2D2F8136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6" name="直線コネクタ 14795">
                    <a:extLst>
                      <a:ext uri="{FF2B5EF4-FFF2-40B4-BE49-F238E27FC236}">
                        <a16:creationId xmlns:a16="http://schemas.microsoft.com/office/drawing/2014/main" id="{A0324AB8-E55D-E663-7430-A008820F6E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7" name="直線コネクタ 14796">
                    <a:extLst>
                      <a:ext uri="{FF2B5EF4-FFF2-40B4-BE49-F238E27FC236}">
                        <a16:creationId xmlns:a16="http://schemas.microsoft.com/office/drawing/2014/main" id="{225F2122-2D6C-7A81-204F-894FB90E4E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8" name="直線コネクタ 14797">
                    <a:extLst>
                      <a:ext uri="{FF2B5EF4-FFF2-40B4-BE49-F238E27FC236}">
                        <a16:creationId xmlns:a16="http://schemas.microsoft.com/office/drawing/2014/main" id="{A88EAF6A-1BFB-B9AF-B107-DA3E4A3F2D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9" name="直線コネクタ 14798">
                    <a:extLst>
                      <a:ext uri="{FF2B5EF4-FFF2-40B4-BE49-F238E27FC236}">
                        <a16:creationId xmlns:a16="http://schemas.microsoft.com/office/drawing/2014/main" id="{A4022278-FC55-9D7C-18D8-30D955F81E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AB39125B-C282-80D7-70BC-ECBC81375346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6795" name="正方形/長方形 6794">
                  <a:extLst>
                    <a:ext uri="{FF2B5EF4-FFF2-40B4-BE49-F238E27FC236}">
                      <a16:creationId xmlns:a16="http://schemas.microsoft.com/office/drawing/2014/main" id="{AB3FC116-5AF8-BD13-C3E5-9960FF0161DA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796" name="グループ化 6795">
                  <a:extLst>
                    <a:ext uri="{FF2B5EF4-FFF2-40B4-BE49-F238E27FC236}">
                      <a16:creationId xmlns:a16="http://schemas.microsoft.com/office/drawing/2014/main" id="{AD35AB1E-337C-FE65-46BA-768D962E57C8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6842" name="グループ化 6841">
                    <a:extLst>
                      <a:ext uri="{FF2B5EF4-FFF2-40B4-BE49-F238E27FC236}">
                        <a16:creationId xmlns:a16="http://schemas.microsoft.com/office/drawing/2014/main" id="{EB56CF7B-5B7E-139F-A3D7-5EE97DC1F9E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770" name="正方形/長方形 14769">
                      <a:extLst>
                        <a:ext uri="{FF2B5EF4-FFF2-40B4-BE49-F238E27FC236}">
                          <a16:creationId xmlns:a16="http://schemas.microsoft.com/office/drawing/2014/main" id="{1659E4E7-B4B5-E2AE-1E0C-CC7D3EEE6F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1" name="グループ化 14770">
                      <a:extLst>
                        <a:ext uri="{FF2B5EF4-FFF2-40B4-BE49-F238E27FC236}">
                          <a16:creationId xmlns:a16="http://schemas.microsoft.com/office/drawing/2014/main" id="{A4C722DB-FE70-82B0-71BB-60B1918A74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6" name="正方形/長方形 14785">
                        <a:extLst>
                          <a:ext uri="{FF2B5EF4-FFF2-40B4-BE49-F238E27FC236}">
                            <a16:creationId xmlns:a16="http://schemas.microsoft.com/office/drawing/2014/main" id="{790DF39F-24D6-F6EF-1C83-DA07FD093E0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7" name="正方形/長方形 14786">
                        <a:extLst>
                          <a:ext uri="{FF2B5EF4-FFF2-40B4-BE49-F238E27FC236}">
                            <a16:creationId xmlns:a16="http://schemas.microsoft.com/office/drawing/2014/main" id="{64C31274-8911-952C-386F-A96E765A54F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772" name="グループ化 14771">
                      <a:extLst>
                        <a:ext uri="{FF2B5EF4-FFF2-40B4-BE49-F238E27FC236}">
                          <a16:creationId xmlns:a16="http://schemas.microsoft.com/office/drawing/2014/main" id="{E0E2974B-AF03-C6E2-EE1D-A2EE8F8703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782" name="正方形/長方形 14781">
                        <a:extLst>
                          <a:ext uri="{FF2B5EF4-FFF2-40B4-BE49-F238E27FC236}">
                            <a16:creationId xmlns:a16="http://schemas.microsoft.com/office/drawing/2014/main" id="{D440DF22-B8BF-5F28-31AF-9FC9EFAAB91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783" name="グループ化 14782">
                        <a:extLst>
                          <a:ext uri="{FF2B5EF4-FFF2-40B4-BE49-F238E27FC236}">
                            <a16:creationId xmlns:a16="http://schemas.microsoft.com/office/drawing/2014/main" id="{E1D2A8DE-EC8B-1650-D48A-3681036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784" name="正方形/長方形 14783">
                          <a:extLst>
                            <a:ext uri="{FF2B5EF4-FFF2-40B4-BE49-F238E27FC236}">
                              <a16:creationId xmlns:a16="http://schemas.microsoft.com/office/drawing/2014/main" id="{6D65FA53-25DC-78A6-D278-F2FE1BB2EDE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785" name="正方形/長方形 14784">
                          <a:extLst>
                            <a:ext uri="{FF2B5EF4-FFF2-40B4-BE49-F238E27FC236}">
                              <a16:creationId xmlns:a16="http://schemas.microsoft.com/office/drawing/2014/main" id="{7F364F57-1BB7-3E81-600B-238486C7B5A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773" name="正方形/長方形 14772">
                      <a:extLst>
                        <a:ext uri="{FF2B5EF4-FFF2-40B4-BE49-F238E27FC236}">
                          <a16:creationId xmlns:a16="http://schemas.microsoft.com/office/drawing/2014/main" id="{B07F9289-1DEF-C06E-0020-C642B1E314B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4" name="グループ化 14773">
                      <a:extLst>
                        <a:ext uri="{FF2B5EF4-FFF2-40B4-BE49-F238E27FC236}">
                          <a16:creationId xmlns:a16="http://schemas.microsoft.com/office/drawing/2014/main" id="{41524D67-A298-2C43-FA43-05AEDDA8EF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0" name="正方形/長方形 14779">
                        <a:extLst>
                          <a:ext uri="{FF2B5EF4-FFF2-40B4-BE49-F238E27FC236}">
                            <a16:creationId xmlns:a16="http://schemas.microsoft.com/office/drawing/2014/main" id="{F3F283B6-90C9-3F59-B766-8A78C260D30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1" name="正方形/長方形 14780">
                        <a:extLst>
                          <a:ext uri="{FF2B5EF4-FFF2-40B4-BE49-F238E27FC236}">
                            <a16:creationId xmlns:a16="http://schemas.microsoft.com/office/drawing/2014/main" id="{4D79FCAD-092C-6F36-28B0-EC2BC197CCF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5" name="正方形/長方形 14774">
                      <a:extLst>
                        <a:ext uri="{FF2B5EF4-FFF2-40B4-BE49-F238E27FC236}">
                          <a16:creationId xmlns:a16="http://schemas.microsoft.com/office/drawing/2014/main" id="{3D3B8A3B-09AB-574B-5DE1-BCC6D1ACE83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6" name="グループ化 14775">
                      <a:extLst>
                        <a:ext uri="{FF2B5EF4-FFF2-40B4-BE49-F238E27FC236}">
                          <a16:creationId xmlns:a16="http://schemas.microsoft.com/office/drawing/2014/main" id="{CFFF5AB3-575D-FBFB-68A0-3D55BBDF1E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78" name="正方形/長方形 14777">
                        <a:extLst>
                          <a:ext uri="{FF2B5EF4-FFF2-40B4-BE49-F238E27FC236}">
                            <a16:creationId xmlns:a16="http://schemas.microsoft.com/office/drawing/2014/main" id="{B2365B02-B2EA-61A6-2454-C34DDDDEA2B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79" name="正方形/長方形 14778">
                        <a:extLst>
                          <a:ext uri="{FF2B5EF4-FFF2-40B4-BE49-F238E27FC236}">
                            <a16:creationId xmlns:a16="http://schemas.microsoft.com/office/drawing/2014/main" id="{5023F26A-CC9E-C393-73FE-701D44D79C7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7" name="正方形/長方形 14776">
                      <a:extLst>
                        <a:ext uri="{FF2B5EF4-FFF2-40B4-BE49-F238E27FC236}">
                          <a16:creationId xmlns:a16="http://schemas.microsoft.com/office/drawing/2014/main" id="{AED10F7C-CA07-A21B-2439-5C0F508C00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6843" name="グループ化 6842">
                    <a:extLst>
                      <a:ext uri="{FF2B5EF4-FFF2-40B4-BE49-F238E27FC236}">
                        <a16:creationId xmlns:a16="http://schemas.microsoft.com/office/drawing/2014/main" id="{F2C16FFA-E05E-E9B6-74F6-383DEA51A772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736" name="グループ化 14735">
                      <a:extLst>
                        <a:ext uri="{FF2B5EF4-FFF2-40B4-BE49-F238E27FC236}">
                          <a16:creationId xmlns:a16="http://schemas.microsoft.com/office/drawing/2014/main" id="{361BE64A-9490-EE33-B591-9E3C37BAE1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54" name="直線コネクタ 14753">
                        <a:extLst>
                          <a:ext uri="{FF2B5EF4-FFF2-40B4-BE49-F238E27FC236}">
                            <a16:creationId xmlns:a16="http://schemas.microsoft.com/office/drawing/2014/main" id="{D7115E2E-DA14-B069-E471-3F022A784E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5" name="直線コネクタ 14754">
                        <a:extLst>
                          <a:ext uri="{FF2B5EF4-FFF2-40B4-BE49-F238E27FC236}">
                            <a16:creationId xmlns:a16="http://schemas.microsoft.com/office/drawing/2014/main" id="{A9FB907E-BA87-CBD5-98A4-08F731D2FE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6" name="直線コネクタ 14755">
                        <a:extLst>
                          <a:ext uri="{FF2B5EF4-FFF2-40B4-BE49-F238E27FC236}">
                            <a16:creationId xmlns:a16="http://schemas.microsoft.com/office/drawing/2014/main" id="{CBE604C7-DF56-6649-9418-0DFC2040C8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7" name="直線コネクタ 14756">
                        <a:extLst>
                          <a:ext uri="{FF2B5EF4-FFF2-40B4-BE49-F238E27FC236}">
                            <a16:creationId xmlns:a16="http://schemas.microsoft.com/office/drawing/2014/main" id="{E28DD05A-3E17-E856-BD87-FE3BBF9EF6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8" name="直線コネクタ 14757">
                        <a:extLst>
                          <a:ext uri="{FF2B5EF4-FFF2-40B4-BE49-F238E27FC236}">
                            <a16:creationId xmlns:a16="http://schemas.microsoft.com/office/drawing/2014/main" id="{A3B12A59-7B6E-17C7-2DE5-1F11BE5C79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9" name="直線コネクタ 14758">
                        <a:extLst>
                          <a:ext uri="{FF2B5EF4-FFF2-40B4-BE49-F238E27FC236}">
                            <a16:creationId xmlns:a16="http://schemas.microsoft.com/office/drawing/2014/main" id="{0713AC8E-9207-4E46-C37C-7E6E3CF5D0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0" name="直線コネクタ 14759">
                        <a:extLst>
                          <a:ext uri="{FF2B5EF4-FFF2-40B4-BE49-F238E27FC236}">
                            <a16:creationId xmlns:a16="http://schemas.microsoft.com/office/drawing/2014/main" id="{23CAFEE3-57B4-7153-DE42-8A99B5C178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1" name="直線コネクタ 14760">
                        <a:extLst>
                          <a:ext uri="{FF2B5EF4-FFF2-40B4-BE49-F238E27FC236}">
                            <a16:creationId xmlns:a16="http://schemas.microsoft.com/office/drawing/2014/main" id="{5F253BA1-A08F-30E1-5094-4194F0A1F9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2" name="直線コネクタ 14761">
                        <a:extLst>
                          <a:ext uri="{FF2B5EF4-FFF2-40B4-BE49-F238E27FC236}">
                            <a16:creationId xmlns:a16="http://schemas.microsoft.com/office/drawing/2014/main" id="{3CEAE39B-44BF-D6F3-FA0C-A0FA426CC7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3" name="直線コネクタ 14762">
                        <a:extLst>
                          <a:ext uri="{FF2B5EF4-FFF2-40B4-BE49-F238E27FC236}">
                            <a16:creationId xmlns:a16="http://schemas.microsoft.com/office/drawing/2014/main" id="{C9917896-7F3E-86EA-F057-D659CF9FC4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4" name="直線コネクタ 14763">
                        <a:extLst>
                          <a:ext uri="{FF2B5EF4-FFF2-40B4-BE49-F238E27FC236}">
                            <a16:creationId xmlns:a16="http://schemas.microsoft.com/office/drawing/2014/main" id="{E9938896-1E8B-7F97-EF7B-8447C5860F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5" name="直線コネクタ 14764">
                        <a:extLst>
                          <a:ext uri="{FF2B5EF4-FFF2-40B4-BE49-F238E27FC236}">
                            <a16:creationId xmlns:a16="http://schemas.microsoft.com/office/drawing/2014/main" id="{38ECD127-CE5B-A249-E28C-D73C68F996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6" name="直線コネクタ 14765">
                        <a:extLst>
                          <a:ext uri="{FF2B5EF4-FFF2-40B4-BE49-F238E27FC236}">
                            <a16:creationId xmlns:a16="http://schemas.microsoft.com/office/drawing/2014/main" id="{8205506C-AB99-A0FC-6C73-D1DF7493CA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7" name="直線コネクタ 14766">
                        <a:extLst>
                          <a:ext uri="{FF2B5EF4-FFF2-40B4-BE49-F238E27FC236}">
                            <a16:creationId xmlns:a16="http://schemas.microsoft.com/office/drawing/2014/main" id="{2D20EA17-FCE1-51CC-985B-1C02CAF741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8" name="直線コネクタ 14767">
                        <a:extLst>
                          <a:ext uri="{FF2B5EF4-FFF2-40B4-BE49-F238E27FC236}">
                            <a16:creationId xmlns:a16="http://schemas.microsoft.com/office/drawing/2014/main" id="{CD5ED75E-BA60-DE18-C954-E48BA0EBE0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9" name="直線コネクタ 14768">
                        <a:extLst>
                          <a:ext uri="{FF2B5EF4-FFF2-40B4-BE49-F238E27FC236}">
                            <a16:creationId xmlns:a16="http://schemas.microsoft.com/office/drawing/2014/main" id="{DB95F15A-D6F0-1569-F960-FEC16DDA63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737" name="グループ化 14736">
                      <a:extLst>
                        <a:ext uri="{FF2B5EF4-FFF2-40B4-BE49-F238E27FC236}">
                          <a16:creationId xmlns:a16="http://schemas.microsoft.com/office/drawing/2014/main" id="{9F5EE600-BD44-643D-7EA7-47EEE73855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38" name="直線コネクタ 14737">
                        <a:extLst>
                          <a:ext uri="{FF2B5EF4-FFF2-40B4-BE49-F238E27FC236}">
                            <a16:creationId xmlns:a16="http://schemas.microsoft.com/office/drawing/2014/main" id="{8D821204-117E-916C-D1DA-7721AF69EC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9" name="直線コネクタ 14738">
                        <a:extLst>
                          <a:ext uri="{FF2B5EF4-FFF2-40B4-BE49-F238E27FC236}">
                            <a16:creationId xmlns:a16="http://schemas.microsoft.com/office/drawing/2014/main" id="{BE48E915-8064-4C6E-43FA-1355D2B8F8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0" name="直線コネクタ 14739">
                        <a:extLst>
                          <a:ext uri="{FF2B5EF4-FFF2-40B4-BE49-F238E27FC236}">
                            <a16:creationId xmlns:a16="http://schemas.microsoft.com/office/drawing/2014/main" id="{5A6ED68C-A2A7-1C95-5C75-5B0DD537CA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1" name="直線コネクタ 14740">
                        <a:extLst>
                          <a:ext uri="{FF2B5EF4-FFF2-40B4-BE49-F238E27FC236}">
                            <a16:creationId xmlns:a16="http://schemas.microsoft.com/office/drawing/2014/main" id="{78D64A62-3BD3-E566-2A7C-9685B0CEBB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2" name="直線コネクタ 14741">
                        <a:extLst>
                          <a:ext uri="{FF2B5EF4-FFF2-40B4-BE49-F238E27FC236}">
                            <a16:creationId xmlns:a16="http://schemas.microsoft.com/office/drawing/2014/main" id="{AFB6E34E-F396-6E95-7E37-30CAFDEC50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3" name="直線コネクタ 14742">
                        <a:extLst>
                          <a:ext uri="{FF2B5EF4-FFF2-40B4-BE49-F238E27FC236}">
                            <a16:creationId xmlns:a16="http://schemas.microsoft.com/office/drawing/2014/main" id="{7C2EDF14-8922-E494-43FA-E862654962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4" name="直線コネクタ 14743">
                        <a:extLst>
                          <a:ext uri="{FF2B5EF4-FFF2-40B4-BE49-F238E27FC236}">
                            <a16:creationId xmlns:a16="http://schemas.microsoft.com/office/drawing/2014/main" id="{B41F7682-508A-7A93-33AC-80010E5B69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5" name="直線コネクタ 14744">
                        <a:extLst>
                          <a:ext uri="{FF2B5EF4-FFF2-40B4-BE49-F238E27FC236}">
                            <a16:creationId xmlns:a16="http://schemas.microsoft.com/office/drawing/2014/main" id="{9900E0CF-6707-3B76-CD0D-F2D261A8BF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6" name="直線コネクタ 14745">
                        <a:extLst>
                          <a:ext uri="{FF2B5EF4-FFF2-40B4-BE49-F238E27FC236}">
                            <a16:creationId xmlns:a16="http://schemas.microsoft.com/office/drawing/2014/main" id="{829FCF2A-772B-4252-13EC-BF9FC6F30D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7" name="直線コネクタ 14746">
                        <a:extLst>
                          <a:ext uri="{FF2B5EF4-FFF2-40B4-BE49-F238E27FC236}">
                            <a16:creationId xmlns:a16="http://schemas.microsoft.com/office/drawing/2014/main" id="{DE282957-F640-C799-3BA9-EC466D4D47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8" name="直線コネクタ 14747">
                        <a:extLst>
                          <a:ext uri="{FF2B5EF4-FFF2-40B4-BE49-F238E27FC236}">
                            <a16:creationId xmlns:a16="http://schemas.microsoft.com/office/drawing/2014/main" id="{D038FB70-047E-AE60-0E64-571358367F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9" name="直線コネクタ 14748">
                        <a:extLst>
                          <a:ext uri="{FF2B5EF4-FFF2-40B4-BE49-F238E27FC236}">
                            <a16:creationId xmlns:a16="http://schemas.microsoft.com/office/drawing/2014/main" id="{25925B8A-E692-DFA1-A63B-372952D0EA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0" name="直線コネクタ 14749">
                        <a:extLst>
                          <a:ext uri="{FF2B5EF4-FFF2-40B4-BE49-F238E27FC236}">
                            <a16:creationId xmlns:a16="http://schemas.microsoft.com/office/drawing/2014/main" id="{060BC4FE-A087-73B0-201B-E924274027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1" name="直線コネクタ 14750">
                        <a:extLst>
                          <a:ext uri="{FF2B5EF4-FFF2-40B4-BE49-F238E27FC236}">
                            <a16:creationId xmlns:a16="http://schemas.microsoft.com/office/drawing/2014/main" id="{BD35FA8E-600C-2E19-01E7-3EE2F58E00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2" name="直線コネクタ 14751">
                        <a:extLst>
                          <a:ext uri="{FF2B5EF4-FFF2-40B4-BE49-F238E27FC236}">
                            <a16:creationId xmlns:a16="http://schemas.microsoft.com/office/drawing/2014/main" id="{33378971-B789-4DEF-046A-9B8484809E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3" name="直線コネクタ 14752">
                        <a:extLst>
                          <a:ext uri="{FF2B5EF4-FFF2-40B4-BE49-F238E27FC236}">
                            <a16:creationId xmlns:a16="http://schemas.microsoft.com/office/drawing/2014/main" id="{96341AE9-66AC-88AA-C668-20D6053E74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4" name="グループ化 6843">
                    <a:extLst>
                      <a:ext uri="{FF2B5EF4-FFF2-40B4-BE49-F238E27FC236}">
                        <a16:creationId xmlns:a16="http://schemas.microsoft.com/office/drawing/2014/main" id="{3E234A3F-BF48-252D-09CB-543DA1E34828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930" name="グループ化 6929">
                      <a:extLst>
                        <a:ext uri="{FF2B5EF4-FFF2-40B4-BE49-F238E27FC236}">
                          <a16:creationId xmlns:a16="http://schemas.microsoft.com/office/drawing/2014/main" id="{39142C55-2588-C23A-CD73-5EF5A3588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20" name="直線コネクタ 14719">
                        <a:extLst>
                          <a:ext uri="{FF2B5EF4-FFF2-40B4-BE49-F238E27FC236}">
                            <a16:creationId xmlns:a16="http://schemas.microsoft.com/office/drawing/2014/main" id="{551FD085-F142-FBB1-7607-54813E9694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1" name="直線コネクタ 14720">
                        <a:extLst>
                          <a:ext uri="{FF2B5EF4-FFF2-40B4-BE49-F238E27FC236}">
                            <a16:creationId xmlns:a16="http://schemas.microsoft.com/office/drawing/2014/main" id="{E0F9458B-6529-BB11-52D8-7780E6646F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2" name="直線コネクタ 14721">
                        <a:extLst>
                          <a:ext uri="{FF2B5EF4-FFF2-40B4-BE49-F238E27FC236}">
                            <a16:creationId xmlns:a16="http://schemas.microsoft.com/office/drawing/2014/main" id="{E8A4F118-3C34-4FD5-A5A9-B085A8C422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3" name="直線コネクタ 14722">
                        <a:extLst>
                          <a:ext uri="{FF2B5EF4-FFF2-40B4-BE49-F238E27FC236}">
                            <a16:creationId xmlns:a16="http://schemas.microsoft.com/office/drawing/2014/main" id="{FF4B8A56-7166-4052-98F0-25284F8E8B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4" name="直線コネクタ 14723">
                        <a:extLst>
                          <a:ext uri="{FF2B5EF4-FFF2-40B4-BE49-F238E27FC236}">
                            <a16:creationId xmlns:a16="http://schemas.microsoft.com/office/drawing/2014/main" id="{4DB16FB1-8A71-3895-3E46-0B37B50716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5" name="直線コネクタ 14724">
                        <a:extLst>
                          <a:ext uri="{FF2B5EF4-FFF2-40B4-BE49-F238E27FC236}">
                            <a16:creationId xmlns:a16="http://schemas.microsoft.com/office/drawing/2014/main" id="{70878AFC-8EA0-B519-FFDB-F7DF5CBB10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6" name="直線コネクタ 14725">
                        <a:extLst>
                          <a:ext uri="{FF2B5EF4-FFF2-40B4-BE49-F238E27FC236}">
                            <a16:creationId xmlns:a16="http://schemas.microsoft.com/office/drawing/2014/main" id="{C80765CC-CE1B-D203-3644-E26321B83F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7" name="直線コネクタ 14726">
                        <a:extLst>
                          <a:ext uri="{FF2B5EF4-FFF2-40B4-BE49-F238E27FC236}">
                            <a16:creationId xmlns:a16="http://schemas.microsoft.com/office/drawing/2014/main" id="{BF2BBA47-E93C-9E5E-EF46-226CD1F98B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8" name="直線コネクタ 14727">
                        <a:extLst>
                          <a:ext uri="{FF2B5EF4-FFF2-40B4-BE49-F238E27FC236}">
                            <a16:creationId xmlns:a16="http://schemas.microsoft.com/office/drawing/2014/main" id="{430E2831-74CA-E0A9-3A2F-8050F70930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9" name="直線コネクタ 14728">
                        <a:extLst>
                          <a:ext uri="{FF2B5EF4-FFF2-40B4-BE49-F238E27FC236}">
                            <a16:creationId xmlns:a16="http://schemas.microsoft.com/office/drawing/2014/main" id="{81D31E57-11E7-E218-6F21-77F73BE818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0" name="直線コネクタ 14729">
                        <a:extLst>
                          <a:ext uri="{FF2B5EF4-FFF2-40B4-BE49-F238E27FC236}">
                            <a16:creationId xmlns:a16="http://schemas.microsoft.com/office/drawing/2014/main" id="{9BF37EB2-F522-114D-A822-B0589BD008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1" name="直線コネクタ 14730">
                        <a:extLst>
                          <a:ext uri="{FF2B5EF4-FFF2-40B4-BE49-F238E27FC236}">
                            <a16:creationId xmlns:a16="http://schemas.microsoft.com/office/drawing/2014/main" id="{F6CAEF08-A8A4-8862-A4AE-52AC406DB3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2" name="直線コネクタ 14731">
                        <a:extLst>
                          <a:ext uri="{FF2B5EF4-FFF2-40B4-BE49-F238E27FC236}">
                            <a16:creationId xmlns:a16="http://schemas.microsoft.com/office/drawing/2014/main" id="{51E010B4-FBB8-A973-C0A2-815757D0BD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3" name="直線コネクタ 14732">
                        <a:extLst>
                          <a:ext uri="{FF2B5EF4-FFF2-40B4-BE49-F238E27FC236}">
                            <a16:creationId xmlns:a16="http://schemas.microsoft.com/office/drawing/2014/main" id="{BDDCA7ED-AB0B-2B09-9400-C7D5292CE9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4" name="直線コネクタ 14733">
                        <a:extLst>
                          <a:ext uri="{FF2B5EF4-FFF2-40B4-BE49-F238E27FC236}">
                            <a16:creationId xmlns:a16="http://schemas.microsoft.com/office/drawing/2014/main" id="{95303EB5-3B5D-3BD7-E4F7-1A45A98A93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5" name="直線コネクタ 14734">
                        <a:extLst>
                          <a:ext uri="{FF2B5EF4-FFF2-40B4-BE49-F238E27FC236}">
                            <a16:creationId xmlns:a16="http://schemas.microsoft.com/office/drawing/2014/main" id="{B5DCF2EE-7DCC-10ED-AC6B-8A44B5ACC4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931" name="グループ化 6930">
                      <a:extLst>
                        <a:ext uri="{FF2B5EF4-FFF2-40B4-BE49-F238E27FC236}">
                          <a16:creationId xmlns:a16="http://schemas.microsoft.com/office/drawing/2014/main" id="{55CD266C-D8BB-B6F1-4191-76A2C8D37A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32" name="直線コネクタ 6931">
                        <a:extLst>
                          <a:ext uri="{FF2B5EF4-FFF2-40B4-BE49-F238E27FC236}">
                            <a16:creationId xmlns:a16="http://schemas.microsoft.com/office/drawing/2014/main" id="{07004060-217A-B2F4-9BCC-69365F2507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5" name="直線コネクタ 6934">
                        <a:extLst>
                          <a:ext uri="{FF2B5EF4-FFF2-40B4-BE49-F238E27FC236}">
                            <a16:creationId xmlns:a16="http://schemas.microsoft.com/office/drawing/2014/main" id="{5ED194A5-1492-DE6E-0573-E478D13ED5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6" name="直線コネクタ 6935">
                        <a:extLst>
                          <a:ext uri="{FF2B5EF4-FFF2-40B4-BE49-F238E27FC236}">
                            <a16:creationId xmlns:a16="http://schemas.microsoft.com/office/drawing/2014/main" id="{A8D86ED4-3ED0-0D11-6136-2017EC9A39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7" name="直線コネクタ 6936">
                        <a:extLst>
                          <a:ext uri="{FF2B5EF4-FFF2-40B4-BE49-F238E27FC236}">
                            <a16:creationId xmlns:a16="http://schemas.microsoft.com/office/drawing/2014/main" id="{2E83F149-48BD-DFC8-A982-08E4390CDC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8" name="直線コネクタ 6937">
                        <a:extLst>
                          <a:ext uri="{FF2B5EF4-FFF2-40B4-BE49-F238E27FC236}">
                            <a16:creationId xmlns:a16="http://schemas.microsoft.com/office/drawing/2014/main" id="{F16A999D-8548-6866-5308-0F45A8117F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9" name="直線コネクタ 6938">
                        <a:extLst>
                          <a:ext uri="{FF2B5EF4-FFF2-40B4-BE49-F238E27FC236}">
                            <a16:creationId xmlns:a16="http://schemas.microsoft.com/office/drawing/2014/main" id="{90DEAAC7-74D2-6E62-CA2A-CB288DBB23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0" name="直線コネクタ 6939">
                        <a:extLst>
                          <a:ext uri="{FF2B5EF4-FFF2-40B4-BE49-F238E27FC236}">
                            <a16:creationId xmlns:a16="http://schemas.microsoft.com/office/drawing/2014/main" id="{0F638D18-55A6-6A6E-8623-15EE4A4946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1" name="直線コネクタ 6940">
                        <a:extLst>
                          <a:ext uri="{FF2B5EF4-FFF2-40B4-BE49-F238E27FC236}">
                            <a16:creationId xmlns:a16="http://schemas.microsoft.com/office/drawing/2014/main" id="{EE800DF3-953E-BBCB-2282-0848D17791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2" name="直線コネクタ 6941">
                        <a:extLst>
                          <a:ext uri="{FF2B5EF4-FFF2-40B4-BE49-F238E27FC236}">
                            <a16:creationId xmlns:a16="http://schemas.microsoft.com/office/drawing/2014/main" id="{68A6ACA1-2450-3C6C-39BD-4FA6C1A1F3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3" name="直線コネクタ 6942">
                        <a:extLst>
                          <a:ext uri="{FF2B5EF4-FFF2-40B4-BE49-F238E27FC236}">
                            <a16:creationId xmlns:a16="http://schemas.microsoft.com/office/drawing/2014/main" id="{6BBFE236-A639-7A4F-5877-B42231F9E3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4" name="直線コネクタ 6943">
                        <a:extLst>
                          <a:ext uri="{FF2B5EF4-FFF2-40B4-BE49-F238E27FC236}">
                            <a16:creationId xmlns:a16="http://schemas.microsoft.com/office/drawing/2014/main" id="{6CA07F7C-A81F-0F45-280F-9991C29B34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5" name="直線コネクタ 6944">
                        <a:extLst>
                          <a:ext uri="{FF2B5EF4-FFF2-40B4-BE49-F238E27FC236}">
                            <a16:creationId xmlns:a16="http://schemas.microsoft.com/office/drawing/2014/main" id="{2C296810-01A2-E00D-B9C3-5AD2D8FD2E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6" name="直線コネクタ 6945">
                        <a:extLst>
                          <a:ext uri="{FF2B5EF4-FFF2-40B4-BE49-F238E27FC236}">
                            <a16:creationId xmlns:a16="http://schemas.microsoft.com/office/drawing/2014/main" id="{55051F7B-EEAE-7ECA-42FB-0ADEEECBC6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7" name="直線コネクタ 6946">
                        <a:extLst>
                          <a:ext uri="{FF2B5EF4-FFF2-40B4-BE49-F238E27FC236}">
                            <a16:creationId xmlns:a16="http://schemas.microsoft.com/office/drawing/2014/main" id="{3E1496AF-4F23-716C-2FC5-542EFBFBC2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8" name="直線コネクタ 6947">
                        <a:extLst>
                          <a:ext uri="{FF2B5EF4-FFF2-40B4-BE49-F238E27FC236}">
                            <a16:creationId xmlns:a16="http://schemas.microsoft.com/office/drawing/2014/main" id="{9C889F91-A62C-2D9F-E4B7-ECDCED89F8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75" name="直線コネクタ 6974">
                        <a:extLst>
                          <a:ext uri="{FF2B5EF4-FFF2-40B4-BE49-F238E27FC236}">
                            <a16:creationId xmlns:a16="http://schemas.microsoft.com/office/drawing/2014/main" id="{E8F7364F-2983-7C7D-F842-3427016D12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5" name="グループ化 6844">
                    <a:extLst>
                      <a:ext uri="{FF2B5EF4-FFF2-40B4-BE49-F238E27FC236}">
                        <a16:creationId xmlns:a16="http://schemas.microsoft.com/office/drawing/2014/main" id="{B30466EA-A530-00C7-211E-FAE124288129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1440" name="グループ化 11439">
                      <a:extLst>
                        <a:ext uri="{FF2B5EF4-FFF2-40B4-BE49-F238E27FC236}">
                          <a16:creationId xmlns:a16="http://schemas.microsoft.com/office/drawing/2014/main" id="{9036C589-A15F-F6E1-2D7B-35B710A593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14" name="直線コネクタ 6913">
                        <a:extLst>
                          <a:ext uri="{FF2B5EF4-FFF2-40B4-BE49-F238E27FC236}">
                            <a16:creationId xmlns:a16="http://schemas.microsoft.com/office/drawing/2014/main" id="{E56F0566-AD4D-9CBF-DFB7-09EE721D02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5" name="直線コネクタ 6914">
                        <a:extLst>
                          <a:ext uri="{FF2B5EF4-FFF2-40B4-BE49-F238E27FC236}">
                            <a16:creationId xmlns:a16="http://schemas.microsoft.com/office/drawing/2014/main" id="{9F00A38D-D525-7308-1BDF-F77422454F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6" name="直線コネクタ 6915">
                        <a:extLst>
                          <a:ext uri="{FF2B5EF4-FFF2-40B4-BE49-F238E27FC236}">
                            <a16:creationId xmlns:a16="http://schemas.microsoft.com/office/drawing/2014/main" id="{2426F5B2-A9DC-4A78-D2D7-399300A9CC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7" name="直線コネクタ 6916">
                        <a:extLst>
                          <a:ext uri="{FF2B5EF4-FFF2-40B4-BE49-F238E27FC236}">
                            <a16:creationId xmlns:a16="http://schemas.microsoft.com/office/drawing/2014/main" id="{67C30036-F878-43B7-B379-C76B1A2EBC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8" name="直線コネクタ 6917">
                        <a:extLst>
                          <a:ext uri="{FF2B5EF4-FFF2-40B4-BE49-F238E27FC236}">
                            <a16:creationId xmlns:a16="http://schemas.microsoft.com/office/drawing/2014/main" id="{D96AF708-3897-DD0B-B458-BE780163AC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9" name="直線コネクタ 6918">
                        <a:extLst>
                          <a:ext uri="{FF2B5EF4-FFF2-40B4-BE49-F238E27FC236}">
                            <a16:creationId xmlns:a16="http://schemas.microsoft.com/office/drawing/2014/main" id="{32DB2D14-04B7-537D-6101-BCE8B30241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0" name="直線コネクタ 6919">
                        <a:extLst>
                          <a:ext uri="{FF2B5EF4-FFF2-40B4-BE49-F238E27FC236}">
                            <a16:creationId xmlns:a16="http://schemas.microsoft.com/office/drawing/2014/main" id="{F86B2B1E-9195-512B-5D57-EBF6794A2A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1" name="直線コネクタ 6920">
                        <a:extLst>
                          <a:ext uri="{FF2B5EF4-FFF2-40B4-BE49-F238E27FC236}">
                            <a16:creationId xmlns:a16="http://schemas.microsoft.com/office/drawing/2014/main" id="{018C5E84-E2D8-2A89-F20B-B9C2266B74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2" name="直線コネクタ 6921">
                        <a:extLst>
                          <a:ext uri="{FF2B5EF4-FFF2-40B4-BE49-F238E27FC236}">
                            <a16:creationId xmlns:a16="http://schemas.microsoft.com/office/drawing/2014/main" id="{9EE4A21B-F071-2B75-BB69-3C61CB6A8E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3" name="直線コネクタ 6922">
                        <a:extLst>
                          <a:ext uri="{FF2B5EF4-FFF2-40B4-BE49-F238E27FC236}">
                            <a16:creationId xmlns:a16="http://schemas.microsoft.com/office/drawing/2014/main" id="{5C06AD01-85FA-EBC1-A7C1-5EAB49D2C3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4" name="直線コネクタ 6923">
                        <a:extLst>
                          <a:ext uri="{FF2B5EF4-FFF2-40B4-BE49-F238E27FC236}">
                            <a16:creationId xmlns:a16="http://schemas.microsoft.com/office/drawing/2014/main" id="{061B20DE-2407-6E59-9248-FD69ECDF47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5" name="直線コネクタ 6924">
                        <a:extLst>
                          <a:ext uri="{FF2B5EF4-FFF2-40B4-BE49-F238E27FC236}">
                            <a16:creationId xmlns:a16="http://schemas.microsoft.com/office/drawing/2014/main" id="{51529725-177D-BE15-AC43-A650D3DC3F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6" name="直線コネクタ 6925">
                        <a:extLst>
                          <a:ext uri="{FF2B5EF4-FFF2-40B4-BE49-F238E27FC236}">
                            <a16:creationId xmlns:a16="http://schemas.microsoft.com/office/drawing/2014/main" id="{44C0106D-DA59-0E71-1434-3BBCF9BE03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7" name="直線コネクタ 6926">
                        <a:extLst>
                          <a:ext uri="{FF2B5EF4-FFF2-40B4-BE49-F238E27FC236}">
                            <a16:creationId xmlns:a16="http://schemas.microsoft.com/office/drawing/2014/main" id="{A06773F3-13F4-A282-9605-B6CED3D28D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8" name="直線コネクタ 6927">
                        <a:extLst>
                          <a:ext uri="{FF2B5EF4-FFF2-40B4-BE49-F238E27FC236}">
                            <a16:creationId xmlns:a16="http://schemas.microsoft.com/office/drawing/2014/main" id="{7640D85F-8D7D-9B5C-85EF-CA32E463B4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9" name="直線コネクタ 6928">
                        <a:extLst>
                          <a:ext uri="{FF2B5EF4-FFF2-40B4-BE49-F238E27FC236}">
                            <a16:creationId xmlns:a16="http://schemas.microsoft.com/office/drawing/2014/main" id="{DD3A7184-7830-76A7-1E22-D5D6543298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1441" name="グループ化 11440">
                      <a:extLst>
                        <a:ext uri="{FF2B5EF4-FFF2-40B4-BE49-F238E27FC236}">
                          <a16:creationId xmlns:a16="http://schemas.microsoft.com/office/drawing/2014/main" id="{DEA993B5-4553-5A24-80C2-E8E4C34DD1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442" name="直線コネクタ 11441">
                        <a:extLst>
                          <a:ext uri="{FF2B5EF4-FFF2-40B4-BE49-F238E27FC236}">
                            <a16:creationId xmlns:a16="http://schemas.microsoft.com/office/drawing/2014/main" id="{8A4B2889-F554-7057-EC72-D1B1C2C4A1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3" name="直線コネクタ 11442">
                        <a:extLst>
                          <a:ext uri="{FF2B5EF4-FFF2-40B4-BE49-F238E27FC236}">
                            <a16:creationId xmlns:a16="http://schemas.microsoft.com/office/drawing/2014/main" id="{14415722-971C-6042-E541-67F76C2B12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4" name="直線コネクタ 11443">
                        <a:extLst>
                          <a:ext uri="{FF2B5EF4-FFF2-40B4-BE49-F238E27FC236}">
                            <a16:creationId xmlns:a16="http://schemas.microsoft.com/office/drawing/2014/main" id="{CD8013AF-61B0-30F5-1963-4F7278B9AD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5" name="直線コネクタ 11444">
                        <a:extLst>
                          <a:ext uri="{FF2B5EF4-FFF2-40B4-BE49-F238E27FC236}">
                            <a16:creationId xmlns:a16="http://schemas.microsoft.com/office/drawing/2014/main" id="{81E14A9C-1ED1-90EB-0420-A4D33DE3AB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6" name="直線コネクタ 11445">
                        <a:extLst>
                          <a:ext uri="{FF2B5EF4-FFF2-40B4-BE49-F238E27FC236}">
                            <a16:creationId xmlns:a16="http://schemas.microsoft.com/office/drawing/2014/main" id="{12ADD757-5B36-891E-FCA3-20D7B2610E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7" name="直線コネクタ 11446">
                        <a:extLst>
                          <a:ext uri="{FF2B5EF4-FFF2-40B4-BE49-F238E27FC236}">
                            <a16:creationId xmlns:a16="http://schemas.microsoft.com/office/drawing/2014/main" id="{3867C797-0D9C-5761-10A3-26FCACD0FA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8" name="直線コネクタ 11447">
                        <a:extLst>
                          <a:ext uri="{FF2B5EF4-FFF2-40B4-BE49-F238E27FC236}">
                            <a16:creationId xmlns:a16="http://schemas.microsoft.com/office/drawing/2014/main" id="{81AACC0F-EB6E-CC51-64D2-A4C203300C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9" name="直線コネクタ 11448">
                        <a:extLst>
                          <a:ext uri="{FF2B5EF4-FFF2-40B4-BE49-F238E27FC236}">
                            <a16:creationId xmlns:a16="http://schemas.microsoft.com/office/drawing/2014/main" id="{4BC26315-DD9C-501C-1584-E6F9BA03C6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0" name="直線コネクタ 11449">
                        <a:extLst>
                          <a:ext uri="{FF2B5EF4-FFF2-40B4-BE49-F238E27FC236}">
                            <a16:creationId xmlns:a16="http://schemas.microsoft.com/office/drawing/2014/main" id="{48C09A7B-11FB-A84D-9C6F-6A0110A601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1" name="直線コネクタ 11450">
                        <a:extLst>
                          <a:ext uri="{FF2B5EF4-FFF2-40B4-BE49-F238E27FC236}">
                            <a16:creationId xmlns:a16="http://schemas.microsoft.com/office/drawing/2014/main" id="{03DCC448-491C-8BF9-8A90-F378E21E1E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2" name="直線コネクタ 11451">
                        <a:extLst>
                          <a:ext uri="{FF2B5EF4-FFF2-40B4-BE49-F238E27FC236}">
                            <a16:creationId xmlns:a16="http://schemas.microsoft.com/office/drawing/2014/main" id="{773160B0-7CE3-0750-5984-9B0879B99F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3" name="直線コネクタ 11452">
                        <a:extLst>
                          <a:ext uri="{FF2B5EF4-FFF2-40B4-BE49-F238E27FC236}">
                            <a16:creationId xmlns:a16="http://schemas.microsoft.com/office/drawing/2014/main" id="{0B9EA290-F2B7-8304-17C8-2EF05DE8CF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4" name="直線コネクタ 11453">
                        <a:extLst>
                          <a:ext uri="{FF2B5EF4-FFF2-40B4-BE49-F238E27FC236}">
                            <a16:creationId xmlns:a16="http://schemas.microsoft.com/office/drawing/2014/main" id="{7EC50F80-02F8-EDDA-E466-8A6D931217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5" name="直線コネクタ 11454">
                        <a:extLst>
                          <a:ext uri="{FF2B5EF4-FFF2-40B4-BE49-F238E27FC236}">
                            <a16:creationId xmlns:a16="http://schemas.microsoft.com/office/drawing/2014/main" id="{2A02AEA1-2841-B04F-1CF6-C5FE71076B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2" name="直線コネクタ 6911">
                        <a:extLst>
                          <a:ext uri="{FF2B5EF4-FFF2-40B4-BE49-F238E27FC236}">
                            <a16:creationId xmlns:a16="http://schemas.microsoft.com/office/drawing/2014/main" id="{69019DAF-E69E-7C11-1467-E69E721A5B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3" name="直線コネクタ 6912">
                        <a:extLst>
                          <a:ext uri="{FF2B5EF4-FFF2-40B4-BE49-F238E27FC236}">
                            <a16:creationId xmlns:a16="http://schemas.microsoft.com/office/drawing/2014/main" id="{BEB5FC05-FBD7-17DF-3BDF-A694A825AA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6" name="グループ化 6845">
                    <a:extLst>
                      <a:ext uri="{FF2B5EF4-FFF2-40B4-BE49-F238E27FC236}">
                        <a16:creationId xmlns:a16="http://schemas.microsoft.com/office/drawing/2014/main" id="{ECD90E48-D0DF-4E3B-7E77-9F77BBF665FE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24" name="直線コネクタ 11423">
                      <a:extLst>
                        <a:ext uri="{FF2B5EF4-FFF2-40B4-BE49-F238E27FC236}">
                          <a16:creationId xmlns:a16="http://schemas.microsoft.com/office/drawing/2014/main" id="{B3393641-8CC3-8CAC-24EF-D724E8D654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5" name="直線コネクタ 11424">
                      <a:extLst>
                        <a:ext uri="{FF2B5EF4-FFF2-40B4-BE49-F238E27FC236}">
                          <a16:creationId xmlns:a16="http://schemas.microsoft.com/office/drawing/2014/main" id="{1E3BBF74-3DD3-E351-803B-99FEE7C6C8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6" name="直線コネクタ 11425">
                      <a:extLst>
                        <a:ext uri="{FF2B5EF4-FFF2-40B4-BE49-F238E27FC236}">
                          <a16:creationId xmlns:a16="http://schemas.microsoft.com/office/drawing/2014/main" id="{16324709-8C39-D0E5-A44B-AAD113D721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7" name="直線コネクタ 11426">
                      <a:extLst>
                        <a:ext uri="{FF2B5EF4-FFF2-40B4-BE49-F238E27FC236}">
                          <a16:creationId xmlns:a16="http://schemas.microsoft.com/office/drawing/2014/main" id="{2D4D3165-BAB3-4731-A9D9-91CB93FCF8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8" name="直線コネクタ 11427">
                      <a:extLst>
                        <a:ext uri="{FF2B5EF4-FFF2-40B4-BE49-F238E27FC236}">
                          <a16:creationId xmlns:a16="http://schemas.microsoft.com/office/drawing/2014/main" id="{E038C9E8-53EE-F084-DDD5-8BC69A72BA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9" name="直線コネクタ 11428">
                      <a:extLst>
                        <a:ext uri="{FF2B5EF4-FFF2-40B4-BE49-F238E27FC236}">
                          <a16:creationId xmlns:a16="http://schemas.microsoft.com/office/drawing/2014/main" id="{DDA0FEA7-096D-B192-3574-127414918D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0" name="直線コネクタ 11429">
                      <a:extLst>
                        <a:ext uri="{FF2B5EF4-FFF2-40B4-BE49-F238E27FC236}">
                          <a16:creationId xmlns:a16="http://schemas.microsoft.com/office/drawing/2014/main" id="{D15642C9-2D37-B2A2-57DF-121D085FBD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1" name="直線コネクタ 11430">
                      <a:extLst>
                        <a:ext uri="{FF2B5EF4-FFF2-40B4-BE49-F238E27FC236}">
                          <a16:creationId xmlns:a16="http://schemas.microsoft.com/office/drawing/2014/main" id="{DD80147F-5736-0681-D8D3-58023AD75A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2" name="直線コネクタ 11431">
                      <a:extLst>
                        <a:ext uri="{FF2B5EF4-FFF2-40B4-BE49-F238E27FC236}">
                          <a16:creationId xmlns:a16="http://schemas.microsoft.com/office/drawing/2014/main" id="{43F0AF98-129A-B1D2-F393-0AAE06D7F3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3" name="直線コネクタ 11432">
                      <a:extLst>
                        <a:ext uri="{FF2B5EF4-FFF2-40B4-BE49-F238E27FC236}">
                          <a16:creationId xmlns:a16="http://schemas.microsoft.com/office/drawing/2014/main" id="{AB59C96A-A12D-85C9-2FA4-526C830325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4" name="直線コネクタ 11433">
                      <a:extLst>
                        <a:ext uri="{FF2B5EF4-FFF2-40B4-BE49-F238E27FC236}">
                          <a16:creationId xmlns:a16="http://schemas.microsoft.com/office/drawing/2014/main" id="{F86BF243-88A4-C34A-34D8-82D7C6CE98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5" name="直線コネクタ 11434">
                      <a:extLst>
                        <a:ext uri="{FF2B5EF4-FFF2-40B4-BE49-F238E27FC236}">
                          <a16:creationId xmlns:a16="http://schemas.microsoft.com/office/drawing/2014/main" id="{3538EEF4-39FC-A5D7-D17B-3273E32182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6" name="直線コネクタ 11435">
                      <a:extLst>
                        <a:ext uri="{FF2B5EF4-FFF2-40B4-BE49-F238E27FC236}">
                          <a16:creationId xmlns:a16="http://schemas.microsoft.com/office/drawing/2014/main" id="{F26F9DBE-FF29-04E7-8DC6-6089D8EFF5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7" name="直線コネクタ 11436">
                      <a:extLst>
                        <a:ext uri="{FF2B5EF4-FFF2-40B4-BE49-F238E27FC236}">
                          <a16:creationId xmlns:a16="http://schemas.microsoft.com/office/drawing/2014/main" id="{6C44A7E6-E1C9-91A9-176F-05E7A43730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8" name="直線コネクタ 11437">
                      <a:extLst>
                        <a:ext uri="{FF2B5EF4-FFF2-40B4-BE49-F238E27FC236}">
                          <a16:creationId xmlns:a16="http://schemas.microsoft.com/office/drawing/2014/main" id="{4D2D300B-20A2-8D1D-1CAB-FAEFA7BC95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9" name="直線コネクタ 11438">
                      <a:extLst>
                        <a:ext uri="{FF2B5EF4-FFF2-40B4-BE49-F238E27FC236}">
                          <a16:creationId xmlns:a16="http://schemas.microsoft.com/office/drawing/2014/main" id="{A024A767-1F03-BB09-5A03-BA2E8D1DCA4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847" name="グループ化 6846">
                    <a:extLst>
                      <a:ext uri="{FF2B5EF4-FFF2-40B4-BE49-F238E27FC236}">
                        <a16:creationId xmlns:a16="http://schemas.microsoft.com/office/drawing/2014/main" id="{153E3951-E705-4E26-B6D9-7043E7EE95CE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05" name="直線コネクタ 11404">
                      <a:extLst>
                        <a:ext uri="{FF2B5EF4-FFF2-40B4-BE49-F238E27FC236}">
                          <a16:creationId xmlns:a16="http://schemas.microsoft.com/office/drawing/2014/main" id="{57DEBE9E-46D8-581A-64CD-E0CB9BB3D5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09" name="直線コネクタ 11408">
                      <a:extLst>
                        <a:ext uri="{FF2B5EF4-FFF2-40B4-BE49-F238E27FC236}">
                          <a16:creationId xmlns:a16="http://schemas.microsoft.com/office/drawing/2014/main" id="{E93CF98F-692D-F1D4-B8B4-E14540D8F3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0" name="直線コネクタ 11409">
                      <a:extLst>
                        <a:ext uri="{FF2B5EF4-FFF2-40B4-BE49-F238E27FC236}">
                          <a16:creationId xmlns:a16="http://schemas.microsoft.com/office/drawing/2014/main" id="{EAB3F0A0-C4F1-0FDB-131D-9C57D44203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1" name="直線コネクタ 11410">
                      <a:extLst>
                        <a:ext uri="{FF2B5EF4-FFF2-40B4-BE49-F238E27FC236}">
                          <a16:creationId xmlns:a16="http://schemas.microsoft.com/office/drawing/2014/main" id="{2650938B-F677-09FF-DEF0-D7E4C40D87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2" name="直線コネクタ 11411">
                      <a:extLst>
                        <a:ext uri="{FF2B5EF4-FFF2-40B4-BE49-F238E27FC236}">
                          <a16:creationId xmlns:a16="http://schemas.microsoft.com/office/drawing/2014/main" id="{4353CEBE-32E5-5216-FAC7-980C5CBAC5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3" name="直線コネクタ 11412">
                      <a:extLst>
                        <a:ext uri="{FF2B5EF4-FFF2-40B4-BE49-F238E27FC236}">
                          <a16:creationId xmlns:a16="http://schemas.microsoft.com/office/drawing/2014/main" id="{1DE2A1D4-C095-89DD-16CC-11BD4B77FD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4" name="直線コネクタ 11413">
                      <a:extLst>
                        <a:ext uri="{FF2B5EF4-FFF2-40B4-BE49-F238E27FC236}">
                          <a16:creationId xmlns:a16="http://schemas.microsoft.com/office/drawing/2014/main" id="{8EE0F715-D457-2F88-5E04-999CBB6113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5" name="直線コネクタ 11414">
                      <a:extLst>
                        <a:ext uri="{FF2B5EF4-FFF2-40B4-BE49-F238E27FC236}">
                          <a16:creationId xmlns:a16="http://schemas.microsoft.com/office/drawing/2014/main" id="{CBED0AE7-070A-A0DA-2EAF-39687B8B44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6" name="直線コネクタ 11415">
                      <a:extLst>
                        <a:ext uri="{FF2B5EF4-FFF2-40B4-BE49-F238E27FC236}">
                          <a16:creationId xmlns:a16="http://schemas.microsoft.com/office/drawing/2014/main" id="{28A493E8-5269-40F4-29C6-82B9939683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7" name="直線コネクタ 11416">
                      <a:extLst>
                        <a:ext uri="{FF2B5EF4-FFF2-40B4-BE49-F238E27FC236}">
                          <a16:creationId xmlns:a16="http://schemas.microsoft.com/office/drawing/2014/main" id="{7D7F769A-3F20-8FD4-1AF8-0CAD8D80541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8" name="直線コネクタ 11417">
                      <a:extLst>
                        <a:ext uri="{FF2B5EF4-FFF2-40B4-BE49-F238E27FC236}">
                          <a16:creationId xmlns:a16="http://schemas.microsoft.com/office/drawing/2014/main" id="{CD6107ED-83C0-B2A6-03A7-30CAA3B2ED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9" name="直線コネクタ 11418">
                      <a:extLst>
                        <a:ext uri="{FF2B5EF4-FFF2-40B4-BE49-F238E27FC236}">
                          <a16:creationId xmlns:a16="http://schemas.microsoft.com/office/drawing/2014/main" id="{C3958CBE-E06B-ACE3-240E-703187DA9F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0" name="直線コネクタ 11419">
                      <a:extLst>
                        <a:ext uri="{FF2B5EF4-FFF2-40B4-BE49-F238E27FC236}">
                          <a16:creationId xmlns:a16="http://schemas.microsoft.com/office/drawing/2014/main" id="{B27D2D94-3E94-223E-65A0-6CBD213B4A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1" name="直線コネクタ 11420">
                      <a:extLst>
                        <a:ext uri="{FF2B5EF4-FFF2-40B4-BE49-F238E27FC236}">
                          <a16:creationId xmlns:a16="http://schemas.microsoft.com/office/drawing/2014/main" id="{2B7DD32F-A693-92B1-5BE2-250198D8F4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2" name="直線コネクタ 11421">
                      <a:extLst>
                        <a:ext uri="{FF2B5EF4-FFF2-40B4-BE49-F238E27FC236}">
                          <a16:creationId xmlns:a16="http://schemas.microsoft.com/office/drawing/2014/main" id="{821443AE-2915-E550-C3A4-D0F2FAC1AC4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3" name="直線コネクタ 11422">
                      <a:extLst>
                        <a:ext uri="{FF2B5EF4-FFF2-40B4-BE49-F238E27FC236}">
                          <a16:creationId xmlns:a16="http://schemas.microsoft.com/office/drawing/2014/main" id="{9E5F1FA0-7F3D-9660-3272-6C1BF3CFAE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797" name="グループ化 6796">
                  <a:extLst>
                    <a:ext uri="{FF2B5EF4-FFF2-40B4-BE49-F238E27FC236}">
                      <a16:creationId xmlns:a16="http://schemas.microsoft.com/office/drawing/2014/main" id="{8960A1E1-085A-FFFA-861B-8C6719D7D8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6" name="直線コネクタ 6835">
                    <a:extLst>
                      <a:ext uri="{FF2B5EF4-FFF2-40B4-BE49-F238E27FC236}">
                        <a16:creationId xmlns:a16="http://schemas.microsoft.com/office/drawing/2014/main" id="{94334450-0102-957F-61C7-753F722AAE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7" name="直線コネクタ 6836">
                    <a:extLst>
                      <a:ext uri="{FF2B5EF4-FFF2-40B4-BE49-F238E27FC236}">
                        <a16:creationId xmlns:a16="http://schemas.microsoft.com/office/drawing/2014/main" id="{A0AF9C95-C178-3F88-C829-77DBA80D88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8" name="直線コネクタ 6837">
                    <a:extLst>
                      <a:ext uri="{FF2B5EF4-FFF2-40B4-BE49-F238E27FC236}">
                        <a16:creationId xmlns:a16="http://schemas.microsoft.com/office/drawing/2014/main" id="{534799D1-BD26-9404-560A-6D19900C70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9" name="直線コネクタ 6838">
                    <a:extLst>
                      <a:ext uri="{FF2B5EF4-FFF2-40B4-BE49-F238E27FC236}">
                        <a16:creationId xmlns:a16="http://schemas.microsoft.com/office/drawing/2014/main" id="{792AFBCC-0A82-3669-5FBB-DD21776FEB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0" name="直線コネクタ 6839">
                    <a:extLst>
                      <a:ext uri="{FF2B5EF4-FFF2-40B4-BE49-F238E27FC236}">
                        <a16:creationId xmlns:a16="http://schemas.microsoft.com/office/drawing/2014/main" id="{354044E0-35B8-619B-F467-BC4A5D82D8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1" name="直線コネクタ 6840">
                    <a:extLst>
                      <a:ext uri="{FF2B5EF4-FFF2-40B4-BE49-F238E27FC236}">
                        <a16:creationId xmlns:a16="http://schemas.microsoft.com/office/drawing/2014/main" id="{E4DFDB71-DDA8-81CA-C61D-30B1B897D0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5" name="グループ化 6814">
                  <a:extLst>
                    <a:ext uri="{FF2B5EF4-FFF2-40B4-BE49-F238E27FC236}">
                      <a16:creationId xmlns:a16="http://schemas.microsoft.com/office/drawing/2014/main" id="{D6D2A098-ADAF-5199-15EF-E715654E60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0" name="直線コネクタ 6829">
                    <a:extLst>
                      <a:ext uri="{FF2B5EF4-FFF2-40B4-BE49-F238E27FC236}">
                        <a16:creationId xmlns:a16="http://schemas.microsoft.com/office/drawing/2014/main" id="{F9627060-1888-CA0C-DFB1-09D7EB22BC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1" name="直線コネクタ 6830">
                    <a:extLst>
                      <a:ext uri="{FF2B5EF4-FFF2-40B4-BE49-F238E27FC236}">
                        <a16:creationId xmlns:a16="http://schemas.microsoft.com/office/drawing/2014/main" id="{33AC4729-3972-E0D0-4C51-5BAE834924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2" name="直線コネクタ 6831">
                    <a:extLst>
                      <a:ext uri="{FF2B5EF4-FFF2-40B4-BE49-F238E27FC236}">
                        <a16:creationId xmlns:a16="http://schemas.microsoft.com/office/drawing/2014/main" id="{7A37C6EC-B1B1-6520-F04D-CD4EF0D47A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3" name="直線コネクタ 6832">
                    <a:extLst>
                      <a:ext uri="{FF2B5EF4-FFF2-40B4-BE49-F238E27FC236}">
                        <a16:creationId xmlns:a16="http://schemas.microsoft.com/office/drawing/2014/main" id="{84E6CD17-6EAA-747E-C9E3-723075410E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4" name="直線コネクタ 6833">
                    <a:extLst>
                      <a:ext uri="{FF2B5EF4-FFF2-40B4-BE49-F238E27FC236}">
                        <a16:creationId xmlns:a16="http://schemas.microsoft.com/office/drawing/2014/main" id="{5BFC21D4-03AC-1231-0AC3-D6D79CC16E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5" name="直線コネクタ 6834">
                    <a:extLst>
                      <a:ext uri="{FF2B5EF4-FFF2-40B4-BE49-F238E27FC236}">
                        <a16:creationId xmlns:a16="http://schemas.microsoft.com/office/drawing/2014/main" id="{6661B457-2FC6-049E-E9CC-07398CA783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6" name="グループ化 6815">
                  <a:extLst>
                    <a:ext uri="{FF2B5EF4-FFF2-40B4-BE49-F238E27FC236}">
                      <a16:creationId xmlns:a16="http://schemas.microsoft.com/office/drawing/2014/main" id="{536FB72E-CA3F-68E4-1F73-8AE797582E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24" name="直線コネクタ 6823">
                    <a:extLst>
                      <a:ext uri="{FF2B5EF4-FFF2-40B4-BE49-F238E27FC236}">
                        <a16:creationId xmlns:a16="http://schemas.microsoft.com/office/drawing/2014/main" id="{672BCF5D-02B3-0271-AC25-51ACF43E64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5" name="直線コネクタ 6824">
                    <a:extLst>
                      <a:ext uri="{FF2B5EF4-FFF2-40B4-BE49-F238E27FC236}">
                        <a16:creationId xmlns:a16="http://schemas.microsoft.com/office/drawing/2014/main" id="{9ABA2179-0574-2B0F-58C0-9EED89FFFC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6" name="直線コネクタ 6825">
                    <a:extLst>
                      <a:ext uri="{FF2B5EF4-FFF2-40B4-BE49-F238E27FC236}">
                        <a16:creationId xmlns:a16="http://schemas.microsoft.com/office/drawing/2014/main" id="{A5C5837B-F0F0-6D7B-CE6B-4C4C0B48BE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7" name="直線コネクタ 6826">
                    <a:extLst>
                      <a:ext uri="{FF2B5EF4-FFF2-40B4-BE49-F238E27FC236}">
                        <a16:creationId xmlns:a16="http://schemas.microsoft.com/office/drawing/2014/main" id="{89477368-F6AF-3511-529A-1C8CFFAFF3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8" name="直線コネクタ 6827">
                    <a:extLst>
                      <a:ext uri="{FF2B5EF4-FFF2-40B4-BE49-F238E27FC236}">
                        <a16:creationId xmlns:a16="http://schemas.microsoft.com/office/drawing/2014/main" id="{0A0AC11E-C3E6-835B-4744-DD6CA8FE4A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9" name="直線コネクタ 6828">
                    <a:extLst>
                      <a:ext uri="{FF2B5EF4-FFF2-40B4-BE49-F238E27FC236}">
                        <a16:creationId xmlns:a16="http://schemas.microsoft.com/office/drawing/2014/main" id="{BF744D57-EF36-84A4-49C4-871A7B41C4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7" name="グループ化 6816">
                  <a:extLst>
                    <a:ext uri="{FF2B5EF4-FFF2-40B4-BE49-F238E27FC236}">
                      <a16:creationId xmlns:a16="http://schemas.microsoft.com/office/drawing/2014/main" id="{24E58F07-2B62-5F6E-193F-1BCB918178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18" name="直線コネクタ 6817">
                    <a:extLst>
                      <a:ext uri="{FF2B5EF4-FFF2-40B4-BE49-F238E27FC236}">
                        <a16:creationId xmlns:a16="http://schemas.microsoft.com/office/drawing/2014/main" id="{85F6D966-9266-3DDB-437A-5AE9EE29A5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19" name="直線コネクタ 6818">
                    <a:extLst>
                      <a:ext uri="{FF2B5EF4-FFF2-40B4-BE49-F238E27FC236}">
                        <a16:creationId xmlns:a16="http://schemas.microsoft.com/office/drawing/2014/main" id="{AF1186F7-C170-1E09-B2FD-BD9BFA9D94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0" name="直線コネクタ 6819">
                    <a:extLst>
                      <a:ext uri="{FF2B5EF4-FFF2-40B4-BE49-F238E27FC236}">
                        <a16:creationId xmlns:a16="http://schemas.microsoft.com/office/drawing/2014/main" id="{6586AE1A-FB2B-4FA5-DD16-C6AC3AF0CC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1" name="直線コネクタ 6820">
                    <a:extLst>
                      <a:ext uri="{FF2B5EF4-FFF2-40B4-BE49-F238E27FC236}">
                        <a16:creationId xmlns:a16="http://schemas.microsoft.com/office/drawing/2014/main" id="{2BCCE7DA-2344-29AB-F13F-F826722E35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2" name="直線コネクタ 6821">
                    <a:extLst>
                      <a:ext uri="{FF2B5EF4-FFF2-40B4-BE49-F238E27FC236}">
                        <a16:creationId xmlns:a16="http://schemas.microsoft.com/office/drawing/2014/main" id="{50E82CFD-E633-7D74-1622-28005CDBD3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3" name="直線コネクタ 6822">
                    <a:extLst>
                      <a:ext uri="{FF2B5EF4-FFF2-40B4-BE49-F238E27FC236}">
                        <a16:creationId xmlns:a16="http://schemas.microsoft.com/office/drawing/2014/main" id="{4038351B-02CA-2763-7FCA-796450BAED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B5AA5681-655F-68A1-A573-4901C5F6AA0D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365" name="正方形/長方形 1364">
                  <a:extLst>
                    <a:ext uri="{FF2B5EF4-FFF2-40B4-BE49-F238E27FC236}">
                      <a16:creationId xmlns:a16="http://schemas.microsoft.com/office/drawing/2014/main" id="{0BF403C9-1BD1-B534-8604-27BCA244E5DD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66" name="グループ化 1365">
                  <a:extLst>
                    <a:ext uri="{FF2B5EF4-FFF2-40B4-BE49-F238E27FC236}">
                      <a16:creationId xmlns:a16="http://schemas.microsoft.com/office/drawing/2014/main" id="{51974D7B-B2C3-7945-5569-288E48C1BDAE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08" name="グループ化 1407">
                    <a:extLst>
                      <a:ext uri="{FF2B5EF4-FFF2-40B4-BE49-F238E27FC236}">
                        <a16:creationId xmlns:a16="http://schemas.microsoft.com/office/drawing/2014/main" id="{48721862-61BC-0B30-3ED1-82963FEBEB57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1358" name="正方形/長方形 11357">
                      <a:extLst>
                        <a:ext uri="{FF2B5EF4-FFF2-40B4-BE49-F238E27FC236}">
                          <a16:creationId xmlns:a16="http://schemas.microsoft.com/office/drawing/2014/main" id="{029A7162-18E3-2E4C-F2E3-5C41BDB331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59" name="グループ化 11358">
                      <a:extLst>
                        <a:ext uri="{FF2B5EF4-FFF2-40B4-BE49-F238E27FC236}">
                          <a16:creationId xmlns:a16="http://schemas.microsoft.com/office/drawing/2014/main" id="{6940419F-C331-D629-509D-F3A5EFA457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6793" name="正方形/長方形 6792">
                        <a:extLst>
                          <a:ext uri="{FF2B5EF4-FFF2-40B4-BE49-F238E27FC236}">
                            <a16:creationId xmlns:a16="http://schemas.microsoft.com/office/drawing/2014/main" id="{0F8517A6-63E3-FFB5-7190-0C5BBBE78A1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794" name="正方形/長方形 6793">
                        <a:extLst>
                          <a:ext uri="{FF2B5EF4-FFF2-40B4-BE49-F238E27FC236}">
                            <a16:creationId xmlns:a16="http://schemas.microsoft.com/office/drawing/2014/main" id="{A676357A-7568-2EEF-D0D4-F91A8562F9D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1360" name="グループ化 11359">
                      <a:extLst>
                        <a:ext uri="{FF2B5EF4-FFF2-40B4-BE49-F238E27FC236}">
                          <a16:creationId xmlns:a16="http://schemas.microsoft.com/office/drawing/2014/main" id="{FECE3E9B-3CF9-6BBA-DB0A-582B608A6E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1370" name="正方形/長方形 11369">
                        <a:extLst>
                          <a:ext uri="{FF2B5EF4-FFF2-40B4-BE49-F238E27FC236}">
                            <a16:creationId xmlns:a16="http://schemas.microsoft.com/office/drawing/2014/main" id="{1F51E469-5DEB-6101-268E-65796DBC47B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1371" name="グループ化 11370">
                        <a:extLst>
                          <a:ext uri="{FF2B5EF4-FFF2-40B4-BE49-F238E27FC236}">
                            <a16:creationId xmlns:a16="http://schemas.microsoft.com/office/drawing/2014/main" id="{083A736E-5F37-D810-2A73-EF286C6FCDD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1372" name="正方形/長方形 11371">
                          <a:extLst>
                            <a:ext uri="{FF2B5EF4-FFF2-40B4-BE49-F238E27FC236}">
                              <a16:creationId xmlns:a16="http://schemas.microsoft.com/office/drawing/2014/main" id="{128DF9C5-BBAB-F30F-85B8-B862DD86F94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6792" name="正方形/長方形 6791">
                          <a:extLst>
                            <a:ext uri="{FF2B5EF4-FFF2-40B4-BE49-F238E27FC236}">
                              <a16:creationId xmlns:a16="http://schemas.microsoft.com/office/drawing/2014/main" id="{9BD7519F-DCB5-688F-5172-0F1B97E98FC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1361" name="正方形/長方形 11360">
                      <a:extLst>
                        <a:ext uri="{FF2B5EF4-FFF2-40B4-BE49-F238E27FC236}">
                          <a16:creationId xmlns:a16="http://schemas.microsoft.com/office/drawing/2014/main" id="{6AADF129-0F4C-50D0-0739-CC63FE66B71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2" name="グループ化 11361">
                      <a:extLst>
                        <a:ext uri="{FF2B5EF4-FFF2-40B4-BE49-F238E27FC236}">
                          <a16:creationId xmlns:a16="http://schemas.microsoft.com/office/drawing/2014/main" id="{4D64CDC5-BF0D-41DB-92B4-D0CCA98E7D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8" name="正方形/長方形 11367">
                        <a:extLst>
                          <a:ext uri="{FF2B5EF4-FFF2-40B4-BE49-F238E27FC236}">
                            <a16:creationId xmlns:a16="http://schemas.microsoft.com/office/drawing/2014/main" id="{B7B6A6E6-6E1C-C3A4-5ED2-FE44F9943EF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9" name="正方形/長方形 11368">
                        <a:extLst>
                          <a:ext uri="{FF2B5EF4-FFF2-40B4-BE49-F238E27FC236}">
                            <a16:creationId xmlns:a16="http://schemas.microsoft.com/office/drawing/2014/main" id="{D45F27FD-1826-EA4C-9C86-D48AF529D04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3" name="正方形/長方形 11362">
                      <a:extLst>
                        <a:ext uri="{FF2B5EF4-FFF2-40B4-BE49-F238E27FC236}">
                          <a16:creationId xmlns:a16="http://schemas.microsoft.com/office/drawing/2014/main" id="{9716DE4A-7100-864A-A8BB-7B3D57C69ED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4" name="グループ化 11363">
                      <a:extLst>
                        <a:ext uri="{FF2B5EF4-FFF2-40B4-BE49-F238E27FC236}">
                          <a16:creationId xmlns:a16="http://schemas.microsoft.com/office/drawing/2014/main" id="{596EA072-2925-58BD-7CBC-12104F57D4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6" name="正方形/長方形 11365">
                        <a:extLst>
                          <a:ext uri="{FF2B5EF4-FFF2-40B4-BE49-F238E27FC236}">
                            <a16:creationId xmlns:a16="http://schemas.microsoft.com/office/drawing/2014/main" id="{2E021B65-9ACB-EE4A-F51E-8355DC7C70B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7" name="正方形/長方形 11366">
                        <a:extLst>
                          <a:ext uri="{FF2B5EF4-FFF2-40B4-BE49-F238E27FC236}">
                            <a16:creationId xmlns:a16="http://schemas.microsoft.com/office/drawing/2014/main" id="{0E3F05B9-0FDD-7AE3-38D1-A54D4A081AF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5" name="正方形/長方形 11364">
                      <a:extLst>
                        <a:ext uri="{FF2B5EF4-FFF2-40B4-BE49-F238E27FC236}">
                          <a16:creationId xmlns:a16="http://schemas.microsoft.com/office/drawing/2014/main" id="{2C0B2CC9-3C48-0ABE-34DE-9E5085844D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09" name="グループ化 1408">
                    <a:extLst>
                      <a:ext uri="{FF2B5EF4-FFF2-40B4-BE49-F238E27FC236}">
                        <a16:creationId xmlns:a16="http://schemas.microsoft.com/office/drawing/2014/main" id="{F82EC893-E116-3AFD-FBE7-402697BF484B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770" name="グループ化 6769">
                      <a:extLst>
                        <a:ext uri="{FF2B5EF4-FFF2-40B4-BE49-F238E27FC236}">
                          <a16:creationId xmlns:a16="http://schemas.microsoft.com/office/drawing/2014/main" id="{01D18157-6B39-8967-FD7C-E887217F2A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342" name="直線コネクタ 11341">
                        <a:extLst>
                          <a:ext uri="{FF2B5EF4-FFF2-40B4-BE49-F238E27FC236}">
                            <a16:creationId xmlns:a16="http://schemas.microsoft.com/office/drawing/2014/main" id="{62A748B4-89D3-57C3-CB44-ACD58F5CA1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3" name="直線コネクタ 11342">
                        <a:extLst>
                          <a:ext uri="{FF2B5EF4-FFF2-40B4-BE49-F238E27FC236}">
                            <a16:creationId xmlns:a16="http://schemas.microsoft.com/office/drawing/2014/main" id="{7709C177-4A0B-B627-A0D9-5975890369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4" name="直線コネクタ 11343">
                        <a:extLst>
                          <a:ext uri="{FF2B5EF4-FFF2-40B4-BE49-F238E27FC236}">
                            <a16:creationId xmlns:a16="http://schemas.microsoft.com/office/drawing/2014/main" id="{094D5DE5-BF39-47DD-C184-6A3028FE32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5" name="直線コネクタ 11344">
                        <a:extLst>
                          <a:ext uri="{FF2B5EF4-FFF2-40B4-BE49-F238E27FC236}">
                            <a16:creationId xmlns:a16="http://schemas.microsoft.com/office/drawing/2014/main" id="{B944DAC0-C61B-045F-DE49-400FB758A2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6" name="直線コネクタ 11345">
                        <a:extLst>
                          <a:ext uri="{FF2B5EF4-FFF2-40B4-BE49-F238E27FC236}">
                            <a16:creationId xmlns:a16="http://schemas.microsoft.com/office/drawing/2014/main" id="{64831FF7-23C2-2008-E0A1-54E51A9399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7" name="直線コネクタ 11346">
                        <a:extLst>
                          <a:ext uri="{FF2B5EF4-FFF2-40B4-BE49-F238E27FC236}">
                            <a16:creationId xmlns:a16="http://schemas.microsoft.com/office/drawing/2014/main" id="{3C7E263A-CA55-D11C-43AF-EC86629516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8" name="直線コネクタ 11347">
                        <a:extLst>
                          <a:ext uri="{FF2B5EF4-FFF2-40B4-BE49-F238E27FC236}">
                            <a16:creationId xmlns:a16="http://schemas.microsoft.com/office/drawing/2014/main" id="{60CA18F9-CFEE-82BF-C981-87FF635E25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9" name="直線コネクタ 11348">
                        <a:extLst>
                          <a:ext uri="{FF2B5EF4-FFF2-40B4-BE49-F238E27FC236}">
                            <a16:creationId xmlns:a16="http://schemas.microsoft.com/office/drawing/2014/main" id="{D81E932D-AAB6-D787-92F7-33190AE7D3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0" name="直線コネクタ 11349">
                        <a:extLst>
                          <a:ext uri="{FF2B5EF4-FFF2-40B4-BE49-F238E27FC236}">
                            <a16:creationId xmlns:a16="http://schemas.microsoft.com/office/drawing/2014/main" id="{42B6D533-8A19-67D7-6BD3-008E150AA5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1" name="直線コネクタ 11350">
                        <a:extLst>
                          <a:ext uri="{FF2B5EF4-FFF2-40B4-BE49-F238E27FC236}">
                            <a16:creationId xmlns:a16="http://schemas.microsoft.com/office/drawing/2014/main" id="{9ED142E6-A4C9-F87A-F498-EF9BBDC9A2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2" name="直線コネクタ 11351">
                        <a:extLst>
                          <a:ext uri="{FF2B5EF4-FFF2-40B4-BE49-F238E27FC236}">
                            <a16:creationId xmlns:a16="http://schemas.microsoft.com/office/drawing/2014/main" id="{E20DAD6D-7BD6-2BAA-D6CF-207E94F28F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3" name="直線コネクタ 11352">
                        <a:extLst>
                          <a:ext uri="{FF2B5EF4-FFF2-40B4-BE49-F238E27FC236}">
                            <a16:creationId xmlns:a16="http://schemas.microsoft.com/office/drawing/2014/main" id="{0D64CEE2-B8B1-B802-64B2-42937617CC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4" name="直線コネクタ 11353">
                        <a:extLst>
                          <a:ext uri="{FF2B5EF4-FFF2-40B4-BE49-F238E27FC236}">
                            <a16:creationId xmlns:a16="http://schemas.microsoft.com/office/drawing/2014/main" id="{9938DA86-E0A9-48A0-4D86-964B0275A1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5" name="直線コネクタ 11354">
                        <a:extLst>
                          <a:ext uri="{FF2B5EF4-FFF2-40B4-BE49-F238E27FC236}">
                            <a16:creationId xmlns:a16="http://schemas.microsoft.com/office/drawing/2014/main" id="{B480F1ED-69A5-0B87-7F7C-94E1255A0D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6" name="直線コネクタ 11355">
                        <a:extLst>
                          <a:ext uri="{FF2B5EF4-FFF2-40B4-BE49-F238E27FC236}">
                            <a16:creationId xmlns:a16="http://schemas.microsoft.com/office/drawing/2014/main" id="{693C7C96-BAC1-4F71-5113-8AEAB10FF3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7" name="直線コネクタ 11356">
                        <a:extLst>
                          <a:ext uri="{FF2B5EF4-FFF2-40B4-BE49-F238E27FC236}">
                            <a16:creationId xmlns:a16="http://schemas.microsoft.com/office/drawing/2014/main" id="{2D341F73-DC42-0A8D-8460-3A54A0890D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771" name="グループ化 6770">
                      <a:extLst>
                        <a:ext uri="{FF2B5EF4-FFF2-40B4-BE49-F238E27FC236}">
                          <a16:creationId xmlns:a16="http://schemas.microsoft.com/office/drawing/2014/main" id="{95D4E354-6741-338F-283F-406E3DA4EC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772" name="直線コネクタ 6771">
                        <a:extLst>
                          <a:ext uri="{FF2B5EF4-FFF2-40B4-BE49-F238E27FC236}">
                            <a16:creationId xmlns:a16="http://schemas.microsoft.com/office/drawing/2014/main" id="{ACB2FC1A-A965-559B-E486-78135CFD69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73" name="直線コネクタ 6772">
                        <a:extLst>
                          <a:ext uri="{FF2B5EF4-FFF2-40B4-BE49-F238E27FC236}">
                            <a16:creationId xmlns:a16="http://schemas.microsoft.com/office/drawing/2014/main" id="{C6B9A627-3C4C-FFBA-FAAC-D742A3D4B4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8" name="直線コネクタ 11327">
                        <a:extLst>
                          <a:ext uri="{FF2B5EF4-FFF2-40B4-BE49-F238E27FC236}">
                            <a16:creationId xmlns:a16="http://schemas.microsoft.com/office/drawing/2014/main" id="{EF2657FC-63E6-3BDB-324A-B3F8402F37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9" name="直線コネクタ 11328">
                        <a:extLst>
                          <a:ext uri="{FF2B5EF4-FFF2-40B4-BE49-F238E27FC236}">
                            <a16:creationId xmlns:a16="http://schemas.microsoft.com/office/drawing/2014/main" id="{78559C96-31A4-66EE-B744-84FDB0B618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0" name="直線コネクタ 11329">
                        <a:extLst>
                          <a:ext uri="{FF2B5EF4-FFF2-40B4-BE49-F238E27FC236}">
                            <a16:creationId xmlns:a16="http://schemas.microsoft.com/office/drawing/2014/main" id="{F60D8C27-BDEA-0E9E-6B75-45CBA0FA64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1" name="直線コネクタ 11330">
                        <a:extLst>
                          <a:ext uri="{FF2B5EF4-FFF2-40B4-BE49-F238E27FC236}">
                            <a16:creationId xmlns:a16="http://schemas.microsoft.com/office/drawing/2014/main" id="{B8CFEC03-B9F0-8955-1AE9-B71EC3910B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2" name="直線コネクタ 11331">
                        <a:extLst>
                          <a:ext uri="{FF2B5EF4-FFF2-40B4-BE49-F238E27FC236}">
                            <a16:creationId xmlns:a16="http://schemas.microsoft.com/office/drawing/2014/main" id="{0B3AE403-3FE7-BCB0-D1F9-DFF5C0D359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3" name="直線コネクタ 11332">
                        <a:extLst>
                          <a:ext uri="{FF2B5EF4-FFF2-40B4-BE49-F238E27FC236}">
                            <a16:creationId xmlns:a16="http://schemas.microsoft.com/office/drawing/2014/main" id="{41D45210-B906-0A16-3D90-7B1C32BE23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4" name="直線コネクタ 11333">
                        <a:extLst>
                          <a:ext uri="{FF2B5EF4-FFF2-40B4-BE49-F238E27FC236}">
                            <a16:creationId xmlns:a16="http://schemas.microsoft.com/office/drawing/2014/main" id="{036F16E8-A3AE-3CA1-DA0A-38D246895F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5" name="直線コネクタ 11334">
                        <a:extLst>
                          <a:ext uri="{FF2B5EF4-FFF2-40B4-BE49-F238E27FC236}">
                            <a16:creationId xmlns:a16="http://schemas.microsoft.com/office/drawing/2014/main" id="{5C0616A7-C12E-230D-8DB6-57993A9EE7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6" name="直線コネクタ 11335">
                        <a:extLst>
                          <a:ext uri="{FF2B5EF4-FFF2-40B4-BE49-F238E27FC236}">
                            <a16:creationId xmlns:a16="http://schemas.microsoft.com/office/drawing/2014/main" id="{CBAD2C5C-5C0B-ADDF-9997-68C7C41E7B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7" name="直線コネクタ 11336">
                        <a:extLst>
                          <a:ext uri="{FF2B5EF4-FFF2-40B4-BE49-F238E27FC236}">
                            <a16:creationId xmlns:a16="http://schemas.microsoft.com/office/drawing/2014/main" id="{A1C4B1EF-00FC-ED3B-62F5-6E55597FBB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8" name="直線コネクタ 11337">
                        <a:extLst>
                          <a:ext uri="{FF2B5EF4-FFF2-40B4-BE49-F238E27FC236}">
                            <a16:creationId xmlns:a16="http://schemas.microsoft.com/office/drawing/2014/main" id="{AD9D1037-DBC3-D0DE-FDB2-3D0A39C722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9" name="直線コネクタ 11338">
                        <a:extLst>
                          <a:ext uri="{FF2B5EF4-FFF2-40B4-BE49-F238E27FC236}">
                            <a16:creationId xmlns:a16="http://schemas.microsoft.com/office/drawing/2014/main" id="{B45535F4-1488-1435-A280-A9BE37752F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0" name="直線コネクタ 11339">
                        <a:extLst>
                          <a:ext uri="{FF2B5EF4-FFF2-40B4-BE49-F238E27FC236}">
                            <a16:creationId xmlns:a16="http://schemas.microsoft.com/office/drawing/2014/main" id="{FB0E7129-5F9D-5C9E-4999-102404DC28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1" name="直線コネクタ 11340">
                        <a:extLst>
                          <a:ext uri="{FF2B5EF4-FFF2-40B4-BE49-F238E27FC236}">
                            <a16:creationId xmlns:a16="http://schemas.microsoft.com/office/drawing/2014/main" id="{4D5E124B-DE58-BC31-883F-A3D417F8C4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0" name="グループ化 1409">
                    <a:extLst>
                      <a:ext uri="{FF2B5EF4-FFF2-40B4-BE49-F238E27FC236}">
                        <a16:creationId xmlns:a16="http://schemas.microsoft.com/office/drawing/2014/main" id="{EEA3A76C-873A-0A33-57F8-4AFBBAB85C6A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34" name="グループ化 6633">
                      <a:extLst>
                        <a:ext uri="{FF2B5EF4-FFF2-40B4-BE49-F238E27FC236}">
                          <a16:creationId xmlns:a16="http://schemas.microsoft.com/office/drawing/2014/main" id="{9C3A2998-136B-36E7-06B7-411E89B50E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52" name="直線コネクタ 6651">
                        <a:extLst>
                          <a:ext uri="{FF2B5EF4-FFF2-40B4-BE49-F238E27FC236}">
                            <a16:creationId xmlns:a16="http://schemas.microsoft.com/office/drawing/2014/main" id="{2FDA238D-4304-8615-2A05-DDD3004892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8" name="直線コネクタ 6657">
                        <a:extLst>
                          <a:ext uri="{FF2B5EF4-FFF2-40B4-BE49-F238E27FC236}">
                            <a16:creationId xmlns:a16="http://schemas.microsoft.com/office/drawing/2014/main" id="{4AE870F5-1DA3-B7B7-6FA0-A15F618CE3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39" name="直線コネクタ 6738">
                        <a:extLst>
                          <a:ext uri="{FF2B5EF4-FFF2-40B4-BE49-F238E27FC236}">
                            <a16:creationId xmlns:a16="http://schemas.microsoft.com/office/drawing/2014/main" id="{2D3D9B7F-67CD-CD6C-BE3D-364611C5BF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40" name="直線コネクタ 6739">
                        <a:extLst>
                          <a:ext uri="{FF2B5EF4-FFF2-40B4-BE49-F238E27FC236}">
                            <a16:creationId xmlns:a16="http://schemas.microsoft.com/office/drawing/2014/main" id="{FCD8D0CA-D402-9440-01F0-9420FFD96F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8" name="直線コネクタ 6757">
                        <a:extLst>
                          <a:ext uri="{FF2B5EF4-FFF2-40B4-BE49-F238E27FC236}">
                            <a16:creationId xmlns:a16="http://schemas.microsoft.com/office/drawing/2014/main" id="{33AD680D-C544-B2A4-FCA0-8718E66D43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9" name="直線コネクタ 6758">
                        <a:extLst>
                          <a:ext uri="{FF2B5EF4-FFF2-40B4-BE49-F238E27FC236}">
                            <a16:creationId xmlns:a16="http://schemas.microsoft.com/office/drawing/2014/main" id="{68058A10-25AD-AB33-7FF2-CF16B1BAAA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0" name="直線コネクタ 6759">
                        <a:extLst>
                          <a:ext uri="{FF2B5EF4-FFF2-40B4-BE49-F238E27FC236}">
                            <a16:creationId xmlns:a16="http://schemas.microsoft.com/office/drawing/2014/main" id="{649ABC9F-FA0B-3A26-DF8A-AE104E43C6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1" name="直線コネクタ 6760">
                        <a:extLst>
                          <a:ext uri="{FF2B5EF4-FFF2-40B4-BE49-F238E27FC236}">
                            <a16:creationId xmlns:a16="http://schemas.microsoft.com/office/drawing/2014/main" id="{82322C52-C7EF-DE87-1F1F-4C14985CE0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2" name="直線コネクタ 6761">
                        <a:extLst>
                          <a:ext uri="{FF2B5EF4-FFF2-40B4-BE49-F238E27FC236}">
                            <a16:creationId xmlns:a16="http://schemas.microsoft.com/office/drawing/2014/main" id="{0CBD1CC4-7CFE-CE2D-2BEF-7542563204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3" name="直線コネクタ 6762">
                        <a:extLst>
                          <a:ext uri="{FF2B5EF4-FFF2-40B4-BE49-F238E27FC236}">
                            <a16:creationId xmlns:a16="http://schemas.microsoft.com/office/drawing/2014/main" id="{C4EA58AF-4403-5179-E5F0-F60B3075F3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4" name="直線コネクタ 6763">
                        <a:extLst>
                          <a:ext uri="{FF2B5EF4-FFF2-40B4-BE49-F238E27FC236}">
                            <a16:creationId xmlns:a16="http://schemas.microsoft.com/office/drawing/2014/main" id="{689FAF97-9540-786F-6467-80DE804CBB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5" name="直線コネクタ 6764">
                        <a:extLst>
                          <a:ext uri="{FF2B5EF4-FFF2-40B4-BE49-F238E27FC236}">
                            <a16:creationId xmlns:a16="http://schemas.microsoft.com/office/drawing/2014/main" id="{D907C94F-B134-D03E-5A48-E57CD83CBD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6" name="直線コネクタ 6765">
                        <a:extLst>
                          <a:ext uri="{FF2B5EF4-FFF2-40B4-BE49-F238E27FC236}">
                            <a16:creationId xmlns:a16="http://schemas.microsoft.com/office/drawing/2014/main" id="{5AB95BE0-AF8E-E59F-36F8-A6E017B606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7" name="直線コネクタ 6766">
                        <a:extLst>
                          <a:ext uri="{FF2B5EF4-FFF2-40B4-BE49-F238E27FC236}">
                            <a16:creationId xmlns:a16="http://schemas.microsoft.com/office/drawing/2014/main" id="{FA4543E0-1E4F-59E8-752A-1AD317DDBE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8" name="直線コネクタ 6767">
                        <a:extLst>
                          <a:ext uri="{FF2B5EF4-FFF2-40B4-BE49-F238E27FC236}">
                            <a16:creationId xmlns:a16="http://schemas.microsoft.com/office/drawing/2014/main" id="{2AAC7F98-AC28-AD23-87CC-907CC1E8E4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9" name="直線コネクタ 6768">
                        <a:extLst>
                          <a:ext uri="{FF2B5EF4-FFF2-40B4-BE49-F238E27FC236}">
                            <a16:creationId xmlns:a16="http://schemas.microsoft.com/office/drawing/2014/main" id="{E595AA50-6EBB-A208-ED09-6CDE8C4C60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35" name="グループ化 6634">
                      <a:extLst>
                        <a:ext uri="{FF2B5EF4-FFF2-40B4-BE49-F238E27FC236}">
                          <a16:creationId xmlns:a16="http://schemas.microsoft.com/office/drawing/2014/main" id="{0DBFBDDA-E971-453A-EF2C-B14B0360DE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36" name="直線コネクタ 6635">
                        <a:extLst>
                          <a:ext uri="{FF2B5EF4-FFF2-40B4-BE49-F238E27FC236}">
                            <a16:creationId xmlns:a16="http://schemas.microsoft.com/office/drawing/2014/main" id="{922CA427-9F11-5315-B80F-B123381E1D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7" name="直線コネクタ 6636">
                        <a:extLst>
                          <a:ext uri="{FF2B5EF4-FFF2-40B4-BE49-F238E27FC236}">
                            <a16:creationId xmlns:a16="http://schemas.microsoft.com/office/drawing/2014/main" id="{DB1BE412-9D41-B926-4E8C-3052951F82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8" name="直線コネクタ 6637">
                        <a:extLst>
                          <a:ext uri="{FF2B5EF4-FFF2-40B4-BE49-F238E27FC236}">
                            <a16:creationId xmlns:a16="http://schemas.microsoft.com/office/drawing/2014/main" id="{32BD7761-A07D-D08C-52CE-DF4DB49E55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9" name="直線コネクタ 6638">
                        <a:extLst>
                          <a:ext uri="{FF2B5EF4-FFF2-40B4-BE49-F238E27FC236}">
                            <a16:creationId xmlns:a16="http://schemas.microsoft.com/office/drawing/2014/main" id="{6CC89FE5-F1B9-BD62-CFD7-B9928F8D99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0" name="直線コネクタ 6639">
                        <a:extLst>
                          <a:ext uri="{FF2B5EF4-FFF2-40B4-BE49-F238E27FC236}">
                            <a16:creationId xmlns:a16="http://schemas.microsoft.com/office/drawing/2014/main" id="{0E0B8C26-370A-C085-EC03-F3D2347708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1" name="直線コネクタ 6640">
                        <a:extLst>
                          <a:ext uri="{FF2B5EF4-FFF2-40B4-BE49-F238E27FC236}">
                            <a16:creationId xmlns:a16="http://schemas.microsoft.com/office/drawing/2014/main" id="{4846A340-9601-08E4-8736-6947C85F99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2" name="直線コネクタ 6641">
                        <a:extLst>
                          <a:ext uri="{FF2B5EF4-FFF2-40B4-BE49-F238E27FC236}">
                            <a16:creationId xmlns:a16="http://schemas.microsoft.com/office/drawing/2014/main" id="{C9C8B9A3-C143-785F-D33B-25188622AD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3" name="直線コネクタ 6642">
                        <a:extLst>
                          <a:ext uri="{FF2B5EF4-FFF2-40B4-BE49-F238E27FC236}">
                            <a16:creationId xmlns:a16="http://schemas.microsoft.com/office/drawing/2014/main" id="{B807C02C-D8B7-41E8-5E62-E8CC7383EB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4" name="直線コネクタ 6643">
                        <a:extLst>
                          <a:ext uri="{FF2B5EF4-FFF2-40B4-BE49-F238E27FC236}">
                            <a16:creationId xmlns:a16="http://schemas.microsoft.com/office/drawing/2014/main" id="{FDB1FDB2-F940-0175-EEB8-EF45580439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5" name="直線コネクタ 6644">
                        <a:extLst>
                          <a:ext uri="{FF2B5EF4-FFF2-40B4-BE49-F238E27FC236}">
                            <a16:creationId xmlns:a16="http://schemas.microsoft.com/office/drawing/2014/main" id="{68CBA241-A874-25C9-9C2C-3FEC777058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6" name="直線コネクタ 6645">
                        <a:extLst>
                          <a:ext uri="{FF2B5EF4-FFF2-40B4-BE49-F238E27FC236}">
                            <a16:creationId xmlns:a16="http://schemas.microsoft.com/office/drawing/2014/main" id="{14FADEE6-AEA0-AD1A-857A-484E544382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7" name="直線コネクタ 6646">
                        <a:extLst>
                          <a:ext uri="{FF2B5EF4-FFF2-40B4-BE49-F238E27FC236}">
                            <a16:creationId xmlns:a16="http://schemas.microsoft.com/office/drawing/2014/main" id="{F188C3DC-C90C-0E2A-D43E-C2B25E167A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8" name="直線コネクタ 6647">
                        <a:extLst>
                          <a:ext uri="{FF2B5EF4-FFF2-40B4-BE49-F238E27FC236}">
                            <a16:creationId xmlns:a16="http://schemas.microsoft.com/office/drawing/2014/main" id="{FAA5D15E-0D7D-7597-D97E-9AFA22087C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9" name="直線コネクタ 6648">
                        <a:extLst>
                          <a:ext uri="{FF2B5EF4-FFF2-40B4-BE49-F238E27FC236}">
                            <a16:creationId xmlns:a16="http://schemas.microsoft.com/office/drawing/2014/main" id="{1C063334-3D73-24DE-1348-DB17CA510D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0" name="直線コネクタ 6649">
                        <a:extLst>
                          <a:ext uri="{FF2B5EF4-FFF2-40B4-BE49-F238E27FC236}">
                            <a16:creationId xmlns:a16="http://schemas.microsoft.com/office/drawing/2014/main" id="{B23986A0-9034-D07D-4C70-A1D5686458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1" name="直線コネクタ 6650">
                        <a:extLst>
                          <a:ext uri="{FF2B5EF4-FFF2-40B4-BE49-F238E27FC236}">
                            <a16:creationId xmlns:a16="http://schemas.microsoft.com/office/drawing/2014/main" id="{8339BCB1-72C1-F733-8F08-3D5035315B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1" name="グループ化 1410">
                    <a:extLst>
                      <a:ext uri="{FF2B5EF4-FFF2-40B4-BE49-F238E27FC236}">
                        <a16:creationId xmlns:a16="http://schemas.microsoft.com/office/drawing/2014/main" id="{BC76CF09-3903-EC49-1E04-77B7106F945A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00" name="グループ化 6599">
                      <a:extLst>
                        <a:ext uri="{FF2B5EF4-FFF2-40B4-BE49-F238E27FC236}">
                          <a16:creationId xmlns:a16="http://schemas.microsoft.com/office/drawing/2014/main" id="{C97D0DE1-8889-8785-AE74-C21BD0B15D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18" name="直線コネクタ 6617">
                        <a:extLst>
                          <a:ext uri="{FF2B5EF4-FFF2-40B4-BE49-F238E27FC236}">
                            <a16:creationId xmlns:a16="http://schemas.microsoft.com/office/drawing/2014/main" id="{038AFA6B-E765-D0C1-919A-ED145AA789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9" name="直線コネクタ 6618">
                        <a:extLst>
                          <a:ext uri="{FF2B5EF4-FFF2-40B4-BE49-F238E27FC236}">
                            <a16:creationId xmlns:a16="http://schemas.microsoft.com/office/drawing/2014/main" id="{417E1C22-54C4-9B4C-CB98-C099F95074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0" name="直線コネクタ 6619">
                        <a:extLst>
                          <a:ext uri="{FF2B5EF4-FFF2-40B4-BE49-F238E27FC236}">
                            <a16:creationId xmlns:a16="http://schemas.microsoft.com/office/drawing/2014/main" id="{5D584358-7A37-A8A6-4C76-02C1AEE523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1" name="直線コネクタ 6620">
                        <a:extLst>
                          <a:ext uri="{FF2B5EF4-FFF2-40B4-BE49-F238E27FC236}">
                            <a16:creationId xmlns:a16="http://schemas.microsoft.com/office/drawing/2014/main" id="{ADBFC4F6-8D6C-2B5D-709F-F2D31D2E5A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2" name="直線コネクタ 6621">
                        <a:extLst>
                          <a:ext uri="{FF2B5EF4-FFF2-40B4-BE49-F238E27FC236}">
                            <a16:creationId xmlns:a16="http://schemas.microsoft.com/office/drawing/2014/main" id="{3D27A1FF-C9C4-A8ED-D9A8-0F6CA6D3A3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3" name="直線コネクタ 6622">
                        <a:extLst>
                          <a:ext uri="{FF2B5EF4-FFF2-40B4-BE49-F238E27FC236}">
                            <a16:creationId xmlns:a16="http://schemas.microsoft.com/office/drawing/2014/main" id="{A2A08564-A084-F5DC-73AA-6517B0E301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4" name="直線コネクタ 6623">
                        <a:extLst>
                          <a:ext uri="{FF2B5EF4-FFF2-40B4-BE49-F238E27FC236}">
                            <a16:creationId xmlns:a16="http://schemas.microsoft.com/office/drawing/2014/main" id="{FF18D1A3-267C-9E8C-248A-ECEE07A1AE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5" name="直線コネクタ 6624">
                        <a:extLst>
                          <a:ext uri="{FF2B5EF4-FFF2-40B4-BE49-F238E27FC236}">
                            <a16:creationId xmlns:a16="http://schemas.microsoft.com/office/drawing/2014/main" id="{0B7F6C61-E668-0ADA-9CEC-3DAFBD8746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6" name="直線コネクタ 6625">
                        <a:extLst>
                          <a:ext uri="{FF2B5EF4-FFF2-40B4-BE49-F238E27FC236}">
                            <a16:creationId xmlns:a16="http://schemas.microsoft.com/office/drawing/2014/main" id="{26F6356B-43DE-F3D1-F02D-4E7BD020CB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7" name="直線コネクタ 6626">
                        <a:extLst>
                          <a:ext uri="{FF2B5EF4-FFF2-40B4-BE49-F238E27FC236}">
                            <a16:creationId xmlns:a16="http://schemas.microsoft.com/office/drawing/2014/main" id="{230E8046-3C75-5037-0003-F45BE51169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8" name="直線コネクタ 6627">
                        <a:extLst>
                          <a:ext uri="{FF2B5EF4-FFF2-40B4-BE49-F238E27FC236}">
                            <a16:creationId xmlns:a16="http://schemas.microsoft.com/office/drawing/2014/main" id="{76F85077-6D97-45DC-1BE0-406C32DCB8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9" name="直線コネクタ 6628">
                        <a:extLst>
                          <a:ext uri="{FF2B5EF4-FFF2-40B4-BE49-F238E27FC236}">
                            <a16:creationId xmlns:a16="http://schemas.microsoft.com/office/drawing/2014/main" id="{A72F1F9E-6A30-9700-15D4-200DF459B9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0" name="直線コネクタ 6629">
                        <a:extLst>
                          <a:ext uri="{FF2B5EF4-FFF2-40B4-BE49-F238E27FC236}">
                            <a16:creationId xmlns:a16="http://schemas.microsoft.com/office/drawing/2014/main" id="{1D7453A8-BE13-CFC4-214F-AF09E968BD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1" name="直線コネクタ 6630">
                        <a:extLst>
                          <a:ext uri="{FF2B5EF4-FFF2-40B4-BE49-F238E27FC236}">
                            <a16:creationId xmlns:a16="http://schemas.microsoft.com/office/drawing/2014/main" id="{2F1C48AF-81CB-06D8-99BD-687C146799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2" name="直線コネクタ 6631">
                        <a:extLst>
                          <a:ext uri="{FF2B5EF4-FFF2-40B4-BE49-F238E27FC236}">
                            <a16:creationId xmlns:a16="http://schemas.microsoft.com/office/drawing/2014/main" id="{7CBB801D-69DB-7DE4-8D54-6C171740D6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3" name="直線コネクタ 6632">
                        <a:extLst>
                          <a:ext uri="{FF2B5EF4-FFF2-40B4-BE49-F238E27FC236}">
                            <a16:creationId xmlns:a16="http://schemas.microsoft.com/office/drawing/2014/main" id="{B8064924-24C0-A64F-B79A-35D7C1FB44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01" name="グループ化 6600">
                      <a:extLst>
                        <a:ext uri="{FF2B5EF4-FFF2-40B4-BE49-F238E27FC236}">
                          <a16:creationId xmlns:a16="http://schemas.microsoft.com/office/drawing/2014/main" id="{1B0B8AB1-567F-DE98-AA79-11808D5428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02" name="直線コネクタ 6601">
                        <a:extLst>
                          <a:ext uri="{FF2B5EF4-FFF2-40B4-BE49-F238E27FC236}">
                            <a16:creationId xmlns:a16="http://schemas.microsoft.com/office/drawing/2014/main" id="{A3984595-FA7A-D572-9C7C-7F8A5665CB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3" name="直線コネクタ 6602">
                        <a:extLst>
                          <a:ext uri="{FF2B5EF4-FFF2-40B4-BE49-F238E27FC236}">
                            <a16:creationId xmlns:a16="http://schemas.microsoft.com/office/drawing/2014/main" id="{8A01E8CB-AE36-EF86-3902-4DB5755F2C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4" name="直線コネクタ 6603">
                        <a:extLst>
                          <a:ext uri="{FF2B5EF4-FFF2-40B4-BE49-F238E27FC236}">
                            <a16:creationId xmlns:a16="http://schemas.microsoft.com/office/drawing/2014/main" id="{E7AAA8D7-3D99-7286-649E-2E0904DBC4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5" name="直線コネクタ 6604">
                        <a:extLst>
                          <a:ext uri="{FF2B5EF4-FFF2-40B4-BE49-F238E27FC236}">
                            <a16:creationId xmlns:a16="http://schemas.microsoft.com/office/drawing/2014/main" id="{B8AB3D34-27E5-74F9-0B81-EDADB9444B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6" name="直線コネクタ 6605">
                        <a:extLst>
                          <a:ext uri="{FF2B5EF4-FFF2-40B4-BE49-F238E27FC236}">
                            <a16:creationId xmlns:a16="http://schemas.microsoft.com/office/drawing/2014/main" id="{BB9369D1-9DDF-156B-11BA-4A7E2A5F2A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7" name="直線コネクタ 6606">
                        <a:extLst>
                          <a:ext uri="{FF2B5EF4-FFF2-40B4-BE49-F238E27FC236}">
                            <a16:creationId xmlns:a16="http://schemas.microsoft.com/office/drawing/2014/main" id="{3ADDFA64-4631-554B-D8CA-B08A1BBF65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8" name="直線コネクタ 6607">
                        <a:extLst>
                          <a:ext uri="{FF2B5EF4-FFF2-40B4-BE49-F238E27FC236}">
                            <a16:creationId xmlns:a16="http://schemas.microsoft.com/office/drawing/2014/main" id="{A223FCD9-6BC6-A00D-4BF8-939BB9A195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9" name="直線コネクタ 6608">
                        <a:extLst>
                          <a:ext uri="{FF2B5EF4-FFF2-40B4-BE49-F238E27FC236}">
                            <a16:creationId xmlns:a16="http://schemas.microsoft.com/office/drawing/2014/main" id="{1E419A6D-6325-1921-47D7-5D1CC08809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0" name="直線コネクタ 6609">
                        <a:extLst>
                          <a:ext uri="{FF2B5EF4-FFF2-40B4-BE49-F238E27FC236}">
                            <a16:creationId xmlns:a16="http://schemas.microsoft.com/office/drawing/2014/main" id="{2825C9AA-0F4D-E083-7733-5218D54545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1" name="直線コネクタ 6610">
                        <a:extLst>
                          <a:ext uri="{FF2B5EF4-FFF2-40B4-BE49-F238E27FC236}">
                            <a16:creationId xmlns:a16="http://schemas.microsoft.com/office/drawing/2014/main" id="{B71D9A49-839F-765B-B55A-424716DEE8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2" name="直線コネクタ 6611">
                        <a:extLst>
                          <a:ext uri="{FF2B5EF4-FFF2-40B4-BE49-F238E27FC236}">
                            <a16:creationId xmlns:a16="http://schemas.microsoft.com/office/drawing/2014/main" id="{54EB8164-1B67-0CC2-A01E-8B8544012D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3" name="直線コネクタ 6612">
                        <a:extLst>
                          <a:ext uri="{FF2B5EF4-FFF2-40B4-BE49-F238E27FC236}">
                            <a16:creationId xmlns:a16="http://schemas.microsoft.com/office/drawing/2014/main" id="{8C8DE649-DD0C-7A57-57F9-F24786257E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4" name="直線コネクタ 6613">
                        <a:extLst>
                          <a:ext uri="{FF2B5EF4-FFF2-40B4-BE49-F238E27FC236}">
                            <a16:creationId xmlns:a16="http://schemas.microsoft.com/office/drawing/2014/main" id="{788B6C9E-960C-195F-3C96-313B951C3F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5" name="直線コネクタ 6614">
                        <a:extLst>
                          <a:ext uri="{FF2B5EF4-FFF2-40B4-BE49-F238E27FC236}">
                            <a16:creationId xmlns:a16="http://schemas.microsoft.com/office/drawing/2014/main" id="{C96ECF99-104A-60BD-85E3-554D5C571B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6" name="直線コネクタ 6615">
                        <a:extLst>
                          <a:ext uri="{FF2B5EF4-FFF2-40B4-BE49-F238E27FC236}">
                            <a16:creationId xmlns:a16="http://schemas.microsoft.com/office/drawing/2014/main" id="{F2181929-662E-9CFA-6675-D79FF3C13E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7" name="直線コネクタ 6616">
                        <a:extLst>
                          <a:ext uri="{FF2B5EF4-FFF2-40B4-BE49-F238E27FC236}">
                            <a16:creationId xmlns:a16="http://schemas.microsoft.com/office/drawing/2014/main" id="{2B97063B-2CF8-472C-C605-0E631C1B6D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2" name="グループ化 1411">
                    <a:extLst>
                      <a:ext uri="{FF2B5EF4-FFF2-40B4-BE49-F238E27FC236}">
                        <a16:creationId xmlns:a16="http://schemas.microsoft.com/office/drawing/2014/main" id="{294ED08D-11C4-DFC7-7495-F5CC51CE5304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64" name="直線コネクタ 1463">
                      <a:extLst>
                        <a:ext uri="{FF2B5EF4-FFF2-40B4-BE49-F238E27FC236}">
                          <a16:creationId xmlns:a16="http://schemas.microsoft.com/office/drawing/2014/main" id="{7545B5DC-5A5C-9FE6-07F7-A46CE48167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5" name="直線コネクタ 1464">
                      <a:extLst>
                        <a:ext uri="{FF2B5EF4-FFF2-40B4-BE49-F238E27FC236}">
                          <a16:creationId xmlns:a16="http://schemas.microsoft.com/office/drawing/2014/main" id="{38D4D632-6139-7FBB-FFE3-239F72BE29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6" name="直線コネクタ 1465">
                      <a:extLst>
                        <a:ext uri="{FF2B5EF4-FFF2-40B4-BE49-F238E27FC236}">
                          <a16:creationId xmlns:a16="http://schemas.microsoft.com/office/drawing/2014/main" id="{4AE56CE0-5A66-1031-7F11-CB97832601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7" name="直線コネクタ 1466">
                      <a:extLst>
                        <a:ext uri="{FF2B5EF4-FFF2-40B4-BE49-F238E27FC236}">
                          <a16:creationId xmlns:a16="http://schemas.microsoft.com/office/drawing/2014/main" id="{419A9FB1-8762-A683-B758-5E88486F71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8" name="直線コネクタ 1467">
                      <a:extLst>
                        <a:ext uri="{FF2B5EF4-FFF2-40B4-BE49-F238E27FC236}">
                          <a16:creationId xmlns:a16="http://schemas.microsoft.com/office/drawing/2014/main" id="{78B26451-CDB5-1F66-2CFE-CF7F483FC1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9" name="直線コネクタ 1468">
                      <a:extLst>
                        <a:ext uri="{FF2B5EF4-FFF2-40B4-BE49-F238E27FC236}">
                          <a16:creationId xmlns:a16="http://schemas.microsoft.com/office/drawing/2014/main" id="{7EE59FDA-1066-47E3-A007-61E9549B99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0" name="直線コネクタ 1469">
                      <a:extLst>
                        <a:ext uri="{FF2B5EF4-FFF2-40B4-BE49-F238E27FC236}">
                          <a16:creationId xmlns:a16="http://schemas.microsoft.com/office/drawing/2014/main" id="{8DB2D16F-24A8-077F-00F4-EAFDFC37E4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1" name="直線コネクタ 1470">
                      <a:extLst>
                        <a:ext uri="{FF2B5EF4-FFF2-40B4-BE49-F238E27FC236}">
                          <a16:creationId xmlns:a16="http://schemas.microsoft.com/office/drawing/2014/main" id="{217EA179-0F03-F89F-F5DB-876EB48202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2" name="直線コネクタ 6591">
                      <a:extLst>
                        <a:ext uri="{FF2B5EF4-FFF2-40B4-BE49-F238E27FC236}">
                          <a16:creationId xmlns:a16="http://schemas.microsoft.com/office/drawing/2014/main" id="{E02C2739-490B-F111-671A-736D178003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3" name="直線コネクタ 6592">
                      <a:extLst>
                        <a:ext uri="{FF2B5EF4-FFF2-40B4-BE49-F238E27FC236}">
                          <a16:creationId xmlns:a16="http://schemas.microsoft.com/office/drawing/2014/main" id="{213348AF-CE9B-1D57-8ED2-6694E05597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4" name="直線コネクタ 6593">
                      <a:extLst>
                        <a:ext uri="{FF2B5EF4-FFF2-40B4-BE49-F238E27FC236}">
                          <a16:creationId xmlns:a16="http://schemas.microsoft.com/office/drawing/2014/main" id="{CEF55654-1494-AB9A-13ED-9111800B9B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5" name="直線コネクタ 6594">
                      <a:extLst>
                        <a:ext uri="{FF2B5EF4-FFF2-40B4-BE49-F238E27FC236}">
                          <a16:creationId xmlns:a16="http://schemas.microsoft.com/office/drawing/2014/main" id="{52D8066E-B59F-C6FD-0714-594E9BED13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6" name="直線コネクタ 6595">
                      <a:extLst>
                        <a:ext uri="{FF2B5EF4-FFF2-40B4-BE49-F238E27FC236}">
                          <a16:creationId xmlns:a16="http://schemas.microsoft.com/office/drawing/2014/main" id="{BD055B20-9BE3-4D6C-92AC-A6F946E076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7" name="直線コネクタ 6596">
                      <a:extLst>
                        <a:ext uri="{FF2B5EF4-FFF2-40B4-BE49-F238E27FC236}">
                          <a16:creationId xmlns:a16="http://schemas.microsoft.com/office/drawing/2014/main" id="{A51881A9-ED59-F7B4-87A4-18E7F56050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8" name="直線コネクタ 6597">
                      <a:extLst>
                        <a:ext uri="{FF2B5EF4-FFF2-40B4-BE49-F238E27FC236}">
                          <a16:creationId xmlns:a16="http://schemas.microsoft.com/office/drawing/2014/main" id="{65B0579B-1C88-2D3E-226A-BCB9630C7A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9" name="直線コネクタ 6598">
                      <a:extLst>
                        <a:ext uri="{FF2B5EF4-FFF2-40B4-BE49-F238E27FC236}">
                          <a16:creationId xmlns:a16="http://schemas.microsoft.com/office/drawing/2014/main" id="{CFE90173-5506-C83C-FC1D-0CCD0A119B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13" name="グループ化 1412">
                    <a:extLst>
                      <a:ext uri="{FF2B5EF4-FFF2-40B4-BE49-F238E27FC236}">
                        <a16:creationId xmlns:a16="http://schemas.microsoft.com/office/drawing/2014/main" id="{525AAB9E-BA9F-A5ED-B469-A31F0B7973AC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14" name="直線コネクタ 1413">
                      <a:extLst>
                        <a:ext uri="{FF2B5EF4-FFF2-40B4-BE49-F238E27FC236}">
                          <a16:creationId xmlns:a16="http://schemas.microsoft.com/office/drawing/2014/main" id="{FFD977CF-0E3B-14FE-1A9D-C2CEBAE366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5" name="直線コネクタ 1414">
                      <a:extLst>
                        <a:ext uri="{FF2B5EF4-FFF2-40B4-BE49-F238E27FC236}">
                          <a16:creationId xmlns:a16="http://schemas.microsoft.com/office/drawing/2014/main" id="{420BBECE-4A21-6053-C227-45E6215EBE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直線コネクタ 1449">
                      <a:extLst>
                        <a:ext uri="{FF2B5EF4-FFF2-40B4-BE49-F238E27FC236}">
                          <a16:creationId xmlns:a16="http://schemas.microsoft.com/office/drawing/2014/main" id="{995998E3-9BB3-E670-38FA-B9D4FDF8AD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直線コネクタ 1450">
                      <a:extLst>
                        <a:ext uri="{FF2B5EF4-FFF2-40B4-BE49-F238E27FC236}">
                          <a16:creationId xmlns:a16="http://schemas.microsoft.com/office/drawing/2014/main" id="{F24F8CC8-EC9E-B9D8-DD62-A5E88C55C5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直線コネクタ 1451">
                      <a:extLst>
                        <a:ext uri="{FF2B5EF4-FFF2-40B4-BE49-F238E27FC236}">
                          <a16:creationId xmlns:a16="http://schemas.microsoft.com/office/drawing/2014/main" id="{0EBF2CDE-C703-8350-D9D3-9420D14983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直線コネクタ 1452">
                      <a:extLst>
                        <a:ext uri="{FF2B5EF4-FFF2-40B4-BE49-F238E27FC236}">
                          <a16:creationId xmlns:a16="http://schemas.microsoft.com/office/drawing/2014/main" id="{4D80B079-81D5-60E5-28A5-723DB013DC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直線コネクタ 1453">
                      <a:extLst>
                        <a:ext uri="{FF2B5EF4-FFF2-40B4-BE49-F238E27FC236}">
                          <a16:creationId xmlns:a16="http://schemas.microsoft.com/office/drawing/2014/main" id="{4AF91D1E-7A49-E24E-B89E-B38E77B113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直線コネクタ 1454">
                      <a:extLst>
                        <a:ext uri="{FF2B5EF4-FFF2-40B4-BE49-F238E27FC236}">
                          <a16:creationId xmlns:a16="http://schemas.microsoft.com/office/drawing/2014/main" id="{CB6447A4-DB9D-C814-4E6F-0A367EF7741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直線コネクタ 1455">
                      <a:extLst>
                        <a:ext uri="{FF2B5EF4-FFF2-40B4-BE49-F238E27FC236}">
                          <a16:creationId xmlns:a16="http://schemas.microsoft.com/office/drawing/2014/main" id="{14119D12-229A-813F-5D55-4957257647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直線コネクタ 1456">
                      <a:extLst>
                        <a:ext uri="{FF2B5EF4-FFF2-40B4-BE49-F238E27FC236}">
                          <a16:creationId xmlns:a16="http://schemas.microsoft.com/office/drawing/2014/main" id="{6E6428D8-3C92-E559-C554-810435A734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直線コネクタ 1457">
                      <a:extLst>
                        <a:ext uri="{FF2B5EF4-FFF2-40B4-BE49-F238E27FC236}">
                          <a16:creationId xmlns:a16="http://schemas.microsoft.com/office/drawing/2014/main" id="{7AE47409-1F9A-BB9B-6DE3-F9E3ABCDF6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直線コネクタ 1458">
                      <a:extLst>
                        <a:ext uri="{FF2B5EF4-FFF2-40B4-BE49-F238E27FC236}">
                          <a16:creationId xmlns:a16="http://schemas.microsoft.com/office/drawing/2014/main" id="{BC080845-E323-B27D-01BE-B1F290E715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0" name="直線コネクタ 1459">
                      <a:extLst>
                        <a:ext uri="{FF2B5EF4-FFF2-40B4-BE49-F238E27FC236}">
                          <a16:creationId xmlns:a16="http://schemas.microsoft.com/office/drawing/2014/main" id="{F35F2FCE-48FD-5421-5F66-072C1D3FD0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1" name="直線コネクタ 1460">
                      <a:extLst>
                        <a:ext uri="{FF2B5EF4-FFF2-40B4-BE49-F238E27FC236}">
                          <a16:creationId xmlns:a16="http://schemas.microsoft.com/office/drawing/2014/main" id="{9764A726-9DE7-0E1A-4971-C34964B3C1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2" name="直線コネクタ 1461">
                      <a:extLst>
                        <a:ext uri="{FF2B5EF4-FFF2-40B4-BE49-F238E27FC236}">
                          <a16:creationId xmlns:a16="http://schemas.microsoft.com/office/drawing/2014/main" id="{E0BBF9FA-BBD1-5AED-C8F1-E4D25550D1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3" name="直線コネクタ 1462">
                      <a:extLst>
                        <a:ext uri="{FF2B5EF4-FFF2-40B4-BE49-F238E27FC236}">
                          <a16:creationId xmlns:a16="http://schemas.microsoft.com/office/drawing/2014/main" id="{743A2E57-5064-6305-32D5-7D3E702132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367" name="グループ化 1366">
                  <a:extLst>
                    <a:ext uri="{FF2B5EF4-FFF2-40B4-BE49-F238E27FC236}">
                      <a16:creationId xmlns:a16="http://schemas.microsoft.com/office/drawing/2014/main" id="{1F196BDB-C27F-27CE-BEB5-7AE088C90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02" name="直線コネクタ 1401">
                    <a:extLst>
                      <a:ext uri="{FF2B5EF4-FFF2-40B4-BE49-F238E27FC236}">
                        <a16:creationId xmlns:a16="http://schemas.microsoft.com/office/drawing/2014/main" id="{CB43F247-4A75-189F-46D3-05AC42557C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直線コネクタ 1402">
                    <a:extLst>
                      <a:ext uri="{FF2B5EF4-FFF2-40B4-BE49-F238E27FC236}">
                        <a16:creationId xmlns:a16="http://schemas.microsoft.com/office/drawing/2014/main" id="{44C0E475-3D54-D73B-4BC2-55015ABFFE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直線コネクタ 1403">
                    <a:extLst>
                      <a:ext uri="{FF2B5EF4-FFF2-40B4-BE49-F238E27FC236}">
                        <a16:creationId xmlns:a16="http://schemas.microsoft.com/office/drawing/2014/main" id="{D55F32F4-13E4-3925-8459-94242D6884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直線コネクタ 1404">
                    <a:extLst>
                      <a:ext uri="{FF2B5EF4-FFF2-40B4-BE49-F238E27FC236}">
                        <a16:creationId xmlns:a16="http://schemas.microsoft.com/office/drawing/2014/main" id="{F4877FA5-4B82-086B-459E-903732536F4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6" name="直線コネクタ 1405">
                    <a:extLst>
                      <a:ext uri="{FF2B5EF4-FFF2-40B4-BE49-F238E27FC236}">
                        <a16:creationId xmlns:a16="http://schemas.microsoft.com/office/drawing/2014/main" id="{D354F1D3-8BF4-6534-2B51-EDC46CEAD0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7" name="直線コネクタ 1406">
                    <a:extLst>
                      <a:ext uri="{FF2B5EF4-FFF2-40B4-BE49-F238E27FC236}">
                        <a16:creationId xmlns:a16="http://schemas.microsoft.com/office/drawing/2014/main" id="{F79DD964-8AD7-1B77-4624-8F83A00DC8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68" name="グループ化 1367">
                  <a:extLst>
                    <a:ext uri="{FF2B5EF4-FFF2-40B4-BE49-F238E27FC236}">
                      <a16:creationId xmlns:a16="http://schemas.microsoft.com/office/drawing/2014/main" id="{96044B6E-9EF0-3819-18AD-996E15F439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9" name="直線コネクタ 1388">
                    <a:extLst>
                      <a:ext uri="{FF2B5EF4-FFF2-40B4-BE49-F238E27FC236}">
                        <a16:creationId xmlns:a16="http://schemas.microsoft.com/office/drawing/2014/main" id="{E5812E5A-C925-135E-F60A-81FD137D7A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0" name="直線コネクタ 1389">
                    <a:extLst>
                      <a:ext uri="{FF2B5EF4-FFF2-40B4-BE49-F238E27FC236}">
                        <a16:creationId xmlns:a16="http://schemas.microsoft.com/office/drawing/2014/main" id="{C35B8298-8675-5063-3AD6-E5627A338D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直線コネクタ 1397">
                    <a:extLst>
                      <a:ext uri="{FF2B5EF4-FFF2-40B4-BE49-F238E27FC236}">
                        <a16:creationId xmlns:a16="http://schemas.microsoft.com/office/drawing/2014/main" id="{454A03B3-3491-BFB5-1E4C-044054D4FD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直線コネクタ 1398">
                    <a:extLst>
                      <a:ext uri="{FF2B5EF4-FFF2-40B4-BE49-F238E27FC236}">
                        <a16:creationId xmlns:a16="http://schemas.microsoft.com/office/drawing/2014/main" id="{0554404F-DA3E-E2E8-F089-74D2B034DB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直線コネクタ 1399">
                    <a:extLst>
                      <a:ext uri="{FF2B5EF4-FFF2-40B4-BE49-F238E27FC236}">
                        <a16:creationId xmlns:a16="http://schemas.microsoft.com/office/drawing/2014/main" id="{45A85C2A-5F4B-DDD8-B552-7189AC7321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直線コネクタ 1400">
                    <a:extLst>
                      <a:ext uri="{FF2B5EF4-FFF2-40B4-BE49-F238E27FC236}">
                        <a16:creationId xmlns:a16="http://schemas.microsoft.com/office/drawing/2014/main" id="{E1EBB4DA-15AA-7C58-352B-95C029446B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0" name="グループ化 1369">
                  <a:extLst>
                    <a:ext uri="{FF2B5EF4-FFF2-40B4-BE49-F238E27FC236}">
                      <a16:creationId xmlns:a16="http://schemas.microsoft.com/office/drawing/2014/main" id="{9F5A10A7-C7FB-B8C6-0562-D8A68E4230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2" name="直線コネクタ 1381">
                    <a:extLst>
                      <a:ext uri="{FF2B5EF4-FFF2-40B4-BE49-F238E27FC236}">
                        <a16:creationId xmlns:a16="http://schemas.microsoft.com/office/drawing/2014/main" id="{2C690F61-6E4C-0E83-B4CD-59E7B02E0D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3" name="直線コネクタ 1382">
                    <a:extLst>
                      <a:ext uri="{FF2B5EF4-FFF2-40B4-BE49-F238E27FC236}">
                        <a16:creationId xmlns:a16="http://schemas.microsoft.com/office/drawing/2014/main" id="{D28DFCF8-7B2F-8960-DE0A-DC5E4821C4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4" name="直線コネクタ 1383">
                    <a:extLst>
                      <a:ext uri="{FF2B5EF4-FFF2-40B4-BE49-F238E27FC236}">
                        <a16:creationId xmlns:a16="http://schemas.microsoft.com/office/drawing/2014/main" id="{C32FBF19-98F3-57CF-349E-74AF23B098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5" name="直線コネクタ 1384">
                    <a:extLst>
                      <a:ext uri="{FF2B5EF4-FFF2-40B4-BE49-F238E27FC236}">
                        <a16:creationId xmlns:a16="http://schemas.microsoft.com/office/drawing/2014/main" id="{0B2EEC3F-6FE7-03CB-EF9B-00E46228A36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6" name="直線コネクタ 1385">
                    <a:extLst>
                      <a:ext uri="{FF2B5EF4-FFF2-40B4-BE49-F238E27FC236}">
                        <a16:creationId xmlns:a16="http://schemas.microsoft.com/office/drawing/2014/main" id="{F9CE1DE8-7EF3-6F58-4002-B086C50AB6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8" name="直線コネクタ 1387">
                    <a:extLst>
                      <a:ext uri="{FF2B5EF4-FFF2-40B4-BE49-F238E27FC236}">
                        <a16:creationId xmlns:a16="http://schemas.microsoft.com/office/drawing/2014/main" id="{0C371880-B615-7E89-4BC3-3F372A667F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1" name="グループ化 1370">
                  <a:extLst>
                    <a:ext uri="{FF2B5EF4-FFF2-40B4-BE49-F238E27FC236}">
                      <a16:creationId xmlns:a16="http://schemas.microsoft.com/office/drawing/2014/main" id="{40153183-AB3A-ADCC-8904-3BD27AFCE0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73" name="直線コネクタ 1372">
                    <a:extLst>
                      <a:ext uri="{FF2B5EF4-FFF2-40B4-BE49-F238E27FC236}">
                        <a16:creationId xmlns:a16="http://schemas.microsoft.com/office/drawing/2014/main" id="{D923AB91-E107-7FB5-1475-055E73C986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直線コネクタ 1373">
                    <a:extLst>
                      <a:ext uri="{FF2B5EF4-FFF2-40B4-BE49-F238E27FC236}">
                        <a16:creationId xmlns:a16="http://schemas.microsoft.com/office/drawing/2014/main" id="{B4DD704B-2035-87DF-3A96-6E3E5D976E9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直線コネクタ 1375">
                    <a:extLst>
                      <a:ext uri="{FF2B5EF4-FFF2-40B4-BE49-F238E27FC236}">
                        <a16:creationId xmlns:a16="http://schemas.microsoft.com/office/drawing/2014/main" id="{6EC1358D-FE1D-8D22-92BB-AEFE267A9B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直線コネクタ 1376">
                    <a:extLst>
                      <a:ext uri="{FF2B5EF4-FFF2-40B4-BE49-F238E27FC236}">
                        <a16:creationId xmlns:a16="http://schemas.microsoft.com/office/drawing/2014/main" id="{B7454653-11FF-254E-85CE-98CF74B2E7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直線コネクタ 1378">
                    <a:extLst>
                      <a:ext uri="{FF2B5EF4-FFF2-40B4-BE49-F238E27FC236}">
                        <a16:creationId xmlns:a16="http://schemas.microsoft.com/office/drawing/2014/main" id="{66CB994C-F23D-F6B5-927C-E8F4905F3A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1" name="直線コネクタ 1380">
                    <a:extLst>
                      <a:ext uri="{FF2B5EF4-FFF2-40B4-BE49-F238E27FC236}">
                        <a16:creationId xmlns:a16="http://schemas.microsoft.com/office/drawing/2014/main" id="{80B41C70-8711-07AB-9D1A-EAC60B1E05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6C4721FB-EFF5-2E51-A3B8-DE8FFE9D9E9F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0" name="正方形/長方形 9">
                  <a:extLst>
                    <a:ext uri="{FF2B5EF4-FFF2-40B4-BE49-F238E27FC236}">
                      <a16:creationId xmlns:a16="http://schemas.microsoft.com/office/drawing/2014/main" id="{605684FB-1473-1E65-4434-68786D3B279C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1" name="グループ化 10">
                  <a:extLst>
                    <a:ext uri="{FF2B5EF4-FFF2-40B4-BE49-F238E27FC236}">
                      <a16:creationId xmlns:a16="http://schemas.microsoft.com/office/drawing/2014/main" id="{F6D4F45E-E59A-50FC-E7A0-B17F219EE8A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40" name="グループ化 39">
                    <a:extLst>
                      <a:ext uri="{FF2B5EF4-FFF2-40B4-BE49-F238E27FC236}">
                        <a16:creationId xmlns:a16="http://schemas.microsoft.com/office/drawing/2014/main" id="{5C9E2148-FE89-5B0A-A68E-30BCFFF72775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347" name="正方形/長方形 1346">
                      <a:extLst>
                        <a:ext uri="{FF2B5EF4-FFF2-40B4-BE49-F238E27FC236}">
                          <a16:creationId xmlns:a16="http://schemas.microsoft.com/office/drawing/2014/main" id="{ABD25EE9-F37F-5289-4901-C27F075E5F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48" name="グループ化 1347">
                      <a:extLst>
                        <a:ext uri="{FF2B5EF4-FFF2-40B4-BE49-F238E27FC236}">
                          <a16:creationId xmlns:a16="http://schemas.microsoft.com/office/drawing/2014/main" id="{496EC58B-20FB-1E55-451E-11196D2D82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63" name="正方形/長方形 1362">
                        <a:extLst>
                          <a:ext uri="{FF2B5EF4-FFF2-40B4-BE49-F238E27FC236}">
                            <a16:creationId xmlns:a16="http://schemas.microsoft.com/office/drawing/2014/main" id="{501B574A-1937-7EA3-02A4-34A85A82C71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64" name="正方形/長方形 1363">
                        <a:extLst>
                          <a:ext uri="{FF2B5EF4-FFF2-40B4-BE49-F238E27FC236}">
                            <a16:creationId xmlns:a16="http://schemas.microsoft.com/office/drawing/2014/main" id="{37D23E2A-AB2E-2097-6712-4FB92681E91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349" name="グループ化 1348">
                      <a:extLst>
                        <a:ext uri="{FF2B5EF4-FFF2-40B4-BE49-F238E27FC236}">
                          <a16:creationId xmlns:a16="http://schemas.microsoft.com/office/drawing/2014/main" id="{D921A9A0-5185-BDB1-BF36-6594A2F65D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359" name="正方形/長方形 1358">
                        <a:extLst>
                          <a:ext uri="{FF2B5EF4-FFF2-40B4-BE49-F238E27FC236}">
                            <a16:creationId xmlns:a16="http://schemas.microsoft.com/office/drawing/2014/main" id="{0152561A-4A47-CD21-3D1A-DACB71F9D1E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360" name="グループ化 1359">
                        <a:extLst>
                          <a:ext uri="{FF2B5EF4-FFF2-40B4-BE49-F238E27FC236}">
                            <a16:creationId xmlns:a16="http://schemas.microsoft.com/office/drawing/2014/main" id="{3E30E707-A4BF-510D-A932-FF410B73490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361" name="正方形/長方形 1360">
                          <a:extLst>
                            <a:ext uri="{FF2B5EF4-FFF2-40B4-BE49-F238E27FC236}">
                              <a16:creationId xmlns:a16="http://schemas.microsoft.com/office/drawing/2014/main" id="{FF61099F-65AF-6573-FA06-EF7AC54695A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362" name="正方形/長方形 1361">
                          <a:extLst>
                            <a:ext uri="{FF2B5EF4-FFF2-40B4-BE49-F238E27FC236}">
                              <a16:creationId xmlns:a16="http://schemas.microsoft.com/office/drawing/2014/main" id="{10275D2C-B4D4-2AD3-9A1B-82C6970851A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350" name="正方形/長方形 1349">
                      <a:extLst>
                        <a:ext uri="{FF2B5EF4-FFF2-40B4-BE49-F238E27FC236}">
                          <a16:creationId xmlns:a16="http://schemas.microsoft.com/office/drawing/2014/main" id="{13C08258-D775-5120-11E1-CB5A17AAEFF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1" name="グループ化 1350">
                      <a:extLst>
                        <a:ext uri="{FF2B5EF4-FFF2-40B4-BE49-F238E27FC236}">
                          <a16:creationId xmlns:a16="http://schemas.microsoft.com/office/drawing/2014/main" id="{BE8D150B-A70F-B4AB-D1CF-15E0EED4AB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7" name="正方形/長方形 1356">
                        <a:extLst>
                          <a:ext uri="{FF2B5EF4-FFF2-40B4-BE49-F238E27FC236}">
                            <a16:creationId xmlns:a16="http://schemas.microsoft.com/office/drawing/2014/main" id="{F13C02A7-5D29-465A-9177-BF786C7D372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8" name="正方形/長方形 1357">
                        <a:extLst>
                          <a:ext uri="{FF2B5EF4-FFF2-40B4-BE49-F238E27FC236}">
                            <a16:creationId xmlns:a16="http://schemas.microsoft.com/office/drawing/2014/main" id="{63080756-5A69-B6ED-7086-6CFC1C20A71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2" name="正方形/長方形 1351">
                      <a:extLst>
                        <a:ext uri="{FF2B5EF4-FFF2-40B4-BE49-F238E27FC236}">
                          <a16:creationId xmlns:a16="http://schemas.microsoft.com/office/drawing/2014/main" id="{86F64290-7721-5113-4147-895E45A2494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3" name="グループ化 1352">
                      <a:extLst>
                        <a:ext uri="{FF2B5EF4-FFF2-40B4-BE49-F238E27FC236}">
                          <a16:creationId xmlns:a16="http://schemas.microsoft.com/office/drawing/2014/main" id="{9D6449F5-27FE-1FD0-0D16-E7E1B5087B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5" name="正方形/長方形 1354">
                        <a:extLst>
                          <a:ext uri="{FF2B5EF4-FFF2-40B4-BE49-F238E27FC236}">
                            <a16:creationId xmlns:a16="http://schemas.microsoft.com/office/drawing/2014/main" id="{E8566638-7CEE-DE96-A6F1-56E87B6A0DD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6" name="正方形/長方形 1355">
                        <a:extLst>
                          <a:ext uri="{FF2B5EF4-FFF2-40B4-BE49-F238E27FC236}">
                            <a16:creationId xmlns:a16="http://schemas.microsoft.com/office/drawing/2014/main" id="{D7E34763-0FDC-0862-5E60-4B2846D6282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4" name="正方形/長方形 1353">
                      <a:extLst>
                        <a:ext uri="{FF2B5EF4-FFF2-40B4-BE49-F238E27FC236}">
                          <a16:creationId xmlns:a16="http://schemas.microsoft.com/office/drawing/2014/main" id="{EDF86021-3568-57AA-60F1-B7A7DE1EF5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41" name="グループ化 40">
                    <a:extLst>
                      <a:ext uri="{FF2B5EF4-FFF2-40B4-BE49-F238E27FC236}">
                        <a16:creationId xmlns:a16="http://schemas.microsoft.com/office/drawing/2014/main" id="{C1AEF243-09EC-2B7D-8334-403904705022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484" name="グループ化 14483">
                      <a:extLst>
                        <a:ext uri="{FF2B5EF4-FFF2-40B4-BE49-F238E27FC236}">
                          <a16:creationId xmlns:a16="http://schemas.microsoft.com/office/drawing/2014/main" id="{9E15E232-C919-E02F-E689-3BE4816C6F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502" name="直線コネクタ 14501">
                        <a:extLst>
                          <a:ext uri="{FF2B5EF4-FFF2-40B4-BE49-F238E27FC236}">
                            <a16:creationId xmlns:a16="http://schemas.microsoft.com/office/drawing/2014/main" id="{3D8A4FEF-55B7-822D-A7EC-1C55338199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3" name="直線コネクタ 14502">
                        <a:extLst>
                          <a:ext uri="{FF2B5EF4-FFF2-40B4-BE49-F238E27FC236}">
                            <a16:creationId xmlns:a16="http://schemas.microsoft.com/office/drawing/2014/main" id="{BF2CE579-C356-CFA4-AAB0-6F599B2E36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4" name="直線コネクタ 14503">
                        <a:extLst>
                          <a:ext uri="{FF2B5EF4-FFF2-40B4-BE49-F238E27FC236}">
                            <a16:creationId xmlns:a16="http://schemas.microsoft.com/office/drawing/2014/main" id="{56DF22E7-0A00-2B64-B892-55099FD343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5" name="直線コネクタ 14504">
                        <a:extLst>
                          <a:ext uri="{FF2B5EF4-FFF2-40B4-BE49-F238E27FC236}">
                            <a16:creationId xmlns:a16="http://schemas.microsoft.com/office/drawing/2014/main" id="{DFE4AFBB-702D-05CD-6CBA-EAB33E306D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9" name="直線コネクタ 14508">
                        <a:extLst>
                          <a:ext uri="{FF2B5EF4-FFF2-40B4-BE49-F238E27FC236}">
                            <a16:creationId xmlns:a16="http://schemas.microsoft.com/office/drawing/2014/main" id="{6AC5456D-DECF-B18F-45F3-46897E9C70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2" name="直線コネクタ 14521">
                        <a:extLst>
                          <a:ext uri="{FF2B5EF4-FFF2-40B4-BE49-F238E27FC236}">
                            <a16:creationId xmlns:a16="http://schemas.microsoft.com/office/drawing/2014/main" id="{648B808B-200B-58FB-4FFF-FBB92F935D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3" name="直線コネクタ 14522">
                        <a:extLst>
                          <a:ext uri="{FF2B5EF4-FFF2-40B4-BE49-F238E27FC236}">
                            <a16:creationId xmlns:a16="http://schemas.microsoft.com/office/drawing/2014/main" id="{1FB644A3-0453-ADAD-84D0-6BACDEE01F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5" name="直線コネクタ 14524">
                        <a:extLst>
                          <a:ext uri="{FF2B5EF4-FFF2-40B4-BE49-F238E27FC236}">
                            <a16:creationId xmlns:a16="http://schemas.microsoft.com/office/drawing/2014/main" id="{4E46B8CF-D2D7-CE17-3353-4BB6D1059C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5" name="直線コネクタ 14714">
                        <a:extLst>
                          <a:ext uri="{FF2B5EF4-FFF2-40B4-BE49-F238E27FC236}">
                            <a16:creationId xmlns:a16="http://schemas.microsoft.com/office/drawing/2014/main" id="{1B0AA591-1FE4-16BE-359D-5AAAA5157E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6" name="直線コネクタ 14715">
                        <a:extLst>
                          <a:ext uri="{FF2B5EF4-FFF2-40B4-BE49-F238E27FC236}">
                            <a16:creationId xmlns:a16="http://schemas.microsoft.com/office/drawing/2014/main" id="{6C83047F-0D78-5E23-6DCF-81FF526742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7" name="直線コネクタ 14716">
                        <a:extLst>
                          <a:ext uri="{FF2B5EF4-FFF2-40B4-BE49-F238E27FC236}">
                            <a16:creationId xmlns:a16="http://schemas.microsoft.com/office/drawing/2014/main" id="{22304E39-CA8C-E3B4-36E6-15DB47C74A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8" name="直線コネクタ 14717">
                        <a:extLst>
                          <a:ext uri="{FF2B5EF4-FFF2-40B4-BE49-F238E27FC236}">
                            <a16:creationId xmlns:a16="http://schemas.microsoft.com/office/drawing/2014/main" id="{482FF560-3738-A4A8-4888-E84DB0BFEF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9" name="直線コネクタ 14718">
                        <a:extLst>
                          <a:ext uri="{FF2B5EF4-FFF2-40B4-BE49-F238E27FC236}">
                            <a16:creationId xmlns:a16="http://schemas.microsoft.com/office/drawing/2014/main" id="{24E93795-BC9D-8368-2C8A-629ADD14CA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4" name="直線コネクタ 1343">
                        <a:extLst>
                          <a:ext uri="{FF2B5EF4-FFF2-40B4-BE49-F238E27FC236}">
                            <a16:creationId xmlns:a16="http://schemas.microsoft.com/office/drawing/2014/main" id="{FCB86CAE-F082-D187-F51C-E0C1AB2F9B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5" name="直線コネクタ 1344">
                        <a:extLst>
                          <a:ext uri="{FF2B5EF4-FFF2-40B4-BE49-F238E27FC236}">
                            <a16:creationId xmlns:a16="http://schemas.microsoft.com/office/drawing/2014/main" id="{DF626AE6-BEA4-5C46-8039-5BAD7735FB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6" name="直線コネクタ 1345">
                        <a:extLst>
                          <a:ext uri="{FF2B5EF4-FFF2-40B4-BE49-F238E27FC236}">
                            <a16:creationId xmlns:a16="http://schemas.microsoft.com/office/drawing/2014/main" id="{332E28A7-2EFB-A374-67EE-30DD8E365D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485" name="グループ化 14484">
                      <a:extLst>
                        <a:ext uri="{FF2B5EF4-FFF2-40B4-BE49-F238E27FC236}">
                          <a16:creationId xmlns:a16="http://schemas.microsoft.com/office/drawing/2014/main" id="{39E755F2-161F-E88F-146E-3801621E9B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86" name="直線コネクタ 14485">
                        <a:extLst>
                          <a:ext uri="{FF2B5EF4-FFF2-40B4-BE49-F238E27FC236}">
                            <a16:creationId xmlns:a16="http://schemas.microsoft.com/office/drawing/2014/main" id="{DAFC1642-2AD1-492C-DD82-88C13E0C64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7" name="直線コネクタ 14486">
                        <a:extLst>
                          <a:ext uri="{FF2B5EF4-FFF2-40B4-BE49-F238E27FC236}">
                            <a16:creationId xmlns:a16="http://schemas.microsoft.com/office/drawing/2014/main" id="{5B551F99-4787-8160-0B45-A4BA0AEB8F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8" name="直線コネクタ 14487">
                        <a:extLst>
                          <a:ext uri="{FF2B5EF4-FFF2-40B4-BE49-F238E27FC236}">
                            <a16:creationId xmlns:a16="http://schemas.microsoft.com/office/drawing/2014/main" id="{CD85D28F-EFDD-80DD-B8CE-870DF3A964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9" name="直線コネクタ 14488">
                        <a:extLst>
                          <a:ext uri="{FF2B5EF4-FFF2-40B4-BE49-F238E27FC236}">
                            <a16:creationId xmlns:a16="http://schemas.microsoft.com/office/drawing/2014/main" id="{8A9807BD-1A08-851E-331F-49299A02FC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0" name="直線コネクタ 14489">
                        <a:extLst>
                          <a:ext uri="{FF2B5EF4-FFF2-40B4-BE49-F238E27FC236}">
                            <a16:creationId xmlns:a16="http://schemas.microsoft.com/office/drawing/2014/main" id="{31D798A4-26D7-D87A-CEB5-CA7DF95744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1" name="直線コネクタ 14490">
                        <a:extLst>
                          <a:ext uri="{FF2B5EF4-FFF2-40B4-BE49-F238E27FC236}">
                            <a16:creationId xmlns:a16="http://schemas.microsoft.com/office/drawing/2014/main" id="{8A126FEA-5D85-A53C-D8F8-10AEEB383F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2" name="直線コネクタ 14491">
                        <a:extLst>
                          <a:ext uri="{FF2B5EF4-FFF2-40B4-BE49-F238E27FC236}">
                            <a16:creationId xmlns:a16="http://schemas.microsoft.com/office/drawing/2014/main" id="{087AC2FD-1F36-9C92-6686-05EA6C8434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3" name="直線コネクタ 14492">
                        <a:extLst>
                          <a:ext uri="{FF2B5EF4-FFF2-40B4-BE49-F238E27FC236}">
                            <a16:creationId xmlns:a16="http://schemas.microsoft.com/office/drawing/2014/main" id="{47651479-C7D3-944B-5E07-DCF60C9603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4" name="直線コネクタ 14493">
                        <a:extLst>
                          <a:ext uri="{FF2B5EF4-FFF2-40B4-BE49-F238E27FC236}">
                            <a16:creationId xmlns:a16="http://schemas.microsoft.com/office/drawing/2014/main" id="{8A976F6C-56BE-5015-DB71-7909358C89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5" name="直線コネクタ 14494">
                        <a:extLst>
                          <a:ext uri="{FF2B5EF4-FFF2-40B4-BE49-F238E27FC236}">
                            <a16:creationId xmlns:a16="http://schemas.microsoft.com/office/drawing/2014/main" id="{C8F5C43C-E37B-E573-C597-B9B87D3E44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6" name="直線コネクタ 14495">
                        <a:extLst>
                          <a:ext uri="{FF2B5EF4-FFF2-40B4-BE49-F238E27FC236}">
                            <a16:creationId xmlns:a16="http://schemas.microsoft.com/office/drawing/2014/main" id="{4E536671-6D56-FB86-DFBF-B68A2B6AFE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7" name="直線コネクタ 14496">
                        <a:extLst>
                          <a:ext uri="{FF2B5EF4-FFF2-40B4-BE49-F238E27FC236}">
                            <a16:creationId xmlns:a16="http://schemas.microsoft.com/office/drawing/2014/main" id="{4D33E2DF-C28D-AAC5-945D-41EF701F48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8" name="直線コネクタ 14497">
                        <a:extLst>
                          <a:ext uri="{FF2B5EF4-FFF2-40B4-BE49-F238E27FC236}">
                            <a16:creationId xmlns:a16="http://schemas.microsoft.com/office/drawing/2014/main" id="{B3544172-092D-8D3D-F0B3-E9E0C5758C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9" name="直線コネクタ 14498">
                        <a:extLst>
                          <a:ext uri="{FF2B5EF4-FFF2-40B4-BE49-F238E27FC236}">
                            <a16:creationId xmlns:a16="http://schemas.microsoft.com/office/drawing/2014/main" id="{709D4D07-4468-900D-7BD5-507264800D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0" name="直線コネクタ 14499">
                        <a:extLst>
                          <a:ext uri="{FF2B5EF4-FFF2-40B4-BE49-F238E27FC236}">
                            <a16:creationId xmlns:a16="http://schemas.microsoft.com/office/drawing/2014/main" id="{9696881B-4DDE-24B7-002D-ECBA78AFEE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1" name="直線コネクタ 14500">
                        <a:extLst>
                          <a:ext uri="{FF2B5EF4-FFF2-40B4-BE49-F238E27FC236}">
                            <a16:creationId xmlns:a16="http://schemas.microsoft.com/office/drawing/2014/main" id="{B32BDF61-6C2F-8EED-6135-2852C37FB8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2" name="グループ化 41">
                    <a:extLst>
                      <a:ext uri="{FF2B5EF4-FFF2-40B4-BE49-F238E27FC236}">
                        <a16:creationId xmlns:a16="http://schemas.microsoft.com/office/drawing/2014/main" id="{1753A63D-1826-8960-B1DC-1F3D2461B2B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906" name="グループ化 9905">
                      <a:extLst>
                        <a:ext uri="{FF2B5EF4-FFF2-40B4-BE49-F238E27FC236}">
                          <a16:creationId xmlns:a16="http://schemas.microsoft.com/office/drawing/2014/main" id="{FBF408C3-53BB-CC06-6A7A-2C45F05577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68" name="直線コネクタ 14467">
                        <a:extLst>
                          <a:ext uri="{FF2B5EF4-FFF2-40B4-BE49-F238E27FC236}">
                            <a16:creationId xmlns:a16="http://schemas.microsoft.com/office/drawing/2014/main" id="{01FC3FD5-9267-E8A3-D982-2189ACC9AA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9" name="直線コネクタ 14468">
                        <a:extLst>
                          <a:ext uri="{FF2B5EF4-FFF2-40B4-BE49-F238E27FC236}">
                            <a16:creationId xmlns:a16="http://schemas.microsoft.com/office/drawing/2014/main" id="{B2D56533-49B7-2163-BD21-D729754FD9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0" name="直線コネクタ 14469">
                        <a:extLst>
                          <a:ext uri="{FF2B5EF4-FFF2-40B4-BE49-F238E27FC236}">
                            <a16:creationId xmlns:a16="http://schemas.microsoft.com/office/drawing/2014/main" id="{DA6F2BAA-40E4-7963-5DC8-D7E388E63A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1" name="直線コネクタ 14470">
                        <a:extLst>
                          <a:ext uri="{FF2B5EF4-FFF2-40B4-BE49-F238E27FC236}">
                            <a16:creationId xmlns:a16="http://schemas.microsoft.com/office/drawing/2014/main" id="{0F0A7059-6045-BD10-B290-860F1A63C8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2" name="直線コネクタ 14471">
                        <a:extLst>
                          <a:ext uri="{FF2B5EF4-FFF2-40B4-BE49-F238E27FC236}">
                            <a16:creationId xmlns:a16="http://schemas.microsoft.com/office/drawing/2014/main" id="{1420C01E-389E-FEC0-618C-4708A97D05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3" name="直線コネクタ 14472">
                        <a:extLst>
                          <a:ext uri="{FF2B5EF4-FFF2-40B4-BE49-F238E27FC236}">
                            <a16:creationId xmlns:a16="http://schemas.microsoft.com/office/drawing/2014/main" id="{F8B00151-5107-1FC0-BE90-A1A0DE1DA7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4" name="直線コネクタ 14473">
                        <a:extLst>
                          <a:ext uri="{FF2B5EF4-FFF2-40B4-BE49-F238E27FC236}">
                            <a16:creationId xmlns:a16="http://schemas.microsoft.com/office/drawing/2014/main" id="{D722A4C1-A39B-20CC-6EC8-6966264AD4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5" name="直線コネクタ 14474">
                        <a:extLst>
                          <a:ext uri="{FF2B5EF4-FFF2-40B4-BE49-F238E27FC236}">
                            <a16:creationId xmlns:a16="http://schemas.microsoft.com/office/drawing/2014/main" id="{9FB3A3A3-C9EC-B8BD-0516-C4CB115346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6" name="直線コネクタ 14475">
                        <a:extLst>
                          <a:ext uri="{FF2B5EF4-FFF2-40B4-BE49-F238E27FC236}">
                            <a16:creationId xmlns:a16="http://schemas.microsoft.com/office/drawing/2014/main" id="{E9CFEB5D-BD16-9D7C-27B6-F0F0DA1095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7" name="直線コネクタ 14476">
                        <a:extLst>
                          <a:ext uri="{FF2B5EF4-FFF2-40B4-BE49-F238E27FC236}">
                            <a16:creationId xmlns:a16="http://schemas.microsoft.com/office/drawing/2014/main" id="{330C615C-FB76-2258-1A44-942D7BE4C0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8" name="直線コネクタ 14477">
                        <a:extLst>
                          <a:ext uri="{FF2B5EF4-FFF2-40B4-BE49-F238E27FC236}">
                            <a16:creationId xmlns:a16="http://schemas.microsoft.com/office/drawing/2014/main" id="{D6DD9272-685D-D017-387C-05B2C3D8F7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9" name="直線コネクタ 14478">
                        <a:extLst>
                          <a:ext uri="{FF2B5EF4-FFF2-40B4-BE49-F238E27FC236}">
                            <a16:creationId xmlns:a16="http://schemas.microsoft.com/office/drawing/2014/main" id="{41A8F90E-F2FF-B038-51FE-754547EC84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0" name="直線コネクタ 14479">
                        <a:extLst>
                          <a:ext uri="{FF2B5EF4-FFF2-40B4-BE49-F238E27FC236}">
                            <a16:creationId xmlns:a16="http://schemas.microsoft.com/office/drawing/2014/main" id="{9F412FA6-C36A-DB9B-EC83-88F3D5FD6F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1" name="直線コネクタ 14480">
                        <a:extLst>
                          <a:ext uri="{FF2B5EF4-FFF2-40B4-BE49-F238E27FC236}">
                            <a16:creationId xmlns:a16="http://schemas.microsoft.com/office/drawing/2014/main" id="{9834D60A-A553-C0BB-EC9F-057FA52A18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2" name="直線コネクタ 14481">
                        <a:extLst>
                          <a:ext uri="{FF2B5EF4-FFF2-40B4-BE49-F238E27FC236}">
                            <a16:creationId xmlns:a16="http://schemas.microsoft.com/office/drawing/2014/main" id="{984CE2CE-B86E-68A9-2674-06AD35B769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3" name="直線コネクタ 14482">
                        <a:extLst>
                          <a:ext uri="{FF2B5EF4-FFF2-40B4-BE49-F238E27FC236}">
                            <a16:creationId xmlns:a16="http://schemas.microsoft.com/office/drawing/2014/main" id="{E0839A6C-8870-DB0E-B5FF-85960BF8E5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907" name="グループ化 9906">
                      <a:extLst>
                        <a:ext uri="{FF2B5EF4-FFF2-40B4-BE49-F238E27FC236}">
                          <a16:creationId xmlns:a16="http://schemas.microsoft.com/office/drawing/2014/main" id="{E37E1399-809B-075D-3AB4-88C2F1787F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908" name="直線コネクタ 9907">
                        <a:extLst>
                          <a:ext uri="{FF2B5EF4-FFF2-40B4-BE49-F238E27FC236}">
                            <a16:creationId xmlns:a16="http://schemas.microsoft.com/office/drawing/2014/main" id="{EAB82342-F093-6F60-5254-C6BC78D69D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9" name="直線コネクタ 9908">
                        <a:extLst>
                          <a:ext uri="{FF2B5EF4-FFF2-40B4-BE49-F238E27FC236}">
                            <a16:creationId xmlns:a16="http://schemas.microsoft.com/office/drawing/2014/main" id="{08C24713-D358-1F50-1344-1BE17D699E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0" name="直線コネクタ 9909">
                        <a:extLst>
                          <a:ext uri="{FF2B5EF4-FFF2-40B4-BE49-F238E27FC236}">
                            <a16:creationId xmlns:a16="http://schemas.microsoft.com/office/drawing/2014/main" id="{4C45FB56-347E-33A4-6AB9-FC1054A95A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1" name="直線コネクタ 9910">
                        <a:extLst>
                          <a:ext uri="{FF2B5EF4-FFF2-40B4-BE49-F238E27FC236}">
                            <a16:creationId xmlns:a16="http://schemas.microsoft.com/office/drawing/2014/main" id="{71638333-4F39-4918-49DA-F81B171385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2" name="直線コネクタ 9911">
                        <a:extLst>
                          <a:ext uri="{FF2B5EF4-FFF2-40B4-BE49-F238E27FC236}">
                            <a16:creationId xmlns:a16="http://schemas.microsoft.com/office/drawing/2014/main" id="{8C5FBBA0-6C1E-8E4C-9D6D-EAEF2FEBD6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3" name="直線コネクタ 9912">
                        <a:extLst>
                          <a:ext uri="{FF2B5EF4-FFF2-40B4-BE49-F238E27FC236}">
                            <a16:creationId xmlns:a16="http://schemas.microsoft.com/office/drawing/2014/main" id="{9C906E06-3945-7AD9-7E81-F41B25A9A4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4" name="直線コネクタ 9913">
                        <a:extLst>
                          <a:ext uri="{FF2B5EF4-FFF2-40B4-BE49-F238E27FC236}">
                            <a16:creationId xmlns:a16="http://schemas.microsoft.com/office/drawing/2014/main" id="{D14ADFFA-F7D7-91EC-E902-8BF84A5842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5" name="直線コネクタ 9914">
                        <a:extLst>
                          <a:ext uri="{FF2B5EF4-FFF2-40B4-BE49-F238E27FC236}">
                            <a16:creationId xmlns:a16="http://schemas.microsoft.com/office/drawing/2014/main" id="{CFCB2CC2-18F1-D45E-27A0-3547B1EB31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6" name="直線コネクタ 9915">
                        <a:extLst>
                          <a:ext uri="{FF2B5EF4-FFF2-40B4-BE49-F238E27FC236}">
                            <a16:creationId xmlns:a16="http://schemas.microsoft.com/office/drawing/2014/main" id="{52EFBF13-823B-2D76-E9C3-16120937AA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7" name="直線コネクタ 9916">
                        <a:extLst>
                          <a:ext uri="{FF2B5EF4-FFF2-40B4-BE49-F238E27FC236}">
                            <a16:creationId xmlns:a16="http://schemas.microsoft.com/office/drawing/2014/main" id="{7661C234-B258-CDDD-2EAD-A0ED73A196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8" name="直線コネクタ 9917">
                        <a:extLst>
                          <a:ext uri="{FF2B5EF4-FFF2-40B4-BE49-F238E27FC236}">
                            <a16:creationId xmlns:a16="http://schemas.microsoft.com/office/drawing/2014/main" id="{5588A708-BBE9-25DD-8666-83CA0D5EDE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9" name="直線コネクタ 9918">
                        <a:extLst>
                          <a:ext uri="{FF2B5EF4-FFF2-40B4-BE49-F238E27FC236}">
                            <a16:creationId xmlns:a16="http://schemas.microsoft.com/office/drawing/2014/main" id="{A0FE635D-3D84-C64B-68BA-F49110D723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4" name="直線コネクタ 14463">
                        <a:extLst>
                          <a:ext uri="{FF2B5EF4-FFF2-40B4-BE49-F238E27FC236}">
                            <a16:creationId xmlns:a16="http://schemas.microsoft.com/office/drawing/2014/main" id="{97DADC07-C8FE-FA93-5630-CFA3E2C03F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5" name="直線コネクタ 14464">
                        <a:extLst>
                          <a:ext uri="{FF2B5EF4-FFF2-40B4-BE49-F238E27FC236}">
                            <a16:creationId xmlns:a16="http://schemas.microsoft.com/office/drawing/2014/main" id="{8B77FE0B-5747-E793-058B-4EE748DDE8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6" name="直線コネクタ 14465">
                        <a:extLst>
                          <a:ext uri="{FF2B5EF4-FFF2-40B4-BE49-F238E27FC236}">
                            <a16:creationId xmlns:a16="http://schemas.microsoft.com/office/drawing/2014/main" id="{A9F68B20-BBBA-A8B7-C424-99BEA43581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7" name="直線コネクタ 14466">
                        <a:extLst>
                          <a:ext uri="{FF2B5EF4-FFF2-40B4-BE49-F238E27FC236}">
                            <a16:creationId xmlns:a16="http://schemas.microsoft.com/office/drawing/2014/main" id="{A68D1118-4B56-87B1-1B29-9BBBB6E7A1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3" name="グループ化 42">
                    <a:extLst>
                      <a:ext uri="{FF2B5EF4-FFF2-40B4-BE49-F238E27FC236}">
                        <a16:creationId xmlns:a16="http://schemas.microsoft.com/office/drawing/2014/main" id="{8043B0B2-45B4-09FE-E8D5-B4EA87CB5E26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872" name="グループ化 9871">
                      <a:extLst>
                        <a:ext uri="{FF2B5EF4-FFF2-40B4-BE49-F238E27FC236}">
                          <a16:creationId xmlns:a16="http://schemas.microsoft.com/office/drawing/2014/main" id="{CB34A7E6-CFD2-8A12-B860-57093A8DB7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90" name="直線コネクタ 9889">
                        <a:extLst>
                          <a:ext uri="{FF2B5EF4-FFF2-40B4-BE49-F238E27FC236}">
                            <a16:creationId xmlns:a16="http://schemas.microsoft.com/office/drawing/2014/main" id="{532D901E-554D-9C1D-6F2F-6F9B7B0065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1" name="直線コネクタ 9890">
                        <a:extLst>
                          <a:ext uri="{FF2B5EF4-FFF2-40B4-BE49-F238E27FC236}">
                            <a16:creationId xmlns:a16="http://schemas.microsoft.com/office/drawing/2014/main" id="{01798A4F-0DE3-BB79-5D12-CEF149CC79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2" name="直線コネクタ 9891">
                        <a:extLst>
                          <a:ext uri="{FF2B5EF4-FFF2-40B4-BE49-F238E27FC236}">
                            <a16:creationId xmlns:a16="http://schemas.microsoft.com/office/drawing/2014/main" id="{9D7BE197-F6C0-64B8-973B-65D61AA0CB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3" name="直線コネクタ 9892">
                        <a:extLst>
                          <a:ext uri="{FF2B5EF4-FFF2-40B4-BE49-F238E27FC236}">
                            <a16:creationId xmlns:a16="http://schemas.microsoft.com/office/drawing/2014/main" id="{090F5700-8008-10C4-DEE9-68A7F58C83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4" name="直線コネクタ 9893">
                        <a:extLst>
                          <a:ext uri="{FF2B5EF4-FFF2-40B4-BE49-F238E27FC236}">
                            <a16:creationId xmlns:a16="http://schemas.microsoft.com/office/drawing/2014/main" id="{A32A118A-FEA9-CD65-334B-48DB7C240C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5" name="直線コネクタ 9894">
                        <a:extLst>
                          <a:ext uri="{FF2B5EF4-FFF2-40B4-BE49-F238E27FC236}">
                            <a16:creationId xmlns:a16="http://schemas.microsoft.com/office/drawing/2014/main" id="{816A5B77-98B4-B9B7-1DB8-DC0093D348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6" name="直線コネクタ 9895">
                        <a:extLst>
                          <a:ext uri="{FF2B5EF4-FFF2-40B4-BE49-F238E27FC236}">
                            <a16:creationId xmlns:a16="http://schemas.microsoft.com/office/drawing/2014/main" id="{B67D97BA-B7D0-A759-C00D-3693B5866F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7" name="直線コネクタ 9896">
                        <a:extLst>
                          <a:ext uri="{FF2B5EF4-FFF2-40B4-BE49-F238E27FC236}">
                            <a16:creationId xmlns:a16="http://schemas.microsoft.com/office/drawing/2014/main" id="{042310FB-9C33-0138-04B3-F50B96FEC0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8" name="直線コネクタ 9897">
                        <a:extLst>
                          <a:ext uri="{FF2B5EF4-FFF2-40B4-BE49-F238E27FC236}">
                            <a16:creationId xmlns:a16="http://schemas.microsoft.com/office/drawing/2014/main" id="{7E6A4D67-01C2-4865-BA45-62E18708F4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9" name="直線コネクタ 9898">
                        <a:extLst>
                          <a:ext uri="{FF2B5EF4-FFF2-40B4-BE49-F238E27FC236}">
                            <a16:creationId xmlns:a16="http://schemas.microsoft.com/office/drawing/2014/main" id="{B6EC46CB-094B-060A-D019-16B524CA53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0" name="直線コネクタ 9899">
                        <a:extLst>
                          <a:ext uri="{FF2B5EF4-FFF2-40B4-BE49-F238E27FC236}">
                            <a16:creationId xmlns:a16="http://schemas.microsoft.com/office/drawing/2014/main" id="{322E9654-FF4B-5CC1-9B76-10C8C7413E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1" name="直線コネクタ 9900">
                        <a:extLst>
                          <a:ext uri="{FF2B5EF4-FFF2-40B4-BE49-F238E27FC236}">
                            <a16:creationId xmlns:a16="http://schemas.microsoft.com/office/drawing/2014/main" id="{FD1C1414-4638-C70A-9C41-C363483576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2" name="直線コネクタ 9901">
                        <a:extLst>
                          <a:ext uri="{FF2B5EF4-FFF2-40B4-BE49-F238E27FC236}">
                            <a16:creationId xmlns:a16="http://schemas.microsoft.com/office/drawing/2014/main" id="{375B9AC1-457D-807B-D233-4B1F5C06FE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3" name="直線コネクタ 9902">
                        <a:extLst>
                          <a:ext uri="{FF2B5EF4-FFF2-40B4-BE49-F238E27FC236}">
                            <a16:creationId xmlns:a16="http://schemas.microsoft.com/office/drawing/2014/main" id="{F7DB1CDF-2B7B-E6FB-5E90-21EC43AC46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4" name="直線コネクタ 9903">
                        <a:extLst>
                          <a:ext uri="{FF2B5EF4-FFF2-40B4-BE49-F238E27FC236}">
                            <a16:creationId xmlns:a16="http://schemas.microsoft.com/office/drawing/2014/main" id="{C6FBE8BE-F878-D205-DBAF-6A3C92D3D5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5" name="直線コネクタ 9904">
                        <a:extLst>
                          <a:ext uri="{FF2B5EF4-FFF2-40B4-BE49-F238E27FC236}">
                            <a16:creationId xmlns:a16="http://schemas.microsoft.com/office/drawing/2014/main" id="{B4D266DD-9C66-1436-0D1A-902E27387F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873" name="グループ化 9872">
                      <a:extLst>
                        <a:ext uri="{FF2B5EF4-FFF2-40B4-BE49-F238E27FC236}">
                          <a16:creationId xmlns:a16="http://schemas.microsoft.com/office/drawing/2014/main" id="{105D1758-257B-7E89-B8D6-788F7BEF78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74" name="直線コネクタ 9873">
                        <a:extLst>
                          <a:ext uri="{FF2B5EF4-FFF2-40B4-BE49-F238E27FC236}">
                            <a16:creationId xmlns:a16="http://schemas.microsoft.com/office/drawing/2014/main" id="{102B80FC-F808-7DA4-798D-23B261AFEF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5" name="直線コネクタ 9874">
                        <a:extLst>
                          <a:ext uri="{FF2B5EF4-FFF2-40B4-BE49-F238E27FC236}">
                            <a16:creationId xmlns:a16="http://schemas.microsoft.com/office/drawing/2014/main" id="{CC3DA11E-6856-6B50-3E3C-E9EA3E7DA3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6" name="直線コネクタ 9875">
                        <a:extLst>
                          <a:ext uri="{FF2B5EF4-FFF2-40B4-BE49-F238E27FC236}">
                            <a16:creationId xmlns:a16="http://schemas.microsoft.com/office/drawing/2014/main" id="{70F57348-4844-B611-A754-BAC420C274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7" name="直線コネクタ 9876">
                        <a:extLst>
                          <a:ext uri="{FF2B5EF4-FFF2-40B4-BE49-F238E27FC236}">
                            <a16:creationId xmlns:a16="http://schemas.microsoft.com/office/drawing/2014/main" id="{CDD0510F-0CB1-56CA-85CD-7A71ECBE0D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8" name="直線コネクタ 9877">
                        <a:extLst>
                          <a:ext uri="{FF2B5EF4-FFF2-40B4-BE49-F238E27FC236}">
                            <a16:creationId xmlns:a16="http://schemas.microsoft.com/office/drawing/2014/main" id="{60F0A7F8-7E91-A86A-4DCF-0D34A03ABF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9" name="直線コネクタ 9878">
                        <a:extLst>
                          <a:ext uri="{FF2B5EF4-FFF2-40B4-BE49-F238E27FC236}">
                            <a16:creationId xmlns:a16="http://schemas.microsoft.com/office/drawing/2014/main" id="{C56B8432-4350-2F1C-3238-698BD0CC0D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0" name="直線コネクタ 9879">
                        <a:extLst>
                          <a:ext uri="{FF2B5EF4-FFF2-40B4-BE49-F238E27FC236}">
                            <a16:creationId xmlns:a16="http://schemas.microsoft.com/office/drawing/2014/main" id="{4C98C3E4-BB86-5D39-EE67-38F3E30EB2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1" name="直線コネクタ 9880">
                        <a:extLst>
                          <a:ext uri="{FF2B5EF4-FFF2-40B4-BE49-F238E27FC236}">
                            <a16:creationId xmlns:a16="http://schemas.microsoft.com/office/drawing/2014/main" id="{292A3281-B398-E658-581B-8ACF31B2CA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2" name="直線コネクタ 9881">
                        <a:extLst>
                          <a:ext uri="{FF2B5EF4-FFF2-40B4-BE49-F238E27FC236}">
                            <a16:creationId xmlns:a16="http://schemas.microsoft.com/office/drawing/2014/main" id="{50214BA6-709C-A6D9-C647-F1656552B9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3" name="直線コネクタ 9882">
                        <a:extLst>
                          <a:ext uri="{FF2B5EF4-FFF2-40B4-BE49-F238E27FC236}">
                            <a16:creationId xmlns:a16="http://schemas.microsoft.com/office/drawing/2014/main" id="{EBF176C9-D46E-9504-85D2-CB50E235BB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4" name="直線コネクタ 9883">
                        <a:extLst>
                          <a:ext uri="{FF2B5EF4-FFF2-40B4-BE49-F238E27FC236}">
                            <a16:creationId xmlns:a16="http://schemas.microsoft.com/office/drawing/2014/main" id="{8D9BE3EF-6FF7-7B71-CFF0-652DB4C765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5" name="直線コネクタ 9884">
                        <a:extLst>
                          <a:ext uri="{FF2B5EF4-FFF2-40B4-BE49-F238E27FC236}">
                            <a16:creationId xmlns:a16="http://schemas.microsoft.com/office/drawing/2014/main" id="{C2FEEBA3-5127-047D-27F4-1554F11755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6" name="直線コネクタ 9885">
                        <a:extLst>
                          <a:ext uri="{FF2B5EF4-FFF2-40B4-BE49-F238E27FC236}">
                            <a16:creationId xmlns:a16="http://schemas.microsoft.com/office/drawing/2014/main" id="{49AF0595-321B-A9CA-A4C7-BD31E0E115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7" name="直線コネクタ 9886">
                        <a:extLst>
                          <a:ext uri="{FF2B5EF4-FFF2-40B4-BE49-F238E27FC236}">
                            <a16:creationId xmlns:a16="http://schemas.microsoft.com/office/drawing/2014/main" id="{C7226142-3016-5EDC-1D0E-F826E6771D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8" name="直線コネクタ 9887">
                        <a:extLst>
                          <a:ext uri="{FF2B5EF4-FFF2-40B4-BE49-F238E27FC236}">
                            <a16:creationId xmlns:a16="http://schemas.microsoft.com/office/drawing/2014/main" id="{294FDC2C-3FA3-7539-2AD6-815E2DBEAA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9" name="直線コネクタ 9888">
                        <a:extLst>
                          <a:ext uri="{FF2B5EF4-FFF2-40B4-BE49-F238E27FC236}">
                            <a16:creationId xmlns:a16="http://schemas.microsoft.com/office/drawing/2014/main" id="{619EAD85-62ED-B2B9-60F7-D257375418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4" name="グループ化 43">
                    <a:extLst>
                      <a:ext uri="{FF2B5EF4-FFF2-40B4-BE49-F238E27FC236}">
                        <a16:creationId xmlns:a16="http://schemas.microsoft.com/office/drawing/2014/main" id="{842CB828-1F81-4B15-1460-EFB2BD6881F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62" name="直線コネクタ 61">
                      <a:extLst>
                        <a:ext uri="{FF2B5EF4-FFF2-40B4-BE49-F238E27FC236}">
                          <a16:creationId xmlns:a16="http://schemas.microsoft.com/office/drawing/2014/main" id="{285F2618-A1B4-CC05-FA12-DF53765349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直線コネクタ 62">
                      <a:extLst>
                        <a:ext uri="{FF2B5EF4-FFF2-40B4-BE49-F238E27FC236}">
                          <a16:creationId xmlns:a16="http://schemas.microsoft.com/office/drawing/2014/main" id="{9A8DF16A-AB26-AA73-7F9C-4EB2D052D9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8" name="直線コネクタ 9857">
                      <a:extLst>
                        <a:ext uri="{FF2B5EF4-FFF2-40B4-BE49-F238E27FC236}">
                          <a16:creationId xmlns:a16="http://schemas.microsoft.com/office/drawing/2014/main" id="{0ACB3397-753E-97F4-5BF6-BCB8D424F1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9" name="直線コネクタ 9858">
                      <a:extLst>
                        <a:ext uri="{FF2B5EF4-FFF2-40B4-BE49-F238E27FC236}">
                          <a16:creationId xmlns:a16="http://schemas.microsoft.com/office/drawing/2014/main" id="{141A0E87-ED80-DA21-D84E-BE3457F27C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0" name="直線コネクタ 9859">
                      <a:extLst>
                        <a:ext uri="{FF2B5EF4-FFF2-40B4-BE49-F238E27FC236}">
                          <a16:creationId xmlns:a16="http://schemas.microsoft.com/office/drawing/2014/main" id="{0F0F115D-8AC2-9D18-5A63-B28CE95861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1" name="直線コネクタ 9860">
                      <a:extLst>
                        <a:ext uri="{FF2B5EF4-FFF2-40B4-BE49-F238E27FC236}">
                          <a16:creationId xmlns:a16="http://schemas.microsoft.com/office/drawing/2014/main" id="{FD94C0B4-CE24-921F-A30B-59395F3E4CE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2" name="直線コネクタ 9861">
                      <a:extLst>
                        <a:ext uri="{FF2B5EF4-FFF2-40B4-BE49-F238E27FC236}">
                          <a16:creationId xmlns:a16="http://schemas.microsoft.com/office/drawing/2014/main" id="{F3F29EF6-AD5D-84A9-D47C-FFC850DFDD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3" name="直線コネクタ 9862">
                      <a:extLst>
                        <a:ext uri="{FF2B5EF4-FFF2-40B4-BE49-F238E27FC236}">
                          <a16:creationId xmlns:a16="http://schemas.microsoft.com/office/drawing/2014/main" id="{CB69EA02-4804-F8A4-A6C4-204CC1154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4" name="直線コネクタ 9863">
                      <a:extLst>
                        <a:ext uri="{FF2B5EF4-FFF2-40B4-BE49-F238E27FC236}">
                          <a16:creationId xmlns:a16="http://schemas.microsoft.com/office/drawing/2014/main" id="{A707098E-29CF-7DF8-C9C8-9E49EEF33C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5" name="直線コネクタ 9864">
                      <a:extLst>
                        <a:ext uri="{FF2B5EF4-FFF2-40B4-BE49-F238E27FC236}">
                          <a16:creationId xmlns:a16="http://schemas.microsoft.com/office/drawing/2014/main" id="{3880F86D-99DB-07CB-DCEF-1CB6487E5F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6" name="直線コネクタ 9865">
                      <a:extLst>
                        <a:ext uri="{FF2B5EF4-FFF2-40B4-BE49-F238E27FC236}">
                          <a16:creationId xmlns:a16="http://schemas.microsoft.com/office/drawing/2014/main" id="{3B292392-9F58-43E1-70D6-83E4171C9A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7" name="直線コネクタ 9866">
                      <a:extLst>
                        <a:ext uri="{FF2B5EF4-FFF2-40B4-BE49-F238E27FC236}">
                          <a16:creationId xmlns:a16="http://schemas.microsoft.com/office/drawing/2014/main" id="{8A51CDDF-106B-2472-DF64-36E4B31229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8" name="直線コネクタ 9867">
                      <a:extLst>
                        <a:ext uri="{FF2B5EF4-FFF2-40B4-BE49-F238E27FC236}">
                          <a16:creationId xmlns:a16="http://schemas.microsoft.com/office/drawing/2014/main" id="{75A16051-6954-8A7E-FF67-F0247EE6A0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9" name="直線コネクタ 9868">
                      <a:extLst>
                        <a:ext uri="{FF2B5EF4-FFF2-40B4-BE49-F238E27FC236}">
                          <a16:creationId xmlns:a16="http://schemas.microsoft.com/office/drawing/2014/main" id="{F5155DCB-BFDC-1D38-EC2A-68AD26446F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0" name="直線コネクタ 9869">
                      <a:extLst>
                        <a:ext uri="{FF2B5EF4-FFF2-40B4-BE49-F238E27FC236}">
                          <a16:creationId xmlns:a16="http://schemas.microsoft.com/office/drawing/2014/main" id="{6DB718FC-B8FF-4FC1-0CD1-F3CDB43BF5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1" name="直線コネクタ 9870">
                      <a:extLst>
                        <a:ext uri="{FF2B5EF4-FFF2-40B4-BE49-F238E27FC236}">
                          <a16:creationId xmlns:a16="http://schemas.microsoft.com/office/drawing/2014/main" id="{A21DA9CF-441C-D5FB-1CA1-0E8B107A23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5" name="グループ化 44">
                    <a:extLst>
                      <a:ext uri="{FF2B5EF4-FFF2-40B4-BE49-F238E27FC236}">
                        <a16:creationId xmlns:a16="http://schemas.microsoft.com/office/drawing/2014/main" id="{66E8B693-E397-C7E1-BC74-5132161C0E6C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46" name="直線コネクタ 45">
                      <a:extLst>
                        <a:ext uri="{FF2B5EF4-FFF2-40B4-BE49-F238E27FC236}">
                          <a16:creationId xmlns:a16="http://schemas.microsoft.com/office/drawing/2014/main" id="{F8AD5B18-42E3-7926-ED97-23CBEFB54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直線コネクタ 46">
                      <a:extLst>
                        <a:ext uri="{FF2B5EF4-FFF2-40B4-BE49-F238E27FC236}">
                          <a16:creationId xmlns:a16="http://schemas.microsoft.com/office/drawing/2014/main" id="{B1513B0B-F75A-6BE4-432D-5B4D9D1B94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直線コネクタ 47">
                      <a:extLst>
                        <a:ext uri="{FF2B5EF4-FFF2-40B4-BE49-F238E27FC236}">
                          <a16:creationId xmlns:a16="http://schemas.microsoft.com/office/drawing/2014/main" id="{CA2D787F-593D-DE35-D764-6F0ACA2402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直線コネクタ 48">
                      <a:extLst>
                        <a:ext uri="{FF2B5EF4-FFF2-40B4-BE49-F238E27FC236}">
                          <a16:creationId xmlns:a16="http://schemas.microsoft.com/office/drawing/2014/main" id="{E92F5C9C-18A0-A78E-534D-14BC60B008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直線コネクタ 49">
                      <a:extLst>
                        <a:ext uri="{FF2B5EF4-FFF2-40B4-BE49-F238E27FC236}">
                          <a16:creationId xmlns:a16="http://schemas.microsoft.com/office/drawing/2014/main" id="{550CB342-84F3-F435-4BEA-483873B78B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直線コネクタ 50">
                      <a:extLst>
                        <a:ext uri="{FF2B5EF4-FFF2-40B4-BE49-F238E27FC236}">
                          <a16:creationId xmlns:a16="http://schemas.microsoft.com/office/drawing/2014/main" id="{4A5CE856-C80E-E9E8-69B9-05E6A6096E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直線コネクタ 51">
                      <a:extLst>
                        <a:ext uri="{FF2B5EF4-FFF2-40B4-BE49-F238E27FC236}">
                          <a16:creationId xmlns:a16="http://schemas.microsoft.com/office/drawing/2014/main" id="{6577868B-E568-B29F-660D-7A20B7B91B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直線コネクタ 52">
                      <a:extLst>
                        <a:ext uri="{FF2B5EF4-FFF2-40B4-BE49-F238E27FC236}">
                          <a16:creationId xmlns:a16="http://schemas.microsoft.com/office/drawing/2014/main" id="{DA66A8F6-0EEB-E7C5-DB1F-5AA37A155F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直線コネクタ 53">
                      <a:extLst>
                        <a:ext uri="{FF2B5EF4-FFF2-40B4-BE49-F238E27FC236}">
                          <a16:creationId xmlns:a16="http://schemas.microsoft.com/office/drawing/2014/main" id="{ED33FA5B-BDDE-B5DF-8D14-F0B39DC633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直線コネクタ 54">
                      <a:extLst>
                        <a:ext uri="{FF2B5EF4-FFF2-40B4-BE49-F238E27FC236}">
                          <a16:creationId xmlns:a16="http://schemas.microsoft.com/office/drawing/2014/main" id="{116847DB-F8FC-2D30-E30E-E458108B3B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直線コネクタ 55">
                      <a:extLst>
                        <a:ext uri="{FF2B5EF4-FFF2-40B4-BE49-F238E27FC236}">
                          <a16:creationId xmlns:a16="http://schemas.microsoft.com/office/drawing/2014/main" id="{519D764D-81B6-6500-8CA7-0E6D84EBD8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直線コネクタ 56">
                      <a:extLst>
                        <a:ext uri="{FF2B5EF4-FFF2-40B4-BE49-F238E27FC236}">
                          <a16:creationId xmlns:a16="http://schemas.microsoft.com/office/drawing/2014/main" id="{22F8CCA6-EC7E-F0ED-B63C-A591BD61C0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直線コネクタ 57">
                      <a:extLst>
                        <a:ext uri="{FF2B5EF4-FFF2-40B4-BE49-F238E27FC236}">
                          <a16:creationId xmlns:a16="http://schemas.microsoft.com/office/drawing/2014/main" id="{F41D82C0-A11C-53D4-18C2-49B47F0B0E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直線コネクタ 58">
                      <a:extLst>
                        <a:ext uri="{FF2B5EF4-FFF2-40B4-BE49-F238E27FC236}">
                          <a16:creationId xmlns:a16="http://schemas.microsoft.com/office/drawing/2014/main" id="{56262751-D7BD-9E92-C0E6-44CA8E9C82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直線コネクタ 59">
                      <a:extLst>
                        <a:ext uri="{FF2B5EF4-FFF2-40B4-BE49-F238E27FC236}">
                          <a16:creationId xmlns:a16="http://schemas.microsoft.com/office/drawing/2014/main" id="{5DCAB341-9A7A-EA2F-A91F-B3275F58EB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直線コネクタ 60">
                      <a:extLst>
                        <a:ext uri="{FF2B5EF4-FFF2-40B4-BE49-F238E27FC236}">
                          <a16:creationId xmlns:a16="http://schemas.microsoft.com/office/drawing/2014/main" id="{84C86519-6CEB-19C1-A82F-AD4C28568E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2" name="グループ化 11">
                  <a:extLst>
                    <a:ext uri="{FF2B5EF4-FFF2-40B4-BE49-F238E27FC236}">
                      <a16:creationId xmlns:a16="http://schemas.microsoft.com/office/drawing/2014/main" id="{74F57253-216F-8FAF-6D17-E944385A44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34" name="直線コネクタ 33">
                    <a:extLst>
                      <a:ext uri="{FF2B5EF4-FFF2-40B4-BE49-F238E27FC236}">
                        <a16:creationId xmlns:a16="http://schemas.microsoft.com/office/drawing/2014/main" id="{FD6C31F7-6A6C-0418-3B11-2D94394B92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直線コネクタ 34">
                    <a:extLst>
                      <a:ext uri="{FF2B5EF4-FFF2-40B4-BE49-F238E27FC236}">
                        <a16:creationId xmlns:a16="http://schemas.microsoft.com/office/drawing/2014/main" id="{981B23ED-8295-5642-3CE9-D5F06B0800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直線コネクタ 35">
                    <a:extLst>
                      <a:ext uri="{FF2B5EF4-FFF2-40B4-BE49-F238E27FC236}">
                        <a16:creationId xmlns:a16="http://schemas.microsoft.com/office/drawing/2014/main" id="{EE6AF1DC-ECB0-E9ED-7B12-BD660A1AE7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直線コネクタ 36">
                    <a:extLst>
                      <a:ext uri="{FF2B5EF4-FFF2-40B4-BE49-F238E27FC236}">
                        <a16:creationId xmlns:a16="http://schemas.microsoft.com/office/drawing/2014/main" id="{9A3BBC59-E3A5-B8CF-B844-2E0C563A73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直線コネクタ 37">
                    <a:extLst>
                      <a:ext uri="{FF2B5EF4-FFF2-40B4-BE49-F238E27FC236}">
                        <a16:creationId xmlns:a16="http://schemas.microsoft.com/office/drawing/2014/main" id="{E9188125-AEB5-107F-39C6-684E35FDF4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直線コネクタ 38">
                    <a:extLst>
                      <a:ext uri="{FF2B5EF4-FFF2-40B4-BE49-F238E27FC236}">
                        <a16:creationId xmlns:a16="http://schemas.microsoft.com/office/drawing/2014/main" id="{960D6744-2F0D-29FF-A931-5DB20876D6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" name="グループ化 12">
                  <a:extLst>
                    <a:ext uri="{FF2B5EF4-FFF2-40B4-BE49-F238E27FC236}">
                      <a16:creationId xmlns:a16="http://schemas.microsoft.com/office/drawing/2014/main" id="{0A0F2B45-4574-454B-8A72-0E5B4D0FB7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8" name="直線コネクタ 27">
                    <a:extLst>
                      <a:ext uri="{FF2B5EF4-FFF2-40B4-BE49-F238E27FC236}">
                        <a16:creationId xmlns:a16="http://schemas.microsoft.com/office/drawing/2014/main" id="{79BC813A-EF8C-F737-32E9-BB59A32CD2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直線コネクタ 28">
                    <a:extLst>
                      <a:ext uri="{FF2B5EF4-FFF2-40B4-BE49-F238E27FC236}">
                        <a16:creationId xmlns:a16="http://schemas.microsoft.com/office/drawing/2014/main" id="{DF68876F-C0BF-73EC-5886-618FE8D201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直線コネクタ 29">
                    <a:extLst>
                      <a:ext uri="{FF2B5EF4-FFF2-40B4-BE49-F238E27FC236}">
                        <a16:creationId xmlns:a16="http://schemas.microsoft.com/office/drawing/2014/main" id="{8335FC35-1CFA-DD80-A25A-4B1F65DC6E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直線コネクタ 30">
                    <a:extLst>
                      <a:ext uri="{FF2B5EF4-FFF2-40B4-BE49-F238E27FC236}">
                        <a16:creationId xmlns:a16="http://schemas.microsoft.com/office/drawing/2014/main" id="{9D5DC28D-6CC5-B067-396D-B3059A8623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直線コネクタ 31">
                    <a:extLst>
                      <a:ext uri="{FF2B5EF4-FFF2-40B4-BE49-F238E27FC236}">
                        <a16:creationId xmlns:a16="http://schemas.microsoft.com/office/drawing/2014/main" id="{B0944E05-3725-EAF6-CB5F-888AD88FED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直線コネクタ 32">
                    <a:extLst>
                      <a:ext uri="{FF2B5EF4-FFF2-40B4-BE49-F238E27FC236}">
                        <a16:creationId xmlns:a16="http://schemas.microsoft.com/office/drawing/2014/main" id="{C76FF040-FC0E-B572-B7B9-90F04CD780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" name="グループ化 13">
                  <a:extLst>
                    <a:ext uri="{FF2B5EF4-FFF2-40B4-BE49-F238E27FC236}">
                      <a16:creationId xmlns:a16="http://schemas.microsoft.com/office/drawing/2014/main" id="{528C2053-869B-9F4E-8779-92461FCB77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2" name="直線コネクタ 21">
                    <a:extLst>
                      <a:ext uri="{FF2B5EF4-FFF2-40B4-BE49-F238E27FC236}">
                        <a16:creationId xmlns:a16="http://schemas.microsoft.com/office/drawing/2014/main" id="{B44DC4A9-74A9-4A80-447D-BA33D56B76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直線コネクタ 22">
                    <a:extLst>
                      <a:ext uri="{FF2B5EF4-FFF2-40B4-BE49-F238E27FC236}">
                        <a16:creationId xmlns:a16="http://schemas.microsoft.com/office/drawing/2014/main" id="{5F1C9B27-5D02-36A1-6242-DF62D2093B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直線コネクタ 23">
                    <a:extLst>
                      <a:ext uri="{FF2B5EF4-FFF2-40B4-BE49-F238E27FC236}">
                        <a16:creationId xmlns:a16="http://schemas.microsoft.com/office/drawing/2014/main" id="{9943F5B7-98D5-DB52-C5B6-0ECAE8D198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直線コネクタ 24">
                    <a:extLst>
                      <a:ext uri="{FF2B5EF4-FFF2-40B4-BE49-F238E27FC236}">
                        <a16:creationId xmlns:a16="http://schemas.microsoft.com/office/drawing/2014/main" id="{71981C40-B670-A6D2-9C07-A13E7F6B02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直線コネクタ 25">
                    <a:extLst>
                      <a:ext uri="{FF2B5EF4-FFF2-40B4-BE49-F238E27FC236}">
                        <a16:creationId xmlns:a16="http://schemas.microsoft.com/office/drawing/2014/main" id="{29A592A9-40E1-BEDE-6F51-CB2C060880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直線コネクタ 26">
                    <a:extLst>
                      <a:ext uri="{FF2B5EF4-FFF2-40B4-BE49-F238E27FC236}">
                        <a16:creationId xmlns:a16="http://schemas.microsoft.com/office/drawing/2014/main" id="{E4520A83-8D78-9224-B746-9E2C23BAF2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" name="グループ化 14">
                  <a:extLst>
                    <a:ext uri="{FF2B5EF4-FFF2-40B4-BE49-F238E27FC236}">
                      <a16:creationId xmlns:a16="http://schemas.microsoft.com/office/drawing/2014/main" id="{55862312-DF73-2B56-2F99-8C1F67C492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6" name="直線コネクタ 15">
                    <a:extLst>
                      <a:ext uri="{FF2B5EF4-FFF2-40B4-BE49-F238E27FC236}">
                        <a16:creationId xmlns:a16="http://schemas.microsoft.com/office/drawing/2014/main" id="{8851EBC6-15DD-B9FD-F9D6-5E04F73E8C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" name="直線コネクタ 16">
                    <a:extLst>
                      <a:ext uri="{FF2B5EF4-FFF2-40B4-BE49-F238E27FC236}">
                        <a16:creationId xmlns:a16="http://schemas.microsoft.com/office/drawing/2014/main" id="{3629B3A5-4C47-4FDC-8BEB-271FC0CFD0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" name="直線コネクタ 17">
                    <a:extLst>
                      <a:ext uri="{FF2B5EF4-FFF2-40B4-BE49-F238E27FC236}">
                        <a16:creationId xmlns:a16="http://schemas.microsoft.com/office/drawing/2014/main" id="{3DEFB988-9551-2593-52B0-E4F8598681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" name="直線コネクタ 18">
                    <a:extLst>
                      <a:ext uri="{FF2B5EF4-FFF2-40B4-BE49-F238E27FC236}">
                        <a16:creationId xmlns:a16="http://schemas.microsoft.com/office/drawing/2014/main" id="{9CA9C6E1-493E-7A42-3FD0-CB96C0488B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" name="直線コネクタ 19">
                    <a:extLst>
                      <a:ext uri="{FF2B5EF4-FFF2-40B4-BE49-F238E27FC236}">
                        <a16:creationId xmlns:a16="http://schemas.microsoft.com/office/drawing/2014/main" id="{B439BE5A-91C8-21F9-CA8A-375145839B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直線コネクタ 20">
                    <a:extLst>
                      <a:ext uri="{FF2B5EF4-FFF2-40B4-BE49-F238E27FC236}">
                        <a16:creationId xmlns:a16="http://schemas.microsoft.com/office/drawing/2014/main" id="{00657A4D-E966-8169-66DE-E494F0EB41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cxnSp>
        <p:nvCxnSpPr>
          <p:cNvPr id="9829" name="直線矢印コネクタ 9828">
            <a:extLst>
              <a:ext uri="{FF2B5EF4-FFF2-40B4-BE49-F238E27FC236}">
                <a16:creationId xmlns:a16="http://schemas.microsoft.com/office/drawing/2014/main" id="{C66427EF-A6C7-AA3C-4B54-4E945B213913}"/>
              </a:ext>
            </a:extLst>
          </p:cNvPr>
          <p:cNvCxnSpPr>
            <a:cxnSpLocks/>
          </p:cNvCxnSpPr>
          <p:nvPr/>
        </p:nvCxnSpPr>
        <p:spPr>
          <a:xfrm>
            <a:off x="2441021" y="2094757"/>
            <a:ext cx="8727493" cy="0"/>
          </a:xfrm>
          <a:prstGeom prst="straightConnector1">
            <a:avLst/>
          </a:prstGeom>
          <a:ln w="15875">
            <a:headEnd type="stealth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92" name="直線矢印コネクタ 1391">
            <a:extLst>
              <a:ext uri="{FF2B5EF4-FFF2-40B4-BE49-F238E27FC236}">
                <a16:creationId xmlns:a16="http://schemas.microsoft.com/office/drawing/2014/main" id="{375E232A-23F5-C887-4CC4-D2EB2047AD38}"/>
              </a:ext>
            </a:extLst>
          </p:cNvPr>
          <p:cNvCxnSpPr>
            <a:cxnSpLocks/>
          </p:cNvCxnSpPr>
          <p:nvPr/>
        </p:nvCxnSpPr>
        <p:spPr>
          <a:xfrm>
            <a:off x="918968" y="4158163"/>
            <a:ext cx="5832000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41" name="正方形/長方形 1440">
            <a:extLst>
              <a:ext uri="{FF2B5EF4-FFF2-40B4-BE49-F238E27FC236}">
                <a16:creationId xmlns:a16="http://schemas.microsoft.com/office/drawing/2014/main" id="{E93627BD-33B7-BCF8-9F45-4ADB67716209}"/>
              </a:ext>
            </a:extLst>
          </p:cNvPr>
          <p:cNvSpPr/>
          <p:nvPr/>
        </p:nvSpPr>
        <p:spPr>
          <a:xfrm>
            <a:off x="915793" y="5466588"/>
            <a:ext cx="5832000" cy="938300"/>
          </a:xfrm>
          <a:prstGeom prst="rect">
            <a:avLst/>
          </a:prstGeom>
          <a:solidFill>
            <a:srgbClr val="F89302"/>
          </a:solidFill>
          <a:ln w="127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372" name="グループ化 1371">
            <a:extLst>
              <a:ext uri="{FF2B5EF4-FFF2-40B4-BE49-F238E27FC236}">
                <a16:creationId xmlns:a16="http://schemas.microsoft.com/office/drawing/2014/main" id="{F87CEE34-8A10-82C2-7195-86E9E4BD8888}"/>
              </a:ext>
            </a:extLst>
          </p:cNvPr>
          <p:cNvGrpSpPr/>
          <p:nvPr/>
        </p:nvGrpSpPr>
        <p:grpSpPr>
          <a:xfrm>
            <a:off x="1269589" y="4242588"/>
            <a:ext cx="792204" cy="1224000"/>
            <a:chOff x="8033489" y="3866140"/>
            <a:chExt cx="792000" cy="1224000"/>
          </a:xfrm>
        </p:grpSpPr>
        <p:sp>
          <p:nvSpPr>
            <p:cNvPr id="1375" name="正方形/長方形 1374">
              <a:extLst>
                <a:ext uri="{FF2B5EF4-FFF2-40B4-BE49-F238E27FC236}">
                  <a16:creationId xmlns:a16="http://schemas.microsoft.com/office/drawing/2014/main" id="{38DFE209-2F63-0B5A-99EB-BFBB8DEC397A}"/>
                </a:ext>
              </a:extLst>
            </p:cNvPr>
            <p:cNvSpPr>
              <a:spLocks/>
            </p:cNvSpPr>
            <p:nvPr/>
          </p:nvSpPr>
          <p:spPr>
            <a:xfrm>
              <a:off x="8033489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正方形/長方形 1377">
              <a:extLst>
                <a:ext uri="{FF2B5EF4-FFF2-40B4-BE49-F238E27FC236}">
                  <a16:creationId xmlns:a16="http://schemas.microsoft.com/office/drawing/2014/main" id="{07B02F34-7418-0F57-0EDE-A29753F5E732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22" name="グループ化 1421">
            <a:extLst>
              <a:ext uri="{FF2B5EF4-FFF2-40B4-BE49-F238E27FC236}">
                <a16:creationId xmlns:a16="http://schemas.microsoft.com/office/drawing/2014/main" id="{774C88E4-A56B-0066-E0DE-FD655DBF4DE8}"/>
              </a:ext>
            </a:extLst>
          </p:cNvPr>
          <p:cNvGrpSpPr/>
          <p:nvPr/>
        </p:nvGrpSpPr>
        <p:grpSpPr>
          <a:xfrm>
            <a:off x="2705941" y="4242588"/>
            <a:ext cx="792204" cy="1224000"/>
            <a:chOff x="8033486" y="3866140"/>
            <a:chExt cx="792000" cy="1224000"/>
          </a:xfrm>
        </p:grpSpPr>
        <p:sp>
          <p:nvSpPr>
            <p:cNvPr id="1423" name="正方形/長方形 1422">
              <a:extLst>
                <a:ext uri="{FF2B5EF4-FFF2-40B4-BE49-F238E27FC236}">
                  <a16:creationId xmlns:a16="http://schemas.microsoft.com/office/drawing/2014/main" id="{B419A87F-2624-B076-2970-E870CF3F5C47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正方形/長方形 1423">
              <a:extLst>
                <a:ext uri="{FF2B5EF4-FFF2-40B4-BE49-F238E27FC236}">
                  <a16:creationId xmlns:a16="http://schemas.microsoft.com/office/drawing/2014/main" id="{ED735785-143C-22EB-7661-398C76356CB3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1" name="グループ化 1430">
            <a:extLst>
              <a:ext uri="{FF2B5EF4-FFF2-40B4-BE49-F238E27FC236}">
                <a16:creationId xmlns:a16="http://schemas.microsoft.com/office/drawing/2014/main" id="{A4AB660E-CE44-D8AE-E1FC-28A73B4A1EDD}"/>
              </a:ext>
            </a:extLst>
          </p:cNvPr>
          <p:cNvGrpSpPr/>
          <p:nvPr/>
        </p:nvGrpSpPr>
        <p:grpSpPr>
          <a:xfrm>
            <a:off x="4145608" y="4242588"/>
            <a:ext cx="792204" cy="1224000"/>
            <a:chOff x="8033486" y="3866140"/>
            <a:chExt cx="792000" cy="1224000"/>
          </a:xfrm>
        </p:grpSpPr>
        <p:sp>
          <p:nvSpPr>
            <p:cNvPr id="1432" name="正方形/長方形 1431">
              <a:extLst>
                <a:ext uri="{FF2B5EF4-FFF2-40B4-BE49-F238E27FC236}">
                  <a16:creationId xmlns:a16="http://schemas.microsoft.com/office/drawing/2014/main" id="{EA584AE8-4316-B1EA-F23D-8E2EB69100AC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正方形/長方形 1432">
              <a:extLst>
                <a:ext uri="{FF2B5EF4-FFF2-40B4-BE49-F238E27FC236}">
                  <a16:creationId xmlns:a16="http://schemas.microsoft.com/office/drawing/2014/main" id="{659BAD52-AE80-9225-348C-02A8473E4C63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4" name="グループ化 1433">
            <a:extLst>
              <a:ext uri="{FF2B5EF4-FFF2-40B4-BE49-F238E27FC236}">
                <a16:creationId xmlns:a16="http://schemas.microsoft.com/office/drawing/2014/main" id="{E76921DA-E01A-EE58-FF3D-A5B4D3820FFE}"/>
              </a:ext>
            </a:extLst>
          </p:cNvPr>
          <p:cNvGrpSpPr/>
          <p:nvPr/>
        </p:nvGrpSpPr>
        <p:grpSpPr>
          <a:xfrm>
            <a:off x="5583236" y="4242588"/>
            <a:ext cx="792204" cy="1224000"/>
            <a:chOff x="8033486" y="3866140"/>
            <a:chExt cx="792000" cy="1224000"/>
          </a:xfrm>
        </p:grpSpPr>
        <p:sp>
          <p:nvSpPr>
            <p:cNvPr id="1435" name="正方形/長方形 1434">
              <a:extLst>
                <a:ext uri="{FF2B5EF4-FFF2-40B4-BE49-F238E27FC236}">
                  <a16:creationId xmlns:a16="http://schemas.microsoft.com/office/drawing/2014/main" id="{661AC362-5020-AF02-4708-6706886D2988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50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正方形/長方形 1435">
              <a:extLst>
                <a:ext uri="{FF2B5EF4-FFF2-40B4-BE49-F238E27FC236}">
                  <a16:creationId xmlns:a16="http://schemas.microsoft.com/office/drawing/2014/main" id="{135599C1-1CFE-C222-1992-5B0183D22572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7" name="グループ化 1436">
            <a:extLst>
              <a:ext uri="{FF2B5EF4-FFF2-40B4-BE49-F238E27FC236}">
                <a16:creationId xmlns:a16="http://schemas.microsoft.com/office/drawing/2014/main" id="{ECE91978-DA83-8468-9919-D81411D94ABE}"/>
              </a:ext>
            </a:extLst>
          </p:cNvPr>
          <p:cNvGrpSpPr/>
          <p:nvPr/>
        </p:nvGrpSpPr>
        <p:grpSpPr>
          <a:xfrm>
            <a:off x="6308077" y="4242588"/>
            <a:ext cx="432111" cy="1224000"/>
            <a:chOff x="230091" y="4167755"/>
            <a:chExt cx="432000" cy="1224000"/>
          </a:xfrm>
        </p:grpSpPr>
        <p:sp>
          <p:nvSpPr>
            <p:cNvPr id="1438" name="正方形/長方形 1437">
              <a:extLst>
                <a:ext uri="{FF2B5EF4-FFF2-40B4-BE49-F238E27FC236}">
                  <a16:creationId xmlns:a16="http://schemas.microsoft.com/office/drawing/2014/main" id="{1D50EAD4-809D-C2C5-A325-F0D254D81FC0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正方形/長方形 1438">
              <a:extLst>
                <a:ext uri="{FF2B5EF4-FFF2-40B4-BE49-F238E27FC236}">
                  <a16:creationId xmlns:a16="http://schemas.microsoft.com/office/drawing/2014/main" id="{298D20B6-9B2A-5441-794D-A7155680CF12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395" name="グループ化 1394">
            <a:extLst>
              <a:ext uri="{FF2B5EF4-FFF2-40B4-BE49-F238E27FC236}">
                <a16:creationId xmlns:a16="http://schemas.microsoft.com/office/drawing/2014/main" id="{B97F614F-9BBE-EC0A-717D-4EBD2FF0CFE7}"/>
              </a:ext>
            </a:extLst>
          </p:cNvPr>
          <p:cNvGrpSpPr/>
          <p:nvPr/>
        </p:nvGrpSpPr>
        <p:grpSpPr>
          <a:xfrm>
            <a:off x="915794" y="4242588"/>
            <a:ext cx="432111" cy="1224000"/>
            <a:chOff x="230091" y="4167755"/>
            <a:chExt cx="432000" cy="1224000"/>
          </a:xfrm>
        </p:grpSpPr>
        <p:sp>
          <p:nvSpPr>
            <p:cNvPr id="14518" name="正方形/長方形 14517">
              <a:extLst>
                <a:ext uri="{FF2B5EF4-FFF2-40B4-BE49-F238E27FC236}">
                  <a16:creationId xmlns:a16="http://schemas.microsoft.com/office/drawing/2014/main" id="{02FB5998-97E6-DB3C-E167-B3C213B74A25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1" name="正方形/長方形 14520">
              <a:extLst>
                <a:ext uri="{FF2B5EF4-FFF2-40B4-BE49-F238E27FC236}">
                  <a16:creationId xmlns:a16="http://schemas.microsoft.com/office/drawing/2014/main" id="{B0476B07-16E3-FCE2-B753-5AD403189A25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18" name="グループ化 1417">
            <a:extLst>
              <a:ext uri="{FF2B5EF4-FFF2-40B4-BE49-F238E27FC236}">
                <a16:creationId xmlns:a16="http://schemas.microsoft.com/office/drawing/2014/main" id="{F392E3C3-AB40-798A-7451-30E85111C44E}"/>
              </a:ext>
            </a:extLst>
          </p:cNvPr>
          <p:cNvGrpSpPr/>
          <p:nvPr/>
        </p:nvGrpSpPr>
        <p:grpSpPr>
          <a:xfrm>
            <a:off x="1994621" y="4242588"/>
            <a:ext cx="792204" cy="1224000"/>
            <a:chOff x="4639367" y="5587791"/>
            <a:chExt cx="792000" cy="1224000"/>
          </a:xfrm>
        </p:grpSpPr>
        <p:sp>
          <p:nvSpPr>
            <p:cNvPr id="14714" name="正方形/長方形 14713">
              <a:extLst>
                <a:ext uri="{FF2B5EF4-FFF2-40B4-BE49-F238E27FC236}">
                  <a16:creationId xmlns:a16="http://schemas.microsoft.com/office/drawing/2014/main" id="{33A76D3E-FACC-1D10-4B49-54AFBB8A9869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正方形/長方形 1368">
              <a:extLst>
                <a:ext uri="{FF2B5EF4-FFF2-40B4-BE49-F238E27FC236}">
                  <a16:creationId xmlns:a16="http://schemas.microsoft.com/office/drawing/2014/main" id="{4089F833-2AE9-2CFE-A20B-C4005FA38FB2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19" name="グループ化 1418">
            <a:extLst>
              <a:ext uri="{FF2B5EF4-FFF2-40B4-BE49-F238E27FC236}">
                <a16:creationId xmlns:a16="http://schemas.microsoft.com/office/drawing/2014/main" id="{7845E4B6-BBBA-A7D1-BD2D-2A86D5F3B817}"/>
              </a:ext>
            </a:extLst>
          </p:cNvPr>
          <p:cNvGrpSpPr/>
          <p:nvPr/>
        </p:nvGrpSpPr>
        <p:grpSpPr>
          <a:xfrm>
            <a:off x="3430971" y="4242588"/>
            <a:ext cx="792204" cy="1224000"/>
            <a:chOff x="4639367" y="5587791"/>
            <a:chExt cx="792000" cy="1224000"/>
          </a:xfrm>
        </p:grpSpPr>
        <p:sp>
          <p:nvSpPr>
            <p:cNvPr id="1420" name="正方形/長方形 1419">
              <a:extLst>
                <a:ext uri="{FF2B5EF4-FFF2-40B4-BE49-F238E27FC236}">
                  <a16:creationId xmlns:a16="http://schemas.microsoft.com/office/drawing/2014/main" id="{B7D5DE25-76B9-3744-0936-00105ACAD99E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正方形/長方形 1420">
              <a:extLst>
                <a:ext uri="{FF2B5EF4-FFF2-40B4-BE49-F238E27FC236}">
                  <a16:creationId xmlns:a16="http://schemas.microsoft.com/office/drawing/2014/main" id="{5B9DFFD0-84B0-5B4C-C9A4-DC273E26F6AC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28" name="グループ化 1427">
            <a:extLst>
              <a:ext uri="{FF2B5EF4-FFF2-40B4-BE49-F238E27FC236}">
                <a16:creationId xmlns:a16="http://schemas.microsoft.com/office/drawing/2014/main" id="{96B33E95-E180-1677-67CF-47E5696A6C0D}"/>
              </a:ext>
            </a:extLst>
          </p:cNvPr>
          <p:cNvGrpSpPr/>
          <p:nvPr/>
        </p:nvGrpSpPr>
        <p:grpSpPr>
          <a:xfrm>
            <a:off x="4870640" y="4242588"/>
            <a:ext cx="792204" cy="1224000"/>
            <a:chOff x="4639367" y="5587791"/>
            <a:chExt cx="792000" cy="1224000"/>
          </a:xfrm>
        </p:grpSpPr>
        <p:sp>
          <p:nvSpPr>
            <p:cNvPr id="1429" name="正方形/長方形 1428">
              <a:extLst>
                <a:ext uri="{FF2B5EF4-FFF2-40B4-BE49-F238E27FC236}">
                  <a16:creationId xmlns:a16="http://schemas.microsoft.com/office/drawing/2014/main" id="{AA09AAEF-E3B2-47A6-6393-AEB7073067B3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正方形/長方形 1429">
              <a:extLst>
                <a:ext uri="{FF2B5EF4-FFF2-40B4-BE49-F238E27FC236}">
                  <a16:creationId xmlns:a16="http://schemas.microsoft.com/office/drawing/2014/main" id="{DDF173DA-0716-78A1-6273-174E28F8CE80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828" name="正方形/長方形 9827">
            <a:extLst>
              <a:ext uri="{FF2B5EF4-FFF2-40B4-BE49-F238E27FC236}">
                <a16:creationId xmlns:a16="http://schemas.microsoft.com/office/drawing/2014/main" id="{EA45A532-DE27-E08A-25A8-A22C6724A7E6}"/>
              </a:ext>
            </a:extLst>
          </p:cNvPr>
          <p:cNvSpPr/>
          <p:nvPr/>
        </p:nvSpPr>
        <p:spPr>
          <a:xfrm>
            <a:off x="398255" y="2183430"/>
            <a:ext cx="1782787" cy="1245569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0" name="テキスト ボックス 9829">
            <a:extLst>
              <a:ext uri="{FF2B5EF4-FFF2-40B4-BE49-F238E27FC236}">
                <a16:creationId xmlns:a16="http://schemas.microsoft.com/office/drawing/2014/main" id="{C5F77CBD-7996-1F76-70F0-5EF712AEF071}"/>
              </a:ext>
            </a:extLst>
          </p:cNvPr>
          <p:cNvSpPr txBox="1"/>
          <p:nvPr/>
        </p:nvSpPr>
        <p:spPr>
          <a:xfrm>
            <a:off x="329756" y="1517907"/>
            <a:ext cx="18796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Services</a:t>
            </a:r>
          </a:p>
          <a:p>
            <a:pPr algn="ctr"/>
            <a:r>
              <a:rPr lang="en-US" altLang="ja-JP" dirty="0">
                <a:latin typeface="Avenir Book" panose="02000503020000020003" pitchFamily="2" charset="0"/>
              </a:rPr>
              <a:t>PB + RB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52" name="正方形/長方形 18351">
            <a:extLst>
              <a:ext uri="{FF2B5EF4-FFF2-40B4-BE49-F238E27FC236}">
                <a16:creationId xmlns:a16="http://schemas.microsoft.com/office/drawing/2014/main" id="{7BEEF09E-87DE-F9A5-777B-AD0A0DF6BB26}"/>
              </a:ext>
            </a:extLst>
          </p:cNvPr>
          <p:cNvSpPr/>
          <p:nvPr/>
        </p:nvSpPr>
        <p:spPr>
          <a:xfrm>
            <a:off x="1405396" y="2322036"/>
            <a:ext cx="683448" cy="47778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 err="1"/>
              <a:t>lpGBT</a:t>
            </a:r>
            <a:endParaRPr kumimoji="1" lang="ja-JP" altLang="en-US" sz="1100"/>
          </a:p>
        </p:txBody>
      </p:sp>
      <p:cxnSp>
        <p:nvCxnSpPr>
          <p:cNvPr id="18354" name="直線矢印コネクタ 18353">
            <a:extLst>
              <a:ext uri="{FF2B5EF4-FFF2-40B4-BE49-F238E27FC236}">
                <a16:creationId xmlns:a16="http://schemas.microsoft.com/office/drawing/2014/main" id="{2AF70887-B821-1065-C79D-62B23D47E036}"/>
              </a:ext>
            </a:extLst>
          </p:cNvPr>
          <p:cNvCxnSpPr/>
          <p:nvPr/>
        </p:nvCxnSpPr>
        <p:spPr>
          <a:xfrm flipH="1">
            <a:off x="2115212" y="2394125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5" name="直線矢印コネクタ 18354">
            <a:extLst>
              <a:ext uri="{FF2B5EF4-FFF2-40B4-BE49-F238E27FC236}">
                <a16:creationId xmlns:a16="http://schemas.microsoft.com/office/drawing/2014/main" id="{8106DDEE-C3B7-500F-7A4A-EA3E70C26604}"/>
              </a:ext>
            </a:extLst>
          </p:cNvPr>
          <p:cNvCxnSpPr/>
          <p:nvPr/>
        </p:nvCxnSpPr>
        <p:spPr>
          <a:xfrm flipH="1">
            <a:off x="2115211" y="2475278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6" name="直線矢印コネクタ 18355">
            <a:extLst>
              <a:ext uri="{FF2B5EF4-FFF2-40B4-BE49-F238E27FC236}">
                <a16:creationId xmlns:a16="http://schemas.microsoft.com/office/drawing/2014/main" id="{6A7D1E78-AA71-ACA3-EFD2-3A22AC710763}"/>
              </a:ext>
            </a:extLst>
          </p:cNvPr>
          <p:cNvCxnSpPr/>
          <p:nvPr/>
        </p:nvCxnSpPr>
        <p:spPr>
          <a:xfrm flipH="1">
            <a:off x="2115211" y="2560926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7" name="直線矢印コネクタ 18356">
            <a:extLst>
              <a:ext uri="{FF2B5EF4-FFF2-40B4-BE49-F238E27FC236}">
                <a16:creationId xmlns:a16="http://schemas.microsoft.com/office/drawing/2014/main" id="{02242930-64D8-5AC2-4047-FB1270ED1469}"/>
              </a:ext>
            </a:extLst>
          </p:cNvPr>
          <p:cNvCxnSpPr/>
          <p:nvPr/>
        </p:nvCxnSpPr>
        <p:spPr>
          <a:xfrm flipH="1">
            <a:off x="2115211" y="2653289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8" name="直線矢印コネクタ 18357">
            <a:extLst>
              <a:ext uri="{FF2B5EF4-FFF2-40B4-BE49-F238E27FC236}">
                <a16:creationId xmlns:a16="http://schemas.microsoft.com/office/drawing/2014/main" id="{3718603F-2432-ECA0-3C1C-A0B4C89EAAD9}"/>
              </a:ext>
            </a:extLst>
          </p:cNvPr>
          <p:cNvCxnSpPr/>
          <p:nvPr/>
        </p:nvCxnSpPr>
        <p:spPr>
          <a:xfrm flipH="1">
            <a:off x="2115211" y="2746573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59" name="正方形/長方形 18358">
            <a:extLst>
              <a:ext uri="{FF2B5EF4-FFF2-40B4-BE49-F238E27FC236}">
                <a16:creationId xmlns:a16="http://schemas.microsoft.com/office/drawing/2014/main" id="{DE98135B-6B50-0C42-5773-B6B27B118E9A}"/>
              </a:ext>
            </a:extLst>
          </p:cNvPr>
          <p:cNvSpPr/>
          <p:nvPr/>
        </p:nvSpPr>
        <p:spPr>
          <a:xfrm>
            <a:off x="536259" y="2425011"/>
            <a:ext cx="551204" cy="27182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 err="1"/>
              <a:t>VTRx</a:t>
            </a:r>
            <a:endParaRPr kumimoji="1" lang="ja-JP" altLang="en-US" sz="1100"/>
          </a:p>
        </p:txBody>
      </p:sp>
      <p:cxnSp>
        <p:nvCxnSpPr>
          <p:cNvPr id="18360" name="直線矢印コネクタ 18359">
            <a:extLst>
              <a:ext uri="{FF2B5EF4-FFF2-40B4-BE49-F238E27FC236}">
                <a16:creationId xmlns:a16="http://schemas.microsoft.com/office/drawing/2014/main" id="{000D68D4-97B6-6F10-4C3B-315360A3C02D}"/>
              </a:ext>
            </a:extLst>
          </p:cNvPr>
          <p:cNvCxnSpPr/>
          <p:nvPr/>
        </p:nvCxnSpPr>
        <p:spPr>
          <a:xfrm flipH="1">
            <a:off x="1087463" y="2521331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61" name="直線矢印コネクタ 18360">
            <a:extLst>
              <a:ext uri="{FF2B5EF4-FFF2-40B4-BE49-F238E27FC236}">
                <a16:creationId xmlns:a16="http://schemas.microsoft.com/office/drawing/2014/main" id="{47024B7A-C1A7-2B10-85EE-C8811B0B9818}"/>
              </a:ext>
            </a:extLst>
          </p:cNvPr>
          <p:cNvCxnSpPr/>
          <p:nvPr/>
        </p:nvCxnSpPr>
        <p:spPr>
          <a:xfrm flipH="1">
            <a:off x="1105935" y="2618313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68" name="テキスト ボックス 18367">
            <a:extLst>
              <a:ext uri="{FF2B5EF4-FFF2-40B4-BE49-F238E27FC236}">
                <a16:creationId xmlns:a16="http://schemas.microsoft.com/office/drawing/2014/main" id="{89012FB2-1B0D-83C4-1F45-1B0259B6EE94}"/>
              </a:ext>
            </a:extLst>
          </p:cNvPr>
          <p:cNvSpPr txBox="1"/>
          <p:nvPr/>
        </p:nvSpPr>
        <p:spPr>
          <a:xfrm>
            <a:off x="1464601" y="2748079"/>
            <a:ext cx="6108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x4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18369" name="グループ化 18368">
            <a:extLst>
              <a:ext uri="{FF2B5EF4-FFF2-40B4-BE49-F238E27FC236}">
                <a16:creationId xmlns:a16="http://schemas.microsoft.com/office/drawing/2014/main" id="{474EECD0-05A3-2107-6C18-6D3FEA939A16}"/>
              </a:ext>
            </a:extLst>
          </p:cNvPr>
          <p:cNvGrpSpPr/>
          <p:nvPr/>
        </p:nvGrpSpPr>
        <p:grpSpPr>
          <a:xfrm>
            <a:off x="1507503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0" name="正方形/長方形 18369">
              <a:extLst>
                <a:ext uri="{FF2B5EF4-FFF2-40B4-BE49-F238E27FC236}">
                  <a16:creationId xmlns:a16="http://schemas.microsoft.com/office/drawing/2014/main" id="{53DBE886-6031-5B21-B06D-7A010FB32BD3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1" name="正方形/長方形 18370">
              <a:extLst>
                <a:ext uri="{FF2B5EF4-FFF2-40B4-BE49-F238E27FC236}">
                  <a16:creationId xmlns:a16="http://schemas.microsoft.com/office/drawing/2014/main" id="{C5A38826-3B00-8A15-81BA-0766D6A4025D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2" name="グループ化 18371">
            <a:extLst>
              <a:ext uri="{FF2B5EF4-FFF2-40B4-BE49-F238E27FC236}">
                <a16:creationId xmlns:a16="http://schemas.microsoft.com/office/drawing/2014/main" id="{87F4EA6D-E918-A066-2E78-78D462BD8C51}"/>
              </a:ext>
            </a:extLst>
          </p:cNvPr>
          <p:cNvGrpSpPr/>
          <p:nvPr/>
        </p:nvGrpSpPr>
        <p:grpSpPr>
          <a:xfrm>
            <a:off x="293122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3" name="正方形/長方形 18372">
              <a:extLst>
                <a:ext uri="{FF2B5EF4-FFF2-40B4-BE49-F238E27FC236}">
                  <a16:creationId xmlns:a16="http://schemas.microsoft.com/office/drawing/2014/main" id="{F00F1E4D-0024-C873-12CE-0FF4C406516B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4" name="正方形/長方形 18373">
              <a:extLst>
                <a:ext uri="{FF2B5EF4-FFF2-40B4-BE49-F238E27FC236}">
                  <a16:creationId xmlns:a16="http://schemas.microsoft.com/office/drawing/2014/main" id="{753C1E0C-EE7A-C25B-8715-BE880B8C5F74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5" name="グループ化 18374">
            <a:extLst>
              <a:ext uri="{FF2B5EF4-FFF2-40B4-BE49-F238E27FC236}">
                <a16:creationId xmlns:a16="http://schemas.microsoft.com/office/drawing/2014/main" id="{179F2293-2610-1182-CB95-5A1CDCAA90DF}"/>
              </a:ext>
            </a:extLst>
          </p:cNvPr>
          <p:cNvGrpSpPr/>
          <p:nvPr/>
        </p:nvGrpSpPr>
        <p:grpSpPr>
          <a:xfrm>
            <a:off x="4379738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6" name="正方形/長方形 18375">
              <a:extLst>
                <a:ext uri="{FF2B5EF4-FFF2-40B4-BE49-F238E27FC236}">
                  <a16:creationId xmlns:a16="http://schemas.microsoft.com/office/drawing/2014/main" id="{345A81A8-18AD-7971-1FBC-AA7125F1E2BD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7" name="正方形/長方形 18376">
              <a:extLst>
                <a:ext uri="{FF2B5EF4-FFF2-40B4-BE49-F238E27FC236}">
                  <a16:creationId xmlns:a16="http://schemas.microsoft.com/office/drawing/2014/main" id="{1C37DA7F-43E2-ADCC-F937-8AED4F4D8C9D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8" name="グループ化 18377">
            <a:extLst>
              <a:ext uri="{FF2B5EF4-FFF2-40B4-BE49-F238E27FC236}">
                <a16:creationId xmlns:a16="http://schemas.microsoft.com/office/drawing/2014/main" id="{0252D19A-59B1-A3B2-AB96-66E8720634CB}"/>
              </a:ext>
            </a:extLst>
          </p:cNvPr>
          <p:cNvGrpSpPr/>
          <p:nvPr/>
        </p:nvGrpSpPr>
        <p:grpSpPr>
          <a:xfrm>
            <a:off x="582921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9" name="正方形/長方形 18378">
              <a:extLst>
                <a:ext uri="{FF2B5EF4-FFF2-40B4-BE49-F238E27FC236}">
                  <a16:creationId xmlns:a16="http://schemas.microsoft.com/office/drawing/2014/main" id="{3C30FE52-C910-79E9-3C7A-110F8A9B9342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0" name="正方形/長方形 18379">
              <a:extLst>
                <a:ext uri="{FF2B5EF4-FFF2-40B4-BE49-F238E27FC236}">
                  <a16:creationId xmlns:a16="http://schemas.microsoft.com/office/drawing/2014/main" id="{99B01B4F-B3FA-FC2D-A4AC-74F129F7B18A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81" name="テキスト ボックス 18380">
            <a:extLst>
              <a:ext uri="{FF2B5EF4-FFF2-40B4-BE49-F238E27FC236}">
                <a16:creationId xmlns:a16="http://schemas.microsoft.com/office/drawing/2014/main" id="{63F1F9DB-1782-78E9-6407-5BE1B69ADBF0}"/>
              </a:ext>
            </a:extLst>
          </p:cNvPr>
          <p:cNvSpPr txBox="1"/>
          <p:nvPr/>
        </p:nvSpPr>
        <p:spPr>
          <a:xfrm>
            <a:off x="3849415" y="5854460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FPC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2" name="テキスト ボックス 18381">
            <a:extLst>
              <a:ext uri="{FF2B5EF4-FFF2-40B4-BE49-F238E27FC236}">
                <a16:creationId xmlns:a16="http://schemas.microsoft.com/office/drawing/2014/main" id="{5D9FA6A1-0FCB-40CA-15EF-5F857FF65C0F}"/>
              </a:ext>
            </a:extLst>
          </p:cNvPr>
          <p:cNvSpPr txBox="1"/>
          <p:nvPr/>
        </p:nvSpPr>
        <p:spPr>
          <a:xfrm>
            <a:off x="2354735" y="5389853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Interposer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3" name="テキスト ボックス 18382">
            <a:extLst>
              <a:ext uri="{FF2B5EF4-FFF2-40B4-BE49-F238E27FC236}">
                <a16:creationId xmlns:a16="http://schemas.microsoft.com/office/drawing/2014/main" id="{F0644C0D-2E08-4FDD-E0D0-92FB88BD6635}"/>
              </a:ext>
            </a:extLst>
          </p:cNvPr>
          <p:cNvSpPr txBox="1"/>
          <p:nvPr/>
        </p:nvSpPr>
        <p:spPr>
          <a:xfrm>
            <a:off x="1672577" y="4691588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Sensor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4" name="テキスト ボックス 18383">
            <a:extLst>
              <a:ext uri="{FF2B5EF4-FFF2-40B4-BE49-F238E27FC236}">
                <a16:creationId xmlns:a16="http://schemas.microsoft.com/office/drawing/2014/main" id="{F5C57A90-0D7E-A928-BAD1-695C303E1936}"/>
              </a:ext>
            </a:extLst>
          </p:cNvPr>
          <p:cNvSpPr txBox="1"/>
          <p:nvPr/>
        </p:nvSpPr>
        <p:spPr>
          <a:xfrm>
            <a:off x="932940" y="4160554"/>
            <a:ext cx="1503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400" b="1" dirty="0">
                <a:latin typeface="Avenir Next" panose="020B0503020202020204" pitchFamily="34" charset="0"/>
              </a:rPr>
              <a:t>ASIC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6" name="正方形/長方形 18385">
            <a:extLst>
              <a:ext uri="{FF2B5EF4-FFF2-40B4-BE49-F238E27FC236}">
                <a16:creationId xmlns:a16="http://schemas.microsoft.com/office/drawing/2014/main" id="{ED39CA27-7558-AA82-A40F-10AE6ADB31A4}"/>
              </a:ext>
            </a:extLst>
          </p:cNvPr>
          <p:cNvSpPr/>
          <p:nvPr/>
        </p:nvSpPr>
        <p:spPr>
          <a:xfrm>
            <a:off x="512927" y="3051363"/>
            <a:ext cx="618922" cy="226789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DCDC</a:t>
            </a:r>
            <a:endParaRPr kumimoji="1" lang="ja-JP" altLang="en-US" sz="1100"/>
          </a:p>
        </p:txBody>
      </p:sp>
      <p:cxnSp>
        <p:nvCxnSpPr>
          <p:cNvPr id="18390" name="直線矢印コネクタ 18389">
            <a:extLst>
              <a:ext uri="{FF2B5EF4-FFF2-40B4-BE49-F238E27FC236}">
                <a16:creationId xmlns:a16="http://schemas.microsoft.com/office/drawing/2014/main" id="{2A9EC08E-86DA-4FE7-B856-33D09395A9BD}"/>
              </a:ext>
            </a:extLst>
          </p:cNvPr>
          <p:cNvCxnSpPr>
            <a:cxnSpLocks/>
          </p:cNvCxnSpPr>
          <p:nvPr/>
        </p:nvCxnSpPr>
        <p:spPr>
          <a:xfrm>
            <a:off x="766568" y="4276191"/>
            <a:ext cx="0" cy="2113046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92" name="テキスト ボックス 18391">
            <a:extLst>
              <a:ext uri="{FF2B5EF4-FFF2-40B4-BE49-F238E27FC236}">
                <a16:creationId xmlns:a16="http://schemas.microsoft.com/office/drawing/2014/main" id="{08925FC3-A95B-42E0-611F-C52488B896CA}"/>
              </a:ext>
            </a:extLst>
          </p:cNvPr>
          <p:cNvSpPr txBox="1"/>
          <p:nvPr/>
        </p:nvSpPr>
        <p:spPr>
          <a:xfrm rot="16200000">
            <a:off x="-376391" y="5205186"/>
            <a:ext cx="183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60</a:t>
            </a:r>
            <a:r>
              <a:rPr kumimoji="1" lang="en-US" altLang="ja-JP" dirty="0">
                <a:latin typeface="Avenir Book" panose="02000503020000020003" pitchFamily="2" charset="0"/>
              </a:rPr>
              <a:t>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04" name="下カーブ矢印 18303">
            <a:extLst>
              <a:ext uri="{FF2B5EF4-FFF2-40B4-BE49-F238E27FC236}">
                <a16:creationId xmlns:a16="http://schemas.microsoft.com/office/drawing/2014/main" id="{D9754EF0-D543-01D8-DFE6-9050358D1712}"/>
              </a:ext>
            </a:extLst>
          </p:cNvPr>
          <p:cNvSpPr/>
          <p:nvPr/>
        </p:nvSpPr>
        <p:spPr>
          <a:xfrm rot="5400000">
            <a:off x="11179559" y="2497854"/>
            <a:ext cx="659506" cy="188022"/>
          </a:xfrm>
          <a:prstGeom prst="curvedDownArrow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305" name="テキスト ボックス 18304">
            <a:extLst>
              <a:ext uri="{FF2B5EF4-FFF2-40B4-BE49-F238E27FC236}">
                <a16:creationId xmlns:a16="http://schemas.microsoft.com/office/drawing/2014/main" id="{4B5C27E8-3885-8909-0BF7-E43B6CBB9C36}"/>
              </a:ext>
            </a:extLst>
          </p:cNvPr>
          <p:cNvSpPr txBox="1"/>
          <p:nvPr/>
        </p:nvSpPr>
        <p:spPr>
          <a:xfrm rot="5400000">
            <a:off x="11082081" y="2414551"/>
            <a:ext cx="15474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Avenir Book" panose="02000503020000020003" pitchFamily="2" charset="0"/>
              </a:rPr>
              <a:t>Fold up</a:t>
            </a:r>
            <a:endParaRPr kumimoji="1" lang="ja-JP" altLang="en-US" sz="2000" b="1">
              <a:solidFill>
                <a:schemeClr val="tx1">
                  <a:lumMod val="95000"/>
                  <a:lumOff val="5000"/>
                </a:schemeClr>
              </a:solidFill>
              <a:latin typeface="Avenir Book" panose="02000503020000020003" pitchFamily="2" charset="0"/>
            </a:endParaRPr>
          </a:p>
        </p:txBody>
      </p:sp>
      <p:sp>
        <p:nvSpPr>
          <p:cNvPr id="18306" name="テキスト ボックス 18305">
            <a:extLst>
              <a:ext uri="{FF2B5EF4-FFF2-40B4-BE49-F238E27FC236}">
                <a16:creationId xmlns:a16="http://schemas.microsoft.com/office/drawing/2014/main" id="{F6A76FB7-FE61-FAD2-E815-8A25A6CA6DB2}"/>
              </a:ext>
            </a:extLst>
          </p:cNvPr>
          <p:cNvSpPr txBox="1"/>
          <p:nvPr/>
        </p:nvSpPr>
        <p:spPr>
          <a:xfrm>
            <a:off x="-106548" y="3677886"/>
            <a:ext cx="31627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Module (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Stavelet</a:t>
            </a:r>
            <a:r>
              <a:rPr lang="en-US" altLang="ja-JP" sz="2400" b="1" dirty="0">
                <a:latin typeface="Avenir Next" panose="020B0503020202020204" pitchFamily="34" charset="0"/>
              </a:rPr>
              <a:t>)</a:t>
            </a:r>
            <a:endParaRPr kumimoji="1" lang="ja-JP" altLang="en-US" sz="2400" b="1">
              <a:latin typeface="Avenir Next" panose="020B0503020202020204" pitchFamily="34" charset="0"/>
            </a:endParaRPr>
          </a:p>
        </p:txBody>
      </p:sp>
      <p:sp>
        <p:nvSpPr>
          <p:cNvPr id="18307" name="テキスト ボックス 18306">
            <a:extLst>
              <a:ext uri="{FF2B5EF4-FFF2-40B4-BE49-F238E27FC236}">
                <a16:creationId xmlns:a16="http://schemas.microsoft.com/office/drawing/2014/main" id="{ED0549E6-E663-4C86-841E-3D15E80BC64E}"/>
              </a:ext>
            </a:extLst>
          </p:cNvPr>
          <p:cNvSpPr txBox="1"/>
          <p:nvPr/>
        </p:nvSpPr>
        <p:spPr>
          <a:xfrm>
            <a:off x="884263" y="2979621"/>
            <a:ext cx="8774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xα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1" name="テキスト ボックス 18310">
            <a:extLst>
              <a:ext uri="{FF2B5EF4-FFF2-40B4-BE49-F238E27FC236}">
                <a16:creationId xmlns:a16="http://schemas.microsoft.com/office/drawing/2014/main" id="{6CD6C96A-FB40-00B7-8F04-D7BA626817CA}"/>
              </a:ext>
            </a:extLst>
          </p:cNvPr>
          <p:cNvSpPr txBox="1"/>
          <p:nvPr/>
        </p:nvSpPr>
        <p:spPr>
          <a:xfrm>
            <a:off x="9670475" y="4203755"/>
            <a:ext cx="21458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000" dirty="0">
                <a:latin typeface="Avenir Book" panose="02000503020000020003" pitchFamily="2" charset="0"/>
              </a:rPr>
              <a:t>x </a:t>
            </a:r>
            <a:r>
              <a:rPr kumimoji="1" lang="en-US" altLang="ja-JP" sz="2000" dirty="0">
                <a:latin typeface="Avenir Book" panose="02000503020000020003" pitchFamily="2" charset="0"/>
              </a:rPr>
              <a:t>8 x 3 x 2 x 288 </a:t>
            </a:r>
          </a:p>
          <a:p>
            <a:r>
              <a:rPr kumimoji="1" lang="en-US" altLang="ja-JP" sz="2000" dirty="0">
                <a:latin typeface="Avenir Book" panose="02000503020000020003" pitchFamily="2" charset="0"/>
              </a:rPr>
              <a:t>=13824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8312" name="テキスト ボックス 18311">
            <a:extLst>
              <a:ext uri="{FF2B5EF4-FFF2-40B4-BE49-F238E27FC236}">
                <a16:creationId xmlns:a16="http://schemas.microsoft.com/office/drawing/2014/main" id="{1108EA0B-F995-6EFE-DA61-E29FCE5457FB}"/>
              </a:ext>
            </a:extLst>
          </p:cNvPr>
          <p:cNvSpPr txBox="1"/>
          <p:nvPr/>
        </p:nvSpPr>
        <p:spPr>
          <a:xfrm>
            <a:off x="9764266" y="5661743"/>
            <a:ext cx="20520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latin typeface="Avenir Book" panose="02000503020000020003" pitchFamily="2" charset="0"/>
              </a:rPr>
              <a:t>(2 x 8) x 2 x 288</a:t>
            </a:r>
          </a:p>
          <a:p>
            <a:r>
              <a:rPr lang="en-US" altLang="ja-JP" sz="2000" dirty="0">
                <a:latin typeface="Avenir Book" panose="02000503020000020003" pitchFamily="2" charset="0"/>
              </a:rPr>
              <a:t>=4608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8315" name="正方形/長方形 18314">
            <a:extLst>
              <a:ext uri="{FF2B5EF4-FFF2-40B4-BE49-F238E27FC236}">
                <a16:creationId xmlns:a16="http://schemas.microsoft.com/office/drawing/2014/main" id="{162844FD-933B-9125-E505-3C83BA4CB0E1}"/>
              </a:ext>
            </a:extLst>
          </p:cNvPr>
          <p:cNvSpPr>
            <a:spLocks/>
          </p:cNvSpPr>
          <p:nvPr/>
        </p:nvSpPr>
        <p:spPr>
          <a:xfrm>
            <a:off x="8673496" y="3918587"/>
            <a:ext cx="792000" cy="1224000"/>
          </a:xfrm>
          <a:prstGeom prst="rect">
            <a:avLst/>
          </a:prstGeom>
          <a:solidFill>
            <a:schemeClr val="bg1">
              <a:lumMod val="75000"/>
            </a:schemeClr>
          </a:solidFill>
          <a:ln w="3175"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6" name="正方形/長方形 18315">
            <a:extLst>
              <a:ext uri="{FF2B5EF4-FFF2-40B4-BE49-F238E27FC236}">
                <a16:creationId xmlns:a16="http://schemas.microsoft.com/office/drawing/2014/main" id="{D5A38633-9755-3F2A-7D29-43198822A8A0}"/>
              </a:ext>
            </a:extLst>
          </p:cNvPr>
          <p:cNvSpPr>
            <a:spLocks/>
          </p:cNvSpPr>
          <p:nvPr/>
        </p:nvSpPr>
        <p:spPr>
          <a:xfrm>
            <a:off x="8709496" y="3954587"/>
            <a:ext cx="720000" cy="1152000"/>
          </a:xfrm>
          <a:prstGeom prst="rect">
            <a:avLst/>
          </a:prstGeom>
          <a:noFill/>
          <a:ln w="3175">
            <a:solidFill>
              <a:schemeClr val="accent1">
                <a:shade val="15000"/>
              </a:schemeClr>
            </a:solidFill>
            <a:prstDash val="dash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317" name="グループ化 18316">
            <a:extLst>
              <a:ext uri="{FF2B5EF4-FFF2-40B4-BE49-F238E27FC236}">
                <a16:creationId xmlns:a16="http://schemas.microsoft.com/office/drawing/2014/main" id="{F9D31302-2223-41AB-604F-28A84B56D600}"/>
              </a:ext>
            </a:extLst>
          </p:cNvPr>
          <p:cNvGrpSpPr/>
          <p:nvPr/>
        </p:nvGrpSpPr>
        <p:grpSpPr>
          <a:xfrm>
            <a:off x="8872200" y="5426562"/>
            <a:ext cx="432000" cy="1224000"/>
            <a:chOff x="6065243" y="5459707"/>
            <a:chExt cx="432000" cy="1224000"/>
          </a:xfrm>
        </p:grpSpPr>
        <p:sp>
          <p:nvSpPr>
            <p:cNvPr id="18318" name="正方形/長方形 18317">
              <a:extLst>
                <a:ext uri="{FF2B5EF4-FFF2-40B4-BE49-F238E27FC236}">
                  <a16:creationId xmlns:a16="http://schemas.microsoft.com/office/drawing/2014/main" id="{BE0DAB12-7B3E-ABCE-D045-A7A70EF7D0E2}"/>
                </a:ext>
              </a:extLst>
            </p:cNvPr>
            <p:cNvSpPr>
              <a:spLocks/>
            </p:cNvSpPr>
            <p:nvPr/>
          </p:nvSpPr>
          <p:spPr>
            <a:xfrm>
              <a:off x="6065243" y="5459707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9" name="正方形/長方形 18318">
              <a:extLst>
                <a:ext uri="{FF2B5EF4-FFF2-40B4-BE49-F238E27FC236}">
                  <a16:creationId xmlns:a16="http://schemas.microsoft.com/office/drawing/2014/main" id="{9FC15026-4387-13DA-85C3-61B003FB250B}"/>
                </a:ext>
              </a:extLst>
            </p:cNvPr>
            <p:cNvSpPr>
              <a:spLocks/>
            </p:cNvSpPr>
            <p:nvPr/>
          </p:nvSpPr>
          <p:spPr>
            <a:xfrm>
              <a:off x="6101243" y="5495707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20" name="テキスト ボックス 18319">
            <a:extLst>
              <a:ext uri="{FF2B5EF4-FFF2-40B4-BE49-F238E27FC236}">
                <a16:creationId xmlns:a16="http://schemas.microsoft.com/office/drawing/2014/main" id="{7DD13542-502C-DB20-7876-DD4C1B9B76C6}"/>
              </a:ext>
            </a:extLst>
          </p:cNvPr>
          <p:cNvSpPr txBox="1"/>
          <p:nvPr/>
        </p:nvSpPr>
        <p:spPr>
          <a:xfrm>
            <a:off x="7009901" y="4373032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Full-Size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22" name="テキスト ボックス 18321">
            <a:extLst>
              <a:ext uri="{FF2B5EF4-FFF2-40B4-BE49-F238E27FC236}">
                <a16:creationId xmlns:a16="http://schemas.microsoft.com/office/drawing/2014/main" id="{59EE82C3-A46F-A93F-866F-ACFEF47DA5B2}"/>
              </a:ext>
            </a:extLst>
          </p:cNvPr>
          <p:cNvSpPr txBox="1"/>
          <p:nvPr/>
        </p:nvSpPr>
        <p:spPr>
          <a:xfrm>
            <a:off x="7059689" y="5800801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Half</a:t>
            </a:r>
            <a:r>
              <a:rPr kumimoji="1" lang="en-US" altLang="ja-JP" b="1" dirty="0">
                <a:latin typeface="Avenir Next" panose="020B0503020202020204" pitchFamily="34" charset="0"/>
              </a:rPr>
              <a:t>-Size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08" name="スライド番号プレースホルダー 18307">
            <a:extLst>
              <a:ext uri="{FF2B5EF4-FFF2-40B4-BE49-F238E27FC236}">
                <a16:creationId xmlns:a16="http://schemas.microsoft.com/office/drawing/2014/main" id="{870DA783-C06C-8D05-82C7-08AE98B6EB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13</a:t>
            </a:r>
            <a:endParaRPr lang="ja-JP" altLang="en-US"/>
          </a:p>
        </p:txBody>
      </p:sp>
      <p:sp>
        <p:nvSpPr>
          <p:cNvPr id="18309" name="テキスト ボックス 18308">
            <a:extLst>
              <a:ext uri="{FF2B5EF4-FFF2-40B4-BE49-F238E27FC236}">
                <a16:creationId xmlns:a16="http://schemas.microsoft.com/office/drawing/2014/main" id="{1A136A87-ABE8-481D-9878-245F75E3DCAB}"/>
              </a:ext>
            </a:extLst>
          </p:cNvPr>
          <p:cNvSpPr txBox="1"/>
          <p:nvPr/>
        </p:nvSpPr>
        <p:spPr>
          <a:xfrm>
            <a:off x="4326397" y="2990273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48 (full-size) + 32 (half-size) sensors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3" name="テキスト ボックス 18312">
            <a:extLst>
              <a:ext uri="{FF2B5EF4-FFF2-40B4-BE49-F238E27FC236}">
                <a16:creationId xmlns:a16="http://schemas.microsoft.com/office/drawing/2014/main" id="{554A6324-ADD0-AA6F-A369-22272CA8F9C0}"/>
              </a:ext>
            </a:extLst>
          </p:cNvPr>
          <p:cNvSpPr txBox="1"/>
          <p:nvPr/>
        </p:nvSpPr>
        <p:spPr>
          <a:xfrm>
            <a:off x="4395667" y="3320845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64 FCFDs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21" name="テキスト ボックス 18320">
            <a:extLst>
              <a:ext uri="{FF2B5EF4-FFF2-40B4-BE49-F238E27FC236}">
                <a16:creationId xmlns:a16="http://schemas.microsoft.com/office/drawing/2014/main" id="{0BA75C0B-0FA9-88C2-99F7-754E234F0A21}"/>
              </a:ext>
            </a:extLst>
          </p:cNvPr>
          <p:cNvSpPr txBox="1"/>
          <p:nvPr/>
        </p:nvSpPr>
        <p:spPr>
          <a:xfrm>
            <a:off x="5473176" y="1723853"/>
            <a:ext cx="2918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Half-Stave = 8 </a:t>
            </a:r>
            <a:r>
              <a:rPr lang="en-US" altLang="ja-JP" dirty="0" err="1">
                <a:latin typeface="Avenir Book" panose="02000503020000020003" pitchFamily="2" charset="0"/>
              </a:rPr>
              <a:t>Stavelets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18324" name="グループ化 18323">
            <a:extLst>
              <a:ext uri="{FF2B5EF4-FFF2-40B4-BE49-F238E27FC236}">
                <a16:creationId xmlns:a16="http://schemas.microsoft.com/office/drawing/2014/main" id="{891BDEB8-D038-B8C2-06B7-BF966363411C}"/>
              </a:ext>
            </a:extLst>
          </p:cNvPr>
          <p:cNvGrpSpPr/>
          <p:nvPr/>
        </p:nvGrpSpPr>
        <p:grpSpPr>
          <a:xfrm>
            <a:off x="3855" y="2520072"/>
            <a:ext cx="473407" cy="98242"/>
            <a:chOff x="894320" y="2751292"/>
            <a:chExt cx="310709" cy="96982"/>
          </a:xfrm>
        </p:grpSpPr>
        <p:cxnSp>
          <p:nvCxnSpPr>
            <p:cNvPr id="18325" name="直線矢印コネクタ 18324">
              <a:extLst>
                <a:ext uri="{FF2B5EF4-FFF2-40B4-BE49-F238E27FC236}">
                  <a16:creationId xmlns:a16="http://schemas.microsoft.com/office/drawing/2014/main" id="{4CCE829C-F0A4-DA63-D142-1783F5E4B88B}"/>
                </a:ext>
              </a:extLst>
            </p:cNvPr>
            <p:cNvCxnSpPr/>
            <p:nvPr/>
          </p:nvCxnSpPr>
          <p:spPr>
            <a:xfrm flipH="1">
              <a:off x="894320" y="2751292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26" name="直線矢印コネクタ 18325">
              <a:extLst>
                <a:ext uri="{FF2B5EF4-FFF2-40B4-BE49-F238E27FC236}">
                  <a16:creationId xmlns:a16="http://schemas.microsoft.com/office/drawing/2014/main" id="{1D5A858F-9FA7-88FC-B3AA-D8A6637236A4}"/>
                </a:ext>
              </a:extLst>
            </p:cNvPr>
            <p:cNvCxnSpPr/>
            <p:nvPr/>
          </p:nvCxnSpPr>
          <p:spPr>
            <a:xfrm flipH="1">
              <a:off x="912792" y="2848274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327" name="円/楕円 18326">
            <a:extLst>
              <a:ext uri="{FF2B5EF4-FFF2-40B4-BE49-F238E27FC236}">
                <a16:creationId xmlns:a16="http://schemas.microsoft.com/office/drawing/2014/main" id="{101445EA-B1BE-E4F7-DFD2-4E620E251A93}"/>
              </a:ext>
            </a:extLst>
          </p:cNvPr>
          <p:cNvSpPr>
            <a:spLocks noChangeAspect="1"/>
          </p:cNvSpPr>
          <p:nvPr/>
        </p:nvSpPr>
        <p:spPr>
          <a:xfrm>
            <a:off x="211417" y="2412071"/>
            <a:ext cx="108000" cy="10800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8" name="円/楕円 18327">
            <a:extLst>
              <a:ext uri="{FF2B5EF4-FFF2-40B4-BE49-F238E27FC236}">
                <a16:creationId xmlns:a16="http://schemas.microsoft.com/office/drawing/2014/main" id="{DAB79E32-1E29-9863-5D4A-1BE93FA4D7B9}"/>
              </a:ext>
            </a:extLst>
          </p:cNvPr>
          <p:cNvSpPr>
            <a:spLocks noChangeAspect="1"/>
          </p:cNvSpPr>
          <p:nvPr/>
        </p:nvSpPr>
        <p:spPr>
          <a:xfrm>
            <a:off x="211417" y="2619962"/>
            <a:ext cx="108000" cy="10800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9" name="正方形/長方形 18328">
            <a:extLst>
              <a:ext uri="{FF2B5EF4-FFF2-40B4-BE49-F238E27FC236}">
                <a16:creationId xmlns:a16="http://schemas.microsoft.com/office/drawing/2014/main" id="{C8D35B3F-AC83-2386-4829-8715B2674F56}"/>
              </a:ext>
            </a:extLst>
          </p:cNvPr>
          <p:cNvSpPr/>
          <p:nvPr/>
        </p:nvSpPr>
        <p:spPr>
          <a:xfrm rot="16200000">
            <a:off x="-689338" y="2509662"/>
            <a:ext cx="1042818" cy="28725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Backend</a:t>
            </a:r>
            <a:endParaRPr kumimoji="1" lang="ja-JP" altLang="en-US" sz="1100"/>
          </a:p>
        </p:txBody>
      </p:sp>
    </p:spTree>
    <p:extLst>
      <p:ext uri="{BB962C8B-B14F-4D97-AF65-F5344CB8AC3E}">
        <p14:creationId xmlns:p14="http://schemas.microsoft.com/office/powerpoint/2010/main" val="423123499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8D19B6-4F79-73A8-8DA4-D5CA406558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正方形/長方形 9825">
            <a:extLst>
              <a:ext uri="{FF2B5EF4-FFF2-40B4-BE49-F238E27FC236}">
                <a16:creationId xmlns:a16="http://schemas.microsoft.com/office/drawing/2014/main" id="{7AD825AC-1A2A-5D39-649F-D082365660B2}"/>
              </a:ext>
            </a:extLst>
          </p:cNvPr>
          <p:cNvSpPr/>
          <p:nvPr/>
        </p:nvSpPr>
        <p:spPr>
          <a:xfrm>
            <a:off x="2441021" y="2183433"/>
            <a:ext cx="8851268" cy="766508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59698E06-BD62-B001-C994-8216C522C0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BTOF Stave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grpSp>
        <p:nvGrpSpPr>
          <p:cNvPr id="8311" name="グループ化 8310">
            <a:extLst>
              <a:ext uri="{FF2B5EF4-FFF2-40B4-BE49-F238E27FC236}">
                <a16:creationId xmlns:a16="http://schemas.microsoft.com/office/drawing/2014/main" id="{FBDC6FFE-44EE-240F-DF63-9CB5E3F399D1}"/>
              </a:ext>
            </a:extLst>
          </p:cNvPr>
          <p:cNvGrpSpPr/>
          <p:nvPr/>
        </p:nvGrpSpPr>
        <p:grpSpPr>
          <a:xfrm flipV="1">
            <a:off x="2441957" y="2187659"/>
            <a:ext cx="8715345" cy="380936"/>
            <a:chOff x="1542468" y="3429000"/>
            <a:chExt cx="10516993" cy="462792"/>
          </a:xfrm>
        </p:grpSpPr>
        <p:grpSp>
          <p:nvGrpSpPr>
            <p:cNvPr id="8312" name="グループ化 8311">
              <a:extLst>
                <a:ext uri="{FF2B5EF4-FFF2-40B4-BE49-F238E27FC236}">
                  <a16:creationId xmlns:a16="http://schemas.microsoft.com/office/drawing/2014/main" id="{F244BA7B-695A-9D54-79CF-646D99D17F3D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9070" name="グループ化 9069">
                <a:extLst>
                  <a:ext uri="{FF2B5EF4-FFF2-40B4-BE49-F238E27FC236}">
                    <a16:creationId xmlns:a16="http://schemas.microsoft.com/office/drawing/2014/main" id="{84ADEDEF-8171-EBB4-4B2D-51726D97C6DD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638" name="正方形/長方形 9637">
                  <a:extLst>
                    <a:ext uri="{FF2B5EF4-FFF2-40B4-BE49-F238E27FC236}">
                      <a16:creationId xmlns:a16="http://schemas.microsoft.com/office/drawing/2014/main" id="{CC3F5E78-9C20-96CD-2087-53223A03F9BC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639" name="グループ化 9638">
                  <a:extLst>
                    <a:ext uri="{FF2B5EF4-FFF2-40B4-BE49-F238E27FC236}">
                      <a16:creationId xmlns:a16="http://schemas.microsoft.com/office/drawing/2014/main" id="{2724D669-37E5-34D6-C330-2321E9E75A24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668" name="グループ化 9667">
                    <a:extLst>
                      <a:ext uri="{FF2B5EF4-FFF2-40B4-BE49-F238E27FC236}">
                        <a16:creationId xmlns:a16="http://schemas.microsoft.com/office/drawing/2014/main" id="{D200C99B-4547-25AB-5748-C3BB52627E11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808" name="正方形/長方形 9807">
                      <a:extLst>
                        <a:ext uri="{FF2B5EF4-FFF2-40B4-BE49-F238E27FC236}">
                          <a16:creationId xmlns:a16="http://schemas.microsoft.com/office/drawing/2014/main" id="{B61C3212-0F2B-C131-7343-C8E6730328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09" name="グループ化 9808">
                      <a:extLst>
                        <a:ext uri="{FF2B5EF4-FFF2-40B4-BE49-F238E27FC236}">
                          <a16:creationId xmlns:a16="http://schemas.microsoft.com/office/drawing/2014/main" id="{A3A6EC71-9C7F-DC4A-AC54-718F698765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24" name="正方形/長方形 9823">
                        <a:extLst>
                          <a:ext uri="{FF2B5EF4-FFF2-40B4-BE49-F238E27FC236}">
                            <a16:creationId xmlns:a16="http://schemas.microsoft.com/office/drawing/2014/main" id="{1809B988-93EB-12D6-79AC-D6F49C12B90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25" name="正方形/長方形 9824">
                        <a:extLst>
                          <a:ext uri="{FF2B5EF4-FFF2-40B4-BE49-F238E27FC236}">
                            <a16:creationId xmlns:a16="http://schemas.microsoft.com/office/drawing/2014/main" id="{AA1E9D8E-57C4-D060-2B48-FF9A93E194E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810" name="グループ化 9809">
                      <a:extLst>
                        <a:ext uri="{FF2B5EF4-FFF2-40B4-BE49-F238E27FC236}">
                          <a16:creationId xmlns:a16="http://schemas.microsoft.com/office/drawing/2014/main" id="{1767B353-CA1A-EDD8-11B3-AE7BFC73DA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820" name="正方形/長方形 9819">
                        <a:extLst>
                          <a:ext uri="{FF2B5EF4-FFF2-40B4-BE49-F238E27FC236}">
                            <a16:creationId xmlns:a16="http://schemas.microsoft.com/office/drawing/2014/main" id="{079BB330-2618-6523-CF6A-2805BC4E91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821" name="グループ化 9820">
                        <a:extLst>
                          <a:ext uri="{FF2B5EF4-FFF2-40B4-BE49-F238E27FC236}">
                            <a16:creationId xmlns:a16="http://schemas.microsoft.com/office/drawing/2014/main" id="{E530D8A3-039C-1BB2-D25A-B3068BBD4A8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822" name="正方形/長方形 9821">
                          <a:extLst>
                            <a:ext uri="{FF2B5EF4-FFF2-40B4-BE49-F238E27FC236}">
                              <a16:creationId xmlns:a16="http://schemas.microsoft.com/office/drawing/2014/main" id="{278AFAD0-86C4-7FF6-C542-6BBD559B433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823" name="正方形/長方形 9822">
                          <a:extLst>
                            <a:ext uri="{FF2B5EF4-FFF2-40B4-BE49-F238E27FC236}">
                              <a16:creationId xmlns:a16="http://schemas.microsoft.com/office/drawing/2014/main" id="{32DACE10-EC43-855E-DE21-48E411710C3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811" name="正方形/長方形 9810">
                      <a:extLst>
                        <a:ext uri="{FF2B5EF4-FFF2-40B4-BE49-F238E27FC236}">
                          <a16:creationId xmlns:a16="http://schemas.microsoft.com/office/drawing/2014/main" id="{698E665F-D06F-D182-D225-1C37999EBB7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2" name="グループ化 9811">
                      <a:extLst>
                        <a:ext uri="{FF2B5EF4-FFF2-40B4-BE49-F238E27FC236}">
                          <a16:creationId xmlns:a16="http://schemas.microsoft.com/office/drawing/2014/main" id="{D89E0384-1944-5494-A349-23C2736125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8" name="正方形/長方形 9817">
                        <a:extLst>
                          <a:ext uri="{FF2B5EF4-FFF2-40B4-BE49-F238E27FC236}">
                            <a16:creationId xmlns:a16="http://schemas.microsoft.com/office/drawing/2014/main" id="{FE88D66C-8E8C-F811-1A14-0C3904418B4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9" name="正方形/長方形 9818">
                        <a:extLst>
                          <a:ext uri="{FF2B5EF4-FFF2-40B4-BE49-F238E27FC236}">
                            <a16:creationId xmlns:a16="http://schemas.microsoft.com/office/drawing/2014/main" id="{1E9A481E-7E58-1C1F-C649-D6211F500A7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3" name="正方形/長方形 9812">
                      <a:extLst>
                        <a:ext uri="{FF2B5EF4-FFF2-40B4-BE49-F238E27FC236}">
                          <a16:creationId xmlns:a16="http://schemas.microsoft.com/office/drawing/2014/main" id="{9382AE6E-6DA3-F8B4-4A70-FB4739DE10B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4" name="グループ化 9813">
                      <a:extLst>
                        <a:ext uri="{FF2B5EF4-FFF2-40B4-BE49-F238E27FC236}">
                          <a16:creationId xmlns:a16="http://schemas.microsoft.com/office/drawing/2014/main" id="{0EC20FE1-86FB-042C-79FA-3B3FF88560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6" name="正方形/長方形 9815">
                        <a:extLst>
                          <a:ext uri="{FF2B5EF4-FFF2-40B4-BE49-F238E27FC236}">
                            <a16:creationId xmlns:a16="http://schemas.microsoft.com/office/drawing/2014/main" id="{A5015CC6-0E39-1959-B4F7-0E0E4AE16A7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7" name="正方形/長方形 9816">
                        <a:extLst>
                          <a:ext uri="{FF2B5EF4-FFF2-40B4-BE49-F238E27FC236}">
                            <a16:creationId xmlns:a16="http://schemas.microsoft.com/office/drawing/2014/main" id="{5E7933AC-C2AF-8DF1-D389-DBFA20C5A78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5" name="正方形/長方形 9814">
                      <a:extLst>
                        <a:ext uri="{FF2B5EF4-FFF2-40B4-BE49-F238E27FC236}">
                          <a16:creationId xmlns:a16="http://schemas.microsoft.com/office/drawing/2014/main" id="{68C0B705-40C2-5710-8268-92C0D84F03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669" name="グループ化 9668">
                    <a:extLst>
                      <a:ext uri="{FF2B5EF4-FFF2-40B4-BE49-F238E27FC236}">
                        <a16:creationId xmlns:a16="http://schemas.microsoft.com/office/drawing/2014/main" id="{A9F3FB4C-CCC1-5406-9ACA-9013AB77938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74" name="グループ化 9773">
                      <a:extLst>
                        <a:ext uri="{FF2B5EF4-FFF2-40B4-BE49-F238E27FC236}">
                          <a16:creationId xmlns:a16="http://schemas.microsoft.com/office/drawing/2014/main" id="{BCE9C8D6-ED8C-3928-1452-0FB747AAB5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92" name="直線コネクタ 9791">
                        <a:extLst>
                          <a:ext uri="{FF2B5EF4-FFF2-40B4-BE49-F238E27FC236}">
                            <a16:creationId xmlns:a16="http://schemas.microsoft.com/office/drawing/2014/main" id="{2F28CAE3-1D15-5226-EAE3-28D47BCF4B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3" name="直線コネクタ 9792">
                        <a:extLst>
                          <a:ext uri="{FF2B5EF4-FFF2-40B4-BE49-F238E27FC236}">
                            <a16:creationId xmlns:a16="http://schemas.microsoft.com/office/drawing/2014/main" id="{89DF3931-1747-66FB-6288-E8E16DB8B9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4" name="直線コネクタ 9793">
                        <a:extLst>
                          <a:ext uri="{FF2B5EF4-FFF2-40B4-BE49-F238E27FC236}">
                            <a16:creationId xmlns:a16="http://schemas.microsoft.com/office/drawing/2014/main" id="{32DD40C6-4853-F9B2-87A1-B8B96037FE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5" name="直線コネクタ 9794">
                        <a:extLst>
                          <a:ext uri="{FF2B5EF4-FFF2-40B4-BE49-F238E27FC236}">
                            <a16:creationId xmlns:a16="http://schemas.microsoft.com/office/drawing/2014/main" id="{0EDE9263-2AA4-27E4-2B2E-D747145C45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6" name="直線コネクタ 9795">
                        <a:extLst>
                          <a:ext uri="{FF2B5EF4-FFF2-40B4-BE49-F238E27FC236}">
                            <a16:creationId xmlns:a16="http://schemas.microsoft.com/office/drawing/2014/main" id="{85F1F5FA-FA3F-0C4C-17ED-AFF1A3D629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7" name="直線コネクタ 9796">
                        <a:extLst>
                          <a:ext uri="{FF2B5EF4-FFF2-40B4-BE49-F238E27FC236}">
                            <a16:creationId xmlns:a16="http://schemas.microsoft.com/office/drawing/2014/main" id="{5EC6BAEB-5C4E-321F-BF43-0FA0451E15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8" name="直線コネクタ 9797">
                        <a:extLst>
                          <a:ext uri="{FF2B5EF4-FFF2-40B4-BE49-F238E27FC236}">
                            <a16:creationId xmlns:a16="http://schemas.microsoft.com/office/drawing/2014/main" id="{09030513-46C6-32F9-6ABA-88AEB3A0FB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9" name="直線コネクタ 9798">
                        <a:extLst>
                          <a:ext uri="{FF2B5EF4-FFF2-40B4-BE49-F238E27FC236}">
                            <a16:creationId xmlns:a16="http://schemas.microsoft.com/office/drawing/2014/main" id="{AE488420-DE56-192C-DD79-C6175CC046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0" name="直線コネクタ 9799">
                        <a:extLst>
                          <a:ext uri="{FF2B5EF4-FFF2-40B4-BE49-F238E27FC236}">
                            <a16:creationId xmlns:a16="http://schemas.microsoft.com/office/drawing/2014/main" id="{13A8131C-FE91-2E20-6159-1EDB39B471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1" name="直線コネクタ 9800">
                        <a:extLst>
                          <a:ext uri="{FF2B5EF4-FFF2-40B4-BE49-F238E27FC236}">
                            <a16:creationId xmlns:a16="http://schemas.microsoft.com/office/drawing/2014/main" id="{50E02D59-BE9F-6547-F539-248AD44AF2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2" name="直線コネクタ 9801">
                        <a:extLst>
                          <a:ext uri="{FF2B5EF4-FFF2-40B4-BE49-F238E27FC236}">
                            <a16:creationId xmlns:a16="http://schemas.microsoft.com/office/drawing/2014/main" id="{0061BD4A-11C2-AAC0-3719-D530B45A03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3" name="直線コネクタ 9802">
                        <a:extLst>
                          <a:ext uri="{FF2B5EF4-FFF2-40B4-BE49-F238E27FC236}">
                            <a16:creationId xmlns:a16="http://schemas.microsoft.com/office/drawing/2014/main" id="{4E2B13F8-93C7-0F7B-3746-D550D3F1CB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4" name="直線コネクタ 9803">
                        <a:extLst>
                          <a:ext uri="{FF2B5EF4-FFF2-40B4-BE49-F238E27FC236}">
                            <a16:creationId xmlns:a16="http://schemas.microsoft.com/office/drawing/2014/main" id="{E6824D7C-6483-0C19-5183-837CE7919A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5" name="直線コネクタ 9804">
                        <a:extLst>
                          <a:ext uri="{FF2B5EF4-FFF2-40B4-BE49-F238E27FC236}">
                            <a16:creationId xmlns:a16="http://schemas.microsoft.com/office/drawing/2014/main" id="{BF24EF51-9385-A344-274B-44A92B2965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6" name="直線コネクタ 9805">
                        <a:extLst>
                          <a:ext uri="{FF2B5EF4-FFF2-40B4-BE49-F238E27FC236}">
                            <a16:creationId xmlns:a16="http://schemas.microsoft.com/office/drawing/2014/main" id="{75648E1C-B2CA-5F86-86A2-3D33E0D479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7" name="直線コネクタ 9806">
                        <a:extLst>
                          <a:ext uri="{FF2B5EF4-FFF2-40B4-BE49-F238E27FC236}">
                            <a16:creationId xmlns:a16="http://schemas.microsoft.com/office/drawing/2014/main" id="{DFAAA58E-C22E-531A-A5A8-0F7CA6B4BD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75" name="グループ化 9774">
                      <a:extLst>
                        <a:ext uri="{FF2B5EF4-FFF2-40B4-BE49-F238E27FC236}">
                          <a16:creationId xmlns:a16="http://schemas.microsoft.com/office/drawing/2014/main" id="{715DDC21-384A-B012-5977-E75196B201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76" name="直線コネクタ 9775">
                        <a:extLst>
                          <a:ext uri="{FF2B5EF4-FFF2-40B4-BE49-F238E27FC236}">
                            <a16:creationId xmlns:a16="http://schemas.microsoft.com/office/drawing/2014/main" id="{BFE85CC2-A280-2A77-9C21-FE457461AD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7" name="直線コネクタ 9776">
                        <a:extLst>
                          <a:ext uri="{FF2B5EF4-FFF2-40B4-BE49-F238E27FC236}">
                            <a16:creationId xmlns:a16="http://schemas.microsoft.com/office/drawing/2014/main" id="{6636F565-8C1E-CC3D-32B5-BF0014D7B6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8" name="直線コネクタ 9777">
                        <a:extLst>
                          <a:ext uri="{FF2B5EF4-FFF2-40B4-BE49-F238E27FC236}">
                            <a16:creationId xmlns:a16="http://schemas.microsoft.com/office/drawing/2014/main" id="{5753CEBC-3732-0212-C01D-2F160F18E8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9" name="直線コネクタ 9778">
                        <a:extLst>
                          <a:ext uri="{FF2B5EF4-FFF2-40B4-BE49-F238E27FC236}">
                            <a16:creationId xmlns:a16="http://schemas.microsoft.com/office/drawing/2014/main" id="{D4C4F82A-1137-3344-CF34-A91B95826D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0" name="直線コネクタ 9779">
                        <a:extLst>
                          <a:ext uri="{FF2B5EF4-FFF2-40B4-BE49-F238E27FC236}">
                            <a16:creationId xmlns:a16="http://schemas.microsoft.com/office/drawing/2014/main" id="{692C4F65-A12A-31FC-A937-884CA1A3DE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1" name="直線コネクタ 9780">
                        <a:extLst>
                          <a:ext uri="{FF2B5EF4-FFF2-40B4-BE49-F238E27FC236}">
                            <a16:creationId xmlns:a16="http://schemas.microsoft.com/office/drawing/2014/main" id="{DA9E5302-F6F4-3A44-A248-4D9816E1DA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2" name="直線コネクタ 9781">
                        <a:extLst>
                          <a:ext uri="{FF2B5EF4-FFF2-40B4-BE49-F238E27FC236}">
                            <a16:creationId xmlns:a16="http://schemas.microsoft.com/office/drawing/2014/main" id="{DD039DF0-B3E4-CC00-08C6-1E4B381020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3" name="直線コネクタ 9782">
                        <a:extLst>
                          <a:ext uri="{FF2B5EF4-FFF2-40B4-BE49-F238E27FC236}">
                            <a16:creationId xmlns:a16="http://schemas.microsoft.com/office/drawing/2014/main" id="{225BDFE3-3F74-738F-94B0-11255FC790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4" name="直線コネクタ 9783">
                        <a:extLst>
                          <a:ext uri="{FF2B5EF4-FFF2-40B4-BE49-F238E27FC236}">
                            <a16:creationId xmlns:a16="http://schemas.microsoft.com/office/drawing/2014/main" id="{6A5F2329-9EA0-0C59-9AB1-C00E277E61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5" name="直線コネクタ 9784">
                        <a:extLst>
                          <a:ext uri="{FF2B5EF4-FFF2-40B4-BE49-F238E27FC236}">
                            <a16:creationId xmlns:a16="http://schemas.microsoft.com/office/drawing/2014/main" id="{34F347E5-2B3F-89BD-7D05-C5A0EA979A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6" name="直線コネクタ 9785">
                        <a:extLst>
                          <a:ext uri="{FF2B5EF4-FFF2-40B4-BE49-F238E27FC236}">
                            <a16:creationId xmlns:a16="http://schemas.microsoft.com/office/drawing/2014/main" id="{88754361-B87D-AAE4-0665-454E35B15C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7" name="直線コネクタ 9786">
                        <a:extLst>
                          <a:ext uri="{FF2B5EF4-FFF2-40B4-BE49-F238E27FC236}">
                            <a16:creationId xmlns:a16="http://schemas.microsoft.com/office/drawing/2014/main" id="{BD6C0B84-D881-81E7-2F5C-56086BC550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8" name="直線コネクタ 9787">
                        <a:extLst>
                          <a:ext uri="{FF2B5EF4-FFF2-40B4-BE49-F238E27FC236}">
                            <a16:creationId xmlns:a16="http://schemas.microsoft.com/office/drawing/2014/main" id="{72AD76B0-C41C-0F22-0121-F87333085A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9" name="直線コネクタ 9788">
                        <a:extLst>
                          <a:ext uri="{FF2B5EF4-FFF2-40B4-BE49-F238E27FC236}">
                            <a16:creationId xmlns:a16="http://schemas.microsoft.com/office/drawing/2014/main" id="{48F2B90F-D4C6-7BEB-DC2E-AE616CAFAB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0" name="直線コネクタ 9789">
                        <a:extLst>
                          <a:ext uri="{FF2B5EF4-FFF2-40B4-BE49-F238E27FC236}">
                            <a16:creationId xmlns:a16="http://schemas.microsoft.com/office/drawing/2014/main" id="{04A34B20-5CB6-6A6D-86E2-CFE2E1D34D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1" name="直線コネクタ 9790">
                        <a:extLst>
                          <a:ext uri="{FF2B5EF4-FFF2-40B4-BE49-F238E27FC236}">
                            <a16:creationId xmlns:a16="http://schemas.microsoft.com/office/drawing/2014/main" id="{3ECDA1AC-2590-06DE-B9C3-705A11FCE0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0" name="グループ化 9669">
                    <a:extLst>
                      <a:ext uri="{FF2B5EF4-FFF2-40B4-BE49-F238E27FC236}">
                        <a16:creationId xmlns:a16="http://schemas.microsoft.com/office/drawing/2014/main" id="{6C4D04F3-99F2-8C7C-366A-2D3D219DBFE3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40" name="グループ化 9739">
                      <a:extLst>
                        <a:ext uri="{FF2B5EF4-FFF2-40B4-BE49-F238E27FC236}">
                          <a16:creationId xmlns:a16="http://schemas.microsoft.com/office/drawing/2014/main" id="{0CE32410-82D8-F1DF-D524-6F23A08A16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58" name="直線コネクタ 9757">
                        <a:extLst>
                          <a:ext uri="{FF2B5EF4-FFF2-40B4-BE49-F238E27FC236}">
                            <a16:creationId xmlns:a16="http://schemas.microsoft.com/office/drawing/2014/main" id="{5686B6CD-1002-0A22-84C5-53C272AF95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9" name="直線コネクタ 9758">
                        <a:extLst>
                          <a:ext uri="{FF2B5EF4-FFF2-40B4-BE49-F238E27FC236}">
                            <a16:creationId xmlns:a16="http://schemas.microsoft.com/office/drawing/2014/main" id="{5D3C8BDA-B606-B616-F3C0-5718E37F5C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0" name="直線コネクタ 9759">
                        <a:extLst>
                          <a:ext uri="{FF2B5EF4-FFF2-40B4-BE49-F238E27FC236}">
                            <a16:creationId xmlns:a16="http://schemas.microsoft.com/office/drawing/2014/main" id="{414FBF7A-7BBB-86F7-D495-9CE33FA288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1" name="直線コネクタ 9760">
                        <a:extLst>
                          <a:ext uri="{FF2B5EF4-FFF2-40B4-BE49-F238E27FC236}">
                            <a16:creationId xmlns:a16="http://schemas.microsoft.com/office/drawing/2014/main" id="{22960BCF-2F2B-977D-7A69-9D76C15425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2" name="直線コネクタ 9761">
                        <a:extLst>
                          <a:ext uri="{FF2B5EF4-FFF2-40B4-BE49-F238E27FC236}">
                            <a16:creationId xmlns:a16="http://schemas.microsoft.com/office/drawing/2014/main" id="{162A7790-BFBC-5410-E21F-4DFBF0F616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3" name="直線コネクタ 9762">
                        <a:extLst>
                          <a:ext uri="{FF2B5EF4-FFF2-40B4-BE49-F238E27FC236}">
                            <a16:creationId xmlns:a16="http://schemas.microsoft.com/office/drawing/2014/main" id="{19F3E82F-BAF0-8617-20F2-6AD1C8796F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4" name="直線コネクタ 9763">
                        <a:extLst>
                          <a:ext uri="{FF2B5EF4-FFF2-40B4-BE49-F238E27FC236}">
                            <a16:creationId xmlns:a16="http://schemas.microsoft.com/office/drawing/2014/main" id="{0E400400-7FCE-F53B-A98E-004D032B74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5" name="直線コネクタ 9764">
                        <a:extLst>
                          <a:ext uri="{FF2B5EF4-FFF2-40B4-BE49-F238E27FC236}">
                            <a16:creationId xmlns:a16="http://schemas.microsoft.com/office/drawing/2014/main" id="{A797F9AB-F3D2-FF9F-5D96-D1FFDA7E71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6" name="直線コネクタ 9765">
                        <a:extLst>
                          <a:ext uri="{FF2B5EF4-FFF2-40B4-BE49-F238E27FC236}">
                            <a16:creationId xmlns:a16="http://schemas.microsoft.com/office/drawing/2014/main" id="{A5D407B1-B4F8-5B65-3B9C-4F5176BE13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7" name="直線コネクタ 9766">
                        <a:extLst>
                          <a:ext uri="{FF2B5EF4-FFF2-40B4-BE49-F238E27FC236}">
                            <a16:creationId xmlns:a16="http://schemas.microsoft.com/office/drawing/2014/main" id="{52D0C369-ADC8-B16C-855E-7AB87D3943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8" name="直線コネクタ 9767">
                        <a:extLst>
                          <a:ext uri="{FF2B5EF4-FFF2-40B4-BE49-F238E27FC236}">
                            <a16:creationId xmlns:a16="http://schemas.microsoft.com/office/drawing/2014/main" id="{BE426857-85EC-8E7B-812B-1FD97A146D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9" name="直線コネクタ 9768">
                        <a:extLst>
                          <a:ext uri="{FF2B5EF4-FFF2-40B4-BE49-F238E27FC236}">
                            <a16:creationId xmlns:a16="http://schemas.microsoft.com/office/drawing/2014/main" id="{F8BC32AA-6E2E-44D7-9280-00389BA5D4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0" name="直線コネクタ 9769">
                        <a:extLst>
                          <a:ext uri="{FF2B5EF4-FFF2-40B4-BE49-F238E27FC236}">
                            <a16:creationId xmlns:a16="http://schemas.microsoft.com/office/drawing/2014/main" id="{E84454DC-3B91-3AFE-BD12-3D43726A72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1" name="直線コネクタ 9770">
                        <a:extLst>
                          <a:ext uri="{FF2B5EF4-FFF2-40B4-BE49-F238E27FC236}">
                            <a16:creationId xmlns:a16="http://schemas.microsoft.com/office/drawing/2014/main" id="{8E923A1E-EA52-D0CC-B35C-E741F05A8A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2" name="直線コネクタ 9771">
                        <a:extLst>
                          <a:ext uri="{FF2B5EF4-FFF2-40B4-BE49-F238E27FC236}">
                            <a16:creationId xmlns:a16="http://schemas.microsoft.com/office/drawing/2014/main" id="{EE5517AD-88DE-DFA1-4410-484B880871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3" name="直線コネクタ 9772">
                        <a:extLst>
                          <a:ext uri="{FF2B5EF4-FFF2-40B4-BE49-F238E27FC236}">
                            <a16:creationId xmlns:a16="http://schemas.microsoft.com/office/drawing/2014/main" id="{D792889C-0676-5AB9-C6E8-D151569C99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41" name="グループ化 9740">
                      <a:extLst>
                        <a:ext uri="{FF2B5EF4-FFF2-40B4-BE49-F238E27FC236}">
                          <a16:creationId xmlns:a16="http://schemas.microsoft.com/office/drawing/2014/main" id="{1D0A0B04-9A12-BBA0-F597-7A51EB4E1A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42" name="直線コネクタ 9741">
                        <a:extLst>
                          <a:ext uri="{FF2B5EF4-FFF2-40B4-BE49-F238E27FC236}">
                            <a16:creationId xmlns:a16="http://schemas.microsoft.com/office/drawing/2014/main" id="{EB93DCDC-B01C-3446-EB8B-493865E066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3" name="直線コネクタ 9742">
                        <a:extLst>
                          <a:ext uri="{FF2B5EF4-FFF2-40B4-BE49-F238E27FC236}">
                            <a16:creationId xmlns:a16="http://schemas.microsoft.com/office/drawing/2014/main" id="{E2B3B9CB-6712-CF0F-DFA8-591A62CC9B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4" name="直線コネクタ 9743">
                        <a:extLst>
                          <a:ext uri="{FF2B5EF4-FFF2-40B4-BE49-F238E27FC236}">
                            <a16:creationId xmlns:a16="http://schemas.microsoft.com/office/drawing/2014/main" id="{2D78BDED-1C88-82AD-60E5-4A2089835C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5" name="直線コネクタ 9744">
                        <a:extLst>
                          <a:ext uri="{FF2B5EF4-FFF2-40B4-BE49-F238E27FC236}">
                            <a16:creationId xmlns:a16="http://schemas.microsoft.com/office/drawing/2014/main" id="{902665F6-77B0-96C0-D89E-75A4886548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6" name="直線コネクタ 9745">
                        <a:extLst>
                          <a:ext uri="{FF2B5EF4-FFF2-40B4-BE49-F238E27FC236}">
                            <a16:creationId xmlns:a16="http://schemas.microsoft.com/office/drawing/2014/main" id="{E477B213-C51A-9AF7-960B-411358E567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7" name="直線コネクタ 9746">
                        <a:extLst>
                          <a:ext uri="{FF2B5EF4-FFF2-40B4-BE49-F238E27FC236}">
                            <a16:creationId xmlns:a16="http://schemas.microsoft.com/office/drawing/2014/main" id="{04E98601-28EC-AF73-C298-723FE362A5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8" name="直線コネクタ 9747">
                        <a:extLst>
                          <a:ext uri="{FF2B5EF4-FFF2-40B4-BE49-F238E27FC236}">
                            <a16:creationId xmlns:a16="http://schemas.microsoft.com/office/drawing/2014/main" id="{FB21264A-9CE6-62A1-A0A4-2F9F9A260D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9" name="直線コネクタ 9748">
                        <a:extLst>
                          <a:ext uri="{FF2B5EF4-FFF2-40B4-BE49-F238E27FC236}">
                            <a16:creationId xmlns:a16="http://schemas.microsoft.com/office/drawing/2014/main" id="{3B367E55-8797-026B-81D9-B501DDC616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0" name="直線コネクタ 9749">
                        <a:extLst>
                          <a:ext uri="{FF2B5EF4-FFF2-40B4-BE49-F238E27FC236}">
                            <a16:creationId xmlns:a16="http://schemas.microsoft.com/office/drawing/2014/main" id="{7B54D903-6F67-AE62-492D-1AB0ED98C4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1" name="直線コネクタ 9750">
                        <a:extLst>
                          <a:ext uri="{FF2B5EF4-FFF2-40B4-BE49-F238E27FC236}">
                            <a16:creationId xmlns:a16="http://schemas.microsoft.com/office/drawing/2014/main" id="{28AE9C63-32DE-35A7-87B0-D49EBDEB76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2" name="直線コネクタ 9751">
                        <a:extLst>
                          <a:ext uri="{FF2B5EF4-FFF2-40B4-BE49-F238E27FC236}">
                            <a16:creationId xmlns:a16="http://schemas.microsoft.com/office/drawing/2014/main" id="{1733D223-27FA-F780-C47B-3C6B555102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3" name="直線コネクタ 9752">
                        <a:extLst>
                          <a:ext uri="{FF2B5EF4-FFF2-40B4-BE49-F238E27FC236}">
                            <a16:creationId xmlns:a16="http://schemas.microsoft.com/office/drawing/2014/main" id="{561CF012-2917-AB77-6AFA-1A600B703E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4" name="直線コネクタ 9753">
                        <a:extLst>
                          <a:ext uri="{FF2B5EF4-FFF2-40B4-BE49-F238E27FC236}">
                            <a16:creationId xmlns:a16="http://schemas.microsoft.com/office/drawing/2014/main" id="{E6B8CBA4-00F0-C328-09B0-53C895A98B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5" name="直線コネクタ 9754">
                        <a:extLst>
                          <a:ext uri="{FF2B5EF4-FFF2-40B4-BE49-F238E27FC236}">
                            <a16:creationId xmlns:a16="http://schemas.microsoft.com/office/drawing/2014/main" id="{10BFD960-3E24-69B7-CC77-50F32AE32C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6" name="直線コネクタ 9755">
                        <a:extLst>
                          <a:ext uri="{FF2B5EF4-FFF2-40B4-BE49-F238E27FC236}">
                            <a16:creationId xmlns:a16="http://schemas.microsoft.com/office/drawing/2014/main" id="{75FC5E52-347C-5520-613D-EFAA8C0D13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7" name="直線コネクタ 9756">
                        <a:extLst>
                          <a:ext uri="{FF2B5EF4-FFF2-40B4-BE49-F238E27FC236}">
                            <a16:creationId xmlns:a16="http://schemas.microsoft.com/office/drawing/2014/main" id="{EBF489CF-7A3C-8558-B7EB-D1A8C7ECBD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1" name="グループ化 9670">
                    <a:extLst>
                      <a:ext uri="{FF2B5EF4-FFF2-40B4-BE49-F238E27FC236}">
                        <a16:creationId xmlns:a16="http://schemas.microsoft.com/office/drawing/2014/main" id="{276AB7F7-1E26-0400-97F2-B64171DBBAE1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06" name="グループ化 9705">
                      <a:extLst>
                        <a:ext uri="{FF2B5EF4-FFF2-40B4-BE49-F238E27FC236}">
                          <a16:creationId xmlns:a16="http://schemas.microsoft.com/office/drawing/2014/main" id="{92CF1FED-A2FB-0993-2588-3FAE586C1B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24" name="直線コネクタ 9723">
                        <a:extLst>
                          <a:ext uri="{FF2B5EF4-FFF2-40B4-BE49-F238E27FC236}">
                            <a16:creationId xmlns:a16="http://schemas.microsoft.com/office/drawing/2014/main" id="{DC4A0F76-9380-CBE8-9321-B7CBE99F14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5" name="直線コネクタ 9724">
                        <a:extLst>
                          <a:ext uri="{FF2B5EF4-FFF2-40B4-BE49-F238E27FC236}">
                            <a16:creationId xmlns:a16="http://schemas.microsoft.com/office/drawing/2014/main" id="{C7A4B150-4874-BAC9-739F-24AB056464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6" name="直線コネクタ 9725">
                        <a:extLst>
                          <a:ext uri="{FF2B5EF4-FFF2-40B4-BE49-F238E27FC236}">
                            <a16:creationId xmlns:a16="http://schemas.microsoft.com/office/drawing/2014/main" id="{2B525949-8730-AC9B-3BE6-B4846E576C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7" name="直線コネクタ 9726">
                        <a:extLst>
                          <a:ext uri="{FF2B5EF4-FFF2-40B4-BE49-F238E27FC236}">
                            <a16:creationId xmlns:a16="http://schemas.microsoft.com/office/drawing/2014/main" id="{34DC7962-1D69-DB40-900A-9DEB2ADF1F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8" name="直線コネクタ 9727">
                        <a:extLst>
                          <a:ext uri="{FF2B5EF4-FFF2-40B4-BE49-F238E27FC236}">
                            <a16:creationId xmlns:a16="http://schemas.microsoft.com/office/drawing/2014/main" id="{DB4D9ED8-E403-E409-7807-48D8AC4460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9" name="直線コネクタ 9728">
                        <a:extLst>
                          <a:ext uri="{FF2B5EF4-FFF2-40B4-BE49-F238E27FC236}">
                            <a16:creationId xmlns:a16="http://schemas.microsoft.com/office/drawing/2014/main" id="{E4C6CF9D-45DC-7FFB-7A53-DC2441CB29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0" name="直線コネクタ 9729">
                        <a:extLst>
                          <a:ext uri="{FF2B5EF4-FFF2-40B4-BE49-F238E27FC236}">
                            <a16:creationId xmlns:a16="http://schemas.microsoft.com/office/drawing/2014/main" id="{5D51490C-FA59-1678-2C11-1D69453FA2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1" name="直線コネクタ 9730">
                        <a:extLst>
                          <a:ext uri="{FF2B5EF4-FFF2-40B4-BE49-F238E27FC236}">
                            <a16:creationId xmlns:a16="http://schemas.microsoft.com/office/drawing/2014/main" id="{0136E7F8-976F-E815-95F8-4F1829038D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2" name="直線コネクタ 9731">
                        <a:extLst>
                          <a:ext uri="{FF2B5EF4-FFF2-40B4-BE49-F238E27FC236}">
                            <a16:creationId xmlns:a16="http://schemas.microsoft.com/office/drawing/2014/main" id="{0970FBD1-9AC4-2A67-2CBF-F39921D926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3" name="直線コネクタ 9732">
                        <a:extLst>
                          <a:ext uri="{FF2B5EF4-FFF2-40B4-BE49-F238E27FC236}">
                            <a16:creationId xmlns:a16="http://schemas.microsoft.com/office/drawing/2014/main" id="{9D462862-CF13-D01A-8EBC-D34BE50B37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4" name="直線コネクタ 9733">
                        <a:extLst>
                          <a:ext uri="{FF2B5EF4-FFF2-40B4-BE49-F238E27FC236}">
                            <a16:creationId xmlns:a16="http://schemas.microsoft.com/office/drawing/2014/main" id="{98CFFDBB-D9D1-C355-8708-EE18E33E48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5" name="直線コネクタ 9734">
                        <a:extLst>
                          <a:ext uri="{FF2B5EF4-FFF2-40B4-BE49-F238E27FC236}">
                            <a16:creationId xmlns:a16="http://schemas.microsoft.com/office/drawing/2014/main" id="{C8BEA896-A09B-B7D8-B488-2853A9F545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6" name="直線コネクタ 9735">
                        <a:extLst>
                          <a:ext uri="{FF2B5EF4-FFF2-40B4-BE49-F238E27FC236}">
                            <a16:creationId xmlns:a16="http://schemas.microsoft.com/office/drawing/2014/main" id="{9F754257-8EEC-5EC5-9B59-F763F1817F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7" name="直線コネクタ 9736">
                        <a:extLst>
                          <a:ext uri="{FF2B5EF4-FFF2-40B4-BE49-F238E27FC236}">
                            <a16:creationId xmlns:a16="http://schemas.microsoft.com/office/drawing/2014/main" id="{FDE33980-FE1F-CDDE-5D39-DD3708E08F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8" name="直線コネクタ 9737">
                        <a:extLst>
                          <a:ext uri="{FF2B5EF4-FFF2-40B4-BE49-F238E27FC236}">
                            <a16:creationId xmlns:a16="http://schemas.microsoft.com/office/drawing/2014/main" id="{FB3E2547-02A7-02DB-D2E2-5959B2C329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9" name="直線コネクタ 9738">
                        <a:extLst>
                          <a:ext uri="{FF2B5EF4-FFF2-40B4-BE49-F238E27FC236}">
                            <a16:creationId xmlns:a16="http://schemas.microsoft.com/office/drawing/2014/main" id="{7BACC9D5-7D9D-E0C2-877C-32376FD0A5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07" name="グループ化 9706">
                      <a:extLst>
                        <a:ext uri="{FF2B5EF4-FFF2-40B4-BE49-F238E27FC236}">
                          <a16:creationId xmlns:a16="http://schemas.microsoft.com/office/drawing/2014/main" id="{362C6395-23CA-10AF-31AC-489CF6D324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08" name="直線コネクタ 9707">
                        <a:extLst>
                          <a:ext uri="{FF2B5EF4-FFF2-40B4-BE49-F238E27FC236}">
                            <a16:creationId xmlns:a16="http://schemas.microsoft.com/office/drawing/2014/main" id="{6F177D4D-02D2-7021-9D31-0000DAF543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09" name="直線コネクタ 9708">
                        <a:extLst>
                          <a:ext uri="{FF2B5EF4-FFF2-40B4-BE49-F238E27FC236}">
                            <a16:creationId xmlns:a16="http://schemas.microsoft.com/office/drawing/2014/main" id="{60385AB3-E3CD-E6F9-1A03-4B39E48FFE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0" name="直線コネクタ 9709">
                        <a:extLst>
                          <a:ext uri="{FF2B5EF4-FFF2-40B4-BE49-F238E27FC236}">
                            <a16:creationId xmlns:a16="http://schemas.microsoft.com/office/drawing/2014/main" id="{A790789D-3E30-EFB9-7C82-C18E0B1B56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1" name="直線コネクタ 9710">
                        <a:extLst>
                          <a:ext uri="{FF2B5EF4-FFF2-40B4-BE49-F238E27FC236}">
                            <a16:creationId xmlns:a16="http://schemas.microsoft.com/office/drawing/2014/main" id="{0645E5A9-3711-F648-320D-734714BE33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2" name="直線コネクタ 9711">
                        <a:extLst>
                          <a:ext uri="{FF2B5EF4-FFF2-40B4-BE49-F238E27FC236}">
                            <a16:creationId xmlns:a16="http://schemas.microsoft.com/office/drawing/2014/main" id="{C0867671-73D1-F03C-6EB2-694A2DC5F6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3" name="直線コネクタ 9712">
                        <a:extLst>
                          <a:ext uri="{FF2B5EF4-FFF2-40B4-BE49-F238E27FC236}">
                            <a16:creationId xmlns:a16="http://schemas.microsoft.com/office/drawing/2014/main" id="{3D219C91-FE02-F689-A7E2-B03B31A725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4" name="直線コネクタ 9713">
                        <a:extLst>
                          <a:ext uri="{FF2B5EF4-FFF2-40B4-BE49-F238E27FC236}">
                            <a16:creationId xmlns:a16="http://schemas.microsoft.com/office/drawing/2014/main" id="{95C8267F-BB25-FABF-D1FA-67C1441558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5" name="直線コネクタ 9714">
                        <a:extLst>
                          <a:ext uri="{FF2B5EF4-FFF2-40B4-BE49-F238E27FC236}">
                            <a16:creationId xmlns:a16="http://schemas.microsoft.com/office/drawing/2014/main" id="{F618C40D-DD2B-25FF-EE00-D7DD7D8B52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6" name="直線コネクタ 9715">
                        <a:extLst>
                          <a:ext uri="{FF2B5EF4-FFF2-40B4-BE49-F238E27FC236}">
                            <a16:creationId xmlns:a16="http://schemas.microsoft.com/office/drawing/2014/main" id="{B1C3DC03-11DD-7377-E8B8-BBBDF4830D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7" name="直線コネクタ 9716">
                        <a:extLst>
                          <a:ext uri="{FF2B5EF4-FFF2-40B4-BE49-F238E27FC236}">
                            <a16:creationId xmlns:a16="http://schemas.microsoft.com/office/drawing/2014/main" id="{CE1B9A3B-CCE6-956A-CCBF-969D8886E7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8" name="直線コネクタ 9717">
                        <a:extLst>
                          <a:ext uri="{FF2B5EF4-FFF2-40B4-BE49-F238E27FC236}">
                            <a16:creationId xmlns:a16="http://schemas.microsoft.com/office/drawing/2014/main" id="{FBD0CE71-B704-8D07-9BC1-43FD74CDA8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9" name="直線コネクタ 9718">
                        <a:extLst>
                          <a:ext uri="{FF2B5EF4-FFF2-40B4-BE49-F238E27FC236}">
                            <a16:creationId xmlns:a16="http://schemas.microsoft.com/office/drawing/2014/main" id="{F8E25D36-EB53-F383-0580-028D59C314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0" name="直線コネクタ 9719">
                        <a:extLst>
                          <a:ext uri="{FF2B5EF4-FFF2-40B4-BE49-F238E27FC236}">
                            <a16:creationId xmlns:a16="http://schemas.microsoft.com/office/drawing/2014/main" id="{4DE9ADAD-757F-0E5A-3228-99C46C9E3F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1" name="直線コネクタ 9720">
                        <a:extLst>
                          <a:ext uri="{FF2B5EF4-FFF2-40B4-BE49-F238E27FC236}">
                            <a16:creationId xmlns:a16="http://schemas.microsoft.com/office/drawing/2014/main" id="{E370896F-4A13-7E34-1BB6-A31F59C249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2" name="直線コネクタ 9721">
                        <a:extLst>
                          <a:ext uri="{FF2B5EF4-FFF2-40B4-BE49-F238E27FC236}">
                            <a16:creationId xmlns:a16="http://schemas.microsoft.com/office/drawing/2014/main" id="{7C5E16D4-74E2-ACB8-AED5-4916AB5CB5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3" name="直線コネクタ 9722">
                        <a:extLst>
                          <a:ext uri="{FF2B5EF4-FFF2-40B4-BE49-F238E27FC236}">
                            <a16:creationId xmlns:a16="http://schemas.microsoft.com/office/drawing/2014/main" id="{0FFED2F7-7FC9-1FB5-E20D-35BE324C35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2" name="グループ化 9671">
                    <a:extLst>
                      <a:ext uri="{FF2B5EF4-FFF2-40B4-BE49-F238E27FC236}">
                        <a16:creationId xmlns:a16="http://schemas.microsoft.com/office/drawing/2014/main" id="{653A94F9-27CB-C43B-B01D-92CE6B778F9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90" name="直線コネクタ 9689">
                      <a:extLst>
                        <a:ext uri="{FF2B5EF4-FFF2-40B4-BE49-F238E27FC236}">
                          <a16:creationId xmlns:a16="http://schemas.microsoft.com/office/drawing/2014/main" id="{1DD661B2-2305-3CA6-5A35-B0AC2B0C59F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1" name="直線コネクタ 9690">
                      <a:extLst>
                        <a:ext uri="{FF2B5EF4-FFF2-40B4-BE49-F238E27FC236}">
                          <a16:creationId xmlns:a16="http://schemas.microsoft.com/office/drawing/2014/main" id="{32C7791C-1796-2E3E-5763-0279B78471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2" name="直線コネクタ 9691">
                      <a:extLst>
                        <a:ext uri="{FF2B5EF4-FFF2-40B4-BE49-F238E27FC236}">
                          <a16:creationId xmlns:a16="http://schemas.microsoft.com/office/drawing/2014/main" id="{866D140A-606C-D314-6F69-8D22EE82AE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3" name="直線コネクタ 9692">
                      <a:extLst>
                        <a:ext uri="{FF2B5EF4-FFF2-40B4-BE49-F238E27FC236}">
                          <a16:creationId xmlns:a16="http://schemas.microsoft.com/office/drawing/2014/main" id="{A4EA999C-F016-1A8C-0CD0-87A2406CEC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4" name="直線コネクタ 9693">
                      <a:extLst>
                        <a:ext uri="{FF2B5EF4-FFF2-40B4-BE49-F238E27FC236}">
                          <a16:creationId xmlns:a16="http://schemas.microsoft.com/office/drawing/2014/main" id="{B6FC3F4E-F8A9-7D93-77CB-AA1479D194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5" name="直線コネクタ 9694">
                      <a:extLst>
                        <a:ext uri="{FF2B5EF4-FFF2-40B4-BE49-F238E27FC236}">
                          <a16:creationId xmlns:a16="http://schemas.microsoft.com/office/drawing/2014/main" id="{CEC156E7-C454-1C69-AB4B-F5C243C41D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6" name="直線コネクタ 9695">
                      <a:extLst>
                        <a:ext uri="{FF2B5EF4-FFF2-40B4-BE49-F238E27FC236}">
                          <a16:creationId xmlns:a16="http://schemas.microsoft.com/office/drawing/2014/main" id="{DBE1A402-E311-874C-8D41-240616A79C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7" name="直線コネクタ 9696">
                      <a:extLst>
                        <a:ext uri="{FF2B5EF4-FFF2-40B4-BE49-F238E27FC236}">
                          <a16:creationId xmlns:a16="http://schemas.microsoft.com/office/drawing/2014/main" id="{D8502E41-A4EF-C599-E235-3CCE221432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8" name="直線コネクタ 9697">
                      <a:extLst>
                        <a:ext uri="{FF2B5EF4-FFF2-40B4-BE49-F238E27FC236}">
                          <a16:creationId xmlns:a16="http://schemas.microsoft.com/office/drawing/2014/main" id="{D53684DC-DFDD-C2C7-6E40-A945863E97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9" name="直線コネクタ 9698">
                      <a:extLst>
                        <a:ext uri="{FF2B5EF4-FFF2-40B4-BE49-F238E27FC236}">
                          <a16:creationId xmlns:a16="http://schemas.microsoft.com/office/drawing/2014/main" id="{A2C49974-528F-0D06-F43E-655BFC61E2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0" name="直線コネクタ 9699">
                      <a:extLst>
                        <a:ext uri="{FF2B5EF4-FFF2-40B4-BE49-F238E27FC236}">
                          <a16:creationId xmlns:a16="http://schemas.microsoft.com/office/drawing/2014/main" id="{8B98E27D-B8CF-3FA0-D027-7B07BF9CB6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1" name="直線コネクタ 9700">
                      <a:extLst>
                        <a:ext uri="{FF2B5EF4-FFF2-40B4-BE49-F238E27FC236}">
                          <a16:creationId xmlns:a16="http://schemas.microsoft.com/office/drawing/2014/main" id="{3DF2884C-3A75-4EA0-81A0-1DF969A9ED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2" name="直線コネクタ 9701">
                      <a:extLst>
                        <a:ext uri="{FF2B5EF4-FFF2-40B4-BE49-F238E27FC236}">
                          <a16:creationId xmlns:a16="http://schemas.microsoft.com/office/drawing/2014/main" id="{0107B30F-4DF3-3A83-F912-CC22CCF76A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3" name="直線コネクタ 9702">
                      <a:extLst>
                        <a:ext uri="{FF2B5EF4-FFF2-40B4-BE49-F238E27FC236}">
                          <a16:creationId xmlns:a16="http://schemas.microsoft.com/office/drawing/2014/main" id="{14C11AAE-0F59-2800-81E9-4047C7CD91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4" name="直線コネクタ 9703">
                      <a:extLst>
                        <a:ext uri="{FF2B5EF4-FFF2-40B4-BE49-F238E27FC236}">
                          <a16:creationId xmlns:a16="http://schemas.microsoft.com/office/drawing/2014/main" id="{58EF4452-E655-653B-A521-D2453629CF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5" name="直線コネクタ 9704">
                      <a:extLst>
                        <a:ext uri="{FF2B5EF4-FFF2-40B4-BE49-F238E27FC236}">
                          <a16:creationId xmlns:a16="http://schemas.microsoft.com/office/drawing/2014/main" id="{701A86B7-7F9F-E0AD-2401-02A6B98C78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673" name="グループ化 9672">
                    <a:extLst>
                      <a:ext uri="{FF2B5EF4-FFF2-40B4-BE49-F238E27FC236}">
                        <a16:creationId xmlns:a16="http://schemas.microsoft.com/office/drawing/2014/main" id="{B8BF2391-DCC2-65AE-E2F1-07AC13D52280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74" name="直線コネクタ 9673">
                      <a:extLst>
                        <a:ext uri="{FF2B5EF4-FFF2-40B4-BE49-F238E27FC236}">
                          <a16:creationId xmlns:a16="http://schemas.microsoft.com/office/drawing/2014/main" id="{4D20BFF8-6065-B431-97BF-67CA34BB97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5" name="直線コネクタ 9674">
                      <a:extLst>
                        <a:ext uri="{FF2B5EF4-FFF2-40B4-BE49-F238E27FC236}">
                          <a16:creationId xmlns:a16="http://schemas.microsoft.com/office/drawing/2014/main" id="{E0F5AB70-F31F-7785-9CD7-71F27E0D03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6" name="直線コネクタ 9675">
                      <a:extLst>
                        <a:ext uri="{FF2B5EF4-FFF2-40B4-BE49-F238E27FC236}">
                          <a16:creationId xmlns:a16="http://schemas.microsoft.com/office/drawing/2014/main" id="{B3C71B91-134D-B075-8FB0-AF9C337825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7" name="直線コネクタ 9676">
                      <a:extLst>
                        <a:ext uri="{FF2B5EF4-FFF2-40B4-BE49-F238E27FC236}">
                          <a16:creationId xmlns:a16="http://schemas.microsoft.com/office/drawing/2014/main" id="{EF22D535-A26C-E14E-5537-75FE5B8736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8" name="直線コネクタ 9677">
                      <a:extLst>
                        <a:ext uri="{FF2B5EF4-FFF2-40B4-BE49-F238E27FC236}">
                          <a16:creationId xmlns:a16="http://schemas.microsoft.com/office/drawing/2014/main" id="{AF7318CC-9E9F-FEDF-E41B-557774C75D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9" name="直線コネクタ 9678">
                      <a:extLst>
                        <a:ext uri="{FF2B5EF4-FFF2-40B4-BE49-F238E27FC236}">
                          <a16:creationId xmlns:a16="http://schemas.microsoft.com/office/drawing/2014/main" id="{BE59FD5C-8727-1CDD-4ABE-C21AC55450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0" name="直線コネクタ 9679">
                      <a:extLst>
                        <a:ext uri="{FF2B5EF4-FFF2-40B4-BE49-F238E27FC236}">
                          <a16:creationId xmlns:a16="http://schemas.microsoft.com/office/drawing/2014/main" id="{90463B39-642E-D827-26E6-44D3FB52D8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1" name="直線コネクタ 9680">
                      <a:extLst>
                        <a:ext uri="{FF2B5EF4-FFF2-40B4-BE49-F238E27FC236}">
                          <a16:creationId xmlns:a16="http://schemas.microsoft.com/office/drawing/2014/main" id="{7BD63A9C-0528-B820-9532-F436B054B1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2" name="直線コネクタ 9681">
                      <a:extLst>
                        <a:ext uri="{FF2B5EF4-FFF2-40B4-BE49-F238E27FC236}">
                          <a16:creationId xmlns:a16="http://schemas.microsoft.com/office/drawing/2014/main" id="{B3A7EB53-F318-EEDE-DE99-F0099B133D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3" name="直線コネクタ 9682">
                      <a:extLst>
                        <a:ext uri="{FF2B5EF4-FFF2-40B4-BE49-F238E27FC236}">
                          <a16:creationId xmlns:a16="http://schemas.microsoft.com/office/drawing/2014/main" id="{7BFCE2F0-06A5-9E25-F398-041EEDD7E9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4" name="直線コネクタ 9683">
                      <a:extLst>
                        <a:ext uri="{FF2B5EF4-FFF2-40B4-BE49-F238E27FC236}">
                          <a16:creationId xmlns:a16="http://schemas.microsoft.com/office/drawing/2014/main" id="{99502F37-B6C2-BFE8-36A2-2DACD3A234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5" name="直線コネクタ 9684">
                      <a:extLst>
                        <a:ext uri="{FF2B5EF4-FFF2-40B4-BE49-F238E27FC236}">
                          <a16:creationId xmlns:a16="http://schemas.microsoft.com/office/drawing/2014/main" id="{9695AC75-3453-9633-AFF5-E0AC48198A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6" name="直線コネクタ 9685">
                      <a:extLst>
                        <a:ext uri="{FF2B5EF4-FFF2-40B4-BE49-F238E27FC236}">
                          <a16:creationId xmlns:a16="http://schemas.microsoft.com/office/drawing/2014/main" id="{88563A77-B43D-1012-BBEB-12E504AE96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7" name="直線コネクタ 9686">
                      <a:extLst>
                        <a:ext uri="{FF2B5EF4-FFF2-40B4-BE49-F238E27FC236}">
                          <a16:creationId xmlns:a16="http://schemas.microsoft.com/office/drawing/2014/main" id="{21356A47-263D-7730-100A-EFC278E9FF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8" name="直線コネクタ 9687">
                      <a:extLst>
                        <a:ext uri="{FF2B5EF4-FFF2-40B4-BE49-F238E27FC236}">
                          <a16:creationId xmlns:a16="http://schemas.microsoft.com/office/drawing/2014/main" id="{D1C05FCC-1B18-C320-AEF7-3E4575B502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9" name="直線コネクタ 9688">
                      <a:extLst>
                        <a:ext uri="{FF2B5EF4-FFF2-40B4-BE49-F238E27FC236}">
                          <a16:creationId xmlns:a16="http://schemas.microsoft.com/office/drawing/2014/main" id="{55B84BB2-1099-FB1E-9213-A45D348FB5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640" name="グループ化 9639">
                  <a:extLst>
                    <a:ext uri="{FF2B5EF4-FFF2-40B4-BE49-F238E27FC236}">
                      <a16:creationId xmlns:a16="http://schemas.microsoft.com/office/drawing/2014/main" id="{290CD51C-0A76-99D2-0165-1791A2E3F7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62" name="直線コネクタ 9661">
                    <a:extLst>
                      <a:ext uri="{FF2B5EF4-FFF2-40B4-BE49-F238E27FC236}">
                        <a16:creationId xmlns:a16="http://schemas.microsoft.com/office/drawing/2014/main" id="{D6F55860-BE2E-2217-1383-4B4D94443A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3" name="直線コネクタ 9662">
                    <a:extLst>
                      <a:ext uri="{FF2B5EF4-FFF2-40B4-BE49-F238E27FC236}">
                        <a16:creationId xmlns:a16="http://schemas.microsoft.com/office/drawing/2014/main" id="{01132067-F01E-FD44-36AF-387083CF03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4" name="直線コネクタ 9663">
                    <a:extLst>
                      <a:ext uri="{FF2B5EF4-FFF2-40B4-BE49-F238E27FC236}">
                        <a16:creationId xmlns:a16="http://schemas.microsoft.com/office/drawing/2014/main" id="{DE06EF15-5A0C-4389-D538-7997A0FB36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5" name="直線コネクタ 9664">
                    <a:extLst>
                      <a:ext uri="{FF2B5EF4-FFF2-40B4-BE49-F238E27FC236}">
                        <a16:creationId xmlns:a16="http://schemas.microsoft.com/office/drawing/2014/main" id="{20523C6A-DFDC-CC80-E58F-47DFCFD4A1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6" name="直線コネクタ 9665">
                    <a:extLst>
                      <a:ext uri="{FF2B5EF4-FFF2-40B4-BE49-F238E27FC236}">
                        <a16:creationId xmlns:a16="http://schemas.microsoft.com/office/drawing/2014/main" id="{B919CA89-8592-9FC9-06B7-30B08B13FE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7" name="直線コネクタ 9666">
                    <a:extLst>
                      <a:ext uri="{FF2B5EF4-FFF2-40B4-BE49-F238E27FC236}">
                        <a16:creationId xmlns:a16="http://schemas.microsoft.com/office/drawing/2014/main" id="{D6E5465C-3645-C2FE-301D-A81A7D0F9E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1" name="グループ化 9640">
                  <a:extLst>
                    <a:ext uri="{FF2B5EF4-FFF2-40B4-BE49-F238E27FC236}">
                      <a16:creationId xmlns:a16="http://schemas.microsoft.com/office/drawing/2014/main" id="{D1EF6868-7C2F-08F8-3097-FF5E095A72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6" name="直線コネクタ 9655">
                    <a:extLst>
                      <a:ext uri="{FF2B5EF4-FFF2-40B4-BE49-F238E27FC236}">
                        <a16:creationId xmlns:a16="http://schemas.microsoft.com/office/drawing/2014/main" id="{376BE6B7-946F-E992-5BE6-3AD6FFEAA4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7" name="直線コネクタ 9656">
                    <a:extLst>
                      <a:ext uri="{FF2B5EF4-FFF2-40B4-BE49-F238E27FC236}">
                        <a16:creationId xmlns:a16="http://schemas.microsoft.com/office/drawing/2014/main" id="{F2E8AE42-3A28-C4D7-E614-F2FEA4FFF6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8" name="直線コネクタ 9657">
                    <a:extLst>
                      <a:ext uri="{FF2B5EF4-FFF2-40B4-BE49-F238E27FC236}">
                        <a16:creationId xmlns:a16="http://schemas.microsoft.com/office/drawing/2014/main" id="{2E5328ED-8D1E-03B6-950E-80FE5AD5E1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9" name="直線コネクタ 9658">
                    <a:extLst>
                      <a:ext uri="{FF2B5EF4-FFF2-40B4-BE49-F238E27FC236}">
                        <a16:creationId xmlns:a16="http://schemas.microsoft.com/office/drawing/2014/main" id="{6644A990-771F-A6FC-FED4-DF5F953C90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0" name="直線コネクタ 9659">
                    <a:extLst>
                      <a:ext uri="{FF2B5EF4-FFF2-40B4-BE49-F238E27FC236}">
                        <a16:creationId xmlns:a16="http://schemas.microsoft.com/office/drawing/2014/main" id="{4A7B29D0-6128-B0BA-1A44-01078E3371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1" name="直線コネクタ 9660">
                    <a:extLst>
                      <a:ext uri="{FF2B5EF4-FFF2-40B4-BE49-F238E27FC236}">
                        <a16:creationId xmlns:a16="http://schemas.microsoft.com/office/drawing/2014/main" id="{80E64A41-05A4-EBB9-48A8-6E36CBCB20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2" name="グループ化 9641">
                  <a:extLst>
                    <a:ext uri="{FF2B5EF4-FFF2-40B4-BE49-F238E27FC236}">
                      <a16:creationId xmlns:a16="http://schemas.microsoft.com/office/drawing/2014/main" id="{879E324E-BC22-466B-200A-392026AC88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0" name="直線コネクタ 9649">
                    <a:extLst>
                      <a:ext uri="{FF2B5EF4-FFF2-40B4-BE49-F238E27FC236}">
                        <a16:creationId xmlns:a16="http://schemas.microsoft.com/office/drawing/2014/main" id="{C06FAF9A-9BE7-1B3C-315F-F0D7F8FA72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1" name="直線コネクタ 9650">
                    <a:extLst>
                      <a:ext uri="{FF2B5EF4-FFF2-40B4-BE49-F238E27FC236}">
                        <a16:creationId xmlns:a16="http://schemas.microsoft.com/office/drawing/2014/main" id="{C34E1E47-E944-6A28-398F-7AD7937BA8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2" name="直線コネクタ 9651">
                    <a:extLst>
                      <a:ext uri="{FF2B5EF4-FFF2-40B4-BE49-F238E27FC236}">
                        <a16:creationId xmlns:a16="http://schemas.microsoft.com/office/drawing/2014/main" id="{DA7EF668-2934-838A-5230-7AF373FB93C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3" name="直線コネクタ 9652">
                    <a:extLst>
                      <a:ext uri="{FF2B5EF4-FFF2-40B4-BE49-F238E27FC236}">
                        <a16:creationId xmlns:a16="http://schemas.microsoft.com/office/drawing/2014/main" id="{557BCE30-C470-3024-3BD5-BF47A9F473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4" name="直線コネクタ 9653">
                    <a:extLst>
                      <a:ext uri="{FF2B5EF4-FFF2-40B4-BE49-F238E27FC236}">
                        <a16:creationId xmlns:a16="http://schemas.microsoft.com/office/drawing/2014/main" id="{06FF4DA2-D0B2-21F7-5922-7315EF5502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5" name="直線コネクタ 9654">
                    <a:extLst>
                      <a:ext uri="{FF2B5EF4-FFF2-40B4-BE49-F238E27FC236}">
                        <a16:creationId xmlns:a16="http://schemas.microsoft.com/office/drawing/2014/main" id="{005E71B3-C244-F74B-E368-5EC1A41565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3" name="グループ化 9642">
                  <a:extLst>
                    <a:ext uri="{FF2B5EF4-FFF2-40B4-BE49-F238E27FC236}">
                      <a16:creationId xmlns:a16="http://schemas.microsoft.com/office/drawing/2014/main" id="{BD10D936-981F-1B34-6CB2-7DAFD5E614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44" name="直線コネクタ 9643">
                    <a:extLst>
                      <a:ext uri="{FF2B5EF4-FFF2-40B4-BE49-F238E27FC236}">
                        <a16:creationId xmlns:a16="http://schemas.microsoft.com/office/drawing/2014/main" id="{A7B8E5C5-9789-9508-6F9D-476B19AAC3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5" name="直線コネクタ 9644">
                    <a:extLst>
                      <a:ext uri="{FF2B5EF4-FFF2-40B4-BE49-F238E27FC236}">
                        <a16:creationId xmlns:a16="http://schemas.microsoft.com/office/drawing/2014/main" id="{EAB69643-AFEB-A9AB-6AE2-607BCAC0B5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6" name="直線コネクタ 9645">
                    <a:extLst>
                      <a:ext uri="{FF2B5EF4-FFF2-40B4-BE49-F238E27FC236}">
                        <a16:creationId xmlns:a16="http://schemas.microsoft.com/office/drawing/2014/main" id="{83829625-D9C9-8826-7CAE-D6CABBCDE7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7" name="直線コネクタ 9646">
                    <a:extLst>
                      <a:ext uri="{FF2B5EF4-FFF2-40B4-BE49-F238E27FC236}">
                        <a16:creationId xmlns:a16="http://schemas.microsoft.com/office/drawing/2014/main" id="{7CFF4C6D-69A3-7687-125E-B4378A320D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8" name="直線コネクタ 9647">
                    <a:extLst>
                      <a:ext uri="{FF2B5EF4-FFF2-40B4-BE49-F238E27FC236}">
                        <a16:creationId xmlns:a16="http://schemas.microsoft.com/office/drawing/2014/main" id="{62A0132D-8A32-0F5D-5005-B1E5480B00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9" name="直線コネクタ 9648">
                    <a:extLst>
                      <a:ext uri="{FF2B5EF4-FFF2-40B4-BE49-F238E27FC236}">
                        <a16:creationId xmlns:a16="http://schemas.microsoft.com/office/drawing/2014/main" id="{87FEDB2D-2363-0623-C58B-60DB3C837A6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1" name="グループ化 9070">
                <a:extLst>
                  <a:ext uri="{FF2B5EF4-FFF2-40B4-BE49-F238E27FC236}">
                    <a16:creationId xmlns:a16="http://schemas.microsoft.com/office/drawing/2014/main" id="{2A194549-9702-5D43-1CC7-F835FFF0307A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450" name="正方形/長方形 9449">
                  <a:extLst>
                    <a:ext uri="{FF2B5EF4-FFF2-40B4-BE49-F238E27FC236}">
                      <a16:creationId xmlns:a16="http://schemas.microsoft.com/office/drawing/2014/main" id="{000E54CA-3626-E754-1729-3144499FCD4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451" name="グループ化 9450">
                  <a:extLst>
                    <a:ext uri="{FF2B5EF4-FFF2-40B4-BE49-F238E27FC236}">
                      <a16:creationId xmlns:a16="http://schemas.microsoft.com/office/drawing/2014/main" id="{16BE910C-9108-50DE-1075-EF7D2359E685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480" name="グループ化 9479">
                    <a:extLst>
                      <a:ext uri="{FF2B5EF4-FFF2-40B4-BE49-F238E27FC236}">
                        <a16:creationId xmlns:a16="http://schemas.microsoft.com/office/drawing/2014/main" id="{A5F48D40-7C79-4826-04F3-20A6A52E7821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620" name="正方形/長方形 9619">
                      <a:extLst>
                        <a:ext uri="{FF2B5EF4-FFF2-40B4-BE49-F238E27FC236}">
                          <a16:creationId xmlns:a16="http://schemas.microsoft.com/office/drawing/2014/main" id="{2ED94AAB-05B4-082B-77B6-46FA71A379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1" name="グループ化 9620">
                      <a:extLst>
                        <a:ext uri="{FF2B5EF4-FFF2-40B4-BE49-F238E27FC236}">
                          <a16:creationId xmlns:a16="http://schemas.microsoft.com/office/drawing/2014/main" id="{8BCCE4DA-435D-8699-C8B6-DFBC906AC9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6" name="正方形/長方形 9635">
                        <a:extLst>
                          <a:ext uri="{FF2B5EF4-FFF2-40B4-BE49-F238E27FC236}">
                            <a16:creationId xmlns:a16="http://schemas.microsoft.com/office/drawing/2014/main" id="{05F2B7B7-2413-30AD-7AF3-88EAB4B47C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7" name="正方形/長方形 9636">
                        <a:extLst>
                          <a:ext uri="{FF2B5EF4-FFF2-40B4-BE49-F238E27FC236}">
                            <a16:creationId xmlns:a16="http://schemas.microsoft.com/office/drawing/2014/main" id="{1CB7300A-0744-D6FB-8052-3E652296DED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622" name="グループ化 9621">
                      <a:extLst>
                        <a:ext uri="{FF2B5EF4-FFF2-40B4-BE49-F238E27FC236}">
                          <a16:creationId xmlns:a16="http://schemas.microsoft.com/office/drawing/2014/main" id="{B34F3C77-E5CF-6491-7D29-0BD5030245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632" name="正方形/長方形 9631">
                        <a:extLst>
                          <a:ext uri="{FF2B5EF4-FFF2-40B4-BE49-F238E27FC236}">
                            <a16:creationId xmlns:a16="http://schemas.microsoft.com/office/drawing/2014/main" id="{C6B5F117-97B9-9D4A-3C36-66222D86564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633" name="グループ化 9632">
                        <a:extLst>
                          <a:ext uri="{FF2B5EF4-FFF2-40B4-BE49-F238E27FC236}">
                            <a16:creationId xmlns:a16="http://schemas.microsoft.com/office/drawing/2014/main" id="{474307A3-3371-884F-469C-9002DED891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634" name="正方形/長方形 9633">
                          <a:extLst>
                            <a:ext uri="{FF2B5EF4-FFF2-40B4-BE49-F238E27FC236}">
                              <a16:creationId xmlns:a16="http://schemas.microsoft.com/office/drawing/2014/main" id="{737A3CE3-8A83-95BB-0FEB-E636AF6A56B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635" name="正方形/長方形 9634">
                          <a:extLst>
                            <a:ext uri="{FF2B5EF4-FFF2-40B4-BE49-F238E27FC236}">
                              <a16:creationId xmlns:a16="http://schemas.microsoft.com/office/drawing/2014/main" id="{773C6675-D4E4-4A64-DEF1-E52FB96A55F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623" name="正方形/長方形 9622">
                      <a:extLst>
                        <a:ext uri="{FF2B5EF4-FFF2-40B4-BE49-F238E27FC236}">
                          <a16:creationId xmlns:a16="http://schemas.microsoft.com/office/drawing/2014/main" id="{970F8758-9701-D3F6-B22C-4E7F63F66A8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4" name="グループ化 9623">
                      <a:extLst>
                        <a:ext uri="{FF2B5EF4-FFF2-40B4-BE49-F238E27FC236}">
                          <a16:creationId xmlns:a16="http://schemas.microsoft.com/office/drawing/2014/main" id="{D72E0BAF-0336-9FF2-4885-25A8E06A12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0" name="正方形/長方形 9629">
                        <a:extLst>
                          <a:ext uri="{FF2B5EF4-FFF2-40B4-BE49-F238E27FC236}">
                            <a16:creationId xmlns:a16="http://schemas.microsoft.com/office/drawing/2014/main" id="{318BE2EB-7A24-5B15-652E-7DD6F10F12B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1" name="正方形/長方形 9630">
                        <a:extLst>
                          <a:ext uri="{FF2B5EF4-FFF2-40B4-BE49-F238E27FC236}">
                            <a16:creationId xmlns:a16="http://schemas.microsoft.com/office/drawing/2014/main" id="{D5A50B28-0CDC-3571-DD8B-61925729968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5" name="正方形/長方形 9624">
                      <a:extLst>
                        <a:ext uri="{FF2B5EF4-FFF2-40B4-BE49-F238E27FC236}">
                          <a16:creationId xmlns:a16="http://schemas.microsoft.com/office/drawing/2014/main" id="{84410822-2740-BAA4-C80F-88E7EC7CEE8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6" name="グループ化 9625">
                      <a:extLst>
                        <a:ext uri="{FF2B5EF4-FFF2-40B4-BE49-F238E27FC236}">
                          <a16:creationId xmlns:a16="http://schemas.microsoft.com/office/drawing/2014/main" id="{AEF2FF6F-D429-B8B8-515E-9E3CCC5B38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28" name="正方形/長方形 9627">
                        <a:extLst>
                          <a:ext uri="{FF2B5EF4-FFF2-40B4-BE49-F238E27FC236}">
                            <a16:creationId xmlns:a16="http://schemas.microsoft.com/office/drawing/2014/main" id="{97BDC51F-9837-C34B-E7B3-2812DA4047E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29" name="正方形/長方形 9628">
                        <a:extLst>
                          <a:ext uri="{FF2B5EF4-FFF2-40B4-BE49-F238E27FC236}">
                            <a16:creationId xmlns:a16="http://schemas.microsoft.com/office/drawing/2014/main" id="{BF3929C0-1432-7010-4155-E3A4089CD17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7" name="正方形/長方形 9626">
                      <a:extLst>
                        <a:ext uri="{FF2B5EF4-FFF2-40B4-BE49-F238E27FC236}">
                          <a16:creationId xmlns:a16="http://schemas.microsoft.com/office/drawing/2014/main" id="{E688C965-3917-7EE8-67BC-C36073FDBA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481" name="グループ化 9480">
                    <a:extLst>
                      <a:ext uri="{FF2B5EF4-FFF2-40B4-BE49-F238E27FC236}">
                        <a16:creationId xmlns:a16="http://schemas.microsoft.com/office/drawing/2014/main" id="{93FFC29E-E864-8B7B-D7BA-5DB5F098C215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86" name="グループ化 9585">
                      <a:extLst>
                        <a:ext uri="{FF2B5EF4-FFF2-40B4-BE49-F238E27FC236}">
                          <a16:creationId xmlns:a16="http://schemas.microsoft.com/office/drawing/2014/main" id="{1F246FC3-6AC0-05C3-E678-F4EE93A456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604" name="直線コネクタ 9603">
                        <a:extLst>
                          <a:ext uri="{FF2B5EF4-FFF2-40B4-BE49-F238E27FC236}">
                            <a16:creationId xmlns:a16="http://schemas.microsoft.com/office/drawing/2014/main" id="{CC00E9E5-F2C1-7E84-7CBF-6FDAC7F108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5" name="直線コネクタ 9604">
                        <a:extLst>
                          <a:ext uri="{FF2B5EF4-FFF2-40B4-BE49-F238E27FC236}">
                            <a16:creationId xmlns:a16="http://schemas.microsoft.com/office/drawing/2014/main" id="{BBA7FB2F-BF4E-C245-B793-7BF2D546E0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6" name="直線コネクタ 9605">
                        <a:extLst>
                          <a:ext uri="{FF2B5EF4-FFF2-40B4-BE49-F238E27FC236}">
                            <a16:creationId xmlns:a16="http://schemas.microsoft.com/office/drawing/2014/main" id="{D4CD2650-C5C1-07A8-F5E6-49F8DEC551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7" name="直線コネクタ 9606">
                        <a:extLst>
                          <a:ext uri="{FF2B5EF4-FFF2-40B4-BE49-F238E27FC236}">
                            <a16:creationId xmlns:a16="http://schemas.microsoft.com/office/drawing/2014/main" id="{74ACE6C5-4DEE-0F03-F270-C542C03ECC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8" name="直線コネクタ 9607">
                        <a:extLst>
                          <a:ext uri="{FF2B5EF4-FFF2-40B4-BE49-F238E27FC236}">
                            <a16:creationId xmlns:a16="http://schemas.microsoft.com/office/drawing/2014/main" id="{ABAFFFED-CC82-4ED1-F2B5-C55CFAA8DE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9" name="直線コネクタ 9608">
                        <a:extLst>
                          <a:ext uri="{FF2B5EF4-FFF2-40B4-BE49-F238E27FC236}">
                            <a16:creationId xmlns:a16="http://schemas.microsoft.com/office/drawing/2014/main" id="{F369C611-18E6-FC18-EE00-FA88EFA509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0" name="直線コネクタ 9609">
                        <a:extLst>
                          <a:ext uri="{FF2B5EF4-FFF2-40B4-BE49-F238E27FC236}">
                            <a16:creationId xmlns:a16="http://schemas.microsoft.com/office/drawing/2014/main" id="{1B5E1690-4711-8CE1-56AF-6456B57312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1" name="直線コネクタ 9610">
                        <a:extLst>
                          <a:ext uri="{FF2B5EF4-FFF2-40B4-BE49-F238E27FC236}">
                            <a16:creationId xmlns:a16="http://schemas.microsoft.com/office/drawing/2014/main" id="{4F18210C-8B87-2D29-0B8D-3A8EB93626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2" name="直線コネクタ 9611">
                        <a:extLst>
                          <a:ext uri="{FF2B5EF4-FFF2-40B4-BE49-F238E27FC236}">
                            <a16:creationId xmlns:a16="http://schemas.microsoft.com/office/drawing/2014/main" id="{E888BA8D-1D3B-4AEF-1E77-55FB2F6A29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3" name="直線コネクタ 9612">
                        <a:extLst>
                          <a:ext uri="{FF2B5EF4-FFF2-40B4-BE49-F238E27FC236}">
                            <a16:creationId xmlns:a16="http://schemas.microsoft.com/office/drawing/2014/main" id="{A9CF96B0-1A37-EA29-30E6-7610D3BB49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4" name="直線コネクタ 9613">
                        <a:extLst>
                          <a:ext uri="{FF2B5EF4-FFF2-40B4-BE49-F238E27FC236}">
                            <a16:creationId xmlns:a16="http://schemas.microsoft.com/office/drawing/2014/main" id="{65869123-C154-B3A9-0F59-09DE13136E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5" name="直線コネクタ 9614">
                        <a:extLst>
                          <a:ext uri="{FF2B5EF4-FFF2-40B4-BE49-F238E27FC236}">
                            <a16:creationId xmlns:a16="http://schemas.microsoft.com/office/drawing/2014/main" id="{2418F94A-B9C2-2F6A-E79B-1EC3B6D901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6" name="直線コネクタ 9615">
                        <a:extLst>
                          <a:ext uri="{FF2B5EF4-FFF2-40B4-BE49-F238E27FC236}">
                            <a16:creationId xmlns:a16="http://schemas.microsoft.com/office/drawing/2014/main" id="{CE054C31-D77E-2F43-4FB9-41EC78A30F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7" name="直線コネクタ 9616">
                        <a:extLst>
                          <a:ext uri="{FF2B5EF4-FFF2-40B4-BE49-F238E27FC236}">
                            <a16:creationId xmlns:a16="http://schemas.microsoft.com/office/drawing/2014/main" id="{5BABA091-27B5-5F74-78C7-7505D584CF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8" name="直線コネクタ 9617">
                        <a:extLst>
                          <a:ext uri="{FF2B5EF4-FFF2-40B4-BE49-F238E27FC236}">
                            <a16:creationId xmlns:a16="http://schemas.microsoft.com/office/drawing/2014/main" id="{FCE1AB5B-D25D-CC81-456D-C75DECF2BA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9" name="直線コネクタ 9618">
                        <a:extLst>
                          <a:ext uri="{FF2B5EF4-FFF2-40B4-BE49-F238E27FC236}">
                            <a16:creationId xmlns:a16="http://schemas.microsoft.com/office/drawing/2014/main" id="{16FFC721-B33C-4FF5-3367-92165C1705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87" name="グループ化 9586">
                      <a:extLst>
                        <a:ext uri="{FF2B5EF4-FFF2-40B4-BE49-F238E27FC236}">
                          <a16:creationId xmlns:a16="http://schemas.microsoft.com/office/drawing/2014/main" id="{FB108267-0385-1F71-9D91-60D51A9192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88" name="直線コネクタ 9587">
                        <a:extLst>
                          <a:ext uri="{FF2B5EF4-FFF2-40B4-BE49-F238E27FC236}">
                            <a16:creationId xmlns:a16="http://schemas.microsoft.com/office/drawing/2014/main" id="{62359103-A528-2850-5F66-AECF66D45E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9" name="直線コネクタ 9588">
                        <a:extLst>
                          <a:ext uri="{FF2B5EF4-FFF2-40B4-BE49-F238E27FC236}">
                            <a16:creationId xmlns:a16="http://schemas.microsoft.com/office/drawing/2014/main" id="{31646554-F5F8-8183-1F68-9FEC699DEC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0" name="直線コネクタ 9589">
                        <a:extLst>
                          <a:ext uri="{FF2B5EF4-FFF2-40B4-BE49-F238E27FC236}">
                            <a16:creationId xmlns:a16="http://schemas.microsoft.com/office/drawing/2014/main" id="{0EA263B9-E454-2857-0FA5-FEB052ACCC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1" name="直線コネクタ 9590">
                        <a:extLst>
                          <a:ext uri="{FF2B5EF4-FFF2-40B4-BE49-F238E27FC236}">
                            <a16:creationId xmlns:a16="http://schemas.microsoft.com/office/drawing/2014/main" id="{7AE44783-8BC1-1634-C691-D32E98D724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2" name="直線コネクタ 9591">
                        <a:extLst>
                          <a:ext uri="{FF2B5EF4-FFF2-40B4-BE49-F238E27FC236}">
                            <a16:creationId xmlns:a16="http://schemas.microsoft.com/office/drawing/2014/main" id="{71F1A797-9503-2410-3C26-FBB8DAEE30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3" name="直線コネクタ 9592">
                        <a:extLst>
                          <a:ext uri="{FF2B5EF4-FFF2-40B4-BE49-F238E27FC236}">
                            <a16:creationId xmlns:a16="http://schemas.microsoft.com/office/drawing/2014/main" id="{BD603772-AAEE-5796-FC85-5F51179010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4" name="直線コネクタ 9593">
                        <a:extLst>
                          <a:ext uri="{FF2B5EF4-FFF2-40B4-BE49-F238E27FC236}">
                            <a16:creationId xmlns:a16="http://schemas.microsoft.com/office/drawing/2014/main" id="{0C90B5E6-5C2E-6F2A-DDB6-8482467952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5" name="直線コネクタ 9594">
                        <a:extLst>
                          <a:ext uri="{FF2B5EF4-FFF2-40B4-BE49-F238E27FC236}">
                            <a16:creationId xmlns:a16="http://schemas.microsoft.com/office/drawing/2014/main" id="{287C68CD-1598-675E-ED03-A925EA7197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6" name="直線コネクタ 9595">
                        <a:extLst>
                          <a:ext uri="{FF2B5EF4-FFF2-40B4-BE49-F238E27FC236}">
                            <a16:creationId xmlns:a16="http://schemas.microsoft.com/office/drawing/2014/main" id="{54FB33AC-1A2A-B14C-CB99-7923D02FFD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7" name="直線コネクタ 9596">
                        <a:extLst>
                          <a:ext uri="{FF2B5EF4-FFF2-40B4-BE49-F238E27FC236}">
                            <a16:creationId xmlns:a16="http://schemas.microsoft.com/office/drawing/2014/main" id="{ACFDA596-E099-A909-A5B3-95D3346F72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8" name="直線コネクタ 9597">
                        <a:extLst>
                          <a:ext uri="{FF2B5EF4-FFF2-40B4-BE49-F238E27FC236}">
                            <a16:creationId xmlns:a16="http://schemas.microsoft.com/office/drawing/2014/main" id="{F90A862B-A994-D1A8-8C31-F05C18FDF6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9" name="直線コネクタ 9598">
                        <a:extLst>
                          <a:ext uri="{FF2B5EF4-FFF2-40B4-BE49-F238E27FC236}">
                            <a16:creationId xmlns:a16="http://schemas.microsoft.com/office/drawing/2014/main" id="{0DA33C94-9C7B-BC72-B416-5B964EFFD9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0" name="直線コネクタ 9599">
                        <a:extLst>
                          <a:ext uri="{FF2B5EF4-FFF2-40B4-BE49-F238E27FC236}">
                            <a16:creationId xmlns:a16="http://schemas.microsoft.com/office/drawing/2014/main" id="{F91FF077-F62F-9CAA-70D2-30E075FA6E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1" name="直線コネクタ 9600">
                        <a:extLst>
                          <a:ext uri="{FF2B5EF4-FFF2-40B4-BE49-F238E27FC236}">
                            <a16:creationId xmlns:a16="http://schemas.microsoft.com/office/drawing/2014/main" id="{B1F6B8D7-7ED0-3C03-19ED-6FCFE09B58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2" name="直線コネクタ 9601">
                        <a:extLst>
                          <a:ext uri="{FF2B5EF4-FFF2-40B4-BE49-F238E27FC236}">
                            <a16:creationId xmlns:a16="http://schemas.microsoft.com/office/drawing/2014/main" id="{B2D27AC5-6B72-95AF-E8A2-0384CCBF4F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3" name="直線コネクタ 9602">
                        <a:extLst>
                          <a:ext uri="{FF2B5EF4-FFF2-40B4-BE49-F238E27FC236}">
                            <a16:creationId xmlns:a16="http://schemas.microsoft.com/office/drawing/2014/main" id="{48D5BFCE-9E4F-A8BF-C54D-0A75D8469A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2" name="グループ化 9481">
                    <a:extLst>
                      <a:ext uri="{FF2B5EF4-FFF2-40B4-BE49-F238E27FC236}">
                        <a16:creationId xmlns:a16="http://schemas.microsoft.com/office/drawing/2014/main" id="{A36CECF8-CF17-B18C-3458-DE245F5B0258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52" name="グループ化 9551">
                      <a:extLst>
                        <a:ext uri="{FF2B5EF4-FFF2-40B4-BE49-F238E27FC236}">
                          <a16:creationId xmlns:a16="http://schemas.microsoft.com/office/drawing/2014/main" id="{A12693A5-927B-922A-2F10-8F59CB705B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70" name="直線コネクタ 9569">
                        <a:extLst>
                          <a:ext uri="{FF2B5EF4-FFF2-40B4-BE49-F238E27FC236}">
                            <a16:creationId xmlns:a16="http://schemas.microsoft.com/office/drawing/2014/main" id="{44CB3B5C-5FFB-650B-389B-20FBFCB18A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1" name="直線コネクタ 9570">
                        <a:extLst>
                          <a:ext uri="{FF2B5EF4-FFF2-40B4-BE49-F238E27FC236}">
                            <a16:creationId xmlns:a16="http://schemas.microsoft.com/office/drawing/2014/main" id="{A0BBBF04-DD92-1109-AD17-4A2535C0EB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2" name="直線コネクタ 9571">
                        <a:extLst>
                          <a:ext uri="{FF2B5EF4-FFF2-40B4-BE49-F238E27FC236}">
                            <a16:creationId xmlns:a16="http://schemas.microsoft.com/office/drawing/2014/main" id="{679B426F-556E-1E1B-BB0F-6F59039808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3" name="直線コネクタ 9572">
                        <a:extLst>
                          <a:ext uri="{FF2B5EF4-FFF2-40B4-BE49-F238E27FC236}">
                            <a16:creationId xmlns:a16="http://schemas.microsoft.com/office/drawing/2014/main" id="{A191BEE1-707E-0E60-A939-866D875560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4" name="直線コネクタ 9573">
                        <a:extLst>
                          <a:ext uri="{FF2B5EF4-FFF2-40B4-BE49-F238E27FC236}">
                            <a16:creationId xmlns:a16="http://schemas.microsoft.com/office/drawing/2014/main" id="{4ECD257E-8570-9CF0-655D-193EAB83F3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5" name="直線コネクタ 9574">
                        <a:extLst>
                          <a:ext uri="{FF2B5EF4-FFF2-40B4-BE49-F238E27FC236}">
                            <a16:creationId xmlns:a16="http://schemas.microsoft.com/office/drawing/2014/main" id="{234B96E0-DD01-7A76-C8B7-E64C75F37C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6" name="直線コネクタ 9575">
                        <a:extLst>
                          <a:ext uri="{FF2B5EF4-FFF2-40B4-BE49-F238E27FC236}">
                            <a16:creationId xmlns:a16="http://schemas.microsoft.com/office/drawing/2014/main" id="{14BC71EA-7929-E4D6-AAC7-9091887492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7" name="直線コネクタ 9576">
                        <a:extLst>
                          <a:ext uri="{FF2B5EF4-FFF2-40B4-BE49-F238E27FC236}">
                            <a16:creationId xmlns:a16="http://schemas.microsoft.com/office/drawing/2014/main" id="{22B975CB-C390-2BA7-9759-8DB445541A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8" name="直線コネクタ 9577">
                        <a:extLst>
                          <a:ext uri="{FF2B5EF4-FFF2-40B4-BE49-F238E27FC236}">
                            <a16:creationId xmlns:a16="http://schemas.microsoft.com/office/drawing/2014/main" id="{463ECE15-C168-EDDF-5244-AE5C01DB06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9" name="直線コネクタ 9578">
                        <a:extLst>
                          <a:ext uri="{FF2B5EF4-FFF2-40B4-BE49-F238E27FC236}">
                            <a16:creationId xmlns:a16="http://schemas.microsoft.com/office/drawing/2014/main" id="{807F4A40-E896-9A36-7B30-B686CEB9CA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0" name="直線コネクタ 9579">
                        <a:extLst>
                          <a:ext uri="{FF2B5EF4-FFF2-40B4-BE49-F238E27FC236}">
                            <a16:creationId xmlns:a16="http://schemas.microsoft.com/office/drawing/2014/main" id="{E27DB416-4D8E-15EF-6BC2-357782AD39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1" name="直線コネクタ 9580">
                        <a:extLst>
                          <a:ext uri="{FF2B5EF4-FFF2-40B4-BE49-F238E27FC236}">
                            <a16:creationId xmlns:a16="http://schemas.microsoft.com/office/drawing/2014/main" id="{F0F01B81-84D0-232C-CA8D-E1F2E0B2E4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2" name="直線コネクタ 9581">
                        <a:extLst>
                          <a:ext uri="{FF2B5EF4-FFF2-40B4-BE49-F238E27FC236}">
                            <a16:creationId xmlns:a16="http://schemas.microsoft.com/office/drawing/2014/main" id="{162CD094-1E06-DE25-F349-A8262B0CD7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3" name="直線コネクタ 9582">
                        <a:extLst>
                          <a:ext uri="{FF2B5EF4-FFF2-40B4-BE49-F238E27FC236}">
                            <a16:creationId xmlns:a16="http://schemas.microsoft.com/office/drawing/2014/main" id="{43DE7A3E-99EB-B1F7-AE48-0BCC907C18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4" name="直線コネクタ 9583">
                        <a:extLst>
                          <a:ext uri="{FF2B5EF4-FFF2-40B4-BE49-F238E27FC236}">
                            <a16:creationId xmlns:a16="http://schemas.microsoft.com/office/drawing/2014/main" id="{674ADC55-4613-5B80-8CA0-EA3BC1CCEA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5" name="直線コネクタ 9584">
                        <a:extLst>
                          <a:ext uri="{FF2B5EF4-FFF2-40B4-BE49-F238E27FC236}">
                            <a16:creationId xmlns:a16="http://schemas.microsoft.com/office/drawing/2014/main" id="{53B60AFE-467F-D043-9033-95D40CD3EB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53" name="グループ化 9552">
                      <a:extLst>
                        <a:ext uri="{FF2B5EF4-FFF2-40B4-BE49-F238E27FC236}">
                          <a16:creationId xmlns:a16="http://schemas.microsoft.com/office/drawing/2014/main" id="{4B197F26-A297-06CE-D389-391BD2555A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54" name="直線コネクタ 9553">
                        <a:extLst>
                          <a:ext uri="{FF2B5EF4-FFF2-40B4-BE49-F238E27FC236}">
                            <a16:creationId xmlns:a16="http://schemas.microsoft.com/office/drawing/2014/main" id="{B957A529-5EF4-088A-1AE8-6A7039FE97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5" name="直線コネクタ 9554">
                        <a:extLst>
                          <a:ext uri="{FF2B5EF4-FFF2-40B4-BE49-F238E27FC236}">
                            <a16:creationId xmlns:a16="http://schemas.microsoft.com/office/drawing/2014/main" id="{B523AE70-67CF-71A1-0B3E-07B79C64E2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6" name="直線コネクタ 9555">
                        <a:extLst>
                          <a:ext uri="{FF2B5EF4-FFF2-40B4-BE49-F238E27FC236}">
                            <a16:creationId xmlns:a16="http://schemas.microsoft.com/office/drawing/2014/main" id="{909AF710-AFD8-9C33-6BA6-4E3EB02424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7" name="直線コネクタ 9556">
                        <a:extLst>
                          <a:ext uri="{FF2B5EF4-FFF2-40B4-BE49-F238E27FC236}">
                            <a16:creationId xmlns:a16="http://schemas.microsoft.com/office/drawing/2014/main" id="{1B058D8D-1B87-1AD5-27F8-0637F46F38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8" name="直線コネクタ 9557">
                        <a:extLst>
                          <a:ext uri="{FF2B5EF4-FFF2-40B4-BE49-F238E27FC236}">
                            <a16:creationId xmlns:a16="http://schemas.microsoft.com/office/drawing/2014/main" id="{B398E3D1-A7FE-0934-8ADE-7324B7C95B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9" name="直線コネクタ 9558">
                        <a:extLst>
                          <a:ext uri="{FF2B5EF4-FFF2-40B4-BE49-F238E27FC236}">
                            <a16:creationId xmlns:a16="http://schemas.microsoft.com/office/drawing/2014/main" id="{9EA2C9E2-2706-675A-CC26-DFD7475794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0" name="直線コネクタ 9559">
                        <a:extLst>
                          <a:ext uri="{FF2B5EF4-FFF2-40B4-BE49-F238E27FC236}">
                            <a16:creationId xmlns:a16="http://schemas.microsoft.com/office/drawing/2014/main" id="{BBAF6652-82BF-D817-0E01-3467B63635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1" name="直線コネクタ 9560">
                        <a:extLst>
                          <a:ext uri="{FF2B5EF4-FFF2-40B4-BE49-F238E27FC236}">
                            <a16:creationId xmlns:a16="http://schemas.microsoft.com/office/drawing/2014/main" id="{16808EC5-F36E-8156-B3EB-ADDA2C2552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2" name="直線コネクタ 9561">
                        <a:extLst>
                          <a:ext uri="{FF2B5EF4-FFF2-40B4-BE49-F238E27FC236}">
                            <a16:creationId xmlns:a16="http://schemas.microsoft.com/office/drawing/2014/main" id="{A9153609-838A-A4EF-C84F-E999E62FC1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3" name="直線コネクタ 9562">
                        <a:extLst>
                          <a:ext uri="{FF2B5EF4-FFF2-40B4-BE49-F238E27FC236}">
                            <a16:creationId xmlns:a16="http://schemas.microsoft.com/office/drawing/2014/main" id="{073B235E-7E85-45D9-6F91-252C9AFB92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4" name="直線コネクタ 9563">
                        <a:extLst>
                          <a:ext uri="{FF2B5EF4-FFF2-40B4-BE49-F238E27FC236}">
                            <a16:creationId xmlns:a16="http://schemas.microsoft.com/office/drawing/2014/main" id="{89C82284-270B-4260-7A48-C68F7AFE6F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5" name="直線コネクタ 9564">
                        <a:extLst>
                          <a:ext uri="{FF2B5EF4-FFF2-40B4-BE49-F238E27FC236}">
                            <a16:creationId xmlns:a16="http://schemas.microsoft.com/office/drawing/2014/main" id="{CF61D020-EF8C-D9B4-2A90-421F58394B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6" name="直線コネクタ 9565">
                        <a:extLst>
                          <a:ext uri="{FF2B5EF4-FFF2-40B4-BE49-F238E27FC236}">
                            <a16:creationId xmlns:a16="http://schemas.microsoft.com/office/drawing/2014/main" id="{A9C4FC79-959B-DD45-6B63-C64D509775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7" name="直線コネクタ 9566">
                        <a:extLst>
                          <a:ext uri="{FF2B5EF4-FFF2-40B4-BE49-F238E27FC236}">
                            <a16:creationId xmlns:a16="http://schemas.microsoft.com/office/drawing/2014/main" id="{245E4989-21AB-DA32-4F9C-5E11500B01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8" name="直線コネクタ 9567">
                        <a:extLst>
                          <a:ext uri="{FF2B5EF4-FFF2-40B4-BE49-F238E27FC236}">
                            <a16:creationId xmlns:a16="http://schemas.microsoft.com/office/drawing/2014/main" id="{A86F805C-1703-1DE8-90CC-F4A92FD5BE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9" name="直線コネクタ 9568">
                        <a:extLst>
                          <a:ext uri="{FF2B5EF4-FFF2-40B4-BE49-F238E27FC236}">
                            <a16:creationId xmlns:a16="http://schemas.microsoft.com/office/drawing/2014/main" id="{5C438036-9B9A-77E2-46CB-4E18B95FCD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3" name="グループ化 9482">
                    <a:extLst>
                      <a:ext uri="{FF2B5EF4-FFF2-40B4-BE49-F238E27FC236}">
                        <a16:creationId xmlns:a16="http://schemas.microsoft.com/office/drawing/2014/main" id="{2C725482-8605-5CA0-4DBB-B67B1F3BAA7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18" name="グループ化 9517">
                      <a:extLst>
                        <a:ext uri="{FF2B5EF4-FFF2-40B4-BE49-F238E27FC236}">
                          <a16:creationId xmlns:a16="http://schemas.microsoft.com/office/drawing/2014/main" id="{6AF9F0DE-6A2E-3C99-25BC-5F5395FB4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36" name="直線コネクタ 9535">
                        <a:extLst>
                          <a:ext uri="{FF2B5EF4-FFF2-40B4-BE49-F238E27FC236}">
                            <a16:creationId xmlns:a16="http://schemas.microsoft.com/office/drawing/2014/main" id="{D9A2C68B-BBDF-C658-F003-27CCEA4534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7" name="直線コネクタ 9536">
                        <a:extLst>
                          <a:ext uri="{FF2B5EF4-FFF2-40B4-BE49-F238E27FC236}">
                            <a16:creationId xmlns:a16="http://schemas.microsoft.com/office/drawing/2014/main" id="{7DA6FDC0-89A6-B6F1-DBDF-21870B1848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8" name="直線コネクタ 9537">
                        <a:extLst>
                          <a:ext uri="{FF2B5EF4-FFF2-40B4-BE49-F238E27FC236}">
                            <a16:creationId xmlns:a16="http://schemas.microsoft.com/office/drawing/2014/main" id="{66F70745-35F9-8F8A-5799-6671F1BAEC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9" name="直線コネクタ 9538">
                        <a:extLst>
                          <a:ext uri="{FF2B5EF4-FFF2-40B4-BE49-F238E27FC236}">
                            <a16:creationId xmlns:a16="http://schemas.microsoft.com/office/drawing/2014/main" id="{B0FBA25C-F3A0-75F0-333D-33D6B5B2CF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0" name="直線コネクタ 9539">
                        <a:extLst>
                          <a:ext uri="{FF2B5EF4-FFF2-40B4-BE49-F238E27FC236}">
                            <a16:creationId xmlns:a16="http://schemas.microsoft.com/office/drawing/2014/main" id="{FB64096F-5915-355B-1BAB-98C3E242F9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1" name="直線コネクタ 9540">
                        <a:extLst>
                          <a:ext uri="{FF2B5EF4-FFF2-40B4-BE49-F238E27FC236}">
                            <a16:creationId xmlns:a16="http://schemas.microsoft.com/office/drawing/2014/main" id="{D4A9B086-08F1-8818-5C17-3312AE5E4F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2" name="直線コネクタ 9541">
                        <a:extLst>
                          <a:ext uri="{FF2B5EF4-FFF2-40B4-BE49-F238E27FC236}">
                            <a16:creationId xmlns:a16="http://schemas.microsoft.com/office/drawing/2014/main" id="{A42FB642-EE40-A448-23C2-5269C3C142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3" name="直線コネクタ 9542">
                        <a:extLst>
                          <a:ext uri="{FF2B5EF4-FFF2-40B4-BE49-F238E27FC236}">
                            <a16:creationId xmlns:a16="http://schemas.microsoft.com/office/drawing/2014/main" id="{9920DEDB-D313-2768-14F2-A18AC33AE1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4" name="直線コネクタ 9543">
                        <a:extLst>
                          <a:ext uri="{FF2B5EF4-FFF2-40B4-BE49-F238E27FC236}">
                            <a16:creationId xmlns:a16="http://schemas.microsoft.com/office/drawing/2014/main" id="{D1FADB55-3247-E019-A3CD-81D52B7561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5" name="直線コネクタ 9544">
                        <a:extLst>
                          <a:ext uri="{FF2B5EF4-FFF2-40B4-BE49-F238E27FC236}">
                            <a16:creationId xmlns:a16="http://schemas.microsoft.com/office/drawing/2014/main" id="{909BF65B-3A7B-5F37-0DA8-603F7F45C6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6" name="直線コネクタ 9545">
                        <a:extLst>
                          <a:ext uri="{FF2B5EF4-FFF2-40B4-BE49-F238E27FC236}">
                            <a16:creationId xmlns:a16="http://schemas.microsoft.com/office/drawing/2014/main" id="{9D78D054-904B-DE8D-1636-61DEFDE303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7" name="直線コネクタ 9546">
                        <a:extLst>
                          <a:ext uri="{FF2B5EF4-FFF2-40B4-BE49-F238E27FC236}">
                            <a16:creationId xmlns:a16="http://schemas.microsoft.com/office/drawing/2014/main" id="{2A314882-A099-7515-0268-1C681D1BD1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8" name="直線コネクタ 9547">
                        <a:extLst>
                          <a:ext uri="{FF2B5EF4-FFF2-40B4-BE49-F238E27FC236}">
                            <a16:creationId xmlns:a16="http://schemas.microsoft.com/office/drawing/2014/main" id="{749D9579-B68D-D24F-E180-699AEC2432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9" name="直線コネクタ 9548">
                        <a:extLst>
                          <a:ext uri="{FF2B5EF4-FFF2-40B4-BE49-F238E27FC236}">
                            <a16:creationId xmlns:a16="http://schemas.microsoft.com/office/drawing/2014/main" id="{E3F23403-3514-108D-3CE3-D7835D277D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0" name="直線コネクタ 9549">
                        <a:extLst>
                          <a:ext uri="{FF2B5EF4-FFF2-40B4-BE49-F238E27FC236}">
                            <a16:creationId xmlns:a16="http://schemas.microsoft.com/office/drawing/2014/main" id="{277CA718-BEFA-689C-7472-181B933E47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1" name="直線コネクタ 9550">
                        <a:extLst>
                          <a:ext uri="{FF2B5EF4-FFF2-40B4-BE49-F238E27FC236}">
                            <a16:creationId xmlns:a16="http://schemas.microsoft.com/office/drawing/2014/main" id="{44C8C458-060F-4A6E-2EE4-06BB32CD52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19" name="グループ化 9518">
                      <a:extLst>
                        <a:ext uri="{FF2B5EF4-FFF2-40B4-BE49-F238E27FC236}">
                          <a16:creationId xmlns:a16="http://schemas.microsoft.com/office/drawing/2014/main" id="{7F9334B8-D518-DE90-3170-14D507D40C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20" name="直線コネクタ 9519">
                        <a:extLst>
                          <a:ext uri="{FF2B5EF4-FFF2-40B4-BE49-F238E27FC236}">
                            <a16:creationId xmlns:a16="http://schemas.microsoft.com/office/drawing/2014/main" id="{1DB4E502-FD92-2E8E-D083-39665573CD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1" name="直線コネクタ 9520">
                        <a:extLst>
                          <a:ext uri="{FF2B5EF4-FFF2-40B4-BE49-F238E27FC236}">
                            <a16:creationId xmlns:a16="http://schemas.microsoft.com/office/drawing/2014/main" id="{869AC6E0-D674-D185-CAE4-02E4466DE4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2" name="直線コネクタ 9521">
                        <a:extLst>
                          <a:ext uri="{FF2B5EF4-FFF2-40B4-BE49-F238E27FC236}">
                            <a16:creationId xmlns:a16="http://schemas.microsoft.com/office/drawing/2014/main" id="{DE1746AA-5CD7-64DB-DA89-FF23C582BE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3" name="直線コネクタ 9522">
                        <a:extLst>
                          <a:ext uri="{FF2B5EF4-FFF2-40B4-BE49-F238E27FC236}">
                            <a16:creationId xmlns:a16="http://schemas.microsoft.com/office/drawing/2014/main" id="{88BAA99F-2DB8-F3FF-8826-097C979E55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4" name="直線コネクタ 9523">
                        <a:extLst>
                          <a:ext uri="{FF2B5EF4-FFF2-40B4-BE49-F238E27FC236}">
                            <a16:creationId xmlns:a16="http://schemas.microsoft.com/office/drawing/2014/main" id="{45C3C6CF-4629-3821-1BAA-E6AD8BB984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5" name="直線コネクタ 9524">
                        <a:extLst>
                          <a:ext uri="{FF2B5EF4-FFF2-40B4-BE49-F238E27FC236}">
                            <a16:creationId xmlns:a16="http://schemas.microsoft.com/office/drawing/2014/main" id="{020DE3EB-D7A7-45E4-31A8-2DA2D1154B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6" name="直線コネクタ 9525">
                        <a:extLst>
                          <a:ext uri="{FF2B5EF4-FFF2-40B4-BE49-F238E27FC236}">
                            <a16:creationId xmlns:a16="http://schemas.microsoft.com/office/drawing/2014/main" id="{AC734A83-3BCC-738B-B10F-5873894EBC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7" name="直線コネクタ 9526">
                        <a:extLst>
                          <a:ext uri="{FF2B5EF4-FFF2-40B4-BE49-F238E27FC236}">
                            <a16:creationId xmlns:a16="http://schemas.microsoft.com/office/drawing/2014/main" id="{84956A17-0BE3-E499-90C9-2B2186F857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8" name="直線コネクタ 9527">
                        <a:extLst>
                          <a:ext uri="{FF2B5EF4-FFF2-40B4-BE49-F238E27FC236}">
                            <a16:creationId xmlns:a16="http://schemas.microsoft.com/office/drawing/2014/main" id="{BD3A23E4-0332-BF4A-416F-42B0C4BEE9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9" name="直線コネクタ 9528">
                        <a:extLst>
                          <a:ext uri="{FF2B5EF4-FFF2-40B4-BE49-F238E27FC236}">
                            <a16:creationId xmlns:a16="http://schemas.microsoft.com/office/drawing/2014/main" id="{78B1D5A7-E02A-99FC-AC6E-2C8A390309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0" name="直線コネクタ 9529">
                        <a:extLst>
                          <a:ext uri="{FF2B5EF4-FFF2-40B4-BE49-F238E27FC236}">
                            <a16:creationId xmlns:a16="http://schemas.microsoft.com/office/drawing/2014/main" id="{9C378833-3553-C14F-7577-BDBBA1DDEB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1" name="直線コネクタ 9530">
                        <a:extLst>
                          <a:ext uri="{FF2B5EF4-FFF2-40B4-BE49-F238E27FC236}">
                            <a16:creationId xmlns:a16="http://schemas.microsoft.com/office/drawing/2014/main" id="{FD94754F-262D-40CE-B0E6-E98835B86A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2" name="直線コネクタ 9531">
                        <a:extLst>
                          <a:ext uri="{FF2B5EF4-FFF2-40B4-BE49-F238E27FC236}">
                            <a16:creationId xmlns:a16="http://schemas.microsoft.com/office/drawing/2014/main" id="{300C792C-59AC-15AB-97B3-797DD220EF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3" name="直線コネクタ 9532">
                        <a:extLst>
                          <a:ext uri="{FF2B5EF4-FFF2-40B4-BE49-F238E27FC236}">
                            <a16:creationId xmlns:a16="http://schemas.microsoft.com/office/drawing/2014/main" id="{62D7E7E4-DD8C-EF26-95DB-5C61D7758B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4" name="直線コネクタ 9533">
                        <a:extLst>
                          <a:ext uri="{FF2B5EF4-FFF2-40B4-BE49-F238E27FC236}">
                            <a16:creationId xmlns:a16="http://schemas.microsoft.com/office/drawing/2014/main" id="{95018D3E-A814-0D44-A8E8-5EF56A725F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5" name="直線コネクタ 9534">
                        <a:extLst>
                          <a:ext uri="{FF2B5EF4-FFF2-40B4-BE49-F238E27FC236}">
                            <a16:creationId xmlns:a16="http://schemas.microsoft.com/office/drawing/2014/main" id="{2A5A01D3-7777-A1BB-1D4B-BC4C4E1952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4" name="グループ化 9483">
                    <a:extLst>
                      <a:ext uri="{FF2B5EF4-FFF2-40B4-BE49-F238E27FC236}">
                        <a16:creationId xmlns:a16="http://schemas.microsoft.com/office/drawing/2014/main" id="{CD60F2A7-B68A-6BD9-8BFA-4041D1D532D6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502" name="直線コネクタ 9501">
                      <a:extLst>
                        <a:ext uri="{FF2B5EF4-FFF2-40B4-BE49-F238E27FC236}">
                          <a16:creationId xmlns:a16="http://schemas.microsoft.com/office/drawing/2014/main" id="{8C54C13F-A88C-28DA-0656-9CCEB5112C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3" name="直線コネクタ 9502">
                      <a:extLst>
                        <a:ext uri="{FF2B5EF4-FFF2-40B4-BE49-F238E27FC236}">
                          <a16:creationId xmlns:a16="http://schemas.microsoft.com/office/drawing/2014/main" id="{729DCBE7-5D55-70BD-499B-69FAA63397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4" name="直線コネクタ 9503">
                      <a:extLst>
                        <a:ext uri="{FF2B5EF4-FFF2-40B4-BE49-F238E27FC236}">
                          <a16:creationId xmlns:a16="http://schemas.microsoft.com/office/drawing/2014/main" id="{EA6E5029-60EB-B3B9-8912-8A23AB8B7B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5" name="直線コネクタ 9504">
                      <a:extLst>
                        <a:ext uri="{FF2B5EF4-FFF2-40B4-BE49-F238E27FC236}">
                          <a16:creationId xmlns:a16="http://schemas.microsoft.com/office/drawing/2014/main" id="{2E6BAC75-85A3-B324-4A1C-A6E6851E90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6" name="直線コネクタ 9505">
                      <a:extLst>
                        <a:ext uri="{FF2B5EF4-FFF2-40B4-BE49-F238E27FC236}">
                          <a16:creationId xmlns:a16="http://schemas.microsoft.com/office/drawing/2014/main" id="{F94A4D74-A502-CFDF-64A0-2B6BABB646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7" name="直線コネクタ 9506">
                      <a:extLst>
                        <a:ext uri="{FF2B5EF4-FFF2-40B4-BE49-F238E27FC236}">
                          <a16:creationId xmlns:a16="http://schemas.microsoft.com/office/drawing/2014/main" id="{E412754C-9007-C30D-598C-5E38053DE1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8" name="直線コネクタ 9507">
                      <a:extLst>
                        <a:ext uri="{FF2B5EF4-FFF2-40B4-BE49-F238E27FC236}">
                          <a16:creationId xmlns:a16="http://schemas.microsoft.com/office/drawing/2014/main" id="{E4160F77-37F5-3B19-1F09-580EC534CA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9" name="直線コネクタ 9508">
                      <a:extLst>
                        <a:ext uri="{FF2B5EF4-FFF2-40B4-BE49-F238E27FC236}">
                          <a16:creationId xmlns:a16="http://schemas.microsoft.com/office/drawing/2014/main" id="{CFD4B76B-6C50-3734-7BAA-C5035B7690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0" name="直線コネクタ 9509">
                      <a:extLst>
                        <a:ext uri="{FF2B5EF4-FFF2-40B4-BE49-F238E27FC236}">
                          <a16:creationId xmlns:a16="http://schemas.microsoft.com/office/drawing/2014/main" id="{55AA3503-2667-8093-DBDF-6BC6C4B2F9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1" name="直線コネクタ 9510">
                      <a:extLst>
                        <a:ext uri="{FF2B5EF4-FFF2-40B4-BE49-F238E27FC236}">
                          <a16:creationId xmlns:a16="http://schemas.microsoft.com/office/drawing/2014/main" id="{C6500833-7B4F-DD41-813D-73732A6F3D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2" name="直線コネクタ 9511">
                      <a:extLst>
                        <a:ext uri="{FF2B5EF4-FFF2-40B4-BE49-F238E27FC236}">
                          <a16:creationId xmlns:a16="http://schemas.microsoft.com/office/drawing/2014/main" id="{CDD3C3C1-3581-413F-B203-BB09C8BE96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3" name="直線コネクタ 9512">
                      <a:extLst>
                        <a:ext uri="{FF2B5EF4-FFF2-40B4-BE49-F238E27FC236}">
                          <a16:creationId xmlns:a16="http://schemas.microsoft.com/office/drawing/2014/main" id="{D6EB8731-BEC3-12BA-9B9D-C347539083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4" name="直線コネクタ 9513">
                      <a:extLst>
                        <a:ext uri="{FF2B5EF4-FFF2-40B4-BE49-F238E27FC236}">
                          <a16:creationId xmlns:a16="http://schemas.microsoft.com/office/drawing/2014/main" id="{33E013E9-D68F-0F8D-F12B-A131CAAE16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5" name="直線コネクタ 9514">
                      <a:extLst>
                        <a:ext uri="{FF2B5EF4-FFF2-40B4-BE49-F238E27FC236}">
                          <a16:creationId xmlns:a16="http://schemas.microsoft.com/office/drawing/2014/main" id="{1DE8E64B-5752-ABD1-6103-4A24829ADE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6" name="直線コネクタ 9515">
                      <a:extLst>
                        <a:ext uri="{FF2B5EF4-FFF2-40B4-BE49-F238E27FC236}">
                          <a16:creationId xmlns:a16="http://schemas.microsoft.com/office/drawing/2014/main" id="{B4A86584-B8DD-725E-1EDE-29EF107AD9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7" name="直線コネクタ 9516">
                      <a:extLst>
                        <a:ext uri="{FF2B5EF4-FFF2-40B4-BE49-F238E27FC236}">
                          <a16:creationId xmlns:a16="http://schemas.microsoft.com/office/drawing/2014/main" id="{1B004F70-A5FA-4021-CEBE-58F7D1D0FD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485" name="グループ化 9484">
                    <a:extLst>
                      <a:ext uri="{FF2B5EF4-FFF2-40B4-BE49-F238E27FC236}">
                        <a16:creationId xmlns:a16="http://schemas.microsoft.com/office/drawing/2014/main" id="{C073B67F-63DA-4F57-E931-7C8C6A58260C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486" name="直線コネクタ 9485">
                      <a:extLst>
                        <a:ext uri="{FF2B5EF4-FFF2-40B4-BE49-F238E27FC236}">
                          <a16:creationId xmlns:a16="http://schemas.microsoft.com/office/drawing/2014/main" id="{256596C9-A15B-8512-A19B-544112D7F7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7" name="直線コネクタ 9486">
                      <a:extLst>
                        <a:ext uri="{FF2B5EF4-FFF2-40B4-BE49-F238E27FC236}">
                          <a16:creationId xmlns:a16="http://schemas.microsoft.com/office/drawing/2014/main" id="{F1D8BD28-DA59-A465-7B5F-973E80BE26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8" name="直線コネクタ 9487">
                      <a:extLst>
                        <a:ext uri="{FF2B5EF4-FFF2-40B4-BE49-F238E27FC236}">
                          <a16:creationId xmlns:a16="http://schemas.microsoft.com/office/drawing/2014/main" id="{CAFA2C24-F54F-3B8F-8C04-FE40060863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9" name="直線コネクタ 9488">
                      <a:extLst>
                        <a:ext uri="{FF2B5EF4-FFF2-40B4-BE49-F238E27FC236}">
                          <a16:creationId xmlns:a16="http://schemas.microsoft.com/office/drawing/2014/main" id="{59C4D7A5-0823-D7C0-8AC4-95A16BE388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0" name="直線コネクタ 9489">
                      <a:extLst>
                        <a:ext uri="{FF2B5EF4-FFF2-40B4-BE49-F238E27FC236}">
                          <a16:creationId xmlns:a16="http://schemas.microsoft.com/office/drawing/2014/main" id="{B61936A0-7882-F3B5-A856-856E404C94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1" name="直線コネクタ 9490">
                      <a:extLst>
                        <a:ext uri="{FF2B5EF4-FFF2-40B4-BE49-F238E27FC236}">
                          <a16:creationId xmlns:a16="http://schemas.microsoft.com/office/drawing/2014/main" id="{9490C776-7DDC-AB29-C4B6-431A9CDE1E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2" name="直線コネクタ 9491">
                      <a:extLst>
                        <a:ext uri="{FF2B5EF4-FFF2-40B4-BE49-F238E27FC236}">
                          <a16:creationId xmlns:a16="http://schemas.microsoft.com/office/drawing/2014/main" id="{A508C4E7-DF9B-CCA9-7F5D-12C9758364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3" name="直線コネクタ 9492">
                      <a:extLst>
                        <a:ext uri="{FF2B5EF4-FFF2-40B4-BE49-F238E27FC236}">
                          <a16:creationId xmlns:a16="http://schemas.microsoft.com/office/drawing/2014/main" id="{A6C24D87-7847-C1CF-5633-79D9AD4666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4" name="直線コネクタ 9493">
                      <a:extLst>
                        <a:ext uri="{FF2B5EF4-FFF2-40B4-BE49-F238E27FC236}">
                          <a16:creationId xmlns:a16="http://schemas.microsoft.com/office/drawing/2014/main" id="{720E534C-F222-2C9B-7F7C-162844379B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5" name="直線コネクタ 9494">
                      <a:extLst>
                        <a:ext uri="{FF2B5EF4-FFF2-40B4-BE49-F238E27FC236}">
                          <a16:creationId xmlns:a16="http://schemas.microsoft.com/office/drawing/2014/main" id="{93F8072A-48BD-52AF-B468-3C52E080A2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6" name="直線コネクタ 9495">
                      <a:extLst>
                        <a:ext uri="{FF2B5EF4-FFF2-40B4-BE49-F238E27FC236}">
                          <a16:creationId xmlns:a16="http://schemas.microsoft.com/office/drawing/2014/main" id="{1528B320-D27D-3C43-05C3-0EDCF264203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7" name="直線コネクタ 9496">
                      <a:extLst>
                        <a:ext uri="{FF2B5EF4-FFF2-40B4-BE49-F238E27FC236}">
                          <a16:creationId xmlns:a16="http://schemas.microsoft.com/office/drawing/2014/main" id="{8B30D362-B757-27FD-234B-9156F7CCB8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8" name="直線コネクタ 9497">
                      <a:extLst>
                        <a:ext uri="{FF2B5EF4-FFF2-40B4-BE49-F238E27FC236}">
                          <a16:creationId xmlns:a16="http://schemas.microsoft.com/office/drawing/2014/main" id="{99014FDA-7CC2-BA38-D198-45D83F4EDF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9" name="直線コネクタ 9498">
                      <a:extLst>
                        <a:ext uri="{FF2B5EF4-FFF2-40B4-BE49-F238E27FC236}">
                          <a16:creationId xmlns:a16="http://schemas.microsoft.com/office/drawing/2014/main" id="{6FC6370E-5960-8DCC-06F4-72F6952F87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0" name="直線コネクタ 9499">
                      <a:extLst>
                        <a:ext uri="{FF2B5EF4-FFF2-40B4-BE49-F238E27FC236}">
                          <a16:creationId xmlns:a16="http://schemas.microsoft.com/office/drawing/2014/main" id="{4A8AAF16-DE2F-F921-2BAC-2694922F09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1" name="直線コネクタ 9500">
                      <a:extLst>
                        <a:ext uri="{FF2B5EF4-FFF2-40B4-BE49-F238E27FC236}">
                          <a16:creationId xmlns:a16="http://schemas.microsoft.com/office/drawing/2014/main" id="{4540E659-FBA5-21DD-6112-82AD33E431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452" name="グループ化 9451">
                  <a:extLst>
                    <a:ext uri="{FF2B5EF4-FFF2-40B4-BE49-F238E27FC236}">
                      <a16:creationId xmlns:a16="http://schemas.microsoft.com/office/drawing/2014/main" id="{C5C03D33-B462-9E9E-897F-84BF96761E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74" name="直線コネクタ 9473">
                    <a:extLst>
                      <a:ext uri="{FF2B5EF4-FFF2-40B4-BE49-F238E27FC236}">
                        <a16:creationId xmlns:a16="http://schemas.microsoft.com/office/drawing/2014/main" id="{824F8997-44C4-A320-51F1-81DE288D088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5" name="直線コネクタ 9474">
                    <a:extLst>
                      <a:ext uri="{FF2B5EF4-FFF2-40B4-BE49-F238E27FC236}">
                        <a16:creationId xmlns:a16="http://schemas.microsoft.com/office/drawing/2014/main" id="{443D5E8C-ACDB-FD00-11E4-9EA30B4EC4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6" name="直線コネクタ 9475">
                    <a:extLst>
                      <a:ext uri="{FF2B5EF4-FFF2-40B4-BE49-F238E27FC236}">
                        <a16:creationId xmlns:a16="http://schemas.microsoft.com/office/drawing/2014/main" id="{EF174B62-D9BC-D526-80B1-1D4B7CADA1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7" name="直線コネクタ 9476">
                    <a:extLst>
                      <a:ext uri="{FF2B5EF4-FFF2-40B4-BE49-F238E27FC236}">
                        <a16:creationId xmlns:a16="http://schemas.microsoft.com/office/drawing/2014/main" id="{1AE4E9F4-A8EE-B6F9-AC26-0F36C2440F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8" name="直線コネクタ 9477">
                    <a:extLst>
                      <a:ext uri="{FF2B5EF4-FFF2-40B4-BE49-F238E27FC236}">
                        <a16:creationId xmlns:a16="http://schemas.microsoft.com/office/drawing/2014/main" id="{87282849-9614-A555-6785-7B4A8A6835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9" name="直線コネクタ 9478">
                    <a:extLst>
                      <a:ext uri="{FF2B5EF4-FFF2-40B4-BE49-F238E27FC236}">
                        <a16:creationId xmlns:a16="http://schemas.microsoft.com/office/drawing/2014/main" id="{9A8ABA22-C953-16C5-E338-A487989B4F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3" name="グループ化 9452">
                  <a:extLst>
                    <a:ext uri="{FF2B5EF4-FFF2-40B4-BE49-F238E27FC236}">
                      <a16:creationId xmlns:a16="http://schemas.microsoft.com/office/drawing/2014/main" id="{A83DA163-6632-8F57-B1B2-4EDAFB7005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8" name="直線コネクタ 9467">
                    <a:extLst>
                      <a:ext uri="{FF2B5EF4-FFF2-40B4-BE49-F238E27FC236}">
                        <a16:creationId xmlns:a16="http://schemas.microsoft.com/office/drawing/2014/main" id="{E3E7A4C4-D221-33A2-FC5C-2C0D1C6325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9" name="直線コネクタ 9468">
                    <a:extLst>
                      <a:ext uri="{FF2B5EF4-FFF2-40B4-BE49-F238E27FC236}">
                        <a16:creationId xmlns:a16="http://schemas.microsoft.com/office/drawing/2014/main" id="{38400182-2ACA-B65E-3D91-919E13DA68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0" name="直線コネクタ 9469">
                    <a:extLst>
                      <a:ext uri="{FF2B5EF4-FFF2-40B4-BE49-F238E27FC236}">
                        <a16:creationId xmlns:a16="http://schemas.microsoft.com/office/drawing/2014/main" id="{6E78284F-8BF2-9428-2750-77E5C3B0C3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1" name="直線コネクタ 9470">
                    <a:extLst>
                      <a:ext uri="{FF2B5EF4-FFF2-40B4-BE49-F238E27FC236}">
                        <a16:creationId xmlns:a16="http://schemas.microsoft.com/office/drawing/2014/main" id="{DB2BCBA1-6E06-2FB6-B0BD-13BC8DF2DB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2" name="直線コネクタ 9471">
                    <a:extLst>
                      <a:ext uri="{FF2B5EF4-FFF2-40B4-BE49-F238E27FC236}">
                        <a16:creationId xmlns:a16="http://schemas.microsoft.com/office/drawing/2014/main" id="{30927682-9ABC-74EC-AD3F-6706B9F55F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3" name="直線コネクタ 9472">
                    <a:extLst>
                      <a:ext uri="{FF2B5EF4-FFF2-40B4-BE49-F238E27FC236}">
                        <a16:creationId xmlns:a16="http://schemas.microsoft.com/office/drawing/2014/main" id="{02D973D7-DC74-09A3-4478-6790820E06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4" name="グループ化 9453">
                  <a:extLst>
                    <a:ext uri="{FF2B5EF4-FFF2-40B4-BE49-F238E27FC236}">
                      <a16:creationId xmlns:a16="http://schemas.microsoft.com/office/drawing/2014/main" id="{CA9F5F07-79AB-9BCA-AB1F-05B4B1A96F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2" name="直線コネクタ 9461">
                    <a:extLst>
                      <a:ext uri="{FF2B5EF4-FFF2-40B4-BE49-F238E27FC236}">
                        <a16:creationId xmlns:a16="http://schemas.microsoft.com/office/drawing/2014/main" id="{7CF06D4B-036A-5220-B0B5-1B824CCE68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3" name="直線コネクタ 9462">
                    <a:extLst>
                      <a:ext uri="{FF2B5EF4-FFF2-40B4-BE49-F238E27FC236}">
                        <a16:creationId xmlns:a16="http://schemas.microsoft.com/office/drawing/2014/main" id="{6DA12919-5ACA-BEE9-3EE1-5808616029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4" name="直線コネクタ 9463">
                    <a:extLst>
                      <a:ext uri="{FF2B5EF4-FFF2-40B4-BE49-F238E27FC236}">
                        <a16:creationId xmlns:a16="http://schemas.microsoft.com/office/drawing/2014/main" id="{333BC995-E879-5E84-83D8-B2F4642E67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5" name="直線コネクタ 9464">
                    <a:extLst>
                      <a:ext uri="{FF2B5EF4-FFF2-40B4-BE49-F238E27FC236}">
                        <a16:creationId xmlns:a16="http://schemas.microsoft.com/office/drawing/2014/main" id="{25AE8843-1684-2308-4600-40F0E053D2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6" name="直線コネクタ 9465">
                    <a:extLst>
                      <a:ext uri="{FF2B5EF4-FFF2-40B4-BE49-F238E27FC236}">
                        <a16:creationId xmlns:a16="http://schemas.microsoft.com/office/drawing/2014/main" id="{475E3758-F381-9E2C-96E9-D77AE0A313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7" name="直線コネクタ 9466">
                    <a:extLst>
                      <a:ext uri="{FF2B5EF4-FFF2-40B4-BE49-F238E27FC236}">
                        <a16:creationId xmlns:a16="http://schemas.microsoft.com/office/drawing/2014/main" id="{A95097F3-A029-1EE7-4A75-62A3E7BA6F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5" name="グループ化 9454">
                  <a:extLst>
                    <a:ext uri="{FF2B5EF4-FFF2-40B4-BE49-F238E27FC236}">
                      <a16:creationId xmlns:a16="http://schemas.microsoft.com/office/drawing/2014/main" id="{4563814F-AECB-19AC-661E-D0304EFE72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56" name="直線コネクタ 9455">
                    <a:extLst>
                      <a:ext uri="{FF2B5EF4-FFF2-40B4-BE49-F238E27FC236}">
                        <a16:creationId xmlns:a16="http://schemas.microsoft.com/office/drawing/2014/main" id="{4CE80B45-04EA-FECA-643E-AC3205D540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7" name="直線コネクタ 9456">
                    <a:extLst>
                      <a:ext uri="{FF2B5EF4-FFF2-40B4-BE49-F238E27FC236}">
                        <a16:creationId xmlns:a16="http://schemas.microsoft.com/office/drawing/2014/main" id="{9C1EFFE1-F8C7-C220-2A7B-C9B3D168A6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8" name="直線コネクタ 9457">
                    <a:extLst>
                      <a:ext uri="{FF2B5EF4-FFF2-40B4-BE49-F238E27FC236}">
                        <a16:creationId xmlns:a16="http://schemas.microsoft.com/office/drawing/2014/main" id="{1FDE6424-9973-B58E-F4C0-DB2683D693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9" name="直線コネクタ 9458">
                    <a:extLst>
                      <a:ext uri="{FF2B5EF4-FFF2-40B4-BE49-F238E27FC236}">
                        <a16:creationId xmlns:a16="http://schemas.microsoft.com/office/drawing/2014/main" id="{FBB56D4E-4D52-528F-AC3D-67C86AFD76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0" name="直線コネクタ 9459">
                    <a:extLst>
                      <a:ext uri="{FF2B5EF4-FFF2-40B4-BE49-F238E27FC236}">
                        <a16:creationId xmlns:a16="http://schemas.microsoft.com/office/drawing/2014/main" id="{80C3475E-7D54-6DF7-DC23-B2D1B02531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1" name="直線コネクタ 9460">
                    <a:extLst>
                      <a:ext uri="{FF2B5EF4-FFF2-40B4-BE49-F238E27FC236}">
                        <a16:creationId xmlns:a16="http://schemas.microsoft.com/office/drawing/2014/main" id="{BEECFB10-E0D3-BADA-878B-6441E5F649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2" name="グループ化 9071">
                <a:extLst>
                  <a:ext uri="{FF2B5EF4-FFF2-40B4-BE49-F238E27FC236}">
                    <a16:creationId xmlns:a16="http://schemas.microsoft.com/office/drawing/2014/main" id="{8E101736-F614-7C27-C6F1-1560C9E7FBBB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262" name="正方形/長方形 9261">
                  <a:extLst>
                    <a:ext uri="{FF2B5EF4-FFF2-40B4-BE49-F238E27FC236}">
                      <a16:creationId xmlns:a16="http://schemas.microsoft.com/office/drawing/2014/main" id="{F69C39AF-D41F-90FD-6EAE-10510E88223D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263" name="グループ化 9262">
                  <a:extLst>
                    <a:ext uri="{FF2B5EF4-FFF2-40B4-BE49-F238E27FC236}">
                      <a16:creationId xmlns:a16="http://schemas.microsoft.com/office/drawing/2014/main" id="{F8E01DDA-032F-6316-06E3-0A4B8850E627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292" name="グループ化 9291">
                    <a:extLst>
                      <a:ext uri="{FF2B5EF4-FFF2-40B4-BE49-F238E27FC236}">
                        <a16:creationId xmlns:a16="http://schemas.microsoft.com/office/drawing/2014/main" id="{5E53AA97-FF05-C3D4-1702-0BBC50BC21F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432" name="正方形/長方形 9431">
                      <a:extLst>
                        <a:ext uri="{FF2B5EF4-FFF2-40B4-BE49-F238E27FC236}">
                          <a16:creationId xmlns:a16="http://schemas.microsoft.com/office/drawing/2014/main" id="{FD808164-74C6-B255-DF1F-2FB9130C64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3" name="グループ化 9432">
                      <a:extLst>
                        <a:ext uri="{FF2B5EF4-FFF2-40B4-BE49-F238E27FC236}">
                          <a16:creationId xmlns:a16="http://schemas.microsoft.com/office/drawing/2014/main" id="{430FC77C-3F99-F8EE-2EC9-1F56BD8986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8" name="正方形/長方形 9447">
                        <a:extLst>
                          <a:ext uri="{FF2B5EF4-FFF2-40B4-BE49-F238E27FC236}">
                            <a16:creationId xmlns:a16="http://schemas.microsoft.com/office/drawing/2014/main" id="{17E0E6AA-3170-0A1B-CAF6-2A5D240FB16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9" name="正方形/長方形 9448">
                        <a:extLst>
                          <a:ext uri="{FF2B5EF4-FFF2-40B4-BE49-F238E27FC236}">
                            <a16:creationId xmlns:a16="http://schemas.microsoft.com/office/drawing/2014/main" id="{D8242B9D-D568-944B-B4F2-4DCA4C7353A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434" name="グループ化 9433">
                      <a:extLst>
                        <a:ext uri="{FF2B5EF4-FFF2-40B4-BE49-F238E27FC236}">
                          <a16:creationId xmlns:a16="http://schemas.microsoft.com/office/drawing/2014/main" id="{32B7916E-8CAD-A13E-F3E1-2B9440F167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444" name="正方形/長方形 9443">
                        <a:extLst>
                          <a:ext uri="{FF2B5EF4-FFF2-40B4-BE49-F238E27FC236}">
                            <a16:creationId xmlns:a16="http://schemas.microsoft.com/office/drawing/2014/main" id="{504E21AA-0B7C-F0A1-2D86-74178F5D3D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445" name="グループ化 9444">
                        <a:extLst>
                          <a:ext uri="{FF2B5EF4-FFF2-40B4-BE49-F238E27FC236}">
                            <a16:creationId xmlns:a16="http://schemas.microsoft.com/office/drawing/2014/main" id="{3229C268-A97E-1AA7-AEAA-FE0FAB2E0A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446" name="正方形/長方形 9445">
                          <a:extLst>
                            <a:ext uri="{FF2B5EF4-FFF2-40B4-BE49-F238E27FC236}">
                              <a16:creationId xmlns:a16="http://schemas.microsoft.com/office/drawing/2014/main" id="{FA6A63E5-683A-5E6F-C289-18D32E798B7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447" name="正方形/長方形 9446">
                          <a:extLst>
                            <a:ext uri="{FF2B5EF4-FFF2-40B4-BE49-F238E27FC236}">
                              <a16:creationId xmlns:a16="http://schemas.microsoft.com/office/drawing/2014/main" id="{643E7E07-1BB7-44D4-9950-8B9BD7ED425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435" name="正方形/長方形 9434">
                      <a:extLst>
                        <a:ext uri="{FF2B5EF4-FFF2-40B4-BE49-F238E27FC236}">
                          <a16:creationId xmlns:a16="http://schemas.microsoft.com/office/drawing/2014/main" id="{A9AE9898-97F6-1753-81BC-E2957C97156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6" name="グループ化 9435">
                      <a:extLst>
                        <a:ext uri="{FF2B5EF4-FFF2-40B4-BE49-F238E27FC236}">
                          <a16:creationId xmlns:a16="http://schemas.microsoft.com/office/drawing/2014/main" id="{884F55F1-81AB-A3BB-9CED-9254C1690C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2" name="正方形/長方形 9441">
                        <a:extLst>
                          <a:ext uri="{FF2B5EF4-FFF2-40B4-BE49-F238E27FC236}">
                            <a16:creationId xmlns:a16="http://schemas.microsoft.com/office/drawing/2014/main" id="{B9CCE743-68BE-20DB-3488-9CA7AA78339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3" name="正方形/長方形 9442">
                        <a:extLst>
                          <a:ext uri="{FF2B5EF4-FFF2-40B4-BE49-F238E27FC236}">
                            <a16:creationId xmlns:a16="http://schemas.microsoft.com/office/drawing/2014/main" id="{254ADFC5-24ED-46C3-B7E5-A13C1114480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7" name="正方形/長方形 9436">
                      <a:extLst>
                        <a:ext uri="{FF2B5EF4-FFF2-40B4-BE49-F238E27FC236}">
                          <a16:creationId xmlns:a16="http://schemas.microsoft.com/office/drawing/2014/main" id="{79D85FD0-7FCF-421A-A795-079964C4FA4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8" name="グループ化 9437">
                      <a:extLst>
                        <a:ext uri="{FF2B5EF4-FFF2-40B4-BE49-F238E27FC236}">
                          <a16:creationId xmlns:a16="http://schemas.microsoft.com/office/drawing/2014/main" id="{69A3E3DD-6E8C-3B86-3236-2DB331A191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0" name="正方形/長方形 9439">
                        <a:extLst>
                          <a:ext uri="{FF2B5EF4-FFF2-40B4-BE49-F238E27FC236}">
                            <a16:creationId xmlns:a16="http://schemas.microsoft.com/office/drawing/2014/main" id="{69A13EE2-95C7-6F44-734A-1F625E7D246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1" name="正方形/長方形 9440">
                        <a:extLst>
                          <a:ext uri="{FF2B5EF4-FFF2-40B4-BE49-F238E27FC236}">
                            <a16:creationId xmlns:a16="http://schemas.microsoft.com/office/drawing/2014/main" id="{98B9D743-36B4-DDFE-D7B0-9F42ED7A054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9" name="正方形/長方形 9438">
                      <a:extLst>
                        <a:ext uri="{FF2B5EF4-FFF2-40B4-BE49-F238E27FC236}">
                          <a16:creationId xmlns:a16="http://schemas.microsoft.com/office/drawing/2014/main" id="{C2B0E772-F3CB-B8EF-61E5-E42C6E63DC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293" name="グループ化 9292">
                    <a:extLst>
                      <a:ext uri="{FF2B5EF4-FFF2-40B4-BE49-F238E27FC236}">
                        <a16:creationId xmlns:a16="http://schemas.microsoft.com/office/drawing/2014/main" id="{4A8A5B8B-DEC5-3BF4-6B98-F2D2E254027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98" name="グループ化 9397">
                      <a:extLst>
                        <a:ext uri="{FF2B5EF4-FFF2-40B4-BE49-F238E27FC236}">
                          <a16:creationId xmlns:a16="http://schemas.microsoft.com/office/drawing/2014/main" id="{AE1B04E0-0235-65A5-405F-A060D22CAA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16" name="直線コネクタ 9415">
                        <a:extLst>
                          <a:ext uri="{FF2B5EF4-FFF2-40B4-BE49-F238E27FC236}">
                            <a16:creationId xmlns:a16="http://schemas.microsoft.com/office/drawing/2014/main" id="{2D061139-2207-768E-5CDC-00C59A71D8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7" name="直線コネクタ 9416">
                        <a:extLst>
                          <a:ext uri="{FF2B5EF4-FFF2-40B4-BE49-F238E27FC236}">
                            <a16:creationId xmlns:a16="http://schemas.microsoft.com/office/drawing/2014/main" id="{32F643D3-D1CE-0BC7-74D2-DC3FB354F0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8" name="直線コネクタ 9417">
                        <a:extLst>
                          <a:ext uri="{FF2B5EF4-FFF2-40B4-BE49-F238E27FC236}">
                            <a16:creationId xmlns:a16="http://schemas.microsoft.com/office/drawing/2014/main" id="{AAD1F2FD-9E84-42B9-C900-3B354DAA87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9" name="直線コネクタ 9418">
                        <a:extLst>
                          <a:ext uri="{FF2B5EF4-FFF2-40B4-BE49-F238E27FC236}">
                            <a16:creationId xmlns:a16="http://schemas.microsoft.com/office/drawing/2014/main" id="{594A4C11-582C-66DD-E32D-F68465EFD6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0" name="直線コネクタ 9419">
                        <a:extLst>
                          <a:ext uri="{FF2B5EF4-FFF2-40B4-BE49-F238E27FC236}">
                            <a16:creationId xmlns:a16="http://schemas.microsoft.com/office/drawing/2014/main" id="{936C7A9D-E018-5DBF-D47C-27099792DB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1" name="直線コネクタ 9420">
                        <a:extLst>
                          <a:ext uri="{FF2B5EF4-FFF2-40B4-BE49-F238E27FC236}">
                            <a16:creationId xmlns:a16="http://schemas.microsoft.com/office/drawing/2014/main" id="{AB4033CE-CB70-26E8-D879-D3C4E97AD8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2" name="直線コネクタ 9421">
                        <a:extLst>
                          <a:ext uri="{FF2B5EF4-FFF2-40B4-BE49-F238E27FC236}">
                            <a16:creationId xmlns:a16="http://schemas.microsoft.com/office/drawing/2014/main" id="{B16F586D-4FA5-174C-3A02-DB267F793E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3" name="直線コネクタ 9422">
                        <a:extLst>
                          <a:ext uri="{FF2B5EF4-FFF2-40B4-BE49-F238E27FC236}">
                            <a16:creationId xmlns:a16="http://schemas.microsoft.com/office/drawing/2014/main" id="{381AD515-16CD-9B35-4DA9-11E9CC7AB0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4" name="直線コネクタ 9423">
                        <a:extLst>
                          <a:ext uri="{FF2B5EF4-FFF2-40B4-BE49-F238E27FC236}">
                            <a16:creationId xmlns:a16="http://schemas.microsoft.com/office/drawing/2014/main" id="{431AD4D3-88CE-2012-2E51-7D952A1B70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5" name="直線コネクタ 9424">
                        <a:extLst>
                          <a:ext uri="{FF2B5EF4-FFF2-40B4-BE49-F238E27FC236}">
                            <a16:creationId xmlns:a16="http://schemas.microsoft.com/office/drawing/2014/main" id="{B31CBC74-BB52-F2B0-2D99-1C52EE2025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6" name="直線コネクタ 9425">
                        <a:extLst>
                          <a:ext uri="{FF2B5EF4-FFF2-40B4-BE49-F238E27FC236}">
                            <a16:creationId xmlns:a16="http://schemas.microsoft.com/office/drawing/2014/main" id="{E22CC213-C3C6-6C0F-47A4-5296EE506F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7" name="直線コネクタ 9426">
                        <a:extLst>
                          <a:ext uri="{FF2B5EF4-FFF2-40B4-BE49-F238E27FC236}">
                            <a16:creationId xmlns:a16="http://schemas.microsoft.com/office/drawing/2014/main" id="{BD49987B-348D-8A95-6186-10DC8387D0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8" name="直線コネクタ 9427">
                        <a:extLst>
                          <a:ext uri="{FF2B5EF4-FFF2-40B4-BE49-F238E27FC236}">
                            <a16:creationId xmlns:a16="http://schemas.microsoft.com/office/drawing/2014/main" id="{3BDA9321-723B-3405-2E58-A41739ECE8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9" name="直線コネクタ 9428">
                        <a:extLst>
                          <a:ext uri="{FF2B5EF4-FFF2-40B4-BE49-F238E27FC236}">
                            <a16:creationId xmlns:a16="http://schemas.microsoft.com/office/drawing/2014/main" id="{E1D79B96-4C22-5FC8-468B-32C8A65CAD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0" name="直線コネクタ 9429">
                        <a:extLst>
                          <a:ext uri="{FF2B5EF4-FFF2-40B4-BE49-F238E27FC236}">
                            <a16:creationId xmlns:a16="http://schemas.microsoft.com/office/drawing/2014/main" id="{33305B4B-1E9F-A560-3CBF-392DFF4F28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1" name="直線コネクタ 9430">
                        <a:extLst>
                          <a:ext uri="{FF2B5EF4-FFF2-40B4-BE49-F238E27FC236}">
                            <a16:creationId xmlns:a16="http://schemas.microsoft.com/office/drawing/2014/main" id="{7C8E2BF6-D29E-37F7-75FC-1072F784D0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99" name="グループ化 9398">
                      <a:extLst>
                        <a:ext uri="{FF2B5EF4-FFF2-40B4-BE49-F238E27FC236}">
                          <a16:creationId xmlns:a16="http://schemas.microsoft.com/office/drawing/2014/main" id="{01F20233-2E16-0324-E82D-73D32DCC7F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00" name="直線コネクタ 9399">
                        <a:extLst>
                          <a:ext uri="{FF2B5EF4-FFF2-40B4-BE49-F238E27FC236}">
                            <a16:creationId xmlns:a16="http://schemas.microsoft.com/office/drawing/2014/main" id="{B72C94B1-46C3-CB2C-3065-395FBD00F2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1" name="直線コネクタ 9400">
                        <a:extLst>
                          <a:ext uri="{FF2B5EF4-FFF2-40B4-BE49-F238E27FC236}">
                            <a16:creationId xmlns:a16="http://schemas.microsoft.com/office/drawing/2014/main" id="{7089BADB-0F1D-2553-18F0-861AB7D935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2" name="直線コネクタ 9401">
                        <a:extLst>
                          <a:ext uri="{FF2B5EF4-FFF2-40B4-BE49-F238E27FC236}">
                            <a16:creationId xmlns:a16="http://schemas.microsoft.com/office/drawing/2014/main" id="{C55AFCC2-04B4-0F49-B485-DD0F5E6F57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3" name="直線コネクタ 9402">
                        <a:extLst>
                          <a:ext uri="{FF2B5EF4-FFF2-40B4-BE49-F238E27FC236}">
                            <a16:creationId xmlns:a16="http://schemas.microsoft.com/office/drawing/2014/main" id="{70F54B85-B22D-890D-3815-0466CED744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4" name="直線コネクタ 9403">
                        <a:extLst>
                          <a:ext uri="{FF2B5EF4-FFF2-40B4-BE49-F238E27FC236}">
                            <a16:creationId xmlns:a16="http://schemas.microsoft.com/office/drawing/2014/main" id="{E86B1681-73B7-84AC-0B4D-E8AC7E6402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5" name="直線コネクタ 9404">
                        <a:extLst>
                          <a:ext uri="{FF2B5EF4-FFF2-40B4-BE49-F238E27FC236}">
                            <a16:creationId xmlns:a16="http://schemas.microsoft.com/office/drawing/2014/main" id="{80E3AE18-C53A-AE2A-9DC0-AC9E5FC2FA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6" name="直線コネクタ 9405">
                        <a:extLst>
                          <a:ext uri="{FF2B5EF4-FFF2-40B4-BE49-F238E27FC236}">
                            <a16:creationId xmlns:a16="http://schemas.microsoft.com/office/drawing/2014/main" id="{CB7E57EE-7DB0-C8B8-F1C5-2927CD05B0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7" name="直線コネクタ 9406">
                        <a:extLst>
                          <a:ext uri="{FF2B5EF4-FFF2-40B4-BE49-F238E27FC236}">
                            <a16:creationId xmlns:a16="http://schemas.microsoft.com/office/drawing/2014/main" id="{DB5B1017-C64F-0C73-2185-E693B6AF7E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8" name="直線コネクタ 9407">
                        <a:extLst>
                          <a:ext uri="{FF2B5EF4-FFF2-40B4-BE49-F238E27FC236}">
                            <a16:creationId xmlns:a16="http://schemas.microsoft.com/office/drawing/2014/main" id="{FFFD13F1-E450-C533-2E51-D7A8FB8419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9" name="直線コネクタ 9408">
                        <a:extLst>
                          <a:ext uri="{FF2B5EF4-FFF2-40B4-BE49-F238E27FC236}">
                            <a16:creationId xmlns:a16="http://schemas.microsoft.com/office/drawing/2014/main" id="{0A5AAA68-9EF5-AFD2-4ACB-D4B193698F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0" name="直線コネクタ 9409">
                        <a:extLst>
                          <a:ext uri="{FF2B5EF4-FFF2-40B4-BE49-F238E27FC236}">
                            <a16:creationId xmlns:a16="http://schemas.microsoft.com/office/drawing/2014/main" id="{CDC5020A-526E-6A73-BE85-6981ABB9FC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1" name="直線コネクタ 9410">
                        <a:extLst>
                          <a:ext uri="{FF2B5EF4-FFF2-40B4-BE49-F238E27FC236}">
                            <a16:creationId xmlns:a16="http://schemas.microsoft.com/office/drawing/2014/main" id="{218403DB-8CC0-A937-BBC7-87DF21A28D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2" name="直線コネクタ 9411">
                        <a:extLst>
                          <a:ext uri="{FF2B5EF4-FFF2-40B4-BE49-F238E27FC236}">
                            <a16:creationId xmlns:a16="http://schemas.microsoft.com/office/drawing/2014/main" id="{6E71FAE1-B861-59B1-3E40-92752678E2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3" name="直線コネクタ 9412">
                        <a:extLst>
                          <a:ext uri="{FF2B5EF4-FFF2-40B4-BE49-F238E27FC236}">
                            <a16:creationId xmlns:a16="http://schemas.microsoft.com/office/drawing/2014/main" id="{5A0C1F81-0C6E-DE30-871E-3BBB8FFBE6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4" name="直線コネクタ 9413">
                        <a:extLst>
                          <a:ext uri="{FF2B5EF4-FFF2-40B4-BE49-F238E27FC236}">
                            <a16:creationId xmlns:a16="http://schemas.microsoft.com/office/drawing/2014/main" id="{D72F4A0B-5684-7762-5C65-A1E46FADA1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5" name="直線コネクタ 9414">
                        <a:extLst>
                          <a:ext uri="{FF2B5EF4-FFF2-40B4-BE49-F238E27FC236}">
                            <a16:creationId xmlns:a16="http://schemas.microsoft.com/office/drawing/2014/main" id="{F8C6DC17-FF6E-DF22-9214-6CAD23FA95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4" name="グループ化 9293">
                    <a:extLst>
                      <a:ext uri="{FF2B5EF4-FFF2-40B4-BE49-F238E27FC236}">
                        <a16:creationId xmlns:a16="http://schemas.microsoft.com/office/drawing/2014/main" id="{AD900088-3E94-C97B-AA04-3F78EA49236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64" name="グループ化 9363">
                      <a:extLst>
                        <a:ext uri="{FF2B5EF4-FFF2-40B4-BE49-F238E27FC236}">
                          <a16:creationId xmlns:a16="http://schemas.microsoft.com/office/drawing/2014/main" id="{B515729C-2F10-E1CB-C71E-4EE32BF6AEA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82" name="直線コネクタ 9381">
                        <a:extLst>
                          <a:ext uri="{FF2B5EF4-FFF2-40B4-BE49-F238E27FC236}">
                            <a16:creationId xmlns:a16="http://schemas.microsoft.com/office/drawing/2014/main" id="{AFDE4305-F9AD-63D8-CEBB-FA91B83F3A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3" name="直線コネクタ 9382">
                        <a:extLst>
                          <a:ext uri="{FF2B5EF4-FFF2-40B4-BE49-F238E27FC236}">
                            <a16:creationId xmlns:a16="http://schemas.microsoft.com/office/drawing/2014/main" id="{52D0EB03-40DD-01CE-173E-6DDC6C2D8C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4" name="直線コネクタ 9383">
                        <a:extLst>
                          <a:ext uri="{FF2B5EF4-FFF2-40B4-BE49-F238E27FC236}">
                            <a16:creationId xmlns:a16="http://schemas.microsoft.com/office/drawing/2014/main" id="{30C34915-A4AD-74C7-2E12-FFB770E66F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5" name="直線コネクタ 9384">
                        <a:extLst>
                          <a:ext uri="{FF2B5EF4-FFF2-40B4-BE49-F238E27FC236}">
                            <a16:creationId xmlns:a16="http://schemas.microsoft.com/office/drawing/2014/main" id="{5A92C8AE-5F5C-AE52-590E-09B1FABAAF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6" name="直線コネクタ 9385">
                        <a:extLst>
                          <a:ext uri="{FF2B5EF4-FFF2-40B4-BE49-F238E27FC236}">
                            <a16:creationId xmlns:a16="http://schemas.microsoft.com/office/drawing/2014/main" id="{DED4D37D-7A07-AC20-9527-C5C13A344E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7" name="直線コネクタ 9386">
                        <a:extLst>
                          <a:ext uri="{FF2B5EF4-FFF2-40B4-BE49-F238E27FC236}">
                            <a16:creationId xmlns:a16="http://schemas.microsoft.com/office/drawing/2014/main" id="{EE487F2A-5043-3327-7EE3-59E922C3D3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8" name="直線コネクタ 9387">
                        <a:extLst>
                          <a:ext uri="{FF2B5EF4-FFF2-40B4-BE49-F238E27FC236}">
                            <a16:creationId xmlns:a16="http://schemas.microsoft.com/office/drawing/2014/main" id="{C2697BEA-0D4C-F19F-3EB6-F2BE7798D8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9" name="直線コネクタ 9388">
                        <a:extLst>
                          <a:ext uri="{FF2B5EF4-FFF2-40B4-BE49-F238E27FC236}">
                            <a16:creationId xmlns:a16="http://schemas.microsoft.com/office/drawing/2014/main" id="{49B967A0-1CD9-1804-050D-DC52D44ECD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0" name="直線コネクタ 9389">
                        <a:extLst>
                          <a:ext uri="{FF2B5EF4-FFF2-40B4-BE49-F238E27FC236}">
                            <a16:creationId xmlns:a16="http://schemas.microsoft.com/office/drawing/2014/main" id="{74B7AC95-9777-9DE0-AFD9-4A4E738345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1" name="直線コネクタ 9390">
                        <a:extLst>
                          <a:ext uri="{FF2B5EF4-FFF2-40B4-BE49-F238E27FC236}">
                            <a16:creationId xmlns:a16="http://schemas.microsoft.com/office/drawing/2014/main" id="{63EE18E1-B1AF-58D9-428A-414584EADB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2" name="直線コネクタ 9391">
                        <a:extLst>
                          <a:ext uri="{FF2B5EF4-FFF2-40B4-BE49-F238E27FC236}">
                            <a16:creationId xmlns:a16="http://schemas.microsoft.com/office/drawing/2014/main" id="{F5AD3920-289E-44C5-978A-F8157DF70B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3" name="直線コネクタ 9392">
                        <a:extLst>
                          <a:ext uri="{FF2B5EF4-FFF2-40B4-BE49-F238E27FC236}">
                            <a16:creationId xmlns:a16="http://schemas.microsoft.com/office/drawing/2014/main" id="{CA573327-AF98-B091-82B7-F01845A269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4" name="直線コネクタ 9393">
                        <a:extLst>
                          <a:ext uri="{FF2B5EF4-FFF2-40B4-BE49-F238E27FC236}">
                            <a16:creationId xmlns:a16="http://schemas.microsoft.com/office/drawing/2014/main" id="{0CFFB0C4-7B9A-CAD9-C2B0-D450B9E57E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5" name="直線コネクタ 9394">
                        <a:extLst>
                          <a:ext uri="{FF2B5EF4-FFF2-40B4-BE49-F238E27FC236}">
                            <a16:creationId xmlns:a16="http://schemas.microsoft.com/office/drawing/2014/main" id="{26886571-ACA9-088D-9916-FEEC3212C8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6" name="直線コネクタ 9395">
                        <a:extLst>
                          <a:ext uri="{FF2B5EF4-FFF2-40B4-BE49-F238E27FC236}">
                            <a16:creationId xmlns:a16="http://schemas.microsoft.com/office/drawing/2014/main" id="{B52EC5D1-005A-3E7D-7539-0462ADF4E1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7" name="直線コネクタ 9396">
                        <a:extLst>
                          <a:ext uri="{FF2B5EF4-FFF2-40B4-BE49-F238E27FC236}">
                            <a16:creationId xmlns:a16="http://schemas.microsoft.com/office/drawing/2014/main" id="{8FDC25DA-2838-0324-F464-1D84654BE9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65" name="グループ化 9364">
                      <a:extLst>
                        <a:ext uri="{FF2B5EF4-FFF2-40B4-BE49-F238E27FC236}">
                          <a16:creationId xmlns:a16="http://schemas.microsoft.com/office/drawing/2014/main" id="{431A5D67-D94E-1BFC-F903-724FA5A9CC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66" name="直線コネクタ 9365">
                        <a:extLst>
                          <a:ext uri="{FF2B5EF4-FFF2-40B4-BE49-F238E27FC236}">
                            <a16:creationId xmlns:a16="http://schemas.microsoft.com/office/drawing/2014/main" id="{227C482B-87D8-408F-57FB-C186B827EB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7" name="直線コネクタ 9366">
                        <a:extLst>
                          <a:ext uri="{FF2B5EF4-FFF2-40B4-BE49-F238E27FC236}">
                            <a16:creationId xmlns:a16="http://schemas.microsoft.com/office/drawing/2014/main" id="{74C70CB8-EA79-82F9-F83E-F46C3C3343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8" name="直線コネクタ 9367">
                        <a:extLst>
                          <a:ext uri="{FF2B5EF4-FFF2-40B4-BE49-F238E27FC236}">
                            <a16:creationId xmlns:a16="http://schemas.microsoft.com/office/drawing/2014/main" id="{5FF7E96B-818D-5652-0AF3-2DD356E54A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9" name="直線コネクタ 9368">
                        <a:extLst>
                          <a:ext uri="{FF2B5EF4-FFF2-40B4-BE49-F238E27FC236}">
                            <a16:creationId xmlns:a16="http://schemas.microsoft.com/office/drawing/2014/main" id="{6077B70B-2102-910A-CCBB-9EEADE9302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0" name="直線コネクタ 9369">
                        <a:extLst>
                          <a:ext uri="{FF2B5EF4-FFF2-40B4-BE49-F238E27FC236}">
                            <a16:creationId xmlns:a16="http://schemas.microsoft.com/office/drawing/2014/main" id="{761B7DC2-EC36-E492-30C1-5884FD2E80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1" name="直線コネクタ 9370">
                        <a:extLst>
                          <a:ext uri="{FF2B5EF4-FFF2-40B4-BE49-F238E27FC236}">
                            <a16:creationId xmlns:a16="http://schemas.microsoft.com/office/drawing/2014/main" id="{C47C0656-3F30-066B-71A1-E9AE98F13F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2" name="直線コネクタ 9371">
                        <a:extLst>
                          <a:ext uri="{FF2B5EF4-FFF2-40B4-BE49-F238E27FC236}">
                            <a16:creationId xmlns:a16="http://schemas.microsoft.com/office/drawing/2014/main" id="{C1378FAC-2CF5-2DFA-25F4-4AB3878005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3" name="直線コネクタ 9372">
                        <a:extLst>
                          <a:ext uri="{FF2B5EF4-FFF2-40B4-BE49-F238E27FC236}">
                            <a16:creationId xmlns:a16="http://schemas.microsoft.com/office/drawing/2014/main" id="{F9301941-2E98-F51F-5F5C-5321178124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4" name="直線コネクタ 9373">
                        <a:extLst>
                          <a:ext uri="{FF2B5EF4-FFF2-40B4-BE49-F238E27FC236}">
                            <a16:creationId xmlns:a16="http://schemas.microsoft.com/office/drawing/2014/main" id="{71773310-37AC-BC67-6C9E-CEDB235BCA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5" name="直線コネクタ 9374">
                        <a:extLst>
                          <a:ext uri="{FF2B5EF4-FFF2-40B4-BE49-F238E27FC236}">
                            <a16:creationId xmlns:a16="http://schemas.microsoft.com/office/drawing/2014/main" id="{B0E15121-5789-FD11-5C11-18BF53F135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6" name="直線コネクタ 9375">
                        <a:extLst>
                          <a:ext uri="{FF2B5EF4-FFF2-40B4-BE49-F238E27FC236}">
                            <a16:creationId xmlns:a16="http://schemas.microsoft.com/office/drawing/2014/main" id="{5BE465E0-7811-E58E-38A1-D0994E7EEC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7" name="直線コネクタ 9376">
                        <a:extLst>
                          <a:ext uri="{FF2B5EF4-FFF2-40B4-BE49-F238E27FC236}">
                            <a16:creationId xmlns:a16="http://schemas.microsoft.com/office/drawing/2014/main" id="{4C3DEB8E-6B96-E71D-9CCA-25914AE8D7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8" name="直線コネクタ 9377">
                        <a:extLst>
                          <a:ext uri="{FF2B5EF4-FFF2-40B4-BE49-F238E27FC236}">
                            <a16:creationId xmlns:a16="http://schemas.microsoft.com/office/drawing/2014/main" id="{CDEF17A6-3111-77A4-4A6E-5C69C77403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9" name="直線コネクタ 9378">
                        <a:extLst>
                          <a:ext uri="{FF2B5EF4-FFF2-40B4-BE49-F238E27FC236}">
                            <a16:creationId xmlns:a16="http://schemas.microsoft.com/office/drawing/2014/main" id="{14898403-B012-F46B-E788-5155F2414B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0" name="直線コネクタ 9379">
                        <a:extLst>
                          <a:ext uri="{FF2B5EF4-FFF2-40B4-BE49-F238E27FC236}">
                            <a16:creationId xmlns:a16="http://schemas.microsoft.com/office/drawing/2014/main" id="{FB7CDD5E-7A6B-E14A-9B81-C8C6E21986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1" name="直線コネクタ 9380">
                        <a:extLst>
                          <a:ext uri="{FF2B5EF4-FFF2-40B4-BE49-F238E27FC236}">
                            <a16:creationId xmlns:a16="http://schemas.microsoft.com/office/drawing/2014/main" id="{54DFCB94-CF78-9C08-5D95-8C4ADD032C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5" name="グループ化 9294">
                    <a:extLst>
                      <a:ext uri="{FF2B5EF4-FFF2-40B4-BE49-F238E27FC236}">
                        <a16:creationId xmlns:a16="http://schemas.microsoft.com/office/drawing/2014/main" id="{C73B73D8-EDFC-7D1E-9710-77722B3D310D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30" name="グループ化 9329">
                      <a:extLst>
                        <a:ext uri="{FF2B5EF4-FFF2-40B4-BE49-F238E27FC236}">
                          <a16:creationId xmlns:a16="http://schemas.microsoft.com/office/drawing/2014/main" id="{6665D358-092C-6314-6E7D-DB46A7FE08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48" name="直線コネクタ 9347">
                        <a:extLst>
                          <a:ext uri="{FF2B5EF4-FFF2-40B4-BE49-F238E27FC236}">
                            <a16:creationId xmlns:a16="http://schemas.microsoft.com/office/drawing/2014/main" id="{A6067846-4A32-AE92-0CE3-7CF2F92438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9" name="直線コネクタ 9348">
                        <a:extLst>
                          <a:ext uri="{FF2B5EF4-FFF2-40B4-BE49-F238E27FC236}">
                            <a16:creationId xmlns:a16="http://schemas.microsoft.com/office/drawing/2014/main" id="{BB048553-746D-3952-CE5E-31B4492E38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0" name="直線コネクタ 9349">
                        <a:extLst>
                          <a:ext uri="{FF2B5EF4-FFF2-40B4-BE49-F238E27FC236}">
                            <a16:creationId xmlns:a16="http://schemas.microsoft.com/office/drawing/2014/main" id="{E5CE8D55-BF8D-8A35-C8A7-0C89B8C42C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1" name="直線コネクタ 9350">
                        <a:extLst>
                          <a:ext uri="{FF2B5EF4-FFF2-40B4-BE49-F238E27FC236}">
                            <a16:creationId xmlns:a16="http://schemas.microsoft.com/office/drawing/2014/main" id="{D593515F-1D06-B1FA-87CD-59B2F6A494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2" name="直線コネクタ 9351">
                        <a:extLst>
                          <a:ext uri="{FF2B5EF4-FFF2-40B4-BE49-F238E27FC236}">
                            <a16:creationId xmlns:a16="http://schemas.microsoft.com/office/drawing/2014/main" id="{7A78CBE4-6939-3823-D86C-26E2D62F01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3" name="直線コネクタ 9352">
                        <a:extLst>
                          <a:ext uri="{FF2B5EF4-FFF2-40B4-BE49-F238E27FC236}">
                            <a16:creationId xmlns:a16="http://schemas.microsoft.com/office/drawing/2014/main" id="{71DD74F5-B343-2B16-256B-F114687D08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4" name="直線コネクタ 9353">
                        <a:extLst>
                          <a:ext uri="{FF2B5EF4-FFF2-40B4-BE49-F238E27FC236}">
                            <a16:creationId xmlns:a16="http://schemas.microsoft.com/office/drawing/2014/main" id="{8F40618E-5DB7-A976-0D31-F27A74A035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5" name="直線コネクタ 9354">
                        <a:extLst>
                          <a:ext uri="{FF2B5EF4-FFF2-40B4-BE49-F238E27FC236}">
                            <a16:creationId xmlns:a16="http://schemas.microsoft.com/office/drawing/2014/main" id="{F3D42AD5-1F77-D365-27D9-706A67136B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6" name="直線コネクタ 9355">
                        <a:extLst>
                          <a:ext uri="{FF2B5EF4-FFF2-40B4-BE49-F238E27FC236}">
                            <a16:creationId xmlns:a16="http://schemas.microsoft.com/office/drawing/2014/main" id="{94793C06-2CB8-B56B-FBB5-FAEE889857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7" name="直線コネクタ 9356">
                        <a:extLst>
                          <a:ext uri="{FF2B5EF4-FFF2-40B4-BE49-F238E27FC236}">
                            <a16:creationId xmlns:a16="http://schemas.microsoft.com/office/drawing/2014/main" id="{CC5141B2-3605-74C2-523A-D736E81886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8" name="直線コネクタ 9357">
                        <a:extLst>
                          <a:ext uri="{FF2B5EF4-FFF2-40B4-BE49-F238E27FC236}">
                            <a16:creationId xmlns:a16="http://schemas.microsoft.com/office/drawing/2014/main" id="{AE9DF92F-AD8C-9ACF-7454-27C2A5C1E0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9" name="直線コネクタ 9358">
                        <a:extLst>
                          <a:ext uri="{FF2B5EF4-FFF2-40B4-BE49-F238E27FC236}">
                            <a16:creationId xmlns:a16="http://schemas.microsoft.com/office/drawing/2014/main" id="{4463D414-0D9E-FFE7-7DB4-6B3773B656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0" name="直線コネクタ 9359">
                        <a:extLst>
                          <a:ext uri="{FF2B5EF4-FFF2-40B4-BE49-F238E27FC236}">
                            <a16:creationId xmlns:a16="http://schemas.microsoft.com/office/drawing/2014/main" id="{D5C60C06-9A2E-20F1-DF75-F887C4F8F0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1" name="直線コネクタ 9360">
                        <a:extLst>
                          <a:ext uri="{FF2B5EF4-FFF2-40B4-BE49-F238E27FC236}">
                            <a16:creationId xmlns:a16="http://schemas.microsoft.com/office/drawing/2014/main" id="{3CFE4236-AF3C-6401-CFFE-6147A8266C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2" name="直線コネクタ 9361">
                        <a:extLst>
                          <a:ext uri="{FF2B5EF4-FFF2-40B4-BE49-F238E27FC236}">
                            <a16:creationId xmlns:a16="http://schemas.microsoft.com/office/drawing/2014/main" id="{F2EFD76A-F273-FDD8-5DA1-531A1A162A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3" name="直線コネクタ 9362">
                        <a:extLst>
                          <a:ext uri="{FF2B5EF4-FFF2-40B4-BE49-F238E27FC236}">
                            <a16:creationId xmlns:a16="http://schemas.microsoft.com/office/drawing/2014/main" id="{1036C3C0-CF10-DB92-B0B9-3B7369DBC1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31" name="グループ化 9330">
                      <a:extLst>
                        <a:ext uri="{FF2B5EF4-FFF2-40B4-BE49-F238E27FC236}">
                          <a16:creationId xmlns:a16="http://schemas.microsoft.com/office/drawing/2014/main" id="{AE54C836-FDDB-A910-263A-F5AAF76483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32" name="直線コネクタ 9331">
                        <a:extLst>
                          <a:ext uri="{FF2B5EF4-FFF2-40B4-BE49-F238E27FC236}">
                            <a16:creationId xmlns:a16="http://schemas.microsoft.com/office/drawing/2014/main" id="{C0D58E00-2414-DF5F-FB19-091271A7C0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3" name="直線コネクタ 9332">
                        <a:extLst>
                          <a:ext uri="{FF2B5EF4-FFF2-40B4-BE49-F238E27FC236}">
                            <a16:creationId xmlns:a16="http://schemas.microsoft.com/office/drawing/2014/main" id="{2F31940D-7D6B-19EC-185D-656E0587D9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4" name="直線コネクタ 9333">
                        <a:extLst>
                          <a:ext uri="{FF2B5EF4-FFF2-40B4-BE49-F238E27FC236}">
                            <a16:creationId xmlns:a16="http://schemas.microsoft.com/office/drawing/2014/main" id="{996CCF5D-A844-FEAB-7E7C-36CB03908B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5" name="直線コネクタ 9334">
                        <a:extLst>
                          <a:ext uri="{FF2B5EF4-FFF2-40B4-BE49-F238E27FC236}">
                            <a16:creationId xmlns:a16="http://schemas.microsoft.com/office/drawing/2014/main" id="{641C590F-E11E-7FDD-81EB-19879500EC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6" name="直線コネクタ 9335">
                        <a:extLst>
                          <a:ext uri="{FF2B5EF4-FFF2-40B4-BE49-F238E27FC236}">
                            <a16:creationId xmlns:a16="http://schemas.microsoft.com/office/drawing/2014/main" id="{8C8564F5-D73F-1BE6-2EEE-D940D7843C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7" name="直線コネクタ 9336">
                        <a:extLst>
                          <a:ext uri="{FF2B5EF4-FFF2-40B4-BE49-F238E27FC236}">
                            <a16:creationId xmlns:a16="http://schemas.microsoft.com/office/drawing/2014/main" id="{6F58F716-A745-7CDC-79DA-EAA84F404C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8" name="直線コネクタ 9337">
                        <a:extLst>
                          <a:ext uri="{FF2B5EF4-FFF2-40B4-BE49-F238E27FC236}">
                            <a16:creationId xmlns:a16="http://schemas.microsoft.com/office/drawing/2014/main" id="{B4DAE900-3D98-28AC-751B-1F0E8E48D9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9" name="直線コネクタ 9338">
                        <a:extLst>
                          <a:ext uri="{FF2B5EF4-FFF2-40B4-BE49-F238E27FC236}">
                            <a16:creationId xmlns:a16="http://schemas.microsoft.com/office/drawing/2014/main" id="{E7036D9F-9AA4-C223-E295-2C2656650E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0" name="直線コネクタ 9339">
                        <a:extLst>
                          <a:ext uri="{FF2B5EF4-FFF2-40B4-BE49-F238E27FC236}">
                            <a16:creationId xmlns:a16="http://schemas.microsoft.com/office/drawing/2014/main" id="{FF200081-B7EE-9471-0039-959D06DCF6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1" name="直線コネクタ 9340">
                        <a:extLst>
                          <a:ext uri="{FF2B5EF4-FFF2-40B4-BE49-F238E27FC236}">
                            <a16:creationId xmlns:a16="http://schemas.microsoft.com/office/drawing/2014/main" id="{7F1A625A-24D9-86A6-92F5-52854A03B9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2" name="直線コネクタ 9341">
                        <a:extLst>
                          <a:ext uri="{FF2B5EF4-FFF2-40B4-BE49-F238E27FC236}">
                            <a16:creationId xmlns:a16="http://schemas.microsoft.com/office/drawing/2014/main" id="{0A8DB350-B700-3B2C-EF0E-5C8BB19E69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3" name="直線コネクタ 9342">
                        <a:extLst>
                          <a:ext uri="{FF2B5EF4-FFF2-40B4-BE49-F238E27FC236}">
                            <a16:creationId xmlns:a16="http://schemas.microsoft.com/office/drawing/2014/main" id="{C946C965-121F-67AA-9BCA-F4F71E992A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4" name="直線コネクタ 9343">
                        <a:extLst>
                          <a:ext uri="{FF2B5EF4-FFF2-40B4-BE49-F238E27FC236}">
                            <a16:creationId xmlns:a16="http://schemas.microsoft.com/office/drawing/2014/main" id="{9E995B25-EA47-8A83-C561-48302C2BFF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5" name="直線コネクタ 9344">
                        <a:extLst>
                          <a:ext uri="{FF2B5EF4-FFF2-40B4-BE49-F238E27FC236}">
                            <a16:creationId xmlns:a16="http://schemas.microsoft.com/office/drawing/2014/main" id="{45BA97BF-2FAD-00DA-1BBD-168B8F0B21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6" name="直線コネクタ 9345">
                        <a:extLst>
                          <a:ext uri="{FF2B5EF4-FFF2-40B4-BE49-F238E27FC236}">
                            <a16:creationId xmlns:a16="http://schemas.microsoft.com/office/drawing/2014/main" id="{326351E7-EC58-C14D-055D-E51D779D45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7" name="直線コネクタ 9346">
                        <a:extLst>
                          <a:ext uri="{FF2B5EF4-FFF2-40B4-BE49-F238E27FC236}">
                            <a16:creationId xmlns:a16="http://schemas.microsoft.com/office/drawing/2014/main" id="{E6B5707C-DAA7-9955-4DE8-36C7E409D2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6" name="グループ化 9295">
                    <a:extLst>
                      <a:ext uri="{FF2B5EF4-FFF2-40B4-BE49-F238E27FC236}">
                        <a16:creationId xmlns:a16="http://schemas.microsoft.com/office/drawing/2014/main" id="{0D805DC1-C007-AE5D-EA6D-3D2EFC24985F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314" name="直線コネクタ 9313">
                      <a:extLst>
                        <a:ext uri="{FF2B5EF4-FFF2-40B4-BE49-F238E27FC236}">
                          <a16:creationId xmlns:a16="http://schemas.microsoft.com/office/drawing/2014/main" id="{75FCEDC5-7CD2-5415-FF85-B8518252C9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5" name="直線コネクタ 9314">
                      <a:extLst>
                        <a:ext uri="{FF2B5EF4-FFF2-40B4-BE49-F238E27FC236}">
                          <a16:creationId xmlns:a16="http://schemas.microsoft.com/office/drawing/2014/main" id="{678F6E4C-27FE-DD6B-BAB5-339DCAD91D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6" name="直線コネクタ 9315">
                      <a:extLst>
                        <a:ext uri="{FF2B5EF4-FFF2-40B4-BE49-F238E27FC236}">
                          <a16:creationId xmlns:a16="http://schemas.microsoft.com/office/drawing/2014/main" id="{D015EBA0-6F56-CAC9-052A-9E9E0F8718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7" name="直線コネクタ 9316">
                      <a:extLst>
                        <a:ext uri="{FF2B5EF4-FFF2-40B4-BE49-F238E27FC236}">
                          <a16:creationId xmlns:a16="http://schemas.microsoft.com/office/drawing/2014/main" id="{00225776-7CE6-EE96-367B-18480DE457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8" name="直線コネクタ 9317">
                      <a:extLst>
                        <a:ext uri="{FF2B5EF4-FFF2-40B4-BE49-F238E27FC236}">
                          <a16:creationId xmlns:a16="http://schemas.microsoft.com/office/drawing/2014/main" id="{BBDE58A5-B6C0-7DC4-64FC-3530098E4B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9" name="直線コネクタ 9318">
                      <a:extLst>
                        <a:ext uri="{FF2B5EF4-FFF2-40B4-BE49-F238E27FC236}">
                          <a16:creationId xmlns:a16="http://schemas.microsoft.com/office/drawing/2014/main" id="{997F56BD-E0FF-BCFF-6F9D-AAE1361828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0" name="直線コネクタ 9319">
                      <a:extLst>
                        <a:ext uri="{FF2B5EF4-FFF2-40B4-BE49-F238E27FC236}">
                          <a16:creationId xmlns:a16="http://schemas.microsoft.com/office/drawing/2014/main" id="{C610582B-9B8F-227B-3D72-6BE40F3986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1" name="直線コネクタ 9320">
                      <a:extLst>
                        <a:ext uri="{FF2B5EF4-FFF2-40B4-BE49-F238E27FC236}">
                          <a16:creationId xmlns:a16="http://schemas.microsoft.com/office/drawing/2014/main" id="{DA786903-8921-A7E9-18BA-15306C78D3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2" name="直線コネクタ 9321">
                      <a:extLst>
                        <a:ext uri="{FF2B5EF4-FFF2-40B4-BE49-F238E27FC236}">
                          <a16:creationId xmlns:a16="http://schemas.microsoft.com/office/drawing/2014/main" id="{00C41021-BB39-5723-1E5E-9AAC008E34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3" name="直線コネクタ 9322">
                      <a:extLst>
                        <a:ext uri="{FF2B5EF4-FFF2-40B4-BE49-F238E27FC236}">
                          <a16:creationId xmlns:a16="http://schemas.microsoft.com/office/drawing/2014/main" id="{B898EFF9-2ED5-2596-9BEB-3B0376583B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4" name="直線コネクタ 9323">
                      <a:extLst>
                        <a:ext uri="{FF2B5EF4-FFF2-40B4-BE49-F238E27FC236}">
                          <a16:creationId xmlns:a16="http://schemas.microsoft.com/office/drawing/2014/main" id="{9DE73EBE-D16B-8103-5524-6576E4BE87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5" name="直線コネクタ 9324">
                      <a:extLst>
                        <a:ext uri="{FF2B5EF4-FFF2-40B4-BE49-F238E27FC236}">
                          <a16:creationId xmlns:a16="http://schemas.microsoft.com/office/drawing/2014/main" id="{10A89615-9ECF-46A0-C551-421588E00E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6" name="直線コネクタ 9325">
                      <a:extLst>
                        <a:ext uri="{FF2B5EF4-FFF2-40B4-BE49-F238E27FC236}">
                          <a16:creationId xmlns:a16="http://schemas.microsoft.com/office/drawing/2014/main" id="{6B078A54-A83F-1428-971D-50845D0909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7" name="直線コネクタ 9326">
                      <a:extLst>
                        <a:ext uri="{FF2B5EF4-FFF2-40B4-BE49-F238E27FC236}">
                          <a16:creationId xmlns:a16="http://schemas.microsoft.com/office/drawing/2014/main" id="{D87F5D3E-3B6A-7081-576C-F9ABE29314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8" name="直線コネクタ 9327">
                      <a:extLst>
                        <a:ext uri="{FF2B5EF4-FFF2-40B4-BE49-F238E27FC236}">
                          <a16:creationId xmlns:a16="http://schemas.microsoft.com/office/drawing/2014/main" id="{FB194165-4322-0CAB-B6C5-480975EF79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9" name="直線コネクタ 9328">
                      <a:extLst>
                        <a:ext uri="{FF2B5EF4-FFF2-40B4-BE49-F238E27FC236}">
                          <a16:creationId xmlns:a16="http://schemas.microsoft.com/office/drawing/2014/main" id="{C0086C22-1483-4056-B0DF-AD033E069E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297" name="グループ化 9296">
                    <a:extLst>
                      <a:ext uri="{FF2B5EF4-FFF2-40B4-BE49-F238E27FC236}">
                        <a16:creationId xmlns:a16="http://schemas.microsoft.com/office/drawing/2014/main" id="{BE0AF0C7-587B-A2DF-3E24-D775F34AF8A3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298" name="直線コネクタ 9297">
                      <a:extLst>
                        <a:ext uri="{FF2B5EF4-FFF2-40B4-BE49-F238E27FC236}">
                          <a16:creationId xmlns:a16="http://schemas.microsoft.com/office/drawing/2014/main" id="{17BF8CB9-0806-A808-11C9-815C6E2FD3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9" name="直線コネクタ 9298">
                      <a:extLst>
                        <a:ext uri="{FF2B5EF4-FFF2-40B4-BE49-F238E27FC236}">
                          <a16:creationId xmlns:a16="http://schemas.microsoft.com/office/drawing/2014/main" id="{CCE47187-A596-1041-D336-94FB79C7AD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0" name="直線コネクタ 9299">
                      <a:extLst>
                        <a:ext uri="{FF2B5EF4-FFF2-40B4-BE49-F238E27FC236}">
                          <a16:creationId xmlns:a16="http://schemas.microsoft.com/office/drawing/2014/main" id="{C91FD426-1C64-537D-2F85-95809124D1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1" name="直線コネクタ 9300">
                      <a:extLst>
                        <a:ext uri="{FF2B5EF4-FFF2-40B4-BE49-F238E27FC236}">
                          <a16:creationId xmlns:a16="http://schemas.microsoft.com/office/drawing/2014/main" id="{9A14C0AB-6B71-53BC-1D5E-BAE79B0149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2" name="直線コネクタ 9301">
                      <a:extLst>
                        <a:ext uri="{FF2B5EF4-FFF2-40B4-BE49-F238E27FC236}">
                          <a16:creationId xmlns:a16="http://schemas.microsoft.com/office/drawing/2014/main" id="{273CC6D6-17AB-E638-34BE-D56FE64ED1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3" name="直線コネクタ 9302">
                      <a:extLst>
                        <a:ext uri="{FF2B5EF4-FFF2-40B4-BE49-F238E27FC236}">
                          <a16:creationId xmlns:a16="http://schemas.microsoft.com/office/drawing/2014/main" id="{13A11BE7-844A-D3A3-D7F8-DBDE9EA8EB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4" name="直線コネクタ 9303">
                      <a:extLst>
                        <a:ext uri="{FF2B5EF4-FFF2-40B4-BE49-F238E27FC236}">
                          <a16:creationId xmlns:a16="http://schemas.microsoft.com/office/drawing/2014/main" id="{AE3653EE-4FE1-75AF-D8D6-AF7507B2B9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5" name="直線コネクタ 9304">
                      <a:extLst>
                        <a:ext uri="{FF2B5EF4-FFF2-40B4-BE49-F238E27FC236}">
                          <a16:creationId xmlns:a16="http://schemas.microsoft.com/office/drawing/2014/main" id="{64D397FE-5050-C7C0-89C2-13FE3247AF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6" name="直線コネクタ 9305">
                      <a:extLst>
                        <a:ext uri="{FF2B5EF4-FFF2-40B4-BE49-F238E27FC236}">
                          <a16:creationId xmlns:a16="http://schemas.microsoft.com/office/drawing/2014/main" id="{D494AE4D-A40F-3BA6-8835-70C59485EB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7" name="直線コネクタ 9306">
                      <a:extLst>
                        <a:ext uri="{FF2B5EF4-FFF2-40B4-BE49-F238E27FC236}">
                          <a16:creationId xmlns:a16="http://schemas.microsoft.com/office/drawing/2014/main" id="{DF6AEE94-96A7-CF91-6663-3E02D2B531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8" name="直線コネクタ 9307">
                      <a:extLst>
                        <a:ext uri="{FF2B5EF4-FFF2-40B4-BE49-F238E27FC236}">
                          <a16:creationId xmlns:a16="http://schemas.microsoft.com/office/drawing/2014/main" id="{5EC2B7A0-75C7-42DF-841A-3626D974F7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9" name="直線コネクタ 9308">
                      <a:extLst>
                        <a:ext uri="{FF2B5EF4-FFF2-40B4-BE49-F238E27FC236}">
                          <a16:creationId xmlns:a16="http://schemas.microsoft.com/office/drawing/2014/main" id="{521C3496-4B58-2316-47B6-EE84818809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0" name="直線コネクタ 9309">
                      <a:extLst>
                        <a:ext uri="{FF2B5EF4-FFF2-40B4-BE49-F238E27FC236}">
                          <a16:creationId xmlns:a16="http://schemas.microsoft.com/office/drawing/2014/main" id="{FBEB0562-CBE1-C0E5-4A3D-821705F214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1" name="直線コネクタ 9310">
                      <a:extLst>
                        <a:ext uri="{FF2B5EF4-FFF2-40B4-BE49-F238E27FC236}">
                          <a16:creationId xmlns:a16="http://schemas.microsoft.com/office/drawing/2014/main" id="{10B922C1-DC66-374E-9763-D01F8E3B7B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2" name="直線コネクタ 9311">
                      <a:extLst>
                        <a:ext uri="{FF2B5EF4-FFF2-40B4-BE49-F238E27FC236}">
                          <a16:creationId xmlns:a16="http://schemas.microsoft.com/office/drawing/2014/main" id="{23AEDFE0-35AB-B340-7CBC-FB91B87042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3" name="直線コネクタ 9312">
                      <a:extLst>
                        <a:ext uri="{FF2B5EF4-FFF2-40B4-BE49-F238E27FC236}">
                          <a16:creationId xmlns:a16="http://schemas.microsoft.com/office/drawing/2014/main" id="{1959C602-947E-65CF-CDE4-F4B6032B23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264" name="グループ化 9263">
                  <a:extLst>
                    <a:ext uri="{FF2B5EF4-FFF2-40B4-BE49-F238E27FC236}">
                      <a16:creationId xmlns:a16="http://schemas.microsoft.com/office/drawing/2014/main" id="{9F59C4E3-EB33-E47F-5C58-17B4B54237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6" name="直線コネクタ 9285">
                    <a:extLst>
                      <a:ext uri="{FF2B5EF4-FFF2-40B4-BE49-F238E27FC236}">
                        <a16:creationId xmlns:a16="http://schemas.microsoft.com/office/drawing/2014/main" id="{86E7A42E-29E3-010B-8866-887BE4E525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7" name="直線コネクタ 9286">
                    <a:extLst>
                      <a:ext uri="{FF2B5EF4-FFF2-40B4-BE49-F238E27FC236}">
                        <a16:creationId xmlns:a16="http://schemas.microsoft.com/office/drawing/2014/main" id="{6E4B20C5-3273-B001-DC02-8D095FA416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8" name="直線コネクタ 9287">
                    <a:extLst>
                      <a:ext uri="{FF2B5EF4-FFF2-40B4-BE49-F238E27FC236}">
                        <a16:creationId xmlns:a16="http://schemas.microsoft.com/office/drawing/2014/main" id="{7D0F98A4-6A0C-7E26-78C0-209BEBE335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9" name="直線コネクタ 9288">
                    <a:extLst>
                      <a:ext uri="{FF2B5EF4-FFF2-40B4-BE49-F238E27FC236}">
                        <a16:creationId xmlns:a16="http://schemas.microsoft.com/office/drawing/2014/main" id="{98A1B4F7-AEC5-7775-F1F8-57848AE94C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0" name="直線コネクタ 9289">
                    <a:extLst>
                      <a:ext uri="{FF2B5EF4-FFF2-40B4-BE49-F238E27FC236}">
                        <a16:creationId xmlns:a16="http://schemas.microsoft.com/office/drawing/2014/main" id="{BC45BA9D-D1B6-D030-9F94-B7D622ABF4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1" name="直線コネクタ 9290">
                    <a:extLst>
                      <a:ext uri="{FF2B5EF4-FFF2-40B4-BE49-F238E27FC236}">
                        <a16:creationId xmlns:a16="http://schemas.microsoft.com/office/drawing/2014/main" id="{584D0F6F-685B-9008-4E9D-3CCDB39116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5" name="グループ化 9264">
                  <a:extLst>
                    <a:ext uri="{FF2B5EF4-FFF2-40B4-BE49-F238E27FC236}">
                      <a16:creationId xmlns:a16="http://schemas.microsoft.com/office/drawing/2014/main" id="{E48A996F-837C-DC5C-D25E-EC3D7E3687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0" name="直線コネクタ 9279">
                    <a:extLst>
                      <a:ext uri="{FF2B5EF4-FFF2-40B4-BE49-F238E27FC236}">
                        <a16:creationId xmlns:a16="http://schemas.microsoft.com/office/drawing/2014/main" id="{0E30888F-A238-E81C-CF4B-F664F5D9F5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1" name="直線コネクタ 9280">
                    <a:extLst>
                      <a:ext uri="{FF2B5EF4-FFF2-40B4-BE49-F238E27FC236}">
                        <a16:creationId xmlns:a16="http://schemas.microsoft.com/office/drawing/2014/main" id="{263EDBD8-11CD-69F3-3650-A91B94AD13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2" name="直線コネクタ 9281">
                    <a:extLst>
                      <a:ext uri="{FF2B5EF4-FFF2-40B4-BE49-F238E27FC236}">
                        <a16:creationId xmlns:a16="http://schemas.microsoft.com/office/drawing/2014/main" id="{9781B6C3-C37D-FA1C-E66C-31501FF073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3" name="直線コネクタ 9282">
                    <a:extLst>
                      <a:ext uri="{FF2B5EF4-FFF2-40B4-BE49-F238E27FC236}">
                        <a16:creationId xmlns:a16="http://schemas.microsoft.com/office/drawing/2014/main" id="{E525B040-32AF-657C-184A-F17EBD65E9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4" name="直線コネクタ 9283">
                    <a:extLst>
                      <a:ext uri="{FF2B5EF4-FFF2-40B4-BE49-F238E27FC236}">
                        <a16:creationId xmlns:a16="http://schemas.microsoft.com/office/drawing/2014/main" id="{52B92B50-33A4-B7FA-9E3D-394442C5CC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5" name="直線コネクタ 9284">
                    <a:extLst>
                      <a:ext uri="{FF2B5EF4-FFF2-40B4-BE49-F238E27FC236}">
                        <a16:creationId xmlns:a16="http://schemas.microsoft.com/office/drawing/2014/main" id="{1DD74CB4-8F1E-4F54-7663-D5EE01B84A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6" name="グループ化 9265">
                  <a:extLst>
                    <a:ext uri="{FF2B5EF4-FFF2-40B4-BE49-F238E27FC236}">
                      <a16:creationId xmlns:a16="http://schemas.microsoft.com/office/drawing/2014/main" id="{EB5FA7FE-2AF2-7A1B-71A3-2EE2E73D26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74" name="直線コネクタ 9273">
                    <a:extLst>
                      <a:ext uri="{FF2B5EF4-FFF2-40B4-BE49-F238E27FC236}">
                        <a16:creationId xmlns:a16="http://schemas.microsoft.com/office/drawing/2014/main" id="{A126A9BC-0ECC-27A2-1A03-79066314B8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5" name="直線コネクタ 9274">
                    <a:extLst>
                      <a:ext uri="{FF2B5EF4-FFF2-40B4-BE49-F238E27FC236}">
                        <a16:creationId xmlns:a16="http://schemas.microsoft.com/office/drawing/2014/main" id="{12656CDC-3121-BEBD-B2CA-8EEF3EE316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6" name="直線コネクタ 9275">
                    <a:extLst>
                      <a:ext uri="{FF2B5EF4-FFF2-40B4-BE49-F238E27FC236}">
                        <a16:creationId xmlns:a16="http://schemas.microsoft.com/office/drawing/2014/main" id="{6E59857D-885B-61F9-5138-FAFEB3ED67C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7" name="直線コネクタ 9276">
                    <a:extLst>
                      <a:ext uri="{FF2B5EF4-FFF2-40B4-BE49-F238E27FC236}">
                        <a16:creationId xmlns:a16="http://schemas.microsoft.com/office/drawing/2014/main" id="{C49A19E5-8009-68DA-13D7-D7DFAE772B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8" name="直線コネクタ 9277">
                    <a:extLst>
                      <a:ext uri="{FF2B5EF4-FFF2-40B4-BE49-F238E27FC236}">
                        <a16:creationId xmlns:a16="http://schemas.microsoft.com/office/drawing/2014/main" id="{0D47B361-5581-36E6-7122-05036333A3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9" name="直線コネクタ 9278">
                    <a:extLst>
                      <a:ext uri="{FF2B5EF4-FFF2-40B4-BE49-F238E27FC236}">
                        <a16:creationId xmlns:a16="http://schemas.microsoft.com/office/drawing/2014/main" id="{E30A98A5-A8F2-5B95-7E17-7288C1D165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7" name="グループ化 9266">
                  <a:extLst>
                    <a:ext uri="{FF2B5EF4-FFF2-40B4-BE49-F238E27FC236}">
                      <a16:creationId xmlns:a16="http://schemas.microsoft.com/office/drawing/2014/main" id="{780631D7-2816-26DC-2426-9E727441DD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68" name="直線コネクタ 9267">
                    <a:extLst>
                      <a:ext uri="{FF2B5EF4-FFF2-40B4-BE49-F238E27FC236}">
                        <a16:creationId xmlns:a16="http://schemas.microsoft.com/office/drawing/2014/main" id="{7B2C7821-E713-713F-52D6-913FF8EEA6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69" name="直線コネクタ 9268">
                    <a:extLst>
                      <a:ext uri="{FF2B5EF4-FFF2-40B4-BE49-F238E27FC236}">
                        <a16:creationId xmlns:a16="http://schemas.microsoft.com/office/drawing/2014/main" id="{67BF0B09-6737-598B-0612-5ECC1D6BC9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0" name="直線コネクタ 9269">
                    <a:extLst>
                      <a:ext uri="{FF2B5EF4-FFF2-40B4-BE49-F238E27FC236}">
                        <a16:creationId xmlns:a16="http://schemas.microsoft.com/office/drawing/2014/main" id="{7CA1FF64-337F-119B-B50F-E4B3F4EA13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1" name="直線コネクタ 9270">
                    <a:extLst>
                      <a:ext uri="{FF2B5EF4-FFF2-40B4-BE49-F238E27FC236}">
                        <a16:creationId xmlns:a16="http://schemas.microsoft.com/office/drawing/2014/main" id="{E8CB16AC-39EB-1BC0-B749-503E52310A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2" name="直線コネクタ 9271">
                    <a:extLst>
                      <a:ext uri="{FF2B5EF4-FFF2-40B4-BE49-F238E27FC236}">
                        <a16:creationId xmlns:a16="http://schemas.microsoft.com/office/drawing/2014/main" id="{B6BE962C-7F3F-56B9-9191-CF1D8FDB2A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3" name="直線コネクタ 9272">
                    <a:extLst>
                      <a:ext uri="{FF2B5EF4-FFF2-40B4-BE49-F238E27FC236}">
                        <a16:creationId xmlns:a16="http://schemas.microsoft.com/office/drawing/2014/main" id="{29B0A7C8-ADB0-4AAC-DEA2-2B4DFCC025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3" name="グループ化 9072">
                <a:extLst>
                  <a:ext uri="{FF2B5EF4-FFF2-40B4-BE49-F238E27FC236}">
                    <a16:creationId xmlns:a16="http://schemas.microsoft.com/office/drawing/2014/main" id="{4CC30FD2-3A7C-B303-FE8F-CC4054575173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074" name="正方形/長方形 9073">
                  <a:extLst>
                    <a:ext uri="{FF2B5EF4-FFF2-40B4-BE49-F238E27FC236}">
                      <a16:creationId xmlns:a16="http://schemas.microsoft.com/office/drawing/2014/main" id="{58404A1D-6408-A789-87DC-07ACE7EFD12B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075" name="グループ化 9074">
                  <a:extLst>
                    <a:ext uri="{FF2B5EF4-FFF2-40B4-BE49-F238E27FC236}">
                      <a16:creationId xmlns:a16="http://schemas.microsoft.com/office/drawing/2014/main" id="{1A567BC9-05CE-8D49-919F-98F8375529D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104" name="グループ化 9103">
                    <a:extLst>
                      <a:ext uri="{FF2B5EF4-FFF2-40B4-BE49-F238E27FC236}">
                        <a16:creationId xmlns:a16="http://schemas.microsoft.com/office/drawing/2014/main" id="{822F9471-18F7-8AFB-FCA3-AB46D711C5AE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244" name="正方形/長方形 9243">
                      <a:extLst>
                        <a:ext uri="{FF2B5EF4-FFF2-40B4-BE49-F238E27FC236}">
                          <a16:creationId xmlns:a16="http://schemas.microsoft.com/office/drawing/2014/main" id="{D4CD1B5B-1FC8-EBF4-2E57-3139691EFC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5" name="グループ化 9244">
                      <a:extLst>
                        <a:ext uri="{FF2B5EF4-FFF2-40B4-BE49-F238E27FC236}">
                          <a16:creationId xmlns:a16="http://schemas.microsoft.com/office/drawing/2014/main" id="{A835E0D6-6648-6817-824D-69F2BE371B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60" name="正方形/長方形 9259">
                        <a:extLst>
                          <a:ext uri="{FF2B5EF4-FFF2-40B4-BE49-F238E27FC236}">
                            <a16:creationId xmlns:a16="http://schemas.microsoft.com/office/drawing/2014/main" id="{A0ECFCC3-680F-C08B-E2DF-D1C68182C1D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61" name="正方形/長方形 9260">
                        <a:extLst>
                          <a:ext uri="{FF2B5EF4-FFF2-40B4-BE49-F238E27FC236}">
                            <a16:creationId xmlns:a16="http://schemas.microsoft.com/office/drawing/2014/main" id="{529842C0-F96C-6FF1-0C68-9AA96F9C7BA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246" name="グループ化 9245">
                      <a:extLst>
                        <a:ext uri="{FF2B5EF4-FFF2-40B4-BE49-F238E27FC236}">
                          <a16:creationId xmlns:a16="http://schemas.microsoft.com/office/drawing/2014/main" id="{4302EE91-590E-F15E-20A3-6A4FFB789B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256" name="正方形/長方形 9255">
                        <a:extLst>
                          <a:ext uri="{FF2B5EF4-FFF2-40B4-BE49-F238E27FC236}">
                            <a16:creationId xmlns:a16="http://schemas.microsoft.com/office/drawing/2014/main" id="{A8B4BD68-9A3F-F793-FC29-ECE2609B02E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257" name="グループ化 9256">
                        <a:extLst>
                          <a:ext uri="{FF2B5EF4-FFF2-40B4-BE49-F238E27FC236}">
                            <a16:creationId xmlns:a16="http://schemas.microsoft.com/office/drawing/2014/main" id="{2CD4C9AE-20B3-70A3-70B5-72A90284C11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258" name="正方形/長方形 9257">
                          <a:extLst>
                            <a:ext uri="{FF2B5EF4-FFF2-40B4-BE49-F238E27FC236}">
                              <a16:creationId xmlns:a16="http://schemas.microsoft.com/office/drawing/2014/main" id="{AE413AC1-988D-57ED-CE3D-EFA6B6D3930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259" name="正方形/長方形 9258">
                          <a:extLst>
                            <a:ext uri="{FF2B5EF4-FFF2-40B4-BE49-F238E27FC236}">
                              <a16:creationId xmlns:a16="http://schemas.microsoft.com/office/drawing/2014/main" id="{D3CA55F5-91EF-759C-DEE3-BBFA1ACD149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247" name="正方形/長方形 9246">
                      <a:extLst>
                        <a:ext uri="{FF2B5EF4-FFF2-40B4-BE49-F238E27FC236}">
                          <a16:creationId xmlns:a16="http://schemas.microsoft.com/office/drawing/2014/main" id="{7EF69131-DC5A-42E4-B4AB-F94F953CA7F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8" name="グループ化 9247">
                      <a:extLst>
                        <a:ext uri="{FF2B5EF4-FFF2-40B4-BE49-F238E27FC236}">
                          <a16:creationId xmlns:a16="http://schemas.microsoft.com/office/drawing/2014/main" id="{22501CA9-E438-54D5-10D2-D576DF4171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4" name="正方形/長方形 9253">
                        <a:extLst>
                          <a:ext uri="{FF2B5EF4-FFF2-40B4-BE49-F238E27FC236}">
                            <a16:creationId xmlns:a16="http://schemas.microsoft.com/office/drawing/2014/main" id="{75FFFB38-5D1E-CA1B-CAB7-36D80E15DAD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5" name="正方形/長方形 9254">
                        <a:extLst>
                          <a:ext uri="{FF2B5EF4-FFF2-40B4-BE49-F238E27FC236}">
                            <a16:creationId xmlns:a16="http://schemas.microsoft.com/office/drawing/2014/main" id="{E96DF2F3-2211-0766-0029-C43B4E8F10A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49" name="正方形/長方形 9248">
                      <a:extLst>
                        <a:ext uri="{FF2B5EF4-FFF2-40B4-BE49-F238E27FC236}">
                          <a16:creationId xmlns:a16="http://schemas.microsoft.com/office/drawing/2014/main" id="{876ACF2A-B2C4-BE43-3F28-407DA58DCA1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50" name="グループ化 9249">
                      <a:extLst>
                        <a:ext uri="{FF2B5EF4-FFF2-40B4-BE49-F238E27FC236}">
                          <a16:creationId xmlns:a16="http://schemas.microsoft.com/office/drawing/2014/main" id="{D66A5A2E-B0E1-846A-C1CA-154CD4F5DC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2" name="正方形/長方形 9251">
                        <a:extLst>
                          <a:ext uri="{FF2B5EF4-FFF2-40B4-BE49-F238E27FC236}">
                            <a16:creationId xmlns:a16="http://schemas.microsoft.com/office/drawing/2014/main" id="{06B4DA07-49F8-F28B-8922-640DF0E77ED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3" name="正方形/長方形 9252">
                        <a:extLst>
                          <a:ext uri="{FF2B5EF4-FFF2-40B4-BE49-F238E27FC236}">
                            <a16:creationId xmlns:a16="http://schemas.microsoft.com/office/drawing/2014/main" id="{40396921-B391-E98D-20D6-51129242371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51" name="正方形/長方形 9250">
                      <a:extLst>
                        <a:ext uri="{FF2B5EF4-FFF2-40B4-BE49-F238E27FC236}">
                          <a16:creationId xmlns:a16="http://schemas.microsoft.com/office/drawing/2014/main" id="{06191C65-B822-EEA1-60D9-AA99C75C59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105" name="グループ化 9104">
                    <a:extLst>
                      <a:ext uri="{FF2B5EF4-FFF2-40B4-BE49-F238E27FC236}">
                        <a16:creationId xmlns:a16="http://schemas.microsoft.com/office/drawing/2014/main" id="{D0E60764-500E-C512-54F7-9943156A3FDF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210" name="グループ化 9209">
                      <a:extLst>
                        <a:ext uri="{FF2B5EF4-FFF2-40B4-BE49-F238E27FC236}">
                          <a16:creationId xmlns:a16="http://schemas.microsoft.com/office/drawing/2014/main" id="{A775FD8D-2139-67D2-9AE2-E254AB2457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28" name="直線コネクタ 9227">
                        <a:extLst>
                          <a:ext uri="{FF2B5EF4-FFF2-40B4-BE49-F238E27FC236}">
                            <a16:creationId xmlns:a16="http://schemas.microsoft.com/office/drawing/2014/main" id="{9B598287-00A7-C513-6D60-607D3004A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9" name="直線コネクタ 9228">
                        <a:extLst>
                          <a:ext uri="{FF2B5EF4-FFF2-40B4-BE49-F238E27FC236}">
                            <a16:creationId xmlns:a16="http://schemas.microsoft.com/office/drawing/2014/main" id="{35E3B3F2-8CF2-0705-7E63-DD068455D0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0" name="直線コネクタ 9229">
                        <a:extLst>
                          <a:ext uri="{FF2B5EF4-FFF2-40B4-BE49-F238E27FC236}">
                            <a16:creationId xmlns:a16="http://schemas.microsoft.com/office/drawing/2014/main" id="{67AA520A-B4D6-6F5A-6700-241D18D477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1" name="直線コネクタ 9230">
                        <a:extLst>
                          <a:ext uri="{FF2B5EF4-FFF2-40B4-BE49-F238E27FC236}">
                            <a16:creationId xmlns:a16="http://schemas.microsoft.com/office/drawing/2014/main" id="{0175ECB4-6B44-A322-F05F-ADEA345FFA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2" name="直線コネクタ 9231">
                        <a:extLst>
                          <a:ext uri="{FF2B5EF4-FFF2-40B4-BE49-F238E27FC236}">
                            <a16:creationId xmlns:a16="http://schemas.microsoft.com/office/drawing/2014/main" id="{10E60353-DF1B-511D-51B3-0FB1D6A1BC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3" name="直線コネクタ 9232">
                        <a:extLst>
                          <a:ext uri="{FF2B5EF4-FFF2-40B4-BE49-F238E27FC236}">
                            <a16:creationId xmlns:a16="http://schemas.microsoft.com/office/drawing/2014/main" id="{6F0B3C9D-5CA9-26DB-9A97-99D14D883B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4" name="直線コネクタ 9233">
                        <a:extLst>
                          <a:ext uri="{FF2B5EF4-FFF2-40B4-BE49-F238E27FC236}">
                            <a16:creationId xmlns:a16="http://schemas.microsoft.com/office/drawing/2014/main" id="{4DA7E7C2-45B9-DFB7-2DF0-BF88F3C0DA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5" name="直線コネクタ 9234">
                        <a:extLst>
                          <a:ext uri="{FF2B5EF4-FFF2-40B4-BE49-F238E27FC236}">
                            <a16:creationId xmlns:a16="http://schemas.microsoft.com/office/drawing/2014/main" id="{DCB73C9E-C14E-EEFF-33AE-C7CFBCEA03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6" name="直線コネクタ 9235">
                        <a:extLst>
                          <a:ext uri="{FF2B5EF4-FFF2-40B4-BE49-F238E27FC236}">
                            <a16:creationId xmlns:a16="http://schemas.microsoft.com/office/drawing/2014/main" id="{A1058A31-4F6A-FED2-F633-44537D3A58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7" name="直線コネクタ 9236">
                        <a:extLst>
                          <a:ext uri="{FF2B5EF4-FFF2-40B4-BE49-F238E27FC236}">
                            <a16:creationId xmlns:a16="http://schemas.microsoft.com/office/drawing/2014/main" id="{A2D13EFC-EAD0-E977-549D-6E23692AAD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8" name="直線コネクタ 9237">
                        <a:extLst>
                          <a:ext uri="{FF2B5EF4-FFF2-40B4-BE49-F238E27FC236}">
                            <a16:creationId xmlns:a16="http://schemas.microsoft.com/office/drawing/2014/main" id="{96061D12-DB39-1655-ED12-98A0C7AA33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9" name="直線コネクタ 9238">
                        <a:extLst>
                          <a:ext uri="{FF2B5EF4-FFF2-40B4-BE49-F238E27FC236}">
                            <a16:creationId xmlns:a16="http://schemas.microsoft.com/office/drawing/2014/main" id="{9F4C29D6-7694-2A49-8731-7BA14E17D8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0" name="直線コネクタ 9239">
                        <a:extLst>
                          <a:ext uri="{FF2B5EF4-FFF2-40B4-BE49-F238E27FC236}">
                            <a16:creationId xmlns:a16="http://schemas.microsoft.com/office/drawing/2014/main" id="{FA65570E-A190-2B28-091F-4E865D8B56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1" name="直線コネクタ 9240">
                        <a:extLst>
                          <a:ext uri="{FF2B5EF4-FFF2-40B4-BE49-F238E27FC236}">
                            <a16:creationId xmlns:a16="http://schemas.microsoft.com/office/drawing/2014/main" id="{36A0D1DF-AD3A-B430-A34D-0B2301D63E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2" name="直線コネクタ 9241">
                        <a:extLst>
                          <a:ext uri="{FF2B5EF4-FFF2-40B4-BE49-F238E27FC236}">
                            <a16:creationId xmlns:a16="http://schemas.microsoft.com/office/drawing/2014/main" id="{314EB9A6-4372-51C4-57E8-DC81EADA68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3" name="直線コネクタ 9242">
                        <a:extLst>
                          <a:ext uri="{FF2B5EF4-FFF2-40B4-BE49-F238E27FC236}">
                            <a16:creationId xmlns:a16="http://schemas.microsoft.com/office/drawing/2014/main" id="{D6DD5E80-F94D-53DC-F586-409BC7C91A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211" name="グループ化 9210">
                      <a:extLst>
                        <a:ext uri="{FF2B5EF4-FFF2-40B4-BE49-F238E27FC236}">
                          <a16:creationId xmlns:a16="http://schemas.microsoft.com/office/drawing/2014/main" id="{5F038AD7-6EA3-2E39-FCFE-6932FBF406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12" name="直線コネクタ 9211">
                        <a:extLst>
                          <a:ext uri="{FF2B5EF4-FFF2-40B4-BE49-F238E27FC236}">
                            <a16:creationId xmlns:a16="http://schemas.microsoft.com/office/drawing/2014/main" id="{2DB3112D-78F2-0C24-B306-7154A8C0DD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3" name="直線コネクタ 9212">
                        <a:extLst>
                          <a:ext uri="{FF2B5EF4-FFF2-40B4-BE49-F238E27FC236}">
                            <a16:creationId xmlns:a16="http://schemas.microsoft.com/office/drawing/2014/main" id="{44BA956A-A767-15AA-CEEC-ADD95A4989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4" name="直線コネクタ 9213">
                        <a:extLst>
                          <a:ext uri="{FF2B5EF4-FFF2-40B4-BE49-F238E27FC236}">
                            <a16:creationId xmlns:a16="http://schemas.microsoft.com/office/drawing/2014/main" id="{67B0B4E4-A17C-19A0-378F-F717B711E1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5" name="直線コネクタ 9214">
                        <a:extLst>
                          <a:ext uri="{FF2B5EF4-FFF2-40B4-BE49-F238E27FC236}">
                            <a16:creationId xmlns:a16="http://schemas.microsoft.com/office/drawing/2014/main" id="{F5E3D260-924C-298E-AE7F-C9D2599E10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6" name="直線コネクタ 9215">
                        <a:extLst>
                          <a:ext uri="{FF2B5EF4-FFF2-40B4-BE49-F238E27FC236}">
                            <a16:creationId xmlns:a16="http://schemas.microsoft.com/office/drawing/2014/main" id="{7DA6BFFE-309E-9B99-9795-95DF8A7D99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7" name="直線コネクタ 9216">
                        <a:extLst>
                          <a:ext uri="{FF2B5EF4-FFF2-40B4-BE49-F238E27FC236}">
                            <a16:creationId xmlns:a16="http://schemas.microsoft.com/office/drawing/2014/main" id="{BA0AD9CC-95FD-F7F1-4D0F-5C4ED90153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8" name="直線コネクタ 9217">
                        <a:extLst>
                          <a:ext uri="{FF2B5EF4-FFF2-40B4-BE49-F238E27FC236}">
                            <a16:creationId xmlns:a16="http://schemas.microsoft.com/office/drawing/2014/main" id="{47419D0E-37DD-D9BC-1050-DE5ED41DCE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9" name="直線コネクタ 9218">
                        <a:extLst>
                          <a:ext uri="{FF2B5EF4-FFF2-40B4-BE49-F238E27FC236}">
                            <a16:creationId xmlns:a16="http://schemas.microsoft.com/office/drawing/2014/main" id="{D0786403-AD95-CA4A-5508-37ED17355A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0" name="直線コネクタ 9219">
                        <a:extLst>
                          <a:ext uri="{FF2B5EF4-FFF2-40B4-BE49-F238E27FC236}">
                            <a16:creationId xmlns:a16="http://schemas.microsoft.com/office/drawing/2014/main" id="{BF354E6C-560E-2B5B-0C5B-50F0FA5C1E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1" name="直線コネクタ 9220">
                        <a:extLst>
                          <a:ext uri="{FF2B5EF4-FFF2-40B4-BE49-F238E27FC236}">
                            <a16:creationId xmlns:a16="http://schemas.microsoft.com/office/drawing/2014/main" id="{EE29A189-63AD-12B8-C287-58127A4935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2" name="直線コネクタ 9221">
                        <a:extLst>
                          <a:ext uri="{FF2B5EF4-FFF2-40B4-BE49-F238E27FC236}">
                            <a16:creationId xmlns:a16="http://schemas.microsoft.com/office/drawing/2014/main" id="{84EFF350-1956-2015-3F18-AB95AB71E1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3" name="直線コネクタ 9222">
                        <a:extLst>
                          <a:ext uri="{FF2B5EF4-FFF2-40B4-BE49-F238E27FC236}">
                            <a16:creationId xmlns:a16="http://schemas.microsoft.com/office/drawing/2014/main" id="{962D7BB6-688A-5059-B875-BE5A68C441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4" name="直線コネクタ 9223">
                        <a:extLst>
                          <a:ext uri="{FF2B5EF4-FFF2-40B4-BE49-F238E27FC236}">
                            <a16:creationId xmlns:a16="http://schemas.microsoft.com/office/drawing/2014/main" id="{98FB9F59-EEC7-C47D-892B-1795144AEB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5" name="直線コネクタ 9224">
                        <a:extLst>
                          <a:ext uri="{FF2B5EF4-FFF2-40B4-BE49-F238E27FC236}">
                            <a16:creationId xmlns:a16="http://schemas.microsoft.com/office/drawing/2014/main" id="{0D15E988-E11F-404D-2E6B-8C85311D31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6" name="直線コネクタ 9225">
                        <a:extLst>
                          <a:ext uri="{FF2B5EF4-FFF2-40B4-BE49-F238E27FC236}">
                            <a16:creationId xmlns:a16="http://schemas.microsoft.com/office/drawing/2014/main" id="{61A174E4-115E-640F-4080-DB5450CCFE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7" name="直線コネクタ 9226">
                        <a:extLst>
                          <a:ext uri="{FF2B5EF4-FFF2-40B4-BE49-F238E27FC236}">
                            <a16:creationId xmlns:a16="http://schemas.microsoft.com/office/drawing/2014/main" id="{32F446CD-B0E9-E1F4-9065-D9E6C4906C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6" name="グループ化 9105">
                    <a:extLst>
                      <a:ext uri="{FF2B5EF4-FFF2-40B4-BE49-F238E27FC236}">
                        <a16:creationId xmlns:a16="http://schemas.microsoft.com/office/drawing/2014/main" id="{95817C90-649E-B2A7-2634-CBF1BCB3A05B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76" name="グループ化 9175">
                      <a:extLst>
                        <a:ext uri="{FF2B5EF4-FFF2-40B4-BE49-F238E27FC236}">
                          <a16:creationId xmlns:a16="http://schemas.microsoft.com/office/drawing/2014/main" id="{2F3DF4C8-4226-E7CF-F708-87736B06E6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94" name="直線コネクタ 9193">
                        <a:extLst>
                          <a:ext uri="{FF2B5EF4-FFF2-40B4-BE49-F238E27FC236}">
                            <a16:creationId xmlns:a16="http://schemas.microsoft.com/office/drawing/2014/main" id="{D786EB7C-E0A2-3D60-24B8-2CFC7DBB71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5" name="直線コネクタ 9194">
                        <a:extLst>
                          <a:ext uri="{FF2B5EF4-FFF2-40B4-BE49-F238E27FC236}">
                            <a16:creationId xmlns:a16="http://schemas.microsoft.com/office/drawing/2014/main" id="{4BE4427F-2CF1-3A94-8BF1-663E36CE71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6" name="直線コネクタ 9195">
                        <a:extLst>
                          <a:ext uri="{FF2B5EF4-FFF2-40B4-BE49-F238E27FC236}">
                            <a16:creationId xmlns:a16="http://schemas.microsoft.com/office/drawing/2014/main" id="{720228FE-1A47-756C-9EE3-86BDE8E002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7" name="直線コネクタ 9196">
                        <a:extLst>
                          <a:ext uri="{FF2B5EF4-FFF2-40B4-BE49-F238E27FC236}">
                            <a16:creationId xmlns:a16="http://schemas.microsoft.com/office/drawing/2014/main" id="{613991F6-6517-F465-5CD6-B8F8445765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8" name="直線コネクタ 9197">
                        <a:extLst>
                          <a:ext uri="{FF2B5EF4-FFF2-40B4-BE49-F238E27FC236}">
                            <a16:creationId xmlns:a16="http://schemas.microsoft.com/office/drawing/2014/main" id="{BD77DAAD-58C8-47BA-5DC1-F902D2C7DD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9" name="直線コネクタ 9198">
                        <a:extLst>
                          <a:ext uri="{FF2B5EF4-FFF2-40B4-BE49-F238E27FC236}">
                            <a16:creationId xmlns:a16="http://schemas.microsoft.com/office/drawing/2014/main" id="{525AC322-A1EB-758F-38F8-BB1A886313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0" name="直線コネクタ 9199">
                        <a:extLst>
                          <a:ext uri="{FF2B5EF4-FFF2-40B4-BE49-F238E27FC236}">
                            <a16:creationId xmlns:a16="http://schemas.microsoft.com/office/drawing/2014/main" id="{A992880D-439F-9DCF-AD45-E494349F74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1" name="直線コネクタ 9200">
                        <a:extLst>
                          <a:ext uri="{FF2B5EF4-FFF2-40B4-BE49-F238E27FC236}">
                            <a16:creationId xmlns:a16="http://schemas.microsoft.com/office/drawing/2014/main" id="{F947AB5A-A9E2-81AD-1802-6689667E3B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2" name="直線コネクタ 9201">
                        <a:extLst>
                          <a:ext uri="{FF2B5EF4-FFF2-40B4-BE49-F238E27FC236}">
                            <a16:creationId xmlns:a16="http://schemas.microsoft.com/office/drawing/2014/main" id="{5D65346E-553A-B594-6DAB-E210B90956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3" name="直線コネクタ 9202">
                        <a:extLst>
                          <a:ext uri="{FF2B5EF4-FFF2-40B4-BE49-F238E27FC236}">
                            <a16:creationId xmlns:a16="http://schemas.microsoft.com/office/drawing/2014/main" id="{B4D243EF-EA61-5622-8DED-CDF84C35FB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4" name="直線コネクタ 9203">
                        <a:extLst>
                          <a:ext uri="{FF2B5EF4-FFF2-40B4-BE49-F238E27FC236}">
                            <a16:creationId xmlns:a16="http://schemas.microsoft.com/office/drawing/2014/main" id="{D6CA4DA3-4E82-C21B-9E11-910D6C8894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5" name="直線コネクタ 9204">
                        <a:extLst>
                          <a:ext uri="{FF2B5EF4-FFF2-40B4-BE49-F238E27FC236}">
                            <a16:creationId xmlns:a16="http://schemas.microsoft.com/office/drawing/2014/main" id="{81091ADC-CB1D-E381-31FF-05506A42E1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6" name="直線コネクタ 9205">
                        <a:extLst>
                          <a:ext uri="{FF2B5EF4-FFF2-40B4-BE49-F238E27FC236}">
                            <a16:creationId xmlns:a16="http://schemas.microsoft.com/office/drawing/2014/main" id="{C68EFA73-5CF6-E1C9-AC65-075A8BD6D4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7" name="直線コネクタ 9206">
                        <a:extLst>
                          <a:ext uri="{FF2B5EF4-FFF2-40B4-BE49-F238E27FC236}">
                            <a16:creationId xmlns:a16="http://schemas.microsoft.com/office/drawing/2014/main" id="{FCC7080F-F1BD-06C3-D3B4-319E836270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8" name="直線コネクタ 9207">
                        <a:extLst>
                          <a:ext uri="{FF2B5EF4-FFF2-40B4-BE49-F238E27FC236}">
                            <a16:creationId xmlns:a16="http://schemas.microsoft.com/office/drawing/2014/main" id="{B31D0C75-DFBA-F6BE-57CB-999AA57459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9" name="直線コネクタ 9208">
                        <a:extLst>
                          <a:ext uri="{FF2B5EF4-FFF2-40B4-BE49-F238E27FC236}">
                            <a16:creationId xmlns:a16="http://schemas.microsoft.com/office/drawing/2014/main" id="{70135E0A-9FC8-B130-D3DE-99B609181E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77" name="グループ化 9176">
                      <a:extLst>
                        <a:ext uri="{FF2B5EF4-FFF2-40B4-BE49-F238E27FC236}">
                          <a16:creationId xmlns:a16="http://schemas.microsoft.com/office/drawing/2014/main" id="{E53931FB-4449-A901-1CA6-E90AFF28E3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78" name="直線コネクタ 9177">
                        <a:extLst>
                          <a:ext uri="{FF2B5EF4-FFF2-40B4-BE49-F238E27FC236}">
                            <a16:creationId xmlns:a16="http://schemas.microsoft.com/office/drawing/2014/main" id="{C5F466FE-BE5B-4D62-C35E-54421659B3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9" name="直線コネクタ 9178">
                        <a:extLst>
                          <a:ext uri="{FF2B5EF4-FFF2-40B4-BE49-F238E27FC236}">
                            <a16:creationId xmlns:a16="http://schemas.microsoft.com/office/drawing/2014/main" id="{2EE017ED-0003-82B2-EF1E-1876F1B518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0" name="直線コネクタ 9179">
                        <a:extLst>
                          <a:ext uri="{FF2B5EF4-FFF2-40B4-BE49-F238E27FC236}">
                            <a16:creationId xmlns:a16="http://schemas.microsoft.com/office/drawing/2014/main" id="{002CA2E7-CF1C-2F4A-38B2-DA8936D5D8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1" name="直線コネクタ 9180">
                        <a:extLst>
                          <a:ext uri="{FF2B5EF4-FFF2-40B4-BE49-F238E27FC236}">
                            <a16:creationId xmlns:a16="http://schemas.microsoft.com/office/drawing/2014/main" id="{F6A1556B-96E0-DFB0-8FBF-A1F8E215E6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2" name="直線コネクタ 9181">
                        <a:extLst>
                          <a:ext uri="{FF2B5EF4-FFF2-40B4-BE49-F238E27FC236}">
                            <a16:creationId xmlns:a16="http://schemas.microsoft.com/office/drawing/2014/main" id="{897DDBB3-2E78-55CE-19B6-3AFDC79A5B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3" name="直線コネクタ 9182">
                        <a:extLst>
                          <a:ext uri="{FF2B5EF4-FFF2-40B4-BE49-F238E27FC236}">
                            <a16:creationId xmlns:a16="http://schemas.microsoft.com/office/drawing/2014/main" id="{D2F4B33B-BF8C-C1F6-7D61-101488A510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4" name="直線コネクタ 9183">
                        <a:extLst>
                          <a:ext uri="{FF2B5EF4-FFF2-40B4-BE49-F238E27FC236}">
                            <a16:creationId xmlns:a16="http://schemas.microsoft.com/office/drawing/2014/main" id="{C2FE85DA-E961-F0BF-E1A7-F7AA89F735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5" name="直線コネクタ 9184">
                        <a:extLst>
                          <a:ext uri="{FF2B5EF4-FFF2-40B4-BE49-F238E27FC236}">
                            <a16:creationId xmlns:a16="http://schemas.microsoft.com/office/drawing/2014/main" id="{05CB2421-22F9-C22F-2FF4-AE6FA1405A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6" name="直線コネクタ 9185">
                        <a:extLst>
                          <a:ext uri="{FF2B5EF4-FFF2-40B4-BE49-F238E27FC236}">
                            <a16:creationId xmlns:a16="http://schemas.microsoft.com/office/drawing/2014/main" id="{5A254522-AECF-9DAF-EDA6-303B755AFC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7" name="直線コネクタ 9186">
                        <a:extLst>
                          <a:ext uri="{FF2B5EF4-FFF2-40B4-BE49-F238E27FC236}">
                            <a16:creationId xmlns:a16="http://schemas.microsoft.com/office/drawing/2014/main" id="{3440B814-B877-F7CD-CB5B-754A9F3800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8" name="直線コネクタ 9187">
                        <a:extLst>
                          <a:ext uri="{FF2B5EF4-FFF2-40B4-BE49-F238E27FC236}">
                            <a16:creationId xmlns:a16="http://schemas.microsoft.com/office/drawing/2014/main" id="{6B5512C3-34BC-0C1F-9DED-ED4027C328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9" name="直線コネクタ 9188">
                        <a:extLst>
                          <a:ext uri="{FF2B5EF4-FFF2-40B4-BE49-F238E27FC236}">
                            <a16:creationId xmlns:a16="http://schemas.microsoft.com/office/drawing/2014/main" id="{5BC428E2-BECD-3881-E762-3C3F2E751B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0" name="直線コネクタ 9189">
                        <a:extLst>
                          <a:ext uri="{FF2B5EF4-FFF2-40B4-BE49-F238E27FC236}">
                            <a16:creationId xmlns:a16="http://schemas.microsoft.com/office/drawing/2014/main" id="{9682FF24-62E3-2F51-3F40-DB2E47B3E9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1" name="直線コネクタ 9190">
                        <a:extLst>
                          <a:ext uri="{FF2B5EF4-FFF2-40B4-BE49-F238E27FC236}">
                            <a16:creationId xmlns:a16="http://schemas.microsoft.com/office/drawing/2014/main" id="{669C583D-5D18-23F6-9C7F-1ABDA9AB8B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2" name="直線コネクタ 9191">
                        <a:extLst>
                          <a:ext uri="{FF2B5EF4-FFF2-40B4-BE49-F238E27FC236}">
                            <a16:creationId xmlns:a16="http://schemas.microsoft.com/office/drawing/2014/main" id="{BF139620-1122-A7A5-07E9-80A0D09360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3" name="直線コネクタ 9192">
                        <a:extLst>
                          <a:ext uri="{FF2B5EF4-FFF2-40B4-BE49-F238E27FC236}">
                            <a16:creationId xmlns:a16="http://schemas.microsoft.com/office/drawing/2014/main" id="{5E34D98D-C406-7009-E0A8-4F608B3940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7" name="グループ化 9106">
                    <a:extLst>
                      <a:ext uri="{FF2B5EF4-FFF2-40B4-BE49-F238E27FC236}">
                        <a16:creationId xmlns:a16="http://schemas.microsoft.com/office/drawing/2014/main" id="{266AF5A9-26A8-1D1E-4964-D6B96D3BB801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42" name="グループ化 9141">
                      <a:extLst>
                        <a:ext uri="{FF2B5EF4-FFF2-40B4-BE49-F238E27FC236}">
                          <a16:creationId xmlns:a16="http://schemas.microsoft.com/office/drawing/2014/main" id="{AB8047DE-8EA1-6F6C-0F06-0D5C8E67C6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60" name="直線コネクタ 9159">
                        <a:extLst>
                          <a:ext uri="{FF2B5EF4-FFF2-40B4-BE49-F238E27FC236}">
                            <a16:creationId xmlns:a16="http://schemas.microsoft.com/office/drawing/2014/main" id="{0CE93C98-E8E8-6591-5099-A14B17C3FD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1" name="直線コネクタ 9160">
                        <a:extLst>
                          <a:ext uri="{FF2B5EF4-FFF2-40B4-BE49-F238E27FC236}">
                            <a16:creationId xmlns:a16="http://schemas.microsoft.com/office/drawing/2014/main" id="{CF9857AE-DD4C-08DF-DF49-2974DE2897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2" name="直線コネクタ 9161">
                        <a:extLst>
                          <a:ext uri="{FF2B5EF4-FFF2-40B4-BE49-F238E27FC236}">
                            <a16:creationId xmlns:a16="http://schemas.microsoft.com/office/drawing/2014/main" id="{E09FCDB1-3D8D-04BD-6B5D-EE1FF6BA6B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3" name="直線コネクタ 9162">
                        <a:extLst>
                          <a:ext uri="{FF2B5EF4-FFF2-40B4-BE49-F238E27FC236}">
                            <a16:creationId xmlns:a16="http://schemas.microsoft.com/office/drawing/2014/main" id="{80F24E1B-0208-397B-30B6-F7952EABFA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4" name="直線コネクタ 9163">
                        <a:extLst>
                          <a:ext uri="{FF2B5EF4-FFF2-40B4-BE49-F238E27FC236}">
                            <a16:creationId xmlns:a16="http://schemas.microsoft.com/office/drawing/2014/main" id="{2E12934A-B5FA-DBCF-B73F-C5BD148CE1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5" name="直線コネクタ 9164">
                        <a:extLst>
                          <a:ext uri="{FF2B5EF4-FFF2-40B4-BE49-F238E27FC236}">
                            <a16:creationId xmlns:a16="http://schemas.microsoft.com/office/drawing/2014/main" id="{F143AEAA-C173-B716-8E01-0FCECA8609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6" name="直線コネクタ 9165">
                        <a:extLst>
                          <a:ext uri="{FF2B5EF4-FFF2-40B4-BE49-F238E27FC236}">
                            <a16:creationId xmlns:a16="http://schemas.microsoft.com/office/drawing/2014/main" id="{7BE24C82-C77E-7713-0547-9D1F46AA15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7" name="直線コネクタ 9166">
                        <a:extLst>
                          <a:ext uri="{FF2B5EF4-FFF2-40B4-BE49-F238E27FC236}">
                            <a16:creationId xmlns:a16="http://schemas.microsoft.com/office/drawing/2014/main" id="{F242B026-0513-8ED4-82E4-F292A5A44F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8" name="直線コネクタ 9167">
                        <a:extLst>
                          <a:ext uri="{FF2B5EF4-FFF2-40B4-BE49-F238E27FC236}">
                            <a16:creationId xmlns:a16="http://schemas.microsoft.com/office/drawing/2014/main" id="{A0C6AD80-0D57-9D52-0496-ABF59B9F14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9" name="直線コネクタ 9168">
                        <a:extLst>
                          <a:ext uri="{FF2B5EF4-FFF2-40B4-BE49-F238E27FC236}">
                            <a16:creationId xmlns:a16="http://schemas.microsoft.com/office/drawing/2014/main" id="{60D55A43-BBAA-565A-EB95-E08201803D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0" name="直線コネクタ 9169">
                        <a:extLst>
                          <a:ext uri="{FF2B5EF4-FFF2-40B4-BE49-F238E27FC236}">
                            <a16:creationId xmlns:a16="http://schemas.microsoft.com/office/drawing/2014/main" id="{56C870E8-BC2B-E941-9E98-A3BD425D04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1" name="直線コネクタ 9170">
                        <a:extLst>
                          <a:ext uri="{FF2B5EF4-FFF2-40B4-BE49-F238E27FC236}">
                            <a16:creationId xmlns:a16="http://schemas.microsoft.com/office/drawing/2014/main" id="{5F9E1A70-4E81-0592-7F22-1A96EFA0DD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2" name="直線コネクタ 9171">
                        <a:extLst>
                          <a:ext uri="{FF2B5EF4-FFF2-40B4-BE49-F238E27FC236}">
                            <a16:creationId xmlns:a16="http://schemas.microsoft.com/office/drawing/2014/main" id="{366D53D4-D596-5960-917C-9BEAFBEB02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3" name="直線コネクタ 9172">
                        <a:extLst>
                          <a:ext uri="{FF2B5EF4-FFF2-40B4-BE49-F238E27FC236}">
                            <a16:creationId xmlns:a16="http://schemas.microsoft.com/office/drawing/2014/main" id="{1609E67D-3289-33D2-0C63-35F589261D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4" name="直線コネクタ 9173">
                        <a:extLst>
                          <a:ext uri="{FF2B5EF4-FFF2-40B4-BE49-F238E27FC236}">
                            <a16:creationId xmlns:a16="http://schemas.microsoft.com/office/drawing/2014/main" id="{BDC75CBF-1D0F-6369-4BB6-FB849FC8C3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5" name="直線コネクタ 9174">
                        <a:extLst>
                          <a:ext uri="{FF2B5EF4-FFF2-40B4-BE49-F238E27FC236}">
                            <a16:creationId xmlns:a16="http://schemas.microsoft.com/office/drawing/2014/main" id="{C490210B-1235-E7CA-6063-D745BDC1B1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43" name="グループ化 9142">
                      <a:extLst>
                        <a:ext uri="{FF2B5EF4-FFF2-40B4-BE49-F238E27FC236}">
                          <a16:creationId xmlns:a16="http://schemas.microsoft.com/office/drawing/2014/main" id="{ABE8B398-AA91-CAE7-C64B-F6836167AA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44" name="直線コネクタ 9143">
                        <a:extLst>
                          <a:ext uri="{FF2B5EF4-FFF2-40B4-BE49-F238E27FC236}">
                            <a16:creationId xmlns:a16="http://schemas.microsoft.com/office/drawing/2014/main" id="{EA37305A-2695-0B43-30C1-1F264334A2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5" name="直線コネクタ 9144">
                        <a:extLst>
                          <a:ext uri="{FF2B5EF4-FFF2-40B4-BE49-F238E27FC236}">
                            <a16:creationId xmlns:a16="http://schemas.microsoft.com/office/drawing/2014/main" id="{CE179E63-0A12-7B84-AB55-5390652EB7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6" name="直線コネクタ 9145">
                        <a:extLst>
                          <a:ext uri="{FF2B5EF4-FFF2-40B4-BE49-F238E27FC236}">
                            <a16:creationId xmlns:a16="http://schemas.microsoft.com/office/drawing/2014/main" id="{3BE4EDE9-79A1-B645-5F17-1CFEF39D95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7" name="直線コネクタ 9146">
                        <a:extLst>
                          <a:ext uri="{FF2B5EF4-FFF2-40B4-BE49-F238E27FC236}">
                            <a16:creationId xmlns:a16="http://schemas.microsoft.com/office/drawing/2014/main" id="{465C3428-E9FC-7FD6-DD6C-58ADE69187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8" name="直線コネクタ 9147">
                        <a:extLst>
                          <a:ext uri="{FF2B5EF4-FFF2-40B4-BE49-F238E27FC236}">
                            <a16:creationId xmlns:a16="http://schemas.microsoft.com/office/drawing/2014/main" id="{D89D20D3-98B3-26E0-81A6-AC43C68D40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9" name="直線コネクタ 9148">
                        <a:extLst>
                          <a:ext uri="{FF2B5EF4-FFF2-40B4-BE49-F238E27FC236}">
                            <a16:creationId xmlns:a16="http://schemas.microsoft.com/office/drawing/2014/main" id="{FCFCE9AF-BA6F-183C-B7B5-C34BB7A246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0" name="直線コネクタ 9149">
                        <a:extLst>
                          <a:ext uri="{FF2B5EF4-FFF2-40B4-BE49-F238E27FC236}">
                            <a16:creationId xmlns:a16="http://schemas.microsoft.com/office/drawing/2014/main" id="{857CA0E1-9740-A5A9-F8D3-A03E92EDEB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1" name="直線コネクタ 9150">
                        <a:extLst>
                          <a:ext uri="{FF2B5EF4-FFF2-40B4-BE49-F238E27FC236}">
                            <a16:creationId xmlns:a16="http://schemas.microsoft.com/office/drawing/2014/main" id="{FE2A839E-1549-7B37-E342-EA840D19EE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2" name="直線コネクタ 9151">
                        <a:extLst>
                          <a:ext uri="{FF2B5EF4-FFF2-40B4-BE49-F238E27FC236}">
                            <a16:creationId xmlns:a16="http://schemas.microsoft.com/office/drawing/2014/main" id="{BC22D2F3-C075-6660-DD6F-D0E8C68991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3" name="直線コネクタ 9152">
                        <a:extLst>
                          <a:ext uri="{FF2B5EF4-FFF2-40B4-BE49-F238E27FC236}">
                            <a16:creationId xmlns:a16="http://schemas.microsoft.com/office/drawing/2014/main" id="{7CD74352-E422-FF9E-E156-34CA17727F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4" name="直線コネクタ 9153">
                        <a:extLst>
                          <a:ext uri="{FF2B5EF4-FFF2-40B4-BE49-F238E27FC236}">
                            <a16:creationId xmlns:a16="http://schemas.microsoft.com/office/drawing/2014/main" id="{F9987016-1448-184B-F852-A6D3ED5B54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5" name="直線コネクタ 9154">
                        <a:extLst>
                          <a:ext uri="{FF2B5EF4-FFF2-40B4-BE49-F238E27FC236}">
                            <a16:creationId xmlns:a16="http://schemas.microsoft.com/office/drawing/2014/main" id="{33D9CA01-5FBB-E0BF-EF8C-D22EE710C8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6" name="直線コネクタ 9155">
                        <a:extLst>
                          <a:ext uri="{FF2B5EF4-FFF2-40B4-BE49-F238E27FC236}">
                            <a16:creationId xmlns:a16="http://schemas.microsoft.com/office/drawing/2014/main" id="{AE4928DC-090A-5046-334D-2CD8A31694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7" name="直線コネクタ 9156">
                        <a:extLst>
                          <a:ext uri="{FF2B5EF4-FFF2-40B4-BE49-F238E27FC236}">
                            <a16:creationId xmlns:a16="http://schemas.microsoft.com/office/drawing/2014/main" id="{53C2E41A-D863-2CA2-21BD-6B99E1F3E9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8" name="直線コネクタ 9157">
                        <a:extLst>
                          <a:ext uri="{FF2B5EF4-FFF2-40B4-BE49-F238E27FC236}">
                            <a16:creationId xmlns:a16="http://schemas.microsoft.com/office/drawing/2014/main" id="{3C6DF003-3C80-9F1B-9927-3890E7886C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9" name="直線コネクタ 9158">
                        <a:extLst>
                          <a:ext uri="{FF2B5EF4-FFF2-40B4-BE49-F238E27FC236}">
                            <a16:creationId xmlns:a16="http://schemas.microsoft.com/office/drawing/2014/main" id="{BACF308B-786A-792D-F94A-66F8DD6215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8" name="グループ化 9107">
                    <a:extLst>
                      <a:ext uri="{FF2B5EF4-FFF2-40B4-BE49-F238E27FC236}">
                        <a16:creationId xmlns:a16="http://schemas.microsoft.com/office/drawing/2014/main" id="{C8244E7D-2458-D436-386F-6B27EF91B4B1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26" name="直線コネクタ 9125">
                      <a:extLst>
                        <a:ext uri="{FF2B5EF4-FFF2-40B4-BE49-F238E27FC236}">
                          <a16:creationId xmlns:a16="http://schemas.microsoft.com/office/drawing/2014/main" id="{928FB6C0-4F87-A672-D1BE-6EA6617F30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7" name="直線コネクタ 9126">
                      <a:extLst>
                        <a:ext uri="{FF2B5EF4-FFF2-40B4-BE49-F238E27FC236}">
                          <a16:creationId xmlns:a16="http://schemas.microsoft.com/office/drawing/2014/main" id="{E650EB56-074C-4200-D91E-E99C889A53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8" name="直線コネクタ 9127">
                      <a:extLst>
                        <a:ext uri="{FF2B5EF4-FFF2-40B4-BE49-F238E27FC236}">
                          <a16:creationId xmlns:a16="http://schemas.microsoft.com/office/drawing/2014/main" id="{B7744A02-8DC5-D666-41CD-4B73A6A388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9" name="直線コネクタ 9128">
                      <a:extLst>
                        <a:ext uri="{FF2B5EF4-FFF2-40B4-BE49-F238E27FC236}">
                          <a16:creationId xmlns:a16="http://schemas.microsoft.com/office/drawing/2014/main" id="{CFABE997-96F6-CAC4-D31E-20E07183F3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0" name="直線コネクタ 9129">
                      <a:extLst>
                        <a:ext uri="{FF2B5EF4-FFF2-40B4-BE49-F238E27FC236}">
                          <a16:creationId xmlns:a16="http://schemas.microsoft.com/office/drawing/2014/main" id="{0573BEC5-119D-8344-9FB3-5D224D4351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1" name="直線コネクタ 9130">
                      <a:extLst>
                        <a:ext uri="{FF2B5EF4-FFF2-40B4-BE49-F238E27FC236}">
                          <a16:creationId xmlns:a16="http://schemas.microsoft.com/office/drawing/2014/main" id="{03512AC3-B708-8DA6-9D30-85C6081736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2" name="直線コネクタ 9131">
                      <a:extLst>
                        <a:ext uri="{FF2B5EF4-FFF2-40B4-BE49-F238E27FC236}">
                          <a16:creationId xmlns:a16="http://schemas.microsoft.com/office/drawing/2014/main" id="{01FF0791-1463-CDEE-63AB-B90B19CAABE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3" name="直線コネクタ 9132">
                      <a:extLst>
                        <a:ext uri="{FF2B5EF4-FFF2-40B4-BE49-F238E27FC236}">
                          <a16:creationId xmlns:a16="http://schemas.microsoft.com/office/drawing/2014/main" id="{80F85545-CEB7-B895-4086-3F866A11C6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4" name="直線コネクタ 9133">
                      <a:extLst>
                        <a:ext uri="{FF2B5EF4-FFF2-40B4-BE49-F238E27FC236}">
                          <a16:creationId xmlns:a16="http://schemas.microsoft.com/office/drawing/2014/main" id="{CA30E4DE-913D-3F34-8507-C806EF3142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5" name="直線コネクタ 9134">
                      <a:extLst>
                        <a:ext uri="{FF2B5EF4-FFF2-40B4-BE49-F238E27FC236}">
                          <a16:creationId xmlns:a16="http://schemas.microsoft.com/office/drawing/2014/main" id="{C01FBEEE-0989-00B0-F364-33968364AC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6" name="直線コネクタ 9135">
                      <a:extLst>
                        <a:ext uri="{FF2B5EF4-FFF2-40B4-BE49-F238E27FC236}">
                          <a16:creationId xmlns:a16="http://schemas.microsoft.com/office/drawing/2014/main" id="{2DC995BF-0F7C-8ED8-AD94-3812C5424E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7" name="直線コネクタ 9136">
                      <a:extLst>
                        <a:ext uri="{FF2B5EF4-FFF2-40B4-BE49-F238E27FC236}">
                          <a16:creationId xmlns:a16="http://schemas.microsoft.com/office/drawing/2014/main" id="{F17747DE-DA22-57F4-8178-4F828E4F22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8" name="直線コネクタ 9137">
                      <a:extLst>
                        <a:ext uri="{FF2B5EF4-FFF2-40B4-BE49-F238E27FC236}">
                          <a16:creationId xmlns:a16="http://schemas.microsoft.com/office/drawing/2014/main" id="{BCE866C5-0289-D432-D416-9F4BA996CC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9" name="直線コネクタ 9138">
                      <a:extLst>
                        <a:ext uri="{FF2B5EF4-FFF2-40B4-BE49-F238E27FC236}">
                          <a16:creationId xmlns:a16="http://schemas.microsoft.com/office/drawing/2014/main" id="{FFEDC58A-2A2F-1E8F-FD83-E5DB1E44EF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0" name="直線コネクタ 9139">
                      <a:extLst>
                        <a:ext uri="{FF2B5EF4-FFF2-40B4-BE49-F238E27FC236}">
                          <a16:creationId xmlns:a16="http://schemas.microsoft.com/office/drawing/2014/main" id="{31961E3B-062E-069B-3CCC-04559B7DC5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1" name="直線コネクタ 9140">
                      <a:extLst>
                        <a:ext uri="{FF2B5EF4-FFF2-40B4-BE49-F238E27FC236}">
                          <a16:creationId xmlns:a16="http://schemas.microsoft.com/office/drawing/2014/main" id="{FD6C5F8D-6242-AE01-00E5-BFB557D2BB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09" name="グループ化 9108">
                    <a:extLst>
                      <a:ext uri="{FF2B5EF4-FFF2-40B4-BE49-F238E27FC236}">
                        <a16:creationId xmlns:a16="http://schemas.microsoft.com/office/drawing/2014/main" id="{3B9F08D1-A9B6-0166-CDE1-F52ADF1C5F7F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10" name="直線コネクタ 9109">
                      <a:extLst>
                        <a:ext uri="{FF2B5EF4-FFF2-40B4-BE49-F238E27FC236}">
                          <a16:creationId xmlns:a16="http://schemas.microsoft.com/office/drawing/2014/main" id="{91AA684C-3733-36C5-6F73-1BFBFF73DA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1" name="直線コネクタ 9110">
                      <a:extLst>
                        <a:ext uri="{FF2B5EF4-FFF2-40B4-BE49-F238E27FC236}">
                          <a16:creationId xmlns:a16="http://schemas.microsoft.com/office/drawing/2014/main" id="{344E98CD-C593-70A7-9F02-F9AF7A07B4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2" name="直線コネクタ 9111">
                      <a:extLst>
                        <a:ext uri="{FF2B5EF4-FFF2-40B4-BE49-F238E27FC236}">
                          <a16:creationId xmlns:a16="http://schemas.microsoft.com/office/drawing/2014/main" id="{879B3391-49BB-27A0-2A69-98FCEEA987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3" name="直線コネクタ 9112">
                      <a:extLst>
                        <a:ext uri="{FF2B5EF4-FFF2-40B4-BE49-F238E27FC236}">
                          <a16:creationId xmlns:a16="http://schemas.microsoft.com/office/drawing/2014/main" id="{6F273893-9733-0D25-594E-9C893F5124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4" name="直線コネクタ 9113">
                      <a:extLst>
                        <a:ext uri="{FF2B5EF4-FFF2-40B4-BE49-F238E27FC236}">
                          <a16:creationId xmlns:a16="http://schemas.microsoft.com/office/drawing/2014/main" id="{A21FC629-C266-0747-CA6F-880268E4FE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5" name="直線コネクタ 9114">
                      <a:extLst>
                        <a:ext uri="{FF2B5EF4-FFF2-40B4-BE49-F238E27FC236}">
                          <a16:creationId xmlns:a16="http://schemas.microsoft.com/office/drawing/2014/main" id="{9491376D-56B6-3C5F-5637-24B4241304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6" name="直線コネクタ 9115">
                      <a:extLst>
                        <a:ext uri="{FF2B5EF4-FFF2-40B4-BE49-F238E27FC236}">
                          <a16:creationId xmlns:a16="http://schemas.microsoft.com/office/drawing/2014/main" id="{B9B96998-9E15-1D99-6BE6-DCBBBD91F8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7" name="直線コネクタ 9116">
                      <a:extLst>
                        <a:ext uri="{FF2B5EF4-FFF2-40B4-BE49-F238E27FC236}">
                          <a16:creationId xmlns:a16="http://schemas.microsoft.com/office/drawing/2014/main" id="{134DAAAF-33FB-8E1F-BA48-EAB94DBC48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8" name="直線コネクタ 9117">
                      <a:extLst>
                        <a:ext uri="{FF2B5EF4-FFF2-40B4-BE49-F238E27FC236}">
                          <a16:creationId xmlns:a16="http://schemas.microsoft.com/office/drawing/2014/main" id="{C540293B-0E21-8BB5-BEA6-1ADF301E9E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9" name="直線コネクタ 9118">
                      <a:extLst>
                        <a:ext uri="{FF2B5EF4-FFF2-40B4-BE49-F238E27FC236}">
                          <a16:creationId xmlns:a16="http://schemas.microsoft.com/office/drawing/2014/main" id="{C4C18893-FAF3-0F34-50A3-7EB0078A73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0" name="直線コネクタ 9119">
                      <a:extLst>
                        <a:ext uri="{FF2B5EF4-FFF2-40B4-BE49-F238E27FC236}">
                          <a16:creationId xmlns:a16="http://schemas.microsoft.com/office/drawing/2014/main" id="{FD2AF818-3943-45E3-D47D-786ED298D9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1" name="直線コネクタ 9120">
                      <a:extLst>
                        <a:ext uri="{FF2B5EF4-FFF2-40B4-BE49-F238E27FC236}">
                          <a16:creationId xmlns:a16="http://schemas.microsoft.com/office/drawing/2014/main" id="{FFED0800-7E73-BA34-CEFA-2CF8E32AF9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2" name="直線コネクタ 9121">
                      <a:extLst>
                        <a:ext uri="{FF2B5EF4-FFF2-40B4-BE49-F238E27FC236}">
                          <a16:creationId xmlns:a16="http://schemas.microsoft.com/office/drawing/2014/main" id="{320CC0DC-528C-B0F1-D430-315EC22141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3" name="直線コネクタ 9122">
                      <a:extLst>
                        <a:ext uri="{FF2B5EF4-FFF2-40B4-BE49-F238E27FC236}">
                          <a16:creationId xmlns:a16="http://schemas.microsoft.com/office/drawing/2014/main" id="{AFD5A8CC-6FC0-4FF5-04DF-04AAADE25C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4" name="直線コネクタ 9123">
                      <a:extLst>
                        <a:ext uri="{FF2B5EF4-FFF2-40B4-BE49-F238E27FC236}">
                          <a16:creationId xmlns:a16="http://schemas.microsoft.com/office/drawing/2014/main" id="{8D7E4CDF-3814-7B31-9154-E4F7CC18C2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5" name="直線コネクタ 9124">
                      <a:extLst>
                        <a:ext uri="{FF2B5EF4-FFF2-40B4-BE49-F238E27FC236}">
                          <a16:creationId xmlns:a16="http://schemas.microsoft.com/office/drawing/2014/main" id="{3BBFF630-2B7D-4438-B929-2F5C668CDD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076" name="グループ化 9075">
                  <a:extLst>
                    <a:ext uri="{FF2B5EF4-FFF2-40B4-BE49-F238E27FC236}">
                      <a16:creationId xmlns:a16="http://schemas.microsoft.com/office/drawing/2014/main" id="{A88EA5BF-41F3-C504-44A3-2E8F5063F7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8" name="直線コネクタ 9097">
                    <a:extLst>
                      <a:ext uri="{FF2B5EF4-FFF2-40B4-BE49-F238E27FC236}">
                        <a16:creationId xmlns:a16="http://schemas.microsoft.com/office/drawing/2014/main" id="{8F1C007F-F9AD-FC39-7997-46DA278D42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9" name="直線コネクタ 9098">
                    <a:extLst>
                      <a:ext uri="{FF2B5EF4-FFF2-40B4-BE49-F238E27FC236}">
                        <a16:creationId xmlns:a16="http://schemas.microsoft.com/office/drawing/2014/main" id="{1BF0E62B-7E4D-D135-FA97-91D3B0A99A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0" name="直線コネクタ 9099">
                    <a:extLst>
                      <a:ext uri="{FF2B5EF4-FFF2-40B4-BE49-F238E27FC236}">
                        <a16:creationId xmlns:a16="http://schemas.microsoft.com/office/drawing/2014/main" id="{A35F7996-4540-10BE-2FD6-971440D28A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1" name="直線コネクタ 9100">
                    <a:extLst>
                      <a:ext uri="{FF2B5EF4-FFF2-40B4-BE49-F238E27FC236}">
                        <a16:creationId xmlns:a16="http://schemas.microsoft.com/office/drawing/2014/main" id="{D53578D2-4D1C-5786-1B5E-FD099C30F6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2" name="直線コネクタ 9101">
                    <a:extLst>
                      <a:ext uri="{FF2B5EF4-FFF2-40B4-BE49-F238E27FC236}">
                        <a16:creationId xmlns:a16="http://schemas.microsoft.com/office/drawing/2014/main" id="{BE795873-FBD7-5FC9-FFF0-2B2DF65490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3" name="直線コネクタ 9102">
                    <a:extLst>
                      <a:ext uri="{FF2B5EF4-FFF2-40B4-BE49-F238E27FC236}">
                        <a16:creationId xmlns:a16="http://schemas.microsoft.com/office/drawing/2014/main" id="{CC1CF68A-475A-7274-0012-C30B1DC65E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7" name="グループ化 9076">
                  <a:extLst>
                    <a:ext uri="{FF2B5EF4-FFF2-40B4-BE49-F238E27FC236}">
                      <a16:creationId xmlns:a16="http://schemas.microsoft.com/office/drawing/2014/main" id="{E49A2182-2AEC-0C9A-94A5-93F726B56B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2" name="直線コネクタ 9091">
                    <a:extLst>
                      <a:ext uri="{FF2B5EF4-FFF2-40B4-BE49-F238E27FC236}">
                        <a16:creationId xmlns:a16="http://schemas.microsoft.com/office/drawing/2014/main" id="{C8D5C41C-5615-DDA4-8A9D-628A2D1501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3" name="直線コネクタ 9092">
                    <a:extLst>
                      <a:ext uri="{FF2B5EF4-FFF2-40B4-BE49-F238E27FC236}">
                        <a16:creationId xmlns:a16="http://schemas.microsoft.com/office/drawing/2014/main" id="{FA73B442-A91D-4898-73E4-062D6F6866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4" name="直線コネクタ 9093">
                    <a:extLst>
                      <a:ext uri="{FF2B5EF4-FFF2-40B4-BE49-F238E27FC236}">
                        <a16:creationId xmlns:a16="http://schemas.microsoft.com/office/drawing/2014/main" id="{EF4323B7-A4B1-806E-6490-CE3B653E9E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5" name="直線コネクタ 9094">
                    <a:extLst>
                      <a:ext uri="{FF2B5EF4-FFF2-40B4-BE49-F238E27FC236}">
                        <a16:creationId xmlns:a16="http://schemas.microsoft.com/office/drawing/2014/main" id="{DCEE5BAD-39CF-276A-473F-2ADAD80486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6" name="直線コネクタ 9095">
                    <a:extLst>
                      <a:ext uri="{FF2B5EF4-FFF2-40B4-BE49-F238E27FC236}">
                        <a16:creationId xmlns:a16="http://schemas.microsoft.com/office/drawing/2014/main" id="{0638880D-0C4F-BFA1-6EA8-D9B21B2886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7" name="直線コネクタ 9096">
                    <a:extLst>
                      <a:ext uri="{FF2B5EF4-FFF2-40B4-BE49-F238E27FC236}">
                        <a16:creationId xmlns:a16="http://schemas.microsoft.com/office/drawing/2014/main" id="{2574763A-A878-5A88-F492-9484344F04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8" name="グループ化 9077">
                  <a:extLst>
                    <a:ext uri="{FF2B5EF4-FFF2-40B4-BE49-F238E27FC236}">
                      <a16:creationId xmlns:a16="http://schemas.microsoft.com/office/drawing/2014/main" id="{0755DFD2-73DA-DAB6-6540-087970234A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6" name="直線コネクタ 9085">
                    <a:extLst>
                      <a:ext uri="{FF2B5EF4-FFF2-40B4-BE49-F238E27FC236}">
                        <a16:creationId xmlns:a16="http://schemas.microsoft.com/office/drawing/2014/main" id="{30B38E70-27D3-BCFB-8A9F-FE8E48C1D5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7" name="直線コネクタ 9086">
                    <a:extLst>
                      <a:ext uri="{FF2B5EF4-FFF2-40B4-BE49-F238E27FC236}">
                        <a16:creationId xmlns:a16="http://schemas.microsoft.com/office/drawing/2014/main" id="{9DEDE17A-46FD-743B-212C-AF421251B2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8" name="直線コネクタ 9087">
                    <a:extLst>
                      <a:ext uri="{FF2B5EF4-FFF2-40B4-BE49-F238E27FC236}">
                        <a16:creationId xmlns:a16="http://schemas.microsoft.com/office/drawing/2014/main" id="{B89130EC-8EE2-6FAE-26F5-FD941D07EA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9" name="直線コネクタ 9088">
                    <a:extLst>
                      <a:ext uri="{FF2B5EF4-FFF2-40B4-BE49-F238E27FC236}">
                        <a16:creationId xmlns:a16="http://schemas.microsoft.com/office/drawing/2014/main" id="{994F1D1B-6ED4-20E9-CB91-30431268E7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0" name="直線コネクタ 9089">
                    <a:extLst>
                      <a:ext uri="{FF2B5EF4-FFF2-40B4-BE49-F238E27FC236}">
                        <a16:creationId xmlns:a16="http://schemas.microsoft.com/office/drawing/2014/main" id="{E9D4C44A-7002-EAC8-5FE8-288F74BFF2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1" name="直線コネクタ 9090">
                    <a:extLst>
                      <a:ext uri="{FF2B5EF4-FFF2-40B4-BE49-F238E27FC236}">
                        <a16:creationId xmlns:a16="http://schemas.microsoft.com/office/drawing/2014/main" id="{1083F458-AF26-FFE3-4AF2-015111704F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9" name="グループ化 9078">
                  <a:extLst>
                    <a:ext uri="{FF2B5EF4-FFF2-40B4-BE49-F238E27FC236}">
                      <a16:creationId xmlns:a16="http://schemas.microsoft.com/office/drawing/2014/main" id="{3EEB33B8-4C02-279D-6B07-A3DDDFDE3A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0" name="直線コネクタ 9079">
                    <a:extLst>
                      <a:ext uri="{FF2B5EF4-FFF2-40B4-BE49-F238E27FC236}">
                        <a16:creationId xmlns:a16="http://schemas.microsoft.com/office/drawing/2014/main" id="{98DCDA4D-0FAB-4745-9C08-987CF49603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1" name="直線コネクタ 9080">
                    <a:extLst>
                      <a:ext uri="{FF2B5EF4-FFF2-40B4-BE49-F238E27FC236}">
                        <a16:creationId xmlns:a16="http://schemas.microsoft.com/office/drawing/2014/main" id="{78FE9658-A6F5-DA58-A2EC-CE9AD642829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2" name="直線コネクタ 9081">
                    <a:extLst>
                      <a:ext uri="{FF2B5EF4-FFF2-40B4-BE49-F238E27FC236}">
                        <a16:creationId xmlns:a16="http://schemas.microsoft.com/office/drawing/2014/main" id="{35DF417C-8A79-D665-92B7-CA750F664C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3" name="直線コネクタ 9082">
                    <a:extLst>
                      <a:ext uri="{FF2B5EF4-FFF2-40B4-BE49-F238E27FC236}">
                        <a16:creationId xmlns:a16="http://schemas.microsoft.com/office/drawing/2014/main" id="{E5280D16-C8F4-23E1-E31E-C6EA41FABF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4" name="直線コネクタ 9083">
                    <a:extLst>
                      <a:ext uri="{FF2B5EF4-FFF2-40B4-BE49-F238E27FC236}">
                        <a16:creationId xmlns:a16="http://schemas.microsoft.com/office/drawing/2014/main" id="{F14A65FA-E280-D5CB-4BBD-36B19A575A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5" name="直線コネクタ 9084">
                    <a:extLst>
                      <a:ext uri="{FF2B5EF4-FFF2-40B4-BE49-F238E27FC236}">
                        <a16:creationId xmlns:a16="http://schemas.microsoft.com/office/drawing/2014/main" id="{9189A308-598B-B987-4484-F1939C2597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8313" name="グループ化 8312">
              <a:extLst>
                <a:ext uri="{FF2B5EF4-FFF2-40B4-BE49-F238E27FC236}">
                  <a16:creationId xmlns:a16="http://schemas.microsoft.com/office/drawing/2014/main" id="{FCC76FBF-E7A3-2BAB-2C34-3334B0EA083E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8314" name="グループ化 8313">
                <a:extLst>
                  <a:ext uri="{FF2B5EF4-FFF2-40B4-BE49-F238E27FC236}">
                    <a16:creationId xmlns:a16="http://schemas.microsoft.com/office/drawing/2014/main" id="{6BC8B958-7E85-7782-CF7B-14A65D06DA08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882" name="正方形/長方形 8881">
                  <a:extLst>
                    <a:ext uri="{FF2B5EF4-FFF2-40B4-BE49-F238E27FC236}">
                      <a16:creationId xmlns:a16="http://schemas.microsoft.com/office/drawing/2014/main" id="{568C838D-AF7A-C15E-0550-73E4C66F588C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883" name="グループ化 8882">
                  <a:extLst>
                    <a:ext uri="{FF2B5EF4-FFF2-40B4-BE49-F238E27FC236}">
                      <a16:creationId xmlns:a16="http://schemas.microsoft.com/office/drawing/2014/main" id="{3305E4D3-5F1C-6F78-026E-E8518FCD7D1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912" name="グループ化 8911">
                    <a:extLst>
                      <a:ext uri="{FF2B5EF4-FFF2-40B4-BE49-F238E27FC236}">
                        <a16:creationId xmlns:a16="http://schemas.microsoft.com/office/drawing/2014/main" id="{F60A1B92-1EEB-E336-6772-F4AA545F2F43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052" name="正方形/長方形 9051">
                      <a:extLst>
                        <a:ext uri="{FF2B5EF4-FFF2-40B4-BE49-F238E27FC236}">
                          <a16:creationId xmlns:a16="http://schemas.microsoft.com/office/drawing/2014/main" id="{12310857-FCB9-41D8-ADCC-DAEB5904A2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3" name="グループ化 9052">
                      <a:extLst>
                        <a:ext uri="{FF2B5EF4-FFF2-40B4-BE49-F238E27FC236}">
                          <a16:creationId xmlns:a16="http://schemas.microsoft.com/office/drawing/2014/main" id="{323FED6D-896E-3C58-7A73-219E92AB77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8" name="正方形/長方形 9067">
                        <a:extLst>
                          <a:ext uri="{FF2B5EF4-FFF2-40B4-BE49-F238E27FC236}">
                            <a16:creationId xmlns:a16="http://schemas.microsoft.com/office/drawing/2014/main" id="{FA0C83F3-C85C-6E09-A400-B87FB430DA4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9" name="正方形/長方形 9068">
                        <a:extLst>
                          <a:ext uri="{FF2B5EF4-FFF2-40B4-BE49-F238E27FC236}">
                            <a16:creationId xmlns:a16="http://schemas.microsoft.com/office/drawing/2014/main" id="{FFD00904-BCEF-5154-C4D1-0A73D288A55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054" name="グループ化 9053">
                      <a:extLst>
                        <a:ext uri="{FF2B5EF4-FFF2-40B4-BE49-F238E27FC236}">
                          <a16:creationId xmlns:a16="http://schemas.microsoft.com/office/drawing/2014/main" id="{3DC5EBD5-6597-8434-2198-F460523037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064" name="正方形/長方形 9063">
                        <a:extLst>
                          <a:ext uri="{FF2B5EF4-FFF2-40B4-BE49-F238E27FC236}">
                            <a16:creationId xmlns:a16="http://schemas.microsoft.com/office/drawing/2014/main" id="{FD874DFE-278B-A51E-6923-9F00C076666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065" name="グループ化 9064">
                        <a:extLst>
                          <a:ext uri="{FF2B5EF4-FFF2-40B4-BE49-F238E27FC236}">
                            <a16:creationId xmlns:a16="http://schemas.microsoft.com/office/drawing/2014/main" id="{3A7D4041-2AB8-B8A8-5933-7191E35F6F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066" name="正方形/長方形 9065">
                          <a:extLst>
                            <a:ext uri="{FF2B5EF4-FFF2-40B4-BE49-F238E27FC236}">
                              <a16:creationId xmlns:a16="http://schemas.microsoft.com/office/drawing/2014/main" id="{6C267DFE-C130-1113-A770-D867FBE8832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067" name="正方形/長方形 9066">
                          <a:extLst>
                            <a:ext uri="{FF2B5EF4-FFF2-40B4-BE49-F238E27FC236}">
                              <a16:creationId xmlns:a16="http://schemas.microsoft.com/office/drawing/2014/main" id="{AE02C1F8-9061-FC34-0DAF-84767900417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055" name="正方形/長方形 9054">
                      <a:extLst>
                        <a:ext uri="{FF2B5EF4-FFF2-40B4-BE49-F238E27FC236}">
                          <a16:creationId xmlns:a16="http://schemas.microsoft.com/office/drawing/2014/main" id="{5C9E8A97-D3D6-1DFE-2696-21F79D05100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6" name="グループ化 9055">
                      <a:extLst>
                        <a:ext uri="{FF2B5EF4-FFF2-40B4-BE49-F238E27FC236}">
                          <a16:creationId xmlns:a16="http://schemas.microsoft.com/office/drawing/2014/main" id="{5357553E-0EF6-74D7-2AAD-AB526F4B2C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2" name="正方形/長方形 9061">
                        <a:extLst>
                          <a:ext uri="{FF2B5EF4-FFF2-40B4-BE49-F238E27FC236}">
                            <a16:creationId xmlns:a16="http://schemas.microsoft.com/office/drawing/2014/main" id="{2B4689A6-FB9F-CFB6-81AE-435F4E005A5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3" name="正方形/長方形 9062">
                        <a:extLst>
                          <a:ext uri="{FF2B5EF4-FFF2-40B4-BE49-F238E27FC236}">
                            <a16:creationId xmlns:a16="http://schemas.microsoft.com/office/drawing/2014/main" id="{17BF4100-3D65-A02E-FF64-AA3BA8C5DFC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7" name="正方形/長方形 9056">
                      <a:extLst>
                        <a:ext uri="{FF2B5EF4-FFF2-40B4-BE49-F238E27FC236}">
                          <a16:creationId xmlns:a16="http://schemas.microsoft.com/office/drawing/2014/main" id="{24397CE6-5C58-E832-9F64-A82E1194410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8" name="グループ化 9057">
                      <a:extLst>
                        <a:ext uri="{FF2B5EF4-FFF2-40B4-BE49-F238E27FC236}">
                          <a16:creationId xmlns:a16="http://schemas.microsoft.com/office/drawing/2014/main" id="{C5491D79-057C-9776-2F0C-778B1C6479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0" name="正方形/長方形 9059">
                        <a:extLst>
                          <a:ext uri="{FF2B5EF4-FFF2-40B4-BE49-F238E27FC236}">
                            <a16:creationId xmlns:a16="http://schemas.microsoft.com/office/drawing/2014/main" id="{486E3563-FE15-05D0-1625-AA7939A8050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1" name="正方形/長方形 9060">
                        <a:extLst>
                          <a:ext uri="{FF2B5EF4-FFF2-40B4-BE49-F238E27FC236}">
                            <a16:creationId xmlns:a16="http://schemas.microsoft.com/office/drawing/2014/main" id="{1A0848AE-1986-7EBB-FD1C-7085B4C620E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9" name="正方形/長方形 9058">
                      <a:extLst>
                        <a:ext uri="{FF2B5EF4-FFF2-40B4-BE49-F238E27FC236}">
                          <a16:creationId xmlns:a16="http://schemas.microsoft.com/office/drawing/2014/main" id="{29E89734-67AA-24DB-7FBD-7ED494F5CD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913" name="グループ化 8912">
                    <a:extLst>
                      <a:ext uri="{FF2B5EF4-FFF2-40B4-BE49-F238E27FC236}">
                        <a16:creationId xmlns:a16="http://schemas.microsoft.com/office/drawing/2014/main" id="{3BD86202-ACCF-06A7-0546-565F8C95FB5B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018" name="グループ化 9017">
                      <a:extLst>
                        <a:ext uri="{FF2B5EF4-FFF2-40B4-BE49-F238E27FC236}">
                          <a16:creationId xmlns:a16="http://schemas.microsoft.com/office/drawing/2014/main" id="{7070DAE9-1E03-C2E0-EFC9-EEA788E190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36" name="直線コネクタ 9035">
                        <a:extLst>
                          <a:ext uri="{FF2B5EF4-FFF2-40B4-BE49-F238E27FC236}">
                            <a16:creationId xmlns:a16="http://schemas.microsoft.com/office/drawing/2014/main" id="{E518FD1D-9429-29C7-3E2B-168AD1645C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7" name="直線コネクタ 9036">
                        <a:extLst>
                          <a:ext uri="{FF2B5EF4-FFF2-40B4-BE49-F238E27FC236}">
                            <a16:creationId xmlns:a16="http://schemas.microsoft.com/office/drawing/2014/main" id="{28CA694D-2DC5-FE18-A91D-FE49CFE1E8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8" name="直線コネクタ 9037">
                        <a:extLst>
                          <a:ext uri="{FF2B5EF4-FFF2-40B4-BE49-F238E27FC236}">
                            <a16:creationId xmlns:a16="http://schemas.microsoft.com/office/drawing/2014/main" id="{E010C852-71BB-8C94-C77E-BBC84D6C12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9" name="直線コネクタ 9038">
                        <a:extLst>
                          <a:ext uri="{FF2B5EF4-FFF2-40B4-BE49-F238E27FC236}">
                            <a16:creationId xmlns:a16="http://schemas.microsoft.com/office/drawing/2014/main" id="{A0681E14-4F09-F085-057D-43167EEBB2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0" name="直線コネクタ 9039">
                        <a:extLst>
                          <a:ext uri="{FF2B5EF4-FFF2-40B4-BE49-F238E27FC236}">
                            <a16:creationId xmlns:a16="http://schemas.microsoft.com/office/drawing/2014/main" id="{CBAC0059-1F49-07C9-AAEE-289BAB11E0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1" name="直線コネクタ 9040">
                        <a:extLst>
                          <a:ext uri="{FF2B5EF4-FFF2-40B4-BE49-F238E27FC236}">
                            <a16:creationId xmlns:a16="http://schemas.microsoft.com/office/drawing/2014/main" id="{E8E08831-8E3D-2013-EC21-638752070D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2" name="直線コネクタ 9041">
                        <a:extLst>
                          <a:ext uri="{FF2B5EF4-FFF2-40B4-BE49-F238E27FC236}">
                            <a16:creationId xmlns:a16="http://schemas.microsoft.com/office/drawing/2014/main" id="{A9243660-8EFB-22A8-D1EA-2131248252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3" name="直線コネクタ 9042">
                        <a:extLst>
                          <a:ext uri="{FF2B5EF4-FFF2-40B4-BE49-F238E27FC236}">
                            <a16:creationId xmlns:a16="http://schemas.microsoft.com/office/drawing/2014/main" id="{22786729-A6B9-C94F-398F-706FC4C360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4" name="直線コネクタ 9043">
                        <a:extLst>
                          <a:ext uri="{FF2B5EF4-FFF2-40B4-BE49-F238E27FC236}">
                            <a16:creationId xmlns:a16="http://schemas.microsoft.com/office/drawing/2014/main" id="{B9506C3E-5223-6E4F-6B60-8B7076B177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5" name="直線コネクタ 9044">
                        <a:extLst>
                          <a:ext uri="{FF2B5EF4-FFF2-40B4-BE49-F238E27FC236}">
                            <a16:creationId xmlns:a16="http://schemas.microsoft.com/office/drawing/2014/main" id="{95B5C7F8-DAA2-9175-6439-A078FDD46E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6" name="直線コネクタ 9045">
                        <a:extLst>
                          <a:ext uri="{FF2B5EF4-FFF2-40B4-BE49-F238E27FC236}">
                            <a16:creationId xmlns:a16="http://schemas.microsoft.com/office/drawing/2014/main" id="{476AD8BC-3561-B91B-60B6-14171FBCBD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7" name="直線コネクタ 9046">
                        <a:extLst>
                          <a:ext uri="{FF2B5EF4-FFF2-40B4-BE49-F238E27FC236}">
                            <a16:creationId xmlns:a16="http://schemas.microsoft.com/office/drawing/2014/main" id="{95F1E525-1CB4-9375-B3F9-710067218B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8" name="直線コネクタ 9047">
                        <a:extLst>
                          <a:ext uri="{FF2B5EF4-FFF2-40B4-BE49-F238E27FC236}">
                            <a16:creationId xmlns:a16="http://schemas.microsoft.com/office/drawing/2014/main" id="{1E5CEAB3-8474-0E6E-27C3-B76275674B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9" name="直線コネクタ 9048">
                        <a:extLst>
                          <a:ext uri="{FF2B5EF4-FFF2-40B4-BE49-F238E27FC236}">
                            <a16:creationId xmlns:a16="http://schemas.microsoft.com/office/drawing/2014/main" id="{5A428455-96CA-FC59-7137-C7C5E06837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0" name="直線コネクタ 9049">
                        <a:extLst>
                          <a:ext uri="{FF2B5EF4-FFF2-40B4-BE49-F238E27FC236}">
                            <a16:creationId xmlns:a16="http://schemas.microsoft.com/office/drawing/2014/main" id="{378F0585-C5E1-4CBC-621A-B92CF2693D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1" name="直線コネクタ 9050">
                        <a:extLst>
                          <a:ext uri="{FF2B5EF4-FFF2-40B4-BE49-F238E27FC236}">
                            <a16:creationId xmlns:a16="http://schemas.microsoft.com/office/drawing/2014/main" id="{28EA634D-73C5-1176-583A-59E13FDBF1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019" name="グループ化 9018">
                      <a:extLst>
                        <a:ext uri="{FF2B5EF4-FFF2-40B4-BE49-F238E27FC236}">
                          <a16:creationId xmlns:a16="http://schemas.microsoft.com/office/drawing/2014/main" id="{C594621E-4C20-1340-8D46-61AF2BF806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20" name="直線コネクタ 9019">
                        <a:extLst>
                          <a:ext uri="{FF2B5EF4-FFF2-40B4-BE49-F238E27FC236}">
                            <a16:creationId xmlns:a16="http://schemas.microsoft.com/office/drawing/2014/main" id="{C5542DC1-7445-90AE-2E39-0C8C462265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1" name="直線コネクタ 9020">
                        <a:extLst>
                          <a:ext uri="{FF2B5EF4-FFF2-40B4-BE49-F238E27FC236}">
                            <a16:creationId xmlns:a16="http://schemas.microsoft.com/office/drawing/2014/main" id="{1BEA460A-7B90-C5C7-215B-250B7C545E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2" name="直線コネクタ 9021">
                        <a:extLst>
                          <a:ext uri="{FF2B5EF4-FFF2-40B4-BE49-F238E27FC236}">
                            <a16:creationId xmlns:a16="http://schemas.microsoft.com/office/drawing/2014/main" id="{20110E38-F031-963A-C88F-54C1AE1957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3" name="直線コネクタ 9022">
                        <a:extLst>
                          <a:ext uri="{FF2B5EF4-FFF2-40B4-BE49-F238E27FC236}">
                            <a16:creationId xmlns:a16="http://schemas.microsoft.com/office/drawing/2014/main" id="{DB022008-44FB-1DB4-3EBA-AA8214C697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4" name="直線コネクタ 9023">
                        <a:extLst>
                          <a:ext uri="{FF2B5EF4-FFF2-40B4-BE49-F238E27FC236}">
                            <a16:creationId xmlns:a16="http://schemas.microsoft.com/office/drawing/2014/main" id="{8C8E04C7-9E76-ADFA-77EF-E4A2B76B87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5" name="直線コネクタ 9024">
                        <a:extLst>
                          <a:ext uri="{FF2B5EF4-FFF2-40B4-BE49-F238E27FC236}">
                            <a16:creationId xmlns:a16="http://schemas.microsoft.com/office/drawing/2014/main" id="{1CEC648F-BA72-6456-F9CA-0491D0AE30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6" name="直線コネクタ 9025">
                        <a:extLst>
                          <a:ext uri="{FF2B5EF4-FFF2-40B4-BE49-F238E27FC236}">
                            <a16:creationId xmlns:a16="http://schemas.microsoft.com/office/drawing/2014/main" id="{FA1E58F9-6544-3144-813C-740519E51F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7" name="直線コネクタ 9026">
                        <a:extLst>
                          <a:ext uri="{FF2B5EF4-FFF2-40B4-BE49-F238E27FC236}">
                            <a16:creationId xmlns:a16="http://schemas.microsoft.com/office/drawing/2014/main" id="{1E01EA49-3AF7-28BA-2BAD-34B759B792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8" name="直線コネクタ 9027">
                        <a:extLst>
                          <a:ext uri="{FF2B5EF4-FFF2-40B4-BE49-F238E27FC236}">
                            <a16:creationId xmlns:a16="http://schemas.microsoft.com/office/drawing/2014/main" id="{77EB2F5F-86D8-163E-2D8C-2889A066B4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9" name="直線コネクタ 9028">
                        <a:extLst>
                          <a:ext uri="{FF2B5EF4-FFF2-40B4-BE49-F238E27FC236}">
                            <a16:creationId xmlns:a16="http://schemas.microsoft.com/office/drawing/2014/main" id="{1898657A-115D-6F94-5F04-4666D8E488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0" name="直線コネクタ 9029">
                        <a:extLst>
                          <a:ext uri="{FF2B5EF4-FFF2-40B4-BE49-F238E27FC236}">
                            <a16:creationId xmlns:a16="http://schemas.microsoft.com/office/drawing/2014/main" id="{FBEB8626-E883-4C0F-7D2B-60950AF1F0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1" name="直線コネクタ 9030">
                        <a:extLst>
                          <a:ext uri="{FF2B5EF4-FFF2-40B4-BE49-F238E27FC236}">
                            <a16:creationId xmlns:a16="http://schemas.microsoft.com/office/drawing/2014/main" id="{43EBFA9D-FAC7-E2D5-70C0-EE5DE19912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2" name="直線コネクタ 9031">
                        <a:extLst>
                          <a:ext uri="{FF2B5EF4-FFF2-40B4-BE49-F238E27FC236}">
                            <a16:creationId xmlns:a16="http://schemas.microsoft.com/office/drawing/2014/main" id="{49BD199B-AF7B-8E5F-5802-EF2CD2798E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3" name="直線コネクタ 9032">
                        <a:extLst>
                          <a:ext uri="{FF2B5EF4-FFF2-40B4-BE49-F238E27FC236}">
                            <a16:creationId xmlns:a16="http://schemas.microsoft.com/office/drawing/2014/main" id="{333F222D-7F5D-3E2D-3B22-214390F1AE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4" name="直線コネクタ 9033">
                        <a:extLst>
                          <a:ext uri="{FF2B5EF4-FFF2-40B4-BE49-F238E27FC236}">
                            <a16:creationId xmlns:a16="http://schemas.microsoft.com/office/drawing/2014/main" id="{5484D4AA-89F4-4F05-97D7-09FB0BB59C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5" name="直線コネクタ 9034">
                        <a:extLst>
                          <a:ext uri="{FF2B5EF4-FFF2-40B4-BE49-F238E27FC236}">
                            <a16:creationId xmlns:a16="http://schemas.microsoft.com/office/drawing/2014/main" id="{912CFFD4-66D3-AB22-88D1-422ED28600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4" name="グループ化 8913">
                    <a:extLst>
                      <a:ext uri="{FF2B5EF4-FFF2-40B4-BE49-F238E27FC236}">
                        <a16:creationId xmlns:a16="http://schemas.microsoft.com/office/drawing/2014/main" id="{5CADF146-FCD3-75B5-64D5-C5B2B420982E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84" name="グループ化 8983">
                      <a:extLst>
                        <a:ext uri="{FF2B5EF4-FFF2-40B4-BE49-F238E27FC236}">
                          <a16:creationId xmlns:a16="http://schemas.microsoft.com/office/drawing/2014/main" id="{F851CC15-B947-9258-152A-088598C34E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02" name="直線コネクタ 9001">
                        <a:extLst>
                          <a:ext uri="{FF2B5EF4-FFF2-40B4-BE49-F238E27FC236}">
                            <a16:creationId xmlns:a16="http://schemas.microsoft.com/office/drawing/2014/main" id="{F09A1373-484E-84E6-8340-A03A35A762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3" name="直線コネクタ 9002">
                        <a:extLst>
                          <a:ext uri="{FF2B5EF4-FFF2-40B4-BE49-F238E27FC236}">
                            <a16:creationId xmlns:a16="http://schemas.microsoft.com/office/drawing/2014/main" id="{2291A567-B124-742A-1D94-EBAE0791C7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4" name="直線コネクタ 9003">
                        <a:extLst>
                          <a:ext uri="{FF2B5EF4-FFF2-40B4-BE49-F238E27FC236}">
                            <a16:creationId xmlns:a16="http://schemas.microsoft.com/office/drawing/2014/main" id="{B037FDFF-9F50-AE53-06B0-7798905DD2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5" name="直線コネクタ 9004">
                        <a:extLst>
                          <a:ext uri="{FF2B5EF4-FFF2-40B4-BE49-F238E27FC236}">
                            <a16:creationId xmlns:a16="http://schemas.microsoft.com/office/drawing/2014/main" id="{7BABD3D4-28A2-3F04-8B48-729C47B813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6" name="直線コネクタ 9005">
                        <a:extLst>
                          <a:ext uri="{FF2B5EF4-FFF2-40B4-BE49-F238E27FC236}">
                            <a16:creationId xmlns:a16="http://schemas.microsoft.com/office/drawing/2014/main" id="{8AB1D647-6C6C-7889-6A02-854A848C64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7" name="直線コネクタ 9006">
                        <a:extLst>
                          <a:ext uri="{FF2B5EF4-FFF2-40B4-BE49-F238E27FC236}">
                            <a16:creationId xmlns:a16="http://schemas.microsoft.com/office/drawing/2014/main" id="{C14D746A-119A-6743-81D7-0B183C6171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8" name="直線コネクタ 9007">
                        <a:extLst>
                          <a:ext uri="{FF2B5EF4-FFF2-40B4-BE49-F238E27FC236}">
                            <a16:creationId xmlns:a16="http://schemas.microsoft.com/office/drawing/2014/main" id="{2D78F2A3-2A84-8986-056D-2C82F3D71C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9" name="直線コネクタ 9008">
                        <a:extLst>
                          <a:ext uri="{FF2B5EF4-FFF2-40B4-BE49-F238E27FC236}">
                            <a16:creationId xmlns:a16="http://schemas.microsoft.com/office/drawing/2014/main" id="{C7DDDBB8-34E9-02C6-918E-8CDFFAE992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0" name="直線コネクタ 9009">
                        <a:extLst>
                          <a:ext uri="{FF2B5EF4-FFF2-40B4-BE49-F238E27FC236}">
                            <a16:creationId xmlns:a16="http://schemas.microsoft.com/office/drawing/2014/main" id="{D4B41FF1-84C5-ECAB-D827-464926E3C3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1" name="直線コネクタ 9010">
                        <a:extLst>
                          <a:ext uri="{FF2B5EF4-FFF2-40B4-BE49-F238E27FC236}">
                            <a16:creationId xmlns:a16="http://schemas.microsoft.com/office/drawing/2014/main" id="{93BA23AA-AB5A-0659-440A-2EE9622B91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2" name="直線コネクタ 9011">
                        <a:extLst>
                          <a:ext uri="{FF2B5EF4-FFF2-40B4-BE49-F238E27FC236}">
                            <a16:creationId xmlns:a16="http://schemas.microsoft.com/office/drawing/2014/main" id="{6D17396D-E94B-2B0E-BE3B-C307873DDC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3" name="直線コネクタ 9012">
                        <a:extLst>
                          <a:ext uri="{FF2B5EF4-FFF2-40B4-BE49-F238E27FC236}">
                            <a16:creationId xmlns:a16="http://schemas.microsoft.com/office/drawing/2014/main" id="{50C35B23-7FA0-BD77-A4EF-9354878C11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4" name="直線コネクタ 9013">
                        <a:extLst>
                          <a:ext uri="{FF2B5EF4-FFF2-40B4-BE49-F238E27FC236}">
                            <a16:creationId xmlns:a16="http://schemas.microsoft.com/office/drawing/2014/main" id="{4F368D35-B575-2A32-CD28-478A66BD8B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5" name="直線コネクタ 9014">
                        <a:extLst>
                          <a:ext uri="{FF2B5EF4-FFF2-40B4-BE49-F238E27FC236}">
                            <a16:creationId xmlns:a16="http://schemas.microsoft.com/office/drawing/2014/main" id="{11248A6C-4A10-123C-F594-44255153D8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6" name="直線コネクタ 9015">
                        <a:extLst>
                          <a:ext uri="{FF2B5EF4-FFF2-40B4-BE49-F238E27FC236}">
                            <a16:creationId xmlns:a16="http://schemas.microsoft.com/office/drawing/2014/main" id="{B2FD6654-39D4-D568-E386-190547D2FD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7" name="直線コネクタ 9016">
                        <a:extLst>
                          <a:ext uri="{FF2B5EF4-FFF2-40B4-BE49-F238E27FC236}">
                            <a16:creationId xmlns:a16="http://schemas.microsoft.com/office/drawing/2014/main" id="{4EADC7EC-745C-8767-9FAE-D7107B06E2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85" name="グループ化 8984">
                      <a:extLst>
                        <a:ext uri="{FF2B5EF4-FFF2-40B4-BE49-F238E27FC236}">
                          <a16:creationId xmlns:a16="http://schemas.microsoft.com/office/drawing/2014/main" id="{0A56C535-1107-0898-E49F-DC83727AE9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86" name="直線コネクタ 8985">
                        <a:extLst>
                          <a:ext uri="{FF2B5EF4-FFF2-40B4-BE49-F238E27FC236}">
                            <a16:creationId xmlns:a16="http://schemas.microsoft.com/office/drawing/2014/main" id="{69A754FD-3AA1-7F48-C674-F1E278F1D1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7" name="直線コネクタ 8986">
                        <a:extLst>
                          <a:ext uri="{FF2B5EF4-FFF2-40B4-BE49-F238E27FC236}">
                            <a16:creationId xmlns:a16="http://schemas.microsoft.com/office/drawing/2014/main" id="{E77B846C-7A6C-D4DC-AC5F-F59ADD1C8D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8" name="直線コネクタ 8987">
                        <a:extLst>
                          <a:ext uri="{FF2B5EF4-FFF2-40B4-BE49-F238E27FC236}">
                            <a16:creationId xmlns:a16="http://schemas.microsoft.com/office/drawing/2014/main" id="{959A2EEE-57FA-CC06-026C-ED9BBE5ED1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9" name="直線コネクタ 8988">
                        <a:extLst>
                          <a:ext uri="{FF2B5EF4-FFF2-40B4-BE49-F238E27FC236}">
                            <a16:creationId xmlns:a16="http://schemas.microsoft.com/office/drawing/2014/main" id="{EF3BB3D5-237D-4EF9-E3C4-8A5331A0C9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0" name="直線コネクタ 8989">
                        <a:extLst>
                          <a:ext uri="{FF2B5EF4-FFF2-40B4-BE49-F238E27FC236}">
                            <a16:creationId xmlns:a16="http://schemas.microsoft.com/office/drawing/2014/main" id="{B68C88C6-620C-EDC0-807A-9C51E5B594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1" name="直線コネクタ 8990">
                        <a:extLst>
                          <a:ext uri="{FF2B5EF4-FFF2-40B4-BE49-F238E27FC236}">
                            <a16:creationId xmlns:a16="http://schemas.microsoft.com/office/drawing/2014/main" id="{96B3C2B1-2BEB-D7AC-EFDA-2358902BF3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2" name="直線コネクタ 8991">
                        <a:extLst>
                          <a:ext uri="{FF2B5EF4-FFF2-40B4-BE49-F238E27FC236}">
                            <a16:creationId xmlns:a16="http://schemas.microsoft.com/office/drawing/2014/main" id="{C3817C1F-0738-FC21-0256-80973B5A3F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3" name="直線コネクタ 8992">
                        <a:extLst>
                          <a:ext uri="{FF2B5EF4-FFF2-40B4-BE49-F238E27FC236}">
                            <a16:creationId xmlns:a16="http://schemas.microsoft.com/office/drawing/2014/main" id="{A9CF53B3-8E67-4639-2F9D-17B4FB7115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4" name="直線コネクタ 8993">
                        <a:extLst>
                          <a:ext uri="{FF2B5EF4-FFF2-40B4-BE49-F238E27FC236}">
                            <a16:creationId xmlns:a16="http://schemas.microsoft.com/office/drawing/2014/main" id="{AED7684D-6F93-DAA9-2146-C17747A935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5" name="直線コネクタ 8994">
                        <a:extLst>
                          <a:ext uri="{FF2B5EF4-FFF2-40B4-BE49-F238E27FC236}">
                            <a16:creationId xmlns:a16="http://schemas.microsoft.com/office/drawing/2014/main" id="{E4E5CCA5-6C75-AC1C-F581-0FB6500DC4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6" name="直線コネクタ 8995">
                        <a:extLst>
                          <a:ext uri="{FF2B5EF4-FFF2-40B4-BE49-F238E27FC236}">
                            <a16:creationId xmlns:a16="http://schemas.microsoft.com/office/drawing/2014/main" id="{FB2719F6-2AF0-63EA-BEFD-A850ADC647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7" name="直線コネクタ 8996">
                        <a:extLst>
                          <a:ext uri="{FF2B5EF4-FFF2-40B4-BE49-F238E27FC236}">
                            <a16:creationId xmlns:a16="http://schemas.microsoft.com/office/drawing/2014/main" id="{80467DDB-602E-0574-45C7-87047462DA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8" name="直線コネクタ 8997">
                        <a:extLst>
                          <a:ext uri="{FF2B5EF4-FFF2-40B4-BE49-F238E27FC236}">
                            <a16:creationId xmlns:a16="http://schemas.microsoft.com/office/drawing/2014/main" id="{4E1186DA-8E23-3667-3BFD-E4A3988F4F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9" name="直線コネクタ 8998">
                        <a:extLst>
                          <a:ext uri="{FF2B5EF4-FFF2-40B4-BE49-F238E27FC236}">
                            <a16:creationId xmlns:a16="http://schemas.microsoft.com/office/drawing/2014/main" id="{9F92130D-5E64-D433-5C04-3231D66BB4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0" name="直線コネクタ 8999">
                        <a:extLst>
                          <a:ext uri="{FF2B5EF4-FFF2-40B4-BE49-F238E27FC236}">
                            <a16:creationId xmlns:a16="http://schemas.microsoft.com/office/drawing/2014/main" id="{D55566E1-8D5A-AFE8-DDAD-5F01E2523D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1" name="直線コネクタ 9000">
                        <a:extLst>
                          <a:ext uri="{FF2B5EF4-FFF2-40B4-BE49-F238E27FC236}">
                            <a16:creationId xmlns:a16="http://schemas.microsoft.com/office/drawing/2014/main" id="{31B49EBA-3617-F133-A0D2-9C0E33BCC9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5" name="グループ化 8914">
                    <a:extLst>
                      <a:ext uri="{FF2B5EF4-FFF2-40B4-BE49-F238E27FC236}">
                        <a16:creationId xmlns:a16="http://schemas.microsoft.com/office/drawing/2014/main" id="{0EA01426-E89A-9D0E-D5D7-5AC7C3189DB2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50" name="グループ化 8949">
                      <a:extLst>
                        <a:ext uri="{FF2B5EF4-FFF2-40B4-BE49-F238E27FC236}">
                          <a16:creationId xmlns:a16="http://schemas.microsoft.com/office/drawing/2014/main" id="{4D8222DE-88A1-AB91-B5FE-6AEA012659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68" name="直線コネクタ 8967">
                        <a:extLst>
                          <a:ext uri="{FF2B5EF4-FFF2-40B4-BE49-F238E27FC236}">
                            <a16:creationId xmlns:a16="http://schemas.microsoft.com/office/drawing/2014/main" id="{FD83CECA-9DD4-5F5E-A593-A7ED2BE7F1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9" name="直線コネクタ 8968">
                        <a:extLst>
                          <a:ext uri="{FF2B5EF4-FFF2-40B4-BE49-F238E27FC236}">
                            <a16:creationId xmlns:a16="http://schemas.microsoft.com/office/drawing/2014/main" id="{D7392B75-C814-EB92-9FEA-C502C34EEC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0" name="直線コネクタ 8969">
                        <a:extLst>
                          <a:ext uri="{FF2B5EF4-FFF2-40B4-BE49-F238E27FC236}">
                            <a16:creationId xmlns:a16="http://schemas.microsoft.com/office/drawing/2014/main" id="{6813E94C-7584-F190-A426-839D59DFB8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1" name="直線コネクタ 8970">
                        <a:extLst>
                          <a:ext uri="{FF2B5EF4-FFF2-40B4-BE49-F238E27FC236}">
                            <a16:creationId xmlns:a16="http://schemas.microsoft.com/office/drawing/2014/main" id="{5750877C-8E0B-6C24-87E8-F9ECDB1DB6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2" name="直線コネクタ 8971">
                        <a:extLst>
                          <a:ext uri="{FF2B5EF4-FFF2-40B4-BE49-F238E27FC236}">
                            <a16:creationId xmlns:a16="http://schemas.microsoft.com/office/drawing/2014/main" id="{DF3CCAE9-12A1-0D4F-1363-B2BD070598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3" name="直線コネクタ 8972">
                        <a:extLst>
                          <a:ext uri="{FF2B5EF4-FFF2-40B4-BE49-F238E27FC236}">
                            <a16:creationId xmlns:a16="http://schemas.microsoft.com/office/drawing/2014/main" id="{6FFAF3BE-8A37-28B1-1422-12C34125A1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4" name="直線コネクタ 8973">
                        <a:extLst>
                          <a:ext uri="{FF2B5EF4-FFF2-40B4-BE49-F238E27FC236}">
                            <a16:creationId xmlns:a16="http://schemas.microsoft.com/office/drawing/2014/main" id="{102585DA-22B3-2C33-0989-623B24822E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5" name="直線コネクタ 8974">
                        <a:extLst>
                          <a:ext uri="{FF2B5EF4-FFF2-40B4-BE49-F238E27FC236}">
                            <a16:creationId xmlns:a16="http://schemas.microsoft.com/office/drawing/2014/main" id="{4335CBF8-D594-EEF5-3C5B-EF31BC052A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6" name="直線コネクタ 8975">
                        <a:extLst>
                          <a:ext uri="{FF2B5EF4-FFF2-40B4-BE49-F238E27FC236}">
                            <a16:creationId xmlns:a16="http://schemas.microsoft.com/office/drawing/2014/main" id="{5DB698E8-4D33-9A13-FEFE-8EF06B4FB7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7" name="直線コネクタ 8976">
                        <a:extLst>
                          <a:ext uri="{FF2B5EF4-FFF2-40B4-BE49-F238E27FC236}">
                            <a16:creationId xmlns:a16="http://schemas.microsoft.com/office/drawing/2014/main" id="{B1367272-ABE9-D743-D286-FB98FB1056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8" name="直線コネクタ 8977">
                        <a:extLst>
                          <a:ext uri="{FF2B5EF4-FFF2-40B4-BE49-F238E27FC236}">
                            <a16:creationId xmlns:a16="http://schemas.microsoft.com/office/drawing/2014/main" id="{BCD9F7DD-DDB3-5AB7-1F49-F0733BA67B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9" name="直線コネクタ 8978">
                        <a:extLst>
                          <a:ext uri="{FF2B5EF4-FFF2-40B4-BE49-F238E27FC236}">
                            <a16:creationId xmlns:a16="http://schemas.microsoft.com/office/drawing/2014/main" id="{6471E698-6136-09E9-CBB3-93015BBB2E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0" name="直線コネクタ 8979">
                        <a:extLst>
                          <a:ext uri="{FF2B5EF4-FFF2-40B4-BE49-F238E27FC236}">
                            <a16:creationId xmlns:a16="http://schemas.microsoft.com/office/drawing/2014/main" id="{73B16DBC-A387-1BB5-3C86-B8DC96A9E0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1" name="直線コネクタ 8980">
                        <a:extLst>
                          <a:ext uri="{FF2B5EF4-FFF2-40B4-BE49-F238E27FC236}">
                            <a16:creationId xmlns:a16="http://schemas.microsoft.com/office/drawing/2014/main" id="{FCF834F6-B4EF-204B-FDC5-0926F975A6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2" name="直線コネクタ 8981">
                        <a:extLst>
                          <a:ext uri="{FF2B5EF4-FFF2-40B4-BE49-F238E27FC236}">
                            <a16:creationId xmlns:a16="http://schemas.microsoft.com/office/drawing/2014/main" id="{A52D2FA4-FBB5-836C-92DD-075A713DA7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3" name="直線コネクタ 8982">
                        <a:extLst>
                          <a:ext uri="{FF2B5EF4-FFF2-40B4-BE49-F238E27FC236}">
                            <a16:creationId xmlns:a16="http://schemas.microsoft.com/office/drawing/2014/main" id="{D40E5AF9-D4E9-ACF8-9206-4B65D6247C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51" name="グループ化 8950">
                      <a:extLst>
                        <a:ext uri="{FF2B5EF4-FFF2-40B4-BE49-F238E27FC236}">
                          <a16:creationId xmlns:a16="http://schemas.microsoft.com/office/drawing/2014/main" id="{DCC7432F-B526-783E-25BF-8FEFFCD853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52" name="直線コネクタ 8951">
                        <a:extLst>
                          <a:ext uri="{FF2B5EF4-FFF2-40B4-BE49-F238E27FC236}">
                            <a16:creationId xmlns:a16="http://schemas.microsoft.com/office/drawing/2014/main" id="{ADBD90E0-088D-EDB9-D7D9-16A569E3C6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3" name="直線コネクタ 8952">
                        <a:extLst>
                          <a:ext uri="{FF2B5EF4-FFF2-40B4-BE49-F238E27FC236}">
                            <a16:creationId xmlns:a16="http://schemas.microsoft.com/office/drawing/2014/main" id="{7747B119-C37B-EC1F-928A-7298267A74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4" name="直線コネクタ 8953">
                        <a:extLst>
                          <a:ext uri="{FF2B5EF4-FFF2-40B4-BE49-F238E27FC236}">
                            <a16:creationId xmlns:a16="http://schemas.microsoft.com/office/drawing/2014/main" id="{E3167402-4B7F-7141-F8A2-2DF4539EE6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5" name="直線コネクタ 8954">
                        <a:extLst>
                          <a:ext uri="{FF2B5EF4-FFF2-40B4-BE49-F238E27FC236}">
                            <a16:creationId xmlns:a16="http://schemas.microsoft.com/office/drawing/2014/main" id="{AA5DE24C-17F7-82E0-F5E0-0EB7E8AFAD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6" name="直線コネクタ 8955">
                        <a:extLst>
                          <a:ext uri="{FF2B5EF4-FFF2-40B4-BE49-F238E27FC236}">
                            <a16:creationId xmlns:a16="http://schemas.microsoft.com/office/drawing/2014/main" id="{315900EB-6E72-E516-BFA0-508A75ACDB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7" name="直線コネクタ 8956">
                        <a:extLst>
                          <a:ext uri="{FF2B5EF4-FFF2-40B4-BE49-F238E27FC236}">
                            <a16:creationId xmlns:a16="http://schemas.microsoft.com/office/drawing/2014/main" id="{B92271D2-4105-1B30-0060-FFEFB20A4F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8" name="直線コネクタ 8957">
                        <a:extLst>
                          <a:ext uri="{FF2B5EF4-FFF2-40B4-BE49-F238E27FC236}">
                            <a16:creationId xmlns:a16="http://schemas.microsoft.com/office/drawing/2014/main" id="{F1222D0F-A4B8-8F99-6125-B4B9F69810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9" name="直線コネクタ 8958">
                        <a:extLst>
                          <a:ext uri="{FF2B5EF4-FFF2-40B4-BE49-F238E27FC236}">
                            <a16:creationId xmlns:a16="http://schemas.microsoft.com/office/drawing/2014/main" id="{C8B40401-E607-B12D-7790-A6B3E98523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0" name="直線コネクタ 8959">
                        <a:extLst>
                          <a:ext uri="{FF2B5EF4-FFF2-40B4-BE49-F238E27FC236}">
                            <a16:creationId xmlns:a16="http://schemas.microsoft.com/office/drawing/2014/main" id="{0A7DD737-E15D-8CE8-00A3-A8D40F566B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1" name="直線コネクタ 8960">
                        <a:extLst>
                          <a:ext uri="{FF2B5EF4-FFF2-40B4-BE49-F238E27FC236}">
                            <a16:creationId xmlns:a16="http://schemas.microsoft.com/office/drawing/2014/main" id="{46FA986F-6AAF-BDC2-A7DE-6E92E7B395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2" name="直線コネクタ 8961">
                        <a:extLst>
                          <a:ext uri="{FF2B5EF4-FFF2-40B4-BE49-F238E27FC236}">
                            <a16:creationId xmlns:a16="http://schemas.microsoft.com/office/drawing/2014/main" id="{91B9503F-21A8-523E-92D9-4852DAC1F1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3" name="直線コネクタ 8962">
                        <a:extLst>
                          <a:ext uri="{FF2B5EF4-FFF2-40B4-BE49-F238E27FC236}">
                            <a16:creationId xmlns:a16="http://schemas.microsoft.com/office/drawing/2014/main" id="{170CE915-6A32-F452-B158-9BC4770CE7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4" name="直線コネクタ 8963">
                        <a:extLst>
                          <a:ext uri="{FF2B5EF4-FFF2-40B4-BE49-F238E27FC236}">
                            <a16:creationId xmlns:a16="http://schemas.microsoft.com/office/drawing/2014/main" id="{2255ABEC-A6B4-E24C-ED64-D035B6F122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5" name="直線コネクタ 8964">
                        <a:extLst>
                          <a:ext uri="{FF2B5EF4-FFF2-40B4-BE49-F238E27FC236}">
                            <a16:creationId xmlns:a16="http://schemas.microsoft.com/office/drawing/2014/main" id="{2C33B7A9-CD52-2B98-FC9F-0018FE6A04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6" name="直線コネクタ 8965">
                        <a:extLst>
                          <a:ext uri="{FF2B5EF4-FFF2-40B4-BE49-F238E27FC236}">
                            <a16:creationId xmlns:a16="http://schemas.microsoft.com/office/drawing/2014/main" id="{062BF711-3BF6-F15E-80C6-71D797D2F1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7" name="直線コネクタ 8966">
                        <a:extLst>
                          <a:ext uri="{FF2B5EF4-FFF2-40B4-BE49-F238E27FC236}">
                            <a16:creationId xmlns:a16="http://schemas.microsoft.com/office/drawing/2014/main" id="{D808E50D-700B-E4FF-F112-BE8E12072F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6" name="グループ化 8915">
                    <a:extLst>
                      <a:ext uri="{FF2B5EF4-FFF2-40B4-BE49-F238E27FC236}">
                        <a16:creationId xmlns:a16="http://schemas.microsoft.com/office/drawing/2014/main" id="{09249982-32E8-5CA2-19A9-059167CF58EE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34" name="直線コネクタ 8933">
                      <a:extLst>
                        <a:ext uri="{FF2B5EF4-FFF2-40B4-BE49-F238E27FC236}">
                          <a16:creationId xmlns:a16="http://schemas.microsoft.com/office/drawing/2014/main" id="{DEF68C46-7B7B-7B22-D827-93C6462B7E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5" name="直線コネクタ 8934">
                      <a:extLst>
                        <a:ext uri="{FF2B5EF4-FFF2-40B4-BE49-F238E27FC236}">
                          <a16:creationId xmlns:a16="http://schemas.microsoft.com/office/drawing/2014/main" id="{06DF3FEB-7CD5-FDA8-BBA3-CCBBD59102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6" name="直線コネクタ 8935">
                      <a:extLst>
                        <a:ext uri="{FF2B5EF4-FFF2-40B4-BE49-F238E27FC236}">
                          <a16:creationId xmlns:a16="http://schemas.microsoft.com/office/drawing/2014/main" id="{E7C5511D-43F6-0F8B-0883-833B75460E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7" name="直線コネクタ 8936">
                      <a:extLst>
                        <a:ext uri="{FF2B5EF4-FFF2-40B4-BE49-F238E27FC236}">
                          <a16:creationId xmlns:a16="http://schemas.microsoft.com/office/drawing/2014/main" id="{53E5A60A-1DCB-DE5C-C9F5-1224A308E1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8" name="直線コネクタ 8937">
                      <a:extLst>
                        <a:ext uri="{FF2B5EF4-FFF2-40B4-BE49-F238E27FC236}">
                          <a16:creationId xmlns:a16="http://schemas.microsoft.com/office/drawing/2014/main" id="{DF574897-49BA-283C-5E20-2B7487503E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9" name="直線コネクタ 8938">
                      <a:extLst>
                        <a:ext uri="{FF2B5EF4-FFF2-40B4-BE49-F238E27FC236}">
                          <a16:creationId xmlns:a16="http://schemas.microsoft.com/office/drawing/2014/main" id="{41A7F148-F094-49FA-ECED-DCFC54A2E7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0" name="直線コネクタ 8939">
                      <a:extLst>
                        <a:ext uri="{FF2B5EF4-FFF2-40B4-BE49-F238E27FC236}">
                          <a16:creationId xmlns:a16="http://schemas.microsoft.com/office/drawing/2014/main" id="{1642194D-525B-107D-27F9-D8B04F4E4C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1" name="直線コネクタ 8940">
                      <a:extLst>
                        <a:ext uri="{FF2B5EF4-FFF2-40B4-BE49-F238E27FC236}">
                          <a16:creationId xmlns:a16="http://schemas.microsoft.com/office/drawing/2014/main" id="{A67DB57B-8880-C2EC-3C1B-1AF25334E8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2" name="直線コネクタ 8941">
                      <a:extLst>
                        <a:ext uri="{FF2B5EF4-FFF2-40B4-BE49-F238E27FC236}">
                          <a16:creationId xmlns:a16="http://schemas.microsoft.com/office/drawing/2014/main" id="{E92ABF80-4FD2-C368-A467-E073C53234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3" name="直線コネクタ 8942">
                      <a:extLst>
                        <a:ext uri="{FF2B5EF4-FFF2-40B4-BE49-F238E27FC236}">
                          <a16:creationId xmlns:a16="http://schemas.microsoft.com/office/drawing/2014/main" id="{DDACBD03-A62E-420D-BFF8-B5FD6A0D90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4" name="直線コネクタ 8943">
                      <a:extLst>
                        <a:ext uri="{FF2B5EF4-FFF2-40B4-BE49-F238E27FC236}">
                          <a16:creationId xmlns:a16="http://schemas.microsoft.com/office/drawing/2014/main" id="{EC0666C8-F75C-1BD5-9514-58E7388849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5" name="直線コネクタ 8944">
                      <a:extLst>
                        <a:ext uri="{FF2B5EF4-FFF2-40B4-BE49-F238E27FC236}">
                          <a16:creationId xmlns:a16="http://schemas.microsoft.com/office/drawing/2014/main" id="{653328AA-C39D-E832-5319-8C5A101981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6" name="直線コネクタ 8945">
                      <a:extLst>
                        <a:ext uri="{FF2B5EF4-FFF2-40B4-BE49-F238E27FC236}">
                          <a16:creationId xmlns:a16="http://schemas.microsoft.com/office/drawing/2014/main" id="{145CDCCC-BA6A-60D0-1FF3-F00A67E613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7" name="直線コネクタ 8946">
                      <a:extLst>
                        <a:ext uri="{FF2B5EF4-FFF2-40B4-BE49-F238E27FC236}">
                          <a16:creationId xmlns:a16="http://schemas.microsoft.com/office/drawing/2014/main" id="{6EAB6735-D23E-7A5C-54AA-4F93BBBD95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8" name="直線コネクタ 8947">
                      <a:extLst>
                        <a:ext uri="{FF2B5EF4-FFF2-40B4-BE49-F238E27FC236}">
                          <a16:creationId xmlns:a16="http://schemas.microsoft.com/office/drawing/2014/main" id="{CE11809D-A511-528D-C846-0DAE927264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9" name="直線コネクタ 8948">
                      <a:extLst>
                        <a:ext uri="{FF2B5EF4-FFF2-40B4-BE49-F238E27FC236}">
                          <a16:creationId xmlns:a16="http://schemas.microsoft.com/office/drawing/2014/main" id="{E4C02E40-09D9-CADA-77ED-4155436C1F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917" name="グループ化 8916">
                    <a:extLst>
                      <a:ext uri="{FF2B5EF4-FFF2-40B4-BE49-F238E27FC236}">
                        <a16:creationId xmlns:a16="http://schemas.microsoft.com/office/drawing/2014/main" id="{677879F1-9188-64AD-B3E9-83462FE21744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18" name="直線コネクタ 8917">
                      <a:extLst>
                        <a:ext uri="{FF2B5EF4-FFF2-40B4-BE49-F238E27FC236}">
                          <a16:creationId xmlns:a16="http://schemas.microsoft.com/office/drawing/2014/main" id="{B825A5CD-089D-C4FE-1879-4565D4581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19" name="直線コネクタ 8918">
                      <a:extLst>
                        <a:ext uri="{FF2B5EF4-FFF2-40B4-BE49-F238E27FC236}">
                          <a16:creationId xmlns:a16="http://schemas.microsoft.com/office/drawing/2014/main" id="{106C504E-5760-B0B0-50FF-67E2306737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0" name="直線コネクタ 8919">
                      <a:extLst>
                        <a:ext uri="{FF2B5EF4-FFF2-40B4-BE49-F238E27FC236}">
                          <a16:creationId xmlns:a16="http://schemas.microsoft.com/office/drawing/2014/main" id="{A07B41F9-BAF2-725D-C384-E122EC1CD2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1" name="直線コネクタ 8920">
                      <a:extLst>
                        <a:ext uri="{FF2B5EF4-FFF2-40B4-BE49-F238E27FC236}">
                          <a16:creationId xmlns:a16="http://schemas.microsoft.com/office/drawing/2014/main" id="{2A65C8CF-BB99-3D60-7721-2BB9256366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2" name="直線コネクタ 8921">
                      <a:extLst>
                        <a:ext uri="{FF2B5EF4-FFF2-40B4-BE49-F238E27FC236}">
                          <a16:creationId xmlns:a16="http://schemas.microsoft.com/office/drawing/2014/main" id="{30E28F91-AE55-474D-A1AB-5CC35F20D5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3" name="直線コネクタ 8922">
                      <a:extLst>
                        <a:ext uri="{FF2B5EF4-FFF2-40B4-BE49-F238E27FC236}">
                          <a16:creationId xmlns:a16="http://schemas.microsoft.com/office/drawing/2014/main" id="{DDBC347D-35A5-55F8-EB5A-B2D283A6E9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4" name="直線コネクタ 8923">
                      <a:extLst>
                        <a:ext uri="{FF2B5EF4-FFF2-40B4-BE49-F238E27FC236}">
                          <a16:creationId xmlns:a16="http://schemas.microsoft.com/office/drawing/2014/main" id="{7EE273FE-6881-249D-A983-FB0DC0D006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5" name="直線コネクタ 8924">
                      <a:extLst>
                        <a:ext uri="{FF2B5EF4-FFF2-40B4-BE49-F238E27FC236}">
                          <a16:creationId xmlns:a16="http://schemas.microsoft.com/office/drawing/2014/main" id="{F706B8B0-CD18-1360-E0BC-3869C20296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6" name="直線コネクタ 8925">
                      <a:extLst>
                        <a:ext uri="{FF2B5EF4-FFF2-40B4-BE49-F238E27FC236}">
                          <a16:creationId xmlns:a16="http://schemas.microsoft.com/office/drawing/2014/main" id="{205625B2-5FA5-DC38-6909-4FB5F45536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7" name="直線コネクタ 8926">
                      <a:extLst>
                        <a:ext uri="{FF2B5EF4-FFF2-40B4-BE49-F238E27FC236}">
                          <a16:creationId xmlns:a16="http://schemas.microsoft.com/office/drawing/2014/main" id="{8C459CF7-F2F6-C778-D1FD-584148A90E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8" name="直線コネクタ 8927">
                      <a:extLst>
                        <a:ext uri="{FF2B5EF4-FFF2-40B4-BE49-F238E27FC236}">
                          <a16:creationId xmlns:a16="http://schemas.microsoft.com/office/drawing/2014/main" id="{5326070F-0304-6D7C-A463-B407E32F64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9" name="直線コネクタ 8928">
                      <a:extLst>
                        <a:ext uri="{FF2B5EF4-FFF2-40B4-BE49-F238E27FC236}">
                          <a16:creationId xmlns:a16="http://schemas.microsoft.com/office/drawing/2014/main" id="{FE2B107D-BC03-2F5C-9CA0-48B07BE237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0" name="直線コネクタ 8929">
                      <a:extLst>
                        <a:ext uri="{FF2B5EF4-FFF2-40B4-BE49-F238E27FC236}">
                          <a16:creationId xmlns:a16="http://schemas.microsoft.com/office/drawing/2014/main" id="{E2F1B44B-1532-31BE-111C-AF14CA5DDE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1" name="直線コネクタ 8930">
                      <a:extLst>
                        <a:ext uri="{FF2B5EF4-FFF2-40B4-BE49-F238E27FC236}">
                          <a16:creationId xmlns:a16="http://schemas.microsoft.com/office/drawing/2014/main" id="{C78C20FF-121F-36C1-D374-B4D39A7254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2" name="直線コネクタ 8931">
                      <a:extLst>
                        <a:ext uri="{FF2B5EF4-FFF2-40B4-BE49-F238E27FC236}">
                          <a16:creationId xmlns:a16="http://schemas.microsoft.com/office/drawing/2014/main" id="{4FEC8407-26A9-CAAE-DDA0-CA0B740B0A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3" name="直線コネクタ 8932">
                      <a:extLst>
                        <a:ext uri="{FF2B5EF4-FFF2-40B4-BE49-F238E27FC236}">
                          <a16:creationId xmlns:a16="http://schemas.microsoft.com/office/drawing/2014/main" id="{2725460B-9E5C-7DAB-9774-78E1789E80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84" name="グループ化 8883">
                  <a:extLst>
                    <a:ext uri="{FF2B5EF4-FFF2-40B4-BE49-F238E27FC236}">
                      <a16:creationId xmlns:a16="http://schemas.microsoft.com/office/drawing/2014/main" id="{325A3053-6BD9-9BDA-8344-4029D725B3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6" name="直線コネクタ 8905">
                    <a:extLst>
                      <a:ext uri="{FF2B5EF4-FFF2-40B4-BE49-F238E27FC236}">
                        <a16:creationId xmlns:a16="http://schemas.microsoft.com/office/drawing/2014/main" id="{057C6BF0-643F-5472-474F-7F78D46E5E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7" name="直線コネクタ 8906">
                    <a:extLst>
                      <a:ext uri="{FF2B5EF4-FFF2-40B4-BE49-F238E27FC236}">
                        <a16:creationId xmlns:a16="http://schemas.microsoft.com/office/drawing/2014/main" id="{3E7C7C2F-EEA7-B52A-0753-3D25F9A86F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8" name="直線コネクタ 8907">
                    <a:extLst>
                      <a:ext uri="{FF2B5EF4-FFF2-40B4-BE49-F238E27FC236}">
                        <a16:creationId xmlns:a16="http://schemas.microsoft.com/office/drawing/2014/main" id="{8AFDA7E0-4A5C-9336-DF58-DEC969BA30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9" name="直線コネクタ 8908">
                    <a:extLst>
                      <a:ext uri="{FF2B5EF4-FFF2-40B4-BE49-F238E27FC236}">
                        <a16:creationId xmlns:a16="http://schemas.microsoft.com/office/drawing/2014/main" id="{874E8BB9-6973-83B3-7733-46F4A8E799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0" name="直線コネクタ 8909">
                    <a:extLst>
                      <a:ext uri="{FF2B5EF4-FFF2-40B4-BE49-F238E27FC236}">
                        <a16:creationId xmlns:a16="http://schemas.microsoft.com/office/drawing/2014/main" id="{33DC4A24-0426-27E3-C9C5-C422C84832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1" name="直線コネクタ 8910">
                    <a:extLst>
                      <a:ext uri="{FF2B5EF4-FFF2-40B4-BE49-F238E27FC236}">
                        <a16:creationId xmlns:a16="http://schemas.microsoft.com/office/drawing/2014/main" id="{632EADBC-73A1-CDFA-019C-51614CE3FEF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5" name="グループ化 8884">
                  <a:extLst>
                    <a:ext uri="{FF2B5EF4-FFF2-40B4-BE49-F238E27FC236}">
                      <a16:creationId xmlns:a16="http://schemas.microsoft.com/office/drawing/2014/main" id="{DE14BA26-9891-4545-9FA4-670EC40279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0" name="直線コネクタ 8899">
                    <a:extLst>
                      <a:ext uri="{FF2B5EF4-FFF2-40B4-BE49-F238E27FC236}">
                        <a16:creationId xmlns:a16="http://schemas.microsoft.com/office/drawing/2014/main" id="{281D0F18-8E28-79EF-97C4-CCD6C85EFD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1" name="直線コネクタ 8900">
                    <a:extLst>
                      <a:ext uri="{FF2B5EF4-FFF2-40B4-BE49-F238E27FC236}">
                        <a16:creationId xmlns:a16="http://schemas.microsoft.com/office/drawing/2014/main" id="{D72491F5-54A5-38B5-D8B6-94A5D1B48D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2" name="直線コネクタ 8901">
                    <a:extLst>
                      <a:ext uri="{FF2B5EF4-FFF2-40B4-BE49-F238E27FC236}">
                        <a16:creationId xmlns:a16="http://schemas.microsoft.com/office/drawing/2014/main" id="{6653CE3D-009B-4B10-CAE2-C12F09BC14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3" name="直線コネクタ 8902">
                    <a:extLst>
                      <a:ext uri="{FF2B5EF4-FFF2-40B4-BE49-F238E27FC236}">
                        <a16:creationId xmlns:a16="http://schemas.microsoft.com/office/drawing/2014/main" id="{59EC0F34-C76E-0699-6E6B-605CB3D7DE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4" name="直線コネクタ 8903">
                    <a:extLst>
                      <a:ext uri="{FF2B5EF4-FFF2-40B4-BE49-F238E27FC236}">
                        <a16:creationId xmlns:a16="http://schemas.microsoft.com/office/drawing/2014/main" id="{B7894B8E-BDD4-AE7E-A7D2-C92B60F0AC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5" name="直線コネクタ 8904">
                    <a:extLst>
                      <a:ext uri="{FF2B5EF4-FFF2-40B4-BE49-F238E27FC236}">
                        <a16:creationId xmlns:a16="http://schemas.microsoft.com/office/drawing/2014/main" id="{D0304FF5-5F28-D88F-3A85-D242A30F88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6" name="グループ化 8885">
                  <a:extLst>
                    <a:ext uri="{FF2B5EF4-FFF2-40B4-BE49-F238E27FC236}">
                      <a16:creationId xmlns:a16="http://schemas.microsoft.com/office/drawing/2014/main" id="{D7C189B7-CD00-C266-48D0-4A3C43E530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94" name="直線コネクタ 8893">
                    <a:extLst>
                      <a:ext uri="{FF2B5EF4-FFF2-40B4-BE49-F238E27FC236}">
                        <a16:creationId xmlns:a16="http://schemas.microsoft.com/office/drawing/2014/main" id="{EF4D1B75-4837-7FA8-F8B5-62E4500A59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5" name="直線コネクタ 8894">
                    <a:extLst>
                      <a:ext uri="{FF2B5EF4-FFF2-40B4-BE49-F238E27FC236}">
                        <a16:creationId xmlns:a16="http://schemas.microsoft.com/office/drawing/2014/main" id="{E4D26382-293E-AB4D-30D5-61A7F257FF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6" name="直線コネクタ 8895">
                    <a:extLst>
                      <a:ext uri="{FF2B5EF4-FFF2-40B4-BE49-F238E27FC236}">
                        <a16:creationId xmlns:a16="http://schemas.microsoft.com/office/drawing/2014/main" id="{BAB73B32-327A-5A7D-A9D7-BDDD5ACD93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7" name="直線コネクタ 8896">
                    <a:extLst>
                      <a:ext uri="{FF2B5EF4-FFF2-40B4-BE49-F238E27FC236}">
                        <a16:creationId xmlns:a16="http://schemas.microsoft.com/office/drawing/2014/main" id="{A933A9F2-984E-FCF0-DCEF-2272D89C54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8" name="直線コネクタ 8897">
                    <a:extLst>
                      <a:ext uri="{FF2B5EF4-FFF2-40B4-BE49-F238E27FC236}">
                        <a16:creationId xmlns:a16="http://schemas.microsoft.com/office/drawing/2014/main" id="{FD6CBF3C-17F9-ADAC-FA28-843ECEEEE0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9" name="直線コネクタ 8898">
                    <a:extLst>
                      <a:ext uri="{FF2B5EF4-FFF2-40B4-BE49-F238E27FC236}">
                        <a16:creationId xmlns:a16="http://schemas.microsoft.com/office/drawing/2014/main" id="{459ED1FA-6D5A-6C63-0228-5EE6BA8CC4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7" name="グループ化 8886">
                  <a:extLst>
                    <a:ext uri="{FF2B5EF4-FFF2-40B4-BE49-F238E27FC236}">
                      <a16:creationId xmlns:a16="http://schemas.microsoft.com/office/drawing/2014/main" id="{01C065A8-95C0-C023-3DD9-BBB2AC83F4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88" name="直線コネクタ 8887">
                    <a:extLst>
                      <a:ext uri="{FF2B5EF4-FFF2-40B4-BE49-F238E27FC236}">
                        <a16:creationId xmlns:a16="http://schemas.microsoft.com/office/drawing/2014/main" id="{078244DF-683D-D70A-71F2-F8998499E5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89" name="直線コネクタ 8888">
                    <a:extLst>
                      <a:ext uri="{FF2B5EF4-FFF2-40B4-BE49-F238E27FC236}">
                        <a16:creationId xmlns:a16="http://schemas.microsoft.com/office/drawing/2014/main" id="{5904DE8F-7E6B-B2C6-218A-50B195FF84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0" name="直線コネクタ 8889">
                    <a:extLst>
                      <a:ext uri="{FF2B5EF4-FFF2-40B4-BE49-F238E27FC236}">
                        <a16:creationId xmlns:a16="http://schemas.microsoft.com/office/drawing/2014/main" id="{83E328DA-AB93-87EB-DA82-54DAF4C9DA2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1" name="直線コネクタ 8890">
                    <a:extLst>
                      <a:ext uri="{FF2B5EF4-FFF2-40B4-BE49-F238E27FC236}">
                        <a16:creationId xmlns:a16="http://schemas.microsoft.com/office/drawing/2014/main" id="{097064EF-4698-1AEC-8D18-6DC3B24AEA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2" name="直線コネクタ 8891">
                    <a:extLst>
                      <a:ext uri="{FF2B5EF4-FFF2-40B4-BE49-F238E27FC236}">
                        <a16:creationId xmlns:a16="http://schemas.microsoft.com/office/drawing/2014/main" id="{6C492EFB-196E-7CDB-0605-D31817C26A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3" name="直線コネクタ 8892">
                    <a:extLst>
                      <a:ext uri="{FF2B5EF4-FFF2-40B4-BE49-F238E27FC236}">
                        <a16:creationId xmlns:a16="http://schemas.microsoft.com/office/drawing/2014/main" id="{8B30B795-1281-E1D7-FE6E-490583991B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5" name="グループ化 8314">
                <a:extLst>
                  <a:ext uri="{FF2B5EF4-FFF2-40B4-BE49-F238E27FC236}">
                    <a16:creationId xmlns:a16="http://schemas.microsoft.com/office/drawing/2014/main" id="{C67282CA-210B-3E71-A796-5560E5D36EA7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694" name="正方形/長方形 8693">
                  <a:extLst>
                    <a:ext uri="{FF2B5EF4-FFF2-40B4-BE49-F238E27FC236}">
                      <a16:creationId xmlns:a16="http://schemas.microsoft.com/office/drawing/2014/main" id="{F7EB029B-62CC-D497-F741-142C0558CB1D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695" name="グループ化 8694">
                  <a:extLst>
                    <a:ext uri="{FF2B5EF4-FFF2-40B4-BE49-F238E27FC236}">
                      <a16:creationId xmlns:a16="http://schemas.microsoft.com/office/drawing/2014/main" id="{62E1A104-081B-EA37-1700-91CF1DF013BE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724" name="グループ化 8723">
                    <a:extLst>
                      <a:ext uri="{FF2B5EF4-FFF2-40B4-BE49-F238E27FC236}">
                        <a16:creationId xmlns:a16="http://schemas.microsoft.com/office/drawing/2014/main" id="{14594ED1-F716-1F79-F370-EC801472A3C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864" name="正方形/長方形 8863">
                      <a:extLst>
                        <a:ext uri="{FF2B5EF4-FFF2-40B4-BE49-F238E27FC236}">
                          <a16:creationId xmlns:a16="http://schemas.microsoft.com/office/drawing/2014/main" id="{C377878E-4638-C149-EEDF-62DBB7BF76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5" name="グループ化 8864">
                      <a:extLst>
                        <a:ext uri="{FF2B5EF4-FFF2-40B4-BE49-F238E27FC236}">
                          <a16:creationId xmlns:a16="http://schemas.microsoft.com/office/drawing/2014/main" id="{3F19B597-CA27-1C25-62FD-4B86E0DE64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80" name="正方形/長方形 8879">
                        <a:extLst>
                          <a:ext uri="{FF2B5EF4-FFF2-40B4-BE49-F238E27FC236}">
                            <a16:creationId xmlns:a16="http://schemas.microsoft.com/office/drawing/2014/main" id="{D3D1C282-58FC-793E-B6A0-192FF6DE938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81" name="正方形/長方形 8880">
                        <a:extLst>
                          <a:ext uri="{FF2B5EF4-FFF2-40B4-BE49-F238E27FC236}">
                            <a16:creationId xmlns:a16="http://schemas.microsoft.com/office/drawing/2014/main" id="{364EA183-348E-D884-D80D-68B20326FB9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866" name="グループ化 8865">
                      <a:extLst>
                        <a:ext uri="{FF2B5EF4-FFF2-40B4-BE49-F238E27FC236}">
                          <a16:creationId xmlns:a16="http://schemas.microsoft.com/office/drawing/2014/main" id="{4A9F1E4B-2EDF-D513-2481-A8248EFEEB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876" name="正方形/長方形 8875">
                        <a:extLst>
                          <a:ext uri="{FF2B5EF4-FFF2-40B4-BE49-F238E27FC236}">
                            <a16:creationId xmlns:a16="http://schemas.microsoft.com/office/drawing/2014/main" id="{9AA6D72C-B910-80A9-C0D5-CAF56647C8D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877" name="グループ化 8876">
                        <a:extLst>
                          <a:ext uri="{FF2B5EF4-FFF2-40B4-BE49-F238E27FC236}">
                            <a16:creationId xmlns:a16="http://schemas.microsoft.com/office/drawing/2014/main" id="{A92B6494-B3B8-10BE-EA6B-64EC84C0C1F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878" name="正方形/長方形 8877">
                          <a:extLst>
                            <a:ext uri="{FF2B5EF4-FFF2-40B4-BE49-F238E27FC236}">
                              <a16:creationId xmlns:a16="http://schemas.microsoft.com/office/drawing/2014/main" id="{EBCA207B-998E-AFAE-812A-17632308E36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879" name="正方形/長方形 8878">
                          <a:extLst>
                            <a:ext uri="{FF2B5EF4-FFF2-40B4-BE49-F238E27FC236}">
                              <a16:creationId xmlns:a16="http://schemas.microsoft.com/office/drawing/2014/main" id="{88CD924C-D032-FB77-EC1E-EF31469E0F7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867" name="正方形/長方形 8866">
                      <a:extLst>
                        <a:ext uri="{FF2B5EF4-FFF2-40B4-BE49-F238E27FC236}">
                          <a16:creationId xmlns:a16="http://schemas.microsoft.com/office/drawing/2014/main" id="{5B38F74C-4725-1F43-0D18-5D573DFBC0F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8" name="グループ化 8867">
                      <a:extLst>
                        <a:ext uri="{FF2B5EF4-FFF2-40B4-BE49-F238E27FC236}">
                          <a16:creationId xmlns:a16="http://schemas.microsoft.com/office/drawing/2014/main" id="{76D3A815-F7B1-A760-82E1-EBB3ACA53D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4" name="正方形/長方形 8873">
                        <a:extLst>
                          <a:ext uri="{FF2B5EF4-FFF2-40B4-BE49-F238E27FC236}">
                            <a16:creationId xmlns:a16="http://schemas.microsoft.com/office/drawing/2014/main" id="{FB10A639-39B4-ECBB-2FA0-E5FAF6644D9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5" name="正方形/長方形 8874">
                        <a:extLst>
                          <a:ext uri="{FF2B5EF4-FFF2-40B4-BE49-F238E27FC236}">
                            <a16:creationId xmlns:a16="http://schemas.microsoft.com/office/drawing/2014/main" id="{896C6C8E-6934-726A-A67F-610B6FFFDD4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69" name="正方形/長方形 8868">
                      <a:extLst>
                        <a:ext uri="{FF2B5EF4-FFF2-40B4-BE49-F238E27FC236}">
                          <a16:creationId xmlns:a16="http://schemas.microsoft.com/office/drawing/2014/main" id="{D9CB63CD-54EF-EDA2-9A20-FF3B3490598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70" name="グループ化 8869">
                      <a:extLst>
                        <a:ext uri="{FF2B5EF4-FFF2-40B4-BE49-F238E27FC236}">
                          <a16:creationId xmlns:a16="http://schemas.microsoft.com/office/drawing/2014/main" id="{37F9BF2C-E405-DA0A-7210-4FBD7BD854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2" name="正方形/長方形 8871">
                        <a:extLst>
                          <a:ext uri="{FF2B5EF4-FFF2-40B4-BE49-F238E27FC236}">
                            <a16:creationId xmlns:a16="http://schemas.microsoft.com/office/drawing/2014/main" id="{2BA8BFAA-0C5D-2DE9-DFFA-292AA792C4C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3" name="正方形/長方形 8872">
                        <a:extLst>
                          <a:ext uri="{FF2B5EF4-FFF2-40B4-BE49-F238E27FC236}">
                            <a16:creationId xmlns:a16="http://schemas.microsoft.com/office/drawing/2014/main" id="{79CD3EFA-D948-7807-C02A-23A093FE0F4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71" name="正方形/長方形 8870">
                      <a:extLst>
                        <a:ext uri="{FF2B5EF4-FFF2-40B4-BE49-F238E27FC236}">
                          <a16:creationId xmlns:a16="http://schemas.microsoft.com/office/drawing/2014/main" id="{5EED6ED6-2537-8D8A-1F39-466DD08BCD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725" name="グループ化 8724">
                    <a:extLst>
                      <a:ext uri="{FF2B5EF4-FFF2-40B4-BE49-F238E27FC236}">
                        <a16:creationId xmlns:a16="http://schemas.microsoft.com/office/drawing/2014/main" id="{2A8C68BA-1BCC-FE0F-8976-9D8475DA644F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830" name="グループ化 8829">
                      <a:extLst>
                        <a:ext uri="{FF2B5EF4-FFF2-40B4-BE49-F238E27FC236}">
                          <a16:creationId xmlns:a16="http://schemas.microsoft.com/office/drawing/2014/main" id="{D0DC3D91-6675-F6FC-85CF-C44ADDEB9D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48" name="直線コネクタ 8847">
                        <a:extLst>
                          <a:ext uri="{FF2B5EF4-FFF2-40B4-BE49-F238E27FC236}">
                            <a16:creationId xmlns:a16="http://schemas.microsoft.com/office/drawing/2014/main" id="{E20DA68D-67D3-AE39-2D43-774A1F51E3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9" name="直線コネクタ 8848">
                        <a:extLst>
                          <a:ext uri="{FF2B5EF4-FFF2-40B4-BE49-F238E27FC236}">
                            <a16:creationId xmlns:a16="http://schemas.microsoft.com/office/drawing/2014/main" id="{4F58F3F9-C32F-6B5C-2E60-AE3651B794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0" name="直線コネクタ 8849">
                        <a:extLst>
                          <a:ext uri="{FF2B5EF4-FFF2-40B4-BE49-F238E27FC236}">
                            <a16:creationId xmlns:a16="http://schemas.microsoft.com/office/drawing/2014/main" id="{45A4DBD2-ED2B-D296-55F3-11206C4EFE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1" name="直線コネクタ 8850">
                        <a:extLst>
                          <a:ext uri="{FF2B5EF4-FFF2-40B4-BE49-F238E27FC236}">
                            <a16:creationId xmlns:a16="http://schemas.microsoft.com/office/drawing/2014/main" id="{1EC09601-49B2-9E96-3F76-94FCE6DF34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2" name="直線コネクタ 8851">
                        <a:extLst>
                          <a:ext uri="{FF2B5EF4-FFF2-40B4-BE49-F238E27FC236}">
                            <a16:creationId xmlns:a16="http://schemas.microsoft.com/office/drawing/2014/main" id="{84FD43A3-018F-EA21-9F7B-DD6810379B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3" name="直線コネクタ 8852">
                        <a:extLst>
                          <a:ext uri="{FF2B5EF4-FFF2-40B4-BE49-F238E27FC236}">
                            <a16:creationId xmlns:a16="http://schemas.microsoft.com/office/drawing/2014/main" id="{F698DB59-AA1F-01DA-6710-245BF7AC4B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4" name="直線コネクタ 8853">
                        <a:extLst>
                          <a:ext uri="{FF2B5EF4-FFF2-40B4-BE49-F238E27FC236}">
                            <a16:creationId xmlns:a16="http://schemas.microsoft.com/office/drawing/2014/main" id="{465F8640-2DDE-67EA-0503-B69479405B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5" name="直線コネクタ 8854">
                        <a:extLst>
                          <a:ext uri="{FF2B5EF4-FFF2-40B4-BE49-F238E27FC236}">
                            <a16:creationId xmlns:a16="http://schemas.microsoft.com/office/drawing/2014/main" id="{B8DD5E26-4FA2-D531-4A5F-E2266A8299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6" name="直線コネクタ 8855">
                        <a:extLst>
                          <a:ext uri="{FF2B5EF4-FFF2-40B4-BE49-F238E27FC236}">
                            <a16:creationId xmlns:a16="http://schemas.microsoft.com/office/drawing/2014/main" id="{79A334E0-782D-105B-4406-3EC44CFB66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7" name="直線コネクタ 8856">
                        <a:extLst>
                          <a:ext uri="{FF2B5EF4-FFF2-40B4-BE49-F238E27FC236}">
                            <a16:creationId xmlns:a16="http://schemas.microsoft.com/office/drawing/2014/main" id="{79291BFB-7B34-B007-52A7-F4E53B6B2E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8" name="直線コネクタ 8857">
                        <a:extLst>
                          <a:ext uri="{FF2B5EF4-FFF2-40B4-BE49-F238E27FC236}">
                            <a16:creationId xmlns:a16="http://schemas.microsoft.com/office/drawing/2014/main" id="{6B1903A3-1D3A-4965-9888-A2CE88FB25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9" name="直線コネクタ 8858">
                        <a:extLst>
                          <a:ext uri="{FF2B5EF4-FFF2-40B4-BE49-F238E27FC236}">
                            <a16:creationId xmlns:a16="http://schemas.microsoft.com/office/drawing/2014/main" id="{15A0B2D8-E994-02C3-3429-C9BE600EDA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0" name="直線コネクタ 8859">
                        <a:extLst>
                          <a:ext uri="{FF2B5EF4-FFF2-40B4-BE49-F238E27FC236}">
                            <a16:creationId xmlns:a16="http://schemas.microsoft.com/office/drawing/2014/main" id="{D9B3B890-F11B-6F98-A7DF-84F67A99DE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1" name="直線コネクタ 8860">
                        <a:extLst>
                          <a:ext uri="{FF2B5EF4-FFF2-40B4-BE49-F238E27FC236}">
                            <a16:creationId xmlns:a16="http://schemas.microsoft.com/office/drawing/2014/main" id="{D08577EC-4B2F-564D-A59C-E8C034F6E0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2" name="直線コネクタ 8861">
                        <a:extLst>
                          <a:ext uri="{FF2B5EF4-FFF2-40B4-BE49-F238E27FC236}">
                            <a16:creationId xmlns:a16="http://schemas.microsoft.com/office/drawing/2014/main" id="{3843D0ED-57E8-F76A-6755-B34D503CBE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3" name="直線コネクタ 8862">
                        <a:extLst>
                          <a:ext uri="{FF2B5EF4-FFF2-40B4-BE49-F238E27FC236}">
                            <a16:creationId xmlns:a16="http://schemas.microsoft.com/office/drawing/2014/main" id="{951DFAC0-55D4-46F7-83C7-92FABB878F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831" name="グループ化 8830">
                      <a:extLst>
                        <a:ext uri="{FF2B5EF4-FFF2-40B4-BE49-F238E27FC236}">
                          <a16:creationId xmlns:a16="http://schemas.microsoft.com/office/drawing/2014/main" id="{7F7E70EA-C464-C0AC-9A98-E5EAC9845C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32" name="直線コネクタ 8831">
                        <a:extLst>
                          <a:ext uri="{FF2B5EF4-FFF2-40B4-BE49-F238E27FC236}">
                            <a16:creationId xmlns:a16="http://schemas.microsoft.com/office/drawing/2014/main" id="{86A5A0D1-E5F3-CDEF-DE84-A32E028E97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3" name="直線コネクタ 8832">
                        <a:extLst>
                          <a:ext uri="{FF2B5EF4-FFF2-40B4-BE49-F238E27FC236}">
                            <a16:creationId xmlns:a16="http://schemas.microsoft.com/office/drawing/2014/main" id="{906CF067-3DBD-86BF-84B4-C6E215D246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4" name="直線コネクタ 8833">
                        <a:extLst>
                          <a:ext uri="{FF2B5EF4-FFF2-40B4-BE49-F238E27FC236}">
                            <a16:creationId xmlns:a16="http://schemas.microsoft.com/office/drawing/2014/main" id="{44C44EC1-4EC7-C8E8-712F-D990E24162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5" name="直線コネクタ 8834">
                        <a:extLst>
                          <a:ext uri="{FF2B5EF4-FFF2-40B4-BE49-F238E27FC236}">
                            <a16:creationId xmlns:a16="http://schemas.microsoft.com/office/drawing/2014/main" id="{67555A54-8CE4-445C-2E74-A46955AE05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6" name="直線コネクタ 8835">
                        <a:extLst>
                          <a:ext uri="{FF2B5EF4-FFF2-40B4-BE49-F238E27FC236}">
                            <a16:creationId xmlns:a16="http://schemas.microsoft.com/office/drawing/2014/main" id="{EBC0B138-D097-8D81-9D6B-87EAECE166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7" name="直線コネクタ 8836">
                        <a:extLst>
                          <a:ext uri="{FF2B5EF4-FFF2-40B4-BE49-F238E27FC236}">
                            <a16:creationId xmlns:a16="http://schemas.microsoft.com/office/drawing/2014/main" id="{15860CC5-27A9-3ED0-4192-7DF8889C31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8" name="直線コネクタ 8837">
                        <a:extLst>
                          <a:ext uri="{FF2B5EF4-FFF2-40B4-BE49-F238E27FC236}">
                            <a16:creationId xmlns:a16="http://schemas.microsoft.com/office/drawing/2014/main" id="{94D6F429-4588-8C6C-4380-746C91A5F9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9" name="直線コネクタ 8838">
                        <a:extLst>
                          <a:ext uri="{FF2B5EF4-FFF2-40B4-BE49-F238E27FC236}">
                            <a16:creationId xmlns:a16="http://schemas.microsoft.com/office/drawing/2014/main" id="{4F148332-B0F8-DD83-740B-0D06E487F1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0" name="直線コネクタ 8839">
                        <a:extLst>
                          <a:ext uri="{FF2B5EF4-FFF2-40B4-BE49-F238E27FC236}">
                            <a16:creationId xmlns:a16="http://schemas.microsoft.com/office/drawing/2014/main" id="{199F3CB8-EB39-30EC-E491-9FD8FD958A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1" name="直線コネクタ 8840">
                        <a:extLst>
                          <a:ext uri="{FF2B5EF4-FFF2-40B4-BE49-F238E27FC236}">
                            <a16:creationId xmlns:a16="http://schemas.microsoft.com/office/drawing/2014/main" id="{38217AB3-851F-9613-832F-27B9EB22DB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2" name="直線コネクタ 8841">
                        <a:extLst>
                          <a:ext uri="{FF2B5EF4-FFF2-40B4-BE49-F238E27FC236}">
                            <a16:creationId xmlns:a16="http://schemas.microsoft.com/office/drawing/2014/main" id="{DDBA1784-C3CD-4170-7B89-41CD5E46C0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3" name="直線コネクタ 8842">
                        <a:extLst>
                          <a:ext uri="{FF2B5EF4-FFF2-40B4-BE49-F238E27FC236}">
                            <a16:creationId xmlns:a16="http://schemas.microsoft.com/office/drawing/2014/main" id="{688C56DB-06C1-22C6-F87C-97F667C39C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4" name="直線コネクタ 8843">
                        <a:extLst>
                          <a:ext uri="{FF2B5EF4-FFF2-40B4-BE49-F238E27FC236}">
                            <a16:creationId xmlns:a16="http://schemas.microsoft.com/office/drawing/2014/main" id="{AB7AE171-331B-9C38-738D-D0EC0149F0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5" name="直線コネクタ 8844">
                        <a:extLst>
                          <a:ext uri="{FF2B5EF4-FFF2-40B4-BE49-F238E27FC236}">
                            <a16:creationId xmlns:a16="http://schemas.microsoft.com/office/drawing/2014/main" id="{56BAA938-AF57-F968-3576-9488456DB1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6" name="直線コネクタ 8845">
                        <a:extLst>
                          <a:ext uri="{FF2B5EF4-FFF2-40B4-BE49-F238E27FC236}">
                            <a16:creationId xmlns:a16="http://schemas.microsoft.com/office/drawing/2014/main" id="{8A0EEB70-785D-A4E8-9657-3C6FF0C92A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7" name="直線コネクタ 8846">
                        <a:extLst>
                          <a:ext uri="{FF2B5EF4-FFF2-40B4-BE49-F238E27FC236}">
                            <a16:creationId xmlns:a16="http://schemas.microsoft.com/office/drawing/2014/main" id="{13162C93-C158-894C-AA32-4E1601FB62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6" name="グループ化 8725">
                    <a:extLst>
                      <a:ext uri="{FF2B5EF4-FFF2-40B4-BE49-F238E27FC236}">
                        <a16:creationId xmlns:a16="http://schemas.microsoft.com/office/drawing/2014/main" id="{DE248769-C26F-1EA4-F90D-666E8DDD040C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96" name="グループ化 8795">
                      <a:extLst>
                        <a:ext uri="{FF2B5EF4-FFF2-40B4-BE49-F238E27FC236}">
                          <a16:creationId xmlns:a16="http://schemas.microsoft.com/office/drawing/2014/main" id="{CB27272C-094E-E526-01A1-16E7EC1A2B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14" name="直線コネクタ 8813">
                        <a:extLst>
                          <a:ext uri="{FF2B5EF4-FFF2-40B4-BE49-F238E27FC236}">
                            <a16:creationId xmlns:a16="http://schemas.microsoft.com/office/drawing/2014/main" id="{4680A67F-EAC5-2FAB-A0D8-F5955F548B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5" name="直線コネクタ 8814">
                        <a:extLst>
                          <a:ext uri="{FF2B5EF4-FFF2-40B4-BE49-F238E27FC236}">
                            <a16:creationId xmlns:a16="http://schemas.microsoft.com/office/drawing/2014/main" id="{15C40515-761D-1FA5-3BC6-055CA7B5E5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6" name="直線コネクタ 8815">
                        <a:extLst>
                          <a:ext uri="{FF2B5EF4-FFF2-40B4-BE49-F238E27FC236}">
                            <a16:creationId xmlns:a16="http://schemas.microsoft.com/office/drawing/2014/main" id="{7C90B74C-23AC-F380-3057-EC6EAA11DA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7" name="直線コネクタ 8816">
                        <a:extLst>
                          <a:ext uri="{FF2B5EF4-FFF2-40B4-BE49-F238E27FC236}">
                            <a16:creationId xmlns:a16="http://schemas.microsoft.com/office/drawing/2014/main" id="{30F80016-FE44-7814-1846-4B6999E4E9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8" name="直線コネクタ 8817">
                        <a:extLst>
                          <a:ext uri="{FF2B5EF4-FFF2-40B4-BE49-F238E27FC236}">
                            <a16:creationId xmlns:a16="http://schemas.microsoft.com/office/drawing/2014/main" id="{598DA8A6-3E51-4E9C-BCF8-88673E9624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9" name="直線コネクタ 8818">
                        <a:extLst>
                          <a:ext uri="{FF2B5EF4-FFF2-40B4-BE49-F238E27FC236}">
                            <a16:creationId xmlns:a16="http://schemas.microsoft.com/office/drawing/2014/main" id="{1270496B-6C87-8524-F002-3B1987C5F3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0" name="直線コネクタ 8819">
                        <a:extLst>
                          <a:ext uri="{FF2B5EF4-FFF2-40B4-BE49-F238E27FC236}">
                            <a16:creationId xmlns:a16="http://schemas.microsoft.com/office/drawing/2014/main" id="{C1EC3DC1-0A98-CABE-6190-BCCDD636DE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1" name="直線コネクタ 8820">
                        <a:extLst>
                          <a:ext uri="{FF2B5EF4-FFF2-40B4-BE49-F238E27FC236}">
                            <a16:creationId xmlns:a16="http://schemas.microsoft.com/office/drawing/2014/main" id="{92A1BCEF-C965-485A-B413-0BA132CC45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2" name="直線コネクタ 8821">
                        <a:extLst>
                          <a:ext uri="{FF2B5EF4-FFF2-40B4-BE49-F238E27FC236}">
                            <a16:creationId xmlns:a16="http://schemas.microsoft.com/office/drawing/2014/main" id="{F3084398-60B0-BDD0-5A9A-59921F1708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3" name="直線コネクタ 8822">
                        <a:extLst>
                          <a:ext uri="{FF2B5EF4-FFF2-40B4-BE49-F238E27FC236}">
                            <a16:creationId xmlns:a16="http://schemas.microsoft.com/office/drawing/2014/main" id="{E2E67FF9-3F3E-91D1-AC63-7AADC5AAFE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4" name="直線コネクタ 8823">
                        <a:extLst>
                          <a:ext uri="{FF2B5EF4-FFF2-40B4-BE49-F238E27FC236}">
                            <a16:creationId xmlns:a16="http://schemas.microsoft.com/office/drawing/2014/main" id="{993D78C5-954D-7643-6AC9-354647165F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5" name="直線コネクタ 8824">
                        <a:extLst>
                          <a:ext uri="{FF2B5EF4-FFF2-40B4-BE49-F238E27FC236}">
                            <a16:creationId xmlns:a16="http://schemas.microsoft.com/office/drawing/2014/main" id="{E49AD121-8C2D-74B5-6351-2FA2457F87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6" name="直線コネクタ 8825">
                        <a:extLst>
                          <a:ext uri="{FF2B5EF4-FFF2-40B4-BE49-F238E27FC236}">
                            <a16:creationId xmlns:a16="http://schemas.microsoft.com/office/drawing/2014/main" id="{9092A4F9-8E72-FDFA-6A8A-29E58B18AB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7" name="直線コネクタ 8826">
                        <a:extLst>
                          <a:ext uri="{FF2B5EF4-FFF2-40B4-BE49-F238E27FC236}">
                            <a16:creationId xmlns:a16="http://schemas.microsoft.com/office/drawing/2014/main" id="{E14A5826-8058-6557-F428-C75C321FEA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8" name="直線コネクタ 8827">
                        <a:extLst>
                          <a:ext uri="{FF2B5EF4-FFF2-40B4-BE49-F238E27FC236}">
                            <a16:creationId xmlns:a16="http://schemas.microsoft.com/office/drawing/2014/main" id="{0088B3D2-6B78-4BD1-E7D5-16D60F019C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9" name="直線コネクタ 8828">
                        <a:extLst>
                          <a:ext uri="{FF2B5EF4-FFF2-40B4-BE49-F238E27FC236}">
                            <a16:creationId xmlns:a16="http://schemas.microsoft.com/office/drawing/2014/main" id="{411EA3AA-879E-A337-3080-74BAD2709D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97" name="グループ化 8796">
                      <a:extLst>
                        <a:ext uri="{FF2B5EF4-FFF2-40B4-BE49-F238E27FC236}">
                          <a16:creationId xmlns:a16="http://schemas.microsoft.com/office/drawing/2014/main" id="{3A77C663-4237-265B-720A-30B6A036EB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98" name="直線コネクタ 8797">
                        <a:extLst>
                          <a:ext uri="{FF2B5EF4-FFF2-40B4-BE49-F238E27FC236}">
                            <a16:creationId xmlns:a16="http://schemas.microsoft.com/office/drawing/2014/main" id="{10456396-DF7D-DACA-A455-1833ECDA05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9" name="直線コネクタ 8798">
                        <a:extLst>
                          <a:ext uri="{FF2B5EF4-FFF2-40B4-BE49-F238E27FC236}">
                            <a16:creationId xmlns:a16="http://schemas.microsoft.com/office/drawing/2014/main" id="{C138E4F1-E243-1F04-474F-7C45AF6B6C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0" name="直線コネクタ 8799">
                        <a:extLst>
                          <a:ext uri="{FF2B5EF4-FFF2-40B4-BE49-F238E27FC236}">
                            <a16:creationId xmlns:a16="http://schemas.microsoft.com/office/drawing/2014/main" id="{5374AC5C-2B9F-AC3E-B041-AA489F0616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1" name="直線コネクタ 8800">
                        <a:extLst>
                          <a:ext uri="{FF2B5EF4-FFF2-40B4-BE49-F238E27FC236}">
                            <a16:creationId xmlns:a16="http://schemas.microsoft.com/office/drawing/2014/main" id="{FB3B0EDB-0B5D-78AE-1C86-748F57E52B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2" name="直線コネクタ 8801">
                        <a:extLst>
                          <a:ext uri="{FF2B5EF4-FFF2-40B4-BE49-F238E27FC236}">
                            <a16:creationId xmlns:a16="http://schemas.microsoft.com/office/drawing/2014/main" id="{607D2394-725A-9DE4-EEDD-A25678EBE0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3" name="直線コネクタ 8802">
                        <a:extLst>
                          <a:ext uri="{FF2B5EF4-FFF2-40B4-BE49-F238E27FC236}">
                            <a16:creationId xmlns:a16="http://schemas.microsoft.com/office/drawing/2014/main" id="{19AB5EA2-DC33-63E6-0888-CE992F2302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4" name="直線コネクタ 8803">
                        <a:extLst>
                          <a:ext uri="{FF2B5EF4-FFF2-40B4-BE49-F238E27FC236}">
                            <a16:creationId xmlns:a16="http://schemas.microsoft.com/office/drawing/2014/main" id="{0CF69F0C-B9D0-B2B9-4059-7E86143374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5" name="直線コネクタ 8804">
                        <a:extLst>
                          <a:ext uri="{FF2B5EF4-FFF2-40B4-BE49-F238E27FC236}">
                            <a16:creationId xmlns:a16="http://schemas.microsoft.com/office/drawing/2014/main" id="{5D05D4A6-1E2A-0A7E-F136-71CF40A313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6" name="直線コネクタ 8805">
                        <a:extLst>
                          <a:ext uri="{FF2B5EF4-FFF2-40B4-BE49-F238E27FC236}">
                            <a16:creationId xmlns:a16="http://schemas.microsoft.com/office/drawing/2014/main" id="{791548C4-BEF2-A4AC-2476-B71452B161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7" name="直線コネクタ 8806">
                        <a:extLst>
                          <a:ext uri="{FF2B5EF4-FFF2-40B4-BE49-F238E27FC236}">
                            <a16:creationId xmlns:a16="http://schemas.microsoft.com/office/drawing/2014/main" id="{5DD3B571-3BF6-0080-69D9-814F847CD9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8" name="直線コネクタ 8807">
                        <a:extLst>
                          <a:ext uri="{FF2B5EF4-FFF2-40B4-BE49-F238E27FC236}">
                            <a16:creationId xmlns:a16="http://schemas.microsoft.com/office/drawing/2014/main" id="{997D7E47-B702-6677-015E-AF3B3CCF26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9" name="直線コネクタ 8808">
                        <a:extLst>
                          <a:ext uri="{FF2B5EF4-FFF2-40B4-BE49-F238E27FC236}">
                            <a16:creationId xmlns:a16="http://schemas.microsoft.com/office/drawing/2014/main" id="{32CC1531-C338-9E38-46AC-60DE2971AE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0" name="直線コネクタ 8809">
                        <a:extLst>
                          <a:ext uri="{FF2B5EF4-FFF2-40B4-BE49-F238E27FC236}">
                            <a16:creationId xmlns:a16="http://schemas.microsoft.com/office/drawing/2014/main" id="{B41BB20B-E024-16B6-E95B-D9CF00C3B0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1" name="直線コネクタ 8810">
                        <a:extLst>
                          <a:ext uri="{FF2B5EF4-FFF2-40B4-BE49-F238E27FC236}">
                            <a16:creationId xmlns:a16="http://schemas.microsoft.com/office/drawing/2014/main" id="{7BB6AD1C-C0AE-A2DD-2C60-C1C4DE741A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2" name="直線コネクタ 8811">
                        <a:extLst>
                          <a:ext uri="{FF2B5EF4-FFF2-40B4-BE49-F238E27FC236}">
                            <a16:creationId xmlns:a16="http://schemas.microsoft.com/office/drawing/2014/main" id="{3F8420FC-B24A-55A6-FEBC-ADC50AD73A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3" name="直線コネクタ 8812">
                        <a:extLst>
                          <a:ext uri="{FF2B5EF4-FFF2-40B4-BE49-F238E27FC236}">
                            <a16:creationId xmlns:a16="http://schemas.microsoft.com/office/drawing/2014/main" id="{3D381E00-58B5-0F7F-70B7-A923B509B4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7" name="グループ化 8726">
                    <a:extLst>
                      <a:ext uri="{FF2B5EF4-FFF2-40B4-BE49-F238E27FC236}">
                        <a16:creationId xmlns:a16="http://schemas.microsoft.com/office/drawing/2014/main" id="{48A50300-0173-1229-10CF-4F855A5E5C33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62" name="グループ化 8761">
                      <a:extLst>
                        <a:ext uri="{FF2B5EF4-FFF2-40B4-BE49-F238E27FC236}">
                          <a16:creationId xmlns:a16="http://schemas.microsoft.com/office/drawing/2014/main" id="{6F144C2D-9C24-B01C-F46B-45B9D1CF4F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80" name="直線コネクタ 8779">
                        <a:extLst>
                          <a:ext uri="{FF2B5EF4-FFF2-40B4-BE49-F238E27FC236}">
                            <a16:creationId xmlns:a16="http://schemas.microsoft.com/office/drawing/2014/main" id="{CCCBC849-9A64-E1B8-B8A8-39D0A79437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1" name="直線コネクタ 8780">
                        <a:extLst>
                          <a:ext uri="{FF2B5EF4-FFF2-40B4-BE49-F238E27FC236}">
                            <a16:creationId xmlns:a16="http://schemas.microsoft.com/office/drawing/2014/main" id="{F8050DC3-2DFA-B3B4-5F4E-F1233A56FD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2" name="直線コネクタ 8781">
                        <a:extLst>
                          <a:ext uri="{FF2B5EF4-FFF2-40B4-BE49-F238E27FC236}">
                            <a16:creationId xmlns:a16="http://schemas.microsoft.com/office/drawing/2014/main" id="{C33B60C7-F15C-74B0-64A8-097945C5D3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3" name="直線コネクタ 8782">
                        <a:extLst>
                          <a:ext uri="{FF2B5EF4-FFF2-40B4-BE49-F238E27FC236}">
                            <a16:creationId xmlns:a16="http://schemas.microsoft.com/office/drawing/2014/main" id="{A3383714-6769-848B-5072-064352D0FC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4" name="直線コネクタ 8783">
                        <a:extLst>
                          <a:ext uri="{FF2B5EF4-FFF2-40B4-BE49-F238E27FC236}">
                            <a16:creationId xmlns:a16="http://schemas.microsoft.com/office/drawing/2014/main" id="{4241174D-65E9-1645-CCAE-2434024A9D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5" name="直線コネクタ 8784">
                        <a:extLst>
                          <a:ext uri="{FF2B5EF4-FFF2-40B4-BE49-F238E27FC236}">
                            <a16:creationId xmlns:a16="http://schemas.microsoft.com/office/drawing/2014/main" id="{FA7ECBE6-AB02-1A1D-24FA-DA26905E0B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6" name="直線コネクタ 8785">
                        <a:extLst>
                          <a:ext uri="{FF2B5EF4-FFF2-40B4-BE49-F238E27FC236}">
                            <a16:creationId xmlns:a16="http://schemas.microsoft.com/office/drawing/2014/main" id="{C920C84B-7401-FEE2-6507-FEED872E8C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7" name="直線コネクタ 8786">
                        <a:extLst>
                          <a:ext uri="{FF2B5EF4-FFF2-40B4-BE49-F238E27FC236}">
                            <a16:creationId xmlns:a16="http://schemas.microsoft.com/office/drawing/2014/main" id="{3CDD0461-C0E3-7CA8-4EC5-DCCFC3D185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8" name="直線コネクタ 8787">
                        <a:extLst>
                          <a:ext uri="{FF2B5EF4-FFF2-40B4-BE49-F238E27FC236}">
                            <a16:creationId xmlns:a16="http://schemas.microsoft.com/office/drawing/2014/main" id="{873DAD15-4DCC-7118-2721-E92296C3D7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9" name="直線コネクタ 8788">
                        <a:extLst>
                          <a:ext uri="{FF2B5EF4-FFF2-40B4-BE49-F238E27FC236}">
                            <a16:creationId xmlns:a16="http://schemas.microsoft.com/office/drawing/2014/main" id="{167AD30D-9169-480E-867D-6A1198D8FB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0" name="直線コネクタ 8789">
                        <a:extLst>
                          <a:ext uri="{FF2B5EF4-FFF2-40B4-BE49-F238E27FC236}">
                            <a16:creationId xmlns:a16="http://schemas.microsoft.com/office/drawing/2014/main" id="{C28C0C96-692E-6363-1ED3-D2B0760CD4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1" name="直線コネクタ 8790">
                        <a:extLst>
                          <a:ext uri="{FF2B5EF4-FFF2-40B4-BE49-F238E27FC236}">
                            <a16:creationId xmlns:a16="http://schemas.microsoft.com/office/drawing/2014/main" id="{718ED8F5-F58B-DD91-5AF2-2A36710F54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2" name="直線コネクタ 8791">
                        <a:extLst>
                          <a:ext uri="{FF2B5EF4-FFF2-40B4-BE49-F238E27FC236}">
                            <a16:creationId xmlns:a16="http://schemas.microsoft.com/office/drawing/2014/main" id="{4EB54599-0FFA-3790-00DF-999291B13D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3" name="直線コネクタ 8792">
                        <a:extLst>
                          <a:ext uri="{FF2B5EF4-FFF2-40B4-BE49-F238E27FC236}">
                            <a16:creationId xmlns:a16="http://schemas.microsoft.com/office/drawing/2014/main" id="{F39BCDCA-7272-D33F-6BA9-6850F31EC1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4" name="直線コネクタ 8793">
                        <a:extLst>
                          <a:ext uri="{FF2B5EF4-FFF2-40B4-BE49-F238E27FC236}">
                            <a16:creationId xmlns:a16="http://schemas.microsoft.com/office/drawing/2014/main" id="{44D4F946-807A-A57B-79AF-3163E66D3B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5" name="直線コネクタ 8794">
                        <a:extLst>
                          <a:ext uri="{FF2B5EF4-FFF2-40B4-BE49-F238E27FC236}">
                            <a16:creationId xmlns:a16="http://schemas.microsoft.com/office/drawing/2014/main" id="{69F81856-3280-B2B7-A611-00A9E3A358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63" name="グループ化 8762">
                      <a:extLst>
                        <a:ext uri="{FF2B5EF4-FFF2-40B4-BE49-F238E27FC236}">
                          <a16:creationId xmlns:a16="http://schemas.microsoft.com/office/drawing/2014/main" id="{8AB5A9D5-2C0C-C630-3514-77BC52C4D2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64" name="直線コネクタ 8763">
                        <a:extLst>
                          <a:ext uri="{FF2B5EF4-FFF2-40B4-BE49-F238E27FC236}">
                            <a16:creationId xmlns:a16="http://schemas.microsoft.com/office/drawing/2014/main" id="{0B7DEEDA-92A8-E57C-22F6-A67EDE4644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5" name="直線コネクタ 8764">
                        <a:extLst>
                          <a:ext uri="{FF2B5EF4-FFF2-40B4-BE49-F238E27FC236}">
                            <a16:creationId xmlns:a16="http://schemas.microsoft.com/office/drawing/2014/main" id="{9CFDD0F8-5577-7AFE-B70D-6D13B8DE87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6" name="直線コネクタ 8765">
                        <a:extLst>
                          <a:ext uri="{FF2B5EF4-FFF2-40B4-BE49-F238E27FC236}">
                            <a16:creationId xmlns:a16="http://schemas.microsoft.com/office/drawing/2014/main" id="{DBE4EF27-3BD1-23AF-F303-BD1474FAD8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7" name="直線コネクタ 8766">
                        <a:extLst>
                          <a:ext uri="{FF2B5EF4-FFF2-40B4-BE49-F238E27FC236}">
                            <a16:creationId xmlns:a16="http://schemas.microsoft.com/office/drawing/2014/main" id="{9BA05E3F-132B-2E01-E5D5-916B94239E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8" name="直線コネクタ 8767">
                        <a:extLst>
                          <a:ext uri="{FF2B5EF4-FFF2-40B4-BE49-F238E27FC236}">
                            <a16:creationId xmlns:a16="http://schemas.microsoft.com/office/drawing/2014/main" id="{AEE2DD73-43AB-1A12-972D-4154474FDF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9" name="直線コネクタ 8768">
                        <a:extLst>
                          <a:ext uri="{FF2B5EF4-FFF2-40B4-BE49-F238E27FC236}">
                            <a16:creationId xmlns:a16="http://schemas.microsoft.com/office/drawing/2014/main" id="{7D8D46D2-BEDA-DC3D-589F-FEE267255E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0" name="直線コネクタ 8769">
                        <a:extLst>
                          <a:ext uri="{FF2B5EF4-FFF2-40B4-BE49-F238E27FC236}">
                            <a16:creationId xmlns:a16="http://schemas.microsoft.com/office/drawing/2014/main" id="{6B6E2B4C-A319-2B6B-4D52-BC3D11088B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1" name="直線コネクタ 8770">
                        <a:extLst>
                          <a:ext uri="{FF2B5EF4-FFF2-40B4-BE49-F238E27FC236}">
                            <a16:creationId xmlns:a16="http://schemas.microsoft.com/office/drawing/2014/main" id="{210A579A-6C1C-79E3-82D3-924B6EAA74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2" name="直線コネクタ 8771">
                        <a:extLst>
                          <a:ext uri="{FF2B5EF4-FFF2-40B4-BE49-F238E27FC236}">
                            <a16:creationId xmlns:a16="http://schemas.microsoft.com/office/drawing/2014/main" id="{4A8565A2-3D40-0BE7-E1F2-0760803B4B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3" name="直線コネクタ 8772">
                        <a:extLst>
                          <a:ext uri="{FF2B5EF4-FFF2-40B4-BE49-F238E27FC236}">
                            <a16:creationId xmlns:a16="http://schemas.microsoft.com/office/drawing/2014/main" id="{D0AA23EA-1F3E-3B20-5811-E437289F4F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4" name="直線コネクタ 8773">
                        <a:extLst>
                          <a:ext uri="{FF2B5EF4-FFF2-40B4-BE49-F238E27FC236}">
                            <a16:creationId xmlns:a16="http://schemas.microsoft.com/office/drawing/2014/main" id="{60642645-BC26-0A9E-A88E-A69874265B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5" name="直線コネクタ 8774">
                        <a:extLst>
                          <a:ext uri="{FF2B5EF4-FFF2-40B4-BE49-F238E27FC236}">
                            <a16:creationId xmlns:a16="http://schemas.microsoft.com/office/drawing/2014/main" id="{0E61687F-F21B-C57A-5D7F-380A9DC10F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6" name="直線コネクタ 8775">
                        <a:extLst>
                          <a:ext uri="{FF2B5EF4-FFF2-40B4-BE49-F238E27FC236}">
                            <a16:creationId xmlns:a16="http://schemas.microsoft.com/office/drawing/2014/main" id="{40FB9336-A1BE-48F0-7691-B66D306380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7" name="直線コネクタ 8776">
                        <a:extLst>
                          <a:ext uri="{FF2B5EF4-FFF2-40B4-BE49-F238E27FC236}">
                            <a16:creationId xmlns:a16="http://schemas.microsoft.com/office/drawing/2014/main" id="{3090156F-2FFD-5941-3110-D00A3A331B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8" name="直線コネクタ 8777">
                        <a:extLst>
                          <a:ext uri="{FF2B5EF4-FFF2-40B4-BE49-F238E27FC236}">
                            <a16:creationId xmlns:a16="http://schemas.microsoft.com/office/drawing/2014/main" id="{D61D4177-FBB0-335E-3C61-30997B7060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9" name="直線コネクタ 8778">
                        <a:extLst>
                          <a:ext uri="{FF2B5EF4-FFF2-40B4-BE49-F238E27FC236}">
                            <a16:creationId xmlns:a16="http://schemas.microsoft.com/office/drawing/2014/main" id="{485A78FB-E1BB-CACA-2F37-DCBAFE5568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8" name="グループ化 8727">
                    <a:extLst>
                      <a:ext uri="{FF2B5EF4-FFF2-40B4-BE49-F238E27FC236}">
                        <a16:creationId xmlns:a16="http://schemas.microsoft.com/office/drawing/2014/main" id="{020AC595-C815-628E-F652-133574A91E41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46" name="直線コネクタ 8745">
                      <a:extLst>
                        <a:ext uri="{FF2B5EF4-FFF2-40B4-BE49-F238E27FC236}">
                          <a16:creationId xmlns:a16="http://schemas.microsoft.com/office/drawing/2014/main" id="{D6AC06AF-6018-DA1C-ED0F-C4F3EA783B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7" name="直線コネクタ 8746">
                      <a:extLst>
                        <a:ext uri="{FF2B5EF4-FFF2-40B4-BE49-F238E27FC236}">
                          <a16:creationId xmlns:a16="http://schemas.microsoft.com/office/drawing/2014/main" id="{CFE37693-8545-DE8F-4276-A68C98EC1A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8" name="直線コネクタ 8747">
                      <a:extLst>
                        <a:ext uri="{FF2B5EF4-FFF2-40B4-BE49-F238E27FC236}">
                          <a16:creationId xmlns:a16="http://schemas.microsoft.com/office/drawing/2014/main" id="{1F3BFBB0-0D21-9628-7329-450B5C85AE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9" name="直線コネクタ 8748">
                      <a:extLst>
                        <a:ext uri="{FF2B5EF4-FFF2-40B4-BE49-F238E27FC236}">
                          <a16:creationId xmlns:a16="http://schemas.microsoft.com/office/drawing/2014/main" id="{4320941D-6233-9D8C-D7A9-A46A25E36C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0" name="直線コネクタ 8749">
                      <a:extLst>
                        <a:ext uri="{FF2B5EF4-FFF2-40B4-BE49-F238E27FC236}">
                          <a16:creationId xmlns:a16="http://schemas.microsoft.com/office/drawing/2014/main" id="{35BBC83B-EFAB-6EAE-C07A-2BAF8FAFAB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1" name="直線コネクタ 8750">
                      <a:extLst>
                        <a:ext uri="{FF2B5EF4-FFF2-40B4-BE49-F238E27FC236}">
                          <a16:creationId xmlns:a16="http://schemas.microsoft.com/office/drawing/2014/main" id="{D00C1B2A-CDC0-AB13-0159-0BDA7AC5C4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2" name="直線コネクタ 8751">
                      <a:extLst>
                        <a:ext uri="{FF2B5EF4-FFF2-40B4-BE49-F238E27FC236}">
                          <a16:creationId xmlns:a16="http://schemas.microsoft.com/office/drawing/2014/main" id="{BF3F5095-8AEF-86DB-8750-B42D4BF872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3" name="直線コネクタ 8752">
                      <a:extLst>
                        <a:ext uri="{FF2B5EF4-FFF2-40B4-BE49-F238E27FC236}">
                          <a16:creationId xmlns:a16="http://schemas.microsoft.com/office/drawing/2014/main" id="{B8B24144-1B43-306C-E1AD-FA240C9E79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4" name="直線コネクタ 8753">
                      <a:extLst>
                        <a:ext uri="{FF2B5EF4-FFF2-40B4-BE49-F238E27FC236}">
                          <a16:creationId xmlns:a16="http://schemas.microsoft.com/office/drawing/2014/main" id="{EC79E425-617C-DE52-3511-F92442CD4D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5" name="直線コネクタ 8754">
                      <a:extLst>
                        <a:ext uri="{FF2B5EF4-FFF2-40B4-BE49-F238E27FC236}">
                          <a16:creationId xmlns:a16="http://schemas.microsoft.com/office/drawing/2014/main" id="{12B2EDA8-2D94-EA3C-65AD-846D3C8CC6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6" name="直線コネクタ 8755">
                      <a:extLst>
                        <a:ext uri="{FF2B5EF4-FFF2-40B4-BE49-F238E27FC236}">
                          <a16:creationId xmlns:a16="http://schemas.microsoft.com/office/drawing/2014/main" id="{0E6CD91F-8BC9-ED09-D84E-4E4CE93C1D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7" name="直線コネクタ 8756">
                      <a:extLst>
                        <a:ext uri="{FF2B5EF4-FFF2-40B4-BE49-F238E27FC236}">
                          <a16:creationId xmlns:a16="http://schemas.microsoft.com/office/drawing/2014/main" id="{64771096-8435-6E49-1AA9-E16AFDABC3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8" name="直線コネクタ 8757">
                      <a:extLst>
                        <a:ext uri="{FF2B5EF4-FFF2-40B4-BE49-F238E27FC236}">
                          <a16:creationId xmlns:a16="http://schemas.microsoft.com/office/drawing/2014/main" id="{BC38B2B4-21FE-FE63-04B1-FEBEB0D906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9" name="直線コネクタ 8758">
                      <a:extLst>
                        <a:ext uri="{FF2B5EF4-FFF2-40B4-BE49-F238E27FC236}">
                          <a16:creationId xmlns:a16="http://schemas.microsoft.com/office/drawing/2014/main" id="{2DBB51E1-548A-756E-4656-49799F808E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0" name="直線コネクタ 8759">
                      <a:extLst>
                        <a:ext uri="{FF2B5EF4-FFF2-40B4-BE49-F238E27FC236}">
                          <a16:creationId xmlns:a16="http://schemas.microsoft.com/office/drawing/2014/main" id="{42AF0642-E52D-A47B-5EF2-C908099CFD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1" name="直線コネクタ 8760">
                      <a:extLst>
                        <a:ext uri="{FF2B5EF4-FFF2-40B4-BE49-F238E27FC236}">
                          <a16:creationId xmlns:a16="http://schemas.microsoft.com/office/drawing/2014/main" id="{94C986F2-09BB-06C3-CE22-DDC9DD9D8E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29" name="グループ化 8728">
                    <a:extLst>
                      <a:ext uri="{FF2B5EF4-FFF2-40B4-BE49-F238E27FC236}">
                        <a16:creationId xmlns:a16="http://schemas.microsoft.com/office/drawing/2014/main" id="{A0875FDC-5AC8-ABC6-F282-3B48378B19B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30" name="直線コネクタ 8729">
                      <a:extLst>
                        <a:ext uri="{FF2B5EF4-FFF2-40B4-BE49-F238E27FC236}">
                          <a16:creationId xmlns:a16="http://schemas.microsoft.com/office/drawing/2014/main" id="{E7466F35-240B-6448-1338-2F2207006F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1" name="直線コネクタ 8730">
                      <a:extLst>
                        <a:ext uri="{FF2B5EF4-FFF2-40B4-BE49-F238E27FC236}">
                          <a16:creationId xmlns:a16="http://schemas.microsoft.com/office/drawing/2014/main" id="{A43D04FE-9BE6-8A48-8D6D-B6B97A19F3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2" name="直線コネクタ 8731">
                      <a:extLst>
                        <a:ext uri="{FF2B5EF4-FFF2-40B4-BE49-F238E27FC236}">
                          <a16:creationId xmlns:a16="http://schemas.microsoft.com/office/drawing/2014/main" id="{5627C666-BF68-5212-0B69-83B235402C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3" name="直線コネクタ 8732">
                      <a:extLst>
                        <a:ext uri="{FF2B5EF4-FFF2-40B4-BE49-F238E27FC236}">
                          <a16:creationId xmlns:a16="http://schemas.microsoft.com/office/drawing/2014/main" id="{7D6266E5-10AD-5E05-701A-1626FC7E0C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4" name="直線コネクタ 8733">
                      <a:extLst>
                        <a:ext uri="{FF2B5EF4-FFF2-40B4-BE49-F238E27FC236}">
                          <a16:creationId xmlns:a16="http://schemas.microsoft.com/office/drawing/2014/main" id="{44C8050F-D3E5-4296-AB22-94D8E5F3E5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5" name="直線コネクタ 8734">
                      <a:extLst>
                        <a:ext uri="{FF2B5EF4-FFF2-40B4-BE49-F238E27FC236}">
                          <a16:creationId xmlns:a16="http://schemas.microsoft.com/office/drawing/2014/main" id="{E8121174-71F9-2BEA-9686-F5C4609497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6" name="直線コネクタ 8735">
                      <a:extLst>
                        <a:ext uri="{FF2B5EF4-FFF2-40B4-BE49-F238E27FC236}">
                          <a16:creationId xmlns:a16="http://schemas.microsoft.com/office/drawing/2014/main" id="{EC70DEF6-0773-C9EE-1316-195CDA9E51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7" name="直線コネクタ 8736">
                      <a:extLst>
                        <a:ext uri="{FF2B5EF4-FFF2-40B4-BE49-F238E27FC236}">
                          <a16:creationId xmlns:a16="http://schemas.microsoft.com/office/drawing/2014/main" id="{7426639A-3A32-DAEB-3B4D-8BA0EAB51D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8" name="直線コネクタ 8737">
                      <a:extLst>
                        <a:ext uri="{FF2B5EF4-FFF2-40B4-BE49-F238E27FC236}">
                          <a16:creationId xmlns:a16="http://schemas.microsoft.com/office/drawing/2014/main" id="{0A0273D9-93C8-D02B-ACA0-7DF7E80526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9" name="直線コネクタ 8738">
                      <a:extLst>
                        <a:ext uri="{FF2B5EF4-FFF2-40B4-BE49-F238E27FC236}">
                          <a16:creationId xmlns:a16="http://schemas.microsoft.com/office/drawing/2014/main" id="{6F4D1178-CF4F-FCFA-2AA4-7D98B37611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0" name="直線コネクタ 8739">
                      <a:extLst>
                        <a:ext uri="{FF2B5EF4-FFF2-40B4-BE49-F238E27FC236}">
                          <a16:creationId xmlns:a16="http://schemas.microsoft.com/office/drawing/2014/main" id="{5310DF8C-1EE1-7620-95BA-91855045B8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1" name="直線コネクタ 8740">
                      <a:extLst>
                        <a:ext uri="{FF2B5EF4-FFF2-40B4-BE49-F238E27FC236}">
                          <a16:creationId xmlns:a16="http://schemas.microsoft.com/office/drawing/2014/main" id="{9B82B3F6-D40F-179B-485E-0DE8F0D3AF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2" name="直線コネクタ 8741">
                      <a:extLst>
                        <a:ext uri="{FF2B5EF4-FFF2-40B4-BE49-F238E27FC236}">
                          <a16:creationId xmlns:a16="http://schemas.microsoft.com/office/drawing/2014/main" id="{95336DE2-D91C-EBCA-1CF6-776F9254E9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3" name="直線コネクタ 8742">
                      <a:extLst>
                        <a:ext uri="{FF2B5EF4-FFF2-40B4-BE49-F238E27FC236}">
                          <a16:creationId xmlns:a16="http://schemas.microsoft.com/office/drawing/2014/main" id="{9ACEC326-9EE4-6C39-F06E-2C41591953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4" name="直線コネクタ 8743">
                      <a:extLst>
                        <a:ext uri="{FF2B5EF4-FFF2-40B4-BE49-F238E27FC236}">
                          <a16:creationId xmlns:a16="http://schemas.microsoft.com/office/drawing/2014/main" id="{FEDAD042-E337-9726-4E20-3C3C1DBDCF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5" name="直線コネクタ 8744">
                      <a:extLst>
                        <a:ext uri="{FF2B5EF4-FFF2-40B4-BE49-F238E27FC236}">
                          <a16:creationId xmlns:a16="http://schemas.microsoft.com/office/drawing/2014/main" id="{E0E4E207-0B8F-12F3-806D-9FD2C20A2B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696" name="グループ化 8695">
                  <a:extLst>
                    <a:ext uri="{FF2B5EF4-FFF2-40B4-BE49-F238E27FC236}">
                      <a16:creationId xmlns:a16="http://schemas.microsoft.com/office/drawing/2014/main" id="{E6F16795-688D-92A5-E71A-54B27CB99E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8" name="直線コネクタ 8717">
                    <a:extLst>
                      <a:ext uri="{FF2B5EF4-FFF2-40B4-BE49-F238E27FC236}">
                        <a16:creationId xmlns:a16="http://schemas.microsoft.com/office/drawing/2014/main" id="{1FA47D4F-95EB-DD04-F18F-1364D40490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9" name="直線コネクタ 8718">
                    <a:extLst>
                      <a:ext uri="{FF2B5EF4-FFF2-40B4-BE49-F238E27FC236}">
                        <a16:creationId xmlns:a16="http://schemas.microsoft.com/office/drawing/2014/main" id="{76E8C316-5BA7-B522-13DB-C9198A120A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0" name="直線コネクタ 8719">
                    <a:extLst>
                      <a:ext uri="{FF2B5EF4-FFF2-40B4-BE49-F238E27FC236}">
                        <a16:creationId xmlns:a16="http://schemas.microsoft.com/office/drawing/2014/main" id="{A29B7DAC-D90F-137A-C6A7-3DD241ACAD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1" name="直線コネクタ 8720">
                    <a:extLst>
                      <a:ext uri="{FF2B5EF4-FFF2-40B4-BE49-F238E27FC236}">
                        <a16:creationId xmlns:a16="http://schemas.microsoft.com/office/drawing/2014/main" id="{BDF33D6B-EEBB-7A82-C95A-9F6A201899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2" name="直線コネクタ 8721">
                    <a:extLst>
                      <a:ext uri="{FF2B5EF4-FFF2-40B4-BE49-F238E27FC236}">
                        <a16:creationId xmlns:a16="http://schemas.microsoft.com/office/drawing/2014/main" id="{BDFA36D2-D05B-7938-26F8-1F933527FE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3" name="直線コネクタ 8722">
                    <a:extLst>
                      <a:ext uri="{FF2B5EF4-FFF2-40B4-BE49-F238E27FC236}">
                        <a16:creationId xmlns:a16="http://schemas.microsoft.com/office/drawing/2014/main" id="{41572F6F-D525-E9E4-AE22-A664A86130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7" name="グループ化 8696">
                  <a:extLst>
                    <a:ext uri="{FF2B5EF4-FFF2-40B4-BE49-F238E27FC236}">
                      <a16:creationId xmlns:a16="http://schemas.microsoft.com/office/drawing/2014/main" id="{37FA46D6-D2B5-545A-3F7E-89858B1CB6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2" name="直線コネクタ 8711">
                    <a:extLst>
                      <a:ext uri="{FF2B5EF4-FFF2-40B4-BE49-F238E27FC236}">
                        <a16:creationId xmlns:a16="http://schemas.microsoft.com/office/drawing/2014/main" id="{62889BB2-6940-2AD3-EC43-1576398E38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3" name="直線コネクタ 8712">
                    <a:extLst>
                      <a:ext uri="{FF2B5EF4-FFF2-40B4-BE49-F238E27FC236}">
                        <a16:creationId xmlns:a16="http://schemas.microsoft.com/office/drawing/2014/main" id="{B4817D50-8248-B45F-FD3F-75395C3AA52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4" name="直線コネクタ 8713">
                    <a:extLst>
                      <a:ext uri="{FF2B5EF4-FFF2-40B4-BE49-F238E27FC236}">
                        <a16:creationId xmlns:a16="http://schemas.microsoft.com/office/drawing/2014/main" id="{B80A4192-37DC-6BFE-E675-C050A5A5A1F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5" name="直線コネクタ 8714">
                    <a:extLst>
                      <a:ext uri="{FF2B5EF4-FFF2-40B4-BE49-F238E27FC236}">
                        <a16:creationId xmlns:a16="http://schemas.microsoft.com/office/drawing/2014/main" id="{5D79B292-69E6-0291-D8B8-73C2F21E59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6" name="直線コネクタ 8715">
                    <a:extLst>
                      <a:ext uri="{FF2B5EF4-FFF2-40B4-BE49-F238E27FC236}">
                        <a16:creationId xmlns:a16="http://schemas.microsoft.com/office/drawing/2014/main" id="{CBCD6A33-468F-19BD-5AC8-A46F9C33F2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7" name="直線コネクタ 8716">
                    <a:extLst>
                      <a:ext uri="{FF2B5EF4-FFF2-40B4-BE49-F238E27FC236}">
                        <a16:creationId xmlns:a16="http://schemas.microsoft.com/office/drawing/2014/main" id="{47BC3726-852B-F9C2-2DC3-5A20B67D16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8" name="グループ化 8697">
                  <a:extLst>
                    <a:ext uri="{FF2B5EF4-FFF2-40B4-BE49-F238E27FC236}">
                      <a16:creationId xmlns:a16="http://schemas.microsoft.com/office/drawing/2014/main" id="{B6FEEB93-9664-BA8F-ADE8-D459D54AB0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6" name="直線コネクタ 8705">
                    <a:extLst>
                      <a:ext uri="{FF2B5EF4-FFF2-40B4-BE49-F238E27FC236}">
                        <a16:creationId xmlns:a16="http://schemas.microsoft.com/office/drawing/2014/main" id="{2EF96B97-5618-8D81-169D-24679FC4FC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7" name="直線コネクタ 8706">
                    <a:extLst>
                      <a:ext uri="{FF2B5EF4-FFF2-40B4-BE49-F238E27FC236}">
                        <a16:creationId xmlns:a16="http://schemas.microsoft.com/office/drawing/2014/main" id="{A19A4C69-2281-E5C2-76A6-F6F4FE3367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8" name="直線コネクタ 8707">
                    <a:extLst>
                      <a:ext uri="{FF2B5EF4-FFF2-40B4-BE49-F238E27FC236}">
                        <a16:creationId xmlns:a16="http://schemas.microsoft.com/office/drawing/2014/main" id="{4E786A1F-912D-7462-7950-D8E274D721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9" name="直線コネクタ 8708">
                    <a:extLst>
                      <a:ext uri="{FF2B5EF4-FFF2-40B4-BE49-F238E27FC236}">
                        <a16:creationId xmlns:a16="http://schemas.microsoft.com/office/drawing/2014/main" id="{6022D9CB-2857-507D-FEB2-45B79F2C47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0" name="直線コネクタ 8709">
                    <a:extLst>
                      <a:ext uri="{FF2B5EF4-FFF2-40B4-BE49-F238E27FC236}">
                        <a16:creationId xmlns:a16="http://schemas.microsoft.com/office/drawing/2014/main" id="{2284C8B9-39C7-3A79-4117-D6FA617A2E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1" name="直線コネクタ 8710">
                    <a:extLst>
                      <a:ext uri="{FF2B5EF4-FFF2-40B4-BE49-F238E27FC236}">
                        <a16:creationId xmlns:a16="http://schemas.microsoft.com/office/drawing/2014/main" id="{0DE52506-A18C-B941-5C3A-10DB972D3E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9" name="グループ化 8698">
                  <a:extLst>
                    <a:ext uri="{FF2B5EF4-FFF2-40B4-BE49-F238E27FC236}">
                      <a16:creationId xmlns:a16="http://schemas.microsoft.com/office/drawing/2014/main" id="{35D302F1-55DF-4B5B-76B1-195EFD520B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0" name="直線コネクタ 8699">
                    <a:extLst>
                      <a:ext uri="{FF2B5EF4-FFF2-40B4-BE49-F238E27FC236}">
                        <a16:creationId xmlns:a16="http://schemas.microsoft.com/office/drawing/2014/main" id="{68800A09-2E47-A1CD-6FBA-B64377833E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1" name="直線コネクタ 8700">
                    <a:extLst>
                      <a:ext uri="{FF2B5EF4-FFF2-40B4-BE49-F238E27FC236}">
                        <a16:creationId xmlns:a16="http://schemas.microsoft.com/office/drawing/2014/main" id="{7F51CBED-42C0-5F2F-D3B8-490217EA36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2" name="直線コネクタ 8701">
                    <a:extLst>
                      <a:ext uri="{FF2B5EF4-FFF2-40B4-BE49-F238E27FC236}">
                        <a16:creationId xmlns:a16="http://schemas.microsoft.com/office/drawing/2014/main" id="{9A23D17F-DCBF-4501-D7D8-8A35B9A3CD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3" name="直線コネクタ 8702">
                    <a:extLst>
                      <a:ext uri="{FF2B5EF4-FFF2-40B4-BE49-F238E27FC236}">
                        <a16:creationId xmlns:a16="http://schemas.microsoft.com/office/drawing/2014/main" id="{1ACAFE5E-8D50-858B-B6C8-F5C2B9DD46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4" name="直線コネクタ 8703">
                    <a:extLst>
                      <a:ext uri="{FF2B5EF4-FFF2-40B4-BE49-F238E27FC236}">
                        <a16:creationId xmlns:a16="http://schemas.microsoft.com/office/drawing/2014/main" id="{F77291B6-389E-E961-F488-665EAB9895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5" name="直線コネクタ 8704">
                    <a:extLst>
                      <a:ext uri="{FF2B5EF4-FFF2-40B4-BE49-F238E27FC236}">
                        <a16:creationId xmlns:a16="http://schemas.microsoft.com/office/drawing/2014/main" id="{F32EE10A-E56A-37DD-38E5-41C633DC88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6" name="グループ化 8315">
                <a:extLst>
                  <a:ext uri="{FF2B5EF4-FFF2-40B4-BE49-F238E27FC236}">
                    <a16:creationId xmlns:a16="http://schemas.microsoft.com/office/drawing/2014/main" id="{80986A83-4B75-3F76-09A7-A867EEAC45CB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506" name="正方形/長方形 8505">
                  <a:extLst>
                    <a:ext uri="{FF2B5EF4-FFF2-40B4-BE49-F238E27FC236}">
                      <a16:creationId xmlns:a16="http://schemas.microsoft.com/office/drawing/2014/main" id="{147DA8EA-6F3C-E17D-F6F3-D1392218EC88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507" name="グループ化 8506">
                  <a:extLst>
                    <a:ext uri="{FF2B5EF4-FFF2-40B4-BE49-F238E27FC236}">
                      <a16:creationId xmlns:a16="http://schemas.microsoft.com/office/drawing/2014/main" id="{CA128008-AF99-F6ED-8855-D72755E5538E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536" name="グループ化 8535">
                    <a:extLst>
                      <a:ext uri="{FF2B5EF4-FFF2-40B4-BE49-F238E27FC236}">
                        <a16:creationId xmlns:a16="http://schemas.microsoft.com/office/drawing/2014/main" id="{980CE421-E2D7-3E94-D291-023AC19E936E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676" name="正方形/長方形 8675">
                      <a:extLst>
                        <a:ext uri="{FF2B5EF4-FFF2-40B4-BE49-F238E27FC236}">
                          <a16:creationId xmlns:a16="http://schemas.microsoft.com/office/drawing/2014/main" id="{059CF58F-0ACF-737B-D296-C19CF181F2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77" name="グループ化 8676">
                      <a:extLst>
                        <a:ext uri="{FF2B5EF4-FFF2-40B4-BE49-F238E27FC236}">
                          <a16:creationId xmlns:a16="http://schemas.microsoft.com/office/drawing/2014/main" id="{602AD66C-FD34-2602-2AB1-27EF20BBE5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92" name="正方形/長方形 8691">
                        <a:extLst>
                          <a:ext uri="{FF2B5EF4-FFF2-40B4-BE49-F238E27FC236}">
                            <a16:creationId xmlns:a16="http://schemas.microsoft.com/office/drawing/2014/main" id="{BF82A069-4DDA-3C34-C4B9-2F84A81E946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93" name="正方形/長方形 8692">
                        <a:extLst>
                          <a:ext uri="{FF2B5EF4-FFF2-40B4-BE49-F238E27FC236}">
                            <a16:creationId xmlns:a16="http://schemas.microsoft.com/office/drawing/2014/main" id="{20134ABE-EDDD-47A2-F9D0-B335C4F0B28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678" name="グループ化 8677">
                      <a:extLst>
                        <a:ext uri="{FF2B5EF4-FFF2-40B4-BE49-F238E27FC236}">
                          <a16:creationId xmlns:a16="http://schemas.microsoft.com/office/drawing/2014/main" id="{89C93C52-C7E2-AA59-2EBA-7E0568CD39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688" name="正方形/長方形 8687">
                        <a:extLst>
                          <a:ext uri="{FF2B5EF4-FFF2-40B4-BE49-F238E27FC236}">
                            <a16:creationId xmlns:a16="http://schemas.microsoft.com/office/drawing/2014/main" id="{588506CD-BA7A-13E8-5C7B-FEBA75F07A7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689" name="グループ化 8688">
                        <a:extLst>
                          <a:ext uri="{FF2B5EF4-FFF2-40B4-BE49-F238E27FC236}">
                            <a16:creationId xmlns:a16="http://schemas.microsoft.com/office/drawing/2014/main" id="{11166E2C-E2DE-E59F-FF36-E645570D2A7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690" name="正方形/長方形 8689">
                          <a:extLst>
                            <a:ext uri="{FF2B5EF4-FFF2-40B4-BE49-F238E27FC236}">
                              <a16:creationId xmlns:a16="http://schemas.microsoft.com/office/drawing/2014/main" id="{A348913D-8D0D-8F87-D8B5-E0EEEF5F0C8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691" name="正方形/長方形 8690">
                          <a:extLst>
                            <a:ext uri="{FF2B5EF4-FFF2-40B4-BE49-F238E27FC236}">
                              <a16:creationId xmlns:a16="http://schemas.microsoft.com/office/drawing/2014/main" id="{5F6AD43B-2C73-4A7F-CA06-AF5FB8C43FE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679" name="正方形/長方形 8678">
                      <a:extLst>
                        <a:ext uri="{FF2B5EF4-FFF2-40B4-BE49-F238E27FC236}">
                          <a16:creationId xmlns:a16="http://schemas.microsoft.com/office/drawing/2014/main" id="{9B78B900-73C4-7D56-AE54-4EB331AE750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0" name="グループ化 8679">
                      <a:extLst>
                        <a:ext uri="{FF2B5EF4-FFF2-40B4-BE49-F238E27FC236}">
                          <a16:creationId xmlns:a16="http://schemas.microsoft.com/office/drawing/2014/main" id="{057FDE8F-4C6A-A5B1-6036-B0B8670FE1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6" name="正方形/長方形 8685">
                        <a:extLst>
                          <a:ext uri="{FF2B5EF4-FFF2-40B4-BE49-F238E27FC236}">
                            <a16:creationId xmlns:a16="http://schemas.microsoft.com/office/drawing/2014/main" id="{116C872D-51AD-2496-DAE2-85EFEEA02BE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7" name="正方形/長方形 8686">
                        <a:extLst>
                          <a:ext uri="{FF2B5EF4-FFF2-40B4-BE49-F238E27FC236}">
                            <a16:creationId xmlns:a16="http://schemas.microsoft.com/office/drawing/2014/main" id="{BF8FA39A-EDCF-B114-FB91-6A5519CF6AF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1" name="正方形/長方形 8680">
                      <a:extLst>
                        <a:ext uri="{FF2B5EF4-FFF2-40B4-BE49-F238E27FC236}">
                          <a16:creationId xmlns:a16="http://schemas.microsoft.com/office/drawing/2014/main" id="{6B51801F-12E5-F16E-119D-778B438B5B3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2" name="グループ化 8681">
                      <a:extLst>
                        <a:ext uri="{FF2B5EF4-FFF2-40B4-BE49-F238E27FC236}">
                          <a16:creationId xmlns:a16="http://schemas.microsoft.com/office/drawing/2014/main" id="{6D43F413-F595-D286-58E9-5C6A821A52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4" name="正方形/長方形 8683">
                        <a:extLst>
                          <a:ext uri="{FF2B5EF4-FFF2-40B4-BE49-F238E27FC236}">
                            <a16:creationId xmlns:a16="http://schemas.microsoft.com/office/drawing/2014/main" id="{7BDBC1EB-E755-C04F-F5E9-5D93BC6E3ED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5" name="正方形/長方形 8684">
                        <a:extLst>
                          <a:ext uri="{FF2B5EF4-FFF2-40B4-BE49-F238E27FC236}">
                            <a16:creationId xmlns:a16="http://schemas.microsoft.com/office/drawing/2014/main" id="{F5438E66-2E97-3492-00CA-CE0055A01A1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3" name="正方形/長方形 8682">
                      <a:extLst>
                        <a:ext uri="{FF2B5EF4-FFF2-40B4-BE49-F238E27FC236}">
                          <a16:creationId xmlns:a16="http://schemas.microsoft.com/office/drawing/2014/main" id="{FADE7529-67D6-5A19-59D3-4D4953BDF0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537" name="グループ化 8536">
                    <a:extLst>
                      <a:ext uri="{FF2B5EF4-FFF2-40B4-BE49-F238E27FC236}">
                        <a16:creationId xmlns:a16="http://schemas.microsoft.com/office/drawing/2014/main" id="{A13D4F4F-DA4A-11DC-6330-97F91D93BF6E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42" name="グループ化 8641">
                      <a:extLst>
                        <a:ext uri="{FF2B5EF4-FFF2-40B4-BE49-F238E27FC236}">
                          <a16:creationId xmlns:a16="http://schemas.microsoft.com/office/drawing/2014/main" id="{96535CC0-C1EE-B442-2385-1571C4AF68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60" name="直線コネクタ 8659">
                        <a:extLst>
                          <a:ext uri="{FF2B5EF4-FFF2-40B4-BE49-F238E27FC236}">
                            <a16:creationId xmlns:a16="http://schemas.microsoft.com/office/drawing/2014/main" id="{AA3FD0E7-03EA-E4C6-288F-C2D73F65D4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1" name="直線コネクタ 8660">
                        <a:extLst>
                          <a:ext uri="{FF2B5EF4-FFF2-40B4-BE49-F238E27FC236}">
                            <a16:creationId xmlns:a16="http://schemas.microsoft.com/office/drawing/2014/main" id="{6F40ECE3-A351-A51B-A9E6-A88FB0BEAF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2" name="直線コネクタ 8661">
                        <a:extLst>
                          <a:ext uri="{FF2B5EF4-FFF2-40B4-BE49-F238E27FC236}">
                            <a16:creationId xmlns:a16="http://schemas.microsoft.com/office/drawing/2014/main" id="{D718A6EF-2237-424A-B2EF-E51FFAE799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3" name="直線コネクタ 8662">
                        <a:extLst>
                          <a:ext uri="{FF2B5EF4-FFF2-40B4-BE49-F238E27FC236}">
                            <a16:creationId xmlns:a16="http://schemas.microsoft.com/office/drawing/2014/main" id="{8300090A-8C1C-A650-9936-BC59950BAC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4" name="直線コネクタ 8663">
                        <a:extLst>
                          <a:ext uri="{FF2B5EF4-FFF2-40B4-BE49-F238E27FC236}">
                            <a16:creationId xmlns:a16="http://schemas.microsoft.com/office/drawing/2014/main" id="{023B38CD-2440-D916-F2EB-F7FCEBDC87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5" name="直線コネクタ 8664">
                        <a:extLst>
                          <a:ext uri="{FF2B5EF4-FFF2-40B4-BE49-F238E27FC236}">
                            <a16:creationId xmlns:a16="http://schemas.microsoft.com/office/drawing/2014/main" id="{6F969EC3-3AB2-13CB-2796-9D5EE7D28A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6" name="直線コネクタ 8665">
                        <a:extLst>
                          <a:ext uri="{FF2B5EF4-FFF2-40B4-BE49-F238E27FC236}">
                            <a16:creationId xmlns:a16="http://schemas.microsoft.com/office/drawing/2014/main" id="{4EE8E77E-0C54-E0D0-2806-35B12EFAC9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7" name="直線コネクタ 8666">
                        <a:extLst>
                          <a:ext uri="{FF2B5EF4-FFF2-40B4-BE49-F238E27FC236}">
                            <a16:creationId xmlns:a16="http://schemas.microsoft.com/office/drawing/2014/main" id="{AFB24D2C-6567-7A17-42D5-98EE9B465F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8" name="直線コネクタ 8667">
                        <a:extLst>
                          <a:ext uri="{FF2B5EF4-FFF2-40B4-BE49-F238E27FC236}">
                            <a16:creationId xmlns:a16="http://schemas.microsoft.com/office/drawing/2014/main" id="{4C9E329E-B7A2-80F2-619A-0718DDA3C5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9" name="直線コネクタ 8668">
                        <a:extLst>
                          <a:ext uri="{FF2B5EF4-FFF2-40B4-BE49-F238E27FC236}">
                            <a16:creationId xmlns:a16="http://schemas.microsoft.com/office/drawing/2014/main" id="{14BED9EA-41B0-68C8-519F-BCA1751A4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0" name="直線コネクタ 8669">
                        <a:extLst>
                          <a:ext uri="{FF2B5EF4-FFF2-40B4-BE49-F238E27FC236}">
                            <a16:creationId xmlns:a16="http://schemas.microsoft.com/office/drawing/2014/main" id="{8CBBE56B-A0C9-24AA-587B-F067096835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1" name="直線コネクタ 8670">
                        <a:extLst>
                          <a:ext uri="{FF2B5EF4-FFF2-40B4-BE49-F238E27FC236}">
                            <a16:creationId xmlns:a16="http://schemas.microsoft.com/office/drawing/2014/main" id="{0FC56D0D-D051-9AA4-5A29-7DF68C5336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2" name="直線コネクタ 8671">
                        <a:extLst>
                          <a:ext uri="{FF2B5EF4-FFF2-40B4-BE49-F238E27FC236}">
                            <a16:creationId xmlns:a16="http://schemas.microsoft.com/office/drawing/2014/main" id="{FA8B805B-69FA-39BD-BA9E-7587A4B56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3" name="直線コネクタ 8672">
                        <a:extLst>
                          <a:ext uri="{FF2B5EF4-FFF2-40B4-BE49-F238E27FC236}">
                            <a16:creationId xmlns:a16="http://schemas.microsoft.com/office/drawing/2014/main" id="{20ECF0ED-4C89-F65A-A6E1-CCB6F72810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4" name="直線コネクタ 8673">
                        <a:extLst>
                          <a:ext uri="{FF2B5EF4-FFF2-40B4-BE49-F238E27FC236}">
                            <a16:creationId xmlns:a16="http://schemas.microsoft.com/office/drawing/2014/main" id="{95290001-A8D9-026D-782D-5596BCD8AA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5" name="直線コネクタ 8674">
                        <a:extLst>
                          <a:ext uri="{FF2B5EF4-FFF2-40B4-BE49-F238E27FC236}">
                            <a16:creationId xmlns:a16="http://schemas.microsoft.com/office/drawing/2014/main" id="{39000844-1033-9673-EFC7-310B1FB74B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43" name="グループ化 8642">
                      <a:extLst>
                        <a:ext uri="{FF2B5EF4-FFF2-40B4-BE49-F238E27FC236}">
                          <a16:creationId xmlns:a16="http://schemas.microsoft.com/office/drawing/2014/main" id="{91944A3C-08FA-7E99-575A-ED7F51A294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44" name="直線コネクタ 8643">
                        <a:extLst>
                          <a:ext uri="{FF2B5EF4-FFF2-40B4-BE49-F238E27FC236}">
                            <a16:creationId xmlns:a16="http://schemas.microsoft.com/office/drawing/2014/main" id="{9A3A1B00-0EE9-B754-F9BF-0AEE5A07A9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5" name="直線コネクタ 8644">
                        <a:extLst>
                          <a:ext uri="{FF2B5EF4-FFF2-40B4-BE49-F238E27FC236}">
                            <a16:creationId xmlns:a16="http://schemas.microsoft.com/office/drawing/2014/main" id="{FB34EDE7-BBD1-64D4-A4EC-9D1F84689B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6" name="直線コネクタ 8645">
                        <a:extLst>
                          <a:ext uri="{FF2B5EF4-FFF2-40B4-BE49-F238E27FC236}">
                            <a16:creationId xmlns:a16="http://schemas.microsoft.com/office/drawing/2014/main" id="{7F0FEC23-742E-E137-D670-744E6B1928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7" name="直線コネクタ 8646">
                        <a:extLst>
                          <a:ext uri="{FF2B5EF4-FFF2-40B4-BE49-F238E27FC236}">
                            <a16:creationId xmlns:a16="http://schemas.microsoft.com/office/drawing/2014/main" id="{140596F6-9CEC-1019-1129-3D84E815B7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8" name="直線コネクタ 8647">
                        <a:extLst>
                          <a:ext uri="{FF2B5EF4-FFF2-40B4-BE49-F238E27FC236}">
                            <a16:creationId xmlns:a16="http://schemas.microsoft.com/office/drawing/2014/main" id="{7D558A77-155E-B32A-2534-7749A13A0A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9" name="直線コネクタ 8648">
                        <a:extLst>
                          <a:ext uri="{FF2B5EF4-FFF2-40B4-BE49-F238E27FC236}">
                            <a16:creationId xmlns:a16="http://schemas.microsoft.com/office/drawing/2014/main" id="{42D8BE07-4598-637A-E084-24377494D4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0" name="直線コネクタ 8649">
                        <a:extLst>
                          <a:ext uri="{FF2B5EF4-FFF2-40B4-BE49-F238E27FC236}">
                            <a16:creationId xmlns:a16="http://schemas.microsoft.com/office/drawing/2014/main" id="{157B7221-9CA3-491E-7B64-6202C9A5F3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1" name="直線コネクタ 8650">
                        <a:extLst>
                          <a:ext uri="{FF2B5EF4-FFF2-40B4-BE49-F238E27FC236}">
                            <a16:creationId xmlns:a16="http://schemas.microsoft.com/office/drawing/2014/main" id="{778BA6FC-03FA-8235-D5B1-2FB6A54992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2" name="直線コネクタ 8651">
                        <a:extLst>
                          <a:ext uri="{FF2B5EF4-FFF2-40B4-BE49-F238E27FC236}">
                            <a16:creationId xmlns:a16="http://schemas.microsoft.com/office/drawing/2014/main" id="{2CB1B967-0AE1-75E9-1B07-9364F95884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3" name="直線コネクタ 8652">
                        <a:extLst>
                          <a:ext uri="{FF2B5EF4-FFF2-40B4-BE49-F238E27FC236}">
                            <a16:creationId xmlns:a16="http://schemas.microsoft.com/office/drawing/2014/main" id="{F358BFA1-45F7-4D6C-D983-C17702DE88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4" name="直線コネクタ 8653">
                        <a:extLst>
                          <a:ext uri="{FF2B5EF4-FFF2-40B4-BE49-F238E27FC236}">
                            <a16:creationId xmlns:a16="http://schemas.microsoft.com/office/drawing/2014/main" id="{EA26F439-4FD2-40B4-77DE-6A1FE7C3DA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5" name="直線コネクタ 8654">
                        <a:extLst>
                          <a:ext uri="{FF2B5EF4-FFF2-40B4-BE49-F238E27FC236}">
                            <a16:creationId xmlns:a16="http://schemas.microsoft.com/office/drawing/2014/main" id="{3D954E14-6D65-53A9-1ABF-7AC71AA0B2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6" name="直線コネクタ 8655">
                        <a:extLst>
                          <a:ext uri="{FF2B5EF4-FFF2-40B4-BE49-F238E27FC236}">
                            <a16:creationId xmlns:a16="http://schemas.microsoft.com/office/drawing/2014/main" id="{2485028D-90FF-814C-4F8F-7DCD4A6111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7" name="直線コネクタ 8656">
                        <a:extLst>
                          <a:ext uri="{FF2B5EF4-FFF2-40B4-BE49-F238E27FC236}">
                            <a16:creationId xmlns:a16="http://schemas.microsoft.com/office/drawing/2014/main" id="{3B6F967A-F196-B987-46FD-DD79E05376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8" name="直線コネクタ 8657">
                        <a:extLst>
                          <a:ext uri="{FF2B5EF4-FFF2-40B4-BE49-F238E27FC236}">
                            <a16:creationId xmlns:a16="http://schemas.microsoft.com/office/drawing/2014/main" id="{8D2A9B8A-B958-D940-A6C6-5F079A8A67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9" name="直線コネクタ 8658">
                        <a:extLst>
                          <a:ext uri="{FF2B5EF4-FFF2-40B4-BE49-F238E27FC236}">
                            <a16:creationId xmlns:a16="http://schemas.microsoft.com/office/drawing/2014/main" id="{671C4E57-D5B8-D284-8998-2E01441907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8" name="グループ化 8537">
                    <a:extLst>
                      <a:ext uri="{FF2B5EF4-FFF2-40B4-BE49-F238E27FC236}">
                        <a16:creationId xmlns:a16="http://schemas.microsoft.com/office/drawing/2014/main" id="{A4C3DC40-FFBD-A782-64E2-8D9E2D89083A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08" name="グループ化 8607">
                      <a:extLst>
                        <a:ext uri="{FF2B5EF4-FFF2-40B4-BE49-F238E27FC236}">
                          <a16:creationId xmlns:a16="http://schemas.microsoft.com/office/drawing/2014/main" id="{BD06D6BA-5F1C-997F-B320-F1734AC08F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26" name="直線コネクタ 8625">
                        <a:extLst>
                          <a:ext uri="{FF2B5EF4-FFF2-40B4-BE49-F238E27FC236}">
                            <a16:creationId xmlns:a16="http://schemas.microsoft.com/office/drawing/2014/main" id="{BFC4CC30-3AD9-B89B-4906-D335742409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7" name="直線コネクタ 8626">
                        <a:extLst>
                          <a:ext uri="{FF2B5EF4-FFF2-40B4-BE49-F238E27FC236}">
                            <a16:creationId xmlns:a16="http://schemas.microsoft.com/office/drawing/2014/main" id="{90E467A2-FEB8-4462-002C-12207DEC3D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8" name="直線コネクタ 8627">
                        <a:extLst>
                          <a:ext uri="{FF2B5EF4-FFF2-40B4-BE49-F238E27FC236}">
                            <a16:creationId xmlns:a16="http://schemas.microsoft.com/office/drawing/2014/main" id="{94E9F236-E31A-1B1C-7092-AC4987E0D9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9" name="直線コネクタ 8628">
                        <a:extLst>
                          <a:ext uri="{FF2B5EF4-FFF2-40B4-BE49-F238E27FC236}">
                            <a16:creationId xmlns:a16="http://schemas.microsoft.com/office/drawing/2014/main" id="{2E8FF953-1A62-A2E8-B90C-CD20160AF2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0" name="直線コネクタ 8629">
                        <a:extLst>
                          <a:ext uri="{FF2B5EF4-FFF2-40B4-BE49-F238E27FC236}">
                            <a16:creationId xmlns:a16="http://schemas.microsoft.com/office/drawing/2014/main" id="{A8F08AA8-0EBD-7207-B6E4-4B6D135BBC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1" name="直線コネクタ 8630">
                        <a:extLst>
                          <a:ext uri="{FF2B5EF4-FFF2-40B4-BE49-F238E27FC236}">
                            <a16:creationId xmlns:a16="http://schemas.microsoft.com/office/drawing/2014/main" id="{E88627C0-6E51-BC9E-201A-9015ACCA80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2" name="直線コネクタ 8631">
                        <a:extLst>
                          <a:ext uri="{FF2B5EF4-FFF2-40B4-BE49-F238E27FC236}">
                            <a16:creationId xmlns:a16="http://schemas.microsoft.com/office/drawing/2014/main" id="{AF9FFF06-0F5D-6951-E940-D854E05EF0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3" name="直線コネクタ 8632">
                        <a:extLst>
                          <a:ext uri="{FF2B5EF4-FFF2-40B4-BE49-F238E27FC236}">
                            <a16:creationId xmlns:a16="http://schemas.microsoft.com/office/drawing/2014/main" id="{D6F5FD68-4BD7-789C-572C-91E163514F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4" name="直線コネクタ 8633">
                        <a:extLst>
                          <a:ext uri="{FF2B5EF4-FFF2-40B4-BE49-F238E27FC236}">
                            <a16:creationId xmlns:a16="http://schemas.microsoft.com/office/drawing/2014/main" id="{D7C8B492-A0F2-6627-37BA-79DA430C49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5" name="直線コネクタ 8634">
                        <a:extLst>
                          <a:ext uri="{FF2B5EF4-FFF2-40B4-BE49-F238E27FC236}">
                            <a16:creationId xmlns:a16="http://schemas.microsoft.com/office/drawing/2014/main" id="{F41B06F3-C4A0-2F71-47CB-58A654EB22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6" name="直線コネクタ 8635">
                        <a:extLst>
                          <a:ext uri="{FF2B5EF4-FFF2-40B4-BE49-F238E27FC236}">
                            <a16:creationId xmlns:a16="http://schemas.microsoft.com/office/drawing/2014/main" id="{D2AC8028-7880-2668-B2F3-9517782D6E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7" name="直線コネクタ 8636">
                        <a:extLst>
                          <a:ext uri="{FF2B5EF4-FFF2-40B4-BE49-F238E27FC236}">
                            <a16:creationId xmlns:a16="http://schemas.microsoft.com/office/drawing/2014/main" id="{F8361A54-6AA0-B331-E0CA-145680BA47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8" name="直線コネクタ 8637">
                        <a:extLst>
                          <a:ext uri="{FF2B5EF4-FFF2-40B4-BE49-F238E27FC236}">
                            <a16:creationId xmlns:a16="http://schemas.microsoft.com/office/drawing/2014/main" id="{2F2B2E0A-F033-DDC1-B75B-F516B185D2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9" name="直線コネクタ 8638">
                        <a:extLst>
                          <a:ext uri="{FF2B5EF4-FFF2-40B4-BE49-F238E27FC236}">
                            <a16:creationId xmlns:a16="http://schemas.microsoft.com/office/drawing/2014/main" id="{E8DDCB13-C1E2-3131-D392-25E751DE0F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0" name="直線コネクタ 8639">
                        <a:extLst>
                          <a:ext uri="{FF2B5EF4-FFF2-40B4-BE49-F238E27FC236}">
                            <a16:creationId xmlns:a16="http://schemas.microsoft.com/office/drawing/2014/main" id="{29B76A7B-84D4-4EFE-0949-E7F9CB2B2C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1" name="直線コネクタ 8640">
                        <a:extLst>
                          <a:ext uri="{FF2B5EF4-FFF2-40B4-BE49-F238E27FC236}">
                            <a16:creationId xmlns:a16="http://schemas.microsoft.com/office/drawing/2014/main" id="{B4B9570A-7D46-EF8C-08B3-F19D76B036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09" name="グループ化 8608">
                      <a:extLst>
                        <a:ext uri="{FF2B5EF4-FFF2-40B4-BE49-F238E27FC236}">
                          <a16:creationId xmlns:a16="http://schemas.microsoft.com/office/drawing/2014/main" id="{767405FF-E101-31FD-6925-DE46B3ABE3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10" name="直線コネクタ 8609">
                        <a:extLst>
                          <a:ext uri="{FF2B5EF4-FFF2-40B4-BE49-F238E27FC236}">
                            <a16:creationId xmlns:a16="http://schemas.microsoft.com/office/drawing/2014/main" id="{CA7133C9-57BF-829D-BA21-AC318D50C4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1" name="直線コネクタ 8610">
                        <a:extLst>
                          <a:ext uri="{FF2B5EF4-FFF2-40B4-BE49-F238E27FC236}">
                            <a16:creationId xmlns:a16="http://schemas.microsoft.com/office/drawing/2014/main" id="{C38733BC-512B-708F-C0A2-36F7F54CB3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2" name="直線コネクタ 8611">
                        <a:extLst>
                          <a:ext uri="{FF2B5EF4-FFF2-40B4-BE49-F238E27FC236}">
                            <a16:creationId xmlns:a16="http://schemas.microsoft.com/office/drawing/2014/main" id="{3D55CD96-917A-8BA8-CFAE-52621B4C52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3" name="直線コネクタ 8612">
                        <a:extLst>
                          <a:ext uri="{FF2B5EF4-FFF2-40B4-BE49-F238E27FC236}">
                            <a16:creationId xmlns:a16="http://schemas.microsoft.com/office/drawing/2014/main" id="{D7A9B322-E9A3-BB37-3D28-5F19455F4D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4" name="直線コネクタ 8613">
                        <a:extLst>
                          <a:ext uri="{FF2B5EF4-FFF2-40B4-BE49-F238E27FC236}">
                            <a16:creationId xmlns:a16="http://schemas.microsoft.com/office/drawing/2014/main" id="{72BE17B5-D8E3-A0C1-48F0-AF341DB5F0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5" name="直線コネクタ 8614">
                        <a:extLst>
                          <a:ext uri="{FF2B5EF4-FFF2-40B4-BE49-F238E27FC236}">
                            <a16:creationId xmlns:a16="http://schemas.microsoft.com/office/drawing/2014/main" id="{C936ADD8-1DDA-713F-4EB8-1B7FFBB3D9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6" name="直線コネクタ 8615">
                        <a:extLst>
                          <a:ext uri="{FF2B5EF4-FFF2-40B4-BE49-F238E27FC236}">
                            <a16:creationId xmlns:a16="http://schemas.microsoft.com/office/drawing/2014/main" id="{BAF3289C-92BE-4FB7-DEC3-C99C2BBCF3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7" name="直線コネクタ 8616">
                        <a:extLst>
                          <a:ext uri="{FF2B5EF4-FFF2-40B4-BE49-F238E27FC236}">
                            <a16:creationId xmlns:a16="http://schemas.microsoft.com/office/drawing/2014/main" id="{2F60349A-184C-AB37-A2FE-E69B1FF320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8" name="直線コネクタ 8617">
                        <a:extLst>
                          <a:ext uri="{FF2B5EF4-FFF2-40B4-BE49-F238E27FC236}">
                            <a16:creationId xmlns:a16="http://schemas.microsoft.com/office/drawing/2014/main" id="{BC944536-42C6-9BF6-C652-2A778D3169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9" name="直線コネクタ 8618">
                        <a:extLst>
                          <a:ext uri="{FF2B5EF4-FFF2-40B4-BE49-F238E27FC236}">
                            <a16:creationId xmlns:a16="http://schemas.microsoft.com/office/drawing/2014/main" id="{F15361C2-8568-3709-41CA-19D8ABBFC1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0" name="直線コネクタ 8619">
                        <a:extLst>
                          <a:ext uri="{FF2B5EF4-FFF2-40B4-BE49-F238E27FC236}">
                            <a16:creationId xmlns:a16="http://schemas.microsoft.com/office/drawing/2014/main" id="{0E05D559-B526-DBD8-CEA3-2015924344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1" name="直線コネクタ 8620">
                        <a:extLst>
                          <a:ext uri="{FF2B5EF4-FFF2-40B4-BE49-F238E27FC236}">
                            <a16:creationId xmlns:a16="http://schemas.microsoft.com/office/drawing/2014/main" id="{23BA02FC-9B95-9C3E-CA11-1BEF1ACE1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2" name="直線コネクタ 8621">
                        <a:extLst>
                          <a:ext uri="{FF2B5EF4-FFF2-40B4-BE49-F238E27FC236}">
                            <a16:creationId xmlns:a16="http://schemas.microsoft.com/office/drawing/2014/main" id="{F2EA0A97-858E-FDF3-874C-35A78D78CF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3" name="直線コネクタ 8622">
                        <a:extLst>
                          <a:ext uri="{FF2B5EF4-FFF2-40B4-BE49-F238E27FC236}">
                            <a16:creationId xmlns:a16="http://schemas.microsoft.com/office/drawing/2014/main" id="{3994D83B-5F16-D251-97C9-54D02AE0FE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4" name="直線コネクタ 8623">
                        <a:extLst>
                          <a:ext uri="{FF2B5EF4-FFF2-40B4-BE49-F238E27FC236}">
                            <a16:creationId xmlns:a16="http://schemas.microsoft.com/office/drawing/2014/main" id="{1E3A8DFB-E655-E0D5-4C59-B5C1592EA1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5" name="直線コネクタ 8624">
                        <a:extLst>
                          <a:ext uri="{FF2B5EF4-FFF2-40B4-BE49-F238E27FC236}">
                            <a16:creationId xmlns:a16="http://schemas.microsoft.com/office/drawing/2014/main" id="{403A2A11-E645-5838-1717-D18E6E66E6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9" name="グループ化 8538">
                    <a:extLst>
                      <a:ext uri="{FF2B5EF4-FFF2-40B4-BE49-F238E27FC236}">
                        <a16:creationId xmlns:a16="http://schemas.microsoft.com/office/drawing/2014/main" id="{2B7D71FF-29DB-EE1C-D644-5FD519290078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574" name="グループ化 8573">
                      <a:extLst>
                        <a:ext uri="{FF2B5EF4-FFF2-40B4-BE49-F238E27FC236}">
                          <a16:creationId xmlns:a16="http://schemas.microsoft.com/office/drawing/2014/main" id="{817DF771-DDAF-06F2-1816-337F70CED0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92" name="直線コネクタ 8591">
                        <a:extLst>
                          <a:ext uri="{FF2B5EF4-FFF2-40B4-BE49-F238E27FC236}">
                            <a16:creationId xmlns:a16="http://schemas.microsoft.com/office/drawing/2014/main" id="{7F92DDE5-3058-EDA1-FD54-D9F66C6EC5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3" name="直線コネクタ 8592">
                        <a:extLst>
                          <a:ext uri="{FF2B5EF4-FFF2-40B4-BE49-F238E27FC236}">
                            <a16:creationId xmlns:a16="http://schemas.microsoft.com/office/drawing/2014/main" id="{EBA9EBE7-A347-8494-9199-9151C00056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4" name="直線コネクタ 8593">
                        <a:extLst>
                          <a:ext uri="{FF2B5EF4-FFF2-40B4-BE49-F238E27FC236}">
                            <a16:creationId xmlns:a16="http://schemas.microsoft.com/office/drawing/2014/main" id="{BF835639-2F71-6278-1AF6-0C6CD909A2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5" name="直線コネクタ 8594">
                        <a:extLst>
                          <a:ext uri="{FF2B5EF4-FFF2-40B4-BE49-F238E27FC236}">
                            <a16:creationId xmlns:a16="http://schemas.microsoft.com/office/drawing/2014/main" id="{9CF878D7-52E2-82AB-7435-F9360C2C2F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6" name="直線コネクタ 8595">
                        <a:extLst>
                          <a:ext uri="{FF2B5EF4-FFF2-40B4-BE49-F238E27FC236}">
                            <a16:creationId xmlns:a16="http://schemas.microsoft.com/office/drawing/2014/main" id="{15D1C17B-39E9-241D-CF00-3A6690C8F4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7" name="直線コネクタ 8596">
                        <a:extLst>
                          <a:ext uri="{FF2B5EF4-FFF2-40B4-BE49-F238E27FC236}">
                            <a16:creationId xmlns:a16="http://schemas.microsoft.com/office/drawing/2014/main" id="{61237965-5C01-C056-8284-2188ED3268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8" name="直線コネクタ 8597">
                        <a:extLst>
                          <a:ext uri="{FF2B5EF4-FFF2-40B4-BE49-F238E27FC236}">
                            <a16:creationId xmlns:a16="http://schemas.microsoft.com/office/drawing/2014/main" id="{DD24817E-17D7-9305-DEA5-3495EC69C4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9" name="直線コネクタ 8598">
                        <a:extLst>
                          <a:ext uri="{FF2B5EF4-FFF2-40B4-BE49-F238E27FC236}">
                            <a16:creationId xmlns:a16="http://schemas.microsoft.com/office/drawing/2014/main" id="{9F927A81-2519-A2C3-FB11-46A3BF67F4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0" name="直線コネクタ 8599">
                        <a:extLst>
                          <a:ext uri="{FF2B5EF4-FFF2-40B4-BE49-F238E27FC236}">
                            <a16:creationId xmlns:a16="http://schemas.microsoft.com/office/drawing/2014/main" id="{E41EEBFB-F6CF-D29F-86DE-D09A82F668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1" name="直線コネクタ 8600">
                        <a:extLst>
                          <a:ext uri="{FF2B5EF4-FFF2-40B4-BE49-F238E27FC236}">
                            <a16:creationId xmlns:a16="http://schemas.microsoft.com/office/drawing/2014/main" id="{EF18B1C6-1BD2-400C-2478-2322B37A38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2" name="直線コネクタ 8601">
                        <a:extLst>
                          <a:ext uri="{FF2B5EF4-FFF2-40B4-BE49-F238E27FC236}">
                            <a16:creationId xmlns:a16="http://schemas.microsoft.com/office/drawing/2014/main" id="{839940FA-AE38-02D0-75B2-42103D8B99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3" name="直線コネクタ 8602">
                        <a:extLst>
                          <a:ext uri="{FF2B5EF4-FFF2-40B4-BE49-F238E27FC236}">
                            <a16:creationId xmlns:a16="http://schemas.microsoft.com/office/drawing/2014/main" id="{1D9A971A-C825-948E-5945-6BAD6137E7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4" name="直線コネクタ 8603">
                        <a:extLst>
                          <a:ext uri="{FF2B5EF4-FFF2-40B4-BE49-F238E27FC236}">
                            <a16:creationId xmlns:a16="http://schemas.microsoft.com/office/drawing/2014/main" id="{CA07EC00-EA22-81DF-A2A7-CA4350EF62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5" name="直線コネクタ 8604">
                        <a:extLst>
                          <a:ext uri="{FF2B5EF4-FFF2-40B4-BE49-F238E27FC236}">
                            <a16:creationId xmlns:a16="http://schemas.microsoft.com/office/drawing/2014/main" id="{09A23947-E7D0-81A3-94D4-1031E15627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6" name="直線コネクタ 8605">
                        <a:extLst>
                          <a:ext uri="{FF2B5EF4-FFF2-40B4-BE49-F238E27FC236}">
                            <a16:creationId xmlns:a16="http://schemas.microsoft.com/office/drawing/2014/main" id="{492BC07B-5C96-7996-47D8-BF96F41C3F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7" name="直線コネクタ 8606">
                        <a:extLst>
                          <a:ext uri="{FF2B5EF4-FFF2-40B4-BE49-F238E27FC236}">
                            <a16:creationId xmlns:a16="http://schemas.microsoft.com/office/drawing/2014/main" id="{75DE6C29-55E0-4AAA-3353-6E03C4B40C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575" name="グループ化 8574">
                      <a:extLst>
                        <a:ext uri="{FF2B5EF4-FFF2-40B4-BE49-F238E27FC236}">
                          <a16:creationId xmlns:a16="http://schemas.microsoft.com/office/drawing/2014/main" id="{8BF6856E-3CC0-9F33-1A00-E46F32111E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76" name="直線コネクタ 8575">
                        <a:extLst>
                          <a:ext uri="{FF2B5EF4-FFF2-40B4-BE49-F238E27FC236}">
                            <a16:creationId xmlns:a16="http://schemas.microsoft.com/office/drawing/2014/main" id="{F81FB2FD-B5AF-D551-76ED-178785A2F7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7" name="直線コネクタ 8576">
                        <a:extLst>
                          <a:ext uri="{FF2B5EF4-FFF2-40B4-BE49-F238E27FC236}">
                            <a16:creationId xmlns:a16="http://schemas.microsoft.com/office/drawing/2014/main" id="{AF4C4460-6C53-240D-7BDE-D9AF71A133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8" name="直線コネクタ 8577">
                        <a:extLst>
                          <a:ext uri="{FF2B5EF4-FFF2-40B4-BE49-F238E27FC236}">
                            <a16:creationId xmlns:a16="http://schemas.microsoft.com/office/drawing/2014/main" id="{0656DC36-6417-76C6-260F-610C81D92D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9" name="直線コネクタ 8578">
                        <a:extLst>
                          <a:ext uri="{FF2B5EF4-FFF2-40B4-BE49-F238E27FC236}">
                            <a16:creationId xmlns:a16="http://schemas.microsoft.com/office/drawing/2014/main" id="{4987B1F9-070B-501B-FEA1-24376C564C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0" name="直線コネクタ 8579">
                        <a:extLst>
                          <a:ext uri="{FF2B5EF4-FFF2-40B4-BE49-F238E27FC236}">
                            <a16:creationId xmlns:a16="http://schemas.microsoft.com/office/drawing/2014/main" id="{21FB5FC3-7D49-6589-CB80-714CD4CA16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1" name="直線コネクタ 8580">
                        <a:extLst>
                          <a:ext uri="{FF2B5EF4-FFF2-40B4-BE49-F238E27FC236}">
                            <a16:creationId xmlns:a16="http://schemas.microsoft.com/office/drawing/2014/main" id="{147BBE38-B4CE-9C05-69A3-18AE82BAFE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2" name="直線コネクタ 8581">
                        <a:extLst>
                          <a:ext uri="{FF2B5EF4-FFF2-40B4-BE49-F238E27FC236}">
                            <a16:creationId xmlns:a16="http://schemas.microsoft.com/office/drawing/2014/main" id="{098520CD-9A45-4115-A875-19E5C0A268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3" name="直線コネクタ 8582">
                        <a:extLst>
                          <a:ext uri="{FF2B5EF4-FFF2-40B4-BE49-F238E27FC236}">
                            <a16:creationId xmlns:a16="http://schemas.microsoft.com/office/drawing/2014/main" id="{AE7C29BF-40E1-5B4F-1208-D49BC765F3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4" name="直線コネクタ 8583">
                        <a:extLst>
                          <a:ext uri="{FF2B5EF4-FFF2-40B4-BE49-F238E27FC236}">
                            <a16:creationId xmlns:a16="http://schemas.microsoft.com/office/drawing/2014/main" id="{EBB708F6-546F-4F69-549D-514BBA7B3E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5" name="直線コネクタ 8584">
                        <a:extLst>
                          <a:ext uri="{FF2B5EF4-FFF2-40B4-BE49-F238E27FC236}">
                            <a16:creationId xmlns:a16="http://schemas.microsoft.com/office/drawing/2014/main" id="{A6DF2988-0250-DB53-A567-14A3FD8843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6" name="直線コネクタ 8585">
                        <a:extLst>
                          <a:ext uri="{FF2B5EF4-FFF2-40B4-BE49-F238E27FC236}">
                            <a16:creationId xmlns:a16="http://schemas.microsoft.com/office/drawing/2014/main" id="{38BA5E88-4514-40AE-AF76-2E6EE8B7D6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7" name="直線コネクタ 8586">
                        <a:extLst>
                          <a:ext uri="{FF2B5EF4-FFF2-40B4-BE49-F238E27FC236}">
                            <a16:creationId xmlns:a16="http://schemas.microsoft.com/office/drawing/2014/main" id="{605C3B0A-B6ED-9B50-2760-0D8080ACCE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8" name="直線コネクタ 8587">
                        <a:extLst>
                          <a:ext uri="{FF2B5EF4-FFF2-40B4-BE49-F238E27FC236}">
                            <a16:creationId xmlns:a16="http://schemas.microsoft.com/office/drawing/2014/main" id="{8F8D2051-D5A8-C518-AC69-41BD1E11AC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9" name="直線コネクタ 8588">
                        <a:extLst>
                          <a:ext uri="{FF2B5EF4-FFF2-40B4-BE49-F238E27FC236}">
                            <a16:creationId xmlns:a16="http://schemas.microsoft.com/office/drawing/2014/main" id="{0753D8E8-021B-6375-8D27-A59F67474E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0" name="直線コネクタ 8589">
                        <a:extLst>
                          <a:ext uri="{FF2B5EF4-FFF2-40B4-BE49-F238E27FC236}">
                            <a16:creationId xmlns:a16="http://schemas.microsoft.com/office/drawing/2014/main" id="{6A8555DE-8CC9-D164-AF1E-00A6EF6542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1" name="直線コネクタ 8590">
                        <a:extLst>
                          <a:ext uri="{FF2B5EF4-FFF2-40B4-BE49-F238E27FC236}">
                            <a16:creationId xmlns:a16="http://schemas.microsoft.com/office/drawing/2014/main" id="{7B827E79-D197-CCC0-B4DB-F0A8FF78C3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40" name="グループ化 8539">
                    <a:extLst>
                      <a:ext uri="{FF2B5EF4-FFF2-40B4-BE49-F238E27FC236}">
                        <a16:creationId xmlns:a16="http://schemas.microsoft.com/office/drawing/2014/main" id="{75C1EE5D-3071-5D99-A27E-C8AE315509B5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58" name="直線コネクタ 8557">
                      <a:extLst>
                        <a:ext uri="{FF2B5EF4-FFF2-40B4-BE49-F238E27FC236}">
                          <a16:creationId xmlns:a16="http://schemas.microsoft.com/office/drawing/2014/main" id="{4BA41126-353C-4D18-7C25-6466F19801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9" name="直線コネクタ 8558">
                      <a:extLst>
                        <a:ext uri="{FF2B5EF4-FFF2-40B4-BE49-F238E27FC236}">
                          <a16:creationId xmlns:a16="http://schemas.microsoft.com/office/drawing/2014/main" id="{9886EBD8-937D-6C2B-E170-8602896507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0" name="直線コネクタ 8559">
                      <a:extLst>
                        <a:ext uri="{FF2B5EF4-FFF2-40B4-BE49-F238E27FC236}">
                          <a16:creationId xmlns:a16="http://schemas.microsoft.com/office/drawing/2014/main" id="{D611B2CE-9828-C956-A713-57DF34E154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1" name="直線コネクタ 8560">
                      <a:extLst>
                        <a:ext uri="{FF2B5EF4-FFF2-40B4-BE49-F238E27FC236}">
                          <a16:creationId xmlns:a16="http://schemas.microsoft.com/office/drawing/2014/main" id="{C4FF02DC-C874-F664-7125-18B7C9B504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2" name="直線コネクタ 8561">
                      <a:extLst>
                        <a:ext uri="{FF2B5EF4-FFF2-40B4-BE49-F238E27FC236}">
                          <a16:creationId xmlns:a16="http://schemas.microsoft.com/office/drawing/2014/main" id="{B57EA84F-9E43-FE0A-21B1-24B88E3A42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3" name="直線コネクタ 8562">
                      <a:extLst>
                        <a:ext uri="{FF2B5EF4-FFF2-40B4-BE49-F238E27FC236}">
                          <a16:creationId xmlns:a16="http://schemas.microsoft.com/office/drawing/2014/main" id="{CF03DC43-6613-842C-699E-D706ED3AB3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4" name="直線コネクタ 8563">
                      <a:extLst>
                        <a:ext uri="{FF2B5EF4-FFF2-40B4-BE49-F238E27FC236}">
                          <a16:creationId xmlns:a16="http://schemas.microsoft.com/office/drawing/2014/main" id="{2A493CEC-89CD-11AF-DE7C-50E6991FE8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5" name="直線コネクタ 8564">
                      <a:extLst>
                        <a:ext uri="{FF2B5EF4-FFF2-40B4-BE49-F238E27FC236}">
                          <a16:creationId xmlns:a16="http://schemas.microsoft.com/office/drawing/2014/main" id="{9CD4F9B3-03F8-59A4-7CAB-73B3FA2EC4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6" name="直線コネクタ 8565">
                      <a:extLst>
                        <a:ext uri="{FF2B5EF4-FFF2-40B4-BE49-F238E27FC236}">
                          <a16:creationId xmlns:a16="http://schemas.microsoft.com/office/drawing/2014/main" id="{970B4D61-EABE-2898-C9AA-66FE8E8C3E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7" name="直線コネクタ 8566">
                      <a:extLst>
                        <a:ext uri="{FF2B5EF4-FFF2-40B4-BE49-F238E27FC236}">
                          <a16:creationId xmlns:a16="http://schemas.microsoft.com/office/drawing/2014/main" id="{A4C71559-9461-27BB-EC4F-60FC3B16E0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8" name="直線コネクタ 8567">
                      <a:extLst>
                        <a:ext uri="{FF2B5EF4-FFF2-40B4-BE49-F238E27FC236}">
                          <a16:creationId xmlns:a16="http://schemas.microsoft.com/office/drawing/2014/main" id="{F84C45EC-5E13-8EF3-CA5F-8E076ABF86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9" name="直線コネクタ 8568">
                      <a:extLst>
                        <a:ext uri="{FF2B5EF4-FFF2-40B4-BE49-F238E27FC236}">
                          <a16:creationId xmlns:a16="http://schemas.microsoft.com/office/drawing/2014/main" id="{664DE690-BB47-F489-C9A9-8444BFD7B4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0" name="直線コネクタ 8569">
                      <a:extLst>
                        <a:ext uri="{FF2B5EF4-FFF2-40B4-BE49-F238E27FC236}">
                          <a16:creationId xmlns:a16="http://schemas.microsoft.com/office/drawing/2014/main" id="{FB8A8A44-644D-9B85-DEE7-66D2CB9946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1" name="直線コネクタ 8570">
                      <a:extLst>
                        <a:ext uri="{FF2B5EF4-FFF2-40B4-BE49-F238E27FC236}">
                          <a16:creationId xmlns:a16="http://schemas.microsoft.com/office/drawing/2014/main" id="{5F1204FA-92EF-126F-5E02-FC630F60CA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2" name="直線コネクタ 8571">
                      <a:extLst>
                        <a:ext uri="{FF2B5EF4-FFF2-40B4-BE49-F238E27FC236}">
                          <a16:creationId xmlns:a16="http://schemas.microsoft.com/office/drawing/2014/main" id="{8E6EE64C-825C-0541-BFCA-DE3ACBFE94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3" name="直線コネクタ 8572">
                      <a:extLst>
                        <a:ext uri="{FF2B5EF4-FFF2-40B4-BE49-F238E27FC236}">
                          <a16:creationId xmlns:a16="http://schemas.microsoft.com/office/drawing/2014/main" id="{5B808132-C310-DBA2-6F5C-52C272339B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41" name="グループ化 8540">
                    <a:extLst>
                      <a:ext uri="{FF2B5EF4-FFF2-40B4-BE49-F238E27FC236}">
                        <a16:creationId xmlns:a16="http://schemas.microsoft.com/office/drawing/2014/main" id="{72625A08-81D1-D6EE-55E1-199A43E8377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42" name="直線コネクタ 8541">
                      <a:extLst>
                        <a:ext uri="{FF2B5EF4-FFF2-40B4-BE49-F238E27FC236}">
                          <a16:creationId xmlns:a16="http://schemas.microsoft.com/office/drawing/2014/main" id="{D6DDD46A-02ED-A475-56EB-00FECE047E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3" name="直線コネクタ 8542">
                      <a:extLst>
                        <a:ext uri="{FF2B5EF4-FFF2-40B4-BE49-F238E27FC236}">
                          <a16:creationId xmlns:a16="http://schemas.microsoft.com/office/drawing/2014/main" id="{4AFA0449-4B22-5A15-44E4-68F0899D54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4" name="直線コネクタ 8543">
                      <a:extLst>
                        <a:ext uri="{FF2B5EF4-FFF2-40B4-BE49-F238E27FC236}">
                          <a16:creationId xmlns:a16="http://schemas.microsoft.com/office/drawing/2014/main" id="{B0F6DB5C-AFF5-4246-6FBE-0BDDAA231C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5" name="直線コネクタ 8544">
                      <a:extLst>
                        <a:ext uri="{FF2B5EF4-FFF2-40B4-BE49-F238E27FC236}">
                          <a16:creationId xmlns:a16="http://schemas.microsoft.com/office/drawing/2014/main" id="{29E3EA2B-B211-E2A2-63E5-EB21FF6A43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6" name="直線コネクタ 8545">
                      <a:extLst>
                        <a:ext uri="{FF2B5EF4-FFF2-40B4-BE49-F238E27FC236}">
                          <a16:creationId xmlns:a16="http://schemas.microsoft.com/office/drawing/2014/main" id="{BCEE1D2E-51C8-82B1-E80D-0E418EC150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7" name="直線コネクタ 8546">
                      <a:extLst>
                        <a:ext uri="{FF2B5EF4-FFF2-40B4-BE49-F238E27FC236}">
                          <a16:creationId xmlns:a16="http://schemas.microsoft.com/office/drawing/2014/main" id="{89398673-EEA4-8832-6EC8-EE9DE3A9EC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8" name="直線コネクタ 8547">
                      <a:extLst>
                        <a:ext uri="{FF2B5EF4-FFF2-40B4-BE49-F238E27FC236}">
                          <a16:creationId xmlns:a16="http://schemas.microsoft.com/office/drawing/2014/main" id="{34FEBDAE-3952-905A-94EA-A4B0B7CBE8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9" name="直線コネクタ 8548">
                      <a:extLst>
                        <a:ext uri="{FF2B5EF4-FFF2-40B4-BE49-F238E27FC236}">
                          <a16:creationId xmlns:a16="http://schemas.microsoft.com/office/drawing/2014/main" id="{970B4629-305B-0336-A48A-0CF3178A19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0" name="直線コネクタ 8549">
                      <a:extLst>
                        <a:ext uri="{FF2B5EF4-FFF2-40B4-BE49-F238E27FC236}">
                          <a16:creationId xmlns:a16="http://schemas.microsoft.com/office/drawing/2014/main" id="{BB09D599-7BE8-A7D3-A779-EAF55D8104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1" name="直線コネクタ 8550">
                      <a:extLst>
                        <a:ext uri="{FF2B5EF4-FFF2-40B4-BE49-F238E27FC236}">
                          <a16:creationId xmlns:a16="http://schemas.microsoft.com/office/drawing/2014/main" id="{DC91F527-56AA-07AD-E459-74037C7943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2" name="直線コネクタ 8551">
                      <a:extLst>
                        <a:ext uri="{FF2B5EF4-FFF2-40B4-BE49-F238E27FC236}">
                          <a16:creationId xmlns:a16="http://schemas.microsoft.com/office/drawing/2014/main" id="{BB54B8C7-84D4-1A0E-BA9D-2709651131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3" name="直線コネクタ 8552">
                      <a:extLst>
                        <a:ext uri="{FF2B5EF4-FFF2-40B4-BE49-F238E27FC236}">
                          <a16:creationId xmlns:a16="http://schemas.microsoft.com/office/drawing/2014/main" id="{053D82A6-B86A-187C-EF51-BBC0839BE3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4" name="直線コネクタ 8553">
                      <a:extLst>
                        <a:ext uri="{FF2B5EF4-FFF2-40B4-BE49-F238E27FC236}">
                          <a16:creationId xmlns:a16="http://schemas.microsoft.com/office/drawing/2014/main" id="{D7424A4B-9309-106B-35AC-B8ABAA61DA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5" name="直線コネクタ 8554">
                      <a:extLst>
                        <a:ext uri="{FF2B5EF4-FFF2-40B4-BE49-F238E27FC236}">
                          <a16:creationId xmlns:a16="http://schemas.microsoft.com/office/drawing/2014/main" id="{C000DA96-3959-E504-3552-45FB0F2B38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6" name="直線コネクタ 8555">
                      <a:extLst>
                        <a:ext uri="{FF2B5EF4-FFF2-40B4-BE49-F238E27FC236}">
                          <a16:creationId xmlns:a16="http://schemas.microsoft.com/office/drawing/2014/main" id="{88DF33DA-AA01-4EFE-E9D5-3373ED8191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7" name="直線コネクタ 8556">
                      <a:extLst>
                        <a:ext uri="{FF2B5EF4-FFF2-40B4-BE49-F238E27FC236}">
                          <a16:creationId xmlns:a16="http://schemas.microsoft.com/office/drawing/2014/main" id="{4E9829EB-F3C6-D8EF-F97C-B4543A18AF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508" name="グループ化 8507">
                  <a:extLst>
                    <a:ext uri="{FF2B5EF4-FFF2-40B4-BE49-F238E27FC236}">
                      <a16:creationId xmlns:a16="http://schemas.microsoft.com/office/drawing/2014/main" id="{D19C987B-E2F0-98BF-CD1D-F806B1A9F8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30" name="直線コネクタ 8529">
                    <a:extLst>
                      <a:ext uri="{FF2B5EF4-FFF2-40B4-BE49-F238E27FC236}">
                        <a16:creationId xmlns:a16="http://schemas.microsoft.com/office/drawing/2014/main" id="{819DAED8-6236-6360-D39B-74E418237A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1" name="直線コネクタ 8530">
                    <a:extLst>
                      <a:ext uri="{FF2B5EF4-FFF2-40B4-BE49-F238E27FC236}">
                        <a16:creationId xmlns:a16="http://schemas.microsoft.com/office/drawing/2014/main" id="{2D10834E-B42D-A935-DE38-79F0B5BE134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2" name="直線コネクタ 8531">
                    <a:extLst>
                      <a:ext uri="{FF2B5EF4-FFF2-40B4-BE49-F238E27FC236}">
                        <a16:creationId xmlns:a16="http://schemas.microsoft.com/office/drawing/2014/main" id="{70DE2824-C8C9-5187-56D2-A1D7312E67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3" name="直線コネクタ 8532">
                    <a:extLst>
                      <a:ext uri="{FF2B5EF4-FFF2-40B4-BE49-F238E27FC236}">
                        <a16:creationId xmlns:a16="http://schemas.microsoft.com/office/drawing/2014/main" id="{6CB41E26-EB7C-4557-2EB6-3DAF28BFD1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4" name="直線コネクタ 8533">
                    <a:extLst>
                      <a:ext uri="{FF2B5EF4-FFF2-40B4-BE49-F238E27FC236}">
                        <a16:creationId xmlns:a16="http://schemas.microsoft.com/office/drawing/2014/main" id="{EB87967E-4D7F-A111-0B7D-8C93ECD1C7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5" name="直線コネクタ 8534">
                    <a:extLst>
                      <a:ext uri="{FF2B5EF4-FFF2-40B4-BE49-F238E27FC236}">
                        <a16:creationId xmlns:a16="http://schemas.microsoft.com/office/drawing/2014/main" id="{11EB70CC-A8A8-4537-EEEE-EA74B52B5E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09" name="グループ化 8508">
                  <a:extLst>
                    <a:ext uri="{FF2B5EF4-FFF2-40B4-BE49-F238E27FC236}">
                      <a16:creationId xmlns:a16="http://schemas.microsoft.com/office/drawing/2014/main" id="{6837AC22-B093-A85E-4717-0D945B5334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24" name="直線コネクタ 8523">
                    <a:extLst>
                      <a:ext uri="{FF2B5EF4-FFF2-40B4-BE49-F238E27FC236}">
                        <a16:creationId xmlns:a16="http://schemas.microsoft.com/office/drawing/2014/main" id="{BBBB494C-20A2-DCE4-CB8A-B17CCB010A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5" name="直線コネクタ 8524">
                    <a:extLst>
                      <a:ext uri="{FF2B5EF4-FFF2-40B4-BE49-F238E27FC236}">
                        <a16:creationId xmlns:a16="http://schemas.microsoft.com/office/drawing/2014/main" id="{32775278-2625-213C-8D6D-9510F937D1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6" name="直線コネクタ 8525">
                    <a:extLst>
                      <a:ext uri="{FF2B5EF4-FFF2-40B4-BE49-F238E27FC236}">
                        <a16:creationId xmlns:a16="http://schemas.microsoft.com/office/drawing/2014/main" id="{D123D81F-2FC1-F753-EADF-774A6A3838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7" name="直線コネクタ 8526">
                    <a:extLst>
                      <a:ext uri="{FF2B5EF4-FFF2-40B4-BE49-F238E27FC236}">
                        <a16:creationId xmlns:a16="http://schemas.microsoft.com/office/drawing/2014/main" id="{7A564214-4789-EED1-EA74-9C81187319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8" name="直線コネクタ 8527">
                    <a:extLst>
                      <a:ext uri="{FF2B5EF4-FFF2-40B4-BE49-F238E27FC236}">
                        <a16:creationId xmlns:a16="http://schemas.microsoft.com/office/drawing/2014/main" id="{093ED7D8-7BE6-F960-4822-26E93463E4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9" name="直線コネクタ 8528">
                    <a:extLst>
                      <a:ext uri="{FF2B5EF4-FFF2-40B4-BE49-F238E27FC236}">
                        <a16:creationId xmlns:a16="http://schemas.microsoft.com/office/drawing/2014/main" id="{12C1493C-C4C4-8739-9559-2BC9525568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0" name="グループ化 8509">
                  <a:extLst>
                    <a:ext uri="{FF2B5EF4-FFF2-40B4-BE49-F238E27FC236}">
                      <a16:creationId xmlns:a16="http://schemas.microsoft.com/office/drawing/2014/main" id="{596967D2-A294-DE5F-27AE-62A5D03F10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8" name="直線コネクタ 8517">
                    <a:extLst>
                      <a:ext uri="{FF2B5EF4-FFF2-40B4-BE49-F238E27FC236}">
                        <a16:creationId xmlns:a16="http://schemas.microsoft.com/office/drawing/2014/main" id="{9BAF2F52-908D-4096-3AD0-2E14C8BF7F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9" name="直線コネクタ 8518">
                    <a:extLst>
                      <a:ext uri="{FF2B5EF4-FFF2-40B4-BE49-F238E27FC236}">
                        <a16:creationId xmlns:a16="http://schemas.microsoft.com/office/drawing/2014/main" id="{4C264A45-9528-E0AC-0218-AE9872A4BD9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0" name="直線コネクタ 8519">
                    <a:extLst>
                      <a:ext uri="{FF2B5EF4-FFF2-40B4-BE49-F238E27FC236}">
                        <a16:creationId xmlns:a16="http://schemas.microsoft.com/office/drawing/2014/main" id="{F0D703B7-688C-9DBA-F3AF-B1516EAEDD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1" name="直線コネクタ 8520">
                    <a:extLst>
                      <a:ext uri="{FF2B5EF4-FFF2-40B4-BE49-F238E27FC236}">
                        <a16:creationId xmlns:a16="http://schemas.microsoft.com/office/drawing/2014/main" id="{86E588E5-7467-CE45-72FF-2E8C2BCB9A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2" name="直線コネクタ 8521">
                    <a:extLst>
                      <a:ext uri="{FF2B5EF4-FFF2-40B4-BE49-F238E27FC236}">
                        <a16:creationId xmlns:a16="http://schemas.microsoft.com/office/drawing/2014/main" id="{5B9969C6-0ECE-F1BF-6A05-72DC2D1A37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3" name="直線コネクタ 8522">
                    <a:extLst>
                      <a:ext uri="{FF2B5EF4-FFF2-40B4-BE49-F238E27FC236}">
                        <a16:creationId xmlns:a16="http://schemas.microsoft.com/office/drawing/2014/main" id="{37A789A5-8F31-05BE-6873-4F30E35461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1" name="グループ化 8510">
                  <a:extLst>
                    <a:ext uri="{FF2B5EF4-FFF2-40B4-BE49-F238E27FC236}">
                      <a16:creationId xmlns:a16="http://schemas.microsoft.com/office/drawing/2014/main" id="{28B8DA72-E4F4-D68F-B38B-3168225667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2" name="直線コネクタ 8511">
                    <a:extLst>
                      <a:ext uri="{FF2B5EF4-FFF2-40B4-BE49-F238E27FC236}">
                        <a16:creationId xmlns:a16="http://schemas.microsoft.com/office/drawing/2014/main" id="{7DE490DD-EFBB-34BE-08B6-89E0939AF3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3" name="直線コネクタ 8512">
                    <a:extLst>
                      <a:ext uri="{FF2B5EF4-FFF2-40B4-BE49-F238E27FC236}">
                        <a16:creationId xmlns:a16="http://schemas.microsoft.com/office/drawing/2014/main" id="{FD1AB7DB-0A90-981A-EBB6-86118217BB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4" name="直線コネクタ 8513">
                    <a:extLst>
                      <a:ext uri="{FF2B5EF4-FFF2-40B4-BE49-F238E27FC236}">
                        <a16:creationId xmlns:a16="http://schemas.microsoft.com/office/drawing/2014/main" id="{2C57D412-D7FA-16CC-0825-942E1AF544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5" name="直線コネクタ 8514">
                    <a:extLst>
                      <a:ext uri="{FF2B5EF4-FFF2-40B4-BE49-F238E27FC236}">
                        <a16:creationId xmlns:a16="http://schemas.microsoft.com/office/drawing/2014/main" id="{60374217-4124-B3BA-B61B-078ACD3A44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6" name="直線コネクタ 8515">
                    <a:extLst>
                      <a:ext uri="{FF2B5EF4-FFF2-40B4-BE49-F238E27FC236}">
                        <a16:creationId xmlns:a16="http://schemas.microsoft.com/office/drawing/2014/main" id="{B6FBEA30-3DDD-F84E-A864-104ECE32D8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7" name="直線コネクタ 8516">
                    <a:extLst>
                      <a:ext uri="{FF2B5EF4-FFF2-40B4-BE49-F238E27FC236}">
                        <a16:creationId xmlns:a16="http://schemas.microsoft.com/office/drawing/2014/main" id="{29B9771D-2B39-72B2-6727-EA0AAE502E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7" name="グループ化 8316">
                <a:extLst>
                  <a:ext uri="{FF2B5EF4-FFF2-40B4-BE49-F238E27FC236}">
                    <a16:creationId xmlns:a16="http://schemas.microsoft.com/office/drawing/2014/main" id="{E414167D-4870-07B4-9B1C-C8CDEAAD05B3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318" name="正方形/長方形 8317">
                  <a:extLst>
                    <a:ext uri="{FF2B5EF4-FFF2-40B4-BE49-F238E27FC236}">
                      <a16:creationId xmlns:a16="http://schemas.microsoft.com/office/drawing/2014/main" id="{CFFE87CB-3296-6179-E6F0-42A6DEAED882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319" name="グループ化 8318">
                  <a:extLst>
                    <a:ext uri="{FF2B5EF4-FFF2-40B4-BE49-F238E27FC236}">
                      <a16:creationId xmlns:a16="http://schemas.microsoft.com/office/drawing/2014/main" id="{9F91A497-0618-8609-3460-763479A39A55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348" name="グループ化 8347">
                    <a:extLst>
                      <a:ext uri="{FF2B5EF4-FFF2-40B4-BE49-F238E27FC236}">
                        <a16:creationId xmlns:a16="http://schemas.microsoft.com/office/drawing/2014/main" id="{0D9A0A47-5244-1875-7AE1-0263F57DD9D6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488" name="正方形/長方形 8487">
                      <a:extLst>
                        <a:ext uri="{FF2B5EF4-FFF2-40B4-BE49-F238E27FC236}">
                          <a16:creationId xmlns:a16="http://schemas.microsoft.com/office/drawing/2014/main" id="{96A64553-D8B1-BF9E-2F04-95744ACD21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89" name="グループ化 8488">
                      <a:extLst>
                        <a:ext uri="{FF2B5EF4-FFF2-40B4-BE49-F238E27FC236}">
                          <a16:creationId xmlns:a16="http://schemas.microsoft.com/office/drawing/2014/main" id="{F683DAA4-4E4E-D74A-B1B8-28CDFBC807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504" name="正方形/長方形 8503">
                        <a:extLst>
                          <a:ext uri="{FF2B5EF4-FFF2-40B4-BE49-F238E27FC236}">
                            <a16:creationId xmlns:a16="http://schemas.microsoft.com/office/drawing/2014/main" id="{0412681A-46C7-C795-C984-16D73E9430E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505" name="正方形/長方形 8504">
                        <a:extLst>
                          <a:ext uri="{FF2B5EF4-FFF2-40B4-BE49-F238E27FC236}">
                            <a16:creationId xmlns:a16="http://schemas.microsoft.com/office/drawing/2014/main" id="{9D039D17-778F-A960-E12F-E2A4C150FEA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490" name="グループ化 8489">
                      <a:extLst>
                        <a:ext uri="{FF2B5EF4-FFF2-40B4-BE49-F238E27FC236}">
                          <a16:creationId xmlns:a16="http://schemas.microsoft.com/office/drawing/2014/main" id="{ED288832-123C-B806-4182-049FB4ABB5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500" name="正方形/長方形 8499">
                        <a:extLst>
                          <a:ext uri="{FF2B5EF4-FFF2-40B4-BE49-F238E27FC236}">
                            <a16:creationId xmlns:a16="http://schemas.microsoft.com/office/drawing/2014/main" id="{534E2210-4554-42AF-FD35-C3275B90D22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501" name="グループ化 8500">
                        <a:extLst>
                          <a:ext uri="{FF2B5EF4-FFF2-40B4-BE49-F238E27FC236}">
                            <a16:creationId xmlns:a16="http://schemas.microsoft.com/office/drawing/2014/main" id="{6F82DD12-AC97-E52C-81C9-65380E634E7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502" name="正方形/長方形 8501">
                          <a:extLst>
                            <a:ext uri="{FF2B5EF4-FFF2-40B4-BE49-F238E27FC236}">
                              <a16:creationId xmlns:a16="http://schemas.microsoft.com/office/drawing/2014/main" id="{01D26DE9-0AAB-16CC-8306-AE59E7DB8D6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503" name="正方形/長方形 8502">
                          <a:extLst>
                            <a:ext uri="{FF2B5EF4-FFF2-40B4-BE49-F238E27FC236}">
                              <a16:creationId xmlns:a16="http://schemas.microsoft.com/office/drawing/2014/main" id="{7BA40839-19DB-1F5C-EC9B-A1F1E9FC5E2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491" name="正方形/長方形 8490">
                      <a:extLst>
                        <a:ext uri="{FF2B5EF4-FFF2-40B4-BE49-F238E27FC236}">
                          <a16:creationId xmlns:a16="http://schemas.microsoft.com/office/drawing/2014/main" id="{4FDEA16F-9401-7A6B-9704-9A852381FFF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2" name="グループ化 8491">
                      <a:extLst>
                        <a:ext uri="{FF2B5EF4-FFF2-40B4-BE49-F238E27FC236}">
                          <a16:creationId xmlns:a16="http://schemas.microsoft.com/office/drawing/2014/main" id="{092B9391-6075-C914-035E-5DD28C27A7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8" name="正方形/長方形 8497">
                        <a:extLst>
                          <a:ext uri="{FF2B5EF4-FFF2-40B4-BE49-F238E27FC236}">
                            <a16:creationId xmlns:a16="http://schemas.microsoft.com/office/drawing/2014/main" id="{B7A044A6-16E3-FB20-4453-CE418E9EDCA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9" name="正方形/長方形 8498">
                        <a:extLst>
                          <a:ext uri="{FF2B5EF4-FFF2-40B4-BE49-F238E27FC236}">
                            <a16:creationId xmlns:a16="http://schemas.microsoft.com/office/drawing/2014/main" id="{51BDA1D1-AB21-8900-BCB7-AAB120B01F9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3" name="正方形/長方形 8492">
                      <a:extLst>
                        <a:ext uri="{FF2B5EF4-FFF2-40B4-BE49-F238E27FC236}">
                          <a16:creationId xmlns:a16="http://schemas.microsoft.com/office/drawing/2014/main" id="{A68AE449-C440-D78D-7D40-C212C490DEB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4" name="グループ化 8493">
                      <a:extLst>
                        <a:ext uri="{FF2B5EF4-FFF2-40B4-BE49-F238E27FC236}">
                          <a16:creationId xmlns:a16="http://schemas.microsoft.com/office/drawing/2014/main" id="{74BE4CC6-9E01-997E-9704-1C3DFD2C5D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6" name="正方形/長方形 8495">
                        <a:extLst>
                          <a:ext uri="{FF2B5EF4-FFF2-40B4-BE49-F238E27FC236}">
                            <a16:creationId xmlns:a16="http://schemas.microsoft.com/office/drawing/2014/main" id="{5D35E865-4770-44A0-9E1D-E724391C6F9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7" name="正方形/長方形 8496">
                        <a:extLst>
                          <a:ext uri="{FF2B5EF4-FFF2-40B4-BE49-F238E27FC236}">
                            <a16:creationId xmlns:a16="http://schemas.microsoft.com/office/drawing/2014/main" id="{AC4AE59C-243A-0C51-5A02-28C7061AAEB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5" name="正方形/長方形 8494">
                      <a:extLst>
                        <a:ext uri="{FF2B5EF4-FFF2-40B4-BE49-F238E27FC236}">
                          <a16:creationId xmlns:a16="http://schemas.microsoft.com/office/drawing/2014/main" id="{85FD1DF6-42CD-D119-CA14-C96294E6F4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349" name="グループ化 8348">
                    <a:extLst>
                      <a:ext uri="{FF2B5EF4-FFF2-40B4-BE49-F238E27FC236}">
                        <a16:creationId xmlns:a16="http://schemas.microsoft.com/office/drawing/2014/main" id="{2F0137A3-2D9C-5087-0438-0D69534F814C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54" name="グループ化 8453">
                      <a:extLst>
                        <a:ext uri="{FF2B5EF4-FFF2-40B4-BE49-F238E27FC236}">
                          <a16:creationId xmlns:a16="http://schemas.microsoft.com/office/drawing/2014/main" id="{9DD6C934-F090-649F-CF29-1C80970D9F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72" name="直線コネクタ 8471">
                        <a:extLst>
                          <a:ext uri="{FF2B5EF4-FFF2-40B4-BE49-F238E27FC236}">
                            <a16:creationId xmlns:a16="http://schemas.microsoft.com/office/drawing/2014/main" id="{4A974DD0-BAD9-78FE-B799-0F3B300E37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3" name="直線コネクタ 8472">
                        <a:extLst>
                          <a:ext uri="{FF2B5EF4-FFF2-40B4-BE49-F238E27FC236}">
                            <a16:creationId xmlns:a16="http://schemas.microsoft.com/office/drawing/2014/main" id="{81AE2D1C-FCE5-699C-8CD4-FE1551195F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4" name="直線コネクタ 8473">
                        <a:extLst>
                          <a:ext uri="{FF2B5EF4-FFF2-40B4-BE49-F238E27FC236}">
                            <a16:creationId xmlns:a16="http://schemas.microsoft.com/office/drawing/2014/main" id="{7D4EF389-D097-699F-E9FB-CAB28E45C1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5" name="直線コネクタ 8474">
                        <a:extLst>
                          <a:ext uri="{FF2B5EF4-FFF2-40B4-BE49-F238E27FC236}">
                            <a16:creationId xmlns:a16="http://schemas.microsoft.com/office/drawing/2014/main" id="{770F0467-3F63-CB63-8345-7075CD191B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6" name="直線コネクタ 8475">
                        <a:extLst>
                          <a:ext uri="{FF2B5EF4-FFF2-40B4-BE49-F238E27FC236}">
                            <a16:creationId xmlns:a16="http://schemas.microsoft.com/office/drawing/2014/main" id="{53224AFE-C5CE-B189-D727-6FCB8D96CE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7" name="直線コネクタ 8476">
                        <a:extLst>
                          <a:ext uri="{FF2B5EF4-FFF2-40B4-BE49-F238E27FC236}">
                            <a16:creationId xmlns:a16="http://schemas.microsoft.com/office/drawing/2014/main" id="{97EC2C79-91BA-1217-FC74-DB2AE2BAE8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8" name="直線コネクタ 8477">
                        <a:extLst>
                          <a:ext uri="{FF2B5EF4-FFF2-40B4-BE49-F238E27FC236}">
                            <a16:creationId xmlns:a16="http://schemas.microsoft.com/office/drawing/2014/main" id="{006D3094-A7E5-9EC1-5775-CCDB0FE26A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9" name="直線コネクタ 8478">
                        <a:extLst>
                          <a:ext uri="{FF2B5EF4-FFF2-40B4-BE49-F238E27FC236}">
                            <a16:creationId xmlns:a16="http://schemas.microsoft.com/office/drawing/2014/main" id="{653073D5-7BA5-9064-5344-D02ED6E428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0" name="直線コネクタ 8479">
                        <a:extLst>
                          <a:ext uri="{FF2B5EF4-FFF2-40B4-BE49-F238E27FC236}">
                            <a16:creationId xmlns:a16="http://schemas.microsoft.com/office/drawing/2014/main" id="{407900AA-3253-DFC1-C23A-776EE2C0B5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1" name="直線コネクタ 8480">
                        <a:extLst>
                          <a:ext uri="{FF2B5EF4-FFF2-40B4-BE49-F238E27FC236}">
                            <a16:creationId xmlns:a16="http://schemas.microsoft.com/office/drawing/2014/main" id="{AA100C5F-5CB8-AEA1-4288-AC5C73B6DB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2" name="直線コネクタ 8481">
                        <a:extLst>
                          <a:ext uri="{FF2B5EF4-FFF2-40B4-BE49-F238E27FC236}">
                            <a16:creationId xmlns:a16="http://schemas.microsoft.com/office/drawing/2014/main" id="{F2CCE4AB-EE50-CF86-F2B2-281FFA41D5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3" name="直線コネクタ 8482">
                        <a:extLst>
                          <a:ext uri="{FF2B5EF4-FFF2-40B4-BE49-F238E27FC236}">
                            <a16:creationId xmlns:a16="http://schemas.microsoft.com/office/drawing/2014/main" id="{838DFF78-F613-DFB3-9A01-4956DA6B1D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4" name="直線コネクタ 8483">
                        <a:extLst>
                          <a:ext uri="{FF2B5EF4-FFF2-40B4-BE49-F238E27FC236}">
                            <a16:creationId xmlns:a16="http://schemas.microsoft.com/office/drawing/2014/main" id="{69D5D2D6-4E64-1BDF-0E41-D0FED6120C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5" name="直線コネクタ 8484">
                        <a:extLst>
                          <a:ext uri="{FF2B5EF4-FFF2-40B4-BE49-F238E27FC236}">
                            <a16:creationId xmlns:a16="http://schemas.microsoft.com/office/drawing/2014/main" id="{7D781180-0A23-76AF-6D8E-F5655FFEA6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6" name="直線コネクタ 8485">
                        <a:extLst>
                          <a:ext uri="{FF2B5EF4-FFF2-40B4-BE49-F238E27FC236}">
                            <a16:creationId xmlns:a16="http://schemas.microsoft.com/office/drawing/2014/main" id="{358F5AAE-DD69-29D3-EE88-8D7FE2C225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7" name="直線コネクタ 8486">
                        <a:extLst>
                          <a:ext uri="{FF2B5EF4-FFF2-40B4-BE49-F238E27FC236}">
                            <a16:creationId xmlns:a16="http://schemas.microsoft.com/office/drawing/2014/main" id="{30D882E4-BE9F-D732-6E24-226582A2B8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55" name="グループ化 8454">
                      <a:extLst>
                        <a:ext uri="{FF2B5EF4-FFF2-40B4-BE49-F238E27FC236}">
                          <a16:creationId xmlns:a16="http://schemas.microsoft.com/office/drawing/2014/main" id="{03F6609A-9A5D-76A2-C545-7D641A6621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56" name="直線コネクタ 8455">
                        <a:extLst>
                          <a:ext uri="{FF2B5EF4-FFF2-40B4-BE49-F238E27FC236}">
                            <a16:creationId xmlns:a16="http://schemas.microsoft.com/office/drawing/2014/main" id="{C0668027-386B-43A1-DD95-314469687E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7" name="直線コネクタ 8456">
                        <a:extLst>
                          <a:ext uri="{FF2B5EF4-FFF2-40B4-BE49-F238E27FC236}">
                            <a16:creationId xmlns:a16="http://schemas.microsoft.com/office/drawing/2014/main" id="{C85DBC60-3D57-226C-7BD2-BC805B1229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8" name="直線コネクタ 8457">
                        <a:extLst>
                          <a:ext uri="{FF2B5EF4-FFF2-40B4-BE49-F238E27FC236}">
                            <a16:creationId xmlns:a16="http://schemas.microsoft.com/office/drawing/2014/main" id="{E87187D4-F11F-8A8D-1974-2F423FB875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9" name="直線コネクタ 8458">
                        <a:extLst>
                          <a:ext uri="{FF2B5EF4-FFF2-40B4-BE49-F238E27FC236}">
                            <a16:creationId xmlns:a16="http://schemas.microsoft.com/office/drawing/2014/main" id="{3545B853-9931-9265-31E7-BA0379DF2C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0" name="直線コネクタ 8459">
                        <a:extLst>
                          <a:ext uri="{FF2B5EF4-FFF2-40B4-BE49-F238E27FC236}">
                            <a16:creationId xmlns:a16="http://schemas.microsoft.com/office/drawing/2014/main" id="{36A6B3A4-594A-B5F0-6A39-B1F277F3DC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1" name="直線コネクタ 8460">
                        <a:extLst>
                          <a:ext uri="{FF2B5EF4-FFF2-40B4-BE49-F238E27FC236}">
                            <a16:creationId xmlns:a16="http://schemas.microsoft.com/office/drawing/2014/main" id="{3994FDB0-8D75-0A0C-94CB-989068D29F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2" name="直線コネクタ 8461">
                        <a:extLst>
                          <a:ext uri="{FF2B5EF4-FFF2-40B4-BE49-F238E27FC236}">
                            <a16:creationId xmlns:a16="http://schemas.microsoft.com/office/drawing/2014/main" id="{1D201118-0B7F-CDAB-C95F-12BC1BF5A9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3" name="直線コネクタ 8462">
                        <a:extLst>
                          <a:ext uri="{FF2B5EF4-FFF2-40B4-BE49-F238E27FC236}">
                            <a16:creationId xmlns:a16="http://schemas.microsoft.com/office/drawing/2014/main" id="{2A1ECB92-6ABB-83D2-7B1C-067547C983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4" name="直線コネクタ 8463">
                        <a:extLst>
                          <a:ext uri="{FF2B5EF4-FFF2-40B4-BE49-F238E27FC236}">
                            <a16:creationId xmlns:a16="http://schemas.microsoft.com/office/drawing/2014/main" id="{38EE0D6B-8B31-5584-A3AE-26386C467D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5" name="直線コネクタ 8464">
                        <a:extLst>
                          <a:ext uri="{FF2B5EF4-FFF2-40B4-BE49-F238E27FC236}">
                            <a16:creationId xmlns:a16="http://schemas.microsoft.com/office/drawing/2014/main" id="{58B02D42-DA60-9714-08C1-DF3DAB7B1C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6" name="直線コネクタ 8465">
                        <a:extLst>
                          <a:ext uri="{FF2B5EF4-FFF2-40B4-BE49-F238E27FC236}">
                            <a16:creationId xmlns:a16="http://schemas.microsoft.com/office/drawing/2014/main" id="{86C64B5F-BA20-CFBF-E1D1-2644EA4C40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7" name="直線コネクタ 8466">
                        <a:extLst>
                          <a:ext uri="{FF2B5EF4-FFF2-40B4-BE49-F238E27FC236}">
                            <a16:creationId xmlns:a16="http://schemas.microsoft.com/office/drawing/2014/main" id="{46012067-63AB-D547-1EEB-43DA5CF75C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8" name="直線コネクタ 8467">
                        <a:extLst>
                          <a:ext uri="{FF2B5EF4-FFF2-40B4-BE49-F238E27FC236}">
                            <a16:creationId xmlns:a16="http://schemas.microsoft.com/office/drawing/2014/main" id="{FC3002BF-468C-4140-1AFF-AE6C4ADC55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9" name="直線コネクタ 8468">
                        <a:extLst>
                          <a:ext uri="{FF2B5EF4-FFF2-40B4-BE49-F238E27FC236}">
                            <a16:creationId xmlns:a16="http://schemas.microsoft.com/office/drawing/2014/main" id="{270DCF7C-AE83-2C22-870C-8DC2C9A269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0" name="直線コネクタ 8469">
                        <a:extLst>
                          <a:ext uri="{FF2B5EF4-FFF2-40B4-BE49-F238E27FC236}">
                            <a16:creationId xmlns:a16="http://schemas.microsoft.com/office/drawing/2014/main" id="{DA2F0C46-BEB9-9DEA-0054-A74CF89695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1" name="直線コネクタ 8470">
                        <a:extLst>
                          <a:ext uri="{FF2B5EF4-FFF2-40B4-BE49-F238E27FC236}">
                            <a16:creationId xmlns:a16="http://schemas.microsoft.com/office/drawing/2014/main" id="{A3435A67-02A3-18C7-70A1-88669A4AC0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0" name="グループ化 8349">
                    <a:extLst>
                      <a:ext uri="{FF2B5EF4-FFF2-40B4-BE49-F238E27FC236}">
                        <a16:creationId xmlns:a16="http://schemas.microsoft.com/office/drawing/2014/main" id="{98F846D5-D372-B81A-F873-7493AFC02B01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20" name="グループ化 8419">
                      <a:extLst>
                        <a:ext uri="{FF2B5EF4-FFF2-40B4-BE49-F238E27FC236}">
                          <a16:creationId xmlns:a16="http://schemas.microsoft.com/office/drawing/2014/main" id="{F75B0E92-6D8C-4EE0-9C9F-5544E73B7B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38" name="直線コネクタ 8437">
                        <a:extLst>
                          <a:ext uri="{FF2B5EF4-FFF2-40B4-BE49-F238E27FC236}">
                            <a16:creationId xmlns:a16="http://schemas.microsoft.com/office/drawing/2014/main" id="{27374127-4AE4-D315-28C8-429DDD4FC9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9" name="直線コネクタ 8438">
                        <a:extLst>
                          <a:ext uri="{FF2B5EF4-FFF2-40B4-BE49-F238E27FC236}">
                            <a16:creationId xmlns:a16="http://schemas.microsoft.com/office/drawing/2014/main" id="{96C40A9D-87DD-B4E6-FBF2-6B4330811B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0" name="直線コネクタ 8439">
                        <a:extLst>
                          <a:ext uri="{FF2B5EF4-FFF2-40B4-BE49-F238E27FC236}">
                            <a16:creationId xmlns:a16="http://schemas.microsoft.com/office/drawing/2014/main" id="{64F461B2-70C0-781A-A438-C5B7CA22AF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1" name="直線コネクタ 8440">
                        <a:extLst>
                          <a:ext uri="{FF2B5EF4-FFF2-40B4-BE49-F238E27FC236}">
                            <a16:creationId xmlns:a16="http://schemas.microsoft.com/office/drawing/2014/main" id="{076F4374-16D5-9298-12E2-527EB54785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2" name="直線コネクタ 8441">
                        <a:extLst>
                          <a:ext uri="{FF2B5EF4-FFF2-40B4-BE49-F238E27FC236}">
                            <a16:creationId xmlns:a16="http://schemas.microsoft.com/office/drawing/2014/main" id="{68252685-7DFB-E926-0653-1503E9AC2E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3" name="直線コネクタ 8442">
                        <a:extLst>
                          <a:ext uri="{FF2B5EF4-FFF2-40B4-BE49-F238E27FC236}">
                            <a16:creationId xmlns:a16="http://schemas.microsoft.com/office/drawing/2014/main" id="{39DCE6F0-0340-99CA-0C34-E91595DECC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4" name="直線コネクタ 8443">
                        <a:extLst>
                          <a:ext uri="{FF2B5EF4-FFF2-40B4-BE49-F238E27FC236}">
                            <a16:creationId xmlns:a16="http://schemas.microsoft.com/office/drawing/2014/main" id="{EAD258F2-010F-04C5-8A35-52BD1637EF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5" name="直線コネクタ 8444">
                        <a:extLst>
                          <a:ext uri="{FF2B5EF4-FFF2-40B4-BE49-F238E27FC236}">
                            <a16:creationId xmlns:a16="http://schemas.microsoft.com/office/drawing/2014/main" id="{EE999369-046F-130C-7696-D100BE79D3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6" name="直線コネクタ 8445">
                        <a:extLst>
                          <a:ext uri="{FF2B5EF4-FFF2-40B4-BE49-F238E27FC236}">
                            <a16:creationId xmlns:a16="http://schemas.microsoft.com/office/drawing/2014/main" id="{726B98AF-603F-5DC6-F98F-6ACAAD0FFB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7" name="直線コネクタ 8446">
                        <a:extLst>
                          <a:ext uri="{FF2B5EF4-FFF2-40B4-BE49-F238E27FC236}">
                            <a16:creationId xmlns:a16="http://schemas.microsoft.com/office/drawing/2014/main" id="{4FCC1FB4-E8C2-9332-1942-1A3A6675D0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8" name="直線コネクタ 8447">
                        <a:extLst>
                          <a:ext uri="{FF2B5EF4-FFF2-40B4-BE49-F238E27FC236}">
                            <a16:creationId xmlns:a16="http://schemas.microsoft.com/office/drawing/2014/main" id="{CA1E6E08-E29F-49FA-3EF3-C9C2D581B6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9" name="直線コネクタ 8448">
                        <a:extLst>
                          <a:ext uri="{FF2B5EF4-FFF2-40B4-BE49-F238E27FC236}">
                            <a16:creationId xmlns:a16="http://schemas.microsoft.com/office/drawing/2014/main" id="{AB310761-8669-E8F3-AAC2-D637447774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0" name="直線コネクタ 8449">
                        <a:extLst>
                          <a:ext uri="{FF2B5EF4-FFF2-40B4-BE49-F238E27FC236}">
                            <a16:creationId xmlns:a16="http://schemas.microsoft.com/office/drawing/2014/main" id="{BCABBCB4-556E-02DE-56BA-4D05903FD3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1" name="直線コネクタ 8450">
                        <a:extLst>
                          <a:ext uri="{FF2B5EF4-FFF2-40B4-BE49-F238E27FC236}">
                            <a16:creationId xmlns:a16="http://schemas.microsoft.com/office/drawing/2014/main" id="{1F2531B4-6888-0A73-2509-8A852F12AE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2" name="直線コネクタ 8451">
                        <a:extLst>
                          <a:ext uri="{FF2B5EF4-FFF2-40B4-BE49-F238E27FC236}">
                            <a16:creationId xmlns:a16="http://schemas.microsoft.com/office/drawing/2014/main" id="{F81A9633-8F18-A49C-4E91-66CFF63E8B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3" name="直線コネクタ 8452">
                        <a:extLst>
                          <a:ext uri="{FF2B5EF4-FFF2-40B4-BE49-F238E27FC236}">
                            <a16:creationId xmlns:a16="http://schemas.microsoft.com/office/drawing/2014/main" id="{C8E122C1-A622-26A6-287D-1370EDA1B8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21" name="グループ化 8420">
                      <a:extLst>
                        <a:ext uri="{FF2B5EF4-FFF2-40B4-BE49-F238E27FC236}">
                          <a16:creationId xmlns:a16="http://schemas.microsoft.com/office/drawing/2014/main" id="{C9FF4BBF-EEB6-DEFE-1FDB-37937340D5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22" name="直線コネクタ 8421">
                        <a:extLst>
                          <a:ext uri="{FF2B5EF4-FFF2-40B4-BE49-F238E27FC236}">
                            <a16:creationId xmlns:a16="http://schemas.microsoft.com/office/drawing/2014/main" id="{DCBEDD47-D23A-F861-B885-BF61349F0F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3" name="直線コネクタ 8422">
                        <a:extLst>
                          <a:ext uri="{FF2B5EF4-FFF2-40B4-BE49-F238E27FC236}">
                            <a16:creationId xmlns:a16="http://schemas.microsoft.com/office/drawing/2014/main" id="{C95D31FE-EC66-0CC8-479B-EE82E8773C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4" name="直線コネクタ 8423">
                        <a:extLst>
                          <a:ext uri="{FF2B5EF4-FFF2-40B4-BE49-F238E27FC236}">
                            <a16:creationId xmlns:a16="http://schemas.microsoft.com/office/drawing/2014/main" id="{6E6DFE17-03CC-ADFC-F734-AB2CBD9651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5" name="直線コネクタ 8424">
                        <a:extLst>
                          <a:ext uri="{FF2B5EF4-FFF2-40B4-BE49-F238E27FC236}">
                            <a16:creationId xmlns:a16="http://schemas.microsoft.com/office/drawing/2014/main" id="{C01E07B6-C3FA-9E75-35A6-645D81A44F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6" name="直線コネクタ 8425">
                        <a:extLst>
                          <a:ext uri="{FF2B5EF4-FFF2-40B4-BE49-F238E27FC236}">
                            <a16:creationId xmlns:a16="http://schemas.microsoft.com/office/drawing/2014/main" id="{31A7871A-48AD-77F0-698F-CFA5EE7563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7" name="直線コネクタ 8426">
                        <a:extLst>
                          <a:ext uri="{FF2B5EF4-FFF2-40B4-BE49-F238E27FC236}">
                            <a16:creationId xmlns:a16="http://schemas.microsoft.com/office/drawing/2014/main" id="{568761DA-977A-247F-A923-7564B547F2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8" name="直線コネクタ 8427">
                        <a:extLst>
                          <a:ext uri="{FF2B5EF4-FFF2-40B4-BE49-F238E27FC236}">
                            <a16:creationId xmlns:a16="http://schemas.microsoft.com/office/drawing/2014/main" id="{3A73FFBA-9878-E949-0555-642C76BE39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9" name="直線コネクタ 8428">
                        <a:extLst>
                          <a:ext uri="{FF2B5EF4-FFF2-40B4-BE49-F238E27FC236}">
                            <a16:creationId xmlns:a16="http://schemas.microsoft.com/office/drawing/2014/main" id="{0081EE4E-048D-7239-884E-3C8D2A4396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0" name="直線コネクタ 8429">
                        <a:extLst>
                          <a:ext uri="{FF2B5EF4-FFF2-40B4-BE49-F238E27FC236}">
                            <a16:creationId xmlns:a16="http://schemas.microsoft.com/office/drawing/2014/main" id="{6293C2B7-DB8B-CFEB-8B8F-2332C798A9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1" name="直線コネクタ 8430">
                        <a:extLst>
                          <a:ext uri="{FF2B5EF4-FFF2-40B4-BE49-F238E27FC236}">
                            <a16:creationId xmlns:a16="http://schemas.microsoft.com/office/drawing/2014/main" id="{30034021-99FA-8DAB-78D8-2145BC96DA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2" name="直線コネクタ 8431">
                        <a:extLst>
                          <a:ext uri="{FF2B5EF4-FFF2-40B4-BE49-F238E27FC236}">
                            <a16:creationId xmlns:a16="http://schemas.microsoft.com/office/drawing/2014/main" id="{4D540EDA-962D-9F05-BF00-6B3C039BBB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3" name="直線コネクタ 8432">
                        <a:extLst>
                          <a:ext uri="{FF2B5EF4-FFF2-40B4-BE49-F238E27FC236}">
                            <a16:creationId xmlns:a16="http://schemas.microsoft.com/office/drawing/2014/main" id="{94CC1EDE-4EDD-D349-5104-7846A3F727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4" name="直線コネクタ 8433">
                        <a:extLst>
                          <a:ext uri="{FF2B5EF4-FFF2-40B4-BE49-F238E27FC236}">
                            <a16:creationId xmlns:a16="http://schemas.microsoft.com/office/drawing/2014/main" id="{C2249679-9E82-0E17-7DBD-F04C959F0F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5" name="直線コネクタ 8434">
                        <a:extLst>
                          <a:ext uri="{FF2B5EF4-FFF2-40B4-BE49-F238E27FC236}">
                            <a16:creationId xmlns:a16="http://schemas.microsoft.com/office/drawing/2014/main" id="{3FF6CDC3-7525-9E54-EE22-3294C94644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6" name="直線コネクタ 8435">
                        <a:extLst>
                          <a:ext uri="{FF2B5EF4-FFF2-40B4-BE49-F238E27FC236}">
                            <a16:creationId xmlns:a16="http://schemas.microsoft.com/office/drawing/2014/main" id="{7CF2D2D8-E7EF-89D7-E82B-835F589A54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7" name="直線コネクタ 8436">
                        <a:extLst>
                          <a:ext uri="{FF2B5EF4-FFF2-40B4-BE49-F238E27FC236}">
                            <a16:creationId xmlns:a16="http://schemas.microsoft.com/office/drawing/2014/main" id="{86E901AF-5CE8-4926-8A54-B90310BA8C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1" name="グループ化 8350">
                    <a:extLst>
                      <a:ext uri="{FF2B5EF4-FFF2-40B4-BE49-F238E27FC236}">
                        <a16:creationId xmlns:a16="http://schemas.microsoft.com/office/drawing/2014/main" id="{737D6A59-0C1B-C278-B60A-3C44F3C97D29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386" name="グループ化 8385">
                      <a:extLst>
                        <a:ext uri="{FF2B5EF4-FFF2-40B4-BE49-F238E27FC236}">
                          <a16:creationId xmlns:a16="http://schemas.microsoft.com/office/drawing/2014/main" id="{A9421A9F-4CDC-5553-6D7F-5C9D70A8DC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04" name="直線コネクタ 8403">
                        <a:extLst>
                          <a:ext uri="{FF2B5EF4-FFF2-40B4-BE49-F238E27FC236}">
                            <a16:creationId xmlns:a16="http://schemas.microsoft.com/office/drawing/2014/main" id="{52B119B6-78B7-2A02-1F83-7BE2AC945C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5" name="直線コネクタ 8404">
                        <a:extLst>
                          <a:ext uri="{FF2B5EF4-FFF2-40B4-BE49-F238E27FC236}">
                            <a16:creationId xmlns:a16="http://schemas.microsoft.com/office/drawing/2014/main" id="{C5C00679-5D58-7345-A8D1-0A0A3A8C18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6" name="直線コネクタ 8405">
                        <a:extLst>
                          <a:ext uri="{FF2B5EF4-FFF2-40B4-BE49-F238E27FC236}">
                            <a16:creationId xmlns:a16="http://schemas.microsoft.com/office/drawing/2014/main" id="{F9F8AF1C-8CBF-BC41-AD16-F3319B2955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7" name="直線コネクタ 8406">
                        <a:extLst>
                          <a:ext uri="{FF2B5EF4-FFF2-40B4-BE49-F238E27FC236}">
                            <a16:creationId xmlns:a16="http://schemas.microsoft.com/office/drawing/2014/main" id="{64E35BA1-3084-1107-D7BC-87216CA879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8" name="直線コネクタ 8407">
                        <a:extLst>
                          <a:ext uri="{FF2B5EF4-FFF2-40B4-BE49-F238E27FC236}">
                            <a16:creationId xmlns:a16="http://schemas.microsoft.com/office/drawing/2014/main" id="{749EB0A3-D86F-680A-AC28-CC05E71558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9" name="直線コネクタ 8408">
                        <a:extLst>
                          <a:ext uri="{FF2B5EF4-FFF2-40B4-BE49-F238E27FC236}">
                            <a16:creationId xmlns:a16="http://schemas.microsoft.com/office/drawing/2014/main" id="{0C19F84A-8964-C359-020C-611C45E9BD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0" name="直線コネクタ 8409">
                        <a:extLst>
                          <a:ext uri="{FF2B5EF4-FFF2-40B4-BE49-F238E27FC236}">
                            <a16:creationId xmlns:a16="http://schemas.microsoft.com/office/drawing/2014/main" id="{6D555F8F-0E9E-E355-E741-6A58E90FB9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1" name="直線コネクタ 8410">
                        <a:extLst>
                          <a:ext uri="{FF2B5EF4-FFF2-40B4-BE49-F238E27FC236}">
                            <a16:creationId xmlns:a16="http://schemas.microsoft.com/office/drawing/2014/main" id="{44C59CC3-0DD0-EECC-2967-30ADFBCD80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2" name="直線コネクタ 8411">
                        <a:extLst>
                          <a:ext uri="{FF2B5EF4-FFF2-40B4-BE49-F238E27FC236}">
                            <a16:creationId xmlns:a16="http://schemas.microsoft.com/office/drawing/2014/main" id="{510E621B-20B9-AF71-E801-AC22BA73CF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3" name="直線コネクタ 8412">
                        <a:extLst>
                          <a:ext uri="{FF2B5EF4-FFF2-40B4-BE49-F238E27FC236}">
                            <a16:creationId xmlns:a16="http://schemas.microsoft.com/office/drawing/2014/main" id="{C970D93A-4FE9-F319-A249-9A4533C5D2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4" name="直線コネクタ 8413">
                        <a:extLst>
                          <a:ext uri="{FF2B5EF4-FFF2-40B4-BE49-F238E27FC236}">
                            <a16:creationId xmlns:a16="http://schemas.microsoft.com/office/drawing/2014/main" id="{F8146AC9-2DF8-D1E6-B7D3-70F895CC2F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5" name="直線コネクタ 8414">
                        <a:extLst>
                          <a:ext uri="{FF2B5EF4-FFF2-40B4-BE49-F238E27FC236}">
                            <a16:creationId xmlns:a16="http://schemas.microsoft.com/office/drawing/2014/main" id="{719E73D4-CB09-2B05-A3DB-A5416DE5CD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6" name="直線コネクタ 8415">
                        <a:extLst>
                          <a:ext uri="{FF2B5EF4-FFF2-40B4-BE49-F238E27FC236}">
                            <a16:creationId xmlns:a16="http://schemas.microsoft.com/office/drawing/2014/main" id="{4E5E2D42-5EAD-0467-DC80-4D1C343B93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7" name="直線コネクタ 8416">
                        <a:extLst>
                          <a:ext uri="{FF2B5EF4-FFF2-40B4-BE49-F238E27FC236}">
                            <a16:creationId xmlns:a16="http://schemas.microsoft.com/office/drawing/2014/main" id="{F7A4DEC5-8D6D-E34E-5DD1-DF7F67792C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8" name="直線コネクタ 8417">
                        <a:extLst>
                          <a:ext uri="{FF2B5EF4-FFF2-40B4-BE49-F238E27FC236}">
                            <a16:creationId xmlns:a16="http://schemas.microsoft.com/office/drawing/2014/main" id="{112D53F1-6B75-E0D1-6A47-693C173D65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9" name="直線コネクタ 8418">
                        <a:extLst>
                          <a:ext uri="{FF2B5EF4-FFF2-40B4-BE49-F238E27FC236}">
                            <a16:creationId xmlns:a16="http://schemas.microsoft.com/office/drawing/2014/main" id="{768706F9-0F18-DD48-EA8A-9219BD383B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387" name="グループ化 8386">
                      <a:extLst>
                        <a:ext uri="{FF2B5EF4-FFF2-40B4-BE49-F238E27FC236}">
                          <a16:creationId xmlns:a16="http://schemas.microsoft.com/office/drawing/2014/main" id="{F3752421-F8C5-C3A5-0D32-5936AC4D29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388" name="直線コネクタ 8387">
                        <a:extLst>
                          <a:ext uri="{FF2B5EF4-FFF2-40B4-BE49-F238E27FC236}">
                            <a16:creationId xmlns:a16="http://schemas.microsoft.com/office/drawing/2014/main" id="{B5F57A4B-CD78-08C7-9E08-9D892076B5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89" name="直線コネクタ 8388">
                        <a:extLst>
                          <a:ext uri="{FF2B5EF4-FFF2-40B4-BE49-F238E27FC236}">
                            <a16:creationId xmlns:a16="http://schemas.microsoft.com/office/drawing/2014/main" id="{598FAE18-FAE2-A4F8-BE00-1FEBB9AF63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0" name="直線コネクタ 8389">
                        <a:extLst>
                          <a:ext uri="{FF2B5EF4-FFF2-40B4-BE49-F238E27FC236}">
                            <a16:creationId xmlns:a16="http://schemas.microsoft.com/office/drawing/2014/main" id="{1FE5BEF2-50B1-D602-B4C4-A6A81AE0C0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1" name="直線コネクタ 8390">
                        <a:extLst>
                          <a:ext uri="{FF2B5EF4-FFF2-40B4-BE49-F238E27FC236}">
                            <a16:creationId xmlns:a16="http://schemas.microsoft.com/office/drawing/2014/main" id="{87275DEC-B03F-C3EB-51DE-FA0CA4F93C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2" name="直線コネクタ 8391">
                        <a:extLst>
                          <a:ext uri="{FF2B5EF4-FFF2-40B4-BE49-F238E27FC236}">
                            <a16:creationId xmlns:a16="http://schemas.microsoft.com/office/drawing/2014/main" id="{66C54846-F9C0-C8CF-69FE-D3B6358C30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3" name="直線コネクタ 8392">
                        <a:extLst>
                          <a:ext uri="{FF2B5EF4-FFF2-40B4-BE49-F238E27FC236}">
                            <a16:creationId xmlns:a16="http://schemas.microsoft.com/office/drawing/2014/main" id="{E930208E-86DA-8FBE-9BC2-B02B315D33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4" name="直線コネクタ 8393">
                        <a:extLst>
                          <a:ext uri="{FF2B5EF4-FFF2-40B4-BE49-F238E27FC236}">
                            <a16:creationId xmlns:a16="http://schemas.microsoft.com/office/drawing/2014/main" id="{62A85E0E-E0D7-15FE-5A67-4F29E71535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5" name="直線コネクタ 8394">
                        <a:extLst>
                          <a:ext uri="{FF2B5EF4-FFF2-40B4-BE49-F238E27FC236}">
                            <a16:creationId xmlns:a16="http://schemas.microsoft.com/office/drawing/2014/main" id="{15FF2F67-6587-1048-7795-AAEC723CCD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6" name="直線コネクタ 8395">
                        <a:extLst>
                          <a:ext uri="{FF2B5EF4-FFF2-40B4-BE49-F238E27FC236}">
                            <a16:creationId xmlns:a16="http://schemas.microsoft.com/office/drawing/2014/main" id="{3871A6FF-9187-F065-6CE9-9F883A9643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7" name="直線コネクタ 8396">
                        <a:extLst>
                          <a:ext uri="{FF2B5EF4-FFF2-40B4-BE49-F238E27FC236}">
                            <a16:creationId xmlns:a16="http://schemas.microsoft.com/office/drawing/2014/main" id="{CB29D6FA-A08B-3009-6572-6575D211DC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8" name="直線コネクタ 8397">
                        <a:extLst>
                          <a:ext uri="{FF2B5EF4-FFF2-40B4-BE49-F238E27FC236}">
                            <a16:creationId xmlns:a16="http://schemas.microsoft.com/office/drawing/2014/main" id="{2D42503D-4767-8349-5CF9-AF6EC2C58A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9" name="直線コネクタ 8398">
                        <a:extLst>
                          <a:ext uri="{FF2B5EF4-FFF2-40B4-BE49-F238E27FC236}">
                            <a16:creationId xmlns:a16="http://schemas.microsoft.com/office/drawing/2014/main" id="{DEC50BB3-C9B7-2C02-0184-FEE8B67894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0" name="直線コネクタ 8399">
                        <a:extLst>
                          <a:ext uri="{FF2B5EF4-FFF2-40B4-BE49-F238E27FC236}">
                            <a16:creationId xmlns:a16="http://schemas.microsoft.com/office/drawing/2014/main" id="{AB215869-3B31-3DA0-C21B-77C810074E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1" name="直線コネクタ 8400">
                        <a:extLst>
                          <a:ext uri="{FF2B5EF4-FFF2-40B4-BE49-F238E27FC236}">
                            <a16:creationId xmlns:a16="http://schemas.microsoft.com/office/drawing/2014/main" id="{A17CA59F-29D0-E242-EE27-CF04ABC7E2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2" name="直線コネクタ 8401">
                        <a:extLst>
                          <a:ext uri="{FF2B5EF4-FFF2-40B4-BE49-F238E27FC236}">
                            <a16:creationId xmlns:a16="http://schemas.microsoft.com/office/drawing/2014/main" id="{973FE1C3-0E45-0D26-3056-5E37131DA3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3" name="直線コネクタ 8402">
                        <a:extLst>
                          <a:ext uri="{FF2B5EF4-FFF2-40B4-BE49-F238E27FC236}">
                            <a16:creationId xmlns:a16="http://schemas.microsoft.com/office/drawing/2014/main" id="{0081F58B-C213-20FF-4F2F-091E5D46D1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2" name="グループ化 8351">
                    <a:extLst>
                      <a:ext uri="{FF2B5EF4-FFF2-40B4-BE49-F238E27FC236}">
                        <a16:creationId xmlns:a16="http://schemas.microsoft.com/office/drawing/2014/main" id="{C63E4F9C-007C-04A6-9D5C-47C7DAFD1C7B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70" name="直線コネクタ 8369">
                      <a:extLst>
                        <a:ext uri="{FF2B5EF4-FFF2-40B4-BE49-F238E27FC236}">
                          <a16:creationId xmlns:a16="http://schemas.microsoft.com/office/drawing/2014/main" id="{F9A2388D-ABFC-E28D-27D5-330664EFEE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1" name="直線コネクタ 8370">
                      <a:extLst>
                        <a:ext uri="{FF2B5EF4-FFF2-40B4-BE49-F238E27FC236}">
                          <a16:creationId xmlns:a16="http://schemas.microsoft.com/office/drawing/2014/main" id="{C8E97618-528A-AF7F-F0C7-1B6BBF66F1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2" name="直線コネクタ 8371">
                      <a:extLst>
                        <a:ext uri="{FF2B5EF4-FFF2-40B4-BE49-F238E27FC236}">
                          <a16:creationId xmlns:a16="http://schemas.microsoft.com/office/drawing/2014/main" id="{4E1B78D2-27C0-6BFB-3BC1-EF08DCC491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3" name="直線コネクタ 8372">
                      <a:extLst>
                        <a:ext uri="{FF2B5EF4-FFF2-40B4-BE49-F238E27FC236}">
                          <a16:creationId xmlns:a16="http://schemas.microsoft.com/office/drawing/2014/main" id="{E9924D49-A1F0-D714-B3CE-A834C510E9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4" name="直線コネクタ 8373">
                      <a:extLst>
                        <a:ext uri="{FF2B5EF4-FFF2-40B4-BE49-F238E27FC236}">
                          <a16:creationId xmlns:a16="http://schemas.microsoft.com/office/drawing/2014/main" id="{3AE9DDE9-9EBD-CBEC-709E-635EEFAF27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5" name="直線コネクタ 8374">
                      <a:extLst>
                        <a:ext uri="{FF2B5EF4-FFF2-40B4-BE49-F238E27FC236}">
                          <a16:creationId xmlns:a16="http://schemas.microsoft.com/office/drawing/2014/main" id="{BAD5F671-DACD-2E4B-26F6-A70BA7D287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6" name="直線コネクタ 8375">
                      <a:extLst>
                        <a:ext uri="{FF2B5EF4-FFF2-40B4-BE49-F238E27FC236}">
                          <a16:creationId xmlns:a16="http://schemas.microsoft.com/office/drawing/2014/main" id="{4FE2FAE5-C2CE-8FE6-4FEF-218F63F31A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7" name="直線コネクタ 8376">
                      <a:extLst>
                        <a:ext uri="{FF2B5EF4-FFF2-40B4-BE49-F238E27FC236}">
                          <a16:creationId xmlns:a16="http://schemas.microsoft.com/office/drawing/2014/main" id="{04AAECA0-5062-0B18-4834-A15C6EE9D9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8" name="直線コネクタ 8377">
                      <a:extLst>
                        <a:ext uri="{FF2B5EF4-FFF2-40B4-BE49-F238E27FC236}">
                          <a16:creationId xmlns:a16="http://schemas.microsoft.com/office/drawing/2014/main" id="{FE1750E6-D3ED-1BE7-8DFE-391A97AE3E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9" name="直線コネクタ 8378">
                      <a:extLst>
                        <a:ext uri="{FF2B5EF4-FFF2-40B4-BE49-F238E27FC236}">
                          <a16:creationId xmlns:a16="http://schemas.microsoft.com/office/drawing/2014/main" id="{3D4360E6-0C10-1A06-6FCC-79E5E1C687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0" name="直線コネクタ 8379">
                      <a:extLst>
                        <a:ext uri="{FF2B5EF4-FFF2-40B4-BE49-F238E27FC236}">
                          <a16:creationId xmlns:a16="http://schemas.microsoft.com/office/drawing/2014/main" id="{9B4D5800-51CD-51F8-A06E-5C7733D3CC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1" name="直線コネクタ 8380">
                      <a:extLst>
                        <a:ext uri="{FF2B5EF4-FFF2-40B4-BE49-F238E27FC236}">
                          <a16:creationId xmlns:a16="http://schemas.microsoft.com/office/drawing/2014/main" id="{E24BBD94-B176-843A-9CD2-489BDF0700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2" name="直線コネクタ 8381">
                      <a:extLst>
                        <a:ext uri="{FF2B5EF4-FFF2-40B4-BE49-F238E27FC236}">
                          <a16:creationId xmlns:a16="http://schemas.microsoft.com/office/drawing/2014/main" id="{4BB768AC-F2A6-4E4D-3AFA-266489403A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3" name="直線コネクタ 8382">
                      <a:extLst>
                        <a:ext uri="{FF2B5EF4-FFF2-40B4-BE49-F238E27FC236}">
                          <a16:creationId xmlns:a16="http://schemas.microsoft.com/office/drawing/2014/main" id="{0C061D21-E305-5E66-49A6-072616BDCD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4" name="直線コネクタ 8383">
                      <a:extLst>
                        <a:ext uri="{FF2B5EF4-FFF2-40B4-BE49-F238E27FC236}">
                          <a16:creationId xmlns:a16="http://schemas.microsoft.com/office/drawing/2014/main" id="{0FC3AD0A-84D2-A60F-B6AA-F9E3D42C5D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5" name="直線コネクタ 8384">
                      <a:extLst>
                        <a:ext uri="{FF2B5EF4-FFF2-40B4-BE49-F238E27FC236}">
                          <a16:creationId xmlns:a16="http://schemas.microsoft.com/office/drawing/2014/main" id="{00D7188C-2495-10AD-8939-779FD64C8B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353" name="グループ化 8352">
                    <a:extLst>
                      <a:ext uri="{FF2B5EF4-FFF2-40B4-BE49-F238E27FC236}">
                        <a16:creationId xmlns:a16="http://schemas.microsoft.com/office/drawing/2014/main" id="{E35557AE-45BC-7F9A-CE29-AF0BA9EC68A8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54" name="直線コネクタ 8353">
                      <a:extLst>
                        <a:ext uri="{FF2B5EF4-FFF2-40B4-BE49-F238E27FC236}">
                          <a16:creationId xmlns:a16="http://schemas.microsoft.com/office/drawing/2014/main" id="{E49D01A7-9930-F705-C372-696FE5367D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5" name="直線コネクタ 8354">
                      <a:extLst>
                        <a:ext uri="{FF2B5EF4-FFF2-40B4-BE49-F238E27FC236}">
                          <a16:creationId xmlns:a16="http://schemas.microsoft.com/office/drawing/2014/main" id="{1ACD06AA-5745-AD5E-5DCD-D22994D0DC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6" name="直線コネクタ 8355">
                      <a:extLst>
                        <a:ext uri="{FF2B5EF4-FFF2-40B4-BE49-F238E27FC236}">
                          <a16:creationId xmlns:a16="http://schemas.microsoft.com/office/drawing/2014/main" id="{9CFE2C2B-36C7-7A66-D9F3-46BF6A30C0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7" name="直線コネクタ 8356">
                      <a:extLst>
                        <a:ext uri="{FF2B5EF4-FFF2-40B4-BE49-F238E27FC236}">
                          <a16:creationId xmlns:a16="http://schemas.microsoft.com/office/drawing/2014/main" id="{4EFA0011-68CA-4EEF-434C-F37F8F82D6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8" name="直線コネクタ 8357">
                      <a:extLst>
                        <a:ext uri="{FF2B5EF4-FFF2-40B4-BE49-F238E27FC236}">
                          <a16:creationId xmlns:a16="http://schemas.microsoft.com/office/drawing/2014/main" id="{30857594-B84C-A40A-3E69-B646DCF30A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9" name="直線コネクタ 8358">
                      <a:extLst>
                        <a:ext uri="{FF2B5EF4-FFF2-40B4-BE49-F238E27FC236}">
                          <a16:creationId xmlns:a16="http://schemas.microsoft.com/office/drawing/2014/main" id="{694C4F37-255E-8CE0-BB9D-7DFD304E1C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0" name="直線コネクタ 8359">
                      <a:extLst>
                        <a:ext uri="{FF2B5EF4-FFF2-40B4-BE49-F238E27FC236}">
                          <a16:creationId xmlns:a16="http://schemas.microsoft.com/office/drawing/2014/main" id="{2B957FED-E69B-F5AF-C3FD-EAD5239B1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1" name="直線コネクタ 8360">
                      <a:extLst>
                        <a:ext uri="{FF2B5EF4-FFF2-40B4-BE49-F238E27FC236}">
                          <a16:creationId xmlns:a16="http://schemas.microsoft.com/office/drawing/2014/main" id="{EB12D582-1D59-B0BA-0CFE-FAE94FCB7D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2" name="直線コネクタ 8361">
                      <a:extLst>
                        <a:ext uri="{FF2B5EF4-FFF2-40B4-BE49-F238E27FC236}">
                          <a16:creationId xmlns:a16="http://schemas.microsoft.com/office/drawing/2014/main" id="{9E7DEF61-57E7-E4E9-5124-FA43C7B2DA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3" name="直線コネクタ 8362">
                      <a:extLst>
                        <a:ext uri="{FF2B5EF4-FFF2-40B4-BE49-F238E27FC236}">
                          <a16:creationId xmlns:a16="http://schemas.microsoft.com/office/drawing/2014/main" id="{5D60A4D1-540B-810F-0607-7BF6684B10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4" name="直線コネクタ 8363">
                      <a:extLst>
                        <a:ext uri="{FF2B5EF4-FFF2-40B4-BE49-F238E27FC236}">
                          <a16:creationId xmlns:a16="http://schemas.microsoft.com/office/drawing/2014/main" id="{8B566CD2-DA22-55CB-0BB3-1FF2F1C43A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5" name="直線コネクタ 8364">
                      <a:extLst>
                        <a:ext uri="{FF2B5EF4-FFF2-40B4-BE49-F238E27FC236}">
                          <a16:creationId xmlns:a16="http://schemas.microsoft.com/office/drawing/2014/main" id="{A050D749-AD0F-E7BD-CE6A-1204737493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6" name="直線コネクタ 8365">
                      <a:extLst>
                        <a:ext uri="{FF2B5EF4-FFF2-40B4-BE49-F238E27FC236}">
                          <a16:creationId xmlns:a16="http://schemas.microsoft.com/office/drawing/2014/main" id="{8DBE3814-951E-D574-F19B-29E602AA0D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7" name="直線コネクタ 8366">
                      <a:extLst>
                        <a:ext uri="{FF2B5EF4-FFF2-40B4-BE49-F238E27FC236}">
                          <a16:creationId xmlns:a16="http://schemas.microsoft.com/office/drawing/2014/main" id="{13C5D872-FD63-27A6-29E5-1140BD7AC7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8" name="直線コネクタ 8367">
                      <a:extLst>
                        <a:ext uri="{FF2B5EF4-FFF2-40B4-BE49-F238E27FC236}">
                          <a16:creationId xmlns:a16="http://schemas.microsoft.com/office/drawing/2014/main" id="{FEE1A78A-B20E-56AA-C1CA-9131748A7A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9" name="直線コネクタ 8368">
                      <a:extLst>
                        <a:ext uri="{FF2B5EF4-FFF2-40B4-BE49-F238E27FC236}">
                          <a16:creationId xmlns:a16="http://schemas.microsoft.com/office/drawing/2014/main" id="{3598DD42-5486-4AC4-1F3A-CD02729464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320" name="グループ化 8319">
                  <a:extLst>
                    <a:ext uri="{FF2B5EF4-FFF2-40B4-BE49-F238E27FC236}">
                      <a16:creationId xmlns:a16="http://schemas.microsoft.com/office/drawing/2014/main" id="{0D1E767B-8E48-0D87-CE12-63166791DD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42" name="直線コネクタ 8341">
                    <a:extLst>
                      <a:ext uri="{FF2B5EF4-FFF2-40B4-BE49-F238E27FC236}">
                        <a16:creationId xmlns:a16="http://schemas.microsoft.com/office/drawing/2014/main" id="{D4844650-49DE-A821-7A36-0C68D9CA0A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3" name="直線コネクタ 8342">
                    <a:extLst>
                      <a:ext uri="{FF2B5EF4-FFF2-40B4-BE49-F238E27FC236}">
                        <a16:creationId xmlns:a16="http://schemas.microsoft.com/office/drawing/2014/main" id="{28434B4C-2DF6-3A62-AD7D-EFC320B321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4" name="直線コネクタ 8343">
                    <a:extLst>
                      <a:ext uri="{FF2B5EF4-FFF2-40B4-BE49-F238E27FC236}">
                        <a16:creationId xmlns:a16="http://schemas.microsoft.com/office/drawing/2014/main" id="{7EA420DC-1CBD-D914-1855-7C8437AC18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5" name="直線コネクタ 8344">
                    <a:extLst>
                      <a:ext uri="{FF2B5EF4-FFF2-40B4-BE49-F238E27FC236}">
                        <a16:creationId xmlns:a16="http://schemas.microsoft.com/office/drawing/2014/main" id="{B8BB4D5F-51B2-8CAB-119E-8A8E40A943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6" name="直線コネクタ 8345">
                    <a:extLst>
                      <a:ext uri="{FF2B5EF4-FFF2-40B4-BE49-F238E27FC236}">
                        <a16:creationId xmlns:a16="http://schemas.microsoft.com/office/drawing/2014/main" id="{EFD40796-BF54-AB73-1F55-C15113CFC1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7" name="直線コネクタ 8346">
                    <a:extLst>
                      <a:ext uri="{FF2B5EF4-FFF2-40B4-BE49-F238E27FC236}">
                        <a16:creationId xmlns:a16="http://schemas.microsoft.com/office/drawing/2014/main" id="{83D92CE3-34C9-2B4B-89BD-7A50BD1097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1" name="グループ化 8320">
                  <a:extLst>
                    <a:ext uri="{FF2B5EF4-FFF2-40B4-BE49-F238E27FC236}">
                      <a16:creationId xmlns:a16="http://schemas.microsoft.com/office/drawing/2014/main" id="{44A1D05C-4C60-C3FC-CCD2-7E4612AAD5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6" name="直線コネクタ 8335">
                    <a:extLst>
                      <a:ext uri="{FF2B5EF4-FFF2-40B4-BE49-F238E27FC236}">
                        <a16:creationId xmlns:a16="http://schemas.microsoft.com/office/drawing/2014/main" id="{B33ED0D7-1CEC-366D-E8F4-27286B2D35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7" name="直線コネクタ 8336">
                    <a:extLst>
                      <a:ext uri="{FF2B5EF4-FFF2-40B4-BE49-F238E27FC236}">
                        <a16:creationId xmlns:a16="http://schemas.microsoft.com/office/drawing/2014/main" id="{119FA1A2-5322-5D95-D733-2E3C6FC834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8" name="直線コネクタ 8337">
                    <a:extLst>
                      <a:ext uri="{FF2B5EF4-FFF2-40B4-BE49-F238E27FC236}">
                        <a16:creationId xmlns:a16="http://schemas.microsoft.com/office/drawing/2014/main" id="{CC2890B4-9DFE-8D87-0CE9-4DDD61E195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9" name="直線コネクタ 8338">
                    <a:extLst>
                      <a:ext uri="{FF2B5EF4-FFF2-40B4-BE49-F238E27FC236}">
                        <a16:creationId xmlns:a16="http://schemas.microsoft.com/office/drawing/2014/main" id="{44556DB1-B55C-0D15-6F26-F3FF4B16AB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0" name="直線コネクタ 8339">
                    <a:extLst>
                      <a:ext uri="{FF2B5EF4-FFF2-40B4-BE49-F238E27FC236}">
                        <a16:creationId xmlns:a16="http://schemas.microsoft.com/office/drawing/2014/main" id="{2B8226DF-6DA1-2AC3-7324-E9CF77562A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1" name="直線コネクタ 8340">
                    <a:extLst>
                      <a:ext uri="{FF2B5EF4-FFF2-40B4-BE49-F238E27FC236}">
                        <a16:creationId xmlns:a16="http://schemas.microsoft.com/office/drawing/2014/main" id="{48DD0A3C-8463-A56C-D835-5AE867382B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2" name="グループ化 8321">
                  <a:extLst>
                    <a:ext uri="{FF2B5EF4-FFF2-40B4-BE49-F238E27FC236}">
                      <a16:creationId xmlns:a16="http://schemas.microsoft.com/office/drawing/2014/main" id="{2E868520-4C75-D7C3-D82F-BA25A58801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0" name="直線コネクタ 8329">
                    <a:extLst>
                      <a:ext uri="{FF2B5EF4-FFF2-40B4-BE49-F238E27FC236}">
                        <a16:creationId xmlns:a16="http://schemas.microsoft.com/office/drawing/2014/main" id="{5FAEC3D2-93D4-4D93-55D0-1158A2BFAB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1" name="直線コネクタ 8330">
                    <a:extLst>
                      <a:ext uri="{FF2B5EF4-FFF2-40B4-BE49-F238E27FC236}">
                        <a16:creationId xmlns:a16="http://schemas.microsoft.com/office/drawing/2014/main" id="{A8C301F3-AE0E-59A1-8603-E463B2931A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2" name="直線コネクタ 8331">
                    <a:extLst>
                      <a:ext uri="{FF2B5EF4-FFF2-40B4-BE49-F238E27FC236}">
                        <a16:creationId xmlns:a16="http://schemas.microsoft.com/office/drawing/2014/main" id="{7FF20061-990E-3A04-409D-5D40502A5D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3" name="直線コネクタ 8332">
                    <a:extLst>
                      <a:ext uri="{FF2B5EF4-FFF2-40B4-BE49-F238E27FC236}">
                        <a16:creationId xmlns:a16="http://schemas.microsoft.com/office/drawing/2014/main" id="{2AD83CD9-F953-2436-5BB0-F087FD8CCC2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4" name="直線コネクタ 8333">
                    <a:extLst>
                      <a:ext uri="{FF2B5EF4-FFF2-40B4-BE49-F238E27FC236}">
                        <a16:creationId xmlns:a16="http://schemas.microsoft.com/office/drawing/2014/main" id="{E64E363B-0709-9536-FA11-2A8E4C492E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5" name="直線コネクタ 8334">
                    <a:extLst>
                      <a:ext uri="{FF2B5EF4-FFF2-40B4-BE49-F238E27FC236}">
                        <a16:creationId xmlns:a16="http://schemas.microsoft.com/office/drawing/2014/main" id="{734415CA-13A2-94FD-2690-2C23426B9D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3" name="グループ化 8322">
                  <a:extLst>
                    <a:ext uri="{FF2B5EF4-FFF2-40B4-BE49-F238E27FC236}">
                      <a16:creationId xmlns:a16="http://schemas.microsoft.com/office/drawing/2014/main" id="{1BDE7A33-6596-BF6E-2FA6-9363262F8F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24" name="直線コネクタ 8323">
                    <a:extLst>
                      <a:ext uri="{FF2B5EF4-FFF2-40B4-BE49-F238E27FC236}">
                        <a16:creationId xmlns:a16="http://schemas.microsoft.com/office/drawing/2014/main" id="{AE3D6237-21B1-0088-2C76-96AF14911E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5" name="直線コネクタ 8324">
                    <a:extLst>
                      <a:ext uri="{FF2B5EF4-FFF2-40B4-BE49-F238E27FC236}">
                        <a16:creationId xmlns:a16="http://schemas.microsoft.com/office/drawing/2014/main" id="{0E8CD043-1584-123A-B053-8FF399433A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6" name="直線コネクタ 8325">
                    <a:extLst>
                      <a:ext uri="{FF2B5EF4-FFF2-40B4-BE49-F238E27FC236}">
                        <a16:creationId xmlns:a16="http://schemas.microsoft.com/office/drawing/2014/main" id="{738525C5-C5AE-3928-B79D-5652F735F0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7" name="直線コネクタ 8326">
                    <a:extLst>
                      <a:ext uri="{FF2B5EF4-FFF2-40B4-BE49-F238E27FC236}">
                        <a16:creationId xmlns:a16="http://schemas.microsoft.com/office/drawing/2014/main" id="{D9F49AC8-883F-9C9F-A0E7-AB7AD940E6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8" name="直線コネクタ 8327">
                    <a:extLst>
                      <a:ext uri="{FF2B5EF4-FFF2-40B4-BE49-F238E27FC236}">
                        <a16:creationId xmlns:a16="http://schemas.microsoft.com/office/drawing/2014/main" id="{DFBA6E07-B3E4-8F63-A5D1-C8FB48481F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9" name="直線コネクタ 8328">
                    <a:extLst>
                      <a:ext uri="{FF2B5EF4-FFF2-40B4-BE49-F238E27FC236}">
                        <a16:creationId xmlns:a16="http://schemas.microsoft.com/office/drawing/2014/main" id="{31FDC36B-5AF9-41CE-0DD6-994484551E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14506" name="テキスト ボックス 14505">
            <a:extLst>
              <a:ext uri="{FF2B5EF4-FFF2-40B4-BE49-F238E27FC236}">
                <a16:creationId xmlns:a16="http://schemas.microsoft.com/office/drawing/2014/main" id="{35F0D4A3-96C3-694F-A8A3-DD4E3B1E6F5E}"/>
              </a:ext>
            </a:extLst>
          </p:cNvPr>
          <p:cNvSpPr txBox="1"/>
          <p:nvPr/>
        </p:nvSpPr>
        <p:spPr>
          <a:xfrm>
            <a:off x="10197025" y="1734778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Front-side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07" name="テキスト ボックス 14506">
            <a:extLst>
              <a:ext uri="{FF2B5EF4-FFF2-40B4-BE49-F238E27FC236}">
                <a16:creationId xmlns:a16="http://schemas.microsoft.com/office/drawing/2014/main" id="{02BF3099-BF30-4EA5-65B9-4CEB5C3D0587}"/>
              </a:ext>
            </a:extLst>
          </p:cNvPr>
          <p:cNvSpPr txBox="1"/>
          <p:nvPr/>
        </p:nvSpPr>
        <p:spPr>
          <a:xfrm>
            <a:off x="10197025" y="2921617"/>
            <a:ext cx="13171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Back-side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20" name="テキスト ボックス 14519">
            <a:extLst>
              <a:ext uri="{FF2B5EF4-FFF2-40B4-BE49-F238E27FC236}">
                <a16:creationId xmlns:a16="http://schemas.microsoft.com/office/drawing/2014/main" id="{12C1BCBB-5C57-8F75-9335-639F486B2FD3}"/>
              </a:ext>
            </a:extLst>
          </p:cNvPr>
          <p:cNvSpPr txBox="1"/>
          <p:nvPr/>
        </p:nvSpPr>
        <p:spPr>
          <a:xfrm>
            <a:off x="3168478" y="3836846"/>
            <a:ext cx="1361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160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57EB725B-FFB8-EFAB-5AE9-B96B8F0A8590}"/>
              </a:ext>
            </a:extLst>
          </p:cNvPr>
          <p:cNvGrpSpPr/>
          <p:nvPr/>
        </p:nvGrpSpPr>
        <p:grpSpPr>
          <a:xfrm>
            <a:off x="2576944" y="2569004"/>
            <a:ext cx="8715345" cy="380936"/>
            <a:chOff x="1542468" y="3429000"/>
            <a:chExt cx="10516993" cy="462792"/>
          </a:xfrm>
        </p:grpSpPr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1747BB6C-85AF-9BFE-C453-52221B365345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14976" name="グループ化 14975">
                <a:extLst>
                  <a:ext uri="{FF2B5EF4-FFF2-40B4-BE49-F238E27FC236}">
                    <a16:creationId xmlns:a16="http://schemas.microsoft.com/office/drawing/2014/main" id="{A04BCCD3-04B3-8111-B712-CF0C5D345412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544" name="正方形/長方形 15543">
                  <a:extLst>
                    <a:ext uri="{FF2B5EF4-FFF2-40B4-BE49-F238E27FC236}">
                      <a16:creationId xmlns:a16="http://schemas.microsoft.com/office/drawing/2014/main" id="{670396BA-6506-B9AE-38E8-996E2FE49616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545" name="グループ化 15544">
                  <a:extLst>
                    <a:ext uri="{FF2B5EF4-FFF2-40B4-BE49-F238E27FC236}">
                      <a16:creationId xmlns:a16="http://schemas.microsoft.com/office/drawing/2014/main" id="{5442F9E5-4DB3-2651-0ADD-28605A640CC3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574" name="グループ化 15573">
                    <a:extLst>
                      <a:ext uri="{FF2B5EF4-FFF2-40B4-BE49-F238E27FC236}">
                        <a16:creationId xmlns:a16="http://schemas.microsoft.com/office/drawing/2014/main" id="{752942FD-2E13-099A-C2EF-8FB01ADB6937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714" name="正方形/長方形 15713">
                      <a:extLst>
                        <a:ext uri="{FF2B5EF4-FFF2-40B4-BE49-F238E27FC236}">
                          <a16:creationId xmlns:a16="http://schemas.microsoft.com/office/drawing/2014/main" id="{C2F34335-8F69-0DCC-2A43-684F88B8D6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5" name="グループ化 15714">
                      <a:extLst>
                        <a:ext uri="{FF2B5EF4-FFF2-40B4-BE49-F238E27FC236}">
                          <a16:creationId xmlns:a16="http://schemas.microsoft.com/office/drawing/2014/main" id="{B09243FB-E709-889A-EB55-5A9AB24AF8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30" name="正方形/長方形 15729">
                        <a:extLst>
                          <a:ext uri="{FF2B5EF4-FFF2-40B4-BE49-F238E27FC236}">
                            <a16:creationId xmlns:a16="http://schemas.microsoft.com/office/drawing/2014/main" id="{9E587F5E-1C36-7A76-6C26-14001FB0D3C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31" name="正方形/長方形 15730">
                        <a:extLst>
                          <a:ext uri="{FF2B5EF4-FFF2-40B4-BE49-F238E27FC236}">
                            <a16:creationId xmlns:a16="http://schemas.microsoft.com/office/drawing/2014/main" id="{B852B955-5A5A-20A9-80CE-CD146D8CDE5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716" name="グループ化 15715">
                      <a:extLst>
                        <a:ext uri="{FF2B5EF4-FFF2-40B4-BE49-F238E27FC236}">
                          <a16:creationId xmlns:a16="http://schemas.microsoft.com/office/drawing/2014/main" id="{C857482F-6CCD-F773-609A-0B341BEC93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726" name="正方形/長方形 15725">
                        <a:extLst>
                          <a:ext uri="{FF2B5EF4-FFF2-40B4-BE49-F238E27FC236}">
                            <a16:creationId xmlns:a16="http://schemas.microsoft.com/office/drawing/2014/main" id="{A943B047-F298-2CBC-27BB-515AFBDBA26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727" name="グループ化 15726">
                        <a:extLst>
                          <a:ext uri="{FF2B5EF4-FFF2-40B4-BE49-F238E27FC236}">
                            <a16:creationId xmlns:a16="http://schemas.microsoft.com/office/drawing/2014/main" id="{84A3CEBF-8326-3DB1-7D09-8B9CF42BA63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728" name="正方形/長方形 15727">
                          <a:extLst>
                            <a:ext uri="{FF2B5EF4-FFF2-40B4-BE49-F238E27FC236}">
                              <a16:creationId xmlns:a16="http://schemas.microsoft.com/office/drawing/2014/main" id="{1F85F0F2-D83D-1524-3620-9447915F58D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729" name="正方形/長方形 15728">
                          <a:extLst>
                            <a:ext uri="{FF2B5EF4-FFF2-40B4-BE49-F238E27FC236}">
                              <a16:creationId xmlns:a16="http://schemas.microsoft.com/office/drawing/2014/main" id="{A5DDA1C0-2D4B-EAD7-3013-759A7EF51DA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717" name="正方形/長方形 15716">
                      <a:extLst>
                        <a:ext uri="{FF2B5EF4-FFF2-40B4-BE49-F238E27FC236}">
                          <a16:creationId xmlns:a16="http://schemas.microsoft.com/office/drawing/2014/main" id="{2B4455C7-5AE8-0649-213E-6B58A7A31A7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8" name="グループ化 15717">
                      <a:extLst>
                        <a:ext uri="{FF2B5EF4-FFF2-40B4-BE49-F238E27FC236}">
                          <a16:creationId xmlns:a16="http://schemas.microsoft.com/office/drawing/2014/main" id="{F6FC0DE8-F9AC-3A5B-F857-0EC6D9ED63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4" name="正方形/長方形 15723">
                        <a:extLst>
                          <a:ext uri="{FF2B5EF4-FFF2-40B4-BE49-F238E27FC236}">
                            <a16:creationId xmlns:a16="http://schemas.microsoft.com/office/drawing/2014/main" id="{B4C65E75-20A7-85F1-36BF-338115DA354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5" name="正方形/長方形 15724">
                        <a:extLst>
                          <a:ext uri="{FF2B5EF4-FFF2-40B4-BE49-F238E27FC236}">
                            <a16:creationId xmlns:a16="http://schemas.microsoft.com/office/drawing/2014/main" id="{C95403CC-2BEE-A6FE-4CA1-B791F985415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19" name="正方形/長方形 15718">
                      <a:extLst>
                        <a:ext uri="{FF2B5EF4-FFF2-40B4-BE49-F238E27FC236}">
                          <a16:creationId xmlns:a16="http://schemas.microsoft.com/office/drawing/2014/main" id="{681E4320-18DE-072E-53DC-D2E58ED77EA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20" name="グループ化 15719">
                      <a:extLst>
                        <a:ext uri="{FF2B5EF4-FFF2-40B4-BE49-F238E27FC236}">
                          <a16:creationId xmlns:a16="http://schemas.microsoft.com/office/drawing/2014/main" id="{E5B8735E-CDDB-B286-EF18-94344203CE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2" name="正方形/長方形 15721">
                        <a:extLst>
                          <a:ext uri="{FF2B5EF4-FFF2-40B4-BE49-F238E27FC236}">
                            <a16:creationId xmlns:a16="http://schemas.microsoft.com/office/drawing/2014/main" id="{D90D50C0-F682-62D5-5BE1-22ADF718E29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3" name="正方形/長方形 15722">
                        <a:extLst>
                          <a:ext uri="{FF2B5EF4-FFF2-40B4-BE49-F238E27FC236}">
                            <a16:creationId xmlns:a16="http://schemas.microsoft.com/office/drawing/2014/main" id="{233F5895-690B-777A-B76F-DDF7DF4821E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21" name="正方形/長方形 15720">
                      <a:extLst>
                        <a:ext uri="{FF2B5EF4-FFF2-40B4-BE49-F238E27FC236}">
                          <a16:creationId xmlns:a16="http://schemas.microsoft.com/office/drawing/2014/main" id="{82F59FFA-0426-AD37-C2D7-10FAE79473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575" name="グループ化 15574">
                    <a:extLst>
                      <a:ext uri="{FF2B5EF4-FFF2-40B4-BE49-F238E27FC236}">
                        <a16:creationId xmlns:a16="http://schemas.microsoft.com/office/drawing/2014/main" id="{9AAAB50E-8AB2-4053-567A-A68123FD530C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80" name="グループ化 15679">
                      <a:extLst>
                        <a:ext uri="{FF2B5EF4-FFF2-40B4-BE49-F238E27FC236}">
                          <a16:creationId xmlns:a16="http://schemas.microsoft.com/office/drawing/2014/main" id="{29A89A1D-B965-E2C2-D569-3022AD1FE0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98" name="直線コネクタ 15697">
                        <a:extLst>
                          <a:ext uri="{FF2B5EF4-FFF2-40B4-BE49-F238E27FC236}">
                            <a16:creationId xmlns:a16="http://schemas.microsoft.com/office/drawing/2014/main" id="{03B84ED0-016F-291D-5261-FBE889A439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9" name="直線コネクタ 15698">
                        <a:extLst>
                          <a:ext uri="{FF2B5EF4-FFF2-40B4-BE49-F238E27FC236}">
                            <a16:creationId xmlns:a16="http://schemas.microsoft.com/office/drawing/2014/main" id="{C303F667-B6A2-68AF-1CC2-6F8A6EB941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0" name="直線コネクタ 15699">
                        <a:extLst>
                          <a:ext uri="{FF2B5EF4-FFF2-40B4-BE49-F238E27FC236}">
                            <a16:creationId xmlns:a16="http://schemas.microsoft.com/office/drawing/2014/main" id="{9ACD38E4-8E93-B1E0-BC64-6DA93AD243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1" name="直線コネクタ 15700">
                        <a:extLst>
                          <a:ext uri="{FF2B5EF4-FFF2-40B4-BE49-F238E27FC236}">
                            <a16:creationId xmlns:a16="http://schemas.microsoft.com/office/drawing/2014/main" id="{A2092966-E8B2-0828-B7DA-22CB453B21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2" name="直線コネクタ 15701">
                        <a:extLst>
                          <a:ext uri="{FF2B5EF4-FFF2-40B4-BE49-F238E27FC236}">
                            <a16:creationId xmlns:a16="http://schemas.microsoft.com/office/drawing/2014/main" id="{3AEEC925-2DD0-70CC-E6A1-9FC7C9F865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3" name="直線コネクタ 15702">
                        <a:extLst>
                          <a:ext uri="{FF2B5EF4-FFF2-40B4-BE49-F238E27FC236}">
                            <a16:creationId xmlns:a16="http://schemas.microsoft.com/office/drawing/2014/main" id="{2E8EC50A-438D-25A5-9C1A-E30B6EA649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4" name="直線コネクタ 15703">
                        <a:extLst>
                          <a:ext uri="{FF2B5EF4-FFF2-40B4-BE49-F238E27FC236}">
                            <a16:creationId xmlns:a16="http://schemas.microsoft.com/office/drawing/2014/main" id="{FBCE0B8C-5A2E-1A62-6947-D5E8F450B9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5" name="直線コネクタ 15704">
                        <a:extLst>
                          <a:ext uri="{FF2B5EF4-FFF2-40B4-BE49-F238E27FC236}">
                            <a16:creationId xmlns:a16="http://schemas.microsoft.com/office/drawing/2014/main" id="{D9914AD8-91FC-B4D4-416C-090DFA0E94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6" name="直線コネクタ 15705">
                        <a:extLst>
                          <a:ext uri="{FF2B5EF4-FFF2-40B4-BE49-F238E27FC236}">
                            <a16:creationId xmlns:a16="http://schemas.microsoft.com/office/drawing/2014/main" id="{E3E7796F-7FFF-05A4-80D5-A811ACD501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7" name="直線コネクタ 15706">
                        <a:extLst>
                          <a:ext uri="{FF2B5EF4-FFF2-40B4-BE49-F238E27FC236}">
                            <a16:creationId xmlns:a16="http://schemas.microsoft.com/office/drawing/2014/main" id="{F88214C6-7656-7510-833A-5EF805B290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8" name="直線コネクタ 15707">
                        <a:extLst>
                          <a:ext uri="{FF2B5EF4-FFF2-40B4-BE49-F238E27FC236}">
                            <a16:creationId xmlns:a16="http://schemas.microsoft.com/office/drawing/2014/main" id="{AA226DFD-7258-6377-ADE0-88D9A3A517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9" name="直線コネクタ 15708">
                        <a:extLst>
                          <a:ext uri="{FF2B5EF4-FFF2-40B4-BE49-F238E27FC236}">
                            <a16:creationId xmlns:a16="http://schemas.microsoft.com/office/drawing/2014/main" id="{76C98D89-0FD4-771E-6C57-B7F80EB9F3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0" name="直線コネクタ 15709">
                        <a:extLst>
                          <a:ext uri="{FF2B5EF4-FFF2-40B4-BE49-F238E27FC236}">
                            <a16:creationId xmlns:a16="http://schemas.microsoft.com/office/drawing/2014/main" id="{16FE8002-BE80-761B-16C6-EFAA73AB3A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1" name="直線コネクタ 15710">
                        <a:extLst>
                          <a:ext uri="{FF2B5EF4-FFF2-40B4-BE49-F238E27FC236}">
                            <a16:creationId xmlns:a16="http://schemas.microsoft.com/office/drawing/2014/main" id="{6D85D7FA-0D92-D592-6088-5FEC49DA2C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2" name="直線コネクタ 15711">
                        <a:extLst>
                          <a:ext uri="{FF2B5EF4-FFF2-40B4-BE49-F238E27FC236}">
                            <a16:creationId xmlns:a16="http://schemas.microsoft.com/office/drawing/2014/main" id="{B1AAC206-063F-D1FE-67A2-1564DA9E4D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3" name="直線コネクタ 15712">
                        <a:extLst>
                          <a:ext uri="{FF2B5EF4-FFF2-40B4-BE49-F238E27FC236}">
                            <a16:creationId xmlns:a16="http://schemas.microsoft.com/office/drawing/2014/main" id="{95095F73-DABD-A7E3-0E9A-7310EBECFD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81" name="グループ化 15680">
                      <a:extLst>
                        <a:ext uri="{FF2B5EF4-FFF2-40B4-BE49-F238E27FC236}">
                          <a16:creationId xmlns:a16="http://schemas.microsoft.com/office/drawing/2014/main" id="{76A5E8D0-07CD-266E-E91C-A2A796BED6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82" name="直線コネクタ 15681">
                        <a:extLst>
                          <a:ext uri="{FF2B5EF4-FFF2-40B4-BE49-F238E27FC236}">
                            <a16:creationId xmlns:a16="http://schemas.microsoft.com/office/drawing/2014/main" id="{BECD36F6-D82F-A40F-DE13-1A4BF2860A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3" name="直線コネクタ 15682">
                        <a:extLst>
                          <a:ext uri="{FF2B5EF4-FFF2-40B4-BE49-F238E27FC236}">
                            <a16:creationId xmlns:a16="http://schemas.microsoft.com/office/drawing/2014/main" id="{44B9C71B-DCEF-7C62-DDE2-E7C062A53F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4" name="直線コネクタ 15683">
                        <a:extLst>
                          <a:ext uri="{FF2B5EF4-FFF2-40B4-BE49-F238E27FC236}">
                            <a16:creationId xmlns:a16="http://schemas.microsoft.com/office/drawing/2014/main" id="{4925B07F-D420-3D36-1DD5-8FCA64B1D2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5" name="直線コネクタ 15684">
                        <a:extLst>
                          <a:ext uri="{FF2B5EF4-FFF2-40B4-BE49-F238E27FC236}">
                            <a16:creationId xmlns:a16="http://schemas.microsoft.com/office/drawing/2014/main" id="{45F71594-31D8-6F78-35FD-FEB0372345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6" name="直線コネクタ 15685">
                        <a:extLst>
                          <a:ext uri="{FF2B5EF4-FFF2-40B4-BE49-F238E27FC236}">
                            <a16:creationId xmlns:a16="http://schemas.microsoft.com/office/drawing/2014/main" id="{E6CFBA57-7D75-3FA2-D498-47A4372969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7" name="直線コネクタ 15686">
                        <a:extLst>
                          <a:ext uri="{FF2B5EF4-FFF2-40B4-BE49-F238E27FC236}">
                            <a16:creationId xmlns:a16="http://schemas.microsoft.com/office/drawing/2014/main" id="{96605FF2-F900-054F-D79D-34AED5781E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8" name="直線コネクタ 15687">
                        <a:extLst>
                          <a:ext uri="{FF2B5EF4-FFF2-40B4-BE49-F238E27FC236}">
                            <a16:creationId xmlns:a16="http://schemas.microsoft.com/office/drawing/2014/main" id="{F1BC8CE3-8323-37B5-5645-A6C4ADEE42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9" name="直線コネクタ 15688">
                        <a:extLst>
                          <a:ext uri="{FF2B5EF4-FFF2-40B4-BE49-F238E27FC236}">
                            <a16:creationId xmlns:a16="http://schemas.microsoft.com/office/drawing/2014/main" id="{FDBB1331-9E1D-DA7B-E2E3-C9AA94AA01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0" name="直線コネクタ 15689">
                        <a:extLst>
                          <a:ext uri="{FF2B5EF4-FFF2-40B4-BE49-F238E27FC236}">
                            <a16:creationId xmlns:a16="http://schemas.microsoft.com/office/drawing/2014/main" id="{F74DAF83-A2A9-B16C-6ECE-951441A7E8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1" name="直線コネクタ 15690">
                        <a:extLst>
                          <a:ext uri="{FF2B5EF4-FFF2-40B4-BE49-F238E27FC236}">
                            <a16:creationId xmlns:a16="http://schemas.microsoft.com/office/drawing/2014/main" id="{46E3FD3F-5F91-28EC-61F6-5BACE2F2A8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2" name="直線コネクタ 15691">
                        <a:extLst>
                          <a:ext uri="{FF2B5EF4-FFF2-40B4-BE49-F238E27FC236}">
                            <a16:creationId xmlns:a16="http://schemas.microsoft.com/office/drawing/2014/main" id="{9F779141-409B-BE85-02C1-7829C14FF4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3" name="直線コネクタ 15692">
                        <a:extLst>
                          <a:ext uri="{FF2B5EF4-FFF2-40B4-BE49-F238E27FC236}">
                            <a16:creationId xmlns:a16="http://schemas.microsoft.com/office/drawing/2014/main" id="{24568B2B-1481-6E45-1804-8EA3223EF1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4" name="直線コネクタ 15693">
                        <a:extLst>
                          <a:ext uri="{FF2B5EF4-FFF2-40B4-BE49-F238E27FC236}">
                            <a16:creationId xmlns:a16="http://schemas.microsoft.com/office/drawing/2014/main" id="{BD80CF95-A5B9-B96B-41B5-0F2AEFBCD1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5" name="直線コネクタ 15694">
                        <a:extLst>
                          <a:ext uri="{FF2B5EF4-FFF2-40B4-BE49-F238E27FC236}">
                            <a16:creationId xmlns:a16="http://schemas.microsoft.com/office/drawing/2014/main" id="{43A7E335-AF7E-823B-A26F-292AD39464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6" name="直線コネクタ 15695">
                        <a:extLst>
                          <a:ext uri="{FF2B5EF4-FFF2-40B4-BE49-F238E27FC236}">
                            <a16:creationId xmlns:a16="http://schemas.microsoft.com/office/drawing/2014/main" id="{66FB6E9D-A15D-EA5D-05D3-7755F6A3CB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7" name="直線コネクタ 15696">
                        <a:extLst>
                          <a:ext uri="{FF2B5EF4-FFF2-40B4-BE49-F238E27FC236}">
                            <a16:creationId xmlns:a16="http://schemas.microsoft.com/office/drawing/2014/main" id="{CB2472C9-948A-D10E-A43E-A8B3EF6EF6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6" name="グループ化 15575">
                    <a:extLst>
                      <a:ext uri="{FF2B5EF4-FFF2-40B4-BE49-F238E27FC236}">
                        <a16:creationId xmlns:a16="http://schemas.microsoft.com/office/drawing/2014/main" id="{19BE7D44-387A-95E5-9AF9-BE3719B76890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46" name="グループ化 15645">
                      <a:extLst>
                        <a:ext uri="{FF2B5EF4-FFF2-40B4-BE49-F238E27FC236}">
                          <a16:creationId xmlns:a16="http://schemas.microsoft.com/office/drawing/2014/main" id="{AA18DF00-1633-675C-F502-3CE4BADC52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64" name="直線コネクタ 15663">
                        <a:extLst>
                          <a:ext uri="{FF2B5EF4-FFF2-40B4-BE49-F238E27FC236}">
                            <a16:creationId xmlns:a16="http://schemas.microsoft.com/office/drawing/2014/main" id="{6BAB6DBB-2796-08CD-B6A7-0CAE7ED0D5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5" name="直線コネクタ 15664">
                        <a:extLst>
                          <a:ext uri="{FF2B5EF4-FFF2-40B4-BE49-F238E27FC236}">
                            <a16:creationId xmlns:a16="http://schemas.microsoft.com/office/drawing/2014/main" id="{CE5304BF-3B53-A741-E8E3-0A87A4297E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6" name="直線コネクタ 15665">
                        <a:extLst>
                          <a:ext uri="{FF2B5EF4-FFF2-40B4-BE49-F238E27FC236}">
                            <a16:creationId xmlns:a16="http://schemas.microsoft.com/office/drawing/2014/main" id="{A54ADF45-4116-F7F5-609E-DB2A63D54B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7" name="直線コネクタ 15666">
                        <a:extLst>
                          <a:ext uri="{FF2B5EF4-FFF2-40B4-BE49-F238E27FC236}">
                            <a16:creationId xmlns:a16="http://schemas.microsoft.com/office/drawing/2014/main" id="{DED5FD16-4625-A884-8D41-CEE98ABA9A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8" name="直線コネクタ 15667">
                        <a:extLst>
                          <a:ext uri="{FF2B5EF4-FFF2-40B4-BE49-F238E27FC236}">
                            <a16:creationId xmlns:a16="http://schemas.microsoft.com/office/drawing/2014/main" id="{4070BE44-5D8F-F284-08E4-99A26BA481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9" name="直線コネクタ 15668">
                        <a:extLst>
                          <a:ext uri="{FF2B5EF4-FFF2-40B4-BE49-F238E27FC236}">
                            <a16:creationId xmlns:a16="http://schemas.microsoft.com/office/drawing/2014/main" id="{54F64D76-A07E-8894-1B0C-840CCA469F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0" name="直線コネクタ 15669">
                        <a:extLst>
                          <a:ext uri="{FF2B5EF4-FFF2-40B4-BE49-F238E27FC236}">
                            <a16:creationId xmlns:a16="http://schemas.microsoft.com/office/drawing/2014/main" id="{029A9259-1248-783D-B403-E7D9DC9A7B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1" name="直線コネクタ 15670">
                        <a:extLst>
                          <a:ext uri="{FF2B5EF4-FFF2-40B4-BE49-F238E27FC236}">
                            <a16:creationId xmlns:a16="http://schemas.microsoft.com/office/drawing/2014/main" id="{5862587A-EE52-99D5-5CF0-23F05D6745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2" name="直線コネクタ 15671">
                        <a:extLst>
                          <a:ext uri="{FF2B5EF4-FFF2-40B4-BE49-F238E27FC236}">
                            <a16:creationId xmlns:a16="http://schemas.microsoft.com/office/drawing/2014/main" id="{49B2A194-B0E5-C0F5-2A2C-4622FD1A82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3" name="直線コネクタ 15672">
                        <a:extLst>
                          <a:ext uri="{FF2B5EF4-FFF2-40B4-BE49-F238E27FC236}">
                            <a16:creationId xmlns:a16="http://schemas.microsoft.com/office/drawing/2014/main" id="{5B7A1AB5-384C-A981-CE8D-A38AB41A0A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4" name="直線コネクタ 15673">
                        <a:extLst>
                          <a:ext uri="{FF2B5EF4-FFF2-40B4-BE49-F238E27FC236}">
                            <a16:creationId xmlns:a16="http://schemas.microsoft.com/office/drawing/2014/main" id="{3AAB64C5-0ABC-8F09-E9E8-084385D7BD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5" name="直線コネクタ 15674">
                        <a:extLst>
                          <a:ext uri="{FF2B5EF4-FFF2-40B4-BE49-F238E27FC236}">
                            <a16:creationId xmlns:a16="http://schemas.microsoft.com/office/drawing/2014/main" id="{3754600F-AB97-2811-1F3D-5A23C0A7FC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6" name="直線コネクタ 15675">
                        <a:extLst>
                          <a:ext uri="{FF2B5EF4-FFF2-40B4-BE49-F238E27FC236}">
                            <a16:creationId xmlns:a16="http://schemas.microsoft.com/office/drawing/2014/main" id="{E92F738C-F394-FE3B-D96A-55C70746F0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7" name="直線コネクタ 15676">
                        <a:extLst>
                          <a:ext uri="{FF2B5EF4-FFF2-40B4-BE49-F238E27FC236}">
                            <a16:creationId xmlns:a16="http://schemas.microsoft.com/office/drawing/2014/main" id="{B4BE083B-60A8-7053-8E6F-34E0DC019A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8" name="直線コネクタ 15677">
                        <a:extLst>
                          <a:ext uri="{FF2B5EF4-FFF2-40B4-BE49-F238E27FC236}">
                            <a16:creationId xmlns:a16="http://schemas.microsoft.com/office/drawing/2014/main" id="{292B07F7-AFF7-1823-1009-C8DB486318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9" name="直線コネクタ 15678">
                        <a:extLst>
                          <a:ext uri="{FF2B5EF4-FFF2-40B4-BE49-F238E27FC236}">
                            <a16:creationId xmlns:a16="http://schemas.microsoft.com/office/drawing/2014/main" id="{7BBAA5BC-1C3F-7743-CD96-D46A5B589B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7" name="グループ化 15646">
                      <a:extLst>
                        <a:ext uri="{FF2B5EF4-FFF2-40B4-BE49-F238E27FC236}">
                          <a16:creationId xmlns:a16="http://schemas.microsoft.com/office/drawing/2014/main" id="{7B878F2A-02CB-9CF2-0E69-B6F1DF2D66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48" name="直線コネクタ 15647">
                        <a:extLst>
                          <a:ext uri="{FF2B5EF4-FFF2-40B4-BE49-F238E27FC236}">
                            <a16:creationId xmlns:a16="http://schemas.microsoft.com/office/drawing/2014/main" id="{194372CF-3356-6155-4D7D-EB083C1075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9" name="直線コネクタ 15648">
                        <a:extLst>
                          <a:ext uri="{FF2B5EF4-FFF2-40B4-BE49-F238E27FC236}">
                            <a16:creationId xmlns:a16="http://schemas.microsoft.com/office/drawing/2014/main" id="{45994890-3428-82EE-8D36-F5A2FD1C89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0" name="直線コネクタ 15649">
                        <a:extLst>
                          <a:ext uri="{FF2B5EF4-FFF2-40B4-BE49-F238E27FC236}">
                            <a16:creationId xmlns:a16="http://schemas.microsoft.com/office/drawing/2014/main" id="{A086FD98-71B8-FF5B-AEAA-C4DD393851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1" name="直線コネクタ 15650">
                        <a:extLst>
                          <a:ext uri="{FF2B5EF4-FFF2-40B4-BE49-F238E27FC236}">
                            <a16:creationId xmlns:a16="http://schemas.microsoft.com/office/drawing/2014/main" id="{4FD114E6-78CF-9EFB-89DC-C0A08E7397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2" name="直線コネクタ 15651">
                        <a:extLst>
                          <a:ext uri="{FF2B5EF4-FFF2-40B4-BE49-F238E27FC236}">
                            <a16:creationId xmlns:a16="http://schemas.microsoft.com/office/drawing/2014/main" id="{960CE16D-CF17-DF57-6C91-10FE119378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3" name="直線コネクタ 15652">
                        <a:extLst>
                          <a:ext uri="{FF2B5EF4-FFF2-40B4-BE49-F238E27FC236}">
                            <a16:creationId xmlns:a16="http://schemas.microsoft.com/office/drawing/2014/main" id="{7FE94A93-15E8-A5D7-8E8D-6B41B290BA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4" name="直線コネクタ 15653">
                        <a:extLst>
                          <a:ext uri="{FF2B5EF4-FFF2-40B4-BE49-F238E27FC236}">
                            <a16:creationId xmlns:a16="http://schemas.microsoft.com/office/drawing/2014/main" id="{35CBF3CE-9C78-8580-A3E7-4FF60B1875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5" name="直線コネクタ 15654">
                        <a:extLst>
                          <a:ext uri="{FF2B5EF4-FFF2-40B4-BE49-F238E27FC236}">
                            <a16:creationId xmlns:a16="http://schemas.microsoft.com/office/drawing/2014/main" id="{18DA3599-B7C0-AE91-BEF1-01FF07D738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6" name="直線コネクタ 15655">
                        <a:extLst>
                          <a:ext uri="{FF2B5EF4-FFF2-40B4-BE49-F238E27FC236}">
                            <a16:creationId xmlns:a16="http://schemas.microsoft.com/office/drawing/2014/main" id="{A8431D2E-96CA-8925-D32A-CFA0D3F415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7" name="直線コネクタ 15656">
                        <a:extLst>
                          <a:ext uri="{FF2B5EF4-FFF2-40B4-BE49-F238E27FC236}">
                            <a16:creationId xmlns:a16="http://schemas.microsoft.com/office/drawing/2014/main" id="{0D78B5CE-9879-DA0F-A0AD-AB34CD5A24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8" name="直線コネクタ 15657">
                        <a:extLst>
                          <a:ext uri="{FF2B5EF4-FFF2-40B4-BE49-F238E27FC236}">
                            <a16:creationId xmlns:a16="http://schemas.microsoft.com/office/drawing/2014/main" id="{6EE4E596-7DD2-AB23-D87E-05FA09E4AF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9" name="直線コネクタ 15658">
                        <a:extLst>
                          <a:ext uri="{FF2B5EF4-FFF2-40B4-BE49-F238E27FC236}">
                            <a16:creationId xmlns:a16="http://schemas.microsoft.com/office/drawing/2014/main" id="{CA3EAEF0-6D35-EC6A-2B17-8B3D9ED78D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0" name="直線コネクタ 15659">
                        <a:extLst>
                          <a:ext uri="{FF2B5EF4-FFF2-40B4-BE49-F238E27FC236}">
                            <a16:creationId xmlns:a16="http://schemas.microsoft.com/office/drawing/2014/main" id="{8375C9BC-DDF8-3CF3-DC13-EB7DCC0898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1" name="直線コネクタ 15660">
                        <a:extLst>
                          <a:ext uri="{FF2B5EF4-FFF2-40B4-BE49-F238E27FC236}">
                            <a16:creationId xmlns:a16="http://schemas.microsoft.com/office/drawing/2014/main" id="{C5190DD9-1A7A-9E73-755C-50C2F15B05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2" name="直線コネクタ 15661">
                        <a:extLst>
                          <a:ext uri="{FF2B5EF4-FFF2-40B4-BE49-F238E27FC236}">
                            <a16:creationId xmlns:a16="http://schemas.microsoft.com/office/drawing/2014/main" id="{D44AF11C-3E53-1626-485F-50718A213A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3" name="直線コネクタ 15662">
                        <a:extLst>
                          <a:ext uri="{FF2B5EF4-FFF2-40B4-BE49-F238E27FC236}">
                            <a16:creationId xmlns:a16="http://schemas.microsoft.com/office/drawing/2014/main" id="{06C0E724-B26C-DAEC-F085-8D4EB29FE9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7" name="グループ化 15576">
                    <a:extLst>
                      <a:ext uri="{FF2B5EF4-FFF2-40B4-BE49-F238E27FC236}">
                        <a16:creationId xmlns:a16="http://schemas.microsoft.com/office/drawing/2014/main" id="{194EF5CD-F590-4CC0-1B7F-062C1141264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12" name="グループ化 15611">
                      <a:extLst>
                        <a:ext uri="{FF2B5EF4-FFF2-40B4-BE49-F238E27FC236}">
                          <a16:creationId xmlns:a16="http://schemas.microsoft.com/office/drawing/2014/main" id="{EB973FE4-2442-D227-A9BA-A0355A52FE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30" name="直線コネクタ 15629">
                        <a:extLst>
                          <a:ext uri="{FF2B5EF4-FFF2-40B4-BE49-F238E27FC236}">
                            <a16:creationId xmlns:a16="http://schemas.microsoft.com/office/drawing/2014/main" id="{FE31D59D-1D2C-48B0-C8BD-8561C42643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1" name="直線コネクタ 15630">
                        <a:extLst>
                          <a:ext uri="{FF2B5EF4-FFF2-40B4-BE49-F238E27FC236}">
                            <a16:creationId xmlns:a16="http://schemas.microsoft.com/office/drawing/2014/main" id="{9F53246B-65AF-A8A4-60C2-9724E135BC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2" name="直線コネクタ 15631">
                        <a:extLst>
                          <a:ext uri="{FF2B5EF4-FFF2-40B4-BE49-F238E27FC236}">
                            <a16:creationId xmlns:a16="http://schemas.microsoft.com/office/drawing/2014/main" id="{9971BCB3-46EE-B3BE-F922-0C6420C79A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3" name="直線コネクタ 15632">
                        <a:extLst>
                          <a:ext uri="{FF2B5EF4-FFF2-40B4-BE49-F238E27FC236}">
                            <a16:creationId xmlns:a16="http://schemas.microsoft.com/office/drawing/2014/main" id="{9B30DFE0-079D-34A0-CDF8-CC0E04CC09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4" name="直線コネクタ 15633">
                        <a:extLst>
                          <a:ext uri="{FF2B5EF4-FFF2-40B4-BE49-F238E27FC236}">
                            <a16:creationId xmlns:a16="http://schemas.microsoft.com/office/drawing/2014/main" id="{4223CEA8-D252-0165-A798-035AE56170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5" name="直線コネクタ 15634">
                        <a:extLst>
                          <a:ext uri="{FF2B5EF4-FFF2-40B4-BE49-F238E27FC236}">
                            <a16:creationId xmlns:a16="http://schemas.microsoft.com/office/drawing/2014/main" id="{CEFA1ACB-6134-6F99-53A2-43F1C8A43D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6" name="直線コネクタ 15635">
                        <a:extLst>
                          <a:ext uri="{FF2B5EF4-FFF2-40B4-BE49-F238E27FC236}">
                            <a16:creationId xmlns:a16="http://schemas.microsoft.com/office/drawing/2014/main" id="{6429176A-906A-A55C-318A-E68444B990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7" name="直線コネクタ 15636">
                        <a:extLst>
                          <a:ext uri="{FF2B5EF4-FFF2-40B4-BE49-F238E27FC236}">
                            <a16:creationId xmlns:a16="http://schemas.microsoft.com/office/drawing/2014/main" id="{839AD638-8F32-FC38-914F-467604B982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8" name="直線コネクタ 15637">
                        <a:extLst>
                          <a:ext uri="{FF2B5EF4-FFF2-40B4-BE49-F238E27FC236}">
                            <a16:creationId xmlns:a16="http://schemas.microsoft.com/office/drawing/2014/main" id="{9CA1D345-A6CE-5834-4104-03EC3E8BB7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9" name="直線コネクタ 15638">
                        <a:extLst>
                          <a:ext uri="{FF2B5EF4-FFF2-40B4-BE49-F238E27FC236}">
                            <a16:creationId xmlns:a16="http://schemas.microsoft.com/office/drawing/2014/main" id="{304A2EE7-4CDF-CF6E-95D5-E02F80B3FD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0" name="直線コネクタ 15639">
                        <a:extLst>
                          <a:ext uri="{FF2B5EF4-FFF2-40B4-BE49-F238E27FC236}">
                            <a16:creationId xmlns:a16="http://schemas.microsoft.com/office/drawing/2014/main" id="{77C5B09B-0ACF-D494-FCA1-9FFB3E0492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1" name="直線コネクタ 15640">
                        <a:extLst>
                          <a:ext uri="{FF2B5EF4-FFF2-40B4-BE49-F238E27FC236}">
                            <a16:creationId xmlns:a16="http://schemas.microsoft.com/office/drawing/2014/main" id="{AB5002A5-86A4-054E-291A-582D2C9F87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2" name="直線コネクタ 15641">
                        <a:extLst>
                          <a:ext uri="{FF2B5EF4-FFF2-40B4-BE49-F238E27FC236}">
                            <a16:creationId xmlns:a16="http://schemas.microsoft.com/office/drawing/2014/main" id="{04182AB2-2F35-6D62-1EFF-61D1BD60E4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3" name="直線コネクタ 15642">
                        <a:extLst>
                          <a:ext uri="{FF2B5EF4-FFF2-40B4-BE49-F238E27FC236}">
                            <a16:creationId xmlns:a16="http://schemas.microsoft.com/office/drawing/2014/main" id="{81D65C1B-AC15-408A-20BC-9B7A5B858D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4" name="直線コネクタ 15643">
                        <a:extLst>
                          <a:ext uri="{FF2B5EF4-FFF2-40B4-BE49-F238E27FC236}">
                            <a16:creationId xmlns:a16="http://schemas.microsoft.com/office/drawing/2014/main" id="{2F392223-251D-A6F9-9CEB-51006F9485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5" name="直線コネクタ 15644">
                        <a:extLst>
                          <a:ext uri="{FF2B5EF4-FFF2-40B4-BE49-F238E27FC236}">
                            <a16:creationId xmlns:a16="http://schemas.microsoft.com/office/drawing/2014/main" id="{CB3AA84D-FAC5-07EB-D719-0083F2F1F6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3" name="グループ化 15612">
                      <a:extLst>
                        <a:ext uri="{FF2B5EF4-FFF2-40B4-BE49-F238E27FC236}">
                          <a16:creationId xmlns:a16="http://schemas.microsoft.com/office/drawing/2014/main" id="{1C42C063-5DC0-F4D2-4C05-9B2AAE16DD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14" name="直線コネクタ 15613">
                        <a:extLst>
                          <a:ext uri="{FF2B5EF4-FFF2-40B4-BE49-F238E27FC236}">
                            <a16:creationId xmlns:a16="http://schemas.microsoft.com/office/drawing/2014/main" id="{0CF06D71-A07E-B426-AB41-7E6F4C8DE2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5" name="直線コネクタ 15614">
                        <a:extLst>
                          <a:ext uri="{FF2B5EF4-FFF2-40B4-BE49-F238E27FC236}">
                            <a16:creationId xmlns:a16="http://schemas.microsoft.com/office/drawing/2014/main" id="{5F444AA8-7A06-CA1A-D60B-DFF60A909E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6" name="直線コネクタ 15615">
                        <a:extLst>
                          <a:ext uri="{FF2B5EF4-FFF2-40B4-BE49-F238E27FC236}">
                            <a16:creationId xmlns:a16="http://schemas.microsoft.com/office/drawing/2014/main" id="{BC1326F2-3337-CC9A-FBC8-C6475C98A2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7" name="直線コネクタ 15616">
                        <a:extLst>
                          <a:ext uri="{FF2B5EF4-FFF2-40B4-BE49-F238E27FC236}">
                            <a16:creationId xmlns:a16="http://schemas.microsoft.com/office/drawing/2014/main" id="{B38ADA1C-427F-B9C6-CD04-EA6A64D1CE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8" name="直線コネクタ 15617">
                        <a:extLst>
                          <a:ext uri="{FF2B5EF4-FFF2-40B4-BE49-F238E27FC236}">
                            <a16:creationId xmlns:a16="http://schemas.microsoft.com/office/drawing/2014/main" id="{ED3F4B23-F2CC-F2F5-51C2-A42402BFC4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9" name="直線コネクタ 15618">
                        <a:extLst>
                          <a:ext uri="{FF2B5EF4-FFF2-40B4-BE49-F238E27FC236}">
                            <a16:creationId xmlns:a16="http://schemas.microsoft.com/office/drawing/2014/main" id="{6D1824E7-9F06-4D8D-BED9-A0C1D4FC7A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0" name="直線コネクタ 15619">
                        <a:extLst>
                          <a:ext uri="{FF2B5EF4-FFF2-40B4-BE49-F238E27FC236}">
                            <a16:creationId xmlns:a16="http://schemas.microsoft.com/office/drawing/2014/main" id="{19CD24B2-77B5-AA7E-E000-6696E2653D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1" name="直線コネクタ 15620">
                        <a:extLst>
                          <a:ext uri="{FF2B5EF4-FFF2-40B4-BE49-F238E27FC236}">
                            <a16:creationId xmlns:a16="http://schemas.microsoft.com/office/drawing/2014/main" id="{3F9A01FE-D784-5CD5-05D7-5E3ECDD2E3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2" name="直線コネクタ 15621">
                        <a:extLst>
                          <a:ext uri="{FF2B5EF4-FFF2-40B4-BE49-F238E27FC236}">
                            <a16:creationId xmlns:a16="http://schemas.microsoft.com/office/drawing/2014/main" id="{AA123936-69BD-6625-C420-5239A8411D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3" name="直線コネクタ 15622">
                        <a:extLst>
                          <a:ext uri="{FF2B5EF4-FFF2-40B4-BE49-F238E27FC236}">
                            <a16:creationId xmlns:a16="http://schemas.microsoft.com/office/drawing/2014/main" id="{479FEFF3-484E-7B86-57AD-9D2352AB02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4" name="直線コネクタ 15623">
                        <a:extLst>
                          <a:ext uri="{FF2B5EF4-FFF2-40B4-BE49-F238E27FC236}">
                            <a16:creationId xmlns:a16="http://schemas.microsoft.com/office/drawing/2014/main" id="{111F0DC4-F90F-C62C-3567-E04A9D0F60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5" name="直線コネクタ 15624">
                        <a:extLst>
                          <a:ext uri="{FF2B5EF4-FFF2-40B4-BE49-F238E27FC236}">
                            <a16:creationId xmlns:a16="http://schemas.microsoft.com/office/drawing/2014/main" id="{93B16270-69F9-D6C1-27F8-15549E2C0F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6" name="直線コネクタ 15625">
                        <a:extLst>
                          <a:ext uri="{FF2B5EF4-FFF2-40B4-BE49-F238E27FC236}">
                            <a16:creationId xmlns:a16="http://schemas.microsoft.com/office/drawing/2014/main" id="{844C2995-F42B-FF31-24B4-F2FCE196AB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7" name="直線コネクタ 15626">
                        <a:extLst>
                          <a:ext uri="{FF2B5EF4-FFF2-40B4-BE49-F238E27FC236}">
                            <a16:creationId xmlns:a16="http://schemas.microsoft.com/office/drawing/2014/main" id="{D80447C6-C8D4-F330-3220-E0490C2DF4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8" name="直線コネクタ 15627">
                        <a:extLst>
                          <a:ext uri="{FF2B5EF4-FFF2-40B4-BE49-F238E27FC236}">
                            <a16:creationId xmlns:a16="http://schemas.microsoft.com/office/drawing/2014/main" id="{9693856B-8F3C-38B3-14AE-93EA77794E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9" name="直線コネクタ 15628">
                        <a:extLst>
                          <a:ext uri="{FF2B5EF4-FFF2-40B4-BE49-F238E27FC236}">
                            <a16:creationId xmlns:a16="http://schemas.microsoft.com/office/drawing/2014/main" id="{067A87B0-05DE-C122-B0C3-34509426C8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8" name="グループ化 15577">
                    <a:extLst>
                      <a:ext uri="{FF2B5EF4-FFF2-40B4-BE49-F238E27FC236}">
                        <a16:creationId xmlns:a16="http://schemas.microsoft.com/office/drawing/2014/main" id="{81623123-C88E-2466-1C23-A7F6F86BDBD0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96" name="直線コネクタ 15595">
                      <a:extLst>
                        <a:ext uri="{FF2B5EF4-FFF2-40B4-BE49-F238E27FC236}">
                          <a16:creationId xmlns:a16="http://schemas.microsoft.com/office/drawing/2014/main" id="{FE9550FB-C323-E73C-9FF3-EA433DBFD9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7" name="直線コネクタ 15596">
                      <a:extLst>
                        <a:ext uri="{FF2B5EF4-FFF2-40B4-BE49-F238E27FC236}">
                          <a16:creationId xmlns:a16="http://schemas.microsoft.com/office/drawing/2014/main" id="{4C2F00AE-D392-DB82-58C4-2C611BCE82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8" name="直線コネクタ 15597">
                      <a:extLst>
                        <a:ext uri="{FF2B5EF4-FFF2-40B4-BE49-F238E27FC236}">
                          <a16:creationId xmlns:a16="http://schemas.microsoft.com/office/drawing/2014/main" id="{42AF6138-BF25-61B3-D1EF-2BF580734C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9" name="直線コネクタ 15598">
                      <a:extLst>
                        <a:ext uri="{FF2B5EF4-FFF2-40B4-BE49-F238E27FC236}">
                          <a16:creationId xmlns:a16="http://schemas.microsoft.com/office/drawing/2014/main" id="{F9A44AC7-4458-7D7F-CC74-0A382D5A56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0" name="直線コネクタ 15599">
                      <a:extLst>
                        <a:ext uri="{FF2B5EF4-FFF2-40B4-BE49-F238E27FC236}">
                          <a16:creationId xmlns:a16="http://schemas.microsoft.com/office/drawing/2014/main" id="{97617449-3508-18A4-6EE6-B92D09079C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1" name="直線コネクタ 15600">
                      <a:extLst>
                        <a:ext uri="{FF2B5EF4-FFF2-40B4-BE49-F238E27FC236}">
                          <a16:creationId xmlns:a16="http://schemas.microsoft.com/office/drawing/2014/main" id="{2F907B80-CC79-D594-8B30-A3F4823382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2" name="直線コネクタ 15601">
                      <a:extLst>
                        <a:ext uri="{FF2B5EF4-FFF2-40B4-BE49-F238E27FC236}">
                          <a16:creationId xmlns:a16="http://schemas.microsoft.com/office/drawing/2014/main" id="{0DB4245C-91D7-26D6-9182-A8E0A67E95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3" name="直線コネクタ 15602">
                      <a:extLst>
                        <a:ext uri="{FF2B5EF4-FFF2-40B4-BE49-F238E27FC236}">
                          <a16:creationId xmlns:a16="http://schemas.microsoft.com/office/drawing/2014/main" id="{B886761E-C9BC-47B2-D5AE-EE8E3668A2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4" name="直線コネクタ 15603">
                      <a:extLst>
                        <a:ext uri="{FF2B5EF4-FFF2-40B4-BE49-F238E27FC236}">
                          <a16:creationId xmlns:a16="http://schemas.microsoft.com/office/drawing/2014/main" id="{F1DD27A7-EC20-DE5B-C8D3-BA284CCBA9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5" name="直線コネクタ 15604">
                      <a:extLst>
                        <a:ext uri="{FF2B5EF4-FFF2-40B4-BE49-F238E27FC236}">
                          <a16:creationId xmlns:a16="http://schemas.microsoft.com/office/drawing/2014/main" id="{89110832-E764-CDC7-7249-96657A93A0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6" name="直線コネクタ 15605">
                      <a:extLst>
                        <a:ext uri="{FF2B5EF4-FFF2-40B4-BE49-F238E27FC236}">
                          <a16:creationId xmlns:a16="http://schemas.microsoft.com/office/drawing/2014/main" id="{C0C06C53-35CE-232B-5181-F4F5D8B727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7" name="直線コネクタ 15606">
                      <a:extLst>
                        <a:ext uri="{FF2B5EF4-FFF2-40B4-BE49-F238E27FC236}">
                          <a16:creationId xmlns:a16="http://schemas.microsoft.com/office/drawing/2014/main" id="{C434DCF4-8065-9410-A5BC-5E4DA553CF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8" name="直線コネクタ 15607">
                      <a:extLst>
                        <a:ext uri="{FF2B5EF4-FFF2-40B4-BE49-F238E27FC236}">
                          <a16:creationId xmlns:a16="http://schemas.microsoft.com/office/drawing/2014/main" id="{5FC91BDC-4E98-0BE3-0B9A-4F36341BA8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9" name="直線コネクタ 15608">
                      <a:extLst>
                        <a:ext uri="{FF2B5EF4-FFF2-40B4-BE49-F238E27FC236}">
                          <a16:creationId xmlns:a16="http://schemas.microsoft.com/office/drawing/2014/main" id="{5704785D-130E-79AF-BE8F-0F7D8DCDF8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0" name="直線コネクタ 15609">
                      <a:extLst>
                        <a:ext uri="{FF2B5EF4-FFF2-40B4-BE49-F238E27FC236}">
                          <a16:creationId xmlns:a16="http://schemas.microsoft.com/office/drawing/2014/main" id="{DCD8799C-1E61-1A21-C84B-B40943BE20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1" name="直線コネクタ 15610">
                      <a:extLst>
                        <a:ext uri="{FF2B5EF4-FFF2-40B4-BE49-F238E27FC236}">
                          <a16:creationId xmlns:a16="http://schemas.microsoft.com/office/drawing/2014/main" id="{6C7C96E6-4C58-7C36-6EF3-61B0E618DC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579" name="グループ化 15578">
                    <a:extLst>
                      <a:ext uri="{FF2B5EF4-FFF2-40B4-BE49-F238E27FC236}">
                        <a16:creationId xmlns:a16="http://schemas.microsoft.com/office/drawing/2014/main" id="{D8178800-4C33-D4E5-C2F3-C2003A82963E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80" name="直線コネクタ 15579">
                      <a:extLst>
                        <a:ext uri="{FF2B5EF4-FFF2-40B4-BE49-F238E27FC236}">
                          <a16:creationId xmlns:a16="http://schemas.microsoft.com/office/drawing/2014/main" id="{8F313120-18F2-EBEE-97E5-9B42883008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1" name="直線コネクタ 15580">
                      <a:extLst>
                        <a:ext uri="{FF2B5EF4-FFF2-40B4-BE49-F238E27FC236}">
                          <a16:creationId xmlns:a16="http://schemas.microsoft.com/office/drawing/2014/main" id="{4DCD268E-5797-2A1C-D788-A00C45E589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2" name="直線コネクタ 15581">
                      <a:extLst>
                        <a:ext uri="{FF2B5EF4-FFF2-40B4-BE49-F238E27FC236}">
                          <a16:creationId xmlns:a16="http://schemas.microsoft.com/office/drawing/2014/main" id="{E00D7F22-DF8A-50CB-8B7D-6E14DACB4F5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3" name="直線コネクタ 15582">
                      <a:extLst>
                        <a:ext uri="{FF2B5EF4-FFF2-40B4-BE49-F238E27FC236}">
                          <a16:creationId xmlns:a16="http://schemas.microsoft.com/office/drawing/2014/main" id="{3BE6968D-03E1-021E-FBA8-DB50B06B3B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4" name="直線コネクタ 15583">
                      <a:extLst>
                        <a:ext uri="{FF2B5EF4-FFF2-40B4-BE49-F238E27FC236}">
                          <a16:creationId xmlns:a16="http://schemas.microsoft.com/office/drawing/2014/main" id="{8CFF745D-B125-EEB1-4A37-FEBC09564B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5" name="直線コネクタ 15584">
                      <a:extLst>
                        <a:ext uri="{FF2B5EF4-FFF2-40B4-BE49-F238E27FC236}">
                          <a16:creationId xmlns:a16="http://schemas.microsoft.com/office/drawing/2014/main" id="{A4934E82-492A-7DAA-F5E3-ED752529FB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6" name="直線コネクタ 15585">
                      <a:extLst>
                        <a:ext uri="{FF2B5EF4-FFF2-40B4-BE49-F238E27FC236}">
                          <a16:creationId xmlns:a16="http://schemas.microsoft.com/office/drawing/2014/main" id="{836A4E04-BEE2-27FC-2AE8-49AC5F18C7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7" name="直線コネクタ 15586">
                      <a:extLst>
                        <a:ext uri="{FF2B5EF4-FFF2-40B4-BE49-F238E27FC236}">
                          <a16:creationId xmlns:a16="http://schemas.microsoft.com/office/drawing/2014/main" id="{3D1B5691-5603-D898-C79A-643951C8C1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8" name="直線コネクタ 15587">
                      <a:extLst>
                        <a:ext uri="{FF2B5EF4-FFF2-40B4-BE49-F238E27FC236}">
                          <a16:creationId xmlns:a16="http://schemas.microsoft.com/office/drawing/2014/main" id="{7B735543-277B-1A2A-E359-A169CB6802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9" name="直線コネクタ 15588">
                      <a:extLst>
                        <a:ext uri="{FF2B5EF4-FFF2-40B4-BE49-F238E27FC236}">
                          <a16:creationId xmlns:a16="http://schemas.microsoft.com/office/drawing/2014/main" id="{AD10F5F8-9994-D92A-A5F8-56020D26D6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0" name="直線コネクタ 15589">
                      <a:extLst>
                        <a:ext uri="{FF2B5EF4-FFF2-40B4-BE49-F238E27FC236}">
                          <a16:creationId xmlns:a16="http://schemas.microsoft.com/office/drawing/2014/main" id="{9C949137-F231-2B88-0934-5CA37FDF5A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1" name="直線コネクタ 15590">
                      <a:extLst>
                        <a:ext uri="{FF2B5EF4-FFF2-40B4-BE49-F238E27FC236}">
                          <a16:creationId xmlns:a16="http://schemas.microsoft.com/office/drawing/2014/main" id="{CD755242-004C-A377-64C1-4CC852D328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2" name="直線コネクタ 15591">
                      <a:extLst>
                        <a:ext uri="{FF2B5EF4-FFF2-40B4-BE49-F238E27FC236}">
                          <a16:creationId xmlns:a16="http://schemas.microsoft.com/office/drawing/2014/main" id="{171C665C-53A9-3C30-CBA3-313658B234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3" name="直線コネクタ 15592">
                      <a:extLst>
                        <a:ext uri="{FF2B5EF4-FFF2-40B4-BE49-F238E27FC236}">
                          <a16:creationId xmlns:a16="http://schemas.microsoft.com/office/drawing/2014/main" id="{AF3F8151-3858-6AF0-7C0E-B6E3ACC991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4" name="直線コネクタ 15593">
                      <a:extLst>
                        <a:ext uri="{FF2B5EF4-FFF2-40B4-BE49-F238E27FC236}">
                          <a16:creationId xmlns:a16="http://schemas.microsoft.com/office/drawing/2014/main" id="{6C6B0CA2-0814-EA35-FB51-2D0FF5DF75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5" name="直線コネクタ 15594">
                      <a:extLst>
                        <a:ext uri="{FF2B5EF4-FFF2-40B4-BE49-F238E27FC236}">
                          <a16:creationId xmlns:a16="http://schemas.microsoft.com/office/drawing/2014/main" id="{685A8400-187B-5BF8-CA18-663B31075B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546" name="グループ化 15545">
                  <a:extLst>
                    <a:ext uri="{FF2B5EF4-FFF2-40B4-BE49-F238E27FC236}">
                      <a16:creationId xmlns:a16="http://schemas.microsoft.com/office/drawing/2014/main" id="{3364DD33-6B59-E8CA-4453-3109E205B5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8" name="直線コネクタ 15567">
                    <a:extLst>
                      <a:ext uri="{FF2B5EF4-FFF2-40B4-BE49-F238E27FC236}">
                        <a16:creationId xmlns:a16="http://schemas.microsoft.com/office/drawing/2014/main" id="{AEF0874F-498B-6C17-7C82-983A524983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9" name="直線コネクタ 15568">
                    <a:extLst>
                      <a:ext uri="{FF2B5EF4-FFF2-40B4-BE49-F238E27FC236}">
                        <a16:creationId xmlns:a16="http://schemas.microsoft.com/office/drawing/2014/main" id="{01C9A9D8-39EF-42A9-F261-B4230D9DAA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0" name="直線コネクタ 15569">
                    <a:extLst>
                      <a:ext uri="{FF2B5EF4-FFF2-40B4-BE49-F238E27FC236}">
                        <a16:creationId xmlns:a16="http://schemas.microsoft.com/office/drawing/2014/main" id="{5648702D-B61F-49DA-4EAD-110DFF551A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1" name="直線コネクタ 15570">
                    <a:extLst>
                      <a:ext uri="{FF2B5EF4-FFF2-40B4-BE49-F238E27FC236}">
                        <a16:creationId xmlns:a16="http://schemas.microsoft.com/office/drawing/2014/main" id="{7F50C259-0838-485A-8C94-3674C9F024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2" name="直線コネクタ 15571">
                    <a:extLst>
                      <a:ext uri="{FF2B5EF4-FFF2-40B4-BE49-F238E27FC236}">
                        <a16:creationId xmlns:a16="http://schemas.microsoft.com/office/drawing/2014/main" id="{F9455582-FDC1-5CFA-1AE2-7FB459A457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3" name="直線コネクタ 15572">
                    <a:extLst>
                      <a:ext uri="{FF2B5EF4-FFF2-40B4-BE49-F238E27FC236}">
                        <a16:creationId xmlns:a16="http://schemas.microsoft.com/office/drawing/2014/main" id="{58A81346-F5AB-FAE8-DDDC-24D2C0D3C9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7" name="グループ化 15546">
                  <a:extLst>
                    <a:ext uri="{FF2B5EF4-FFF2-40B4-BE49-F238E27FC236}">
                      <a16:creationId xmlns:a16="http://schemas.microsoft.com/office/drawing/2014/main" id="{C8CE3DE8-AB8C-6229-B89E-A033A9DBF5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2" name="直線コネクタ 15561">
                    <a:extLst>
                      <a:ext uri="{FF2B5EF4-FFF2-40B4-BE49-F238E27FC236}">
                        <a16:creationId xmlns:a16="http://schemas.microsoft.com/office/drawing/2014/main" id="{1905C3FE-14F1-D2E6-DB95-3BA651637C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3" name="直線コネクタ 15562">
                    <a:extLst>
                      <a:ext uri="{FF2B5EF4-FFF2-40B4-BE49-F238E27FC236}">
                        <a16:creationId xmlns:a16="http://schemas.microsoft.com/office/drawing/2014/main" id="{448D1D78-A231-3FA1-CEA2-783BBB0070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4" name="直線コネクタ 15563">
                    <a:extLst>
                      <a:ext uri="{FF2B5EF4-FFF2-40B4-BE49-F238E27FC236}">
                        <a16:creationId xmlns:a16="http://schemas.microsoft.com/office/drawing/2014/main" id="{A38427F3-5D3B-BDCE-E1B4-D29045D6B9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5" name="直線コネクタ 15564">
                    <a:extLst>
                      <a:ext uri="{FF2B5EF4-FFF2-40B4-BE49-F238E27FC236}">
                        <a16:creationId xmlns:a16="http://schemas.microsoft.com/office/drawing/2014/main" id="{78DBD2F4-B594-6D0A-C644-FD21DA1EAE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6" name="直線コネクタ 15565">
                    <a:extLst>
                      <a:ext uri="{FF2B5EF4-FFF2-40B4-BE49-F238E27FC236}">
                        <a16:creationId xmlns:a16="http://schemas.microsoft.com/office/drawing/2014/main" id="{D12B7818-842A-39C1-9485-3E263EA46E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7" name="直線コネクタ 15566">
                    <a:extLst>
                      <a:ext uri="{FF2B5EF4-FFF2-40B4-BE49-F238E27FC236}">
                        <a16:creationId xmlns:a16="http://schemas.microsoft.com/office/drawing/2014/main" id="{D062D851-310C-B672-0B9F-E60C9F3718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8" name="グループ化 15547">
                  <a:extLst>
                    <a:ext uri="{FF2B5EF4-FFF2-40B4-BE49-F238E27FC236}">
                      <a16:creationId xmlns:a16="http://schemas.microsoft.com/office/drawing/2014/main" id="{CF00B4A2-D939-EEB8-1274-1EEE820C55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6" name="直線コネクタ 15555">
                    <a:extLst>
                      <a:ext uri="{FF2B5EF4-FFF2-40B4-BE49-F238E27FC236}">
                        <a16:creationId xmlns:a16="http://schemas.microsoft.com/office/drawing/2014/main" id="{284DB450-20BF-74C2-E2D0-0827CA3209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7" name="直線コネクタ 15556">
                    <a:extLst>
                      <a:ext uri="{FF2B5EF4-FFF2-40B4-BE49-F238E27FC236}">
                        <a16:creationId xmlns:a16="http://schemas.microsoft.com/office/drawing/2014/main" id="{0DA12C13-7B08-63FD-81A4-576A27F7BC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8" name="直線コネクタ 15557">
                    <a:extLst>
                      <a:ext uri="{FF2B5EF4-FFF2-40B4-BE49-F238E27FC236}">
                        <a16:creationId xmlns:a16="http://schemas.microsoft.com/office/drawing/2014/main" id="{18842B49-75BA-10B4-55BD-587BCCBE4F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9" name="直線コネクタ 15558">
                    <a:extLst>
                      <a:ext uri="{FF2B5EF4-FFF2-40B4-BE49-F238E27FC236}">
                        <a16:creationId xmlns:a16="http://schemas.microsoft.com/office/drawing/2014/main" id="{AF4F8659-0AB5-DBC4-AC14-81F8C598C5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0" name="直線コネクタ 15559">
                    <a:extLst>
                      <a:ext uri="{FF2B5EF4-FFF2-40B4-BE49-F238E27FC236}">
                        <a16:creationId xmlns:a16="http://schemas.microsoft.com/office/drawing/2014/main" id="{FAF98919-CEC1-6EB3-40D8-7C9076F971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1" name="直線コネクタ 15560">
                    <a:extLst>
                      <a:ext uri="{FF2B5EF4-FFF2-40B4-BE49-F238E27FC236}">
                        <a16:creationId xmlns:a16="http://schemas.microsoft.com/office/drawing/2014/main" id="{6467697B-99C9-9C50-40EB-3BD173D1F2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9" name="グループ化 15548">
                  <a:extLst>
                    <a:ext uri="{FF2B5EF4-FFF2-40B4-BE49-F238E27FC236}">
                      <a16:creationId xmlns:a16="http://schemas.microsoft.com/office/drawing/2014/main" id="{A5DA000F-4C0F-E630-8109-0EABA4C3A0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0" name="直線コネクタ 15549">
                    <a:extLst>
                      <a:ext uri="{FF2B5EF4-FFF2-40B4-BE49-F238E27FC236}">
                        <a16:creationId xmlns:a16="http://schemas.microsoft.com/office/drawing/2014/main" id="{A17F3A6D-58BF-AD17-7868-8B39BEE579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1" name="直線コネクタ 15550">
                    <a:extLst>
                      <a:ext uri="{FF2B5EF4-FFF2-40B4-BE49-F238E27FC236}">
                        <a16:creationId xmlns:a16="http://schemas.microsoft.com/office/drawing/2014/main" id="{36A7BAD3-00EA-D87A-B508-ACAC5DE09C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2" name="直線コネクタ 15551">
                    <a:extLst>
                      <a:ext uri="{FF2B5EF4-FFF2-40B4-BE49-F238E27FC236}">
                        <a16:creationId xmlns:a16="http://schemas.microsoft.com/office/drawing/2014/main" id="{055D2CB4-193E-9DE4-0F79-8EE6BB2B65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3" name="直線コネクタ 15552">
                    <a:extLst>
                      <a:ext uri="{FF2B5EF4-FFF2-40B4-BE49-F238E27FC236}">
                        <a16:creationId xmlns:a16="http://schemas.microsoft.com/office/drawing/2014/main" id="{B7C7B318-C82D-E439-9DBA-54296CE006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4" name="直線コネクタ 15553">
                    <a:extLst>
                      <a:ext uri="{FF2B5EF4-FFF2-40B4-BE49-F238E27FC236}">
                        <a16:creationId xmlns:a16="http://schemas.microsoft.com/office/drawing/2014/main" id="{B27FBBA0-5D32-31A0-A775-012F5AABDE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5" name="直線コネクタ 15554">
                    <a:extLst>
                      <a:ext uri="{FF2B5EF4-FFF2-40B4-BE49-F238E27FC236}">
                        <a16:creationId xmlns:a16="http://schemas.microsoft.com/office/drawing/2014/main" id="{93B154A2-CF5C-6C81-A0B7-04A5B7C206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7" name="グループ化 14976">
                <a:extLst>
                  <a:ext uri="{FF2B5EF4-FFF2-40B4-BE49-F238E27FC236}">
                    <a16:creationId xmlns:a16="http://schemas.microsoft.com/office/drawing/2014/main" id="{6DEE6FB4-F19A-F83E-64BE-ABAD3D47595B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356" name="正方形/長方形 15355">
                  <a:extLst>
                    <a:ext uri="{FF2B5EF4-FFF2-40B4-BE49-F238E27FC236}">
                      <a16:creationId xmlns:a16="http://schemas.microsoft.com/office/drawing/2014/main" id="{0EB4A752-EDA9-6B29-58E8-743DFFAC769F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357" name="グループ化 15356">
                  <a:extLst>
                    <a:ext uri="{FF2B5EF4-FFF2-40B4-BE49-F238E27FC236}">
                      <a16:creationId xmlns:a16="http://schemas.microsoft.com/office/drawing/2014/main" id="{5868B7C7-288B-DAFA-95E7-C11440E3CA35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386" name="グループ化 15385">
                    <a:extLst>
                      <a:ext uri="{FF2B5EF4-FFF2-40B4-BE49-F238E27FC236}">
                        <a16:creationId xmlns:a16="http://schemas.microsoft.com/office/drawing/2014/main" id="{72D9FDAB-7774-C039-6DB1-3C7E5169AE3A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526" name="正方形/長方形 15525">
                      <a:extLst>
                        <a:ext uri="{FF2B5EF4-FFF2-40B4-BE49-F238E27FC236}">
                          <a16:creationId xmlns:a16="http://schemas.microsoft.com/office/drawing/2014/main" id="{2890E197-18DF-F68A-3D77-9B1DE880FA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27" name="グループ化 15526">
                      <a:extLst>
                        <a:ext uri="{FF2B5EF4-FFF2-40B4-BE49-F238E27FC236}">
                          <a16:creationId xmlns:a16="http://schemas.microsoft.com/office/drawing/2014/main" id="{6439DB30-C5EE-E05C-8296-C652FEEBD8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42" name="正方形/長方形 15541">
                        <a:extLst>
                          <a:ext uri="{FF2B5EF4-FFF2-40B4-BE49-F238E27FC236}">
                            <a16:creationId xmlns:a16="http://schemas.microsoft.com/office/drawing/2014/main" id="{E008C30E-D319-4189-B9AC-02446898A6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43" name="正方形/長方形 15542">
                        <a:extLst>
                          <a:ext uri="{FF2B5EF4-FFF2-40B4-BE49-F238E27FC236}">
                            <a16:creationId xmlns:a16="http://schemas.microsoft.com/office/drawing/2014/main" id="{C63810AA-467F-D02A-02A3-E18381B413B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528" name="グループ化 15527">
                      <a:extLst>
                        <a:ext uri="{FF2B5EF4-FFF2-40B4-BE49-F238E27FC236}">
                          <a16:creationId xmlns:a16="http://schemas.microsoft.com/office/drawing/2014/main" id="{0D2488B1-976F-FAB5-BDA5-B911931840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538" name="正方形/長方形 15537">
                        <a:extLst>
                          <a:ext uri="{FF2B5EF4-FFF2-40B4-BE49-F238E27FC236}">
                            <a16:creationId xmlns:a16="http://schemas.microsoft.com/office/drawing/2014/main" id="{F0BEA229-03E6-2D80-06FE-DDC3955C961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539" name="グループ化 15538">
                        <a:extLst>
                          <a:ext uri="{FF2B5EF4-FFF2-40B4-BE49-F238E27FC236}">
                            <a16:creationId xmlns:a16="http://schemas.microsoft.com/office/drawing/2014/main" id="{4A0C7B15-F7E3-F51E-DFAF-638931BB14E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540" name="正方形/長方形 15539">
                          <a:extLst>
                            <a:ext uri="{FF2B5EF4-FFF2-40B4-BE49-F238E27FC236}">
                              <a16:creationId xmlns:a16="http://schemas.microsoft.com/office/drawing/2014/main" id="{CFEDBF8D-938B-BF0E-206D-0260A9ECF18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541" name="正方形/長方形 15540">
                          <a:extLst>
                            <a:ext uri="{FF2B5EF4-FFF2-40B4-BE49-F238E27FC236}">
                              <a16:creationId xmlns:a16="http://schemas.microsoft.com/office/drawing/2014/main" id="{84669B3D-377E-6DCC-C06A-AC81E9E2A40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529" name="正方形/長方形 15528">
                      <a:extLst>
                        <a:ext uri="{FF2B5EF4-FFF2-40B4-BE49-F238E27FC236}">
                          <a16:creationId xmlns:a16="http://schemas.microsoft.com/office/drawing/2014/main" id="{74408E75-BDFE-542A-88EE-62C0BD05E45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0" name="グループ化 15529">
                      <a:extLst>
                        <a:ext uri="{FF2B5EF4-FFF2-40B4-BE49-F238E27FC236}">
                          <a16:creationId xmlns:a16="http://schemas.microsoft.com/office/drawing/2014/main" id="{B074D452-93F2-7B50-477E-5E170E4E6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6" name="正方形/長方形 15535">
                        <a:extLst>
                          <a:ext uri="{FF2B5EF4-FFF2-40B4-BE49-F238E27FC236}">
                            <a16:creationId xmlns:a16="http://schemas.microsoft.com/office/drawing/2014/main" id="{2753790E-BACF-75E8-CE7F-A5267B66B6F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7" name="正方形/長方形 15536">
                        <a:extLst>
                          <a:ext uri="{FF2B5EF4-FFF2-40B4-BE49-F238E27FC236}">
                            <a16:creationId xmlns:a16="http://schemas.microsoft.com/office/drawing/2014/main" id="{08CDC3E2-0F5B-CC7C-B913-B4A94361A53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1" name="正方形/長方形 15530">
                      <a:extLst>
                        <a:ext uri="{FF2B5EF4-FFF2-40B4-BE49-F238E27FC236}">
                          <a16:creationId xmlns:a16="http://schemas.microsoft.com/office/drawing/2014/main" id="{670ACCB1-F30B-A216-C0CA-4FB1B1FF39D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2" name="グループ化 15531">
                      <a:extLst>
                        <a:ext uri="{FF2B5EF4-FFF2-40B4-BE49-F238E27FC236}">
                          <a16:creationId xmlns:a16="http://schemas.microsoft.com/office/drawing/2014/main" id="{C0CC1B38-F15D-32F3-67D0-9A222570B3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4" name="正方形/長方形 15533">
                        <a:extLst>
                          <a:ext uri="{FF2B5EF4-FFF2-40B4-BE49-F238E27FC236}">
                            <a16:creationId xmlns:a16="http://schemas.microsoft.com/office/drawing/2014/main" id="{F1C2F6F9-93D7-D24F-0C05-BB5FE5288EE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5" name="正方形/長方形 15534">
                        <a:extLst>
                          <a:ext uri="{FF2B5EF4-FFF2-40B4-BE49-F238E27FC236}">
                            <a16:creationId xmlns:a16="http://schemas.microsoft.com/office/drawing/2014/main" id="{8FC61138-B249-FD11-40A0-E66B2A6A07A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3" name="正方形/長方形 15532">
                      <a:extLst>
                        <a:ext uri="{FF2B5EF4-FFF2-40B4-BE49-F238E27FC236}">
                          <a16:creationId xmlns:a16="http://schemas.microsoft.com/office/drawing/2014/main" id="{7DCC3EE9-17CE-FB9B-B578-ECE1013013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387" name="グループ化 15386">
                    <a:extLst>
                      <a:ext uri="{FF2B5EF4-FFF2-40B4-BE49-F238E27FC236}">
                        <a16:creationId xmlns:a16="http://schemas.microsoft.com/office/drawing/2014/main" id="{9021504F-18C0-1D76-01CF-66D9343F9D5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92" name="グループ化 15491">
                      <a:extLst>
                        <a:ext uri="{FF2B5EF4-FFF2-40B4-BE49-F238E27FC236}">
                          <a16:creationId xmlns:a16="http://schemas.microsoft.com/office/drawing/2014/main" id="{7F6A5156-9671-62E5-0570-6EFA6412EF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510" name="直線コネクタ 15509">
                        <a:extLst>
                          <a:ext uri="{FF2B5EF4-FFF2-40B4-BE49-F238E27FC236}">
                            <a16:creationId xmlns:a16="http://schemas.microsoft.com/office/drawing/2014/main" id="{777568A8-C10F-DC4D-0215-826841CE8F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1" name="直線コネクタ 15510">
                        <a:extLst>
                          <a:ext uri="{FF2B5EF4-FFF2-40B4-BE49-F238E27FC236}">
                            <a16:creationId xmlns:a16="http://schemas.microsoft.com/office/drawing/2014/main" id="{3CD11CF7-F6A2-1D12-CC61-51E14A2DD4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2" name="直線コネクタ 15511">
                        <a:extLst>
                          <a:ext uri="{FF2B5EF4-FFF2-40B4-BE49-F238E27FC236}">
                            <a16:creationId xmlns:a16="http://schemas.microsoft.com/office/drawing/2014/main" id="{C3B5704B-FEC3-9AE4-2893-56C7EF5C04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3" name="直線コネクタ 15512">
                        <a:extLst>
                          <a:ext uri="{FF2B5EF4-FFF2-40B4-BE49-F238E27FC236}">
                            <a16:creationId xmlns:a16="http://schemas.microsoft.com/office/drawing/2014/main" id="{E73244AE-F40B-B7F5-37ED-D806935666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4" name="直線コネクタ 15513">
                        <a:extLst>
                          <a:ext uri="{FF2B5EF4-FFF2-40B4-BE49-F238E27FC236}">
                            <a16:creationId xmlns:a16="http://schemas.microsoft.com/office/drawing/2014/main" id="{A2BF42CE-6BDD-ABFF-0D7A-D15BD9EB79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5" name="直線コネクタ 15514">
                        <a:extLst>
                          <a:ext uri="{FF2B5EF4-FFF2-40B4-BE49-F238E27FC236}">
                            <a16:creationId xmlns:a16="http://schemas.microsoft.com/office/drawing/2014/main" id="{FCA67A8D-ADD8-42D3-3691-09EFC42753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6" name="直線コネクタ 15515">
                        <a:extLst>
                          <a:ext uri="{FF2B5EF4-FFF2-40B4-BE49-F238E27FC236}">
                            <a16:creationId xmlns:a16="http://schemas.microsoft.com/office/drawing/2014/main" id="{2BB26A06-3456-D8B3-3566-25008326CB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7" name="直線コネクタ 15516">
                        <a:extLst>
                          <a:ext uri="{FF2B5EF4-FFF2-40B4-BE49-F238E27FC236}">
                            <a16:creationId xmlns:a16="http://schemas.microsoft.com/office/drawing/2014/main" id="{B0113850-FBCC-4B1E-DA42-B67ED733AA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8" name="直線コネクタ 15517">
                        <a:extLst>
                          <a:ext uri="{FF2B5EF4-FFF2-40B4-BE49-F238E27FC236}">
                            <a16:creationId xmlns:a16="http://schemas.microsoft.com/office/drawing/2014/main" id="{CB037C78-251A-D23C-A01D-97F863A471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9" name="直線コネクタ 15518">
                        <a:extLst>
                          <a:ext uri="{FF2B5EF4-FFF2-40B4-BE49-F238E27FC236}">
                            <a16:creationId xmlns:a16="http://schemas.microsoft.com/office/drawing/2014/main" id="{AECAADA3-DD74-1282-FDF7-D8A0C37DA2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0" name="直線コネクタ 15519">
                        <a:extLst>
                          <a:ext uri="{FF2B5EF4-FFF2-40B4-BE49-F238E27FC236}">
                            <a16:creationId xmlns:a16="http://schemas.microsoft.com/office/drawing/2014/main" id="{DF6EB14C-89F8-C9A8-2781-7B106C3A9B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1" name="直線コネクタ 15520">
                        <a:extLst>
                          <a:ext uri="{FF2B5EF4-FFF2-40B4-BE49-F238E27FC236}">
                            <a16:creationId xmlns:a16="http://schemas.microsoft.com/office/drawing/2014/main" id="{EBA9DBF0-AEAF-C695-59A2-9E7B5F7440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2" name="直線コネクタ 15521">
                        <a:extLst>
                          <a:ext uri="{FF2B5EF4-FFF2-40B4-BE49-F238E27FC236}">
                            <a16:creationId xmlns:a16="http://schemas.microsoft.com/office/drawing/2014/main" id="{03096C76-B6F3-C2C1-D7D8-03C91098D6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3" name="直線コネクタ 15522">
                        <a:extLst>
                          <a:ext uri="{FF2B5EF4-FFF2-40B4-BE49-F238E27FC236}">
                            <a16:creationId xmlns:a16="http://schemas.microsoft.com/office/drawing/2014/main" id="{C1E73693-C0DF-ADA2-11A1-88329E7563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4" name="直線コネクタ 15523">
                        <a:extLst>
                          <a:ext uri="{FF2B5EF4-FFF2-40B4-BE49-F238E27FC236}">
                            <a16:creationId xmlns:a16="http://schemas.microsoft.com/office/drawing/2014/main" id="{16997E46-CBAC-6377-0871-46E2B5FFDE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5" name="直線コネクタ 15524">
                        <a:extLst>
                          <a:ext uri="{FF2B5EF4-FFF2-40B4-BE49-F238E27FC236}">
                            <a16:creationId xmlns:a16="http://schemas.microsoft.com/office/drawing/2014/main" id="{E3D3EDF5-92F9-06FE-3113-B6149FDB6B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93" name="グループ化 15492">
                      <a:extLst>
                        <a:ext uri="{FF2B5EF4-FFF2-40B4-BE49-F238E27FC236}">
                          <a16:creationId xmlns:a16="http://schemas.microsoft.com/office/drawing/2014/main" id="{38E9F160-6B4A-BFFC-4167-C2B783B745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94" name="直線コネクタ 15493">
                        <a:extLst>
                          <a:ext uri="{FF2B5EF4-FFF2-40B4-BE49-F238E27FC236}">
                            <a16:creationId xmlns:a16="http://schemas.microsoft.com/office/drawing/2014/main" id="{1B763E9A-E6FC-A934-EB6F-BD094EFBE5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5" name="直線コネクタ 15494">
                        <a:extLst>
                          <a:ext uri="{FF2B5EF4-FFF2-40B4-BE49-F238E27FC236}">
                            <a16:creationId xmlns:a16="http://schemas.microsoft.com/office/drawing/2014/main" id="{E5B0D34A-B327-2A81-83A9-2025665BBB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6" name="直線コネクタ 15495">
                        <a:extLst>
                          <a:ext uri="{FF2B5EF4-FFF2-40B4-BE49-F238E27FC236}">
                            <a16:creationId xmlns:a16="http://schemas.microsoft.com/office/drawing/2014/main" id="{7A0DAC2B-4F0C-F72C-93A6-EABE1430FC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7" name="直線コネクタ 15496">
                        <a:extLst>
                          <a:ext uri="{FF2B5EF4-FFF2-40B4-BE49-F238E27FC236}">
                            <a16:creationId xmlns:a16="http://schemas.microsoft.com/office/drawing/2014/main" id="{63976AFB-17F9-B360-03E2-387A8C24E7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8" name="直線コネクタ 15497">
                        <a:extLst>
                          <a:ext uri="{FF2B5EF4-FFF2-40B4-BE49-F238E27FC236}">
                            <a16:creationId xmlns:a16="http://schemas.microsoft.com/office/drawing/2014/main" id="{41913413-843A-5A9E-7E25-9F528A54BE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9" name="直線コネクタ 15498">
                        <a:extLst>
                          <a:ext uri="{FF2B5EF4-FFF2-40B4-BE49-F238E27FC236}">
                            <a16:creationId xmlns:a16="http://schemas.microsoft.com/office/drawing/2014/main" id="{0B197DE4-2730-2085-77A8-82D0FAF254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0" name="直線コネクタ 15499">
                        <a:extLst>
                          <a:ext uri="{FF2B5EF4-FFF2-40B4-BE49-F238E27FC236}">
                            <a16:creationId xmlns:a16="http://schemas.microsoft.com/office/drawing/2014/main" id="{7E07F7BE-2DDB-862A-61C0-189F21018A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1" name="直線コネクタ 15500">
                        <a:extLst>
                          <a:ext uri="{FF2B5EF4-FFF2-40B4-BE49-F238E27FC236}">
                            <a16:creationId xmlns:a16="http://schemas.microsoft.com/office/drawing/2014/main" id="{9ABF70CA-4A0B-1973-40AE-EB40FB91E8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2" name="直線コネクタ 15501">
                        <a:extLst>
                          <a:ext uri="{FF2B5EF4-FFF2-40B4-BE49-F238E27FC236}">
                            <a16:creationId xmlns:a16="http://schemas.microsoft.com/office/drawing/2014/main" id="{67F9724E-D7A5-7520-E561-5FA1DC0B01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3" name="直線コネクタ 15502">
                        <a:extLst>
                          <a:ext uri="{FF2B5EF4-FFF2-40B4-BE49-F238E27FC236}">
                            <a16:creationId xmlns:a16="http://schemas.microsoft.com/office/drawing/2014/main" id="{71ACB040-ADE8-6B3B-B9EA-A6DEDEA488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4" name="直線コネクタ 15503">
                        <a:extLst>
                          <a:ext uri="{FF2B5EF4-FFF2-40B4-BE49-F238E27FC236}">
                            <a16:creationId xmlns:a16="http://schemas.microsoft.com/office/drawing/2014/main" id="{450B7893-7665-1EB8-1797-2AE254FD25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5" name="直線コネクタ 15504">
                        <a:extLst>
                          <a:ext uri="{FF2B5EF4-FFF2-40B4-BE49-F238E27FC236}">
                            <a16:creationId xmlns:a16="http://schemas.microsoft.com/office/drawing/2014/main" id="{A31F6BEF-CA8C-138B-C46E-1BC6ED0F1E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6" name="直線コネクタ 15505">
                        <a:extLst>
                          <a:ext uri="{FF2B5EF4-FFF2-40B4-BE49-F238E27FC236}">
                            <a16:creationId xmlns:a16="http://schemas.microsoft.com/office/drawing/2014/main" id="{2B97F535-F563-0A62-0CC2-F2D83565B3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7" name="直線コネクタ 15506">
                        <a:extLst>
                          <a:ext uri="{FF2B5EF4-FFF2-40B4-BE49-F238E27FC236}">
                            <a16:creationId xmlns:a16="http://schemas.microsoft.com/office/drawing/2014/main" id="{CC5985A0-54ED-5189-F973-BB5B8BADF2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8" name="直線コネクタ 15507">
                        <a:extLst>
                          <a:ext uri="{FF2B5EF4-FFF2-40B4-BE49-F238E27FC236}">
                            <a16:creationId xmlns:a16="http://schemas.microsoft.com/office/drawing/2014/main" id="{E42FF63D-0356-2C18-DEC8-C51B244A69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9" name="直線コネクタ 15508">
                        <a:extLst>
                          <a:ext uri="{FF2B5EF4-FFF2-40B4-BE49-F238E27FC236}">
                            <a16:creationId xmlns:a16="http://schemas.microsoft.com/office/drawing/2014/main" id="{1AECA7B3-3B13-DC81-E0A8-102DBFE9C9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8" name="グループ化 15387">
                    <a:extLst>
                      <a:ext uri="{FF2B5EF4-FFF2-40B4-BE49-F238E27FC236}">
                        <a16:creationId xmlns:a16="http://schemas.microsoft.com/office/drawing/2014/main" id="{C0E81A65-B2C6-CD0C-E1AA-BC780A1B3932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58" name="グループ化 15457">
                      <a:extLst>
                        <a:ext uri="{FF2B5EF4-FFF2-40B4-BE49-F238E27FC236}">
                          <a16:creationId xmlns:a16="http://schemas.microsoft.com/office/drawing/2014/main" id="{55BB693F-388B-24D8-32A0-26DC4A6B1A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76" name="直線コネクタ 15475">
                        <a:extLst>
                          <a:ext uri="{FF2B5EF4-FFF2-40B4-BE49-F238E27FC236}">
                            <a16:creationId xmlns:a16="http://schemas.microsoft.com/office/drawing/2014/main" id="{B380ACE4-9D2A-D1D5-4D47-CAFF0FA487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7" name="直線コネクタ 15476">
                        <a:extLst>
                          <a:ext uri="{FF2B5EF4-FFF2-40B4-BE49-F238E27FC236}">
                            <a16:creationId xmlns:a16="http://schemas.microsoft.com/office/drawing/2014/main" id="{DC1E3099-B840-5596-D77C-AF2FA57E8D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8" name="直線コネクタ 15477">
                        <a:extLst>
                          <a:ext uri="{FF2B5EF4-FFF2-40B4-BE49-F238E27FC236}">
                            <a16:creationId xmlns:a16="http://schemas.microsoft.com/office/drawing/2014/main" id="{DED441CC-21BD-E6B6-9226-AFEF727D3F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9" name="直線コネクタ 15478">
                        <a:extLst>
                          <a:ext uri="{FF2B5EF4-FFF2-40B4-BE49-F238E27FC236}">
                            <a16:creationId xmlns:a16="http://schemas.microsoft.com/office/drawing/2014/main" id="{87AE5F16-54ED-B244-4666-D905048BF9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0" name="直線コネクタ 15479">
                        <a:extLst>
                          <a:ext uri="{FF2B5EF4-FFF2-40B4-BE49-F238E27FC236}">
                            <a16:creationId xmlns:a16="http://schemas.microsoft.com/office/drawing/2014/main" id="{87B65FD3-57A9-0C18-94AA-5FFA75F198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1" name="直線コネクタ 15480">
                        <a:extLst>
                          <a:ext uri="{FF2B5EF4-FFF2-40B4-BE49-F238E27FC236}">
                            <a16:creationId xmlns:a16="http://schemas.microsoft.com/office/drawing/2014/main" id="{2CADBE31-0F18-278C-1A4D-1A7E4FD9E1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2" name="直線コネクタ 15481">
                        <a:extLst>
                          <a:ext uri="{FF2B5EF4-FFF2-40B4-BE49-F238E27FC236}">
                            <a16:creationId xmlns:a16="http://schemas.microsoft.com/office/drawing/2014/main" id="{3A07049F-19AD-12F7-C9F2-2F69AC5241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3" name="直線コネクタ 15482">
                        <a:extLst>
                          <a:ext uri="{FF2B5EF4-FFF2-40B4-BE49-F238E27FC236}">
                            <a16:creationId xmlns:a16="http://schemas.microsoft.com/office/drawing/2014/main" id="{5CBD0D76-0002-C51C-88B9-EB87827D6C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4" name="直線コネクタ 15483">
                        <a:extLst>
                          <a:ext uri="{FF2B5EF4-FFF2-40B4-BE49-F238E27FC236}">
                            <a16:creationId xmlns:a16="http://schemas.microsoft.com/office/drawing/2014/main" id="{27E411D3-8FD8-2240-F30F-0904690B1B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5" name="直線コネクタ 15484">
                        <a:extLst>
                          <a:ext uri="{FF2B5EF4-FFF2-40B4-BE49-F238E27FC236}">
                            <a16:creationId xmlns:a16="http://schemas.microsoft.com/office/drawing/2014/main" id="{C02261D4-9D00-0D18-DE0E-DB670D1B64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6" name="直線コネクタ 15485">
                        <a:extLst>
                          <a:ext uri="{FF2B5EF4-FFF2-40B4-BE49-F238E27FC236}">
                            <a16:creationId xmlns:a16="http://schemas.microsoft.com/office/drawing/2014/main" id="{F283D3D7-0845-A56B-DCF2-F65C9A8A5F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7" name="直線コネクタ 15486">
                        <a:extLst>
                          <a:ext uri="{FF2B5EF4-FFF2-40B4-BE49-F238E27FC236}">
                            <a16:creationId xmlns:a16="http://schemas.microsoft.com/office/drawing/2014/main" id="{940F8C89-A9CF-C8AC-C9D2-E342A5261C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8" name="直線コネクタ 15487">
                        <a:extLst>
                          <a:ext uri="{FF2B5EF4-FFF2-40B4-BE49-F238E27FC236}">
                            <a16:creationId xmlns:a16="http://schemas.microsoft.com/office/drawing/2014/main" id="{4FFF688E-D5B9-6CF9-E136-EC0E232533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9" name="直線コネクタ 15488">
                        <a:extLst>
                          <a:ext uri="{FF2B5EF4-FFF2-40B4-BE49-F238E27FC236}">
                            <a16:creationId xmlns:a16="http://schemas.microsoft.com/office/drawing/2014/main" id="{6EBB1C30-6CB9-31B6-504E-47129353E5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0" name="直線コネクタ 15489">
                        <a:extLst>
                          <a:ext uri="{FF2B5EF4-FFF2-40B4-BE49-F238E27FC236}">
                            <a16:creationId xmlns:a16="http://schemas.microsoft.com/office/drawing/2014/main" id="{BD23D639-D867-5FCC-164D-A088D7F9D4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1" name="直線コネクタ 15490">
                        <a:extLst>
                          <a:ext uri="{FF2B5EF4-FFF2-40B4-BE49-F238E27FC236}">
                            <a16:creationId xmlns:a16="http://schemas.microsoft.com/office/drawing/2014/main" id="{1F97A4FE-01FF-601F-3CB2-50B3D9E8FB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59" name="グループ化 15458">
                      <a:extLst>
                        <a:ext uri="{FF2B5EF4-FFF2-40B4-BE49-F238E27FC236}">
                          <a16:creationId xmlns:a16="http://schemas.microsoft.com/office/drawing/2014/main" id="{0E98DAAF-7F5C-ADEE-97AA-3240B71D4B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60" name="直線コネクタ 15459">
                        <a:extLst>
                          <a:ext uri="{FF2B5EF4-FFF2-40B4-BE49-F238E27FC236}">
                            <a16:creationId xmlns:a16="http://schemas.microsoft.com/office/drawing/2014/main" id="{E744749C-0FB4-914B-A4D7-FDDF79053B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1" name="直線コネクタ 15460">
                        <a:extLst>
                          <a:ext uri="{FF2B5EF4-FFF2-40B4-BE49-F238E27FC236}">
                            <a16:creationId xmlns:a16="http://schemas.microsoft.com/office/drawing/2014/main" id="{994695E7-9887-A6C7-7F07-34D8EFB122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2" name="直線コネクタ 15461">
                        <a:extLst>
                          <a:ext uri="{FF2B5EF4-FFF2-40B4-BE49-F238E27FC236}">
                            <a16:creationId xmlns:a16="http://schemas.microsoft.com/office/drawing/2014/main" id="{59235758-03F5-9D80-049F-C21E6C590A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3" name="直線コネクタ 15462">
                        <a:extLst>
                          <a:ext uri="{FF2B5EF4-FFF2-40B4-BE49-F238E27FC236}">
                            <a16:creationId xmlns:a16="http://schemas.microsoft.com/office/drawing/2014/main" id="{B5781ADA-8770-EBB5-C16D-7B489F37B8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4" name="直線コネクタ 15463">
                        <a:extLst>
                          <a:ext uri="{FF2B5EF4-FFF2-40B4-BE49-F238E27FC236}">
                            <a16:creationId xmlns:a16="http://schemas.microsoft.com/office/drawing/2014/main" id="{0375856B-25DB-3BAB-FA4F-40AEB54994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5" name="直線コネクタ 15464">
                        <a:extLst>
                          <a:ext uri="{FF2B5EF4-FFF2-40B4-BE49-F238E27FC236}">
                            <a16:creationId xmlns:a16="http://schemas.microsoft.com/office/drawing/2014/main" id="{5E6A7817-8EBE-2E4C-C1DB-67D63FAC87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6" name="直線コネクタ 15465">
                        <a:extLst>
                          <a:ext uri="{FF2B5EF4-FFF2-40B4-BE49-F238E27FC236}">
                            <a16:creationId xmlns:a16="http://schemas.microsoft.com/office/drawing/2014/main" id="{3AFC16B8-D57E-1E0D-AF68-16F94C4D05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7" name="直線コネクタ 15466">
                        <a:extLst>
                          <a:ext uri="{FF2B5EF4-FFF2-40B4-BE49-F238E27FC236}">
                            <a16:creationId xmlns:a16="http://schemas.microsoft.com/office/drawing/2014/main" id="{5979E749-07F5-A422-4FB8-5EEBF279AB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8" name="直線コネクタ 15467">
                        <a:extLst>
                          <a:ext uri="{FF2B5EF4-FFF2-40B4-BE49-F238E27FC236}">
                            <a16:creationId xmlns:a16="http://schemas.microsoft.com/office/drawing/2014/main" id="{554C9F2B-3E32-4774-7E27-696F293A72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9" name="直線コネクタ 15468">
                        <a:extLst>
                          <a:ext uri="{FF2B5EF4-FFF2-40B4-BE49-F238E27FC236}">
                            <a16:creationId xmlns:a16="http://schemas.microsoft.com/office/drawing/2014/main" id="{C2A3C6F1-98ED-9521-41E5-6DCDCF26C1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0" name="直線コネクタ 15469">
                        <a:extLst>
                          <a:ext uri="{FF2B5EF4-FFF2-40B4-BE49-F238E27FC236}">
                            <a16:creationId xmlns:a16="http://schemas.microsoft.com/office/drawing/2014/main" id="{AB6A9AEB-A75A-BDA6-1026-3049A0FE2E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1" name="直線コネクタ 15470">
                        <a:extLst>
                          <a:ext uri="{FF2B5EF4-FFF2-40B4-BE49-F238E27FC236}">
                            <a16:creationId xmlns:a16="http://schemas.microsoft.com/office/drawing/2014/main" id="{71D99373-9E3B-46E1-63AB-B27136A75E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2" name="直線コネクタ 15471">
                        <a:extLst>
                          <a:ext uri="{FF2B5EF4-FFF2-40B4-BE49-F238E27FC236}">
                            <a16:creationId xmlns:a16="http://schemas.microsoft.com/office/drawing/2014/main" id="{689F86E3-67EA-38D1-0413-1CEAA3AB53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3" name="直線コネクタ 15472">
                        <a:extLst>
                          <a:ext uri="{FF2B5EF4-FFF2-40B4-BE49-F238E27FC236}">
                            <a16:creationId xmlns:a16="http://schemas.microsoft.com/office/drawing/2014/main" id="{B909B3E3-075D-BAAE-E501-AEA9CE329D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4" name="直線コネクタ 15473">
                        <a:extLst>
                          <a:ext uri="{FF2B5EF4-FFF2-40B4-BE49-F238E27FC236}">
                            <a16:creationId xmlns:a16="http://schemas.microsoft.com/office/drawing/2014/main" id="{4C854AFE-AFBF-E009-2F70-0B0C3C5E55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5" name="直線コネクタ 15474">
                        <a:extLst>
                          <a:ext uri="{FF2B5EF4-FFF2-40B4-BE49-F238E27FC236}">
                            <a16:creationId xmlns:a16="http://schemas.microsoft.com/office/drawing/2014/main" id="{DCCD22BB-164B-D380-960D-E7A5AE826B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9" name="グループ化 15388">
                    <a:extLst>
                      <a:ext uri="{FF2B5EF4-FFF2-40B4-BE49-F238E27FC236}">
                        <a16:creationId xmlns:a16="http://schemas.microsoft.com/office/drawing/2014/main" id="{C85ECED5-F00C-21CF-BD8F-C8A0BB06308D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24" name="グループ化 15423">
                      <a:extLst>
                        <a:ext uri="{FF2B5EF4-FFF2-40B4-BE49-F238E27FC236}">
                          <a16:creationId xmlns:a16="http://schemas.microsoft.com/office/drawing/2014/main" id="{57D42B4F-F458-9FDB-A3C5-EC4EC1D20F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42" name="直線コネクタ 15441">
                        <a:extLst>
                          <a:ext uri="{FF2B5EF4-FFF2-40B4-BE49-F238E27FC236}">
                            <a16:creationId xmlns:a16="http://schemas.microsoft.com/office/drawing/2014/main" id="{CE2CC106-A395-7C51-6D1B-B56BEF3BAB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3" name="直線コネクタ 15442">
                        <a:extLst>
                          <a:ext uri="{FF2B5EF4-FFF2-40B4-BE49-F238E27FC236}">
                            <a16:creationId xmlns:a16="http://schemas.microsoft.com/office/drawing/2014/main" id="{870B5F80-F88D-465C-A102-1D4C1AD995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4" name="直線コネクタ 15443">
                        <a:extLst>
                          <a:ext uri="{FF2B5EF4-FFF2-40B4-BE49-F238E27FC236}">
                            <a16:creationId xmlns:a16="http://schemas.microsoft.com/office/drawing/2014/main" id="{8986F54F-D30C-E573-3D9C-FCB082D138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5" name="直線コネクタ 15444">
                        <a:extLst>
                          <a:ext uri="{FF2B5EF4-FFF2-40B4-BE49-F238E27FC236}">
                            <a16:creationId xmlns:a16="http://schemas.microsoft.com/office/drawing/2014/main" id="{BAD90281-D18B-3252-8E34-11D3718FA2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6" name="直線コネクタ 15445">
                        <a:extLst>
                          <a:ext uri="{FF2B5EF4-FFF2-40B4-BE49-F238E27FC236}">
                            <a16:creationId xmlns:a16="http://schemas.microsoft.com/office/drawing/2014/main" id="{05337816-8B20-D565-EB5D-DE6C26AB65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7" name="直線コネクタ 15446">
                        <a:extLst>
                          <a:ext uri="{FF2B5EF4-FFF2-40B4-BE49-F238E27FC236}">
                            <a16:creationId xmlns:a16="http://schemas.microsoft.com/office/drawing/2014/main" id="{D814C115-C2BB-85EC-C3E6-D619E01A58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8" name="直線コネクタ 15447">
                        <a:extLst>
                          <a:ext uri="{FF2B5EF4-FFF2-40B4-BE49-F238E27FC236}">
                            <a16:creationId xmlns:a16="http://schemas.microsoft.com/office/drawing/2014/main" id="{FB930CA5-68CA-E247-6851-AEFFDDC528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9" name="直線コネクタ 15448">
                        <a:extLst>
                          <a:ext uri="{FF2B5EF4-FFF2-40B4-BE49-F238E27FC236}">
                            <a16:creationId xmlns:a16="http://schemas.microsoft.com/office/drawing/2014/main" id="{EC13B6F0-C607-284A-1FA3-D845021001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0" name="直線コネクタ 15449">
                        <a:extLst>
                          <a:ext uri="{FF2B5EF4-FFF2-40B4-BE49-F238E27FC236}">
                            <a16:creationId xmlns:a16="http://schemas.microsoft.com/office/drawing/2014/main" id="{D1C6CCDC-C781-265B-0477-B0AEB144A9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1" name="直線コネクタ 15450">
                        <a:extLst>
                          <a:ext uri="{FF2B5EF4-FFF2-40B4-BE49-F238E27FC236}">
                            <a16:creationId xmlns:a16="http://schemas.microsoft.com/office/drawing/2014/main" id="{3E022EFB-E792-B314-9ABA-8A7EB31B9C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2" name="直線コネクタ 15451">
                        <a:extLst>
                          <a:ext uri="{FF2B5EF4-FFF2-40B4-BE49-F238E27FC236}">
                            <a16:creationId xmlns:a16="http://schemas.microsoft.com/office/drawing/2014/main" id="{AA14E8BD-6B82-B4EE-26AC-BAE84CD4E3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3" name="直線コネクタ 15452">
                        <a:extLst>
                          <a:ext uri="{FF2B5EF4-FFF2-40B4-BE49-F238E27FC236}">
                            <a16:creationId xmlns:a16="http://schemas.microsoft.com/office/drawing/2014/main" id="{76E3B167-FA80-5C7A-6D74-B331E53F14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4" name="直線コネクタ 15453">
                        <a:extLst>
                          <a:ext uri="{FF2B5EF4-FFF2-40B4-BE49-F238E27FC236}">
                            <a16:creationId xmlns:a16="http://schemas.microsoft.com/office/drawing/2014/main" id="{01379416-2A79-7B2E-CC15-0AF1EDCAC2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5" name="直線コネクタ 15454">
                        <a:extLst>
                          <a:ext uri="{FF2B5EF4-FFF2-40B4-BE49-F238E27FC236}">
                            <a16:creationId xmlns:a16="http://schemas.microsoft.com/office/drawing/2014/main" id="{1A7B7102-27DC-0079-E1D2-E24A640AAF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6" name="直線コネクタ 15455">
                        <a:extLst>
                          <a:ext uri="{FF2B5EF4-FFF2-40B4-BE49-F238E27FC236}">
                            <a16:creationId xmlns:a16="http://schemas.microsoft.com/office/drawing/2014/main" id="{0F6540E6-2737-CFD8-6884-9702D39E4E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7" name="直線コネクタ 15456">
                        <a:extLst>
                          <a:ext uri="{FF2B5EF4-FFF2-40B4-BE49-F238E27FC236}">
                            <a16:creationId xmlns:a16="http://schemas.microsoft.com/office/drawing/2014/main" id="{0FAAA7CD-FF7A-E821-353F-1E45EE9261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25" name="グループ化 15424">
                      <a:extLst>
                        <a:ext uri="{FF2B5EF4-FFF2-40B4-BE49-F238E27FC236}">
                          <a16:creationId xmlns:a16="http://schemas.microsoft.com/office/drawing/2014/main" id="{D99086C0-D686-11DE-F5CD-6E731B46F0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26" name="直線コネクタ 15425">
                        <a:extLst>
                          <a:ext uri="{FF2B5EF4-FFF2-40B4-BE49-F238E27FC236}">
                            <a16:creationId xmlns:a16="http://schemas.microsoft.com/office/drawing/2014/main" id="{4843EB01-BA19-18ED-07AC-80AE3F1032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7" name="直線コネクタ 15426">
                        <a:extLst>
                          <a:ext uri="{FF2B5EF4-FFF2-40B4-BE49-F238E27FC236}">
                            <a16:creationId xmlns:a16="http://schemas.microsoft.com/office/drawing/2014/main" id="{C5B3F66F-E06B-579A-D528-0ED57746F0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8" name="直線コネクタ 15427">
                        <a:extLst>
                          <a:ext uri="{FF2B5EF4-FFF2-40B4-BE49-F238E27FC236}">
                            <a16:creationId xmlns:a16="http://schemas.microsoft.com/office/drawing/2014/main" id="{6A5EAAF0-FD5C-7E71-CC15-6AE72E3854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9" name="直線コネクタ 15428">
                        <a:extLst>
                          <a:ext uri="{FF2B5EF4-FFF2-40B4-BE49-F238E27FC236}">
                            <a16:creationId xmlns:a16="http://schemas.microsoft.com/office/drawing/2014/main" id="{F4D6DE27-FB04-F7B9-4886-79AE9B2F2C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0" name="直線コネクタ 15429">
                        <a:extLst>
                          <a:ext uri="{FF2B5EF4-FFF2-40B4-BE49-F238E27FC236}">
                            <a16:creationId xmlns:a16="http://schemas.microsoft.com/office/drawing/2014/main" id="{EC89C94C-B0EF-F5BA-9432-8569E4C703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1" name="直線コネクタ 15430">
                        <a:extLst>
                          <a:ext uri="{FF2B5EF4-FFF2-40B4-BE49-F238E27FC236}">
                            <a16:creationId xmlns:a16="http://schemas.microsoft.com/office/drawing/2014/main" id="{20C8A1F7-A2DA-A416-CF6F-D40EFA8680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2" name="直線コネクタ 15431">
                        <a:extLst>
                          <a:ext uri="{FF2B5EF4-FFF2-40B4-BE49-F238E27FC236}">
                            <a16:creationId xmlns:a16="http://schemas.microsoft.com/office/drawing/2014/main" id="{688A9520-D8EB-F362-AC05-0170ECDE96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3" name="直線コネクタ 15432">
                        <a:extLst>
                          <a:ext uri="{FF2B5EF4-FFF2-40B4-BE49-F238E27FC236}">
                            <a16:creationId xmlns:a16="http://schemas.microsoft.com/office/drawing/2014/main" id="{A8A5A1D2-FB21-F2CF-D9EE-53E1C8A92F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4" name="直線コネクタ 15433">
                        <a:extLst>
                          <a:ext uri="{FF2B5EF4-FFF2-40B4-BE49-F238E27FC236}">
                            <a16:creationId xmlns:a16="http://schemas.microsoft.com/office/drawing/2014/main" id="{0E818F34-F713-0941-ADED-327157B8F3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5" name="直線コネクタ 15434">
                        <a:extLst>
                          <a:ext uri="{FF2B5EF4-FFF2-40B4-BE49-F238E27FC236}">
                            <a16:creationId xmlns:a16="http://schemas.microsoft.com/office/drawing/2014/main" id="{4738BB16-7A1F-31B8-9784-2F206E7BD9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6" name="直線コネクタ 15435">
                        <a:extLst>
                          <a:ext uri="{FF2B5EF4-FFF2-40B4-BE49-F238E27FC236}">
                            <a16:creationId xmlns:a16="http://schemas.microsoft.com/office/drawing/2014/main" id="{0ED0C81F-AB35-0541-1657-641AD5034D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7" name="直線コネクタ 15436">
                        <a:extLst>
                          <a:ext uri="{FF2B5EF4-FFF2-40B4-BE49-F238E27FC236}">
                            <a16:creationId xmlns:a16="http://schemas.microsoft.com/office/drawing/2014/main" id="{A7D1E522-71DE-2AF2-D72D-8C19A0B679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8" name="直線コネクタ 15437">
                        <a:extLst>
                          <a:ext uri="{FF2B5EF4-FFF2-40B4-BE49-F238E27FC236}">
                            <a16:creationId xmlns:a16="http://schemas.microsoft.com/office/drawing/2014/main" id="{5EAB76FA-D0CF-9FB1-AE77-C64C6B8F04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9" name="直線コネクタ 15438">
                        <a:extLst>
                          <a:ext uri="{FF2B5EF4-FFF2-40B4-BE49-F238E27FC236}">
                            <a16:creationId xmlns:a16="http://schemas.microsoft.com/office/drawing/2014/main" id="{C8F7C36B-E2B3-3F33-BD90-060900A5C8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0" name="直線コネクタ 15439">
                        <a:extLst>
                          <a:ext uri="{FF2B5EF4-FFF2-40B4-BE49-F238E27FC236}">
                            <a16:creationId xmlns:a16="http://schemas.microsoft.com/office/drawing/2014/main" id="{73FDE1ED-D602-AA39-4E65-5E26C75E5B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1" name="直線コネクタ 15440">
                        <a:extLst>
                          <a:ext uri="{FF2B5EF4-FFF2-40B4-BE49-F238E27FC236}">
                            <a16:creationId xmlns:a16="http://schemas.microsoft.com/office/drawing/2014/main" id="{EA41D9D3-FCBA-16B2-5761-AE1DF3FEC9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90" name="グループ化 15389">
                    <a:extLst>
                      <a:ext uri="{FF2B5EF4-FFF2-40B4-BE49-F238E27FC236}">
                        <a16:creationId xmlns:a16="http://schemas.microsoft.com/office/drawing/2014/main" id="{DC4E1DF4-2045-7EDA-9BC9-1E1BD348308C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408" name="直線コネクタ 15407">
                      <a:extLst>
                        <a:ext uri="{FF2B5EF4-FFF2-40B4-BE49-F238E27FC236}">
                          <a16:creationId xmlns:a16="http://schemas.microsoft.com/office/drawing/2014/main" id="{A51212EE-9744-DCFA-C614-7B9043A15A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9" name="直線コネクタ 15408">
                      <a:extLst>
                        <a:ext uri="{FF2B5EF4-FFF2-40B4-BE49-F238E27FC236}">
                          <a16:creationId xmlns:a16="http://schemas.microsoft.com/office/drawing/2014/main" id="{D28F7E16-41D9-5749-1DD4-F36DF84401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0" name="直線コネクタ 15409">
                      <a:extLst>
                        <a:ext uri="{FF2B5EF4-FFF2-40B4-BE49-F238E27FC236}">
                          <a16:creationId xmlns:a16="http://schemas.microsoft.com/office/drawing/2014/main" id="{6945103F-7D91-54B8-C92E-EB920282D9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1" name="直線コネクタ 15410">
                      <a:extLst>
                        <a:ext uri="{FF2B5EF4-FFF2-40B4-BE49-F238E27FC236}">
                          <a16:creationId xmlns:a16="http://schemas.microsoft.com/office/drawing/2014/main" id="{E8F75408-6354-FECC-266B-99D2C6011B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2" name="直線コネクタ 15411">
                      <a:extLst>
                        <a:ext uri="{FF2B5EF4-FFF2-40B4-BE49-F238E27FC236}">
                          <a16:creationId xmlns:a16="http://schemas.microsoft.com/office/drawing/2014/main" id="{932F6CA1-EE96-4421-120C-6E67A457EE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3" name="直線コネクタ 15412">
                      <a:extLst>
                        <a:ext uri="{FF2B5EF4-FFF2-40B4-BE49-F238E27FC236}">
                          <a16:creationId xmlns:a16="http://schemas.microsoft.com/office/drawing/2014/main" id="{48CC907C-BBBD-3A55-8306-B98D0F91EC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4" name="直線コネクタ 15413">
                      <a:extLst>
                        <a:ext uri="{FF2B5EF4-FFF2-40B4-BE49-F238E27FC236}">
                          <a16:creationId xmlns:a16="http://schemas.microsoft.com/office/drawing/2014/main" id="{5729E5D5-1737-E32C-523A-08284C9202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5" name="直線コネクタ 15414">
                      <a:extLst>
                        <a:ext uri="{FF2B5EF4-FFF2-40B4-BE49-F238E27FC236}">
                          <a16:creationId xmlns:a16="http://schemas.microsoft.com/office/drawing/2014/main" id="{344FE564-FFAC-3E53-07DE-F55E178827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6" name="直線コネクタ 15415">
                      <a:extLst>
                        <a:ext uri="{FF2B5EF4-FFF2-40B4-BE49-F238E27FC236}">
                          <a16:creationId xmlns:a16="http://schemas.microsoft.com/office/drawing/2014/main" id="{7737A61F-2D22-4B70-F4CA-9A0CFC61BC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7" name="直線コネクタ 15416">
                      <a:extLst>
                        <a:ext uri="{FF2B5EF4-FFF2-40B4-BE49-F238E27FC236}">
                          <a16:creationId xmlns:a16="http://schemas.microsoft.com/office/drawing/2014/main" id="{89EC6BDB-3759-11B7-374E-94664811B5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8" name="直線コネクタ 15417">
                      <a:extLst>
                        <a:ext uri="{FF2B5EF4-FFF2-40B4-BE49-F238E27FC236}">
                          <a16:creationId xmlns:a16="http://schemas.microsoft.com/office/drawing/2014/main" id="{2041CF97-4B19-7443-4A0F-02E572E52A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9" name="直線コネクタ 15418">
                      <a:extLst>
                        <a:ext uri="{FF2B5EF4-FFF2-40B4-BE49-F238E27FC236}">
                          <a16:creationId xmlns:a16="http://schemas.microsoft.com/office/drawing/2014/main" id="{8001EE45-C212-F671-E3CB-35A503C117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0" name="直線コネクタ 15419">
                      <a:extLst>
                        <a:ext uri="{FF2B5EF4-FFF2-40B4-BE49-F238E27FC236}">
                          <a16:creationId xmlns:a16="http://schemas.microsoft.com/office/drawing/2014/main" id="{377B7584-3901-1BEF-66E6-835AFDFF68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1" name="直線コネクタ 15420">
                      <a:extLst>
                        <a:ext uri="{FF2B5EF4-FFF2-40B4-BE49-F238E27FC236}">
                          <a16:creationId xmlns:a16="http://schemas.microsoft.com/office/drawing/2014/main" id="{09DB33BC-2054-D9C1-A054-FA6B9BD85D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2" name="直線コネクタ 15421">
                      <a:extLst>
                        <a:ext uri="{FF2B5EF4-FFF2-40B4-BE49-F238E27FC236}">
                          <a16:creationId xmlns:a16="http://schemas.microsoft.com/office/drawing/2014/main" id="{DECC2127-2E0F-B6D9-AAF3-51979F5688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3" name="直線コネクタ 15422">
                      <a:extLst>
                        <a:ext uri="{FF2B5EF4-FFF2-40B4-BE49-F238E27FC236}">
                          <a16:creationId xmlns:a16="http://schemas.microsoft.com/office/drawing/2014/main" id="{8ABBE432-CEFB-F30B-4BDC-286DB3EA6C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91" name="グループ化 15390">
                    <a:extLst>
                      <a:ext uri="{FF2B5EF4-FFF2-40B4-BE49-F238E27FC236}">
                        <a16:creationId xmlns:a16="http://schemas.microsoft.com/office/drawing/2014/main" id="{52EC1C81-8A8E-16B8-75BC-EFDFBFACF6C6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392" name="直線コネクタ 15391">
                      <a:extLst>
                        <a:ext uri="{FF2B5EF4-FFF2-40B4-BE49-F238E27FC236}">
                          <a16:creationId xmlns:a16="http://schemas.microsoft.com/office/drawing/2014/main" id="{C784456E-2C9E-D3D1-9D68-5D9330779FE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3" name="直線コネクタ 15392">
                      <a:extLst>
                        <a:ext uri="{FF2B5EF4-FFF2-40B4-BE49-F238E27FC236}">
                          <a16:creationId xmlns:a16="http://schemas.microsoft.com/office/drawing/2014/main" id="{005A09CC-A673-A082-E71B-C43A91F50D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4" name="直線コネクタ 15393">
                      <a:extLst>
                        <a:ext uri="{FF2B5EF4-FFF2-40B4-BE49-F238E27FC236}">
                          <a16:creationId xmlns:a16="http://schemas.microsoft.com/office/drawing/2014/main" id="{28CC0825-800D-7EEB-08E3-752B0FCA91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5" name="直線コネクタ 15394">
                      <a:extLst>
                        <a:ext uri="{FF2B5EF4-FFF2-40B4-BE49-F238E27FC236}">
                          <a16:creationId xmlns:a16="http://schemas.microsoft.com/office/drawing/2014/main" id="{7BA2EB59-53FE-5E71-A302-870895FC38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6" name="直線コネクタ 15395">
                      <a:extLst>
                        <a:ext uri="{FF2B5EF4-FFF2-40B4-BE49-F238E27FC236}">
                          <a16:creationId xmlns:a16="http://schemas.microsoft.com/office/drawing/2014/main" id="{A94E712C-3000-D5C3-479B-985FEC89AD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7" name="直線コネクタ 15396">
                      <a:extLst>
                        <a:ext uri="{FF2B5EF4-FFF2-40B4-BE49-F238E27FC236}">
                          <a16:creationId xmlns:a16="http://schemas.microsoft.com/office/drawing/2014/main" id="{76EB3F36-383D-13FF-5523-8ACDBD9554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8" name="直線コネクタ 15397">
                      <a:extLst>
                        <a:ext uri="{FF2B5EF4-FFF2-40B4-BE49-F238E27FC236}">
                          <a16:creationId xmlns:a16="http://schemas.microsoft.com/office/drawing/2014/main" id="{D81D9B6B-F16A-4AAF-9EFC-1437C376159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9" name="直線コネクタ 15398">
                      <a:extLst>
                        <a:ext uri="{FF2B5EF4-FFF2-40B4-BE49-F238E27FC236}">
                          <a16:creationId xmlns:a16="http://schemas.microsoft.com/office/drawing/2014/main" id="{49F58D08-87CA-E665-B18E-29B8B092D2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0" name="直線コネクタ 15399">
                      <a:extLst>
                        <a:ext uri="{FF2B5EF4-FFF2-40B4-BE49-F238E27FC236}">
                          <a16:creationId xmlns:a16="http://schemas.microsoft.com/office/drawing/2014/main" id="{1E12156B-E0F5-EE5D-BB8F-B0CF33107F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1" name="直線コネクタ 15400">
                      <a:extLst>
                        <a:ext uri="{FF2B5EF4-FFF2-40B4-BE49-F238E27FC236}">
                          <a16:creationId xmlns:a16="http://schemas.microsoft.com/office/drawing/2014/main" id="{DAEF9266-17F8-F48C-BC9B-62EEC2BC52D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2" name="直線コネクタ 15401">
                      <a:extLst>
                        <a:ext uri="{FF2B5EF4-FFF2-40B4-BE49-F238E27FC236}">
                          <a16:creationId xmlns:a16="http://schemas.microsoft.com/office/drawing/2014/main" id="{9C135B99-123B-6C25-E912-A64E1F9F28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3" name="直線コネクタ 15402">
                      <a:extLst>
                        <a:ext uri="{FF2B5EF4-FFF2-40B4-BE49-F238E27FC236}">
                          <a16:creationId xmlns:a16="http://schemas.microsoft.com/office/drawing/2014/main" id="{E1EB9E79-3C1B-D0AB-475B-440BE498E7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4" name="直線コネクタ 15403">
                      <a:extLst>
                        <a:ext uri="{FF2B5EF4-FFF2-40B4-BE49-F238E27FC236}">
                          <a16:creationId xmlns:a16="http://schemas.microsoft.com/office/drawing/2014/main" id="{1828F9E9-2BC6-B816-C000-83D44B9CF7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5" name="直線コネクタ 15404">
                      <a:extLst>
                        <a:ext uri="{FF2B5EF4-FFF2-40B4-BE49-F238E27FC236}">
                          <a16:creationId xmlns:a16="http://schemas.microsoft.com/office/drawing/2014/main" id="{C1E24FEC-4580-8726-77B5-25D092E3EC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6" name="直線コネクタ 15405">
                      <a:extLst>
                        <a:ext uri="{FF2B5EF4-FFF2-40B4-BE49-F238E27FC236}">
                          <a16:creationId xmlns:a16="http://schemas.microsoft.com/office/drawing/2014/main" id="{C3E86D7D-BE1B-54AC-05CB-BBFA7DB2CE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7" name="直線コネクタ 15406">
                      <a:extLst>
                        <a:ext uri="{FF2B5EF4-FFF2-40B4-BE49-F238E27FC236}">
                          <a16:creationId xmlns:a16="http://schemas.microsoft.com/office/drawing/2014/main" id="{9A03534B-8FB9-5A48-5173-89BC48C787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358" name="グループ化 15357">
                  <a:extLst>
                    <a:ext uri="{FF2B5EF4-FFF2-40B4-BE49-F238E27FC236}">
                      <a16:creationId xmlns:a16="http://schemas.microsoft.com/office/drawing/2014/main" id="{136DA28F-94F7-AFC0-EC50-56249F4A17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80" name="直線コネクタ 15379">
                    <a:extLst>
                      <a:ext uri="{FF2B5EF4-FFF2-40B4-BE49-F238E27FC236}">
                        <a16:creationId xmlns:a16="http://schemas.microsoft.com/office/drawing/2014/main" id="{D7A590A5-65A2-B186-5319-CC90FBC8519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1" name="直線コネクタ 15380">
                    <a:extLst>
                      <a:ext uri="{FF2B5EF4-FFF2-40B4-BE49-F238E27FC236}">
                        <a16:creationId xmlns:a16="http://schemas.microsoft.com/office/drawing/2014/main" id="{7CC2B86B-B16D-C0D8-7421-ECC3C3B201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2" name="直線コネクタ 15381">
                    <a:extLst>
                      <a:ext uri="{FF2B5EF4-FFF2-40B4-BE49-F238E27FC236}">
                        <a16:creationId xmlns:a16="http://schemas.microsoft.com/office/drawing/2014/main" id="{3E228F56-7874-A286-87E3-AAA25464F5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3" name="直線コネクタ 15382">
                    <a:extLst>
                      <a:ext uri="{FF2B5EF4-FFF2-40B4-BE49-F238E27FC236}">
                        <a16:creationId xmlns:a16="http://schemas.microsoft.com/office/drawing/2014/main" id="{05158614-8633-F5F1-E575-2BBEE304F1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4" name="直線コネクタ 15383">
                    <a:extLst>
                      <a:ext uri="{FF2B5EF4-FFF2-40B4-BE49-F238E27FC236}">
                        <a16:creationId xmlns:a16="http://schemas.microsoft.com/office/drawing/2014/main" id="{0DEA54A0-19CF-EDA1-A08C-D9919D74EF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5" name="直線コネクタ 15384">
                    <a:extLst>
                      <a:ext uri="{FF2B5EF4-FFF2-40B4-BE49-F238E27FC236}">
                        <a16:creationId xmlns:a16="http://schemas.microsoft.com/office/drawing/2014/main" id="{2C7D8195-2A4E-C4F8-D0D1-01D221BD82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59" name="グループ化 15358">
                  <a:extLst>
                    <a:ext uri="{FF2B5EF4-FFF2-40B4-BE49-F238E27FC236}">
                      <a16:creationId xmlns:a16="http://schemas.microsoft.com/office/drawing/2014/main" id="{767175C2-D616-EDBF-FE1F-A4E4057FDF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74" name="直線コネクタ 15373">
                    <a:extLst>
                      <a:ext uri="{FF2B5EF4-FFF2-40B4-BE49-F238E27FC236}">
                        <a16:creationId xmlns:a16="http://schemas.microsoft.com/office/drawing/2014/main" id="{81240156-8A69-1EA3-FF32-6FEF577AF5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5" name="直線コネクタ 15374">
                    <a:extLst>
                      <a:ext uri="{FF2B5EF4-FFF2-40B4-BE49-F238E27FC236}">
                        <a16:creationId xmlns:a16="http://schemas.microsoft.com/office/drawing/2014/main" id="{65C40B77-9B47-95AC-36BA-4BA78384F9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6" name="直線コネクタ 15375">
                    <a:extLst>
                      <a:ext uri="{FF2B5EF4-FFF2-40B4-BE49-F238E27FC236}">
                        <a16:creationId xmlns:a16="http://schemas.microsoft.com/office/drawing/2014/main" id="{ACC51908-DF94-9D08-0142-FB6F4317BD9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7" name="直線コネクタ 15376">
                    <a:extLst>
                      <a:ext uri="{FF2B5EF4-FFF2-40B4-BE49-F238E27FC236}">
                        <a16:creationId xmlns:a16="http://schemas.microsoft.com/office/drawing/2014/main" id="{B56DB58C-3F23-0619-1C78-0ACFC27992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8" name="直線コネクタ 15377">
                    <a:extLst>
                      <a:ext uri="{FF2B5EF4-FFF2-40B4-BE49-F238E27FC236}">
                        <a16:creationId xmlns:a16="http://schemas.microsoft.com/office/drawing/2014/main" id="{9B912C17-A7F0-069E-7B71-087D21F313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9" name="直線コネクタ 15378">
                    <a:extLst>
                      <a:ext uri="{FF2B5EF4-FFF2-40B4-BE49-F238E27FC236}">
                        <a16:creationId xmlns:a16="http://schemas.microsoft.com/office/drawing/2014/main" id="{23A406D3-45D3-2033-5757-E5313CAFDD2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0" name="グループ化 15359">
                  <a:extLst>
                    <a:ext uri="{FF2B5EF4-FFF2-40B4-BE49-F238E27FC236}">
                      <a16:creationId xmlns:a16="http://schemas.microsoft.com/office/drawing/2014/main" id="{975F5A5C-E49B-A78C-3E5C-2E2EFA42C1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8" name="直線コネクタ 15367">
                    <a:extLst>
                      <a:ext uri="{FF2B5EF4-FFF2-40B4-BE49-F238E27FC236}">
                        <a16:creationId xmlns:a16="http://schemas.microsoft.com/office/drawing/2014/main" id="{922A78DA-D08E-E91D-FA27-B4814CB77A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9" name="直線コネクタ 15368">
                    <a:extLst>
                      <a:ext uri="{FF2B5EF4-FFF2-40B4-BE49-F238E27FC236}">
                        <a16:creationId xmlns:a16="http://schemas.microsoft.com/office/drawing/2014/main" id="{E71EBC94-F14A-140F-2ABF-88B503275C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0" name="直線コネクタ 15369">
                    <a:extLst>
                      <a:ext uri="{FF2B5EF4-FFF2-40B4-BE49-F238E27FC236}">
                        <a16:creationId xmlns:a16="http://schemas.microsoft.com/office/drawing/2014/main" id="{A4A96F67-9898-A889-6940-C7C024F121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1" name="直線コネクタ 15370">
                    <a:extLst>
                      <a:ext uri="{FF2B5EF4-FFF2-40B4-BE49-F238E27FC236}">
                        <a16:creationId xmlns:a16="http://schemas.microsoft.com/office/drawing/2014/main" id="{B3E82654-72C1-EF8E-8D9E-8C69897994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2" name="直線コネクタ 15371">
                    <a:extLst>
                      <a:ext uri="{FF2B5EF4-FFF2-40B4-BE49-F238E27FC236}">
                        <a16:creationId xmlns:a16="http://schemas.microsoft.com/office/drawing/2014/main" id="{C15EF80B-0043-A667-1226-A6745FDA7E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3" name="直線コネクタ 15372">
                    <a:extLst>
                      <a:ext uri="{FF2B5EF4-FFF2-40B4-BE49-F238E27FC236}">
                        <a16:creationId xmlns:a16="http://schemas.microsoft.com/office/drawing/2014/main" id="{92C60562-D805-6861-CE15-2C365417AB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1" name="グループ化 15360">
                  <a:extLst>
                    <a:ext uri="{FF2B5EF4-FFF2-40B4-BE49-F238E27FC236}">
                      <a16:creationId xmlns:a16="http://schemas.microsoft.com/office/drawing/2014/main" id="{96D0D45A-1EBE-CC3B-AFF8-268C75CEF3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2" name="直線コネクタ 15361">
                    <a:extLst>
                      <a:ext uri="{FF2B5EF4-FFF2-40B4-BE49-F238E27FC236}">
                        <a16:creationId xmlns:a16="http://schemas.microsoft.com/office/drawing/2014/main" id="{B16FC28D-2335-1F9D-B824-88ADF5E096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3" name="直線コネクタ 15362">
                    <a:extLst>
                      <a:ext uri="{FF2B5EF4-FFF2-40B4-BE49-F238E27FC236}">
                        <a16:creationId xmlns:a16="http://schemas.microsoft.com/office/drawing/2014/main" id="{313F4509-A54B-FF55-423D-964ADF2C02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4" name="直線コネクタ 15363">
                    <a:extLst>
                      <a:ext uri="{FF2B5EF4-FFF2-40B4-BE49-F238E27FC236}">
                        <a16:creationId xmlns:a16="http://schemas.microsoft.com/office/drawing/2014/main" id="{9D551B47-6A7F-DCE2-A240-D10BC42F2A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5" name="直線コネクタ 15364">
                    <a:extLst>
                      <a:ext uri="{FF2B5EF4-FFF2-40B4-BE49-F238E27FC236}">
                        <a16:creationId xmlns:a16="http://schemas.microsoft.com/office/drawing/2014/main" id="{BBE8EE5F-B5A8-B8D8-6E53-5ED03FB21C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6" name="直線コネクタ 15365">
                    <a:extLst>
                      <a:ext uri="{FF2B5EF4-FFF2-40B4-BE49-F238E27FC236}">
                        <a16:creationId xmlns:a16="http://schemas.microsoft.com/office/drawing/2014/main" id="{62E13C22-DC20-86A7-FFBD-DAF9A73DB0C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7" name="直線コネクタ 15366">
                    <a:extLst>
                      <a:ext uri="{FF2B5EF4-FFF2-40B4-BE49-F238E27FC236}">
                        <a16:creationId xmlns:a16="http://schemas.microsoft.com/office/drawing/2014/main" id="{C1A815ED-E32E-1368-5D3A-072CEE6F44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8" name="グループ化 14977">
                <a:extLst>
                  <a:ext uri="{FF2B5EF4-FFF2-40B4-BE49-F238E27FC236}">
                    <a16:creationId xmlns:a16="http://schemas.microsoft.com/office/drawing/2014/main" id="{807199C1-A020-ED76-4A0B-135D3BCD42D2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168" name="正方形/長方形 15167">
                  <a:extLst>
                    <a:ext uri="{FF2B5EF4-FFF2-40B4-BE49-F238E27FC236}">
                      <a16:creationId xmlns:a16="http://schemas.microsoft.com/office/drawing/2014/main" id="{762C2B90-D3D9-067C-C77E-D456EF607F03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169" name="グループ化 15168">
                  <a:extLst>
                    <a:ext uri="{FF2B5EF4-FFF2-40B4-BE49-F238E27FC236}">
                      <a16:creationId xmlns:a16="http://schemas.microsoft.com/office/drawing/2014/main" id="{B9A999C2-2695-1ED2-7FEC-BB62921B1853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198" name="グループ化 15197">
                    <a:extLst>
                      <a:ext uri="{FF2B5EF4-FFF2-40B4-BE49-F238E27FC236}">
                        <a16:creationId xmlns:a16="http://schemas.microsoft.com/office/drawing/2014/main" id="{7103E5A7-FD71-9EC5-0303-2154D550DE4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338" name="正方形/長方形 15337">
                      <a:extLst>
                        <a:ext uri="{FF2B5EF4-FFF2-40B4-BE49-F238E27FC236}">
                          <a16:creationId xmlns:a16="http://schemas.microsoft.com/office/drawing/2014/main" id="{1D64338E-9E00-8A7C-8E86-26F7866EE5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39" name="グループ化 15338">
                      <a:extLst>
                        <a:ext uri="{FF2B5EF4-FFF2-40B4-BE49-F238E27FC236}">
                          <a16:creationId xmlns:a16="http://schemas.microsoft.com/office/drawing/2014/main" id="{5585FF0B-498E-E28C-851F-1D7F6632E2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54" name="正方形/長方形 15353">
                        <a:extLst>
                          <a:ext uri="{FF2B5EF4-FFF2-40B4-BE49-F238E27FC236}">
                            <a16:creationId xmlns:a16="http://schemas.microsoft.com/office/drawing/2014/main" id="{9E2C5AAD-B45B-3496-0276-70FDF271438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55" name="正方形/長方形 15354">
                        <a:extLst>
                          <a:ext uri="{FF2B5EF4-FFF2-40B4-BE49-F238E27FC236}">
                            <a16:creationId xmlns:a16="http://schemas.microsoft.com/office/drawing/2014/main" id="{F623CD70-AC7E-3618-0929-9E3F068BEAF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340" name="グループ化 15339">
                      <a:extLst>
                        <a:ext uri="{FF2B5EF4-FFF2-40B4-BE49-F238E27FC236}">
                          <a16:creationId xmlns:a16="http://schemas.microsoft.com/office/drawing/2014/main" id="{DFCFD8F5-C250-FFB5-A5A1-323E28BED33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350" name="正方形/長方形 15349">
                        <a:extLst>
                          <a:ext uri="{FF2B5EF4-FFF2-40B4-BE49-F238E27FC236}">
                            <a16:creationId xmlns:a16="http://schemas.microsoft.com/office/drawing/2014/main" id="{142B2A27-40A2-0770-B4CA-7C69F3D369C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351" name="グループ化 15350">
                        <a:extLst>
                          <a:ext uri="{FF2B5EF4-FFF2-40B4-BE49-F238E27FC236}">
                            <a16:creationId xmlns:a16="http://schemas.microsoft.com/office/drawing/2014/main" id="{B1D2CD34-47CF-7C31-65F2-897E2FD63E8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352" name="正方形/長方形 15351">
                          <a:extLst>
                            <a:ext uri="{FF2B5EF4-FFF2-40B4-BE49-F238E27FC236}">
                              <a16:creationId xmlns:a16="http://schemas.microsoft.com/office/drawing/2014/main" id="{4DF91D33-90A8-FB0D-0789-097FA27CCD3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353" name="正方形/長方形 15352">
                          <a:extLst>
                            <a:ext uri="{FF2B5EF4-FFF2-40B4-BE49-F238E27FC236}">
                              <a16:creationId xmlns:a16="http://schemas.microsoft.com/office/drawing/2014/main" id="{B6B8BFD6-C4E4-D331-0BBC-0EF8103ADCD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341" name="正方形/長方形 15340">
                      <a:extLst>
                        <a:ext uri="{FF2B5EF4-FFF2-40B4-BE49-F238E27FC236}">
                          <a16:creationId xmlns:a16="http://schemas.microsoft.com/office/drawing/2014/main" id="{48138F67-3699-67C1-4487-10AA2BADF9E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2" name="グループ化 15341">
                      <a:extLst>
                        <a:ext uri="{FF2B5EF4-FFF2-40B4-BE49-F238E27FC236}">
                          <a16:creationId xmlns:a16="http://schemas.microsoft.com/office/drawing/2014/main" id="{411F1930-140B-B52E-38D0-16910603D7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8" name="正方形/長方形 15347">
                        <a:extLst>
                          <a:ext uri="{FF2B5EF4-FFF2-40B4-BE49-F238E27FC236}">
                            <a16:creationId xmlns:a16="http://schemas.microsoft.com/office/drawing/2014/main" id="{7E67A721-A9E9-A437-1ECD-82463EEDB6C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9" name="正方形/長方形 15348">
                        <a:extLst>
                          <a:ext uri="{FF2B5EF4-FFF2-40B4-BE49-F238E27FC236}">
                            <a16:creationId xmlns:a16="http://schemas.microsoft.com/office/drawing/2014/main" id="{CDA0E7F7-5F0A-11F3-40F8-A2847B985A7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3" name="正方形/長方形 15342">
                      <a:extLst>
                        <a:ext uri="{FF2B5EF4-FFF2-40B4-BE49-F238E27FC236}">
                          <a16:creationId xmlns:a16="http://schemas.microsoft.com/office/drawing/2014/main" id="{DCB31ADA-DBBE-7E70-BE4C-C3C95B186F2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4" name="グループ化 15343">
                      <a:extLst>
                        <a:ext uri="{FF2B5EF4-FFF2-40B4-BE49-F238E27FC236}">
                          <a16:creationId xmlns:a16="http://schemas.microsoft.com/office/drawing/2014/main" id="{E6DB9FDC-12E5-FC7E-A48B-72F826BF4A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6" name="正方形/長方形 15345">
                        <a:extLst>
                          <a:ext uri="{FF2B5EF4-FFF2-40B4-BE49-F238E27FC236}">
                            <a16:creationId xmlns:a16="http://schemas.microsoft.com/office/drawing/2014/main" id="{7EE23C9D-BC68-7987-2860-A5475ACE1D6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7" name="正方形/長方形 15346">
                        <a:extLst>
                          <a:ext uri="{FF2B5EF4-FFF2-40B4-BE49-F238E27FC236}">
                            <a16:creationId xmlns:a16="http://schemas.microsoft.com/office/drawing/2014/main" id="{565DAB21-CE50-EA06-3AC1-3A95E53260C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5" name="正方形/長方形 15344">
                      <a:extLst>
                        <a:ext uri="{FF2B5EF4-FFF2-40B4-BE49-F238E27FC236}">
                          <a16:creationId xmlns:a16="http://schemas.microsoft.com/office/drawing/2014/main" id="{D3F4E963-085E-60BA-BB62-1887EAD242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199" name="グループ化 15198">
                    <a:extLst>
                      <a:ext uri="{FF2B5EF4-FFF2-40B4-BE49-F238E27FC236}">
                        <a16:creationId xmlns:a16="http://schemas.microsoft.com/office/drawing/2014/main" id="{217A7740-0357-1097-336B-ADD7E96A038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304" name="グループ化 15303">
                      <a:extLst>
                        <a:ext uri="{FF2B5EF4-FFF2-40B4-BE49-F238E27FC236}">
                          <a16:creationId xmlns:a16="http://schemas.microsoft.com/office/drawing/2014/main" id="{50679153-2463-7CAB-F11F-6766AC2BB7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22" name="直線コネクタ 15321">
                        <a:extLst>
                          <a:ext uri="{FF2B5EF4-FFF2-40B4-BE49-F238E27FC236}">
                            <a16:creationId xmlns:a16="http://schemas.microsoft.com/office/drawing/2014/main" id="{FF964710-3873-4375-DC88-F4E87F7E4A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3" name="直線コネクタ 15322">
                        <a:extLst>
                          <a:ext uri="{FF2B5EF4-FFF2-40B4-BE49-F238E27FC236}">
                            <a16:creationId xmlns:a16="http://schemas.microsoft.com/office/drawing/2014/main" id="{97E47A74-B2DC-1DCA-C6A6-CB5DA6337A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4" name="直線コネクタ 15323">
                        <a:extLst>
                          <a:ext uri="{FF2B5EF4-FFF2-40B4-BE49-F238E27FC236}">
                            <a16:creationId xmlns:a16="http://schemas.microsoft.com/office/drawing/2014/main" id="{2EABE9AD-0696-06CE-194D-FD4F3C6A41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5" name="直線コネクタ 15324">
                        <a:extLst>
                          <a:ext uri="{FF2B5EF4-FFF2-40B4-BE49-F238E27FC236}">
                            <a16:creationId xmlns:a16="http://schemas.microsoft.com/office/drawing/2014/main" id="{3973A092-79E3-F355-1330-D54B800311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6" name="直線コネクタ 15325">
                        <a:extLst>
                          <a:ext uri="{FF2B5EF4-FFF2-40B4-BE49-F238E27FC236}">
                            <a16:creationId xmlns:a16="http://schemas.microsoft.com/office/drawing/2014/main" id="{91AD6D0B-B8EA-10A2-5FA1-35B8D89747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7" name="直線コネクタ 15326">
                        <a:extLst>
                          <a:ext uri="{FF2B5EF4-FFF2-40B4-BE49-F238E27FC236}">
                            <a16:creationId xmlns:a16="http://schemas.microsoft.com/office/drawing/2014/main" id="{A52FBBD8-02E9-9ED8-CAE4-FB86E36201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8" name="直線コネクタ 15327">
                        <a:extLst>
                          <a:ext uri="{FF2B5EF4-FFF2-40B4-BE49-F238E27FC236}">
                            <a16:creationId xmlns:a16="http://schemas.microsoft.com/office/drawing/2014/main" id="{FA10CF11-EB10-B42F-87F6-203FEF0234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9" name="直線コネクタ 15328">
                        <a:extLst>
                          <a:ext uri="{FF2B5EF4-FFF2-40B4-BE49-F238E27FC236}">
                            <a16:creationId xmlns:a16="http://schemas.microsoft.com/office/drawing/2014/main" id="{9D6B57EC-55B7-9174-3F58-3AE11BF252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0" name="直線コネクタ 15329">
                        <a:extLst>
                          <a:ext uri="{FF2B5EF4-FFF2-40B4-BE49-F238E27FC236}">
                            <a16:creationId xmlns:a16="http://schemas.microsoft.com/office/drawing/2014/main" id="{4BF12598-328A-996A-4E13-01991D73E0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1" name="直線コネクタ 15330">
                        <a:extLst>
                          <a:ext uri="{FF2B5EF4-FFF2-40B4-BE49-F238E27FC236}">
                            <a16:creationId xmlns:a16="http://schemas.microsoft.com/office/drawing/2014/main" id="{5DFD020E-A8BB-98E7-266F-7963AC5C6A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2" name="直線コネクタ 15331">
                        <a:extLst>
                          <a:ext uri="{FF2B5EF4-FFF2-40B4-BE49-F238E27FC236}">
                            <a16:creationId xmlns:a16="http://schemas.microsoft.com/office/drawing/2014/main" id="{C7CC6504-6497-93B5-7680-CB73F4AE6B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3" name="直線コネクタ 15332">
                        <a:extLst>
                          <a:ext uri="{FF2B5EF4-FFF2-40B4-BE49-F238E27FC236}">
                            <a16:creationId xmlns:a16="http://schemas.microsoft.com/office/drawing/2014/main" id="{B720A8E0-9F89-02D8-9C33-39BE729979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4" name="直線コネクタ 15333">
                        <a:extLst>
                          <a:ext uri="{FF2B5EF4-FFF2-40B4-BE49-F238E27FC236}">
                            <a16:creationId xmlns:a16="http://schemas.microsoft.com/office/drawing/2014/main" id="{0139CF39-4798-709A-37D7-2ECB178884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5" name="直線コネクタ 15334">
                        <a:extLst>
                          <a:ext uri="{FF2B5EF4-FFF2-40B4-BE49-F238E27FC236}">
                            <a16:creationId xmlns:a16="http://schemas.microsoft.com/office/drawing/2014/main" id="{CA7FFF42-ED4B-E4BF-7D28-BA13D306E6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6" name="直線コネクタ 15335">
                        <a:extLst>
                          <a:ext uri="{FF2B5EF4-FFF2-40B4-BE49-F238E27FC236}">
                            <a16:creationId xmlns:a16="http://schemas.microsoft.com/office/drawing/2014/main" id="{2EBC5FF0-E081-90FD-DDED-7AC8506F2B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7" name="直線コネクタ 15336">
                        <a:extLst>
                          <a:ext uri="{FF2B5EF4-FFF2-40B4-BE49-F238E27FC236}">
                            <a16:creationId xmlns:a16="http://schemas.microsoft.com/office/drawing/2014/main" id="{EDBEDB17-5E41-D41F-BAC5-26A880BAF1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305" name="グループ化 15304">
                      <a:extLst>
                        <a:ext uri="{FF2B5EF4-FFF2-40B4-BE49-F238E27FC236}">
                          <a16:creationId xmlns:a16="http://schemas.microsoft.com/office/drawing/2014/main" id="{262A1F6A-22E7-2169-8343-324AD6438B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06" name="直線コネクタ 15305">
                        <a:extLst>
                          <a:ext uri="{FF2B5EF4-FFF2-40B4-BE49-F238E27FC236}">
                            <a16:creationId xmlns:a16="http://schemas.microsoft.com/office/drawing/2014/main" id="{5C5009EB-4469-B9F9-0B1C-5244A71BD4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7" name="直線コネクタ 15306">
                        <a:extLst>
                          <a:ext uri="{FF2B5EF4-FFF2-40B4-BE49-F238E27FC236}">
                            <a16:creationId xmlns:a16="http://schemas.microsoft.com/office/drawing/2014/main" id="{6FEA4AA9-7D0E-CA1B-9FE4-0497B3290D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8" name="直線コネクタ 15307">
                        <a:extLst>
                          <a:ext uri="{FF2B5EF4-FFF2-40B4-BE49-F238E27FC236}">
                            <a16:creationId xmlns:a16="http://schemas.microsoft.com/office/drawing/2014/main" id="{C0211256-45DF-DC45-58C9-03BFD7EEE7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9" name="直線コネクタ 15308">
                        <a:extLst>
                          <a:ext uri="{FF2B5EF4-FFF2-40B4-BE49-F238E27FC236}">
                            <a16:creationId xmlns:a16="http://schemas.microsoft.com/office/drawing/2014/main" id="{D196C58A-A81F-1289-B989-3E3D7B06D3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0" name="直線コネクタ 15309">
                        <a:extLst>
                          <a:ext uri="{FF2B5EF4-FFF2-40B4-BE49-F238E27FC236}">
                            <a16:creationId xmlns:a16="http://schemas.microsoft.com/office/drawing/2014/main" id="{EA4189C1-F017-A31A-BD10-FD8A7DEDA8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1" name="直線コネクタ 15310">
                        <a:extLst>
                          <a:ext uri="{FF2B5EF4-FFF2-40B4-BE49-F238E27FC236}">
                            <a16:creationId xmlns:a16="http://schemas.microsoft.com/office/drawing/2014/main" id="{426DDE0A-3773-CE4D-BB61-2B3012006E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2" name="直線コネクタ 15311">
                        <a:extLst>
                          <a:ext uri="{FF2B5EF4-FFF2-40B4-BE49-F238E27FC236}">
                            <a16:creationId xmlns:a16="http://schemas.microsoft.com/office/drawing/2014/main" id="{67F59838-4F7A-88C0-0635-DA8C6D1F67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3" name="直線コネクタ 15312">
                        <a:extLst>
                          <a:ext uri="{FF2B5EF4-FFF2-40B4-BE49-F238E27FC236}">
                            <a16:creationId xmlns:a16="http://schemas.microsoft.com/office/drawing/2014/main" id="{AA400D00-06B7-1B90-6431-6E2110174D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4" name="直線コネクタ 15313">
                        <a:extLst>
                          <a:ext uri="{FF2B5EF4-FFF2-40B4-BE49-F238E27FC236}">
                            <a16:creationId xmlns:a16="http://schemas.microsoft.com/office/drawing/2014/main" id="{BCDF7651-D8DD-C838-7FC0-7F3846879B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5" name="直線コネクタ 15314">
                        <a:extLst>
                          <a:ext uri="{FF2B5EF4-FFF2-40B4-BE49-F238E27FC236}">
                            <a16:creationId xmlns:a16="http://schemas.microsoft.com/office/drawing/2014/main" id="{C96721B3-8019-EE05-1F0F-7B87B62A3B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6" name="直線コネクタ 15315">
                        <a:extLst>
                          <a:ext uri="{FF2B5EF4-FFF2-40B4-BE49-F238E27FC236}">
                            <a16:creationId xmlns:a16="http://schemas.microsoft.com/office/drawing/2014/main" id="{A9C67DFB-AEC8-E211-1A32-E2D4DC10C5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7" name="直線コネクタ 15316">
                        <a:extLst>
                          <a:ext uri="{FF2B5EF4-FFF2-40B4-BE49-F238E27FC236}">
                            <a16:creationId xmlns:a16="http://schemas.microsoft.com/office/drawing/2014/main" id="{523E94C0-EF59-B162-C01C-F7B2A9256F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8" name="直線コネクタ 15317">
                        <a:extLst>
                          <a:ext uri="{FF2B5EF4-FFF2-40B4-BE49-F238E27FC236}">
                            <a16:creationId xmlns:a16="http://schemas.microsoft.com/office/drawing/2014/main" id="{34A878E2-6928-EA84-B0C7-B6C6F0B35B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9" name="直線コネクタ 15318">
                        <a:extLst>
                          <a:ext uri="{FF2B5EF4-FFF2-40B4-BE49-F238E27FC236}">
                            <a16:creationId xmlns:a16="http://schemas.microsoft.com/office/drawing/2014/main" id="{880E70C7-4710-9C0E-DB9A-AA04AAE5C1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0" name="直線コネクタ 15319">
                        <a:extLst>
                          <a:ext uri="{FF2B5EF4-FFF2-40B4-BE49-F238E27FC236}">
                            <a16:creationId xmlns:a16="http://schemas.microsoft.com/office/drawing/2014/main" id="{F85141E7-B82C-721A-4EE4-29CC52CAFE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1" name="直線コネクタ 15320">
                        <a:extLst>
                          <a:ext uri="{FF2B5EF4-FFF2-40B4-BE49-F238E27FC236}">
                            <a16:creationId xmlns:a16="http://schemas.microsoft.com/office/drawing/2014/main" id="{AD9DD0F4-C1AF-E387-1926-E8B1A9974D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0" name="グループ化 15199">
                    <a:extLst>
                      <a:ext uri="{FF2B5EF4-FFF2-40B4-BE49-F238E27FC236}">
                        <a16:creationId xmlns:a16="http://schemas.microsoft.com/office/drawing/2014/main" id="{742129C9-4D19-6F49-272C-7B5FAE7112C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70" name="グループ化 15269">
                      <a:extLst>
                        <a:ext uri="{FF2B5EF4-FFF2-40B4-BE49-F238E27FC236}">
                          <a16:creationId xmlns:a16="http://schemas.microsoft.com/office/drawing/2014/main" id="{3C3DBA55-4A72-F975-2003-6AE6B2BA80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88" name="直線コネクタ 15287">
                        <a:extLst>
                          <a:ext uri="{FF2B5EF4-FFF2-40B4-BE49-F238E27FC236}">
                            <a16:creationId xmlns:a16="http://schemas.microsoft.com/office/drawing/2014/main" id="{F57D1E42-7645-C563-F3C3-1A8BCCB97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9" name="直線コネクタ 15288">
                        <a:extLst>
                          <a:ext uri="{FF2B5EF4-FFF2-40B4-BE49-F238E27FC236}">
                            <a16:creationId xmlns:a16="http://schemas.microsoft.com/office/drawing/2014/main" id="{CF400571-0370-D807-3935-15D0A5B9AA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0" name="直線コネクタ 15289">
                        <a:extLst>
                          <a:ext uri="{FF2B5EF4-FFF2-40B4-BE49-F238E27FC236}">
                            <a16:creationId xmlns:a16="http://schemas.microsoft.com/office/drawing/2014/main" id="{642DF81C-A149-2ECD-CF20-99D2B7B1EE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1" name="直線コネクタ 15290">
                        <a:extLst>
                          <a:ext uri="{FF2B5EF4-FFF2-40B4-BE49-F238E27FC236}">
                            <a16:creationId xmlns:a16="http://schemas.microsoft.com/office/drawing/2014/main" id="{F4084A3C-C85B-5BBA-7495-AF8D357F5D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2" name="直線コネクタ 15291">
                        <a:extLst>
                          <a:ext uri="{FF2B5EF4-FFF2-40B4-BE49-F238E27FC236}">
                            <a16:creationId xmlns:a16="http://schemas.microsoft.com/office/drawing/2014/main" id="{C4CCA81F-D52B-9B31-042D-E4F209488C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3" name="直線コネクタ 15292">
                        <a:extLst>
                          <a:ext uri="{FF2B5EF4-FFF2-40B4-BE49-F238E27FC236}">
                            <a16:creationId xmlns:a16="http://schemas.microsoft.com/office/drawing/2014/main" id="{79EB0EA4-046A-9425-B316-C8C9C0AD7F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4" name="直線コネクタ 15293">
                        <a:extLst>
                          <a:ext uri="{FF2B5EF4-FFF2-40B4-BE49-F238E27FC236}">
                            <a16:creationId xmlns:a16="http://schemas.microsoft.com/office/drawing/2014/main" id="{99AB8C66-BC2F-A70A-9445-9BD64BA16F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5" name="直線コネクタ 15294">
                        <a:extLst>
                          <a:ext uri="{FF2B5EF4-FFF2-40B4-BE49-F238E27FC236}">
                            <a16:creationId xmlns:a16="http://schemas.microsoft.com/office/drawing/2014/main" id="{1FD88296-68B7-4FB1-28BB-78B67C3018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6" name="直線コネクタ 15295">
                        <a:extLst>
                          <a:ext uri="{FF2B5EF4-FFF2-40B4-BE49-F238E27FC236}">
                            <a16:creationId xmlns:a16="http://schemas.microsoft.com/office/drawing/2014/main" id="{68BD46E5-5A81-98C9-EA16-469CDDFAF6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7" name="直線コネクタ 15296">
                        <a:extLst>
                          <a:ext uri="{FF2B5EF4-FFF2-40B4-BE49-F238E27FC236}">
                            <a16:creationId xmlns:a16="http://schemas.microsoft.com/office/drawing/2014/main" id="{5FEB07E4-AEEE-714E-79AA-4D69BA47AE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8" name="直線コネクタ 15297">
                        <a:extLst>
                          <a:ext uri="{FF2B5EF4-FFF2-40B4-BE49-F238E27FC236}">
                            <a16:creationId xmlns:a16="http://schemas.microsoft.com/office/drawing/2014/main" id="{31ECC4A1-141C-3AD9-A22E-67598EED46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9" name="直線コネクタ 15298">
                        <a:extLst>
                          <a:ext uri="{FF2B5EF4-FFF2-40B4-BE49-F238E27FC236}">
                            <a16:creationId xmlns:a16="http://schemas.microsoft.com/office/drawing/2014/main" id="{F5EE41C8-3E80-3B9A-ECC6-269C379B3B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0" name="直線コネクタ 15299">
                        <a:extLst>
                          <a:ext uri="{FF2B5EF4-FFF2-40B4-BE49-F238E27FC236}">
                            <a16:creationId xmlns:a16="http://schemas.microsoft.com/office/drawing/2014/main" id="{19056736-CADE-F2D4-2EC4-7B038C3F19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1" name="直線コネクタ 15300">
                        <a:extLst>
                          <a:ext uri="{FF2B5EF4-FFF2-40B4-BE49-F238E27FC236}">
                            <a16:creationId xmlns:a16="http://schemas.microsoft.com/office/drawing/2014/main" id="{C2565B51-0C5F-12A4-351E-D15AB4EE74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2" name="直線コネクタ 15301">
                        <a:extLst>
                          <a:ext uri="{FF2B5EF4-FFF2-40B4-BE49-F238E27FC236}">
                            <a16:creationId xmlns:a16="http://schemas.microsoft.com/office/drawing/2014/main" id="{F82506F9-7E37-4D1D-0B2E-29466CD558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3" name="直線コネクタ 15302">
                        <a:extLst>
                          <a:ext uri="{FF2B5EF4-FFF2-40B4-BE49-F238E27FC236}">
                            <a16:creationId xmlns:a16="http://schemas.microsoft.com/office/drawing/2014/main" id="{C9FA8A2E-C360-F060-A09B-C8F175F36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71" name="グループ化 15270">
                      <a:extLst>
                        <a:ext uri="{FF2B5EF4-FFF2-40B4-BE49-F238E27FC236}">
                          <a16:creationId xmlns:a16="http://schemas.microsoft.com/office/drawing/2014/main" id="{E74A95B4-F97C-6B46-B89C-193AF59908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72" name="直線コネクタ 15271">
                        <a:extLst>
                          <a:ext uri="{FF2B5EF4-FFF2-40B4-BE49-F238E27FC236}">
                            <a16:creationId xmlns:a16="http://schemas.microsoft.com/office/drawing/2014/main" id="{DA90416D-7FBD-A008-AF06-ECD7A6C2B0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3" name="直線コネクタ 15272">
                        <a:extLst>
                          <a:ext uri="{FF2B5EF4-FFF2-40B4-BE49-F238E27FC236}">
                            <a16:creationId xmlns:a16="http://schemas.microsoft.com/office/drawing/2014/main" id="{AA014A3F-C249-DBB1-9E62-819368BF86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4" name="直線コネクタ 15273">
                        <a:extLst>
                          <a:ext uri="{FF2B5EF4-FFF2-40B4-BE49-F238E27FC236}">
                            <a16:creationId xmlns:a16="http://schemas.microsoft.com/office/drawing/2014/main" id="{51518F8A-68C2-6B1F-D90A-0CD7D88371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5" name="直線コネクタ 15274">
                        <a:extLst>
                          <a:ext uri="{FF2B5EF4-FFF2-40B4-BE49-F238E27FC236}">
                            <a16:creationId xmlns:a16="http://schemas.microsoft.com/office/drawing/2014/main" id="{D1053E29-8B75-88B4-F2C9-032130833C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6" name="直線コネクタ 15275">
                        <a:extLst>
                          <a:ext uri="{FF2B5EF4-FFF2-40B4-BE49-F238E27FC236}">
                            <a16:creationId xmlns:a16="http://schemas.microsoft.com/office/drawing/2014/main" id="{241261A8-8465-A3C8-0D09-AC0BDAB81B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7" name="直線コネクタ 15276">
                        <a:extLst>
                          <a:ext uri="{FF2B5EF4-FFF2-40B4-BE49-F238E27FC236}">
                            <a16:creationId xmlns:a16="http://schemas.microsoft.com/office/drawing/2014/main" id="{7EF0A6A9-2D73-4DDB-11E0-40F6EB0437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8" name="直線コネクタ 15277">
                        <a:extLst>
                          <a:ext uri="{FF2B5EF4-FFF2-40B4-BE49-F238E27FC236}">
                            <a16:creationId xmlns:a16="http://schemas.microsoft.com/office/drawing/2014/main" id="{A593AFD1-E3DA-2625-5AFF-B7BB112705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9" name="直線コネクタ 15278">
                        <a:extLst>
                          <a:ext uri="{FF2B5EF4-FFF2-40B4-BE49-F238E27FC236}">
                            <a16:creationId xmlns:a16="http://schemas.microsoft.com/office/drawing/2014/main" id="{CECBD60B-78A2-9E0C-1F49-A1A2FD76A8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0" name="直線コネクタ 15279">
                        <a:extLst>
                          <a:ext uri="{FF2B5EF4-FFF2-40B4-BE49-F238E27FC236}">
                            <a16:creationId xmlns:a16="http://schemas.microsoft.com/office/drawing/2014/main" id="{EFA7C91D-291F-8836-D42A-31B1B077FD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1" name="直線コネクタ 15280">
                        <a:extLst>
                          <a:ext uri="{FF2B5EF4-FFF2-40B4-BE49-F238E27FC236}">
                            <a16:creationId xmlns:a16="http://schemas.microsoft.com/office/drawing/2014/main" id="{9654889C-A126-53B2-3168-7C6EA02B50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2" name="直線コネクタ 15281">
                        <a:extLst>
                          <a:ext uri="{FF2B5EF4-FFF2-40B4-BE49-F238E27FC236}">
                            <a16:creationId xmlns:a16="http://schemas.microsoft.com/office/drawing/2014/main" id="{0DAC9AB4-C7A8-4B96-77D0-0052EE1958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3" name="直線コネクタ 15282">
                        <a:extLst>
                          <a:ext uri="{FF2B5EF4-FFF2-40B4-BE49-F238E27FC236}">
                            <a16:creationId xmlns:a16="http://schemas.microsoft.com/office/drawing/2014/main" id="{94C82FB1-C12C-3B6F-E528-1A6CF38A08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4" name="直線コネクタ 15283">
                        <a:extLst>
                          <a:ext uri="{FF2B5EF4-FFF2-40B4-BE49-F238E27FC236}">
                            <a16:creationId xmlns:a16="http://schemas.microsoft.com/office/drawing/2014/main" id="{B8004084-CF04-A94B-5795-7AB6B8410E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5" name="直線コネクタ 15284">
                        <a:extLst>
                          <a:ext uri="{FF2B5EF4-FFF2-40B4-BE49-F238E27FC236}">
                            <a16:creationId xmlns:a16="http://schemas.microsoft.com/office/drawing/2014/main" id="{BC58D1DC-2D28-C0D2-6FFC-48F2BB0804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6" name="直線コネクタ 15285">
                        <a:extLst>
                          <a:ext uri="{FF2B5EF4-FFF2-40B4-BE49-F238E27FC236}">
                            <a16:creationId xmlns:a16="http://schemas.microsoft.com/office/drawing/2014/main" id="{B9FAA664-0F8C-B315-F73B-E3B8D6E366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7" name="直線コネクタ 15286">
                        <a:extLst>
                          <a:ext uri="{FF2B5EF4-FFF2-40B4-BE49-F238E27FC236}">
                            <a16:creationId xmlns:a16="http://schemas.microsoft.com/office/drawing/2014/main" id="{9C7A6902-23B9-A411-79A7-0E9163A6BE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1" name="グループ化 15200">
                    <a:extLst>
                      <a:ext uri="{FF2B5EF4-FFF2-40B4-BE49-F238E27FC236}">
                        <a16:creationId xmlns:a16="http://schemas.microsoft.com/office/drawing/2014/main" id="{5B8E4904-4DC3-41F2-476E-FA89A4D13D6F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36" name="グループ化 15235">
                      <a:extLst>
                        <a:ext uri="{FF2B5EF4-FFF2-40B4-BE49-F238E27FC236}">
                          <a16:creationId xmlns:a16="http://schemas.microsoft.com/office/drawing/2014/main" id="{E17EEB38-A507-38EA-E5A0-50CC47EAD6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54" name="直線コネクタ 15253">
                        <a:extLst>
                          <a:ext uri="{FF2B5EF4-FFF2-40B4-BE49-F238E27FC236}">
                            <a16:creationId xmlns:a16="http://schemas.microsoft.com/office/drawing/2014/main" id="{6EA56521-8599-77B3-7818-BDCB23B199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5" name="直線コネクタ 15254">
                        <a:extLst>
                          <a:ext uri="{FF2B5EF4-FFF2-40B4-BE49-F238E27FC236}">
                            <a16:creationId xmlns:a16="http://schemas.microsoft.com/office/drawing/2014/main" id="{45FB8777-7BFA-987E-AD6A-00972CFDA0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6" name="直線コネクタ 15255">
                        <a:extLst>
                          <a:ext uri="{FF2B5EF4-FFF2-40B4-BE49-F238E27FC236}">
                            <a16:creationId xmlns:a16="http://schemas.microsoft.com/office/drawing/2014/main" id="{71CA1569-3620-D873-EB8A-DC91615377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7" name="直線コネクタ 15256">
                        <a:extLst>
                          <a:ext uri="{FF2B5EF4-FFF2-40B4-BE49-F238E27FC236}">
                            <a16:creationId xmlns:a16="http://schemas.microsoft.com/office/drawing/2014/main" id="{86D423DB-7343-1243-14DC-F79D27520B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8" name="直線コネクタ 15257">
                        <a:extLst>
                          <a:ext uri="{FF2B5EF4-FFF2-40B4-BE49-F238E27FC236}">
                            <a16:creationId xmlns:a16="http://schemas.microsoft.com/office/drawing/2014/main" id="{A2A3968D-342F-0C3E-52C7-DDBAEEB317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9" name="直線コネクタ 15258">
                        <a:extLst>
                          <a:ext uri="{FF2B5EF4-FFF2-40B4-BE49-F238E27FC236}">
                            <a16:creationId xmlns:a16="http://schemas.microsoft.com/office/drawing/2014/main" id="{FA4751DC-8F17-E3DC-750F-778E1A6259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0" name="直線コネクタ 15259">
                        <a:extLst>
                          <a:ext uri="{FF2B5EF4-FFF2-40B4-BE49-F238E27FC236}">
                            <a16:creationId xmlns:a16="http://schemas.microsoft.com/office/drawing/2014/main" id="{2EB0B9A3-DE23-8F4E-2AF9-3EB5FCA33F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1" name="直線コネクタ 15260">
                        <a:extLst>
                          <a:ext uri="{FF2B5EF4-FFF2-40B4-BE49-F238E27FC236}">
                            <a16:creationId xmlns:a16="http://schemas.microsoft.com/office/drawing/2014/main" id="{07F2EF15-5ACB-C5C3-3B5A-2B6504F7AA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2" name="直線コネクタ 15261">
                        <a:extLst>
                          <a:ext uri="{FF2B5EF4-FFF2-40B4-BE49-F238E27FC236}">
                            <a16:creationId xmlns:a16="http://schemas.microsoft.com/office/drawing/2014/main" id="{76580CF3-5127-4CF0-E8EB-BB6B54C961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3" name="直線コネクタ 15262">
                        <a:extLst>
                          <a:ext uri="{FF2B5EF4-FFF2-40B4-BE49-F238E27FC236}">
                            <a16:creationId xmlns:a16="http://schemas.microsoft.com/office/drawing/2014/main" id="{F321FEC1-84F9-22C3-1528-FB0EB33319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4" name="直線コネクタ 15263">
                        <a:extLst>
                          <a:ext uri="{FF2B5EF4-FFF2-40B4-BE49-F238E27FC236}">
                            <a16:creationId xmlns:a16="http://schemas.microsoft.com/office/drawing/2014/main" id="{37ABD789-91BF-2C70-C109-B5F0B74218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5" name="直線コネクタ 15264">
                        <a:extLst>
                          <a:ext uri="{FF2B5EF4-FFF2-40B4-BE49-F238E27FC236}">
                            <a16:creationId xmlns:a16="http://schemas.microsoft.com/office/drawing/2014/main" id="{B3C15692-8158-AB7A-AC88-C067D703DD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6" name="直線コネクタ 15265">
                        <a:extLst>
                          <a:ext uri="{FF2B5EF4-FFF2-40B4-BE49-F238E27FC236}">
                            <a16:creationId xmlns:a16="http://schemas.microsoft.com/office/drawing/2014/main" id="{D340F919-DEFB-93E2-4F2E-6CFA4EDC44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7" name="直線コネクタ 15266">
                        <a:extLst>
                          <a:ext uri="{FF2B5EF4-FFF2-40B4-BE49-F238E27FC236}">
                            <a16:creationId xmlns:a16="http://schemas.microsoft.com/office/drawing/2014/main" id="{4A8B0162-B061-6A2A-F70A-AF7B98137D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8" name="直線コネクタ 15267">
                        <a:extLst>
                          <a:ext uri="{FF2B5EF4-FFF2-40B4-BE49-F238E27FC236}">
                            <a16:creationId xmlns:a16="http://schemas.microsoft.com/office/drawing/2014/main" id="{C0B8D364-B841-9FE1-E14C-2F5E08A931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9" name="直線コネクタ 15268">
                        <a:extLst>
                          <a:ext uri="{FF2B5EF4-FFF2-40B4-BE49-F238E27FC236}">
                            <a16:creationId xmlns:a16="http://schemas.microsoft.com/office/drawing/2014/main" id="{300E53FB-5D68-9662-8BA4-567032A667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37" name="グループ化 15236">
                      <a:extLst>
                        <a:ext uri="{FF2B5EF4-FFF2-40B4-BE49-F238E27FC236}">
                          <a16:creationId xmlns:a16="http://schemas.microsoft.com/office/drawing/2014/main" id="{23D3BE9C-6670-AA03-F0AE-6DACEEF0DC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38" name="直線コネクタ 15237">
                        <a:extLst>
                          <a:ext uri="{FF2B5EF4-FFF2-40B4-BE49-F238E27FC236}">
                            <a16:creationId xmlns:a16="http://schemas.microsoft.com/office/drawing/2014/main" id="{54A530E7-4A3B-7F73-083D-D7819ABB11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39" name="直線コネクタ 15238">
                        <a:extLst>
                          <a:ext uri="{FF2B5EF4-FFF2-40B4-BE49-F238E27FC236}">
                            <a16:creationId xmlns:a16="http://schemas.microsoft.com/office/drawing/2014/main" id="{D0943596-853B-89D2-706C-08E371F95F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0" name="直線コネクタ 15239">
                        <a:extLst>
                          <a:ext uri="{FF2B5EF4-FFF2-40B4-BE49-F238E27FC236}">
                            <a16:creationId xmlns:a16="http://schemas.microsoft.com/office/drawing/2014/main" id="{73DCEB40-F8E9-8EC7-DB53-BB6CE205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1" name="直線コネクタ 15240">
                        <a:extLst>
                          <a:ext uri="{FF2B5EF4-FFF2-40B4-BE49-F238E27FC236}">
                            <a16:creationId xmlns:a16="http://schemas.microsoft.com/office/drawing/2014/main" id="{2C946F51-9DD9-4769-CFC1-80FB152067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2" name="直線コネクタ 15241">
                        <a:extLst>
                          <a:ext uri="{FF2B5EF4-FFF2-40B4-BE49-F238E27FC236}">
                            <a16:creationId xmlns:a16="http://schemas.microsoft.com/office/drawing/2014/main" id="{3DD2CDB2-48DF-36C1-9262-09FA7F6449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3" name="直線コネクタ 15242">
                        <a:extLst>
                          <a:ext uri="{FF2B5EF4-FFF2-40B4-BE49-F238E27FC236}">
                            <a16:creationId xmlns:a16="http://schemas.microsoft.com/office/drawing/2014/main" id="{089C7309-CF6F-2C13-5335-510D0EA02E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4" name="直線コネクタ 15243">
                        <a:extLst>
                          <a:ext uri="{FF2B5EF4-FFF2-40B4-BE49-F238E27FC236}">
                            <a16:creationId xmlns:a16="http://schemas.microsoft.com/office/drawing/2014/main" id="{D3BD3627-2273-945F-C3DE-71555F6BEF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5" name="直線コネクタ 15244">
                        <a:extLst>
                          <a:ext uri="{FF2B5EF4-FFF2-40B4-BE49-F238E27FC236}">
                            <a16:creationId xmlns:a16="http://schemas.microsoft.com/office/drawing/2014/main" id="{9C73131D-8BE4-6ACB-4325-53541E6552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6" name="直線コネクタ 15245">
                        <a:extLst>
                          <a:ext uri="{FF2B5EF4-FFF2-40B4-BE49-F238E27FC236}">
                            <a16:creationId xmlns:a16="http://schemas.microsoft.com/office/drawing/2014/main" id="{2B56C8B3-5BC9-AD11-8908-414625E84A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7" name="直線コネクタ 15246">
                        <a:extLst>
                          <a:ext uri="{FF2B5EF4-FFF2-40B4-BE49-F238E27FC236}">
                            <a16:creationId xmlns:a16="http://schemas.microsoft.com/office/drawing/2014/main" id="{1C246E5D-8F8F-DACB-EA0D-AA69C1BC45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8" name="直線コネクタ 15247">
                        <a:extLst>
                          <a:ext uri="{FF2B5EF4-FFF2-40B4-BE49-F238E27FC236}">
                            <a16:creationId xmlns:a16="http://schemas.microsoft.com/office/drawing/2014/main" id="{BA0BA568-F1D7-0258-F0B2-F4513F1B3B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9" name="直線コネクタ 15248">
                        <a:extLst>
                          <a:ext uri="{FF2B5EF4-FFF2-40B4-BE49-F238E27FC236}">
                            <a16:creationId xmlns:a16="http://schemas.microsoft.com/office/drawing/2014/main" id="{04A53350-50D5-8991-90B6-F2256B6C78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0" name="直線コネクタ 15249">
                        <a:extLst>
                          <a:ext uri="{FF2B5EF4-FFF2-40B4-BE49-F238E27FC236}">
                            <a16:creationId xmlns:a16="http://schemas.microsoft.com/office/drawing/2014/main" id="{A47D250E-D0CD-6740-ECB9-39497E360C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1" name="直線コネクタ 15250">
                        <a:extLst>
                          <a:ext uri="{FF2B5EF4-FFF2-40B4-BE49-F238E27FC236}">
                            <a16:creationId xmlns:a16="http://schemas.microsoft.com/office/drawing/2014/main" id="{3D61BF55-D800-887F-C343-0BDB17CEAF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2" name="直線コネクタ 15251">
                        <a:extLst>
                          <a:ext uri="{FF2B5EF4-FFF2-40B4-BE49-F238E27FC236}">
                            <a16:creationId xmlns:a16="http://schemas.microsoft.com/office/drawing/2014/main" id="{27D37678-00A5-0FAA-1350-2569A7D3C0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3" name="直線コネクタ 15252">
                        <a:extLst>
                          <a:ext uri="{FF2B5EF4-FFF2-40B4-BE49-F238E27FC236}">
                            <a16:creationId xmlns:a16="http://schemas.microsoft.com/office/drawing/2014/main" id="{270563A7-2F1E-F729-233D-333B8EF3C6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2" name="グループ化 15201">
                    <a:extLst>
                      <a:ext uri="{FF2B5EF4-FFF2-40B4-BE49-F238E27FC236}">
                        <a16:creationId xmlns:a16="http://schemas.microsoft.com/office/drawing/2014/main" id="{F4C5EC60-26CD-797D-4E0B-2AC0E75430AB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20" name="直線コネクタ 15219">
                      <a:extLst>
                        <a:ext uri="{FF2B5EF4-FFF2-40B4-BE49-F238E27FC236}">
                          <a16:creationId xmlns:a16="http://schemas.microsoft.com/office/drawing/2014/main" id="{0A05ABF0-8AC8-337C-7C2F-B3C85D86DD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1" name="直線コネクタ 15220">
                      <a:extLst>
                        <a:ext uri="{FF2B5EF4-FFF2-40B4-BE49-F238E27FC236}">
                          <a16:creationId xmlns:a16="http://schemas.microsoft.com/office/drawing/2014/main" id="{D6511D4E-BB27-29DC-7DA9-8E92B9F689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2" name="直線コネクタ 15221">
                      <a:extLst>
                        <a:ext uri="{FF2B5EF4-FFF2-40B4-BE49-F238E27FC236}">
                          <a16:creationId xmlns:a16="http://schemas.microsoft.com/office/drawing/2014/main" id="{4686E9D2-B4A6-4A8F-7884-827F4BEDF6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3" name="直線コネクタ 15222">
                      <a:extLst>
                        <a:ext uri="{FF2B5EF4-FFF2-40B4-BE49-F238E27FC236}">
                          <a16:creationId xmlns:a16="http://schemas.microsoft.com/office/drawing/2014/main" id="{B7DBEC16-F416-2623-8700-AA9A5F21D2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4" name="直線コネクタ 15223">
                      <a:extLst>
                        <a:ext uri="{FF2B5EF4-FFF2-40B4-BE49-F238E27FC236}">
                          <a16:creationId xmlns:a16="http://schemas.microsoft.com/office/drawing/2014/main" id="{EF1C9953-7A45-52DE-DCDB-BA58ACA0D8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5" name="直線コネクタ 15224">
                      <a:extLst>
                        <a:ext uri="{FF2B5EF4-FFF2-40B4-BE49-F238E27FC236}">
                          <a16:creationId xmlns:a16="http://schemas.microsoft.com/office/drawing/2014/main" id="{7CCCF6EE-B03C-FDA2-9CC1-C578D7D386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6" name="直線コネクタ 15225">
                      <a:extLst>
                        <a:ext uri="{FF2B5EF4-FFF2-40B4-BE49-F238E27FC236}">
                          <a16:creationId xmlns:a16="http://schemas.microsoft.com/office/drawing/2014/main" id="{D8B425A8-5E6D-3593-A699-035F174598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7" name="直線コネクタ 15226">
                      <a:extLst>
                        <a:ext uri="{FF2B5EF4-FFF2-40B4-BE49-F238E27FC236}">
                          <a16:creationId xmlns:a16="http://schemas.microsoft.com/office/drawing/2014/main" id="{63E204DA-B5B6-D646-4098-2481BAB7EF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8" name="直線コネクタ 15227">
                      <a:extLst>
                        <a:ext uri="{FF2B5EF4-FFF2-40B4-BE49-F238E27FC236}">
                          <a16:creationId xmlns:a16="http://schemas.microsoft.com/office/drawing/2014/main" id="{539CF321-08E3-AF25-4F57-BC79992634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9" name="直線コネクタ 15228">
                      <a:extLst>
                        <a:ext uri="{FF2B5EF4-FFF2-40B4-BE49-F238E27FC236}">
                          <a16:creationId xmlns:a16="http://schemas.microsoft.com/office/drawing/2014/main" id="{09CFDDF8-7AFD-E680-59A3-1D1BECD959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0" name="直線コネクタ 15229">
                      <a:extLst>
                        <a:ext uri="{FF2B5EF4-FFF2-40B4-BE49-F238E27FC236}">
                          <a16:creationId xmlns:a16="http://schemas.microsoft.com/office/drawing/2014/main" id="{D453A45D-199B-FADB-71D7-34048C8ECC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1" name="直線コネクタ 15230">
                      <a:extLst>
                        <a:ext uri="{FF2B5EF4-FFF2-40B4-BE49-F238E27FC236}">
                          <a16:creationId xmlns:a16="http://schemas.microsoft.com/office/drawing/2014/main" id="{6285E373-B9FC-7CFC-3BB5-311D863399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2" name="直線コネクタ 15231">
                      <a:extLst>
                        <a:ext uri="{FF2B5EF4-FFF2-40B4-BE49-F238E27FC236}">
                          <a16:creationId xmlns:a16="http://schemas.microsoft.com/office/drawing/2014/main" id="{B61B9F3C-4F89-B888-B900-C8C72E52C7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3" name="直線コネクタ 15232">
                      <a:extLst>
                        <a:ext uri="{FF2B5EF4-FFF2-40B4-BE49-F238E27FC236}">
                          <a16:creationId xmlns:a16="http://schemas.microsoft.com/office/drawing/2014/main" id="{BF3C1158-1C8F-65D7-63BA-B2907D89AF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4" name="直線コネクタ 15233">
                      <a:extLst>
                        <a:ext uri="{FF2B5EF4-FFF2-40B4-BE49-F238E27FC236}">
                          <a16:creationId xmlns:a16="http://schemas.microsoft.com/office/drawing/2014/main" id="{7B53987C-F40C-431E-6700-E1BF3A7BD8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5" name="直線コネクタ 15234">
                      <a:extLst>
                        <a:ext uri="{FF2B5EF4-FFF2-40B4-BE49-F238E27FC236}">
                          <a16:creationId xmlns:a16="http://schemas.microsoft.com/office/drawing/2014/main" id="{FDF0A324-5AED-223F-C2DB-61D2DA658C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03" name="グループ化 15202">
                    <a:extLst>
                      <a:ext uri="{FF2B5EF4-FFF2-40B4-BE49-F238E27FC236}">
                        <a16:creationId xmlns:a16="http://schemas.microsoft.com/office/drawing/2014/main" id="{A7117E4D-DD35-15A1-5B3A-7147A729792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04" name="直線コネクタ 15203">
                      <a:extLst>
                        <a:ext uri="{FF2B5EF4-FFF2-40B4-BE49-F238E27FC236}">
                          <a16:creationId xmlns:a16="http://schemas.microsoft.com/office/drawing/2014/main" id="{70C6F3BC-DEC3-EC27-CA8D-FC0A1627BD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5" name="直線コネクタ 15204">
                      <a:extLst>
                        <a:ext uri="{FF2B5EF4-FFF2-40B4-BE49-F238E27FC236}">
                          <a16:creationId xmlns:a16="http://schemas.microsoft.com/office/drawing/2014/main" id="{B1BD8533-806F-CE7A-C6A3-01B99BCFBA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6" name="直線コネクタ 15205">
                      <a:extLst>
                        <a:ext uri="{FF2B5EF4-FFF2-40B4-BE49-F238E27FC236}">
                          <a16:creationId xmlns:a16="http://schemas.microsoft.com/office/drawing/2014/main" id="{DD933F59-8ECD-6968-294A-73D9CBEEBE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7" name="直線コネクタ 15206">
                      <a:extLst>
                        <a:ext uri="{FF2B5EF4-FFF2-40B4-BE49-F238E27FC236}">
                          <a16:creationId xmlns:a16="http://schemas.microsoft.com/office/drawing/2014/main" id="{16BE4C69-980F-693D-067A-28FD891015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8" name="直線コネクタ 15207">
                      <a:extLst>
                        <a:ext uri="{FF2B5EF4-FFF2-40B4-BE49-F238E27FC236}">
                          <a16:creationId xmlns:a16="http://schemas.microsoft.com/office/drawing/2014/main" id="{D2B4B725-7829-8268-F393-771CD96FF0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9" name="直線コネクタ 15208">
                      <a:extLst>
                        <a:ext uri="{FF2B5EF4-FFF2-40B4-BE49-F238E27FC236}">
                          <a16:creationId xmlns:a16="http://schemas.microsoft.com/office/drawing/2014/main" id="{1766651A-3D20-20B6-2E8C-9410612AA8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0" name="直線コネクタ 15209">
                      <a:extLst>
                        <a:ext uri="{FF2B5EF4-FFF2-40B4-BE49-F238E27FC236}">
                          <a16:creationId xmlns:a16="http://schemas.microsoft.com/office/drawing/2014/main" id="{06E291D9-F34C-0530-4CC0-A5C34DD290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1" name="直線コネクタ 15210">
                      <a:extLst>
                        <a:ext uri="{FF2B5EF4-FFF2-40B4-BE49-F238E27FC236}">
                          <a16:creationId xmlns:a16="http://schemas.microsoft.com/office/drawing/2014/main" id="{0DE5D434-BBBB-7B27-BE9B-639EDCF226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2" name="直線コネクタ 15211">
                      <a:extLst>
                        <a:ext uri="{FF2B5EF4-FFF2-40B4-BE49-F238E27FC236}">
                          <a16:creationId xmlns:a16="http://schemas.microsoft.com/office/drawing/2014/main" id="{DC4870D1-0480-6DA6-7550-7071F3A533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3" name="直線コネクタ 15212">
                      <a:extLst>
                        <a:ext uri="{FF2B5EF4-FFF2-40B4-BE49-F238E27FC236}">
                          <a16:creationId xmlns:a16="http://schemas.microsoft.com/office/drawing/2014/main" id="{5E742283-9496-92A7-D1B1-211405E994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4" name="直線コネクタ 15213">
                      <a:extLst>
                        <a:ext uri="{FF2B5EF4-FFF2-40B4-BE49-F238E27FC236}">
                          <a16:creationId xmlns:a16="http://schemas.microsoft.com/office/drawing/2014/main" id="{3D213943-357D-26EE-EE10-7354D6BE1E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5" name="直線コネクタ 15214">
                      <a:extLst>
                        <a:ext uri="{FF2B5EF4-FFF2-40B4-BE49-F238E27FC236}">
                          <a16:creationId xmlns:a16="http://schemas.microsoft.com/office/drawing/2014/main" id="{9B3EF8CC-3473-686E-5D0A-7A482016A2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6" name="直線コネクタ 15215">
                      <a:extLst>
                        <a:ext uri="{FF2B5EF4-FFF2-40B4-BE49-F238E27FC236}">
                          <a16:creationId xmlns:a16="http://schemas.microsoft.com/office/drawing/2014/main" id="{9E9E36D7-7159-9CC5-5336-BB2E38B81A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7" name="直線コネクタ 15216">
                      <a:extLst>
                        <a:ext uri="{FF2B5EF4-FFF2-40B4-BE49-F238E27FC236}">
                          <a16:creationId xmlns:a16="http://schemas.microsoft.com/office/drawing/2014/main" id="{06940BDF-B7A9-C3DF-09B4-9EC79BF3E0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8" name="直線コネクタ 15217">
                      <a:extLst>
                        <a:ext uri="{FF2B5EF4-FFF2-40B4-BE49-F238E27FC236}">
                          <a16:creationId xmlns:a16="http://schemas.microsoft.com/office/drawing/2014/main" id="{4212709B-6C03-648A-28B4-26716523CB9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9" name="直線コネクタ 15218">
                      <a:extLst>
                        <a:ext uri="{FF2B5EF4-FFF2-40B4-BE49-F238E27FC236}">
                          <a16:creationId xmlns:a16="http://schemas.microsoft.com/office/drawing/2014/main" id="{5E352F0B-B1FF-4332-7D4B-746F4F2241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170" name="グループ化 15169">
                  <a:extLst>
                    <a:ext uri="{FF2B5EF4-FFF2-40B4-BE49-F238E27FC236}">
                      <a16:creationId xmlns:a16="http://schemas.microsoft.com/office/drawing/2014/main" id="{A8CAC80D-C2D3-193F-5CA9-CF732BC6C9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92" name="直線コネクタ 15191">
                    <a:extLst>
                      <a:ext uri="{FF2B5EF4-FFF2-40B4-BE49-F238E27FC236}">
                        <a16:creationId xmlns:a16="http://schemas.microsoft.com/office/drawing/2014/main" id="{34B16001-7181-C5B5-832B-278C331083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3" name="直線コネクタ 15192">
                    <a:extLst>
                      <a:ext uri="{FF2B5EF4-FFF2-40B4-BE49-F238E27FC236}">
                        <a16:creationId xmlns:a16="http://schemas.microsoft.com/office/drawing/2014/main" id="{E6CA7856-FB30-650A-62FB-A99F4B327E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4" name="直線コネクタ 15193">
                    <a:extLst>
                      <a:ext uri="{FF2B5EF4-FFF2-40B4-BE49-F238E27FC236}">
                        <a16:creationId xmlns:a16="http://schemas.microsoft.com/office/drawing/2014/main" id="{693CDBFE-094A-E43D-6FC5-D5864A77F8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5" name="直線コネクタ 15194">
                    <a:extLst>
                      <a:ext uri="{FF2B5EF4-FFF2-40B4-BE49-F238E27FC236}">
                        <a16:creationId xmlns:a16="http://schemas.microsoft.com/office/drawing/2014/main" id="{6D7DC45C-584D-B756-AE3D-3DAB80CA67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6" name="直線コネクタ 15195">
                    <a:extLst>
                      <a:ext uri="{FF2B5EF4-FFF2-40B4-BE49-F238E27FC236}">
                        <a16:creationId xmlns:a16="http://schemas.microsoft.com/office/drawing/2014/main" id="{0A25CA2A-C9AD-A06D-59EC-85E812BA00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7" name="直線コネクタ 15196">
                    <a:extLst>
                      <a:ext uri="{FF2B5EF4-FFF2-40B4-BE49-F238E27FC236}">
                        <a16:creationId xmlns:a16="http://schemas.microsoft.com/office/drawing/2014/main" id="{E978D466-E87D-15FE-A464-53899EB1A2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1" name="グループ化 15170">
                  <a:extLst>
                    <a:ext uri="{FF2B5EF4-FFF2-40B4-BE49-F238E27FC236}">
                      <a16:creationId xmlns:a16="http://schemas.microsoft.com/office/drawing/2014/main" id="{47AE44D3-6CD9-EF9F-CA74-0181BCB980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6" name="直線コネクタ 15185">
                    <a:extLst>
                      <a:ext uri="{FF2B5EF4-FFF2-40B4-BE49-F238E27FC236}">
                        <a16:creationId xmlns:a16="http://schemas.microsoft.com/office/drawing/2014/main" id="{441D50C2-BE27-DD50-D976-6A4F6B8FA8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7" name="直線コネクタ 15186">
                    <a:extLst>
                      <a:ext uri="{FF2B5EF4-FFF2-40B4-BE49-F238E27FC236}">
                        <a16:creationId xmlns:a16="http://schemas.microsoft.com/office/drawing/2014/main" id="{F3647D54-6ABD-A84E-5AA1-484AFFF7A1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8" name="直線コネクタ 15187">
                    <a:extLst>
                      <a:ext uri="{FF2B5EF4-FFF2-40B4-BE49-F238E27FC236}">
                        <a16:creationId xmlns:a16="http://schemas.microsoft.com/office/drawing/2014/main" id="{7BBA388E-03EF-6CE7-5855-9060700963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9" name="直線コネクタ 15188">
                    <a:extLst>
                      <a:ext uri="{FF2B5EF4-FFF2-40B4-BE49-F238E27FC236}">
                        <a16:creationId xmlns:a16="http://schemas.microsoft.com/office/drawing/2014/main" id="{3CF1F8DE-0DF9-9CA8-8DA8-73301B94D3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0" name="直線コネクタ 15189">
                    <a:extLst>
                      <a:ext uri="{FF2B5EF4-FFF2-40B4-BE49-F238E27FC236}">
                        <a16:creationId xmlns:a16="http://schemas.microsoft.com/office/drawing/2014/main" id="{73A1A7F1-E511-77D4-3F59-AC1F0CA094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1" name="直線コネクタ 15190">
                    <a:extLst>
                      <a:ext uri="{FF2B5EF4-FFF2-40B4-BE49-F238E27FC236}">
                        <a16:creationId xmlns:a16="http://schemas.microsoft.com/office/drawing/2014/main" id="{1A564670-5880-690E-3695-E9420591D0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2" name="グループ化 15171">
                  <a:extLst>
                    <a:ext uri="{FF2B5EF4-FFF2-40B4-BE49-F238E27FC236}">
                      <a16:creationId xmlns:a16="http://schemas.microsoft.com/office/drawing/2014/main" id="{04279F2E-F4D5-51C6-0879-C7D5A0427D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0" name="直線コネクタ 15179">
                    <a:extLst>
                      <a:ext uri="{FF2B5EF4-FFF2-40B4-BE49-F238E27FC236}">
                        <a16:creationId xmlns:a16="http://schemas.microsoft.com/office/drawing/2014/main" id="{5B204EB1-0EF3-D33E-F6D7-797235E313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1" name="直線コネクタ 15180">
                    <a:extLst>
                      <a:ext uri="{FF2B5EF4-FFF2-40B4-BE49-F238E27FC236}">
                        <a16:creationId xmlns:a16="http://schemas.microsoft.com/office/drawing/2014/main" id="{C660431A-CC77-040B-63E7-0388E16C28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2" name="直線コネクタ 15181">
                    <a:extLst>
                      <a:ext uri="{FF2B5EF4-FFF2-40B4-BE49-F238E27FC236}">
                        <a16:creationId xmlns:a16="http://schemas.microsoft.com/office/drawing/2014/main" id="{7A973606-C87D-A041-81D3-5E54847F6D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3" name="直線コネクタ 15182">
                    <a:extLst>
                      <a:ext uri="{FF2B5EF4-FFF2-40B4-BE49-F238E27FC236}">
                        <a16:creationId xmlns:a16="http://schemas.microsoft.com/office/drawing/2014/main" id="{882233D8-9078-BACC-1F5A-F9554FB0C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4" name="直線コネクタ 15183">
                    <a:extLst>
                      <a:ext uri="{FF2B5EF4-FFF2-40B4-BE49-F238E27FC236}">
                        <a16:creationId xmlns:a16="http://schemas.microsoft.com/office/drawing/2014/main" id="{8F1DED2E-5F86-6AE3-79C1-9D81A994BE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5" name="直線コネクタ 15184">
                    <a:extLst>
                      <a:ext uri="{FF2B5EF4-FFF2-40B4-BE49-F238E27FC236}">
                        <a16:creationId xmlns:a16="http://schemas.microsoft.com/office/drawing/2014/main" id="{0DBD57CF-ACC1-D826-A0CF-73435BD932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3" name="グループ化 15172">
                  <a:extLst>
                    <a:ext uri="{FF2B5EF4-FFF2-40B4-BE49-F238E27FC236}">
                      <a16:creationId xmlns:a16="http://schemas.microsoft.com/office/drawing/2014/main" id="{8D2456F9-BCC2-53F3-CBA2-F06867EFB7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74" name="直線コネクタ 15173">
                    <a:extLst>
                      <a:ext uri="{FF2B5EF4-FFF2-40B4-BE49-F238E27FC236}">
                        <a16:creationId xmlns:a16="http://schemas.microsoft.com/office/drawing/2014/main" id="{4D0F37AB-F0E3-DE82-5F77-7B06DB0884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5" name="直線コネクタ 15174">
                    <a:extLst>
                      <a:ext uri="{FF2B5EF4-FFF2-40B4-BE49-F238E27FC236}">
                        <a16:creationId xmlns:a16="http://schemas.microsoft.com/office/drawing/2014/main" id="{4ABC7F6D-B4A9-306C-B9C9-AD3CE2AA4D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6" name="直線コネクタ 15175">
                    <a:extLst>
                      <a:ext uri="{FF2B5EF4-FFF2-40B4-BE49-F238E27FC236}">
                        <a16:creationId xmlns:a16="http://schemas.microsoft.com/office/drawing/2014/main" id="{06B2AD6E-AACD-270A-193B-CF8239631D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7" name="直線コネクタ 15176">
                    <a:extLst>
                      <a:ext uri="{FF2B5EF4-FFF2-40B4-BE49-F238E27FC236}">
                        <a16:creationId xmlns:a16="http://schemas.microsoft.com/office/drawing/2014/main" id="{6433490F-4EA6-6200-CB05-C2E2CACAE9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8" name="直線コネクタ 15177">
                    <a:extLst>
                      <a:ext uri="{FF2B5EF4-FFF2-40B4-BE49-F238E27FC236}">
                        <a16:creationId xmlns:a16="http://schemas.microsoft.com/office/drawing/2014/main" id="{BAB51699-7BC9-9FE0-64C4-D9264C043B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9" name="直線コネクタ 15178">
                    <a:extLst>
                      <a:ext uri="{FF2B5EF4-FFF2-40B4-BE49-F238E27FC236}">
                        <a16:creationId xmlns:a16="http://schemas.microsoft.com/office/drawing/2014/main" id="{95306ACE-F156-E207-2A82-355610DE3F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9" name="グループ化 14978">
                <a:extLst>
                  <a:ext uri="{FF2B5EF4-FFF2-40B4-BE49-F238E27FC236}">
                    <a16:creationId xmlns:a16="http://schemas.microsoft.com/office/drawing/2014/main" id="{3CC5AA6D-B233-AB7A-1FC8-930382935893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980" name="正方形/長方形 14979">
                  <a:extLst>
                    <a:ext uri="{FF2B5EF4-FFF2-40B4-BE49-F238E27FC236}">
                      <a16:creationId xmlns:a16="http://schemas.microsoft.com/office/drawing/2014/main" id="{10ED578C-FD2E-9A26-EF91-8FB10E9D8720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981" name="グループ化 14980">
                  <a:extLst>
                    <a:ext uri="{FF2B5EF4-FFF2-40B4-BE49-F238E27FC236}">
                      <a16:creationId xmlns:a16="http://schemas.microsoft.com/office/drawing/2014/main" id="{AC0FB074-37A9-2FA4-71C8-33ECD477BFCD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010" name="グループ化 15009">
                    <a:extLst>
                      <a:ext uri="{FF2B5EF4-FFF2-40B4-BE49-F238E27FC236}">
                        <a16:creationId xmlns:a16="http://schemas.microsoft.com/office/drawing/2014/main" id="{810700FD-0BC1-C619-D8D0-E09F2E006D2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150" name="正方形/長方形 15149">
                      <a:extLst>
                        <a:ext uri="{FF2B5EF4-FFF2-40B4-BE49-F238E27FC236}">
                          <a16:creationId xmlns:a16="http://schemas.microsoft.com/office/drawing/2014/main" id="{9706AEF2-1EE3-C119-74A1-6A9D626147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1" name="グループ化 15150">
                      <a:extLst>
                        <a:ext uri="{FF2B5EF4-FFF2-40B4-BE49-F238E27FC236}">
                          <a16:creationId xmlns:a16="http://schemas.microsoft.com/office/drawing/2014/main" id="{8ED9DCAF-B30B-6AE2-1118-D660CB4F18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6" name="正方形/長方形 15165">
                        <a:extLst>
                          <a:ext uri="{FF2B5EF4-FFF2-40B4-BE49-F238E27FC236}">
                            <a16:creationId xmlns:a16="http://schemas.microsoft.com/office/drawing/2014/main" id="{91BC8012-74A4-9847-8130-C05328C1D57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7" name="正方形/長方形 15166">
                        <a:extLst>
                          <a:ext uri="{FF2B5EF4-FFF2-40B4-BE49-F238E27FC236}">
                            <a16:creationId xmlns:a16="http://schemas.microsoft.com/office/drawing/2014/main" id="{87983232-95F4-2DAD-46E0-6873CF63090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152" name="グループ化 15151">
                      <a:extLst>
                        <a:ext uri="{FF2B5EF4-FFF2-40B4-BE49-F238E27FC236}">
                          <a16:creationId xmlns:a16="http://schemas.microsoft.com/office/drawing/2014/main" id="{D264DD08-3FEE-E403-588B-74A6899BCB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162" name="正方形/長方形 15161">
                        <a:extLst>
                          <a:ext uri="{FF2B5EF4-FFF2-40B4-BE49-F238E27FC236}">
                            <a16:creationId xmlns:a16="http://schemas.microsoft.com/office/drawing/2014/main" id="{89565690-D13F-B568-BA7C-7E1314D9676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163" name="グループ化 15162">
                        <a:extLst>
                          <a:ext uri="{FF2B5EF4-FFF2-40B4-BE49-F238E27FC236}">
                            <a16:creationId xmlns:a16="http://schemas.microsoft.com/office/drawing/2014/main" id="{F7F9941D-388F-F9BC-486E-886A0457B54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164" name="正方形/長方形 15163">
                          <a:extLst>
                            <a:ext uri="{FF2B5EF4-FFF2-40B4-BE49-F238E27FC236}">
                              <a16:creationId xmlns:a16="http://schemas.microsoft.com/office/drawing/2014/main" id="{16CE3AB5-F6E8-9915-AFBC-17AD1956E04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165" name="正方形/長方形 15164">
                          <a:extLst>
                            <a:ext uri="{FF2B5EF4-FFF2-40B4-BE49-F238E27FC236}">
                              <a16:creationId xmlns:a16="http://schemas.microsoft.com/office/drawing/2014/main" id="{7E55A049-875D-E9F9-D6B7-1EBC756672D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153" name="正方形/長方形 15152">
                      <a:extLst>
                        <a:ext uri="{FF2B5EF4-FFF2-40B4-BE49-F238E27FC236}">
                          <a16:creationId xmlns:a16="http://schemas.microsoft.com/office/drawing/2014/main" id="{CC89B976-FE44-F5C1-25F3-E67A18AA1FE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4" name="グループ化 15153">
                      <a:extLst>
                        <a:ext uri="{FF2B5EF4-FFF2-40B4-BE49-F238E27FC236}">
                          <a16:creationId xmlns:a16="http://schemas.microsoft.com/office/drawing/2014/main" id="{47E0DC20-D545-C252-B77C-9478E8DDF4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0" name="正方形/長方形 15159">
                        <a:extLst>
                          <a:ext uri="{FF2B5EF4-FFF2-40B4-BE49-F238E27FC236}">
                            <a16:creationId xmlns:a16="http://schemas.microsoft.com/office/drawing/2014/main" id="{0D58ADEB-B65B-E93F-5B19-50D2C9B6FB6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1" name="正方形/長方形 15160">
                        <a:extLst>
                          <a:ext uri="{FF2B5EF4-FFF2-40B4-BE49-F238E27FC236}">
                            <a16:creationId xmlns:a16="http://schemas.microsoft.com/office/drawing/2014/main" id="{1D108515-2141-9A7A-159B-857E3F253EB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5" name="正方形/長方形 15154">
                      <a:extLst>
                        <a:ext uri="{FF2B5EF4-FFF2-40B4-BE49-F238E27FC236}">
                          <a16:creationId xmlns:a16="http://schemas.microsoft.com/office/drawing/2014/main" id="{E7E25110-7CB1-7866-03D5-51B082E2CC0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6" name="グループ化 15155">
                      <a:extLst>
                        <a:ext uri="{FF2B5EF4-FFF2-40B4-BE49-F238E27FC236}">
                          <a16:creationId xmlns:a16="http://schemas.microsoft.com/office/drawing/2014/main" id="{3B4A4BF8-AE48-8543-50E6-CE75EC180E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58" name="正方形/長方形 15157">
                        <a:extLst>
                          <a:ext uri="{FF2B5EF4-FFF2-40B4-BE49-F238E27FC236}">
                            <a16:creationId xmlns:a16="http://schemas.microsoft.com/office/drawing/2014/main" id="{50467CF9-12CA-7A15-71F2-129E65A553D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59" name="正方形/長方形 15158">
                        <a:extLst>
                          <a:ext uri="{FF2B5EF4-FFF2-40B4-BE49-F238E27FC236}">
                            <a16:creationId xmlns:a16="http://schemas.microsoft.com/office/drawing/2014/main" id="{2FD870B4-1AA6-73DE-5C92-DF1F551F7E1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7" name="正方形/長方形 15156">
                      <a:extLst>
                        <a:ext uri="{FF2B5EF4-FFF2-40B4-BE49-F238E27FC236}">
                          <a16:creationId xmlns:a16="http://schemas.microsoft.com/office/drawing/2014/main" id="{81CAF9B9-C781-9A64-5C5A-355DA1D09D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011" name="グループ化 15010">
                    <a:extLst>
                      <a:ext uri="{FF2B5EF4-FFF2-40B4-BE49-F238E27FC236}">
                        <a16:creationId xmlns:a16="http://schemas.microsoft.com/office/drawing/2014/main" id="{D91D2627-6E71-E30C-4EAB-B2FF2E6DEB65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116" name="グループ化 15115">
                      <a:extLst>
                        <a:ext uri="{FF2B5EF4-FFF2-40B4-BE49-F238E27FC236}">
                          <a16:creationId xmlns:a16="http://schemas.microsoft.com/office/drawing/2014/main" id="{230FB081-A235-34B3-FD55-FB1BF1D861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34" name="直線コネクタ 15133">
                        <a:extLst>
                          <a:ext uri="{FF2B5EF4-FFF2-40B4-BE49-F238E27FC236}">
                            <a16:creationId xmlns:a16="http://schemas.microsoft.com/office/drawing/2014/main" id="{0C9A210B-56CC-950B-350F-8AD328FED7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5" name="直線コネクタ 15134">
                        <a:extLst>
                          <a:ext uri="{FF2B5EF4-FFF2-40B4-BE49-F238E27FC236}">
                            <a16:creationId xmlns:a16="http://schemas.microsoft.com/office/drawing/2014/main" id="{D55FCA79-7819-C33C-24F8-DAC6A5166B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6" name="直線コネクタ 15135">
                        <a:extLst>
                          <a:ext uri="{FF2B5EF4-FFF2-40B4-BE49-F238E27FC236}">
                            <a16:creationId xmlns:a16="http://schemas.microsoft.com/office/drawing/2014/main" id="{72ABB538-1292-A7CE-14F4-F1C9563F54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7" name="直線コネクタ 15136">
                        <a:extLst>
                          <a:ext uri="{FF2B5EF4-FFF2-40B4-BE49-F238E27FC236}">
                            <a16:creationId xmlns:a16="http://schemas.microsoft.com/office/drawing/2014/main" id="{970A175D-349F-718C-C361-7C85652400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8" name="直線コネクタ 15137">
                        <a:extLst>
                          <a:ext uri="{FF2B5EF4-FFF2-40B4-BE49-F238E27FC236}">
                            <a16:creationId xmlns:a16="http://schemas.microsoft.com/office/drawing/2014/main" id="{E5EEE053-9EEC-88FD-4A9F-EF0E1C76E9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9" name="直線コネクタ 15138">
                        <a:extLst>
                          <a:ext uri="{FF2B5EF4-FFF2-40B4-BE49-F238E27FC236}">
                            <a16:creationId xmlns:a16="http://schemas.microsoft.com/office/drawing/2014/main" id="{3190979F-0881-962F-BD35-12DA5A81B1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0" name="直線コネクタ 15139">
                        <a:extLst>
                          <a:ext uri="{FF2B5EF4-FFF2-40B4-BE49-F238E27FC236}">
                            <a16:creationId xmlns:a16="http://schemas.microsoft.com/office/drawing/2014/main" id="{B15236CA-FF50-8D34-D34C-B510DD9AE5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1" name="直線コネクタ 15140">
                        <a:extLst>
                          <a:ext uri="{FF2B5EF4-FFF2-40B4-BE49-F238E27FC236}">
                            <a16:creationId xmlns:a16="http://schemas.microsoft.com/office/drawing/2014/main" id="{3AF35741-0183-2088-9710-B4479C3210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2" name="直線コネクタ 15141">
                        <a:extLst>
                          <a:ext uri="{FF2B5EF4-FFF2-40B4-BE49-F238E27FC236}">
                            <a16:creationId xmlns:a16="http://schemas.microsoft.com/office/drawing/2014/main" id="{E75E9308-9442-8C83-41C6-BFD97A6180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3" name="直線コネクタ 15142">
                        <a:extLst>
                          <a:ext uri="{FF2B5EF4-FFF2-40B4-BE49-F238E27FC236}">
                            <a16:creationId xmlns:a16="http://schemas.microsoft.com/office/drawing/2014/main" id="{4FA27B28-F127-66D7-A790-C2EC7AA4D9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4" name="直線コネクタ 15143">
                        <a:extLst>
                          <a:ext uri="{FF2B5EF4-FFF2-40B4-BE49-F238E27FC236}">
                            <a16:creationId xmlns:a16="http://schemas.microsoft.com/office/drawing/2014/main" id="{1072CAC6-2665-C62E-53B1-7211402135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5" name="直線コネクタ 15144">
                        <a:extLst>
                          <a:ext uri="{FF2B5EF4-FFF2-40B4-BE49-F238E27FC236}">
                            <a16:creationId xmlns:a16="http://schemas.microsoft.com/office/drawing/2014/main" id="{2FBBCA0B-81BE-4FBC-70AB-4C71ED0E27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6" name="直線コネクタ 15145">
                        <a:extLst>
                          <a:ext uri="{FF2B5EF4-FFF2-40B4-BE49-F238E27FC236}">
                            <a16:creationId xmlns:a16="http://schemas.microsoft.com/office/drawing/2014/main" id="{D79485B9-9321-A45C-86B8-298D9966F7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7" name="直線コネクタ 15146">
                        <a:extLst>
                          <a:ext uri="{FF2B5EF4-FFF2-40B4-BE49-F238E27FC236}">
                            <a16:creationId xmlns:a16="http://schemas.microsoft.com/office/drawing/2014/main" id="{3D1A20EA-430C-5541-7B95-A60773227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8" name="直線コネクタ 15147">
                        <a:extLst>
                          <a:ext uri="{FF2B5EF4-FFF2-40B4-BE49-F238E27FC236}">
                            <a16:creationId xmlns:a16="http://schemas.microsoft.com/office/drawing/2014/main" id="{3E15FDE0-057B-07D3-FC7B-32B8A8B5C3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9" name="直線コネクタ 15148">
                        <a:extLst>
                          <a:ext uri="{FF2B5EF4-FFF2-40B4-BE49-F238E27FC236}">
                            <a16:creationId xmlns:a16="http://schemas.microsoft.com/office/drawing/2014/main" id="{411DB8DF-5B5D-52BE-5E80-DE287D8D44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117" name="グループ化 15116">
                      <a:extLst>
                        <a:ext uri="{FF2B5EF4-FFF2-40B4-BE49-F238E27FC236}">
                          <a16:creationId xmlns:a16="http://schemas.microsoft.com/office/drawing/2014/main" id="{A9FF8A03-B445-2A7E-1847-DE8A2AFBB8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18" name="直線コネクタ 15117">
                        <a:extLst>
                          <a:ext uri="{FF2B5EF4-FFF2-40B4-BE49-F238E27FC236}">
                            <a16:creationId xmlns:a16="http://schemas.microsoft.com/office/drawing/2014/main" id="{2F097B45-CDFB-551F-F855-FD813AD5FA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9" name="直線コネクタ 15118">
                        <a:extLst>
                          <a:ext uri="{FF2B5EF4-FFF2-40B4-BE49-F238E27FC236}">
                            <a16:creationId xmlns:a16="http://schemas.microsoft.com/office/drawing/2014/main" id="{16EF26BA-4F95-AB79-E08E-1EEEE407DA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0" name="直線コネクタ 15119">
                        <a:extLst>
                          <a:ext uri="{FF2B5EF4-FFF2-40B4-BE49-F238E27FC236}">
                            <a16:creationId xmlns:a16="http://schemas.microsoft.com/office/drawing/2014/main" id="{D45956CD-002C-7C60-9FA7-F403C14A70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1" name="直線コネクタ 15120">
                        <a:extLst>
                          <a:ext uri="{FF2B5EF4-FFF2-40B4-BE49-F238E27FC236}">
                            <a16:creationId xmlns:a16="http://schemas.microsoft.com/office/drawing/2014/main" id="{51DE9377-10A3-C547-8834-2C0954B634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2" name="直線コネクタ 15121">
                        <a:extLst>
                          <a:ext uri="{FF2B5EF4-FFF2-40B4-BE49-F238E27FC236}">
                            <a16:creationId xmlns:a16="http://schemas.microsoft.com/office/drawing/2014/main" id="{C5AD9819-8E30-380A-E85A-57592F81B9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3" name="直線コネクタ 15122">
                        <a:extLst>
                          <a:ext uri="{FF2B5EF4-FFF2-40B4-BE49-F238E27FC236}">
                            <a16:creationId xmlns:a16="http://schemas.microsoft.com/office/drawing/2014/main" id="{B21D4578-9F70-6C64-0FC6-A523560DF6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4" name="直線コネクタ 15123">
                        <a:extLst>
                          <a:ext uri="{FF2B5EF4-FFF2-40B4-BE49-F238E27FC236}">
                            <a16:creationId xmlns:a16="http://schemas.microsoft.com/office/drawing/2014/main" id="{D4579C08-CFA2-89C5-C064-6CF7429768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5" name="直線コネクタ 15124">
                        <a:extLst>
                          <a:ext uri="{FF2B5EF4-FFF2-40B4-BE49-F238E27FC236}">
                            <a16:creationId xmlns:a16="http://schemas.microsoft.com/office/drawing/2014/main" id="{A24C81A1-70E4-835F-155E-5BEA0A7CB9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6" name="直線コネクタ 15125">
                        <a:extLst>
                          <a:ext uri="{FF2B5EF4-FFF2-40B4-BE49-F238E27FC236}">
                            <a16:creationId xmlns:a16="http://schemas.microsoft.com/office/drawing/2014/main" id="{29D86E51-0273-418A-8A77-F689D42C24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7" name="直線コネクタ 15126">
                        <a:extLst>
                          <a:ext uri="{FF2B5EF4-FFF2-40B4-BE49-F238E27FC236}">
                            <a16:creationId xmlns:a16="http://schemas.microsoft.com/office/drawing/2014/main" id="{1E83457D-1946-7E1A-08F7-BC8A60EBFD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8" name="直線コネクタ 15127">
                        <a:extLst>
                          <a:ext uri="{FF2B5EF4-FFF2-40B4-BE49-F238E27FC236}">
                            <a16:creationId xmlns:a16="http://schemas.microsoft.com/office/drawing/2014/main" id="{21B8A6B5-7FF3-2D6A-6B3D-726A1F5DF6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9" name="直線コネクタ 15128">
                        <a:extLst>
                          <a:ext uri="{FF2B5EF4-FFF2-40B4-BE49-F238E27FC236}">
                            <a16:creationId xmlns:a16="http://schemas.microsoft.com/office/drawing/2014/main" id="{89353F1C-2190-FF36-39A4-09FBCDA246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0" name="直線コネクタ 15129">
                        <a:extLst>
                          <a:ext uri="{FF2B5EF4-FFF2-40B4-BE49-F238E27FC236}">
                            <a16:creationId xmlns:a16="http://schemas.microsoft.com/office/drawing/2014/main" id="{19A8106A-27C8-46D1-077C-DD0D268BF5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1" name="直線コネクタ 15130">
                        <a:extLst>
                          <a:ext uri="{FF2B5EF4-FFF2-40B4-BE49-F238E27FC236}">
                            <a16:creationId xmlns:a16="http://schemas.microsoft.com/office/drawing/2014/main" id="{3F71ABEC-230F-C6D0-E5BC-41586B94C5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2" name="直線コネクタ 15131">
                        <a:extLst>
                          <a:ext uri="{FF2B5EF4-FFF2-40B4-BE49-F238E27FC236}">
                            <a16:creationId xmlns:a16="http://schemas.microsoft.com/office/drawing/2014/main" id="{01932BA0-AAC8-6199-958A-D0E714B2F9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3" name="直線コネクタ 15132">
                        <a:extLst>
                          <a:ext uri="{FF2B5EF4-FFF2-40B4-BE49-F238E27FC236}">
                            <a16:creationId xmlns:a16="http://schemas.microsoft.com/office/drawing/2014/main" id="{2A55321A-83E0-6D08-7D1A-87390784DA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2" name="グループ化 15011">
                    <a:extLst>
                      <a:ext uri="{FF2B5EF4-FFF2-40B4-BE49-F238E27FC236}">
                        <a16:creationId xmlns:a16="http://schemas.microsoft.com/office/drawing/2014/main" id="{98EE80BD-8484-5D73-6216-D068556AE401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82" name="グループ化 15081">
                      <a:extLst>
                        <a:ext uri="{FF2B5EF4-FFF2-40B4-BE49-F238E27FC236}">
                          <a16:creationId xmlns:a16="http://schemas.microsoft.com/office/drawing/2014/main" id="{3F369FCC-5FC0-7BC8-91C3-9935452146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00" name="直線コネクタ 15099">
                        <a:extLst>
                          <a:ext uri="{FF2B5EF4-FFF2-40B4-BE49-F238E27FC236}">
                            <a16:creationId xmlns:a16="http://schemas.microsoft.com/office/drawing/2014/main" id="{EE6DC317-B437-7FED-10F1-6D0E3A5DE1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1" name="直線コネクタ 15100">
                        <a:extLst>
                          <a:ext uri="{FF2B5EF4-FFF2-40B4-BE49-F238E27FC236}">
                            <a16:creationId xmlns:a16="http://schemas.microsoft.com/office/drawing/2014/main" id="{AA750718-717B-BD05-DF87-0D60E645AE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2" name="直線コネクタ 15101">
                        <a:extLst>
                          <a:ext uri="{FF2B5EF4-FFF2-40B4-BE49-F238E27FC236}">
                            <a16:creationId xmlns:a16="http://schemas.microsoft.com/office/drawing/2014/main" id="{E5CC04B7-28DD-698A-7477-9AC30A6DC4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3" name="直線コネクタ 15102">
                        <a:extLst>
                          <a:ext uri="{FF2B5EF4-FFF2-40B4-BE49-F238E27FC236}">
                            <a16:creationId xmlns:a16="http://schemas.microsoft.com/office/drawing/2014/main" id="{4D1CE304-90F3-59BD-8177-EB698379E6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4" name="直線コネクタ 15103">
                        <a:extLst>
                          <a:ext uri="{FF2B5EF4-FFF2-40B4-BE49-F238E27FC236}">
                            <a16:creationId xmlns:a16="http://schemas.microsoft.com/office/drawing/2014/main" id="{E1DEFAC5-A4A9-3CF9-3811-0F3C189B7E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5" name="直線コネクタ 15104">
                        <a:extLst>
                          <a:ext uri="{FF2B5EF4-FFF2-40B4-BE49-F238E27FC236}">
                            <a16:creationId xmlns:a16="http://schemas.microsoft.com/office/drawing/2014/main" id="{7E8381BE-F88C-0691-8A6E-AD91A247E7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6" name="直線コネクタ 15105">
                        <a:extLst>
                          <a:ext uri="{FF2B5EF4-FFF2-40B4-BE49-F238E27FC236}">
                            <a16:creationId xmlns:a16="http://schemas.microsoft.com/office/drawing/2014/main" id="{4148D551-85BB-7C81-6925-E3486C2987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7" name="直線コネクタ 15106">
                        <a:extLst>
                          <a:ext uri="{FF2B5EF4-FFF2-40B4-BE49-F238E27FC236}">
                            <a16:creationId xmlns:a16="http://schemas.microsoft.com/office/drawing/2014/main" id="{7919529E-6C64-421E-C7E8-D1D10AE18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8" name="直線コネクタ 15107">
                        <a:extLst>
                          <a:ext uri="{FF2B5EF4-FFF2-40B4-BE49-F238E27FC236}">
                            <a16:creationId xmlns:a16="http://schemas.microsoft.com/office/drawing/2014/main" id="{FE2D251B-31DC-A416-AA07-7F862CF3CF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9" name="直線コネクタ 15108">
                        <a:extLst>
                          <a:ext uri="{FF2B5EF4-FFF2-40B4-BE49-F238E27FC236}">
                            <a16:creationId xmlns:a16="http://schemas.microsoft.com/office/drawing/2014/main" id="{EDD0F813-AF8C-0369-87FA-7DF57E4835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0" name="直線コネクタ 15109">
                        <a:extLst>
                          <a:ext uri="{FF2B5EF4-FFF2-40B4-BE49-F238E27FC236}">
                            <a16:creationId xmlns:a16="http://schemas.microsoft.com/office/drawing/2014/main" id="{70796715-0B60-4096-9028-A830333CF5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1" name="直線コネクタ 15110">
                        <a:extLst>
                          <a:ext uri="{FF2B5EF4-FFF2-40B4-BE49-F238E27FC236}">
                            <a16:creationId xmlns:a16="http://schemas.microsoft.com/office/drawing/2014/main" id="{E3B296A5-7920-FA38-7E31-A06207D8B8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2" name="直線コネクタ 15111">
                        <a:extLst>
                          <a:ext uri="{FF2B5EF4-FFF2-40B4-BE49-F238E27FC236}">
                            <a16:creationId xmlns:a16="http://schemas.microsoft.com/office/drawing/2014/main" id="{E51EC89C-32EF-9E14-A5F1-79B052F4D1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3" name="直線コネクタ 15112">
                        <a:extLst>
                          <a:ext uri="{FF2B5EF4-FFF2-40B4-BE49-F238E27FC236}">
                            <a16:creationId xmlns:a16="http://schemas.microsoft.com/office/drawing/2014/main" id="{B288D125-0B03-1270-A8A7-996B881EC8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4" name="直線コネクタ 15113">
                        <a:extLst>
                          <a:ext uri="{FF2B5EF4-FFF2-40B4-BE49-F238E27FC236}">
                            <a16:creationId xmlns:a16="http://schemas.microsoft.com/office/drawing/2014/main" id="{70C5256F-ECDF-0512-A62F-842A7DD134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5" name="直線コネクタ 15114">
                        <a:extLst>
                          <a:ext uri="{FF2B5EF4-FFF2-40B4-BE49-F238E27FC236}">
                            <a16:creationId xmlns:a16="http://schemas.microsoft.com/office/drawing/2014/main" id="{619D3A62-F5E3-B261-704B-DD6FF20142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83" name="グループ化 15082">
                      <a:extLst>
                        <a:ext uri="{FF2B5EF4-FFF2-40B4-BE49-F238E27FC236}">
                          <a16:creationId xmlns:a16="http://schemas.microsoft.com/office/drawing/2014/main" id="{E21D97EB-260E-D638-7FF2-582314B292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84" name="直線コネクタ 15083">
                        <a:extLst>
                          <a:ext uri="{FF2B5EF4-FFF2-40B4-BE49-F238E27FC236}">
                            <a16:creationId xmlns:a16="http://schemas.microsoft.com/office/drawing/2014/main" id="{9428365C-F33D-5D90-E326-95BFEDC60D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5" name="直線コネクタ 15084">
                        <a:extLst>
                          <a:ext uri="{FF2B5EF4-FFF2-40B4-BE49-F238E27FC236}">
                            <a16:creationId xmlns:a16="http://schemas.microsoft.com/office/drawing/2014/main" id="{ADE2391A-52B7-C163-83FD-2FC24700A0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6" name="直線コネクタ 15085">
                        <a:extLst>
                          <a:ext uri="{FF2B5EF4-FFF2-40B4-BE49-F238E27FC236}">
                            <a16:creationId xmlns:a16="http://schemas.microsoft.com/office/drawing/2014/main" id="{2D9365A7-B4C7-54AC-1573-8EBDCBD52B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7" name="直線コネクタ 15086">
                        <a:extLst>
                          <a:ext uri="{FF2B5EF4-FFF2-40B4-BE49-F238E27FC236}">
                            <a16:creationId xmlns:a16="http://schemas.microsoft.com/office/drawing/2014/main" id="{7A5D48BC-61EC-ECC3-058F-838E98FCDE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8" name="直線コネクタ 15087">
                        <a:extLst>
                          <a:ext uri="{FF2B5EF4-FFF2-40B4-BE49-F238E27FC236}">
                            <a16:creationId xmlns:a16="http://schemas.microsoft.com/office/drawing/2014/main" id="{7818BF3A-75F5-7B68-EDEC-DCBA7ED26B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9" name="直線コネクタ 15088">
                        <a:extLst>
                          <a:ext uri="{FF2B5EF4-FFF2-40B4-BE49-F238E27FC236}">
                            <a16:creationId xmlns:a16="http://schemas.microsoft.com/office/drawing/2014/main" id="{E5601C28-E356-6407-432B-2992A8DA16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0" name="直線コネクタ 15089">
                        <a:extLst>
                          <a:ext uri="{FF2B5EF4-FFF2-40B4-BE49-F238E27FC236}">
                            <a16:creationId xmlns:a16="http://schemas.microsoft.com/office/drawing/2014/main" id="{10633304-0CEB-9315-F91F-0CA088E996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1" name="直線コネクタ 15090">
                        <a:extLst>
                          <a:ext uri="{FF2B5EF4-FFF2-40B4-BE49-F238E27FC236}">
                            <a16:creationId xmlns:a16="http://schemas.microsoft.com/office/drawing/2014/main" id="{AFDAFE05-B781-F13C-7B29-C5B58A2332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2" name="直線コネクタ 15091">
                        <a:extLst>
                          <a:ext uri="{FF2B5EF4-FFF2-40B4-BE49-F238E27FC236}">
                            <a16:creationId xmlns:a16="http://schemas.microsoft.com/office/drawing/2014/main" id="{AABF56F1-B9C6-B394-D2AC-110CDA74F2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3" name="直線コネクタ 15092">
                        <a:extLst>
                          <a:ext uri="{FF2B5EF4-FFF2-40B4-BE49-F238E27FC236}">
                            <a16:creationId xmlns:a16="http://schemas.microsoft.com/office/drawing/2014/main" id="{27505D2F-BA6E-AAA3-CBBA-1C8B60B8E0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4" name="直線コネクタ 15093">
                        <a:extLst>
                          <a:ext uri="{FF2B5EF4-FFF2-40B4-BE49-F238E27FC236}">
                            <a16:creationId xmlns:a16="http://schemas.microsoft.com/office/drawing/2014/main" id="{E0BC4B7E-1BF1-DD5E-6FD8-3EFDC64E21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5" name="直線コネクタ 15094">
                        <a:extLst>
                          <a:ext uri="{FF2B5EF4-FFF2-40B4-BE49-F238E27FC236}">
                            <a16:creationId xmlns:a16="http://schemas.microsoft.com/office/drawing/2014/main" id="{1037D243-037C-A813-B09F-865DD4F9BA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6" name="直線コネクタ 15095">
                        <a:extLst>
                          <a:ext uri="{FF2B5EF4-FFF2-40B4-BE49-F238E27FC236}">
                            <a16:creationId xmlns:a16="http://schemas.microsoft.com/office/drawing/2014/main" id="{EFD21638-F658-6ECD-D632-DCD877C2CD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7" name="直線コネクタ 15096">
                        <a:extLst>
                          <a:ext uri="{FF2B5EF4-FFF2-40B4-BE49-F238E27FC236}">
                            <a16:creationId xmlns:a16="http://schemas.microsoft.com/office/drawing/2014/main" id="{1DDB24A9-3746-DCCD-6F2B-26BA672A09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8" name="直線コネクタ 15097">
                        <a:extLst>
                          <a:ext uri="{FF2B5EF4-FFF2-40B4-BE49-F238E27FC236}">
                            <a16:creationId xmlns:a16="http://schemas.microsoft.com/office/drawing/2014/main" id="{8F964272-E4DD-61AD-C0D6-B0DB55AF00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9" name="直線コネクタ 15098">
                        <a:extLst>
                          <a:ext uri="{FF2B5EF4-FFF2-40B4-BE49-F238E27FC236}">
                            <a16:creationId xmlns:a16="http://schemas.microsoft.com/office/drawing/2014/main" id="{6A63796B-C7A2-26A9-59D0-77EDB715F3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3" name="グループ化 15012">
                    <a:extLst>
                      <a:ext uri="{FF2B5EF4-FFF2-40B4-BE49-F238E27FC236}">
                        <a16:creationId xmlns:a16="http://schemas.microsoft.com/office/drawing/2014/main" id="{DAFB7828-B575-43BB-7552-854EA802C94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48" name="グループ化 15047">
                      <a:extLst>
                        <a:ext uri="{FF2B5EF4-FFF2-40B4-BE49-F238E27FC236}">
                          <a16:creationId xmlns:a16="http://schemas.microsoft.com/office/drawing/2014/main" id="{E30BD58F-F982-20F3-C161-30DDDD986D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66" name="直線コネクタ 15065">
                        <a:extLst>
                          <a:ext uri="{FF2B5EF4-FFF2-40B4-BE49-F238E27FC236}">
                            <a16:creationId xmlns:a16="http://schemas.microsoft.com/office/drawing/2014/main" id="{53F186C4-FC92-9F26-3341-3735A36FA9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7" name="直線コネクタ 15066">
                        <a:extLst>
                          <a:ext uri="{FF2B5EF4-FFF2-40B4-BE49-F238E27FC236}">
                            <a16:creationId xmlns:a16="http://schemas.microsoft.com/office/drawing/2014/main" id="{1C9E637C-E8BD-1903-DFC4-CF04AEAE7B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8" name="直線コネクタ 15067">
                        <a:extLst>
                          <a:ext uri="{FF2B5EF4-FFF2-40B4-BE49-F238E27FC236}">
                            <a16:creationId xmlns:a16="http://schemas.microsoft.com/office/drawing/2014/main" id="{24F2FBE8-179C-093D-34CF-89B250B59A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9" name="直線コネクタ 15068">
                        <a:extLst>
                          <a:ext uri="{FF2B5EF4-FFF2-40B4-BE49-F238E27FC236}">
                            <a16:creationId xmlns:a16="http://schemas.microsoft.com/office/drawing/2014/main" id="{FE3E2EFF-9302-E5EB-9D6C-5645E283A6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0" name="直線コネクタ 15069">
                        <a:extLst>
                          <a:ext uri="{FF2B5EF4-FFF2-40B4-BE49-F238E27FC236}">
                            <a16:creationId xmlns:a16="http://schemas.microsoft.com/office/drawing/2014/main" id="{42814F2A-4B90-3D3B-1021-66F39C04DD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1" name="直線コネクタ 15070">
                        <a:extLst>
                          <a:ext uri="{FF2B5EF4-FFF2-40B4-BE49-F238E27FC236}">
                            <a16:creationId xmlns:a16="http://schemas.microsoft.com/office/drawing/2014/main" id="{04BA7336-DA36-63D6-049E-5A0F70B4E2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2" name="直線コネクタ 15071">
                        <a:extLst>
                          <a:ext uri="{FF2B5EF4-FFF2-40B4-BE49-F238E27FC236}">
                            <a16:creationId xmlns:a16="http://schemas.microsoft.com/office/drawing/2014/main" id="{4CBE1FAF-A5F5-B116-27D1-B3F2AF3E15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3" name="直線コネクタ 15072">
                        <a:extLst>
                          <a:ext uri="{FF2B5EF4-FFF2-40B4-BE49-F238E27FC236}">
                            <a16:creationId xmlns:a16="http://schemas.microsoft.com/office/drawing/2014/main" id="{9D8BA153-ED0E-2734-9E45-C3127EFF79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4" name="直線コネクタ 15073">
                        <a:extLst>
                          <a:ext uri="{FF2B5EF4-FFF2-40B4-BE49-F238E27FC236}">
                            <a16:creationId xmlns:a16="http://schemas.microsoft.com/office/drawing/2014/main" id="{3D9B5FD3-0708-3674-DE79-3B1406EFCC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5" name="直線コネクタ 15074">
                        <a:extLst>
                          <a:ext uri="{FF2B5EF4-FFF2-40B4-BE49-F238E27FC236}">
                            <a16:creationId xmlns:a16="http://schemas.microsoft.com/office/drawing/2014/main" id="{DFDC755A-24B0-F3EC-C2E6-708509B721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6" name="直線コネクタ 15075">
                        <a:extLst>
                          <a:ext uri="{FF2B5EF4-FFF2-40B4-BE49-F238E27FC236}">
                            <a16:creationId xmlns:a16="http://schemas.microsoft.com/office/drawing/2014/main" id="{6E19524F-4DB1-A538-50C6-5C8A2EA001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7" name="直線コネクタ 15076">
                        <a:extLst>
                          <a:ext uri="{FF2B5EF4-FFF2-40B4-BE49-F238E27FC236}">
                            <a16:creationId xmlns:a16="http://schemas.microsoft.com/office/drawing/2014/main" id="{5027B7CF-BD85-F862-56D3-A1BC065916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8" name="直線コネクタ 15077">
                        <a:extLst>
                          <a:ext uri="{FF2B5EF4-FFF2-40B4-BE49-F238E27FC236}">
                            <a16:creationId xmlns:a16="http://schemas.microsoft.com/office/drawing/2014/main" id="{BD376BE2-F77F-1A82-A4AC-749274BD62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9" name="直線コネクタ 15078">
                        <a:extLst>
                          <a:ext uri="{FF2B5EF4-FFF2-40B4-BE49-F238E27FC236}">
                            <a16:creationId xmlns:a16="http://schemas.microsoft.com/office/drawing/2014/main" id="{F3E646BA-2387-7622-D8FD-D237CE418A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0" name="直線コネクタ 15079">
                        <a:extLst>
                          <a:ext uri="{FF2B5EF4-FFF2-40B4-BE49-F238E27FC236}">
                            <a16:creationId xmlns:a16="http://schemas.microsoft.com/office/drawing/2014/main" id="{FBFA071A-6D9D-08E4-49F0-39452EF120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1" name="直線コネクタ 15080">
                        <a:extLst>
                          <a:ext uri="{FF2B5EF4-FFF2-40B4-BE49-F238E27FC236}">
                            <a16:creationId xmlns:a16="http://schemas.microsoft.com/office/drawing/2014/main" id="{B88257BF-582D-32D6-695D-2AB352B843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49" name="グループ化 15048">
                      <a:extLst>
                        <a:ext uri="{FF2B5EF4-FFF2-40B4-BE49-F238E27FC236}">
                          <a16:creationId xmlns:a16="http://schemas.microsoft.com/office/drawing/2014/main" id="{FC94CBCE-5495-0508-0EBF-F4A8639FA3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50" name="直線コネクタ 15049">
                        <a:extLst>
                          <a:ext uri="{FF2B5EF4-FFF2-40B4-BE49-F238E27FC236}">
                            <a16:creationId xmlns:a16="http://schemas.microsoft.com/office/drawing/2014/main" id="{D73664CE-07D0-ABD8-622F-53BB01436F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1" name="直線コネクタ 15050">
                        <a:extLst>
                          <a:ext uri="{FF2B5EF4-FFF2-40B4-BE49-F238E27FC236}">
                            <a16:creationId xmlns:a16="http://schemas.microsoft.com/office/drawing/2014/main" id="{09A7C72C-1A86-2691-EC12-12D49EF660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2" name="直線コネクタ 15051">
                        <a:extLst>
                          <a:ext uri="{FF2B5EF4-FFF2-40B4-BE49-F238E27FC236}">
                            <a16:creationId xmlns:a16="http://schemas.microsoft.com/office/drawing/2014/main" id="{65D9523D-7FFE-208A-FEF6-513F2D9D0E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3" name="直線コネクタ 15052">
                        <a:extLst>
                          <a:ext uri="{FF2B5EF4-FFF2-40B4-BE49-F238E27FC236}">
                            <a16:creationId xmlns:a16="http://schemas.microsoft.com/office/drawing/2014/main" id="{00F967D0-5641-4C9D-8753-EFF1BA0599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4" name="直線コネクタ 15053">
                        <a:extLst>
                          <a:ext uri="{FF2B5EF4-FFF2-40B4-BE49-F238E27FC236}">
                            <a16:creationId xmlns:a16="http://schemas.microsoft.com/office/drawing/2014/main" id="{9810036A-2FF4-BF31-FD11-C8CAB17B49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5" name="直線コネクタ 15054">
                        <a:extLst>
                          <a:ext uri="{FF2B5EF4-FFF2-40B4-BE49-F238E27FC236}">
                            <a16:creationId xmlns:a16="http://schemas.microsoft.com/office/drawing/2014/main" id="{C621FEE6-1E50-7475-1C39-77022C8A47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6" name="直線コネクタ 15055">
                        <a:extLst>
                          <a:ext uri="{FF2B5EF4-FFF2-40B4-BE49-F238E27FC236}">
                            <a16:creationId xmlns:a16="http://schemas.microsoft.com/office/drawing/2014/main" id="{1BC5F196-766B-5A6D-51EC-DB73409932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7" name="直線コネクタ 15056">
                        <a:extLst>
                          <a:ext uri="{FF2B5EF4-FFF2-40B4-BE49-F238E27FC236}">
                            <a16:creationId xmlns:a16="http://schemas.microsoft.com/office/drawing/2014/main" id="{FB75EAB1-5066-CD27-A050-09093FCFA0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8" name="直線コネクタ 15057">
                        <a:extLst>
                          <a:ext uri="{FF2B5EF4-FFF2-40B4-BE49-F238E27FC236}">
                            <a16:creationId xmlns:a16="http://schemas.microsoft.com/office/drawing/2014/main" id="{B09551C8-5066-D578-74AB-EA3A4E315C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9" name="直線コネクタ 15058">
                        <a:extLst>
                          <a:ext uri="{FF2B5EF4-FFF2-40B4-BE49-F238E27FC236}">
                            <a16:creationId xmlns:a16="http://schemas.microsoft.com/office/drawing/2014/main" id="{A689450A-435D-4C6F-BA45-8B47AD78C2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0" name="直線コネクタ 15059">
                        <a:extLst>
                          <a:ext uri="{FF2B5EF4-FFF2-40B4-BE49-F238E27FC236}">
                            <a16:creationId xmlns:a16="http://schemas.microsoft.com/office/drawing/2014/main" id="{9CED75AD-0865-7B62-3ABB-C5810B45AC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1" name="直線コネクタ 15060">
                        <a:extLst>
                          <a:ext uri="{FF2B5EF4-FFF2-40B4-BE49-F238E27FC236}">
                            <a16:creationId xmlns:a16="http://schemas.microsoft.com/office/drawing/2014/main" id="{D2B7B811-7DEA-1F4F-F1C5-255F6FCEE5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2" name="直線コネクタ 15061">
                        <a:extLst>
                          <a:ext uri="{FF2B5EF4-FFF2-40B4-BE49-F238E27FC236}">
                            <a16:creationId xmlns:a16="http://schemas.microsoft.com/office/drawing/2014/main" id="{D1CA98AC-8756-55E9-D34B-2AA69EB063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3" name="直線コネクタ 15062">
                        <a:extLst>
                          <a:ext uri="{FF2B5EF4-FFF2-40B4-BE49-F238E27FC236}">
                            <a16:creationId xmlns:a16="http://schemas.microsoft.com/office/drawing/2014/main" id="{A001F180-A3E8-CCEB-B479-947D8424FD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4" name="直線コネクタ 15063">
                        <a:extLst>
                          <a:ext uri="{FF2B5EF4-FFF2-40B4-BE49-F238E27FC236}">
                            <a16:creationId xmlns:a16="http://schemas.microsoft.com/office/drawing/2014/main" id="{F9E23063-E4CB-60FF-C557-43ED296534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5" name="直線コネクタ 15064">
                        <a:extLst>
                          <a:ext uri="{FF2B5EF4-FFF2-40B4-BE49-F238E27FC236}">
                            <a16:creationId xmlns:a16="http://schemas.microsoft.com/office/drawing/2014/main" id="{79C8A69C-977F-9F9F-AB1C-EA0319DAC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4" name="グループ化 15013">
                    <a:extLst>
                      <a:ext uri="{FF2B5EF4-FFF2-40B4-BE49-F238E27FC236}">
                        <a16:creationId xmlns:a16="http://schemas.microsoft.com/office/drawing/2014/main" id="{6612ED09-85BF-D244-6E57-9BAE32538DED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32" name="直線コネクタ 15031">
                      <a:extLst>
                        <a:ext uri="{FF2B5EF4-FFF2-40B4-BE49-F238E27FC236}">
                          <a16:creationId xmlns:a16="http://schemas.microsoft.com/office/drawing/2014/main" id="{C30A0B0A-F51A-28CE-FBD6-E07AB2C3C4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3" name="直線コネクタ 15032">
                      <a:extLst>
                        <a:ext uri="{FF2B5EF4-FFF2-40B4-BE49-F238E27FC236}">
                          <a16:creationId xmlns:a16="http://schemas.microsoft.com/office/drawing/2014/main" id="{E9D4091F-FFD9-7590-5D57-4F802D2CB6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4" name="直線コネクタ 15033">
                      <a:extLst>
                        <a:ext uri="{FF2B5EF4-FFF2-40B4-BE49-F238E27FC236}">
                          <a16:creationId xmlns:a16="http://schemas.microsoft.com/office/drawing/2014/main" id="{6C8AFD3A-DF6D-53D8-1885-122ABA2E5C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5" name="直線コネクタ 15034">
                      <a:extLst>
                        <a:ext uri="{FF2B5EF4-FFF2-40B4-BE49-F238E27FC236}">
                          <a16:creationId xmlns:a16="http://schemas.microsoft.com/office/drawing/2014/main" id="{8807CD1B-7DB6-94D5-6BBF-15CA89E168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6" name="直線コネクタ 15035">
                      <a:extLst>
                        <a:ext uri="{FF2B5EF4-FFF2-40B4-BE49-F238E27FC236}">
                          <a16:creationId xmlns:a16="http://schemas.microsoft.com/office/drawing/2014/main" id="{01BEAFC5-2CFD-7B84-365A-60293F93F0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7" name="直線コネクタ 15036">
                      <a:extLst>
                        <a:ext uri="{FF2B5EF4-FFF2-40B4-BE49-F238E27FC236}">
                          <a16:creationId xmlns:a16="http://schemas.microsoft.com/office/drawing/2014/main" id="{754790E5-D91E-72DD-7AA7-CA2E1F2ED1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8" name="直線コネクタ 15037">
                      <a:extLst>
                        <a:ext uri="{FF2B5EF4-FFF2-40B4-BE49-F238E27FC236}">
                          <a16:creationId xmlns:a16="http://schemas.microsoft.com/office/drawing/2014/main" id="{F852DC7F-BACC-2E69-6401-8D543F194A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9" name="直線コネクタ 15038">
                      <a:extLst>
                        <a:ext uri="{FF2B5EF4-FFF2-40B4-BE49-F238E27FC236}">
                          <a16:creationId xmlns:a16="http://schemas.microsoft.com/office/drawing/2014/main" id="{42217D67-6F6C-B78D-DEAF-A39B534CEF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0" name="直線コネクタ 15039">
                      <a:extLst>
                        <a:ext uri="{FF2B5EF4-FFF2-40B4-BE49-F238E27FC236}">
                          <a16:creationId xmlns:a16="http://schemas.microsoft.com/office/drawing/2014/main" id="{2E735D4A-CEBC-C62F-7D11-C8E5413208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1" name="直線コネクタ 15040">
                      <a:extLst>
                        <a:ext uri="{FF2B5EF4-FFF2-40B4-BE49-F238E27FC236}">
                          <a16:creationId xmlns:a16="http://schemas.microsoft.com/office/drawing/2014/main" id="{F29CCBB8-7DFC-091D-193A-5D8041176C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2" name="直線コネクタ 15041">
                      <a:extLst>
                        <a:ext uri="{FF2B5EF4-FFF2-40B4-BE49-F238E27FC236}">
                          <a16:creationId xmlns:a16="http://schemas.microsoft.com/office/drawing/2014/main" id="{B176D1F6-458F-6FFD-2033-724E914F92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3" name="直線コネクタ 15042">
                      <a:extLst>
                        <a:ext uri="{FF2B5EF4-FFF2-40B4-BE49-F238E27FC236}">
                          <a16:creationId xmlns:a16="http://schemas.microsoft.com/office/drawing/2014/main" id="{C92A9C35-90F5-915D-A6F8-5652507851D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4" name="直線コネクタ 15043">
                      <a:extLst>
                        <a:ext uri="{FF2B5EF4-FFF2-40B4-BE49-F238E27FC236}">
                          <a16:creationId xmlns:a16="http://schemas.microsoft.com/office/drawing/2014/main" id="{66DFBE42-FD15-7B56-6AA9-2D3BF17B3B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5" name="直線コネクタ 15044">
                      <a:extLst>
                        <a:ext uri="{FF2B5EF4-FFF2-40B4-BE49-F238E27FC236}">
                          <a16:creationId xmlns:a16="http://schemas.microsoft.com/office/drawing/2014/main" id="{245A9F7F-3197-7445-138A-78032CD45D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6" name="直線コネクタ 15045">
                      <a:extLst>
                        <a:ext uri="{FF2B5EF4-FFF2-40B4-BE49-F238E27FC236}">
                          <a16:creationId xmlns:a16="http://schemas.microsoft.com/office/drawing/2014/main" id="{1D681A41-D41D-3AB2-C9F1-B714094199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7" name="直線コネクタ 15046">
                      <a:extLst>
                        <a:ext uri="{FF2B5EF4-FFF2-40B4-BE49-F238E27FC236}">
                          <a16:creationId xmlns:a16="http://schemas.microsoft.com/office/drawing/2014/main" id="{CE3F3BDB-F2DB-71B7-A019-A7E31E1CCD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015" name="グループ化 15014">
                    <a:extLst>
                      <a:ext uri="{FF2B5EF4-FFF2-40B4-BE49-F238E27FC236}">
                        <a16:creationId xmlns:a16="http://schemas.microsoft.com/office/drawing/2014/main" id="{A11395D1-E37F-B666-0C66-671EEC9C946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16" name="直線コネクタ 15015">
                      <a:extLst>
                        <a:ext uri="{FF2B5EF4-FFF2-40B4-BE49-F238E27FC236}">
                          <a16:creationId xmlns:a16="http://schemas.microsoft.com/office/drawing/2014/main" id="{F35469E1-5D8A-E5E1-0B6B-431133609C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7" name="直線コネクタ 15016">
                      <a:extLst>
                        <a:ext uri="{FF2B5EF4-FFF2-40B4-BE49-F238E27FC236}">
                          <a16:creationId xmlns:a16="http://schemas.microsoft.com/office/drawing/2014/main" id="{B88AEBA8-2FBD-AA5F-7FED-6B2B303672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8" name="直線コネクタ 15017">
                      <a:extLst>
                        <a:ext uri="{FF2B5EF4-FFF2-40B4-BE49-F238E27FC236}">
                          <a16:creationId xmlns:a16="http://schemas.microsoft.com/office/drawing/2014/main" id="{3767B60C-1C55-FBDA-D72F-B8A6833901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9" name="直線コネクタ 15018">
                      <a:extLst>
                        <a:ext uri="{FF2B5EF4-FFF2-40B4-BE49-F238E27FC236}">
                          <a16:creationId xmlns:a16="http://schemas.microsoft.com/office/drawing/2014/main" id="{42C3764A-A095-A92D-5D0B-2E36D30FC4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0" name="直線コネクタ 15019">
                      <a:extLst>
                        <a:ext uri="{FF2B5EF4-FFF2-40B4-BE49-F238E27FC236}">
                          <a16:creationId xmlns:a16="http://schemas.microsoft.com/office/drawing/2014/main" id="{B43A7B0C-E630-3E05-770C-5B5AFE3446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1" name="直線コネクタ 15020">
                      <a:extLst>
                        <a:ext uri="{FF2B5EF4-FFF2-40B4-BE49-F238E27FC236}">
                          <a16:creationId xmlns:a16="http://schemas.microsoft.com/office/drawing/2014/main" id="{9D25B2DB-3396-6D6A-42EF-6770A3ABD9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2" name="直線コネクタ 15021">
                      <a:extLst>
                        <a:ext uri="{FF2B5EF4-FFF2-40B4-BE49-F238E27FC236}">
                          <a16:creationId xmlns:a16="http://schemas.microsoft.com/office/drawing/2014/main" id="{D4CD6EE4-16BB-7A28-E57D-FEEFB5F0F8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3" name="直線コネクタ 15022">
                      <a:extLst>
                        <a:ext uri="{FF2B5EF4-FFF2-40B4-BE49-F238E27FC236}">
                          <a16:creationId xmlns:a16="http://schemas.microsoft.com/office/drawing/2014/main" id="{DB54BC24-C403-A0D9-D95E-0B7AFCD9C1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4" name="直線コネクタ 15023">
                      <a:extLst>
                        <a:ext uri="{FF2B5EF4-FFF2-40B4-BE49-F238E27FC236}">
                          <a16:creationId xmlns:a16="http://schemas.microsoft.com/office/drawing/2014/main" id="{D80BB53A-2E19-ADA2-5212-323F538B7B9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5" name="直線コネクタ 15024">
                      <a:extLst>
                        <a:ext uri="{FF2B5EF4-FFF2-40B4-BE49-F238E27FC236}">
                          <a16:creationId xmlns:a16="http://schemas.microsoft.com/office/drawing/2014/main" id="{246231CD-A238-1250-6D31-68AA50477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6" name="直線コネクタ 15025">
                      <a:extLst>
                        <a:ext uri="{FF2B5EF4-FFF2-40B4-BE49-F238E27FC236}">
                          <a16:creationId xmlns:a16="http://schemas.microsoft.com/office/drawing/2014/main" id="{98AEA775-4EBE-6C1A-E1E1-89232CA788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7" name="直線コネクタ 15026">
                      <a:extLst>
                        <a:ext uri="{FF2B5EF4-FFF2-40B4-BE49-F238E27FC236}">
                          <a16:creationId xmlns:a16="http://schemas.microsoft.com/office/drawing/2014/main" id="{DD39C391-7452-0731-0285-FECF50C14D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8" name="直線コネクタ 15027">
                      <a:extLst>
                        <a:ext uri="{FF2B5EF4-FFF2-40B4-BE49-F238E27FC236}">
                          <a16:creationId xmlns:a16="http://schemas.microsoft.com/office/drawing/2014/main" id="{05D1121A-A8DC-8B3D-D080-314F952047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9" name="直線コネクタ 15028">
                      <a:extLst>
                        <a:ext uri="{FF2B5EF4-FFF2-40B4-BE49-F238E27FC236}">
                          <a16:creationId xmlns:a16="http://schemas.microsoft.com/office/drawing/2014/main" id="{6AF3C908-B284-D666-92AD-C2AFC8E906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0" name="直線コネクタ 15029">
                      <a:extLst>
                        <a:ext uri="{FF2B5EF4-FFF2-40B4-BE49-F238E27FC236}">
                          <a16:creationId xmlns:a16="http://schemas.microsoft.com/office/drawing/2014/main" id="{FFB8917D-85F6-781F-0CD1-DF1A017819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1" name="直線コネクタ 15030">
                      <a:extLst>
                        <a:ext uri="{FF2B5EF4-FFF2-40B4-BE49-F238E27FC236}">
                          <a16:creationId xmlns:a16="http://schemas.microsoft.com/office/drawing/2014/main" id="{C508A1F6-32A9-3CCA-ABAC-61426D7CCF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982" name="グループ化 14981">
                  <a:extLst>
                    <a:ext uri="{FF2B5EF4-FFF2-40B4-BE49-F238E27FC236}">
                      <a16:creationId xmlns:a16="http://schemas.microsoft.com/office/drawing/2014/main" id="{782AC096-FDF5-EF51-288D-ACB5FD1941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004" name="直線コネクタ 15003">
                    <a:extLst>
                      <a:ext uri="{FF2B5EF4-FFF2-40B4-BE49-F238E27FC236}">
                        <a16:creationId xmlns:a16="http://schemas.microsoft.com/office/drawing/2014/main" id="{5BAF5107-4696-4C6B-F5F8-9BA3ECDF8D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5" name="直線コネクタ 15004">
                    <a:extLst>
                      <a:ext uri="{FF2B5EF4-FFF2-40B4-BE49-F238E27FC236}">
                        <a16:creationId xmlns:a16="http://schemas.microsoft.com/office/drawing/2014/main" id="{2E74BA0C-4AD2-96B4-588A-B7F9CC73C2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6" name="直線コネクタ 15005">
                    <a:extLst>
                      <a:ext uri="{FF2B5EF4-FFF2-40B4-BE49-F238E27FC236}">
                        <a16:creationId xmlns:a16="http://schemas.microsoft.com/office/drawing/2014/main" id="{FAF67822-0181-F1D7-B14A-CAD3C77960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7" name="直線コネクタ 15006">
                    <a:extLst>
                      <a:ext uri="{FF2B5EF4-FFF2-40B4-BE49-F238E27FC236}">
                        <a16:creationId xmlns:a16="http://schemas.microsoft.com/office/drawing/2014/main" id="{077564AD-704A-637B-1562-DCA9950273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8" name="直線コネクタ 15007">
                    <a:extLst>
                      <a:ext uri="{FF2B5EF4-FFF2-40B4-BE49-F238E27FC236}">
                        <a16:creationId xmlns:a16="http://schemas.microsoft.com/office/drawing/2014/main" id="{7916A857-A5FE-CECB-5E47-7C9C61DE43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9" name="直線コネクタ 15008">
                    <a:extLst>
                      <a:ext uri="{FF2B5EF4-FFF2-40B4-BE49-F238E27FC236}">
                        <a16:creationId xmlns:a16="http://schemas.microsoft.com/office/drawing/2014/main" id="{84DBD184-46C9-3E6E-B557-757ACA18C6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3" name="グループ化 14982">
                  <a:extLst>
                    <a:ext uri="{FF2B5EF4-FFF2-40B4-BE49-F238E27FC236}">
                      <a16:creationId xmlns:a16="http://schemas.microsoft.com/office/drawing/2014/main" id="{7653AF30-2765-0B01-3E8B-4C5031938E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8" name="直線コネクタ 14997">
                    <a:extLst>
                      <a:ext uri="{FF2B5EF4-FFF2-40B4-BE49-F238E27FC236}">
                        <a16:creationId xmlns:a16="http://schemas.microsoft.com/office/drawing/2014/main" id="{B262AD8F-D496-9A4B-AEEB-FF68C5DFFF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9" name="直線コネクタ 14998">
                    <a:extLst>
                      <a:ext uri="{FF2B5EF4-FFF2-40B4-BE49-F238E27FC236}">
                        <a16:creationId xmlns:a16="http://schemas.microsoft.com/office/drawing/2014/main" id="{D1734D3D-8A5D-8654-9753-6E70EA54C7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0" name="直線コネクタ 14999">
                    <a:extLst>
                      <a:ext uri="{FF2B5EF4-FFF2-40B4-BE49-F238E27FC236}">
                        <a16:creationId xmlns:a16="http://schemas.microsoft.com/office/drawing/2014/main" id="{6187EE32-1794-C654-0996-EBC8BD4040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1" name="直線コネクタ 15000">
                    <a:extLst>
                      <a:ext uri="{FF2B5EF4-FFF2-40B4-BE49-F238E27FC236}">
                        <a16:creationId xmlns:a16="http://schemas.microsoft.com/office/drawing/2014/main" id="{430CC59B-B8AC-0BB6-EB40-7CEE604660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2" name="直線コネクタ 15001">
                    <a:extLst>
                      <a:ext uri="{FF2B5EF4-FFF2-40B4-BE49-F238E27FC236}">
                        <a16:creationId xmlns:a16="http://schemas.microsoft.com/office/drawing/2014/main" id="{64E4F6FA-7719-C6BD-F3F2-14F599CD2A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3" name="直線コネクタ 15002">
                    <a:extLst>
                      <a:ext uri="{FF2B5EF4-FFF2-40B4-BE49-F238E27FC236}">
                        <a16:creationId xmlns:a16="http://schemas.microsoft.com/office/drawing/2014/main" id="{5E980196-7AE7-7F3E-4EDE-FD2AAAC39D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4" name="グループ化 14983">
                  <a:extLst>
                    <a:ext uri="{FF2B5EF4-FFF2-40B4-BE49-F238E27FC236}">
                      <a16:creationId xmlns:a16="http://schemas.microsoft.com/office/drawing/2014/main" id="{B84CD613-8B84-F2D9-0F91-EA36D74AAA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2" name="直線コネクタ 14991">
                    <a:extLst>
                      <a:ext uri="{FF2B5EF4-FFF2-40B4-BE49-F238E27FC236}">
                        <a16:creationId xmlns:a16="http://schemas.microsoft.com/office/drawing/2014/main" id="{90CED17E-564F-8AB3-1639-77FD556D04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3" name="直線コネクタ 14992">
                    <a:extLst>
                      <a:ext uri="{FF2B5EF4-FFF2-40B4-BE49-F238E27FC236}">
                        <a16:creationId xmlns:a16="http://schemas.microsoft.com/office/drawing/2014/main" id="{D46D32C7-45A6-6F91-10D1-42C3172690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4" name="直線コネクタ 14993">
                    <a:extLst>
                      <a:ext uri="{FF2B5EF4-FFF2-40B4-BE49-F238E27FC236}">
                        <a16:creationId xmlns:a16="http://schemas.microsoft.com/office/drawing/2014/main" id="{656317AA-BCDE-F9C3-47FF-F70BD6E0F1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5" name="直線コネクタ 14994">
                    <a:extLst>
                      <a:ext uri="{FF2B5EF4-FFF2-40B4-BE49-F238E27FC236}">
                        <a16:creationId xmlns:a16="http://schemas.microsoft.com/office/drawing/2014/main" id="{27EACBE0-6F1B-6A5F-9F68-6EE5CABB5B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6" name="直線コネクタ 14995">
                    <a:extLst>
                      <a:ext uri="{FF2B5EF4-FFF2-40B4-BE49-F238E27FC236}">
                        <a16:creationId xmlns:a16="http://schemas.microsoft.com/office/drawing/2014/main" id="{7DA02D20-D784-8F64-19C2-F14FCF6891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7" name="直線コネクタ 14996">
                    <a:extLst>
                      <a:ext uri="{FF2B5EF4-FFF2-40B4-BE49-F238E27FC236}">
                        <a16:creationId xmlns:a16="http://schemas.microsoft.com/office/drawing/2014/main" id="{897A8079-69E5-E3EF-4B95-41D05C457E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5" name="グループ化 14984">
                  <a:extLst>
                    <a:ext uri="{FF2B5EF4-FFF2-40B4-BE49-F238E27FC236}">
                      <a16:creationId xmlns:a16="http://schemas.microsoft.com/office/drawing/2014/main" id="{AC41F693-2454-621D-97A2-185DBCFA17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86" name="直線コネクタ 14985">
                    <a:extLst>
                      <a:ext uri="{FF2B5EF4-FFF2-40B4-BE49-F238E27FC236}">
                        <a16:creationId xmlns:a16="http://schemas.microsoft.com/office/drawing/2014/main" id="{AF0BF6EF-9F6C-CFDA-FC4A-088EA0089E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7" name="直線コネクタ 14986">
                    <a:extLst>
                      <a:ext uri="{FF2B5EF4-FFF2-40B4-BE49-F238E27FC236}">
                        <a16:creationId xmlns:a16="http://schemas.microsoft.com/office/drawing/2014/main" id="{26BD86D6-574A-E0CE-2F09-6019C65706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8" name="直線コネクタ 14987">
                    <a:extLst>
                      <a:ext uri="{FF2B5EF4-FFF2-40B4-BE49-F238E27FC236}">
                        <a16:creationId xmlns:a16="http://schemas.microsoft.com/office/drawing/2014/main" id="{8E8E8964-3B45-97CF-71DF-995F4FF98E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9" name="直線コネクタ 14988">
                    <a:extLst>
                      <a:ext uri="{FF2B5EF4-FFF2-40B4-BE49-F238E27FC236}">
                        <a16:creationId xmlns:a16="http://schemas.microsoft.com/office/drawing/2014/main" id="{01F615E8-6892-A736-AAAD-578A6BBB08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0" name="直線コネクタ 14989">
                    <a:extLst>
                      <a:ext uri="{FF2B5EF4-FFF2-40B4-BE49-F238E27FC236}">
                        <a16:creationId xmlns:a16="http://schemas.microsoft.com/office/drawing/2014/main" id="{9D45954F-BF41-920A-7D35-457F3A0E6A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1" name="直線コネクタ 14990">
                    <a:extLst>
                      <a:ext uri="{FF2B5EF4-FFF2-40B4-BE49-F238E27FC236}">
                        <a16:creationId xmlns:a16="http://schemas.microsoft.com/office/drawing/2014/main" id="{7806419B-DA05-C99B-8C6C-507404D74D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8E44A90C-BFD0-C68F-7E3E-0584FFED9CE3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0F4CD2EC-C522-0CD5-7611-167EB661D1A5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788" name="正方形/長方形 14787">
                  <a:extLst>
                    <a:ext uri="{FF2B5EF4-FFF2-40B4-BE49-F238E27FC236}">
                      <a16:creationId xmlns:a16="http://schemas.microsoft.com/office/drawing/2014/main" id="{1189A09D-5E35-3C99-C437-C0C0207A3B1F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789" name="グループ化 14788">
                  <a:extLst>
                    <a:ext uri="{FF2B5EF4-FFF2-40B4-BE49-F238E27FC236}">
                      <a16:creationId xmlns:a16="http://schemas.microsoft.com/office/drawing/2014/main" id="{54B50F23-9EA0-D396-7D6E-5BFDFBF513E8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818" name="グループ化 14817">
                    <a:extLst>
                      <a:ext uri="{FF2B5EF4-FFF2-40B4-BE49-F238E27FC236}">
                        <a16:creationId xmlns:a16="http://schemas.microsoft.com/office/drawing/2014/main" id="{7A4DADC0-5923-0953-3869-153783F6AE0C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958" name="正方形/長方形 14957">
                      <a:extLst>
                        <a:ext uri="{FF2B5EF4-FFF2-40B4-BE49-F238E27FC236}">
                          <a16:creationId xmlns:a16="http://schemas.microsoft.com/office/drawing/2014/main" id="{64C42C81-498C-A8E5-43FE-BE3EC2546D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59" name="グループ化 14958">
                      <a:extLst>
                        <a:ext uri="{FF2B5EF4-FFF2-40B4-BE49-F238E27FC236}">
                          <a16:creationId xmlns:a16="http://schemas.microsoft.com/office/drawing/2014/main" id="{FAC3B6F0-BCFD-4FE5-EBF6-F4DEAA403D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74" name="正方形/長方形 14973">
                        <a:extLst>
                          <a:ext uri="{FF2B5EF4-FFF2-40B4-BE49-F238E27FC236}">
                            <a16:creationId xmlns:a16="http://schemas.microsoft.com/office/drawing/2014/main" id="{0572A315-4931-EDFC-D8DC-F572926EC16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75" name="正方形/長方形 14974">
                        <a:extLst>
                          <a:ext uri="{FF2B5EF4-FFF2-40B4-BE49-F238E27FC236}">
                            <a16:creationId xmlns:a16="http://schemas.microsoft.com/office/drawing/2014/main" id="{AF33265B-F8D1-3228-E69A-B115C0C1EA0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960" name="グループ化 14959">
                      <a:extLst>
                        <a:ext uri="{FF2B5EF4-FFF2-40B4-BE49-F238E27FC236}">
                          <a16:creationId xmlns:a16="http://schemas.microsoft.com/office/drawing/2014/main" id="{0F2D3CCE-F51F-F7F4-DEEC-9745280E4E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970" name="正方形/長方形 14969">
                        <a:extLst>
                          <a:ext uri="{FF2B5EF4-FFF2-40B4-BE49-F238E27FC236}">
                            <a16:creationId xmlns:a16="http://schemas.microsoft.com/office/drawing/2014/main" id="{0280EB3D-EDEC-EBF8-9823-0A5E5A208BE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971" name="グループ化 14970">
                        <a:extLst>
                          <a:ext uri="{FF2B5EF4-FFF2-40B4-BE49-F238E27FC236}">
                            <a16:creationId xmlns:a16="http://schemas.microsoft.com/office/drawing/2014/main" id="{82A99EBA-3ED0-3FB0-C356-D76111D00EF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972" name="正方形/長方形 14971">
                          <a:extLst>
                            <a:ext uri="{FF2B5EF4-FFF2-40B4-BE49-F238E27FC236}">
                              <a16:creationId xmlns:a16="http://schemas.microsoft.com/office/drawing/2014/main" id="{99132B92-1318-4FF3-1A5C-C123AE1F7BA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973" name="正方形/長方形 14972">
                          <a:extLst>
                            <a:ext uri="{FF2B5EF4-FFF2-40B4-BE49-F238E27FC236}">
                              <a16:creationId xmlns:a16="http://schemas.microsoft.com/office/drawing/2014/main" id="{603DDDAC-A0C1-B75A-36CD-8AA1087575B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961" name="正方形/長方形 14960">
                      <a:extLst>
                        <a:ext uri="{FF2B5EF4-FFF2-40B4-BE49-F238E27FC236}">
                          <a16:creationId xmlns:a16="http://schemas.microsoft.com/office/drawing/2014/main" id="{EB8A8383-D29A-80A2-17FD-1C94D44DAF9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2" name="グループ化 14961">
                      <a:extLst>
                        <a:ext uri="{FF2B5EF4-FFF2-40B4-BE49-F238E27FC236}">
                          <a16:creationId xmlns:a16="http://schemas.microsoft.com/office/drawing/2014/main" id="{18866D75-E14E-8AF4-CDED-48ECE104D8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8" name="正方形/長方形 14967">
                        <a:extLst>
                          <a:ext uri="{FF2B5EF4-FFF2-40B4-BE49-F238E27FC236}">
                            <a16:creationId xmlns:a16="http://schemas.microsoft.com/office/drawing/2014/main" id="{D70D5EC1-993B-1454-B45B-364535357F5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9" name="正方形/長方形 14968">
                        <a:extLst>
                          <a:ext uri="{FF2B5EF4-FFF2-40B4-BE49-F238E27FC236}">
                            <a16:creationId xmlns:a16="http://schemas.microsoft.com/office/drawing/2014/main" id="{316A799C-9FCE-1EFA-69F4-38D67BCB1D8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3" name="正方形/長方形 14962">
                      <a:extLst>
                        <a:ext uri="{FF2B5EF4-FFF2-40B4-BE49-F238E27FC236}">
                          <a16:creationId xmlns:a16="http://schemas.microsoft.com/office/drawing/2014/main" id="{B3F8EF85-A4F3-CAD4-6B15-BF04E4AA6DA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4" name="グループ化 14963">
                      <a:extLst>
                        <a:ext uri="{FF2B5EF4-FFF2-40B4-BE49-F238E27FC236}">
                          <a16:creationId xmlns:a16="http://schemas.microsoft.com/office/drawing/2014/main" id="{5A6A6CE9-91D4-11DE-F7D3-6FEE4A8114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6" name="正方形/長方形 14965">
                        <a:extLst>
                          <a:ext uri="{FF2B5EF4-FFF2-40B4-BE49-F238E27FC236}">
                            <a16:creationId xmlns:a16="http://schemas.microsoft.com/office/drawing/2014/main" id="{9173A32F-4F8A-9001-EEC2-CFABB71EC52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7" name="正方形/長方形 14966">
                        <a:extLst>
                          <a:ext uri="{FF2B5EF4-FFF2-40B4-BE49-F238E27FC236}">
                            <a16:creationId xmlns:a16="http://schemas.microsoft.com/office/drawing/2014/main" id="{8A746232-E858-708E-73BC-B53CC4414E0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5" name="正方形/長方形 14964">
                      <a:extLst>
                        <a:ext uri="{FF2B5EF4-FFF2-40B4-BE49-F238E27FC236}">
                          <a16:creationId xmlns:a16="http://schemas.microsoft.com/office/drawing/2014/main" id="{9D92CA20-C1A2-A8D7-5E85-1C82B2E2AC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819" name="グループ化 14818">
                    <a:extLst>
                      <a:ext uri="{FF2B5EF4-FFF2-40B4-BE49-F238E27FC236}">
                        <a16:creationId xmlns:a16="http://schemas.microsoft.com/office/drawing/2014/main" id="{BB3219A0-A3FB-B5E3-6C1F-31D75D0AD380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924" name="グループ化 14923">
                      <a:extLst>
                        <a:ext uri="{FF2B5EF4-FFF2-40B4-BE49-F238E27FC236}">
                          <a16:creationId xmlns:a16="http://schemas.microsoft.com/office/drawing/2014/main" id="{B6E9C943-820E-7E17-3098-5AFBB36F7E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42" name="直線コネクタ 14941">
                        <a:extLst>
                          <a:ext uri="{FF2B5EF4-FFF2-40B4-BE49-F238E27FC236}">
                            <a16:creationId xmlns:a16="http://schemas.microsoft.com/office/drawing/2014/main" id="{71AEFF7C-9BBD-CB4D-09BA-916DEBB7BB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3" name="直線コネクタ 14942">
                        <a:extLst>
                          <a:ext uri="{FF2B5EF4-FFF2-40B4-BE49-F238E27FC236}">
                            <a16:creationId xmlns:a16="http://schemas.microsoft.com/office/drawing/2014/main" id="{C76C5EDF-274E-A5C6-C1AD-5D67CD316C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4" name="直線コネクタ 14943">
                        <a:extLst>
                          <a:ext uri="{FF2B5EF4-FFF2-40B4-BE49-F238E27FC236}">
                            <a16:creationId xmlns:a16="http://schemas.microsoft.com/office/drawing/2014/main" id="{3C53C44C-E0D5-9732-6CE8-D96DFB5765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5" name="直線コネクタ 14944">
                        <a:extLst>
                          <a:ext uri="{FF2B5EF4-FFF2-40B4-BE49-F238E27FC236}">
                            <a16:creationId xmlns:a16="http://schemas.microsoft.com/office/drawing/2014/main" id="{C05C4886-BEB8-0764-8BEE-425BA0F27C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6" name="直線コネクタ 14945">
                        <a:extLst>
                          <a:ext uri="{FF2B5EF4-FFF2-40B4-BE49-F238E27FC236}">
                            <a16:creationId xmlns:a16="http://schemas.microsoft.com/office/drawing/2014/main" id="{2D73558A-FDE7-A9F5-9816-2C2B83AD23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7" name="直線コネクタ 14946">
                        <a:extLst>
                          <a:ext uri="{FF2B5EF4-FFF2-40B4-BE49-F238E27FC236}">
                            <a16:creationId xmlns:a16="http://schemas.microsoft.com/office/drawing/2014/main" id="{3AFCD31C-0E7B-B581-57D1-62EF4CD945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8" name="直線コネクタ 14947">
                        <a:extLst>
                          <a:ext uri="{FF2B5EF4-FFF2-40B4-BE49-F238E27FC236}">
                            <a16:creationId xmlns:a16="http://schemas.microsoft.com/office/drawing/2014/main" id="{56789382-43E6-5B87-70F5-FAB553BC5A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9" name="直線コネクタ 14948">
                        <a:extLst>
                          <a:ext uri="{FF2B5EF4-FFF2-40B4-BE49-F238E27FC236}">
                            <a16:creationId xmlns:a16="http://schemas.microsoft.com/office/drawing/2014/main" id="{D64EF44F-E966-7536-445B-C1F09E29A7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0" name="直線コネクタ 14949">
                        <a:extLst>
                          <a:ext uri="{FF2B5EF4-FFF2-40B4-BE49-F238E27FC236}">
                            <a16:creationId xmlns:a16="http://schemas.microsoft.com/office/drawing/2014/main" id="{D80FDA9D-FD3B-B688-FFCD-448EA4B67C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1" name="直線コネクタ 14950">
                        <a:extLst>
                          <a:ext uri="{FF2B5EF4-FFF2-40B4-BE49-F238E27FC236}">
                            <a16:creationId xmlns:a16="http://schemas.microsoft.com/office/drawing/2014/main" id="{3242F691-07EF-C733-7105-A2CF9CB050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2" name="直線コネクタ 14951">
                        <a:extLst>
                          <a:ext uri="{FF2B5EF4-FFF2-40B4-BE49-F238E27FC236}">
                            <a16:creationId xmlns:a16="http://schemas.microsoft.com/office/drawing/2014/main" id="{BA743783-2142-76B4-5B0D-1F9857EDC7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3" name="直線コネクタ 14952">
                        <a:extLst>
                          <a:ext uri="{FF2B5EF4-FFF2-40B4-BE49-F238E27FC236}">
                            <a16:creationId xmlns:a16="http://schemas.microsoft.com/office/drawing/2014/main" id="{D3D5B958-138D-FC73-FB7A-BAF8741CDC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4" name="直線コネクタ 14953">
                        <a:extLst>
                          <a:ext uri="{FF2B5EF4-FFF2-40B4-BE49-F238E27FC236}">
                            <a16:creationId xmlns:a16="http://schemas.microsoft.com/office/drawing/2014/main" id="{7C296419-7057-0E51-E32F-8F0BE0C4F3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5" name="直線コネクタ 14954">
                        <a:extLst>
                          <a:ext uri="{FF2B5EF4-FFF2-40B4-BE49-F238E27FC236}">
                            <a16:creationId xmlns:a16="http://schemas.microsoft.com/office/drawing/2014/main" id="{4B59FB89-3858-505B-CB91-16961FD646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6" name="直線コネクタ 14955">
                        <a:extLst>
                          <a:ext uri="{FF2B5EF4-FFF2-40B4-BE49-F238E27FC236}">
                            <a16:creationId xmlns:a16="http://schemas.microsoft.com/office/drawing/2014/main" id="{C5C106FF-4692-0BFA-CBD5-55437D6B2B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7" name="直線コネクタ 14956">
                        <a:extLst>
                          <a:ext uri="{FF2B5EF4-FFF2-40B4-BE49-F238E27FC236}">
                            <a16:creationId xmlns:a16="http://schemas.microsoft.com/office/drawing/2014/main" id="{C56DE1C3-EEFC-017A-DCCA-8A35E9C731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925" name="グループ化 14924">
                      <a:extLst>
                        <a:ext uri="{FF2B5EF4-FFF2-40B4-BE49-F238E27FC236}">
                          <a16:creationId xmlns:a16="http://schemas.microsoft.com/office/drawing/2014/main" id="{7F53E0C7-7ED1-59A1-BBD9-0E140CFA13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26" name="直線コネクタ 14925">
                        <a:extLst>
                          <a:ext uri="{FF2B5EF4-FFF2-40B4-BE49-F238E27FC236}">
                            <a16:creationId xmlns:a16="http://schemas.microsoft.com/office/drawing/2014/main" id="{BD97D4A1-164A-4559-0831-0E031E3310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7" name="直線コネクタ 14926">
                        <a:extLst>
                          <a:ext uri="{FF2B5EF4-FFF2-40B4-BE49-F238E27FC236}">
                            <a16:creationId xmlns:a16="http://schemas.microsoft.com/office/drawing/2014/main" id="{B7FDA9FA-0B9F-02A2-BAE5-6C7180D6BD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8" name="直線コネクタ 14927">
                        <a:extLst>
                          <a:ext uri="{FF2B5EF4-FFF2-40B4-BE49-F238E27FC236}">
                            <a16:creationId xmlns:a16="http://schemas.microsoft.com/office/drawing/2014/main" id="{EC5247FA-BE38-49E4-DC61-DD9464BA52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9" name="直線コネクタ 14928">
                        <a:extLst>
                          <a:ext uri="{FF2B5EF4-FFF2-40B4-BE49-F238E27FC236}">
                            <a16:creationId xmlns:a16="http://schemas.microsoft.com/office/drawing/2014/main" id="{5FB59F3A-52DC-FE5A-5B3A-C098E289EA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0" name="直線コネクタ 14929">
                        <a:extLst>
                          <a:ext uri="{FF2B5EF4-FFF2-40B4-BE49-F238E27FC236}">
                            <a16:creationId xmlns:a16="http://schemas.microsoft.com/office/drawing/2014/main" id="{62011E2A-4C19-5C16-F406-291447A8F7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1" name="直線コネクタ 14930">
                        <a:extLst>
                          <a:ext uri="{FF2B5EF4-FFF2-40B4-BE49-F238E27FC236}">
                            <a16:creationId xmlns:a16="http://schemas.microsoft.com/office/drawing/2014/main" id="{F50B8E76-7690-BE63-FDC5-985D06919F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2" name="直線コネクタ 14931">
                        <a:extLst>
                          <a:ext uri="{FF2B5EF4-FFF2-40B4-BE49-F238E27FC236}">
                            <a16:creationId xmlns:a16="http://schemas.microsoft.com/office/drawing/2014/main" id="{05F8CB0B-FA69-63D0-1BAB-2111D8BB7D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3" name="直線コネクタ 14932">
                        <a:extLst>
                          <a:ext uri="{FF2B5EF4-FFF2-40B4-BE49-F238E27FC236}">
                            <a16:creationId xmlns:a16="http://schemas.microsoft.com/office/drawing/2014/main" id="{F70501F0-058A-1FF0-6C65-DD90A60159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4" name="直線コネクタ 14933">
                        <a:extLst>
                          <a:ext uri="{FF2B5EF4-FFF2-40B4-BE49-F238E27FC236}">
                            <a16:creationId xmlns:a16="http://schemas.microsoft.com/office/drawing/2014/main" id="{A3F7E7D1-351D-3D6B-BE15-ECAA5A7452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5" name="直線コネクタ 14934">
                        <a:extLst>
                          <a:ext uri="{FF2B5EF4-FFF2-40B4-BE49-F238E27FC236}">
                            <a16:creationId xmlns:a16="http://schemas.microsoft.com/office/drawing/2014/main" id="{F2AE4A21-F420-8823-F6E3-30982212B6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6" name="直線コネクタ 14935">
                        <a:extLst>
                          <a:ext uri="{FF2B5EF4-FFF2-40B4-BE49-F238E27FC236}">
                            <a16:creationId xmlns:a16="http://schemas.microsoft.com/office/drawing/2014/main" id="{0D85912C-5DC4-427D-0187-42F45D2562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7" name="直線コネクタ 14936">
                        <a:extLst>
                          <a:ext uri="{FF2B5EF4-FFF2-40B4-BE49-F238E27FC236}">
                            <a16:creationId xmlns:a16="http://schemas.microsoft.com/office/drawing/2014/main" id="{7FF50614-DD90-D581-F9E8-84DBAD6D0C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8" name="直線コネクタ 14937">
                        <a:extLst>
                          <a:ext uri="{FF2B5EF4-FFF2-40B4-BE49-F238E27FC236}">
                            <a16:creationId xmlns:a16="http://schemas.microsoft.com/office/drawing/2014/main" id="{8A9E3144-2272-7E38-E846-FF663CAD02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9" name="直線コネクタ 14938">
                        <a:extLst>
                          <a:ext uri="{FF2B5EF4-FFF2-40B4-BE49-F238E27FC236}">
                            <a16:creationId xmlns:a16="http://schemas.microsoft.com/office/drawing/2014/main" id="{1EB7DEED-E230-80CD-815F-33B2EB7005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0" name="直線コネクタ 14939">
                        <a:extLst>
                          <a:ext uri="{FF2B5EF4-FFF2-40B4-BE49-F238E27FC236}">
                            <a16:creationId xmlns:a16="http://schemas.microsoft.com/office/drawing/2014/main" id="{60B0E6BD-B48E-8701-2460-C855EED0E7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1" name="直線コネクタ 14940">
                        <a:extLst>
                          <a:ext uri="{FF2B5EF4-FFF2-40B4-BE49-F238E27FC236}">
                            <a16:creationId xmlns:a16="http://schemas.microsoft.com/office/drawing/2014/main" id="{8D1D0869-D0A2-11E9-DFB2-E3C6D258CB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0" name="グループ化 14819">
                    <a:extLst>
                      <a:ext uri="{FF2B5EF4-FFF2-40B4-BE49-F238E27FC236}">
                        <a16:creationId xmlns:a16="http://schemas.microsoft.com/office/drawing/2014/main" id="{5C5C0BDA-6983-F594-70C0-057885A1E263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90" name="グループ化 14889">
                      <a:extLst>
                        <a:ext uri="{FF2B5EF4-FFF2-40B4-BE49-F238E27FC236}">
                          <a16:creationId xmlns:a16="http://schemas.microsoft.com/office/drawing/2014/main" id="{DFA03F83-AD42-4B8D-9437-2C94900D29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08" name="直線コネクタ 14907">
                        <a:extLst>
                          <a:ext uri="{FF2B5EF4-FFF2-40B4-BE49-F238E27FC236}">
                            <a16:creationId xmlns:a16="http://schemas.microsoft.com/office/drawing/2014/main" id="{595021EB-3DA5-6F00-C7BC-73AA457E00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9" name="直線コネクタ 14908">
                        <a:extLst>
                          <a:ext uri="{FF2B5EF4-FFF2-40B4-BE49-F238E27FC236}">
                            <a16:creationId xmlns:a16="http://schemas.microsoft.com/office/drawing/2014/main" id="{5B573409-7581-BCB8-C822-53CE69595E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0" name="直線コネクタ 14909">
                        <a:extLst>
                          <a:ext uri="{FF2B5EF4-FFF2-40B4-BE49-F238E27FC236}">
                            <a16:creationId xmlns:a16="http://schemas.microsoft.com/office/drawing/2014/main" id="{3E1D2866-2D2C-60C2-4E30-57A2C7136E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1" name="直線コネクタ 14910">
                        <a:extLst>
                          <a:ext uri="{FF2B5EF4-FFF2-40B4-BE49-F238E27FC236}">
                            <a16:creationId xmlns:a16="http://schemas.microsoft.com/office/drawing/2014/main" id="{FFFE57C9-B971-11DF-F3AE-7641AFB153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2" name="直線コネクタ 14911">
                        <a:extLst>
                          <a:ext uri="{FF2B5EF4-FFF2-40B4-BE49-F238E27FC236}">
                            <a16:creationId xmlns:a16="http://schemas.microsoft.com/office/drawing/2014/main" id="{E7367C0F-5887-B7BA-C28D-FFA53A8EC6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3" name="直線コネクタ 14912">
                        <a:extLst>
                          <a:ext uri="{FF2B5EF4-FFF2-40B4-BE49-F238E27FC236}">
                            <a16:creationId xmlns:a16="http://schemas.microsoft.com/office/drawing/2014/main" id="{96E13D82-0E97-428E-6137-4236147179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4" name="直線コネクタ 14913">
                        <a:extLst>
                          <a:ext uri="{FF2B5EF4-FFF2-40B4-BE49-F238E27FC236}">
                            <a16:creationId xmlns:a16="http://schemas.microsoft.com/office/drawing/2014/main" id="{6B405B34-A665-6DD2-8F51-1A37C02477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5" name="直線コネクタ 14914">
                        <a:extLst>
                          <a:ext uri="{FF2B5EF4-FFF2-40B4-BE49-F238E27FC236}">
                            <a16:creationId xmlns:a16="http://schemas.microsoft.com/office/drawing/2014/main" id="{66FE8350-601A-E354-6F76-CA26AC42C3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6" name="直線コネクタ 14915">
                        <a:extLst>
                          <a:ext uri="{FF2B5EF4-FFF2-40B4-BE49-F238E27FC236}">
                            <a16:creationId xmlns:a16="http://schemas.microsoft.com/office/drawing/2014/main" id="{F04AB77F-35AD-5ECB-0D8A-CE5858D533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7" name="直線コネクタ 14916">
                        <a:extLst>
                          <a:ext uri="{FF2B5EF4-FFF2-40B4-BE49-F238E27FC236}">
                            <a16:creationId xmlns:a16="http://schemas.microsoft.com/office/drawing/2014/main" id="{FE4A358B-3640-BEB9-CBDB-83630E6C27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8" name="直線コネクタ 14917">
                        <a:extLst>
                          <a:ext uri="{FF2B5EF4-FFF2-40B4-BE49-F238E27FC236}">
                            <a16:creationId xmlns:a16="http://schemas.microsoft.com/office/drawing/2014/main" id="{A5051086-9C81-CB00-3F39-6C5BD3F7E7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9" name="直線コネクタ 14918">
                        <a:extLst>
                          <a:ext uri="{FF2B5EF4-FFF2-40B4-BE49-F238E27FC236}">
                            <a16:creationId xmlns:a16="http://schemas.microsoft.com/office/drawing/2014/main" id="{FBB7016A-9B8B-1F01-74ED-B996E4DA0D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0" name="直線コネクタ 14919">
                        <a:extLst>
                          <a:ext uri="{FF2B5EF4-FFF2-40B4-BE49-F238E27FC236}">
                            <a16:creationId xmlns:a16="http://schemas.microsoft.com/office/drawing/2014/main" id="{09EE248F-721E-7BD3-0974-AB69D78B33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1" name="直線コネクタ 14920">
                        <a:extLst>
                          <a:ext uri="{FF2B5EF4-FFF2-40B4-BE49-F238E27FC236}">
                            <a16:creationId xmlns:a16="http://schemas.microsoft.com/office/drawing/2014/main" id="{1A183795-93B3-53DF-89F6-D8E37DF161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2" name="直線コネクタ 14921">
                        <a:extLst>
                          <a:ext uri="{FF2B5EF4-FFF2-40B4-BE49-F238E27FC236}">
                            <a16:creationId xmlns:a16="http://schemas.microsoft.com/office/drawing/2014/main" id="{BB12460A-9EF2-9AAA-F790-39CB6DB631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3" name="直線コネクタ 14922">
                        <a:extLst>
                          <a:ext uri="{FF2B5EF4-FFF2-40B4-BE49-F238E27FC236}">
                            <a16:creationId xmlns:a16="http://schemas.microsoft.com/office/drawing/2014/main" id="{DA0AAFE8-A1B4-3D9C-1648-F6B502352D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1" name="グループ化 14890">
                      <a:extLst>
                        <a:ext uri="{FF2B5EF4-FFF2-40B4-BE49-F238E27FC236}">
                          <a16:creationId xmlns:a16="http://schemas.microsoft.com/office/drawing/2014/main" id="{F444E098-2574-5D38-325A-29C3D6C861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92" name="直線コネクタ 14891">
                        <a:extLst>
                          <a:ext uri="{FF2B5EF4-FFF2-40B4-BE49-F238E27FC236}">
                            <a16:creationId xmlns:a16="http://schemas.microsoft.com/office/drawing/2014/main" id="{A2F18DAE-6810-8BB5-837F-AE48646CEF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3" name="直線コネクタ 14892">
                        <a:extLst>
                          <a:ext uri="{FF2B5EF4-FFF2-40B4-BE49-F238E27FC236}">
                            <a16:creationId xmlns:a16="http://schemas.microsoft.com/office/drawing/2014/main" id="{FE048293-2024-2F1B-CA6C-D031D3B808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4" name="直線コネクタ 14893">
                        <a:extLst>
                          <a:ext uri="{FF2B5EF4-FFF2-40B4-BE49-F238E27FC236}">
                            <a16:creationId xmlns:a16="http://schemas.microsoft.com/office/drawing/2014/main" id="{435516C5-5A99-339E-515A-7D35D26948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5" name="直線コネクタ 14894">
                        <a:extLst>
                          <a:ext uri="{FF2B5EF4-FFF2-40B4-BE49-F238E27FC236}">
                            <a16:creationId xmlns:a16="http://schemas.microsoft.com/office/drawing/2014/main" id="{A9730779-E02F-7DAD-944E-80963D214D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6" name="直線コネクタ 14895">
                        <a:extLst>
                          <a:ext uri="{FF2B5EF4-FFF2-40B4-BE49-F238E27FC236}">
                            <a16:creationId xmlns:a16="http://schemas.microsoft.com/office/drawing/2014/main" id="{F06556D5-11DE-9C98-2CEE-C63ADD82BE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7" name="直線コネクタ 14896">
                        <a:extLst>
                          <a:ext uri="{FF2B5EF4-FFF2-40B4-BE49-F238E27FC236}">
                            <a16:creationId xmlns:a16="http://schemas.microsoft.com/office/drawing/2014/main" id="{33CFA93D-479A-7C27-128D-8CF7E78B0C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8" name="直線コネクタ 14897">
                        <a:extLst>
                          <a:ext uri="{FF2B5EF4-FFF2-40B4-BE49-F238E27FC236}">
                            <a16:creationId xmlns:a16="http://schemas.microsoft.com/office/drawing/2014/main" id="{2B6ACA36-67E6-8DE1-42C6-0F30F109A6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9" name="直線コネクタ 14898">
                        <a:extLst>
                          <a:ext uri="{FF2B5EF4-FFF2-40B4-BE49-F238E27FC236}">
                            <a16:creationId xmlns:a16="http://schemas.microsoft.com/office/drawing/2014/main" id="{55CD0C30-1D3F-278C-7A19-CD3C34CF39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0" name="直線コネクタ 14899">
                        <a:extLst>
                          <a:ext uri="{FF2B5EF4-FFF2-40B4-BE49-F238E27FC236}">
                            <a16:creationId xmlns:a16="http://schemas.microsoft.com/office/drawing/2014/main" id="{97B66D0E-BF85-F4B1-934A-9367DD1F7B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1" name="直線コネクタ 14900">
                        <a:extLst>
                          <a:ext uri="{FF2B5EF4-FFF2-40B4-BE49-F238E27FC236}">
                            <a16:creationId xmlns:a16="http://schemas.microsoft.com/office/drawing/2014/main" id="{3695E366-FF50-AC1B-C033-BE2F76E4E0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2" name="直線コネクタ 14901">
                        <a:extLst>
                          <a:ext uri="{FF2B5EF4-FFF2-40B4-BE49-F238E27FC236}">
                            <a16:creationId xmlns:a16="http://schemas.microsoft.com/office/drawing/2014/main" id="{55C78AD5-A84A-DD93-40A6-28466FA960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3" name="直線コネクタ 14902">
                        <a:extLst>
                          <a:ext uri="{FF2B5EF4-FFF2-40B4-BE49-F238E27FC236}">
                            <a16:creationId xmlns:a16="http://schemas.microsoft.com/office/drawing/2014/main" id="{8E83605C-D62D-A7EE-4B0E-3B491C8128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4" name="直線コネクタ 14903">
                        <a:extLst>
                          <a:ext uri="{FF2B5EF4-FFF2-40B4-BE49-F238E27FC236}">
                            <a16:creationId xmlns:a16="http://schemas.microsoft.com/office/drawing/2014/main" id="{D35F2DA7-3090-2DF7-2998-E89C46E318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5" name="直線コネクタ 14904">
                        <a:extLst>
                          <a:ext uri="{FF2B5EF4-FFF2-40B4-BE49-F238E27FC236}">
                            <a16:creationId xmlns:a16="http://schemas.microsoft.com/office/drawing/2014/main" id="{68116D68-3195-6878-60BB-12ABB2B29C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6" name="直線コネクタ 14905">
                        <a:extLst>
                          <a:ext uri="{FF2B5EF4-FFF2-40B4-BE49-F238E27FC236}">
                            <a16:creationId xmlns:a16="http://schemas.microsoft.com/office/drawing/2014/main" id="{34BB08A8-7089-7190-1988-0A2E22EAB6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7" name="直線コネクタ 14906">
                        <a:extLst>
                          <a:ext uri="{FF2B5EF4-FFF2-40B4-BE49-F238E27FC236}">
                            <a16:creationId xmlns:a16="http://schemas.microsoft.com/office/drawing/2014/main" id="{3CCF30EC-C957-2BE6-67B2-B197FD186A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1" name="グループ化 14820">
                    <a:extLst>
                      <a:ext uri="{FF2B5EF4-FFF2-40B4-BE49-F238E27FC236}">
                        <a16:creationId xmlns:a16="http://schemas.microsoft.com/office/drawing/2014/main" id="{D6E71EA2-F3AC-D7BF-3805-E27F8A7265E2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56" name="グループ化 14855">
                      <a:extLst>
                        <a:ext uri="{FF2B5EF4-FFF2-40B4-BE49-F238E27FC236}">
                          <a16:creationId xmlns:a16="http://schemas.microsoft.com/office/drawing/2014/main" id="{EFC8AD9E-3476-3214-0514-69863AF9A9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74" name="直線コネクタ 14873">
                        <a:extLst>
                          <a:ext uri="{FF2B5EF4-FFF2-40B4-BE49-F238E27FC236}">
                            <a16:creationId xmlns:a16="http://schemas.microsoft.com/office/drawing/2014/main" id="{1E46C07F-AC96-C28D-8B4D-1F2497E952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5" name="直線コネクタ 14874">
                        <a:extLst>
                          <a:ext uri="{FF2B5EF4-FFF2-40B4-BE49-F238E27FC236}">
                            <a16:creationId xmlns:a16="http://schemas.microsoft.com/office/drawing/2014/main" id="{EA66B4BE-B254-2F20-CD9A-CE6B622F96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6" name="直線コネクタ 14875">
                        <a:extLst>
                          <a:ext uri="{FF2B5EF4-FFF2-40B4-BE49-F238E27FC236}">
                            <a16:creationId xmlns:a16="http://schemas.microsoft.com/office/drawing/2014/main" id="{BDB794CF-9951-3363-ED22-D615856436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7" name="直線コネクタ 14876">
                        <a:extLst>
                          <a:ext uri="{FF2B5EF4-FFF2-40B4-BE49-F238E27FC236}">
                            <a16:creationId xmlns:a16="http://schemas.microsoft.com/office/drawing/2014/main" id="{436ACDDF-65BD-F78E-C8C1-DD03E87A9F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8" name="直線コネクタ 14877">
                        <a:extLst>
                          <a:ext uri="{FF2B5EF4-FFF2-40B4-BE49-F238E27FC236}">
                            <a16:creationId xmlns:a16="http://schemas.microsoft.com/office/drawing/2014/main" id="{57C36373-22CE-B9C2-35CD-DA6033010D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9" name="直線コネクタ 14878">
                        <a:extLst>
                          <a:ext uri="{FF2B5EF4-FFF2-40B4-BE49-F238E27FC236}">
                            <a16:creationId xmlns:a16="http://schemas.microsoft.com/office/drawing/2014/main" id="{372B956F-F45E-5489-76B7-3C47464972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0" name="直線コネクタ 14879">
                        <a:extLst>
                          <a:ext uri="{FF2B5EF4-FFF2-40B4-BE49-F238E27FC236}">
                            <a16:creationId xmlns:a16="http://schemas.microsoft.com/office/drawing/2014/main" id="{3E9A72F6-8538-8458-5625-2AA1BFED54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1" name="直線コネクタ 14880">
                        <a:extLst>
                          <a:ext uri="{FF2B5EF4-FFF2-40B4-BE49-F238E27FC236}">
                            <a16:creationId xmlns:a16="http://schemas.microsoft.com/office/drawing/2014/main" id="{7BF7D5F6-58C3-B51F-6B13-C94A1829F1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2" name="直線コネクタ 14881">
                        <a:extLst>
                          <a:ext uri="{FF2B5EF4-FFF2-40B4-BE49-F238E27FC236}">
                            <a16:creationId xmlns:a16="http://schemas.microsoft.com/office/drawing/2014/main" id="{2E27C3F6-6461-2FA0-AEA5-A24C5ECBC3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3" name="直線コネクタ 14882">
                        <a:extLst>
                          <a:ext uri="{FF2B5EF4-FFF2-40B4-BE49-F238E27FC236}">
                            <a16:creationId xmlns:a16="http://schemas.microsoft.com/office/drawing/2014/main" id="{8FE3B3C4-39A8-D6F6-5153-2F6BC929DF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4" name="直線コネクタ 14883">
                        <a:extLst>
                          <a:ext uri="{FF2B5EF4-FFF2-40B4-BE49-F238E27FC236}">
                            <a16:creationId xmlns:a16="http://schemas.microsoft.com/office/drawing/2014/main" id="{9137B892-F8B4-2FB2-8C68-61A35723CA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5" name="直線コネクタ 14884">
                        <a:extLst>
                          <a:ext uri="{FF2B5EF4-FFF2-40B4-BE49-F238E27FC236}">
                            <a16:creationId xmlns:a16="http://schemas.microsoft.com/office/drawing/2014/main" id="{B4E9A741-53FE-09A9-D9E0-DC1FB6C00F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6" name="直線コネクタ 14885">
                        <a:extLst>
                          <a:ext uri="{FF2B5EF4-FFF2-40B4-BE49-F238E27FC236}">
                            <a16:creationId xmlns:a16="http://schemas.microsoft.com/office/drawing/2014/main" id="{A5AB0042-B8E5-B321-A526-0B8BD73A78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7" name="直線コネクタ 14886">
                        <a:extLst>
                          <a:ext uri="{FF2B5EF4-FFF2-40B4-BE49-F238E27FC236}">
                            <a16:creationId xmlns:a16="http://schemas.microsoft.com/office/drawing/2014/main" id="{BD7D65A8-141E-EC7E-4B4A-E14483DF91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8" name="直線コネクタ 14887">
                        <a:extLst>
                          <a:ext uri="{FF2B5EF4-FFF2-40B4-BE49-F238E27FC236}">
                            <a16:creationId xmlns:a16="http://schemas.microsoft.com/office/drawing/2014/main" id="{E91868C1-0E7D-7210-6907-56E8BE4ADC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9" name="直線コネクタ 14888">
                        <a:extLst>
                          <a:ext uri="{FF2B5EF4-FFF2-40B4-BE49-F238E27FC236}">
                            <a16:creationId xmlns:a16="http://schemas.microsoft.com/office/drawing/2014/main" id="{D7C7FC02-03BF-74D1-0EC5-8FF8075347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7" name="グループ化 14856">
                      <a:extLst>
                        <a:ext uri="{FF2B5EF4-FFF2-40B4-BE49-F238E27FC236}">
                          <a16:creationId xmlns:a16="http://schemas.microsoft.com/office/drawing/2014/main" id="{097F2134-5669-37FD-5E75-70BCE7C87B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58" name="直線コネクタ 14857">
                        <a:extLst>
                          <a:ext uri="{FF2B5EF4-FFF2-40B4-BE49-F238E27FC236}">
                            <a16:creationId xmlns:a16="http://schemas.microsoft.com/office/drawing/2014/main" id="{7EB8F80E-ADD0-75BF-184C-40F3841B33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59" name="直線コネクタ 14858">
                        <a:extLst>
                          <a:ext uri="{FF2B5EF4-FFF2-40B4-BE49-F238E27FC236}">
                            <a16:creationId xmlns:a16="http://schemas.microsoft.com/office/drawing/2014/main" id="{C2C2C928-8C29-9C35-A896-6AB93A4733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0" name="直線コネクタ 14859">
                        <a:extLst>
                          <a:ext uri="{FF2B5EF4-FFF2-40B4-BE49-F238E27FC236}">
                            <a16:creationId xmlns:a16="http://schemas.microsoft.com/office/drawing/2014/main" id="{87703C6C-CD2F-AA03-605C-D05E7632CA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1" name="直線コネクタ 14860">
                        <a:extLst>
                          <a:ext uri="{FF2B5EF4-FFF2-40B4-BE49-F238E27FC236}">
                            <a16:creationId xmlns:a16="http://schemas.microsoft.com/office/drawing/2014/main" id="{E7923AC9-8864-E6FA-6416-65FD9BE636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2" name="直線コネクタ 14861">
                        <a:extLst>
                          <a:ext uri="{FF2B5EF4-FFF2-40B4-BE49-F238E27FC236}">
                            <a16:creationId xmlns:a16="http://schemas.microsoft.com/office/drawing/2014/main" id="{B9B0D8B2-3267-9E9E-188B-5E3C3A8CF9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3" name="直線コネクタ 14862">
                        <a:extLst>
                          <a:ext uri="{FF2B5EF4-FFF2-40B4-BE49-F238E27FC236}">
                            <a16:creationId xmlns:a16="http://schemas.microsoft.com/office/drawing/2014/main" id="{F1EFFDBE-6483-7FAC-DDC2-7678900E59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4" name="直線コネクタ 14863">
                        <a:extLst>
                          <a:ext uri="{FF2B5EF4-FFF2-40B4-BE49-F238E27FC236}">
                            <a16:creationId xmlns:a16="http://schemas.microsoft.com/office/drawing/2014/main" id="{85EEBFDC-B8C6-37DE-0A8C-F4807BEBAF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5" name="直線コネクタ 14864">
                        <a:extLst>
                          <a:ext uri="{FF2B5EF4-FFF2-40B4-BE49-F238E27FC236}">
                            <a16:creationId xmlns:a16="http://schemas.microsoft.com/office/drawing/2014/main" id="{5B7BFBEC-7941-DA11-3ED6-227FE1AC90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6" name="直線コネクタ 14865">
                        <a:extLst>
                          <a:ext uri="{FF2B5EF4-FFF2-40B4-BE49-F238E27FC236}">
                            <a16:creationId xmlns:a16="http://schemas.microsoft.com/office/drawing/2014/main" id="{6D7F1C19-59CD-9A1A-1132-C9F99EC0D1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7" name="直線コネクタ 14866">
                        <a:extLst>
                          <a:ext uri="{FF2B5EF4-FFF2-40B4-BE49-F238E27FC236}">
                            <a16:creationId xmlns:a16="http://schemas.microsoft.com/office/drawing/2014/main" id="{DF749192-0524-0817-8C64-5070606FA1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8" name="直線コネクタ 14867">
                        <a:extLst>
                          <a:ext uri="{FF2B5EF4-FFF2-40B4-BE49-F238E27FC236}">
                            <a16:creationId xmlns:a16="http://schemas.microsoft.com/office/drawing/2014/main" id="{C487A5FB-C329-3A2D-53F8-88535D6FC1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9" name="直線コネクタ 14868">
                        <a:extLst>
                          <a:ext uri="{FF2B5EF4-FFF2-40B4-BE49-F238E27FC236}">
                            <a16:creationId xmlns:a16="http://schemas.microsoft.com/office/drawing/2014/main" id="{7EF28E3D-1133-8457-19B9-2479F01890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0" name="直線コネクタ 14869">
                        <a:extLst>
                          <a:ext uri="{FF2B5EF4-FFF2-40B4-BE49-F238E27FC236}">
                            <a16:creationId xmlns:a16="http://schemas.microsoft.com/office/drawing/2014/main" id="{0B6B4420-3945-151F-F81B-52E79BCB64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1" name="直線コネクタ 14870">
                        <a:extLst>
                          <a:ext uri="{FF2B5EF4-FFF2-40B4-BE49-F238E27FC236}">
                            <a16:creationId xmlns:a16="http://schemas.microsoft.com/office/drawing/2014/main" id="{541B6DF2-9933-6481-A4ED-D9D3F5BA3A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2" name="直線コネクタ 14871">
                        <a:extLst>
                          <a:ext uri="{FF2B5EF4-FFF2-40B4-BE49-F238E27FC236}">
                            <a16:creationId xmlns:a16="http://schemas.microsoft.com/office/drawing/2014/main" id="{DB72E537-DB86-5144-CD0A-BB46302CF8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3" name="直線コネクタ 14872">
                        <a:extLst>
                          <a:ext uri="{FF2B5EF4-FFF2-40B4-BE49-F238E27FC236}">
                            <a16:creationId xmlns:a16="http://schemas.microsoft.com/office/drawing/2014/main" id="{53A03804-E7BF-0232-1FFC-75909AD124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2" name="グループ化 14821">
                    <a:extLst>
                      <a:ext uri="{FF2B5EF4-FFF2-40B4-BE49-F238E27FC236}">
                        <a16:creationId xmlns:a16="http://schemas.microsoft.com/office/drawing/2014/main" id="{A54381FF-E893-D94C-A916-098E04F91A9D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40" name="直線コネクタ 14839">
                      <a:extLst>
                        <a:ext uri="{FF2B5EF4-FFF2-40B4-BE49-F238E27FC236}">
                          <a16:creationId xmlns:a16="http://schemas.microsoft.com/office/drawing/2014/main" id="{A4763E5C-0B04-9A9D-2197-9BB300B92C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1" name="直線コネクタ 14840">
                      <a:extLst>
                        <a:ext uri="{FF2B5EF4-FFF2-40B4-BE49-F238E27FC236}">
                          <a16:creationId xmlns:a16="http://schemas.microsoft.com/office/drawing/2014/main" id="{504F11A9-338F-3772-1C0F-ACADF6B942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2" name="直線コネクタ 14841">
                      <a:extLst>
                        <a:ext uri="{FF2B5EF4-FFF2-40B4-BE49-F238E27FC236}">
                          <a16:creationId xmlns:a16="http://schemas.microsoft.com/office/drawing/2014/main" id="{A59CD0D6-9289-B93F-127B-E04F17EE83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3" name="直線コネクタ 14842">
                      <a:extLst>
                        <a:ext uri="{FF2B5EF4-FFF2-40B4-BE49-F238E27FC236}">
                          <a16:creationId xmlns:a16="http://schemas.microsoft.com/office/drawing/2014/main" id="{45C1C302-C7C2-BBE9-1602-71323F3406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4" name="直線コネクタ 14843">
                      <a:extLst>
                        <a:ext uri="{FF2B5EF4-FFF2-40B4-BE49-F238E27FC236}">
                          <a16:creationId xmlns:a16="http://schemas.microsoft.com/office/drawing/2014/main" id="{739458B5-35B8-F30A-FAEB-915A7BCAEC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5" name="直線コネクタ 14844">
                      <a:extLst>
                        <a:ext uri="{FF2B5EF4-FFF2-40B4-BE49-F238E27FC236}">
                          <a16:creationId xmlns:a16="http://schemas.microsoft.com/office/drawing/2014/main" id="{D3F993B0-F988-2633-817E-B02AFB2D08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6" name="直線コネクタ 14845">
                      <a:extLst>
                        <a:ext uri="{FF2B5EF4-FFF2-40B4-BE49-F238E27FC236}">
                          <a16:creationId xmlns:a16="http://schemas.microsoft.com/office/drawing/2014/main" id="{733294F1-3DFD-5E57-2B37-50B2309DBB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7" name="直線コネクタ 14846">
                      <a:extLst>
                        <a:ext uri="{FF2B5EF4-FFF2-40B4-BE49-F238E27FC236}">
                          <a16:creationId xmlns:a16="http://schemas.microsoft.com/office/drawing/2014/main" id="{57E6A194-0720-BB1E-B90A-F6BCDE866A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8" name="直線コネクタ 14847">
                      <a:extLst>
                        <a:ext uri="{FF2B5EF4-FFF2-40B4-BE49-F238E27FC236}">
                          <a16:creationId xmlns:a16="http://schemas.microsoft.com/office/drawing/2014/main" id="{A8F2ACCD-D060-A338-8910-4EBD5D78C7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9" name="直線コネクタ 14848">
                      <a:extLst>
                        <a:ext uri="{FF2B5EF4-FFF2-40B4-BE49-F238E27FC236}">
                          <a16:creationId xmlns:a16="http://schemas.microsoft.com/office/drawing/2014/main" id="{3D79F18A-4451-66FF-030C-AAE11DD6C1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0" name="直線コネクタ 14849">
                      <a:extLst>
                        <a:ext uri="{FF2B5EF4-FFF2-40B4-BE49-F238E27FC236}">
                          <a16:creationId xmlns:a16="http://schemas.microsoft.com/office/drawing/2014/main" id="{AF472795-6BBB-ADB3-EC42-D666F2F5EC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1" name="直線コネクタ 14850">
                      <a:extLst>
                        <a:ext uri="{FF2B5EF4-FFF2-40B4-BE49-F238E27FC236}">
                          <a16:creationId xmlns:a16="http://schemas.microsoft.com/office/drawing/2014/main" id="{5D9A8A8E-4E0D-41C9-7AC2-BCB3E64645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2" name="直線コネクタ 14851">
                      <a:extLst>
                        <a:ext uri="{FF2B5EF4-FFF2-40B4-BE49-F238E27FC236}">
                          <a16:creationId xmlns:a16="http://schemas.microsoft.com/office/drawing/2014/main" id="{BA7F89E6-6033-6955-6C21-6F91E165AA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3" name="直線コネクタ 14852">
                      <a:extLst>
                        <a:ext uri="{FF2B5EF4-FFF2-40B4-BE49-F238E27FC236}">
                          <a16:creationId xmlns:a16="http://schemas.microsoft.com/office/drawing/2014/main" id="{F877E018-64AD-4178-E2EA-530C8C17F8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4" name="直線コネクタ 14853">
                      <a:extLst>
                        <a:ext uri="{FF2B5EF4-FFF2-40B4-BE49-F238E27FC236}">
                          <a16:creationId xmlns:a16="http://schemas.microsoft.com/office/drawing/2014/main" id="{DABB9031-FDBC-E183-448F-24374A77D53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5" name="直線コネクタ 14854">
                      <a:extLst>
                        <a:ext uri="{FF2B5EF4-FFF2-40B4-BE49-F238E27FC236}">
                          <a16:creationId xmlns:a16="http://schemas.microsoft.com/office/drawing/2014/main" id="{25A2EF5D-6E0A-0C3A-177E-4E3C777220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3" name="グループ化 14822">
                    <a:extLst>
                      <a:ext uri="{FF2B5EF4-FFF2-40B4-BE49-F238E27FC236}">
                        <a16:creationId xmlns:a16="http://schemas.microsoft.com/office/drawing/2014/main" id="{68651C86-63ED-CA56-9C83-EC7B94FE0F1E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24" name="直線コネクタ 14823">
                      <a:extLst>
                        <a:ext uri="{FF2B5EF4-FFF2-40B4-BE49-F238E27FC236}">
                          <a16:creationId xmlns:a16="http://schemas.microsoft.com/office/drawing/2014/main" id="{693D875C-FF1F-6B5E-B638-08FDC6A744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5" name="直線コネクタ 14824">
                      <a:extLst>
                        <a:ext uri="{FF2B5EF4-FFF2-40B4-BE49-F238E27FC236}">
                          <a16:creationId xmlns:a16="http://schemas.microsoft.com/office/drawing/2014/main" id="{D09E8467-7618-6540-3216-C8BC96D831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6" name="直線コネクタ 14825">
                      <a:extLst>
                        <a:ext uri="{FF2B5EF4-FFF2-40B4-BE49-F238E27FC236}">
                          <a16:creationId xmlns:a16="http://schemas.microsoft.com/office/drawing/2014/main" id="{8F21D4EA-E636-EAF6-9AB0-E7C5078059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7" name="直線コネクタ 14826">
                      <a:extLst>
                        <a:ext uri="{FF2B5EF4-FFF2-40B4-BE49-F238E27FC236}">
                          <a16:creationId xmlns:a16="http://schemas.microsoft.com/office/drawing/2014/main" id="{99ADD69C-6609-16C2-9A0D-781474409A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8" name="直線コネクタ 14827">
                      <a:extLst>
                        <a:ext uri="{FF2B5EF4-FFF2-40B4-BE49-F238E27FC236}">
                          <a16:creationId xmlns:a16="http://schemas.microsoft.com/office/drawing/2014/main" id="{CCE9A2D0-60AD-15DD-347F-BACACA7A70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9" name="直線コネクタ 14828">
                      <a:extLst>
                        <a:ext uri="{FF2B5EF4-FFF2-40B4-BE49-F238E27FC236}">
                          <a16:creationId xmlns:a16="http://schemas.microsoft.com/office/drawing/2014/main" id="{3EC4E71D-D13B-7938-73D1-70F69C8C14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0" name="直線コネクタ 14829">
                      <a:extLst>
                        <a:ext uri="{FF2B5EF4-FFF2-40B4-BE49-F238E27FC236}">
                          <a16:creationId xmlns:a16="http://schemas.microsoft.com/office/drawing/2014/main" id="{ECE09DD5-A7DF-DE1C-2B0B-DA5717C49EF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1" name="直線コネクタ 14830">
                      <a:extLst>
                        <a:ext uri="{FF2B5EF4-FFF2-40B4-BE49-F238E27FC236}">
                          <a16:creationId xmlns:a16="http://schemas.microsoft.com/office/drawing/2014/main" id="{04483A0D-89A9-DDBC-369C-D4FA95A25F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2" name="直線コネクタ 14831">
                      <a:extLst>
                        <a:ext uri="{FF2B5EF4-FFF2-40B4-BE49-F238E27FC236}">
                          <a16:creationId xmlns:a16="http://schemas.microsoft.com/office/drawing/2014/main" id="{D7520543-0ADD-DD4B-F32D-302CA80E12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3" name="直線コネクタ 14832">
                      <a:extLst>
                        <a:ext uri="{FF2B5EF4-FFF2-40B4-BE49-F238E27FC236}">
                          <a16:creationId xmlns:a16="http://schemas.microsoft.com/office/drawing/2014/main" id="{E661FA9E-8975-AE58-E5C5-28EF6D459D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4" name="直線コネクタ 14833">
                      <a:extLst>
                        <a:ext uri="{FF2B5EF4-FFF2-40B4-BE49-F238E27FC236}">
                          <a16:creationId xmlns:a16="http://schemas.microsoft.com/office/drawing/2014/main" id="{C4CF9EDF-8586-CC9E-62C6-A8BBDC52BF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5" name="直線コネクタ 14834">
                      <a:extLst>
                        <a:ext uri="{FF2B5EF4-FFF2-40B4-BE49-F238E27FC236}">
                          <a16:creationId xmlns:a16="http://schemas.microsoft.com/office/drawing/2014/main" id="{EDA624F2-68E1-D83A-8712-C1CF81E825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6" name="直線コネクタ 14835">
                      <a:extLst>
                        <a:ext uri="{FF2B5EF4-FFF2-40B4-BE49-F238E27FC236}">
                          <a16:creationId xmlns:a16="http://schemas.microsoft.com/office/drawing/2014/main" id="{6CC77C0B-7D8A-7B6A-6F81-069DBA6515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7" name="直線コネクタ 14836">
                      <a:extLst>
                        <a:ext uri="{FF2B5EF4-FFF2-40B4-BE49-F238E27FC236}">
                          <a16:creationId xmlns:a16="http://schemas.microsoft.com/office/drawing/2014/main" id="{ECA4BAAD-F0DF-DC1D-985E-0275CC0DB8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8" name="直線コネクタ 14837">
                      <a:extLst>
                        <a:ext uri="{FF2B5EF4-FFF2-40B4-BE49-F238E27FC236}">
                          <a16:creationId xmlns:a16="http://schemas.microsoft.com/office/drawing/2014/main" id="{D89BD410-B869-AE3A-4AB0-FACC04DD76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9" name="直線コネクタ 14838">
                      <a:extLst>
                        <a:ext uri="{FF2B5EF4-FFF2-40B4-BE49-F238E27FC236}">
                          <a16:creationId xmlns:a16="http://schemas.microsoft.com/office/drawing/2014/main" id="{3E00F251-BE2F-FB5D-5A4C-56FF954B5A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90" name="グループ化 14789">
                  <a:extLst>
                    <a:ext uri="{FF2B5EF4-FFF2-40B4-BE49-F238E27FC236}">
                      <a16:creationId xmlns:a16="http://schemas.microsoft.com/office/drawing/2014/main" id="{023545EE-F2B1-8EA5-DD5D-178B605A9B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12" name="直線コネクタ 14811">
                    <a:extLst>
                      <a:ext uri="{FF2B5EF4-FFF2-40B4-BE49-F238E27FC236}">
                        <a16:creationId xmlns:a16="http://schemas.microsoft.com/office/drawing/2014/main" id="{4FCBCC05-B09A-7DDF-F5C0-11522C0A85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3" name="直線コネクタ 14812">
                    <a:extLst>
                      <a:ext uri="{FF2B5EF4-FFF2-40B4-BE49-F238E27FC236}">
                        <a16:creationId xmlns:a16="http://schemas.microsoft.com/office/drawing/2014/main" id="{7B700E30-6F6F-6311-D99C-E100EC8094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4" name="直線コネクタ 14813">
                    <a:extLst>
                      <a:ext uri="{FF2B5EF4-FFF2-40B4-BE49-F238E27FC236}">
                        <a16:creationId xmlns:a16="http://schemas.microsoft.com/office/drawing/2014/main" id="{8604D06C-08CA-B993-4C03-C6CBA2F9E9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5" name="直線コネクタ 14814">
                    <a:extLst>
                      <a:ext uri="{FF2B5EF4-FFF2-40B4-BE49-F238E27FC236}">
                        <a16:creationId xmlns:a16="http://schemas.microsoft.com/office/drawing/2014/main" id="{8CF39B60-CA50-133B-C453-B084D466ED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6" name="直線コネクタ 14815">
                    <a:extLst>
                      <a:ext uri="{FF2B5EF4-FFF2-40B4-BE49-F238E27FC236}">
                        <a16:creationId xmlns:a16="http://schemas.microsoft.com/office/drawing/2014/main" id="{982EB553-12FE-03B7-FD09-5586C7AE93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7" name="直線コネクタ 14816">
                    <a:extLst>
                      <a:ext uri="{FF2B5EF4-FFF2-40B4-BE49-F238E27FC236}">
                        <a16:creationId xmlns:a16="http://schemas.microsoft.com/office/drawing/2014/main" id="{521BE4FE-EE03-ADF6-A1D7-F25077C25C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1" name="グループ化 14790">
                  <a:extLst>
                    <a:ext uri="{FF2B5EF4-FFF2-40B4-BE49-F238E27FC236}">
                      <a16:creationId xmlns:a16="http://schemas.microsoft.com/office/drawing/2014/main" id="{39986B6C-C397-8CE1-AD28-14C6E36F58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6" name="直線コネクタ 14805">
                    <a:extLst>
                      <a:ext uri="{FF2B5EF4-FFF2-40B4-BE49-F238E27FC236}">
                        <a16:creationId xmlns:a16="http://schemas.microsoft.com/office/drawing/2014/main" id="{10C5CD0F-FDD7-7729-6F0D-6525FF747A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7" name="直線コネクタ 14806">
                    <a:extLst>
                      <a:ext uri="{FF2B5EF4-FFF2-40B4-BE49-F238E27FC236}">
                        <a16:creationId xmlns:a16="http://schemas.microsoft.com/office/drawing/2014/main" id="{0F3E4CDC-E56E-F832-2158-96D39DC59A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8" name="直線コネクタ 14807">
                    <a:extLst>
                      <a:ext uri="{FF2B5EF4-FFF2-40B4-BE49-F238E27FC236}">
                        <a16:creationId xmlns:a16="http://schemas.microsoft.com/office/drawing/2014/main" id="{508F3CA5-26E2-B92B-4D5F-E0F683E7058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9" name="直線コネクタ 14808">
                    <a:extLst>
                      <a:ext uri="{FF2B5EF4-FFF2-40B4-BE49-F238E27FC236}">
                        <a16:creationId xmlns:a16="http://schemas.microsoft.com/office/drawing/2014/main" id="{C325D83C-E4EA-D67E-DDFC-AE8E9C92BE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0" name="直線コネクタ 14809">
                    <a:extLst>
                      <a:ext uri="{FF2B5EF4-FFF2-40B4-BE49-F238E27FC236}">
                        <a16:creationId xmlns:a16="http://schemas.microsoft.com/office/drawing/2014/main" id="{5A744199-D0BC-44BE-5A3B-45E65EABB7B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1" name="直線コネクタ 14810">
                    <a:extLst>
                      <a:ext uri="{FF2B5EF4-FFF2-40B4-BE49-F238E27FC236}">
                        <a16:creationId xmlns:a16="http://schemas.microsoft.com/office/drawing/2014/main" id="{29314AE0-B9F3-284C-96DB-428AAD1695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2" name="グループ化 14791">
                  <a:extLst>
                    <a:ext uri="{FF2B5EF4-FFF2-40B4-BE49-F238E27FC236}">
                      <a16:creationId xmlns:a16="http://schemas.microsoft.com/office/drawing/2014/main" id="{42E78525-2610-66EE-B153-1EE20B31DF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0" name="直線コネクタ 14799">
                    <a:extLst>
                      <a:ext uri="{FF2B5EF4-FFF2-40B4-BE49-F238E27FC236}">
                        <a16:creationId xmlns:a16="http://schemas.microsoft.com/office/drawing/2014/main" id="{0CE8937E-BC1F-FE4A-EBE5-25D71C397D4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1" name="直線コネクタ 14800">
                    <a:extLst>
                      <a:ext uri="{FF2B5EF4-FFF2-40B4-BE49-F238E27FC236}">
                        <a16:creationId xmlns:a16="http://schemas.microsoft.com/office/drawing/2014/main" id="{43CAC298-AFA7-CF6A-C5F0-48B57009DC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2" name="直線コネクタ 14801">
                    <a:extLst>
                      <a:ext uri="{FF2B5EF4-FFF2-40B4-BE49-F238E27FC236}">
                        <a16:creationId xmlns:a16="http://schemas.microsoft.com/office/drawing/2014/main" id="{B9EA2994-D700-7F1A-AFEC-9268D3746F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3" name="直線コネクタ 14802">
                    <a:extLst>
                      <a:ext uri="{FF2B5EF4-FFF2-40B4-BE49-F238E27FC236}">
                        <a16:creationId xmlns:a16="http://schemas.microsoft.com/office/drawing/2014/main" id="{23D5F262-B560-8557-B1F1-7EC75A18EF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4" name="直線コネクタ 14803">
                    <a:extLst>
                      <a:ext uri="{FF2B5EF4-FFF2-40B4-BE49-F238E27FC236}">
                        <a16:creationId xmlns:a16="http://schemas.microsoft.com/office/drawing/2014/main" id="{542463B5-474D-48A1-3B6B-A8C6AB4BC5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5" name="直線コネクタ 14804">
                    <a:extLst>
                      <a:ext uri="{FF2B5EF4-FFF2-40B4-BE49-F238E27FC236}">
                        <a16:creationId xmlns:a16="http://schemas.microsoft.com/office/drawing/2014/main" id="{6B165D28-303A-4ADB-BB34-9FFD19AAB2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3" name="グループ化 14792">
                  <a:extLst>
                    <a:ext uri="{FF2B5EF4-FFF2-40B4-BE49-F238E27FC236}">
                      <a16:creationId xmlns:a16="http://schemas.microsoft.com/office/drawing/2014/main" id="{1A52B68E-F760-F676-495A-8A7E98C26C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794" name="直線コネクタ 14793">
                    <a:extLst>
                      <a:ext uri="{FF2B5EF4-FFF2-40B4-BE49-F238E27FC236}">
                        <a16:creationId xmlns:a16="http://schemas.microsoft.com/office/drawing/2014/main" id="{A78DF1A1-2069-2E72-6CB9-194B9615B2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5" name="直線コネクタ 14794">
                    <a:extLst>
                      <a:ext uri="{FF2B5EF4-FFF2-40B4-BE49-F238E27FC236}">
                        <a16:creationId xmlns:a16="http://schemas.microsoft.com/office/drawing/2014/main" id="{480D0902-E3B1-66B6-1B99-009290EE31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6" name="直線コネクタ 14795">
                    <a:extLst>
                      <a:ext uri="{FF2B5EF4-FFF2-40B4-BE49-F238E27FC236}">
                        <a16:creationId xmlns:a16="http://schemas.microsoft.com/office/drawing/2014/main" id="{0759E0CB-3B42-8112-9D5A-B037271ABB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7" name="直線コネクタ 14796">
                    <a:extLst>
                      <a:ext uri="{FF2B5EF4-FFF2-40B4-BE49-F238E27FC236}">
                        <a16:creationId xmlns:a16="http://schemas.microsoft.com/office/drawing/2014/main" id="{7BB7556B-A88A-A870-00D7-D2F5DFDC1D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8" name="直線コネクタ 14797">
                    <a:extLst>
                      <a:ext uri="{FF2B5EF4-FFF2-40B4-BE49-F238E27FC236}">
                        <a16:creationId xmlns:a16="http://schemas.microsoft.com/office/drawing/2014/main" id="{F6025E9F-90C2-345E-CD34-C3C38E7F2F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9" name="直線コネクタ 14798">
                    <a:extLst>
                      <a:ext uri="{FF2B5EF4-FFF2-40B4-BE49-F238E27FC236}">
                        <a16:creationId xmlns:a16="http://schemas.microsoft.com/office/drawing/2014/main" id="{C8168895-E459-75D5-EC4F-0D914858E2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33F54309-F81A-87B0-F4B0-DCCC30330C86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6795" name="正方形/長方形 6794">
                  <a:extLst>
                    <a:ext uri="{FF2B5EF4-FFF2-40B4-BE49-F238E27FC236}">
                      <a16:creationId xmlns:a16="http://schemas.microsoft.com/office/drawing/2014/main" id="{1134CAF9-8FC9-5BA9-F185-A4569E834C1F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796" name="グループ化 6795">
                  <a:extLst>
                    <a:ext uri="{FF2B5EF4-FFF2-40B4-BE49-F238E27FC236}">
                      <a16:creationId xmlns:a16="http://schemas.microsoft.com/office/drawing/2014/main" id="{04BA6570-76B5-EA12-FD4A-6C48D387B43C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6842" name="グループ化 6841">
                    <a:extLst>
                      <a:ext uri="{FF2B5EF4-FFF2-40B4-BE49-F238E27FC236}">
                        <a16:creationId xmlns:a16="http://schemas.microsoft.com/office/drawing/2014/main" id="{0ED94F48-A9FA-EA87-F3BA-C5140844EB19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770" name="正方形/長方形 14769">
                      <a:extLst>
                        <a:ext uri="{FF2B5EF4-FFF2-40B4-BE49-F238E27FC236}">
                          <a16:creationId xmlns:a16="http://schemas.microsoft.com/office/drawing/2014/main" id="{F3BDBBFA-7793-5544-DCA8-42AA405C3F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1" name="グループ化 14770">
                      <a:extLst>
                        <a:ext uri="{FF2B5EF4-FFF2-40B4-BE49-F238E27FC236}">
                          <a16:creationId xmlns:a16="http://schemas.microsoft.com/office/drawing/2014/main" id="{72698603-A817-71C7-7EBB-D3791366FA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6" name="正方形/長方形 14785">
                        <a:extLst>
                          <a:ext uri="{FF2B5EF4-FFF2-40B4-BE49-F238E27FC236}">
                            <a16:creationId xmlns:a16="http://schemas.microsoft.com/office/drawing/2014/main" id="{1656151C-6699-E122-7107-5FE44D17AAC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7" name="正方形/長方形 14786">
                        <a:extLst>
                          <a:ext uri="{FF2B5EF4-FFF2-40B4-BE49-F238E27FC236}">
                            <a16:creationId xmlns:a16="http://schemas.microsoft.com/office/drawing/2014/main" id="{A9EC060D-E668-4EE0-EFEE-A892B2B666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772" name="グループ化 14771">
                      <a:extLst>
                        <a:ext uri="{FF2B5EF4-FFF2-40B4-BE49-F238E27FC236}">
                          <a16:creationId xmlns:a16="http://schemas.microsoft.com/office/drawing/2014/main" id="{30C7D0CC-FAFA-B105-75A8-D201DD882D9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782" name="正方形/長方形 14781">
                        <a:extLst>
                          <a:ext uri="{FF2B5EF4-FFF2-40B4-BE49-F238E27FC236}">
                            <a16:creationId xmlns:a16="http://schemas.microsoft.com/office/drawing/2014/main" id="{08FE7877-7200-2FDE-A4EE-C4E296CA05D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783" name="グループ化 14782">
                        <a:extLst>
                          <a:ext uri="{FF2B5EF4-FFF2-40B4-BE49-F238E27FC236}">
                            <a16:creationId xmlns:a16="http://schemas.microsoft.com/office/drawing/2014/main" id="{923CD88E-F986-F241-18FF-6EFF0EAEB3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784" name="正方形/長方形 14783">
                          <a:extLst>
                            <a:ext uri="{FF2B5EF4-FFF2-40B4-BE49-F238E27FC236}">
                              <a16:creationId xmlns:a16="http://schemas.microsoft.com/office/drawing/2014/main" id="{912DAA9E-3847-C27F-45E6-664873472E6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785" name="正方形/長方形 14784">
                          <a:extLst>
                            <a:ext uri="{FF2B5EF4-FFF2-40B4-BE49-F238E27FC236}">
                              <a16:creationId xmlns:a16="http://schemas.microsoft.com/office/drawing/2014/main" id="{A67310CB-1A58-E3C2-4153-D5F78BF9978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773" name="正方形/長方形 14772">
                      <a:extLst>
                        <a:ext uri="{FF2B5EF4-FFF2-40B4-BE49-F238E27FC236}">
                          <a16:creationId xmlns:a16="http://schemas.microsoft.com/office/drawing/2014/main" id="{B2C2DAC6-5709-8C67-DBD7-738432D2441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4" name="グループ化 14773">
                      <a:extLst>
                        <a:ext uri="{FF2B5EF4-FFF2-40B4-BE49-F238E27FC236}">
                          <a16:creationId xmlns:a16="http://schemas.microsoft.com/office/drawing/2014/main" id="{C6566FEE-8791-2BCF-BE54-10AE8A93C5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0" name="正方形/長方形 14779">
                        <a:extLst>
                          <a:ext uri="{FF2B5EF4-FFF2-40B4-BE49-F238E27FC236}">
                            <a16:creationId xmlns:a16="http://schemas.microsoft.com/office/drawing/2014/main" id="{8E56F4FB-AF9D-179A-7965-700326B2129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1" name="正方形/長方形 14780">
                        <a:extLst>
                          <a:ext uri="{FF2B5EF4-FFF2-40B4-BE49-F238E27FC236}">
                            <a16:creationId xmlns:a16="http://schemas.microsoft.com/office/drawing/2014/main" id="{07551808-A1AC-3B1C-501D-A998A10F7E0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5" name="正方形/長方形 14774">
                      <a:extLst>
                        <a:ext uri="{FF2B5EF4-FFF2-40B4-BE49-F238E27FC236}">
                          <a16:creationId xmlns:a16="http://schemas.microsoft.com/office/drawing/2014/main" id="{2D52876D-3CDA-5A98-DC07-C911805013A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6" name="グループ化 14775">
                      <a:extLst>
                        <a:ext uri="{FF2B5EF4-FFF2-40B4-BE49-F238E27FC236}">
                          <a16:creationId xmlns:a16="http://schemas.microsoft.com/office/drawing/2014/main" id="{DEFFB4FE-032B-1B23-40D2-6BDBF9E4C7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78" name="正方形/長方形 14777">
                        <a:extLst>
                          <a:ext uri="{FF2B5EF4-FFF2-40B4-BE49-F238E27FC236}">
                            <a16:creationId xmlns:a16="http://schemas.microsoft.com/office/drawing/2014/main" id="{94595EA0-4C31-819F-2B6A-91FE47A2B1C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79" name="正方形/長方形 14778">
                        <a:extLst>
                          <a:ext uri="{FF2B5EF4-FFF2-40B4-BE49-F238E27FC236}">
                            <a16:creationId xmlns:a16="http://schemas.microsoft.com/office/drawing/2014/main" id="{94AC56CF-252F-742B-ED5D-AC3518B4F77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7" name="正方形/長方形 14776">
                      <a:extLst>
                        <a:ext uri="{FF2B5EF4-FFF2-40B4-BE49-F238E27FC236}">
                          <a16:creationId xmlns:a16="http://schemas.microsoft.com/office/drawing/2014/main" id="{00BE35AE-F8DE-B1C5-04DC-86D51339E6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6843" name="グループ化 6842">
                    <a:extLst>
                      <a:ext uri="{FF2B5EF4-FFF2-40B4-BE49-F238E27FC236}">
                        <a16:creationId xmlns:a16="http://schemas.microsoft.com/office/drawing/2014/main" id="{E6BF023F-0B5A-8CA9-3937-6A2D6EFFC9A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736" name="グループ化 14735">
                      <a:extLst>
                        <a:ext uri="{FF2B5EF4-FFF2-40B4-BE49-F238E27FC236}">
                          <a16:creationId xmlns:a16="http://schemas.microsoft.com/office/drawing/2014/main" id="{34CBB173-C746-68DE-00A9-64DA23E00A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54" name="直線コネクタ 14753">
                        <a:extLst>
                          <a:ext uri="{FF2B5EF4-FFF2-40B4-BE49-F238E27FC236}">
                            <a16:creationId xmlns:a16="http://schemas.microsoft.com/office/drawing/2014/main" id="{4C1C89DF-9E98-C559-296E-37A2B66295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5" name="直線コネクタ 14754">
                        <a:extLst>
                          <a:ext uri="{FF2B5EF4-FFF2-40B4-BE49-F238E27FC236}">
                            <a16:creationId xmlns:a16="http://schemas.microsoft.com/office/drawing/2014/main" id="{7D1E3677-BFCF-C458-A2D4-1851A48E51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6" name="直線コネクタ 14755">
                        <a:extLst>
                          <a:ext uri="{FF2B5EF4-FFF2-40B4-BE49-F238E27FC236}">
                            <a16:creationId xmlns:a16="http://schemas.microsoft.com/office/drawing/2014/main" id="{5137919A-82F9-F86A-D1BF-7CA4271AA8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7" name="直線コネクタ 14756">
                        <a:extLst>
                          <a:ext uri="{FF2B5EF4-FFF2-40B4-BE49-F238E27FC236}">
                            <a16:creationId xmlns:a16="http://schemas.microsoft.com/office/drawing/2014/main" id="{933B1477-2CB7-E7A2-E7A9-C814D53641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8" name="直線コネクタ 14757">
                        <a:extLst>
                          <a:ext uri="{FF2B5EF4-FFF2-40B4-BE49-F238E27FC236}">
                            <a16:creationId xmlns:a16="http://schemas.microsoft.com/office/drawing/2014/main" id="{7C5D3881-DEFA-F9AF-C315-79A509BEBC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9" name="直線コネクタ 14758">
                        <a:extLst>
                          <a:ext uri="{FF2B5EF4-FFF2-40B4-BE49-F238E27FC236}">
                            <a16:creationId xmlns:a16="http://schemas.microsoft.com/office/drawing/2014/main" id="{9A81EF36-B2F1-8E0F-9B33-66FC3151FA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0" name="直線コネクタ 14759">
                        <a:extLst>
                          <a:ext uri="{FF2B5EF4-FFF2-40B4-BE49-F238E27FC236}">
                            <a16:creationId xmlns:a16="http://schemas.microsoft.com/office/drawing/2014/main" id="{021AACC3-752B-4CAF-AD80-17516F4E08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1" name="直線コネクタ 14760">
                        <a:extLst>
                          <a:ext uri="{FF2B5EF4-FFF2-40B4-BE49-F238E27FC236}">
                            <a16:creationId xmlns:a16="http://schemas.microsoft.com/office/drawing/2014/main" id="{ECB1BFA9-DCC7-2BF2-F295-EC28EAA2EA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2" name="直線コネクタ 14761">
                        <a:extLst>
                          <a:ext uri="{FF2B5EF4-FFF2-40B4-BE49-F238E27FC236}">
                            <a16:creationId xmlns:a16="http://schemas.microsoft.com/office/drawing/2014/main" id="{3648A524-FF37-7937-1303-DEF0F56653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3" name="直線コネクタ 14762">
                        <a:extLst>
                          <a:ext uri="{FF2B5EF4-FFF2-40B4-BE49-F238E27FC236}">
                            <a16:creationId xmlns:a16="http://schemas.microsoft.com/office/drawing/2014/main" id="{1C9124A5-0F76-AE47-5FC3-A5E22F94AD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4" name="直線コネクタ 14763">
                        <a:extLst>
                          <a:ext uri="{FF2B5EF4-FFF2-40B4-BE49-F238E27FC236}">
                            <a16:creationId xmlns:a16="http://schemas.microsoft.com/office/drawing/2014/main" id="{75651921-6850-EE13-B98E-7CE3900AF4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5" name="直線コネクタ 14764">
                        <a:extLst>
                          <a:ext uri="{FF2B5EF4-FFF2-40B4-BE49-F238E27FC236}">
                            <a16:creationId xmlns:a16="http://schemas.microsoft.com/office/drawing/2014/main" id="{E213B7DB-2299-C537-AAAB-7D5170BEA4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6" name="直線コネクタ 14765">
                        <a:extLst>
                          <a:ext uri="{FF2B5EF4-FFF2-40B4-BE49-F238E27FC236}">
                            <a16:creationId xmlns:a16="http://schemas.microsoft.com/office/drawing/2014/main" id="{86ABE9D5-B97C-DB9D-6809-29B670AE58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7" name="直線コネクタ 14766">
                        <a:extLst>
                          <a:ext uri="{FF2B5EF4-FFF2-40B4-BE49-F238E27FC236}">
                            <a16:creationId xmlns:a16="http://schemas.microsoft.com/office/drawing/2014/main" id="{9E043A08-6151-4795-3989-52999F94F0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8" name="直線コネクタ 14767">
                        <a:extLst>
                          <a:ext uri="{FF2B5EF4-FFF2-40B4-BE49-F238E27FC236}">
                            <a16:creationId xmlns:a16="http://schemas.microsoft.com/office/drawing/2014/main" id="{C4078B06-D937-4B09-36B5-3CEE277DD8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9" name="直線コネクタ 14768">
                        <a:extLst>
                          <a:ext uri="{FF2B5EF4-FFF2-40B4-BE49-F238E27FC236}">
                            <a16:creationId xmlns:a16="http://schemas.microsoft.com/office/drawing/2014/main" id="{A313AEF4-FD54-2969-B18B-F5E97CDA0C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737" name="グループ化 14736">
                      <a:extLst>
                        <a:ext uri="{FF2B5EF4-FFF2-40B4-BE49-F238E27FC236}">
                          <a16:creationId xmlns:a16="http://schemas.microsoft.com/office/drawing/2014/main" id="{2820B531-067B-02E7-6F3E-2F2A9299E2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38" name="直線コネクタ 14737">
                        <a:extLst>
                          <a:ext uri="{FF2B5EF4-FFF2-40B4-BE49-F238E27FC236}">
                            <a16:creationId xmlns:a16="http://schemas.microsoft.com/office/drawing/2014/main" id="{DC6A4E23-8E45-3D1E-667C-1D26DF4441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9" name="直線コネクタ 14738">
                        <a:extLst>
                          <a:ext uri="{FF2B5EF4-FFF2-40B4-BE49-F238E27FC236}">
                            <a16:creationId xmlns:a16="http://schemas.microsoft.com/office/drawing/2014/main" id="{9E6C1903-B078-5D3E-E995-B98E5C8BCC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0" name="直線コネクタ 14739">
                        <a:extLst>
                          <a:ext uri="{FF2B5EF4-FFF2-40B4-BE49-F238E27FC236}">
                            <a16:creationId xmlns:a16="http://schemas.microsoft.com/office/drawing/2014/main" id="{67747A2A-3F78-39AE-9EA6-AAC5E5D275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1" name="直線コネクタ 14740">
                        <a:extLst>
                          <a:ext uri="{FF2B5EF4-FFF2-40B4-BE49-F238E27FC236}">
                            <a16:creationId xmlns:a16="http://schemas.microsoft.com/office/drawing/2014/main" id="{4C41AEAF-6FE9-9496-95B6-02970BCD1B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2" name="直線コネクタ 14741">
                        <a:extLst>
                          <a:ext uri="{FF2B5EF4-FFF2-40B4-BE49-F238E27FC236}">
                            <a16:creationId xmlns:a16="http://schemas.microsoft.com/office/drawing/2014/main" id="{CEADFCB1-C6AA-1D81-4C56-DB49F71DF0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3" name="直線コネクタ 14742">
                        <a:extLst>
                          <a:ext uri="{FF2B5EF4-FFF2-40B4-BE49-F238E27FC236}">
                            <a16:creationId xmlns:a16="http://schemas.microsoft.com/office/drawing/2014/main" id="{A88D5244-296D-8D0A-C6FE-5286498ED5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4" name="直線コネクタ 14743">
                        <a:extLst>
                          <a:ext uri="{FF2B5EF4-FFF2-40B4-BE49-F238E27FC236}">
                            <a16:creationId xmlns:a16="http://schemas.microsoft.com/office/drawing/2014/main" id="{9812F588-FF24-E916-EB9F-A01B15418E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5" name="直線コネクタ 14744">
                        <a:extLst>
                          <a:ext uri="{FF2B5EF4-FFF2-40B4-BE49-F238E27FC236}">
                            <a16:creationId xmlns:a16="http://schemas.microsoft.com/office/drawing/2014/main" id="{8E818D8D-C194-6477-145F-21B5B427F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6" name="直線コネクタ 14745">
                        <a:extLst>
                          <a:ext uri="{FF2B5EF4-FFF2-40B4-BE49-F238E27FC236}">
                            <a16:creationId xmlns:a16="http://schemas.microsoft.com/office/drawing/2014/main" id="{12515924-307C-CA2D-5E1D-0048B66BDB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7" name="直線コネクタ 14746">
                        <a:extLst>
                          <a:ext uri="{FF2B5EF4-FFF2-40B4-BE49-F238E27FC236}">
                            <a16:creationId xmlns:a16="http://schemas.microsoft.com/office/drawing/2014/main" id="{3D2E5C1B-4C6F-F8F5-6843-A315A17A6C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8" name="直線コネクタ 14747">
                        <a:extLst>
                          <a:ext uri="{FF2B5EF4-FFF2-40B4-BE49-F238E27FC236}">
                            <a16:creationId xmlns:a16="http://schemas.microsoft.com/office/drawing/2014/main" id="{10619651-FD5A-0064-D1CA-2A4990E4C2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9" name="直線コネクタ 14748">
                        <a:extLst>
                          <a:ext uri="{FF2B5EF4-FFF2-40B4-BE49-F238E27FC236}">
                            <a16:creationId xmlns:a16="http://schemas.microsoft.com/office/drawing/2014/main" id="{6BA21E4F-171C-7F07-911A-48F2E7F18C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0" name="直線コネクタ 14749">
                        <a:extLst>
                          <a:ext uri="{FF2B5EF4-FFF2-40B4-BE49-F238E27FC236}">
                            <a16:creationId xmlns:a16="http://schemas.microsoft.com/office/drawing/2014/main" id="{272AC07A-D1CA-7553-9389-B943EF86D0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1" name="直線コネクタ 14750">
                        <a:extLst>
                          <a:ext uri="{FF2B5EF4-FFF2-40B4-BE49-F238E27FC236}">
                            <a16:creationId xmlns:a16="http://schemas.microsoft.com/office/drawing/2014/main" id="{A02CC5C9-C262-BE50-F1B9-97BFEA899C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2" name="直線コネクタ 14751">
                        <a:extLst>
                          <a:ext uri="{FF2B5EF4-FFF2-40B4-BE49-F238E27FC236}">
                            <a16:creationId xmlns:a16="http://schemas.microsoft.com/office/drawing/2014/main" id="{BB04177A-75D7-1E60-B344-FD29F98413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3" name="直線コネクタ 14752">
                        <a:extLst>
                          <a:ext uri="{FF2B5EF4-FFF2-40B4-BE49-F238E27FC236}">
                            <a16:creationId xmlns:a16="http://schemas.microsoft.com/office/drawing/2014/main" id="{03F6844F-6010-7194-6BD4-D6350D38C4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4" name="グループ化 6843">
                    <a:extLst>
                      <a:ext uri="{FF2B5EF4-FFF2-40B4-BE49-F238E27FC236}">
                        <a16:creationId xmlns:a16="http://schemas.microsoft.com/office/drawing/2014/main" id="{33798B0E-7FDB-02D1-1C67-CDAAB5A4F193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930" name="グループ化 6929">
                      <a:extLst>
                        <a:ext uri="{FF2B5EF4-FFF2-40B4-BE49-F238E27FC236}">
                          <a16:creationId xmlns:a16="http://schemas.microsoft.com/office/drawing/2014/main" id="{5A142B55-6945-6585-5DC3-22882F12C2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20" name="直線コネクタ 14719">
                        <a:extLst>
                          <a:ext uri="{FF2B5EF4-FFF2-40B4-BE49-F238E27FC236}">
                            <a16:creationId xmlns:a16="http://schemas.microsoft.com/office/drawing/2014/main" id="{85A5AC8A-8398-5626-FE5C-7B909FB654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1" name="直線コネクタ 14720">
                        <a:extLst>
                          <a:ext uri="{FF2B5EF4-FFF2-40B4-BE49-F238E27FC236}">
                            <a16:creationId xmlns:a16="http://schemas.microsoft.com/office/drawing/2014/main" id="{FA886D37-3047-0DE6-9D3A-ADA89AF91D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2" name="直線コネクタ 14721">
                        <a:extLst>
                          <a:ext uri="{FF2B5EF4-FFF2-40B4-BE49-F238E27FC236}">
                            <a16:creationId xmlns:a16="http://schemas.microsoft.com/office/drawing/2014/main" id="{F8C115FD-A2A0-E6EF-6E6A-3C3462C922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3" name="直線コネクタ 14722">
                        <a:extLst>
                          <a:ext uri="{FF2B5EF4-FFF2-40B4-BE49-F238E27FC236}">
                            <a16:creationId xmlns:a16="http://schemas.microsoft.com/office/drawing/2014/main" id="{200C8EDF-889F-54A2-F63E-83B1873B73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4" name="直線コネクタ 14723">
                        <a:extLst>
                          <a:ext uri="{FF2B5EF4-FFF2-40B4-BE49-F238E27FC236}">
                            <a16:creationId xmlns:a16="http://schemas.microsoft.com/office/drawing/2014/main" id="{A9519155-0F0B-ADE3-95B4-7CF40B7E93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5" name="直線コネクタ 14724">
                        <a:extLst>
                          <a:ext uri="{FF2B5EF4-FFF2-40B4-BE49-F238E27FC236}">
                            <a16:creationId xmlns:a16="http://schemas.microsoft.com/office/drawing/2014/main" id="{4FFBE67F-A74A-7694-8E57-23ABF72B92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6" name="直線コネクタ 14725">
                        <a:extLst>
                          <a:ext uri="{FF2B5EF4-FFF2-40B4-BE49-F238E27FC236}">
                            <a16:creationId xmlns:a16="http://schemas.microsoft.com/office/drawing/2014/main" id="{09D5CCBF-B34D-DA07-C82A-BEDB180101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7" name="直線コネクタ 14726">
                        <a:extLst>
                          <a:ext uri="{FF2B5EF4-FFF2-40B4-BE49-F238E27FC236}">
                            <a16:creationId xmlns:a16="http://schemas.microsoft.com/office/drawing/2014/main" id="{47301534-9572-602D-203E-95634F4D6D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8" name="直線コネクタ 14727">
                        <a:extLst>
                          <a:ext uri="{FF2B5EF4-FFF2-40B4-BE49-F238E27FC236}">
                            <a16:creationId xmlns:a16="http://schemas.microsoft.com/office/drawing/2014/main" id="{AD4FA11F-1C51-27A9-727C-F5946E3E1C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9" name="直線コネクタ 14728">
                        <a:extLst>
                          <a:ext uri="{FF2B5EF4-FFF2-40B4-BE49-F238E27FC236}">
                            <a16:creationId xmlns:a16="http://schemas.microsoft.com/office/drawing/2014/main" id="{0D70213E-3B47-D68E-CA15-2885B16835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0" name="直線コネクタ 14729">
                        <a:extLst>
                          <a:ext uri="{FF2B5EF4-FFF2-40B4-BE49-F238E27FC236}">
                            <a16:creationId xmlns:a16="http://schemas.microsoft.com/office/drawing/2014/main" id="{ECD497C5-AD6D-2E80-2DE4-9EBD18CCE1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1" name="直線コネクタ 14730">
                        <a:extLst>
                          <a:ext uri="{FF2B5EF4-FFF2-40B4-BE49-F238E27FC236}">
                            <a16:creationId xmlns:a16="http://schemas.microsoft.com/office/drawing/2014/main" id="{35789091-147F-AC09-8859-5FBFC27F4E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2" name="直線コネクタ 14731">
                        <a:extLst>
                          <a:ext uri="{FF2B5EF4-FFF2-40B4-BE49-F238E27FC236}">
                            <a16:creationId xmlns:a16="http://schemas.microsoft.com/office/drawing/2014/main" id="{5C4A2AA4-BF4F-9124-0E4E-137AB7A7C9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3" name="直線コネクタ 14732">
                        <a:extLst>
                          <a:ext uri="{FF2B5EF4-FFF2-40B4-BE49-F238E27FC236}">
                            <a16:creationId xmlns:a16="http://schemas.microsoft.com/office/drawing/2014/main" id="{84AA0165-9D8A-DEBF-15F2-419EF6EB45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4" name="直線コネクタ 14733">
                        <a:extLst>
                          <a:ext uri="{FF2B5EF4-FFF2-40B4-BE49-F238E27FC236}">
                            <a16:creationId xmlns:a16="http://schemas.microsoft.com/office/drawing/2014/main" id="{7955F511-38C1-4AE1-EB79-C511B03A94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5" name="直線コネクタ 14734">
                        <a:extLst>
                          <a:ext uri="{FF2B5EF4-FFF2-40B4-BE49-F238E27FC236}">
                            <a16:creationId xmlns:a16="http://schemas.microsoft.com/office/drawing/2014/main" id="{4137A986-3BB4-F760-0298-D15D794751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931" name="グループ化 6930">
                      <a:extLst>
                        <a:ext uri="{FF2B5EF4-FFF2-40B4-BE49-F238E27FC236}">
                          <a16:creationId xmlns:a16="http://schemas.microsoft.com/office/drawing/2014/main" id="{2482B627-5310-5C5D-C294-E5F5718FC0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32" name="直線コネクタ 6931">
                        <a:extLst>
                          <a:ext uri="{FF2B5EF4-FFF2-40B4-BE49-F238E27FC236}">
                            <a16:creationId xmlns:a16="http://schemas.microsoft.com/office/drawing/2014/main" id="{F468F549-B8D3-6696-C85E-BE2A7EE3DE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5" name="直線コネクタ 6934">
                        <a:extLst>
                          <a:ext uri="{FF2B5EF4-FFF2-40B4-BE49-F238E27FC236}">
                            <a16:creationId xmlns:a16="http://schemas.microsoft.com/office/drawing/2014/main" id="{5DA5AB0F-01E3-94C5-548C-6DBC0C898B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6" name="直線コネクタ 6935">
                        <a:extLst>
                          <a:ext uri="{FF2B5EF4-FFF2-40B4-BE49-F238E27FC236}">
                            <a16:creationId xmlns:a16="http://schemas.microsoft.com/office/drawing/2014/main" id="{344763DE-CDF5-6DD6-F53A-895F1BADB7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7" name="直線コネクタ 6936">
                        <a:extLst>
                          <a:ext uri="{FF2B5EF4-FFF2-40B4-BE49-F238E27FC236}">
                            <a16:creationId xmlns:a16="http://schemas.microsoft.com/office/drawing/2014/main" id="{85410013-FFE3-6C26-F789-1146888597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8" name="直線コネクタ 6937">
                        <a:extLst>
                          <a:ext uri="{FF2B5EF4-FFF2-40B4-BE49-F238E27FC236}">
                            <a16:creationId xmlns:a16="http://schemas.microsoft.com/office/drawing/2014/main" id="{D0FAC3B9-61A2-0C66-0354-B357AD2FD0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9" name="直線コネクタ 6938">
                        <a:extLst>
                          <a:ext uri="{FF2B5EF4-FFF2-40B4-BE49-F238E27FC236}">
                            <a16:creationId xmlns:a16="http://schemas.microsoft.com/office/drawing/2014/main" id="{3799D3B3-FC18-59C9-DD1D-1997A6D3EA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0" name="直線コネクタ 6939">
                        <a:extLst>
                          <a:ext uri="{FF2B5EF4-FFF2-40B4-BE49-F238E27FC236}">
                            <a16:creationId xmlns:a16="http://schemas.microsoft.com/office/drawing/2014/main" id="{39D83A22-8DF4-9EBE-45AC-51DD4AFCF7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1" name="直線コネクタ 6940">
                        <a:extLst>
                          <a:ext uri="{FF2B5EF4-FFF2-40B4-BE49-F238E27FC236}">
                            <a16:creationId xmlns:a16="http://schemas.microsoft.com/office/drawing/2014/main" id="{CF316A70-6F49-6FDE-DDCE-5EB1626B04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2" name="直線コネクタ 6941">
                        <a:extLst>
                          <a:ext uri="{FF2B5EF4-FFF2-40B4-BE49-F238E27FC236}">
                            <a16:creationId xmlns:a16="http://schemas.microsoft.com/office/drawing/2014/main" id="{2015AE3E-25B2-859D-86B7-B721F06EC4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3" name="直線コネクタ 6942">
                        <a:extLst>
                          <a:ext uri="{FF2B5EF4-FFF2-40B4-BE49-F238E27FC236}">
                            <a16:creationId xmlns:a16="http://schemas.microsoft.com/office/drawing/2014/main" id="{5CA05EA9-2C95-956C-F145-53151F0468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4" name="直線コネクタ 6943">
                        <a:extLst>
                          <a:ext uri="{FF2B5EF4-FFF2-40B4-BE49-F238E27FC236}">
                            <a16:creationId xmlns:a16="http://schemas.microsoft.com/office/drawing/2014/main" id="{2957E0AE-043D-5280-6457-C7DE095F6A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5" name="直線コネクタ 6944">
                        <a:extLst>
                          <a:ext uri="{FF2B5EF4-FFF2-40B4-BE49-F238E27FC236}">
                            <a16:creationId xmlns:a16="http://schemas.microsoft.com/office/drawing/2014/main" id="{9DD96FB2-3A6B-9195-44F7-B5F891F887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6" name="直線コネクタ 6945">
                        <a:extLst>
                          <a:ext uri="{FF2B5EF4-FFF2-40B4-BE49-F238E27FC236}">
                            <a16:creationId xmlns:a16="http://schemas.microsoft.com/office/drawing/2014/main" id="{07F36B12-19B8-AF95-141A-42441E8470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7" name="直線コネクタ 6946">
                        <a:extLst>
                          <a:ext uri="{FF2B5EF4-FFF2-40B4-BE49-F238E27FC236}">
                            <a16:creationId xmlns:a16="http://schemas.microsoft.com/office/drawing/2014/main" id="{42F8FAB0-7E41-1B4A-E142-09C3B0C52A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8" name="直線コネクタ 6947">
                        <a:extLst>
                          <a:ext uri="{FF2B5EF4-FFF2-40B4-BE49-F238E27FC236}">
                            <a16:creationId xmlns:a16="http://schemas.microsoft.com/office/drawing/2014/main" id="{86298DD7-096D-1C0E-39BC-A2E70011A8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75" name="直線コネクタ 6974">
                        <a:extLst>
                          <a:ext uri="{FF2B5EF4-FFF2-40B4-BE49-F238E27FC236}">
                            <a16:creationId xmlns:a16="http://schemas.microsoft.com/office/drawing/2014/main" id="{161EC8B1-8216-5D31-E747-B895313E9B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5" name="グループ化 6844">
                    <a:extLst>
                      <a:ext uri="{FF2B5EF4-FFF2-40B4-BE49-F238E27FC236}">
                        <a16:creationId xmlns:a16="http://schemas.microsoft.com/office/drawing/2014/main" id="{205B23E8-B5B5-F430-A6AC-06D987B2E87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1440" name="グループ化 11439">
                      <a:extLst>
                        <a:ext uri="{FF2B5EF4-FFF2-40B4-BE49-F238E27FC236}">
                          <a16:creationId xmlns:a16="http://schemas.microsoft.com/office/drawing/2014/main" id="{80AEBDFF-320A-F0E0-0565-F90F27A079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14" name="直線コネクタ 6913">
                        <a:extLst>
                          <a:ext uri="{FF2B5EF4-FFF2-40B4-BE49-F238E27FC236}">
                            <a16:creationId xmlns:a16="http://schemas.microsoft.com/office/drawing/2014/main" id="{FCEC59CB-0E00-B299-E45E-3153B00E04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5" name="直線コネクタ 6914">
                        <a:extLst>
                          <a:ext uri="{FF2B5EF4-FFF2-40B4-BE49-F238E27FC236}">
                            <a16:creationId xmlns:a16="http://schemas.microsoft.com/office/drawing/2014/main" id="{82BD8574-CA6D-BF5D-E223-5932C3583E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6" name="直線コネクタ 6915">
                        <a:extLst>
                          <a:ext uri="{FF2B5EF4-FFF2-40B4-BE49-F238E27FC236}">
                            <a16:creationId xmlns:a16="http://schemas.microsoft.com/office/drawing/2014/main" id="{694EE658-6FAD-E28F-969B-BB222F1E01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7" name="直線コネクタ 6916">
                        <a:extLst>
                          <a:ext uri="{FF2B5EF4-FFF2-40B4-BE49-F238E27FC236}">
                            <a16:creationId xmlns:a16="http://schemas.microsoft.com/office/drawing/2014/main" id="{22E59831-930C-AF4B-2298-95BAB93BB2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8" name="直線コネクタ 6917">
                        <a:extLst>
                          <a:ext uri="{FF2B5EF4-FFF2-40B4-BE49-F238E27FC236}">
                            <a16:creationId xmlns:a16="http://schemas.microsoft.com/office/drawing/2014/main" id="{FFB627EE-D907-7C37-F599-919C30F8B3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9" name="直線コネクタ 6918">
                        <a:extLst>
                          <a:ext uri="{FF2B5EF4-FFF2-40B4-BE49-F238E27FC236}">
                            <a16:creationId xmlns:a16="http://schemas.microsoft.com/office/drawing/2014/main" id="{554A3E62-4C5E-299D-C8AF-DF262E52DD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0" name="直線コネクタ 6919">
                        <a:extLst>
                          <a:ext uri="{FF2B5EF4-FFF2-40B4-BE49-F238E27FC236}">
                            <a16:creationId xmlns:a16="http://schemas.microsoft.com/office/drawing/2014/main" id="{0A332C65-12F5-08E5-E9C9-B0E7D7BECB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1" name="直線コネクタ 6920">
                        <a:extLst>
                          <a:ext uri="{FF2B5EF4-FFF2-40B4-BE49-F238E27FC236}">
                            <a16:creationId xmlns:a16="http://schemas.microsoft.com/office/drawing/2014/main" id="{995697F1-F0BF-FA66-2355-9F5EDE3418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2" name="直線コネクタ 6921">
                        <a:extLst>
                          <a:ext uri="{FF2B5EF4-FFF2-40B4-BE49-F238E27FC236}">
                            <a16:creationId xmlns:a16="http://schemas.microsoft.com/office/drawing/2014/main" id="{D719BE39-ED77-2E6A-46AE-111471A699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3" name="直線コネクタ 6922">
                        <a:extLst>
                          <a:ext uri="{FF2B5EF4-FFF2-40B4-BE49-F238E27FC236}">
                            <a16:creationId xmlns:a16="http://schemas.microsoft.com/office/drawing/2014/main" id="{A1C1AA9A-9ABA-AD78-0A2A-A5F3BCF067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4" name="直線コネクタ 6923">
                        <a:extLst>
                          <a:ext uri="{FF2B5EF4-FFF2-40B4-BE49-F238E27FC236}">
                            <a16:creationId xmlns:a16="http://schemas.microsoft.com/office/drawing/2014/main" id="{E4823BE3-488C-B2C7-2507-9D481613C0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5" name="直線コネクタ 6924">
                        <a:extLst>
                          <a:ext uri="{FF2B5EF4-FFF2-40B4-BE49-F238E27FC236}">
                            <a16:creationId xmlns:a16="http://schemas.microsoft.com/office/drawing/2014/main" id="{3D403B76-2BB8-2C7D-E73A-5F58AB1588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6" name="直線コネクタ 6925">
                        <a:extLst>
                          <a:ext uri="{FF2B5EF4-FFF2-40B4-BE49-F238E27FC236}">
                            <a16:creationId xmlns:a16="http://schemas.microsoft.com/office/drawing/2014/main" id="{894961FA-0AC6-D9E2-DE86-875AC113D2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7" name="直線コネクタ 6926">
                        <a:extLst>
                          <a:ext uri="{FF2B5EF4-FFF2-40B4-BE49-F238E27FC236}">
                            <a16:creationId xmlns:a16="http://schemas.microsoft.com/office/drawing/2014/main" id="{AFB258F1-D0A1-4D8F-FA13-12E127A727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8" name="直線コネクタ 6927">
                        <a:extLst>
                          <a:ext uri="{FF2B5EF4-FFF2-40B4-BE49-F238E27FC236}">
                            <a16:creationId xmlns:a16="http://schemas.microsoft.com/office/drawing/2014/main" id="{6F68829E-BFCC-4FE5-E4C7-96BD7EBD67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9" name="直線コネクタ 6928">
                        <a:extLst>
                          <a:ext uri="{FF2B5EF4-FFF2-40B4-BE49-F238E27FC236}">
                            <a16:creationId xmlns:a16="http://schemas.microsoft.com/office/drawing/2014/main" id="{9095B657-5FFB-84C3-9881-DAE924E720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1441" name="グループ化 11440">
                      <a:extLst>
                        <a:ext uri="{FF2B5EF4-FFF2-40B4-BE49-F238E27FC236}">
                          <a16:creationId xmlns:a16="http://schemas.microsoft.com/office/drawing/2014/main" id="{AFF49CD7-EBE9-CDDF-B329-9531FBDE52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442" name="直線コネクタ 11441">
                        <a:extLst>
                          <a:ext uri="{FF2B5EF4-FFF2-40B4-BE49-F238E27FC236}">
                            <a16:creationId xmlns:a16="http://schemas.microsoft.com/office/drawing/2014/main" id="{0BE761FD-B404-596A-EFB6-E37B265603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3" name="直線コネクタ 11442">
                        <a:extLst>
                          <a:ext uri="{FF2B5EF4-FFF2-40B4-BE49-F238E27FC236}">
                            <a16:creationId xmlns:a16="http://schemas.microsoft.com/office/drawing/2014/main" id="{B7A120F6-3967-B218-934E-EDB611D7B4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4" name="直線コネクタ 11443">
                        <a:extLst>
                          <a:ext uri="{FF2B5EF4-FFF2-40B4-BE49-F238E27FC236}">
                            <a16:creationId xmlns:a16="http://schemas.microsoft.com/office/drawing/2014/main" id="{5C14C639-5425-38F0-1571-8516B852F4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5" name="直線コネクタ 11444">
                        <a:extLst>
                          <a:ext uri="{FF2B5EF4-FFF2-40B4-BE49-F238E27FC236}">
                            <a16:creationId xmlns:a16="http://schemas.microsoft.com/office/drawing/2014/main" id="{3DEE06BA-FE4B-7F62-99FD-57C30AC25E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6" name="直線コネクタ 11445">
                        <a:extLst>
                          <a:ext uri="{FF2B5EF4-FFF2-40B4-BE49-F238E27FC236}">
                            <a16:creationId xmlns:a16="http://schemas.microsoft.com/office/drawing/2014/main" id="{79A3BE33-DB02-E90A-F803-808F9D47BD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7" name="直線コネクタ 11446">
                        <a:extLst>
                          <a:ext uri="{FF2B5EF4-FFF2-40B4-BE49-F238E27FC236}">
                            <a16:creationId xmlns:a16="http://schemas.microsoft.com/office/drawing/2014/main" id="{0A6AE0C5-9475-1185-0903-992E241FA5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8" name="直線コネクタ 11447">
                        <a:extLst>
                          <a:ext uri="{FF2B5EF4-FFF2-40B4-BE49-F238E27FC236}">
                            <a16:creationId xmlns:a16="http://schemas.microsoft.com/office/drawing/2014/main" id="{A5488DAA-C59B-222E-DC60-D6398DB0CF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9" name="直線コネクタ 11448">
                        <a:extLst>
                          <a:ext uri="{FF2B5EF4-FFF2-40B4-BE49-F238E27FC236}">
                            <a16:creationId xmlns:a16="http://schemas.microsoft.com/office/drawing/2014/main" id="{0BFA83FB-3F19-2D43-1826-B99A77008F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0" name="直線コネクタ 11449">
                        <a:extLst>
                          <a:ext uri="{FF2B5EF4-FFF2-40B4-BE49-F238E27FC236}">
                            <a16:creationId xmlns:a16="http://schemas.microsoft.com/office/drawing/2014/main" id="{A2132082-A0CC-332F-3A4A-6153AC0E48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1" name="直線コネクタ 11450">
                        <a:extLst>
                          <a:ext uri="{FF2B5EF4-FFF2-40B4-BE49-F238E27FC236}">
                            <a16:creationId xmlns:a16="http://schemas.microsoft.com/office/drawing/2014/main" id="{B5EE474C-C3BA-18C4-3ADD-E186B51423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2" name="直線コネクタ 11451">
                        <a:extLst>
                          <a:ext uri="{FF2B5EF4-FFF2-40B4-BE49-F238E27FC236}">
                            <a16:creationId xmlns:a16="http://schemas.microsoft.com/office/drawing/2014/main" id="{FE15A07C-D363-6DC0-C73E-9FA11559BD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3" name="直線コネクタ 11452">
                        <a:extLst>
                          <a:ext uri="{FF2B5EF4-FFF2-40B4-BE49-F238E27FC236}">
                            <a16:creationId xmlns:a16="http://schemas.microsoft.com/office/drawing/2014/main" id="{FFB04C99-FB90-1CF0-618E-7E66409A90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4" name="直線コネクタ 11453">
                        <a:extLst>
                          <a:ext uri="{FF2B5EF4-FFF2-40B4-BE49-F238E27FC236}">
                            <a16:creationId xmlns:a16="http://schemas.microsoft.com/office/drawing/2014/main" id="{9B1462F6-BA0B-CB4B-FB2D-B8BF6EC5E4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5" name="直線コネクタ 11454">
                        <a:extLst>
                          <a:ext uri="{FF2B5EF4-FFF2-40B4-BE49-F238E27FC236}">
                            <a16:creationId xmlns:a16="http://schemas.microsoft.com/office/drawing/2014/main" id="{288B6243-F726-704F-A0DD-FDCF640675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2" name="直線コネクタ 6911">
                        <a:extLst>
                          <a:ext uri="{FF2B5EF4-FFF2-40B4-BE49-F238E27FC236}">
                            <a16:creationId xmlns:a16="http://schemas.microsoft.com/office/drawing/2014/main" id="{F735CA3A-7699-D9A1-1860-F8E950EC74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3" name="直線コネクタ 6912">
                        <a:extLst>
                          <a:ext uri="{FF2B5EF4-FFF2-40B4-BE49-F238E27FC236}">
                            <a16:creationId xmlns:a16="http://schemas.microsoft.com/office/drawing/2014/main" id="{1DBB3BC5-2FC7-C997-D49F-F41B7CEFB1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6" name="グループ化 6845">
                    <a:extLst>
                      <a:ext uri="{FF2B5EF4-FFF2-40B4-BE49-F238E27FC236}">
                        <a16:creationId xmlns:a16="http://schemas.microsoft.com/office/drawing/2014/main" id="{C2B195CC-1343-4B4F-03AC-5E23DE1B7B3E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24" name="直線コネクタ 11423">
                      <a:extLst>
                        <a:ext uri="{FF2B5EF4-FFF2-40B4-BE49-F238E27FC236}">
                          <a16:creationId xmlns:a16="http://schemas.microsoft.com/office/drawing/2014/main" id="{231AEE15-0604-A4BC-88FD-F433B33366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5" name="直線コネクタ 11424">
                      <a:extLst>
                        <a:ext uri="{FF2B5EF4-FFF2-40B4-BE49-F238E27FC236}">
                          <a16:creationId xmlns:a16="http://schemas.microsoft.com/office/drawing/2014/main" id="{8DAA2FD4-02C1-3DC4-0ED3-2F28F6A917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6" name="直線コネクタ 11425">
                      <a:extLst>
                        <a:ext uri="{FF2B5EF4-FFF2-40B4-BE49-F238E27FC236}">
                          <a16:creationId xmlns:a16="http://schemas.microsoft.com/office/drawing/2014/main" id="{FEEBFF18-254C-C296-79AB-1CB589282A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7" name="直線コネクタ 11426">
                      <a:extLst>
                        <a:ext uri="{FF2B5EF4-FFF2-40B4-BE49-F238E27FC236}">
                          <a16:creationId xmlns:a16="http://schemas.microsoft.com/office/drawing/2014/main" id="{9C685B5E-5653-4093-1CB9-7C7345220C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8" name="直線コネクタ 11427">
                      <a:extLst>
                        <a:ext uri="{FF2B5EF4-FFF2-40B4-BE49-F238E27FC236}">
                          <a16:creationId xmlns:a16="http://schemas.microsoft.com/office/drawing/2014/main" id="{2229E7E9-9366-69C5-7FF5-AAFE972300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9" name="直線コネクタ 11428">
                      <a:extLst>
                        <a:ext uri="{FF2B5EF4-FFF2-40B4-BE49-F238E27FC236}">
                          <a16:creationId xmlns:a16="http://schemas.microsoft.com/office/drawing/2014/main" id="{4EB3AB0F-7707-748B-EED1-917FEB42C1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0" name="直線コネクタ 11429">
                      <a:extLst>
                        <a:ext uri="{FF2B5EF4-FFF2-40B4-BE49-F238E27FC236}">
                          <a16:creationId xmlns:a16="http://schemas.microsoft.com/office/drawing/2014/main" id="{7A072D98-3500-15A8-6F91-358D2DB92B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1" name="直線コネクタ 11430">
                      <a:extLst>
                        <a:ext uri="{FF2B5EF4-FFF2-40B4-BE49-F238E27FC236}">
                          <a16:creationId xmlns:a16="http://schemas.microsoft.com/office/drawing/2014/main" id="{864DD3D4-0186-FAA0-1D32-1D3D02D5D9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2" name="直線コネクタ 11431">
                      <a:extLst>
                        <a:ext uri="{FF2B5EF4-FFF2-40B4-BE49-F238E27FC236}">
                          <a16:creationId xmlns:a16="http://schemas.microsoft.com/office/drawing/2014/main" id="{08EAF78F-DC4E-E504-41E1-B696336CBF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3" name="直線コネクタ 11432">
                      <a:extLst>
                        <a:ext uri="{FF2B5EF4-FFF2-40B4-BE49-F238E27FC236}">
                          <a16:creationId xmlns:a16="http://schemas.microsoft.com/office/drawing/2014/main" id="{013BEF60-F892-9FF6-B3E1-0D9DB96032E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4" name="直線コネクタ 11433">
                      <a:extLst>
                        <a:ext uri="{FF2B5EF4-FFF2-40B4-BE49-F238E27FC236}">
                          <a16:creationId xmlns:a16="http://schemas.microsoft.com/office/drawing/2014/main" id="{A0E0E02D-948B-6269-A277-EF9EB7397E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5" name="直線コネクタ 11434">
                      <a:extLst>
                        <a:ext uri="{FF2B5EF4-FFF2-40B4-BE49-F238E27FC236}">
                          <a16:creationId xmlns:a16="http://schemas.microsoft.com/office/drawing/2014/main" id="{EB8CF182-8BDB-B189-EFDE-0944BA4017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6" name="直線コネクタ 11435">
                      <a:extLst>
                        <a:ext uri="{FF2B5EF4-FFF2-40B4-BE49-F238E27FC236}">
                          <a16:creationId xmlns:a16="http://schemas.microsoft.com/office/drawing/2014/main" id="{F025F9E8-760D-638A-1980-091201CF05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7" name="直線コネクタ 11436">
                      <a:extLst>
                        <a:ext uri="{FF2B5EF4-FFF2-40B4-BE49-F238E27FC236}">
                          <a16:creationId xmlns:a16="http://schemas.microsoft.com/office/drawing/2014/main" id="{0EA3F819-535E-EE5F-8BE9-6DD5B66CD5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8" name="直線コネクタ 11437">
                      <a:extLst>
                        <a:ext uri="{FF2B5EF4-FFF2-40B4-BE49-F238E27FC236}">
                          <a16:creationId xmlns:a16="http://schemas.microsoft.com/office/drawing/2014/main" id="{96449253-44D6-2256-C229-B088358BFC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9" name="直線コネクタ 11438">
                      <a:extLst>
                        <a:ext uri="{FF2B5EF4-FFF2-40B4-BE49-F238E27FC236}">
                          <a16:creationId xmlns:a16="http://schemas.microsoft.com/office/drawing/2014/main" id="{2C19DED8-F15C-0060-7635-559F7CF3B4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847" name="グループ化 6846">
                    <a:extLst>
                      <a:ext uri="{FF2B5EF4-FFF2-40B4-BE49-F238E27FC236}">
                        <a16:creationId xmlns:a16="http://schemas.microsoft.com/office/drawing/2014/main" id="{09CD749F-84B9-F181-23DD-7AF720E53791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05" name="直線コネクタ 11404">
                      <a:extLst>
                        <a:ext uri="{FF2B5EF4-FFF2-40B4-BE49-F238E27FC236}">
                          <a16:creationId xmlns:a16="http://schemas.microsoft.com/office/drawing/2014/main" id="{B51670F5-444F-EEF1-93AE-2504A6A0F1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09" name="直線コネクタ 11408">
                      <a:extLst>
                        <a:ext uri="{FF2B5EF4-FFF2-40B4-BE49-F238E27FC236}">
                          <a16:creationId xmlns:a16="http://schemas.microsoft.com/office/drawing/2014/main" id="{51C77BC3-74DC-C12B-FDEA-172D4E8E65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0" name="直線コネクタ 11409">
                      <a:extLst>
                        <a:ext uri="{FF2B5EF4-FFF2-40B4-BE49-F238E27FC236}">
                          <a16:creationId xmlns:a16="http://schemas.microsoft.com/office/drawing/2014/main" id="{5BFE61B5-732A-9455-B804-B2F21A790A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1" name="直線コネクタ 11410">
                      <a:extLst>
                        <a:ext uri="{FF2B5EF4-FFF2-40B4-BE49-F238E27FC236}">
                          <a16:creationId xmlns:a16="http://schemas.microsoft.com/office/drawing/2014/main" id="{05421329-2FE1-9F0F-F240-2CAC54CCD3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2" name="直線コネクタ 11411">
                      <a:extLst>
                        <a:ext uri="{FF2B5EF4-FFF2-40B4-BE49-F238E27FC236}">
                          <a16:creationId xmlns:a16="http://schemas.microsoft.com/office/drawing/2014/main" id="{CEA99E95-7C64-AB91-C16A-EB392EAD0E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3" name="直線コネクタ 11412">
                      <a:extLst>
                        <a:ext uri="{FF2B5EF4-FFF2-40B4-BE49-F238E27FC236}">
                          <a16:creationId xmlns:a16="http://schemas.microsoft.com/office/drawing/2014/main" id="{2F394A86-B64C-7D6B-DC19-736ACFC568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4" name="直線コネクタ 11413">
                      <a:extLst>
                        <a:ext uri="{FF2B5EF4-FFF2-40B4-BE49-F238E27FC236}">
                          <a16:creationId xmlns:a16="http://schemas.microsoft.com/office/drawing/2014/main" id="{0EF0C95E-60EE-8FA9-592D-E09852D612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5" name="直線コネクタ 11414">
                      <a:extLst>
                        <a:ext uri="{FF2B5EF4-FFF2-40B4-BE49-F238E27FC236}">
                          <a16:creationId xmlns:a16="http://schemas.microsoft.com/office/drawing/2014/main" id="{A47690FE-D7B6-2BF3-28EC-6B43E7728F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6" name="直線コネクタ 11415">
                      <a:extLst>
                        <a:ext uri="{FF2B5EF4-FFF2-40B4-BE49-F238E27FC236}">
                          <a16:creationId xmlns:a16="http://schemas.microsoft.com/office/drawing/2014/main" id="{7E2F3F49-10EB-25DE-4A2B-85AF1DE6AB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7" name="直線コネクタ 11416">
                      <a:extLst>
                        <a:ext uri="{FF2B5EF4-FFF2-40B4-BE49-F238E27FC236}">
                          <a16:creationId xmlns:a16="http://schemas.microsoft.com/office/drawing/2014/main" id="{4598589E-BF8C-1AAD-116F-5B788D07A9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8" name="直線コネクタ 11417">
                      <a:extLst>
                        <a:ext uri="{FF2B5EF4-FFF2-40B4-BE49-F238E27FC236}">
                          <a16:creationId xmlns:a16="http://schemas.microsoft.com/office/drawing/2014/main" id="{A1A755AB-B7AF-BFB7-0C00-2F00E9471B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9" name="直線コネクタ 11418">
                      <a:extLst>
                        <a:ext uri="{FF2B5EF4-FFF2-40B4-BE49-F238E27FC236}">
                          <a16:creationId xmlns:a16="http://schemas.microsoft.com/office/drawing/2014/main" id="{8C5E66C8-6709-1717-AFDB-581583B33E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0" name="直線コネクタ 11419">
                      <a:extLst>
                        <a:ext uri="{FF2B5EF4-FFF2-40B4-BE49-F238E27FC236}">
                          <a16:creationId xmlns:a16="http://schemas.microsoft.com/office/drawing/2014/main" id="{07065AA1-0BF6-423E-C892-ADCD4DCFDD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1" name="直線コネクタ 11420">
                      <a:extLst>
                        <a:ext uri="{FF2B5EF4-FFF2-40B4-BE49-F238E27FC236}">
                          <a16:creationId xmlns:a16="http://schemas.microsoft.com/office/drawing/2014/main" id="{4C05DC67-BC76-1733-2D26-1C65F9800C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2" name="直線コネクタ 11421">
                      <a:extLst>
                        <a:ext uri="{FF2B5EF4-FFF2-40B4-BE49-F238E27FC236}">
                          <a16:creationId xmlns:a16="http://schemas.microsoft.com/office/drawing/2014/main" id="{35440B3D-5D12-DDC7-C6DF-1EB4726BBC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3" name="直線コネクタ 11422">
                      <a:extLst>
                        <a:ext uri="{FF2B5EF4-FFF2-40B4-BE49-F238E27FC236}">
                          <a16:creationId xmlns:a16="http://schemas.microsoft.com/office/drawing/2014/main" id="{51DDC7A5-7A5A-4178-A4A1-FBEA13FCF2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797" name="グループ化 6796">
                  <a:extLst>
                    <a:ext uri="{FF2B5EF4-FFF2-40B4-BE49-F238E27FC236}">
                      <a16:creationId xmlns:a16="http://schemas.microsoft.com/office/drawing/2014/main" id="{BCEF84DC-A200-B3D8-8095-97730B27BD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6" name="直線コネクタ 6835">
                    <a:extLst>
                      <a:ext uri="{FF2B5EF4-FFF2-40B4-BE49-F238E27FC236}">
                        <a16:creationId xmlns:a16="http://schemas.microsoft.com/office/drawing/2014/main" id="{8FDA0E8C-17A6-1ED2-6B04-3F7C42F927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7" name="直線コネクタ 6836">
                    <a:extLst>
                      <a:ext uri="{FF2B5EF4-FFF2-40B4-BE49-F238E27FC236}">
                        <a16:creationId xmlns:a16="http://schemas.microsoft.com/office/drawing/2014/main" id="{1E037859-396B-71D3-2945-26BAD7D209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8" name="直線コネクタ 6837">
                    <a:extLst>
                      <a:ext uri="{FF2B5EF4-FFF2-40B4-BE49-F238E27FC236}">
                        <a16:creationId xmlns:a16="http://schemas.microsoft.com/office/drawing/2014/main" id="{6BCEAC8B-00BF-77A6-6C70-A4933F1CA9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9" name="直線コネクタ 6838">
                    <a:extLst>
                      <a:ext uri="{FF2B5EF4-FFF2-40B4-BE49-F238E27FC236}">
                        <a16:creationId xmlns:a16="http://schemas.microsoft.com/office/drawing/2014/main" id="{DBEA25E9-FDB7-40E4-A026-9AC5AD1510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0" name="直線コネクタ 6839">
                    <a:extLst>
                      <a:ext uri="{FF2B5EF4-FFF2-40B4-BE49-F238E27FC236}">
                        <a16:creationId xmlns:a16="http://schemas.microsoft.com/office/drawing/2014/main" id="{B27E38CE-F261-5A94-A312-FB15F89874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1" name="直線コネクタ 6840">
                    <a:extLst>
                      <a:ext uri="{FF2B5EF4-FFF2-40B4-BE49-F238E27FC236}">
                        <a16:creationId xmlns:a16="http://schemas.microsoft.com/office/drawing/2014/main" id="{E938E60A-C8C2-3813-0483-E873AA6E40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5" name="グループ化 6814">
                  <a:extLst>
                    <a:ext uri="{FF2B5EF4-FFF2-40B4-BE49-F238E27FC236}">
                      <a16:creationId xmlns:a16="http://schemas.microsoft.com/office/drawing/2014/main" id="{B58D5086-33A8-62B7-8956-18ED2C1BB4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0" name="直線コネクタ 6829">
                    <a:extLst>
                      <a:ext uri="{FF2B5EF4-FFF2-40B4-BE49-F238E27FC236}">
                        <a16:creationId xmlns:a16="http://schemas.microsoft.com/office/drawing/2014/main" id="{F5B6F853-B571-F7C5-2069-B55EA205C1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1" name="直線コネクタ 6830">
                    <a:extLst>
                      <a:ext uri="{FF2B5EF4-FFF2-40B4-BE49-F238E27FC236}">
                        <a16:creationId xmlns:a16="http://schemas.microsoft.com/office/drawing/2014/main" id="{9128BA70-8B7E-EFA2-F82E-6332B4F3E9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2" name="直線コネクタ 6831">
                    <a:extLst>
                      <a:ext uri="{FF2B5EF4-FFF2-40B4-BE49-F238E27FC236}">
                        <a16:creationId xmlns:a16="http://schemas.microsoft.com/office/drawing/2014/main" id="{001F2AE5-1D72-78D0-D9A4-F7CAF447A6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3" name="直線コネクタ 6832">
                    <a:extLst>
                      <a:ext uri="{FF2B5EF4-FFF2-40B4-BE49-F238E27FC236}">
                        <a16:creationId xmlns:a16="http://schemas.microsoft.com/office/drawing/2014/main" id="{48CEB785-CA88-B339-B6F2-7991B7DAD5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4" name="直線コネクタ 6833">
                    <a:extLst>
                      <a:ext uri="{FF2B5EF4-FFF2-40B4-BE49-F238E27FC236}">
                        <a16:creationId xmlns:a16="http://schemas.microsoft.com/office/drawing/2014/main" id="{0B27E92F-17DF-EA7B-EFF8-FD50A63E12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5" name="直線コネクタ 6834">
                    <a:extLst>
                      <a:ext uri="{FF2B5EF4-FFF2-40B4-BE49-F238E27FC236}">
                        <a16:creationId xmlns:a16="http://schemas.microsoft.com/office/drawing/2014/main" id="{36073D01-51AC-BF83-0E97-097281C621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6" name="グループ化 6815">
                  <a:extLst>
                    <a:ext uri="{FF2B5EF4-FFF2-40B4-BE49-F238E27FC236}">
                      <a16:creationId xmlns:a16="http://schemas.microsoft.com/office/drawing/2014/main" id="{317BFE2A-AC1D-D0E8-6FEE-8509652C43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24" name="直線コネクタ 6823">
                    <a:extLst>
                      <a:ext uri="{FF2B5EF4-FFF2-40B4-BE49-F238E27FC236}">
                        <a16:creationId xmlns:a16="http://schemas.microsoft.com/office/drawing/2014/main" id="{1CA6B54F-5159-E377-5FE3-578842130C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5" name="直線コネクタ 6824">
                    <a:extLst>
                      <a:ext uri="{FF2B5EF4-FFF2-40B4-BE49-F238E27FC236}">
                        <a16:creationId xmlns:a16="http://schemas.microsoft.com/office/drawing/2014/main" id="{E00C4DAF-D4E8-1873-8C05-EEB9F8CBEF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6" name="直線コネクタ 6825">
                    <a:extLst>
                      <a:ext uri="{FF2B5EF4-FFF2-40B4-BE49-F238E27FC236}">
                        <a16:creationId xmlns:a16="http://schemas.microsoft.com/office/drawing/2014/main" id="{60A4AFC8-6EBA-1F91-5CFA-BB2BA14C41C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7" name="直線コネクタ 6826">
                    <a:extLst>
                      <a:ext uri="{FF2B5EF4-FFF2-40B4-BE49-F238E27FC236}">
                        <a16:creationId xmlns:a16="http://schemas.microsoft.com/office/drawing/2014/main" id="{78A35C79-21E7-FAD1-0BBF-1D58D1E0C9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8" name="直線コネクタ 6827">
                    <a:extLst>
                      <a:ext uri="{FF2B5EF4-FFF2-40B4-BE49-F238E27FC236}">
                        <a16:creationId xmlns:a16="http://schemas.microsoft.com/office/drawing/2014/main" id="{499C2EF7-4AD0-EC22-FE7D-6B57AE56CA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9" name="直線コネクタ 6828">
                    <a:extLst>
                      <a:ext uri="{FF2B5EF4-FFF2-40B4-BE49-F238E27FC236}">
                        <a16:creationId xmlns:a16="http://schemas.microsoft.com/office/drawing/2014/main" id="{CFB6F1EB-DDB2-14D3-16F9-3B1091B9D9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7" name="グループ化 6816">
                  <a:extLst>
                    <a:ext uri="{FF2B5EF4-FFF2-40B4-BE49-F238E27FC236}">
                      <a16:creationId xmlns:a16="http://schemas.microsoft.com/office/drawing/2014/main" id="{4C9C034D-7283-56C4-B8B9-A3F0C604F1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18" name="直線コネクタ 6817">
                    <a:extLst>
                      <a:ext uri="{FF2B5EF4-FFF2-40B4-BE49-F238E27FC236}">
                        <a16:creationId xmlns:a16="http://schemas.microsoft.com/office/drawing/2014/main" id="{1EC0F5FC-DC4D-5357-045E-D09CDE4CE5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19" name="直線コネクタ 6818">
                    <a:extLst>
                      <a:ext uri="{FF2B5EF4-FFF2-40B4-BE49-F238E27FC236}">
                        <a16:creationId xmlns:a16="http://schemas.microsoft.com/office/drawing/2014/main" id="{8E3700BF-6808-52F7-0E78-4A0914E2DF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0" name="直線コネクタ 6819">
                    <a:extLst>
                      <a:ext uri="{FF2B5EF4-FFF2-40B4-BE49-F238E27FC236}">
                        <a16:creationId xmlns:a16="http://schemas.microsoft.com/office/drawing/2014/main" id="{C823EE43-05E5-3159-F623-FFA42DDD71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1" name="直線コネクタ 6820">
                    <a:extLst>
                      <a:ext uri="{FF2B5EF4-FFF2-40B4-BE49-F238E27FC236}">
                        <a16:creationId xmlns:a16="http://schemas.microsoft.com/office/drawing/2014/main" id="{3F009C08-1C91-65F7-4A24-4F4C43EAA0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2" name="直線コネクタ 6821">
                    <a:extLst>
                      <a:ext uri="{FF2B5EF4-FFF2-40B4-BE49-F238E27FC236}">
                        <a16:creationId xmlns:a16="http://schemas.microsoft.com/office/drawing/2014/main" id="{79ED839D-1895-28F7-DD83-C2DC6D1518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3" name="直線コネクタ 6822">
                    <a:extLst>
                      <a:ext uri="{FF2B5EF4-FFF2-40B4-BE49-F238E27FC236}">
                        <a16:creationId xmlns:a16="http://schemas.microsoft.com/office/drawing/2014/main" id="{89F329FF-425B-6F22-24D4-C0A1439190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501FF269-9E4F-054E-84DA-2E37AD34729E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365" name="正方形/長方形 1364">
                  <a:extLst>
                    <a:ext uri="{FF2B5EF4-FFF2-40B4-BE49-F238E27FC236}">
                      <a16:creationId xmlns:a16="http://schemas.microsoft.com/office/drawing/2014/main" id="{76730F9F-36D3-11D8-E082-6EDCD323F9EB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66" name="グループ化 1365">
                  <a:extLst>
                    <a:ext uri="{FF2B5EF4-FFF2-40B4-BE49-F238E27FC236}">
                      <a16:creationId xmlns:a16="http://schemas.microsoft.com/office/drawing/2014/main" id="{E7E0213F-2AA4-DF33-40FC-CF63C3814C1A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08" name="グループ化 1407">
                    <a:extLst>
                      <a:ext uri="{FF2B5EF4-FFF2-40B4-BE49-F238E27FC236}">
                        <a16:creationId xmlns:a16="http://schemas.microsoft.com/office/drawing/2014/main" id="{62FFBF93-E244-26E5-766E-86158173A7DC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1358" name="正方形/長方形 11357">
                      <a:extLst>
                        <a:ext uri="{FF2B5EF4-FFF2-40B4-BE49-F238E27FC236}">
                          <a16:creationId xmlns:a16="http://schemas.microsoft.com/office/drawing/2014/main" id="{A96FFAEF-9478-D8C2-AEBC-BA066443C2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59" name="グループ化 11358">
                      <a:extLst>
                        <a:ext uri="{FF2B5EF4-FFF2-40B4-BE49-F238E27FC236}">
                          <a16:creationId xmlns:a16="http://schemas.microsoft.com/office/drawing/2014/main" id="{FF447B76-4B65-1179-855E-E8A0DDDEC7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6793" name="正方形/長方形 6792">
                        <a:extLst>
                          <a:ext uri="{FF2B5EF4-FFF2-40B4-BE49-F238E27FC236}">
                            <a16:creationId xmlns:a16="http://schemas.microsoft.com/office/drawing/2014/main" id="{68ECD1CD-0CC8-62B9-7882-91A04751A44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794" name="正方形/長方形 6793">
                        <a:extLst>
                          <a:ext uri="{FF2B5EF4-FFF2-40B4-BE49-F238E27FC236}">
                            <a16:creationId xmlns:a16="http://schemas.microsoft.com/office/drawing/2014/main" id="{CAB9F3F3-03C6-3811-C1DB-81C9EFD50F0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1360" name="グループ化 11359">
                      <a:extLst>
                        <a:ext uri="{FF2B5EF4-FFF2-40B4-BE49-F238E27FC236}">
                          <a16:creationId xmlns:a16="http://schemas.microsoft.com/office/drawing/2014/main" id="{E3179B93-B5EA-22F8-97EA-19105C7C7A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1370" name="正方形/長方形 11369">
                        <a:extLst>
                          <a:ext uri="{FF2B5EF4-FFF2-40B4-BE49-F238E27FC236}">
                            <a16:creationId xmlns:a16="http://schemas.microsoft.com/office/drawing/2014/main" id="{36E8F989-6C75-3B81-13C9-FB86517A17E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1371" name="グループ化 11370">
                        <a:extLst>
                          <a:ext uri="{FF2B5EF4-FFF2-40B4-BE49-F238E27FC236}">
                            <a16:creationId xmlns:a16="http://schemas.microsoft.com/office/drawing/2014/main" id="{F0AB86A3-3320-2134-655F-A0624200D8F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1372" name="正方形/長方形 11371">
                          <a:extLst>
                            <a:ext uri="{FF2B5EF4-FFF2-40B4-BE49-F238E27FC236}">
                              <a16:creationId xmlns:a16="http://schemas.microsoft.com/office/drawing/2014/main" id="{A97AE79C-9095-C6D7-B32C-E80BAB13EB2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6792" name="正方形/長方形 6791">
                          <a:extLst>
                            <a:ext uri="{FF2B5EF4-FFF2-40B4-BE49-F238E27FC236}">
                              <a16:creationId xmlns:a16="http://schemas.microsoft.com/office/drawing/2014/main" id="{C66827EE-FBA9-0503-251F-D1AE1D40024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1361" name="正方形/長方形 11360">
                      <a:extLst>
                        <a:ext uri="{FF2B5EF4-FFF2-40B4-BE49-F238E27FC236}">
                          <a16:creationId xmlns:a16="http://schemas.microsoft.com/office/drawing/2014/main" id="{DA79E804-AB97-5399-B4C7-8FF56CC600D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2" name="グループ化 11361">
                      <a:extLst>
                        <a:ext uri="{FF2B5EF4-FFF2-40B4-BE49-F238E27FC236}">
                          <a16:creationId xmlns:a16="http://schemas.microsoft.com/office/drawing/2014/main" id="{D313A565-6106-7ABD-F429-DE28237420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8" name="正方形/長方形 11367">
                        <a:extLst>
                          <a:ext uri="{FF2B5EF4-FFF2-40B4-BE49-F238E27FC236}">
                            <a16:creationId xmlns:a16="http://schemas.microsoft.com/office/drawing/2014/main" id="{2B22CAE2-5433-FAA3-381B-0497EB22C0E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9" name="正方形/長方形 11368">
                        <a:extLst>
                          <a:ext uri="{FF2B5EF4-FFF2-40B4-BE49-F238E27FC236}">
                            <a16:creationId xmlns:a16="http://schemas.microsoft.com/office/drawing/2014/main" id="{178EF63B-1171-8CE6-ACFE-B7A63871899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3" name="正方形/長方形 11362">
                      <a:extLst>
                        <a:ext uri="{FF2B5EF4-FFF2-40B4-BE49-F238E27FC236}">
                          <a16:creationId xmlns:a16="http://schemas.microsoft.com/office/drawing/2014/main" id="{01C017F6-1174-8E32-8670-6517DE90694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4" name="グループ化 11363">
                      <a:extLst>
                        <a:ext uri="{FF2B5EF4-FFF2-40B4-BE49-F238E27FC236}">
                          <a16:creationId xmlns:a16="http://schemas.microsoft.com/office/drawing/2014/main" id="{6257B214-1A1E-9056-567C-0C76EF1AA3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6" name="正方形/長方形 11365">
                        <a:extLst>
                          <a:ext uri="{FF2B5EF4-FFF2-40B4-BE49-F238E27FC236}">
                            <a16:creationId xmlns:a16="http://schemas.microsoft.com/office/drawing/2014/main" id="{1D6B6BCA-3D0C-832B-1B34-E9DF88D2737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7" name="正方形/長方形 11366">
                        <a:extLst>
                          <a:ext uri="{FF2B5EF4-FFF2-40B4-BE49-F238E27FC236}">
                            <a16:creationId xmlns:a16="http://schemas.microsoft.com/office/drawing/2014/main" id="{B2F72AE0-79E5-BCE1-C7FF-B166304E90E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5" name="正方形/長方形 11364">
                      <a:extLst>
                        <a:ext uri="{FF2B5EF4-FFF2-40B4-BE49-F238E27FC236}">
                          <a16:creationId xmlns:a16="http://schemas.microsoft.com/office/drawing/2014/main" id="{20FAB286-205C-036F-76F5-EAD7DD9462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09" name="グループ化 1408">
                    <a:extLst>
                      <a:ext uri="{FF2B5EF4-FFF2-40B4-BE49-F238E27FC236}">
                        <a16:creationId xmlns:a16="http://schemas.microsoft.com/office/drawing/2014/main" id="{D7AE675C-352E-CF55-DCA5-BB52D12EB730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770" name="グループ化 6769">
                      <a:extLst>
                        <a:ext uri="{FF2B5EF4-FFF2-40B4-BE49-F238E27FC236}">
                          <a16:creationId xmlns:a16="http://schemas.microsoft.com/office/drawing/2014/main" id="{61F8B80C-2E07-CA1C-A69F-2801A6DA31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342" name="直線コネクタ 11341">
                        <a:extLst>
                          <a:ext uri="{FF2B5EF4-FFF2-40B4-BE49-F238E27FC236}">
                            <a16:creationId xmlns:a16="http://schemas.microsoft.com/office/drawing/2014/main" id="{A1DA98AA-4B2E-4AB9-CAE9-6B8792F455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3" name="直線コネクタ 11342">
                        <a:extLst>
                          <a:ext uri="{FF2B5EF4-FFF2-40B4-BE49-F238E27FC236}">
                            <a16:creationId xmlns:a16="http://schemas.microsoft.com/office/drawing/2014/main" id="{09B3BF53-9140-DDED-E5C8-B7ACC08EBC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4" name="直線コネクタ 11343">
                        <a:extLst>
                          <a:ext uri="{FF2B5EF4-FFF2-40B4-BE49-F238E27FC236}">
                            <a16:creationId xmlns:a16="http://schemas.microsoft.com/office/drawing/2014/main" id="{D6FFF085-5374-0F87-63B8-2F5A198822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5" name="直線コネクタ 11344">
                        <a:extLst>
                          <a:ext uri="{FF2B5EF4-FFF2-40B4-BE49-F238E27FC236}">
                            <a16:creationId xmlns:a16="http://schemas.microsoft.com/office/drawing/2014/main" id="{1F2C899B-C867-3555-7A34-FA5274C5C6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6" name="直線コネクタ 11345">
                        <a:extLst>
                          <a:ext uri="{FF2B5EF4-FFF2-40B4-BE49-F238E27FC236}">
                            <a16:creationId xmlns:a16="http://schemas.microsoft.com/office/drawing/2014/main" id="{D3B14D5F-374E-EE18-D673-DDF2A50E99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7" name="直線コネクタ 11346">
                        <a:extLst>
                          <a:ext uri="{FF2B5EF4-FFF2-40B4-BE49-F238E27FC236}">
                            <a16:creationId xmlns:a16="http://schemas.microsoft.com/office/drawing/2014/main" id="{EF453AA3-AED5-BC3F-7AF4-B81728D522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8" name="直線コネクタ 11347">
                        <a:extLst>
                          <a:ext uri="{FF2B5EF4-FFF2-40B4-BE49-F238E27FC236}">
                            <a16:creationId xmlns:a16="http://schemas.microsoft.com/office/drawing/2014/main" id="{875F52FE-42AD-8BC1-E35F-3951EAF624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9" name="直線コネクタ 11348">
                        <a:extLst>
                          <a:ext uri="{FF2B5EF4-FFF2-40B4-BE49-F238E27FC236}">
                            <a16:creationId xmlns:a16="http://schemas.microsoft.com/office/drawing/2014/main" id="{1A933D3C-98C4-9601-DAD6-EABEA56C02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0" name="直線コネクタ 11349">
                        <a:extLst>
                          <a:ext uri="{FF2B5EF4-FFF2-40B4-BE49-F238E27FC236}">
                            <a16:creationId xmlns:a16="http://schemas.microsoft.com/office/drawing/2014/main" id="{6F20CFAF-6DEB-75E2-10E8-75FB1F2577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1" name="直線コネクタ 11350">
                        <a:extLst>
                          <a:ext uri="{FF2B5EF4-FFF2-40B4-BE49-F238E27FC236}">
                            <a16:creationId xmlns:a16="http://schemas.microsoft.com/office/drawing/2014/main" id="{EF3F4F62-0BAB-4D05-7D0D-97161BA5DC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2" name="直線コネクタ 11351">
                        <a:extLst>
                          <a:ext uri="{FF2B5EF4-FFF2-40B4-BE49-F238E27FC236}">
                            <a16:creationId xmlns:a16="http://schemas.microsoft.com/office/drawing/2014/main" id="{A67CAA8D-E8AF-12AC-74E9-1D4F885011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3" name="直線コネクタ 11352">
                        <a:extLst>
                          <a:ext uri="{FF2B5EF4-FFF2-40B4-BE49-F238E27FC236}">
                            <a16:creationId xmlns:a16="http://schemas.microsoft.com/office/drawing/2014/main" id="{AFEE015A-E368-1F05-1A2D-ACBFD62F90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4" name="直線コネクタ 11353">
                        <a:extLst>
                          <a:ext uri="{FF2B5EF4-FFF2-40B4-BE49-F238E27FC236}">
                            <a16:creationId xmlns:a16="http://schemas.microsoft.com/office/drawing/2014/main" id="{A4A8F2DD-BE9E-BA64-2E99-C0DBB24265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5" name="直線コネクタ 11354">
                        <a:extLst>
                          <a:ext uri="{FF2B5EF4-FFF2-40B4-BE49-F238E27FC236}">
                            <a16:creationId xmlns:a16="http://schemas.microsoft.com/office/drawing/2014/main" id="{3D212275-4C9A-2BA0-5E94-EFD3CE2A52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6" name="直線コネクタ 11355">
                        <a:extLst>
                          <a:ext uri="{FF2B5EF4-FFF2-40B4-BE49-F238E27FC236}">
                            <a16:creationId xmlns:a16="http://schemas.microsoft.com/office/drawing/2014/main" id="{BFEF1217-248E-7AC4-BE5A-962484600A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7" name="直線コネクタ 11356">
                        <a:extLst>
                          <a:ext uri="{FF2B5EF4-FFF2-40B4-BE49-F238E27FC236}">
                            <a16:creationId xmlns:a16="http://schemas.microsoft.com/office/drawing/2014/main" id="{C7AE79E1-B9B7-2BC9-D357-7B1FFC3E29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771" name="グループ化 6770">
                      <a:extLst>
                        <a:ext uri="{FF2B5EF4-FFF2-40B4-BE49-F238E27FC236}">
                          <a16:creationId xmlns:a16="http://schemas.microsoft.com/office/drawing/2014/main" id="{E8597039-00E2-70CD-C2BE-EC6B3D1733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772" name="直線コネクタ 6771">
                        <a:extLst>
                          <a:ext uri="{FF2B5EF4-FFF2-40B4-BE49-F238E27FC236}">
                            <a16:creationId xmlns:a16="http://schemas.microsoft.com/office/drawing/2014/main" id="{B784A3BE-DA73-148A-E30D-F310ACAC07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73" name="直線コネクタ 6772">
                        <a:extLst>
                          <a:ext uri="{FF2B5EF4-FFF2-40B4-BE49-F238E27FC236}">
                            <a16:creationId xmlns:a16="http://schemas.microsoft.com/office/drawing/2014/main" id="{37361987-4976-A2F4-47B5-5423D255ED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8" name="直線コネクタ 11327">
                        <a:extLst>
                          <a:ext uri="{FF2B5EF4-FFF2-40B4-BE49-F238E27FC236}">
                            <a16:creationId xmlns:a16="http://schemas.microsoft.com/office/drawing/2014/main" id="{D9574EDA-E892-3A38-87CA-C6DB5492D6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9" name="直線コネクタ 11328">
                        <a:extLst>
                          <a:ext uri="{FF2B5EF4-FFF2-40B4-BE49-F238E27FC236}">
                            <a16:creationId xmlns:a16="http://schemas.microsoft.com/office/drawing/2014/main" id="{4D4ED3A5-4846-8D2B-6260-1536F9D0A6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0" name="直線コネクタ 11329">
                        <a:extLst>
                          <a:ext uri="{FF2B5EF4-FFF2-40B4-BE49-F238E27FC236}">
                            <a16:creationId xmlns:a16="http://schemas.microsoft.com/office/drawing/2014/main" id="{B7BBD406-E78C-5BD8-6DA4-DA99C4FC9A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1" name="直線コネクタ 11330">
                        <a:extLst>
                          <a:ext uri="{FF2B5EF4-FFF2-40B4-BE49-F238E27FC236}">
                            <a16:creationId xmlns:a16="http://schemas.microsoft.com/office/drawing/2014/main" id="{1E28E195-8687-5E8C-B1AD-5DD5155901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2" name="直線コネクタ 11331">
                        <a:extLst>
                          <a:ext uri="{FF2B5EF4-FFF2-40B4-BE49-F238E27FC236}">
                            <a16:creationId xmlns:a16="http://schemas.microsoft.com/office/drawing/2014/main" id="{2CE6F2EF-9457-173B-5F4C-C2BB54D818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3" name="直線コネクタ 11332">
                        <a:extLst>
                          <a:ext uri="{FF2B5EF4-FFF2-40B4-BE49-F238E27FC236}">
                            <a16:creationId xmlns:a16="http://schemas.microsoft.com/office/drawing/2014/main" id="{645EACF0-3861-2112-FBF9-07DF487B23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4" name="直線コネクタ 11333">
                        <a:extLst>
                          <a:ext uri="{FF2B5EF4-FFF2-40B4-BE49-F238E27FC236}">
                            <a16:creationId xmlns:a16="http://schemas.microsoft.com/office/drawing/2014/main" id="{0A43DC84-A9C7-C465-78AC-B909C6904B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5" name="直線コネクタ 11334">
                        <a:extLst>
                          <a:ext uri="{FF2B5EF4-FFF2-40B4-BE49-F238E27FC236}">
                            <a16:creationId xmlns:a16="http://schemas.microsoft.com/office/drawing/2014/main" id="{F663FE05-7E1A-4062-133F-64F9BDAE08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6" name="直線コネクタ 11335">
                        <a:extLst>
                          <a:ext uri="{FF2B5EF4-FFF2-40B4-BE49-F238E27FC236}">
                            <a16:creationId xmlns:a16="http://schemas.microsoft.com/office/drawing/2014/main" id="{B401B4FC-E482-2421-3901-8C0D420371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7" name="直線コネクタ 11336">
                        <a:extLst>
                          <a:ext uri="{FF2B5EF4-FFF2-40B4-BE49-F238E27FC236}">
                            <a16:creationId xmlns:a16="http://schemas.microsoft.com/office/drawing/2014/main" id="{CCEA9312-A993-8C0F-859C-14EB2FFECA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8" name="直線コネクタ 11337">
                        <a:extLst>
                          <a:ext uri="{FF2B5EF4-FFF2-40B4-BE49-F238E27FC236}">
                            <a16:creationId xmlns:a16="http://schemas.microsoft.com/office/drawing/2014/main" id="{51F656AC-C1EF-FE64-641F-79226884E8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9" name="直線コネクタ 11338">
                        <a:extLst>
                          <a:ext uri="{FF2B5EF4-FFF2-40B4-BE49-F238E27FC236}">
                            <a16:creationId xmlns:a16="http://schemas.microsoft.com/office/drawing/2014/main" id="{A30D5A63-D222-09C2-709B-B25000294B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0" name="直線コネクタ 11339">
                        <a:extLst>
                          <a:ext uri="{FF2B5EF4-FFF2-40B4-BE49-F238E27FC236}">
                            <a16:creationId xmlns:a16="http://schemas.microsoft.com/office/drawing/2014/main" id="{95F261E2-81DB-D05E-3098-B28F98019F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1" name="直線コネクタ 11340">
                        <a:extLst>
                          <a:ext uri="{FF2B5EF4-FFF2-40B4-BE49-F238E27FC236}">
                            <a16:creationId xmlns:a16="http://schemas.microsoft.com/office/drawing/2014/main" id="{CE0DD2FF-B9A7-3219-855F-7F7321D40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0" name="グループ化 1409">
                    <a:extLst>
                      <a:ext uri="{FF2B5EF4-FFF2-40B4-BE49-F238E27FC236}">
                        <a16:creationId xmlns:a16="http://schemas.microsoft.com/office/drawing/2014/main" id="{7C2E9E90-B58C-FD1E-97C4-8AE3622E4BAD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34" name="グループ化 6633">
                      <a:extLst>
                        <a:ext uri="{FF2B5EF4-FFF2-40B4-BE49-F238E27FC236}">
                          <a16:creationId xmlns:a16="http://schemas.microsoft.com/office/drawing/2014/main" id="{3672942E-567F-CF45-EB62-CBF84D9B16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52" name="直線コネクタ 6651">
                        <a:extLst>
                          <a:ext uri="{FF2B5EF4-FFF2-40B4-BE49-F238E27FC236}">
                            <a16:creationId xmlns:a16="http://schemas.microsoft.com/office/drawing/2014/main" id="{41B10A5F-439E-897E-2F4E-63CB6E0699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8" name="直線コネクタ 6657">
                        <a:extLst>
                          <a:ext uri="{FF2B5EF4-FFF2-40B4-BE49-F238E27FC236}">
                            <a16:creationId xmlns:a16="http://schemas.microsoft.com/office/drawing/2014/main" id="{18E6E287-D32B-4073-3C17-355CF40D1A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39" name="直線コネクタ 6738">
                        <a:extLst>
                          <a:ext uri="{FF2B5EF4-FFF2-40B4-BE49-F238E27FC236}">
                            <a16:creationId xmlns:a16="http://schemas.microsoft.com/office/drawing/2014/main" id="{5378F271-78F4-6EF9-28BE-C2384DF4EA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40" name="直線コネクタ 6739">
                        <a:extLst>
                          <a:ext uri="{FF2B5EF4-FFF2-40B4-BE49-F238E27FC236}">
                            <a16:creationId xmlns:a16="http://schemas.microsoft.com/office/drawing/2014/main" id="{57D809C6-7CE4-1222-FADF-94058DC9ED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8" name="直線コネクタ 6757">
                        <a:extLst>
                          <a:ext uri="{FF2B5EF4-FFF2-40B4-BE49-F238E27FC236}">
                            <a16:creationId xmlns:a16="http://schemas.microsoft.com/office/drawing/2014/main" id="{567B741E-72C8-113A-E6FE-D19BF53BB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9" name="直線コネクタ 6758">
                        <a:extLst>
                          <a:ext uri="{FF2B5EF4-FFF2-40B4-BE49-F238E27FC236}">
                            <a16:creationId xmlns:a16="http://schemas.microsoft.com/office/drawing/2014/main" id="{8E61DBD8-CD4C-E3BA-6294-7A364E5FD9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0" name="直線コネクタ 6759">
                        <a:extLst>
                          <a:ext uri="{FF2B5EF4-FFF2-40B4-BE49-F238E27FC236}">
                            <a16:creationId xmlns:a16="http://schemas.microsoft.com/office/drawing/2014/main" id="{603EEF70-53FA-4A82-9397-584CE144C2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1" name="直線コネクタ 6760">
                        <a:extLst>
                          <a:ext uri="{FF2B5EF4-FFF2-40B4-BE49-F238E27FC236}">
                            <a16:creationId xmlns:a16="http://schemas.microsoft.com/office/drawing/2014/main" id="{94B20673-81B2-039A-08B3-E2E42B8CF3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2" name="直線コネクタ 6761">
                        <a:extLst>
                          <a:ext uri="{FF2B5EF4-FFF2-40B4-BE49-F238E27FC236}">
                            <a16:creationId xmlns:a16="http://schemas.microsoft.com/office/drawing/2014/main" id="{A4CAAD13-CAD2-D1BB-FDBD-973ECE4691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3" name="直線コネクタ 6762">
                        <a:extLst>
                          <a:ext uri="{FF2B5EF4-FFF2-40B4-BE49-F238E27FC236}">
                            <a16:creationId xmlns:a16="http://schemas.microsoft.com/office/drawing/2014/main" id="{435DF942-C706-7E36-EB97-99FAD0272B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4" name="直線コネクタ 6763">
                        <a:extLst>
                          <a:ext uri="{FF2B5EF4-FFF2-40B4-BE49-F238E27FC236}">
                            <a16:creationId xmlns:a16="http://schemas.microsoft.com/office/drawing/2014/main" id="{E68A132B-41B4-4EC9-EC7F-597B9FF122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5" name="直線コネクタ 6764">
                        <a:extLst>
                          <a:ext uri="{FF2B5EF4-FFF2-40B4-BE49-F238E27FC236}">
                            <a16:creationId xmlns:a16="http://schemas.microsoft.com/office/drawing/2014/main" id="{6037737E-D393-1F68-F06D-D36BED6309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6" name="直線コネクタ 6765">
                        <a:extLst>
                          <a:ext uri="{FF2B5EF4-FFF2-40B4-BE49-F238E27FC236}">
                            <a16:creationId xmlns:a16="http://schemas.microsoft.com/office/drawing/2014/main" id="{2D9DD0D2-E68E-7C04-B242-74E9F75AE6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7" name="直線コネクタ 6766">
                        <a:extLst>
                          <a:ext uri="{FF2B5EF4-FFF2-40B4-BE49-F238E27FC236}">
                            <a16:creationId xmlns:a16="http://schemas.microsoft.com/office/drawing/2014/main" id="{15D5263A-584F-56B4-FC44-7D00ABD57D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8" name="直線コネクタ 6767">
                        <a:extLst>
                          <a:ext uri="{FF2B5EF4-FFF2-40B4-BE49-F238E27FC236}">
                            <a16:creationId xmlns:a16="http://schemas.microsoft.com/office/drawing/2014/main" id="{3CFBA965-72A1-1700-86FF-073C21EB54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9" name="直線コネクタ 6768">
                        <a:extLst>
                          <a:ext uri="{FF2B5EF4-FFF2-40B4-BE49-F238E27FC236}">
                            <a16:creationId xmlns:a16="http://schemas.microsoft.com/office/drawing/2014/main" id="{CFB4A6DE-2BE8-F502-22B8-70D70DEE04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35" name="グループ化 6634">
                      <a:extLst>
                        <a:ext uri="{FF2B5EF4-FFF2-40B4-BE49-F238E27FC236}">
                          <a16:creationId xmlns:a16="http://schemas.microsoft.com/office/drawing/2014/main" id="{28BC9DE2-F0C5-6631-CB8E-453A70148E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36" name="直線コネクタ 6635">
                        <a:extLst>
                          <a:ext uri="{FF2B5EF4-FFF2-40B4-BE49-F238E27FC236}">
                            <a16:creationId xmlns:a16="http://schemas.microsoft.com/office/drawing/2014/main" id="{E251F2BD-6C7C-30BB-FF3A-1E9702DB64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7" name="直線コネクタ 6636">
                        <a:extLst>
                          <a:ext uri="{FF2B5EF4-FFF2-40B4-BE49-F238E27FC236}">
                            <a16:creationId xmlns:a16="http://schemas.microsoft.com/office/drawing/2014/main" id="{DE93B2D5-6359-8D41-CBEC-D9CA63BCEF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8" name="直線コネクタ 6637">
                        <a:extLst>
                          <a:ext uri="{FF2B5EF4-FFF2-40B4-BE49-F238E27FC236}">
                            <a16:creationId xmlns:a16="http://schemas.microsoft.com/office/drawing/2014/main" id="{3F92F297-895A-C949-182C-2697912E61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9" name="直線コネクタ 6638">
                        <a:extLst>
                          <a:ext uri="{FF2B5EF4-FFF2-40B4-BE49-F238E27FC236}">
                            <a16:creationId xmlns:a16="http://schemas.microsoft.com/office/drawing/2014/main" id="{BAAB2F84-7C47-61C4-35D6-CD91460E92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0" name="直線コネクタ 6639">
                        <a:extLst>
                          <a:ext uri="{FF2B5EF4-FFF2-40B4-BE49-F238E27FC236}">
                            <a16:creationId xmlns:a16="http://schemas.microsoft.com/office/drawing/2014/main" id="{E8559BF2-78EF-638D-7F8C-36E1E07BEB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1" name="直線コネクタ 6640">
                        <a:extLst>
                          <a:ext uri="{FF2B5EF4-FFF2-40B4-BE49-F238E27FC236}">
                            <a16:creationId xmlns:a16="http://schemas.microsoft.com/office/drawing/2014/main" id="{6DCAF10D-E67A-63DD-2D83-C603E018C8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2" name="直線コネクタ 6641">
                        <a:extLst>
                          <a:ext uri="{FF2B5EF4-FFF2-40B4-BE49-F238E27FC236}">
                            <a16:creationId xmlns:a16="http://schemas.microsoft.com/office/drawing/2014/main" id="{B0278FE5-7226-4F3A-8973-31D160A937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3" name="直線コネクタ 6642">
                        <a:extLst>
                          <a:ext uri="{FF2B5EF4-FFF2-40B4-BE49-F238E27FC236}">
                            <a16:creationId xmlns:a16="http://schemas.microsoft.com/office/drawing/2014/main" id="{A6D7FDFE-FE04-6EF1-BFD9-A6B6111B26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4" name="直線コネクタ 6643">
                        <a:extLst>
                          <a:ext uri="{FF2B5EF4-FFF2-40B4-BE49-F238E27FC236}">
                            <a16:creationId xmlns:a16="http://schemas.microsoft.com/office/drawing/2014/main" id="{D0C5E351-AE88-C41A-D382-08C2862E06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5" name="直線コネクタ 6644">
                        <a:extLst>
                          <a:ext uri="{FF2B5EF4-FFF2-40B4-BE49-F238E27FC236}">
                            <a16:creationId xmlns:a16="http://schemas.microsoft.com/office/drawing/2014/main" id="{5CC426A6-D35B-5A0D-C5DD-393E3EB007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6" name="直線コネクタ 6645">
                        <a:extLst>
                          <a:ext uri="{FF2B5EF4-FFF2-40B4-BE49-F238E27FC236}">
                            <a16:creationId xmlns:a16="http://schemas.microsoft.com/office/drawing/2014/main" id="{1DE037BA-A9DA-33AF-AE85-DA1ED6D047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7" name="直線コネクタ 6646">
                        <a:extLst>
                          <a:ext uri="{FF2B5EF4-FFF2-40B4-BE49-F238E27FC236}">
                            <a16:creationId xmlns:a16="http://schemas.microsoft.com/office/drawing/2014/main" id="{7BB04FF7-D243-FABD-A52C-88A0855597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8" name="直線コネクタ 6647">
                        <a:extLst>
                          <a:ext uri="{FF2B5EF4-FFF2-40B4-BE49-F238E27FC236}">
                            <a16:creationId xmlns:a16="http://schemas.microsoft.com/office/drawing/2014/main" id="{317FE427-271F-1571-8CD5-5BC5C9E44F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9" name="直線コネクタ 6648">
                        <a:extLst>
                          <a:ext uri="{FF2B5EF4-FFF2-40B4-BE49-F238E27FC236}">
                            <a16:creationId xmlns:a16="http://schemas.microsoft.com/office/drawing/2014/main" id="{F2657938-8FC4-64F3-5531-D442F18C93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0" name="直線コネクタ 6649">
                        <a:extLst>
                          <a:ext uri="{FF2B5EF4-FFF2-40B4-BE49-F238E27FC236}">
                            <a16:creationId xmlns:a16="http://schemas.microsoft.com/office/drawing/2014/main" id="{A7BDFDE0-F5F0-C9C4-CF2A-ED1698002E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1" name="直線コネクタ 6650">
                        <a:extLst>
                          <a:ext uri="{FF2B5EF4-FFF2-40B4-BE49-F238E27FC236}">
                            <a16:creationId xmlns:a16="http://schemas.microsoft.com/office/drawing/2014/main" id="{78546785-5BD9-33E0-4ECA-A544749817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1" name="グループ化 1410">
                    <a:extLst>
                      <a:ext uri="{FF2B5EF4-FFF2-40B4-BE49-F238E27FC236}">
                        <a16:creationId xmlns:a16="http://schemas.microsoft.com/office/drawing/2014/main" id="{454A2BCA-2F39-4762-E461-18A90C585CA5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00" name="グループ化 6599">
                      <a:extLst>
                        <a:ext uri="{FF2B5EF4-FFF2-40B4-BE49-F238E27FC236}">
                          <a16:creationId xmlns:a16="http://schemas.microsoft.com/office/drawing/2014/main" id="{CD2FA089-0028-2DD0-5316-D41D7FCA30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18" name="直線コネクタ 6617">
                        <a:extLst>
                          <a:ext uri="{FF2B5EF4-FFF2-40B4-BE49-F238E27FC236}">
                            <a16:creationId xmlns:a16="http://schemas.microsoft.com/office/drawing/2014/main" id="{B5800EF3-DB44-0EF7-AFCF-B6E2045AD5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9" name="直線コネクタ 6618">
                        <a:extLst>
                          <a:ext uri="{FF2B5EF4-FFF2-40B4-BE49-F238E27FC236}">
                            <a16:creationId xmlns:a16="http://schemas.microsoft.com/office/drawing/2014/main" id="{D6EAFB04-EF28-549E-A739-0AA6AC4231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0" name="直線コネクタ 6619">
                        <a:extLst>
                          <a:ext uri="{FF2B5EF4-FFF2-40B4-BE49-F238E27FC236}">
                            <a16:creationId xmlns:a16="http://schemas.microsoft.com/office/drawing/2014/main" id="{01E4CA1D-8D51-325C-F4E7-C5CD44EC7D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1" name="直線コネクタ 6620">
                        <a:extLst>
                          <a:ext uri="{FF2B5EF4-FFF2-40B4-BE49-F238E27FC236}">
                            <a16:creationId xmlns:a16="http://schemas.microsoft.com/office/drawing/2014/main" id="{F1507276-5926-F090-D939-58FAC19AFA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2" name="直線コネクタ 6621">
                        <a:extLst>
                          <a:ext uri="{FF2B5EF4-FFF2-40B4-BE49-F238E27FC236}">
                            <a16:creationId xmlns:a16="http://schemas.microsoft.com/office/drawing/2014/main" id="{0A4E0AE2-E4EE-DBED-7BA0-8A1488F0A8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3" name="直線コネクタ 6622">
                        <a:extLst>
                          <a:ext uri="{FF2B5EF4-FFF2-40B4-BE49-F238E27FC236}">
                            <a16:creationId xmlns:a16="http://schemas.microsoft.com/office/drawing/2014/main" id="{04FA3BC9-EEE0-47E6-49C0-1BF9F683D6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4" name="直線コネクタ 6623">
                        <a:extLst>
                          <a:ext uri="{FF2B5EF4-FFF2-40B4-BE49-F238E27FC236}">
                            <a16:creationId xmlns:a16="http://schemas.microsoft.com/office/drawing/2014/main" id="{0699C631-4FFA-733F-C3C8-DD26DD75EE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5" name="直線コネクタ 6624">
                        <a:extLst>
                          <a:ext uri="{FF2B5EF4-FFF2-40B4-BE49-F238E27FC236}">
                            <a16:creationId xmlns:a16="http://schemas.microsoft.com/office/drawing/2014/main" id="{F016A221-A6B5-A6CE-0A4C-37DBDCDEFE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6" name="直線コネクタ 6625">
                        <a:extLst>
                          <a:ext uri="{FF2B5EF4-FFF2-40B4-BE49-F238E27FC236}">
                            <a16:creationId xmlns:a16="http://schemas.microsoft.com/office/drawing/2014/main" id="{D409C080-63B6-14CD-A28A-EB11E7FF5E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7" name="直線コネクタ 6626">
                        <a:extLst>
                          <a:ext uri="{FF2B5EF4-FFF2-40B4-BE49-F238E27FC236}">
                            <a16:creationId xmlns:a16="http://schemas.microsoft.com/office/drawing/2014/main" id="{5258B711-1CC1-A9F1-7FAA-0AB99E89F5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8" name="直線コネクタ 6627">
                        <a:extLst>
                          <a:ext uri="{FF2B5EF4-FFF2-40B4-BE49-F238E27FC236}">
                            <a16:creationId xmlns:a16="http://schemas.microsoft.com/office/drawing/2014/main" id="{9269F2F7-D8F7-066C-0D7A-31F5BB9603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9" name="直線コネクタ 6628">
                        <a:extLst>
                          <a:ext uri="{FF2B5EF4-FFF2-40B4-BE49-F238E27FC236}">
                            <a16:creationId xmlns:a16="http://schemas.microsoft.com/office/drawing/2014/main" id="{437691B3-E93E-60D4-4524-A1EDEBAFBE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0" name="直線コネクタ 6629">
                        <a:extLst>
                          <a:ext uri="{FF2B5EF4-FFF2-40B4-BE49-F238E27FC236}">
                            <a16:creationId xmlns:a16="http://schemas.microsoft.com/office/drawing/2014/main" id="{F60BC0F0-D259-1692-FFFF-ECC106FF49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1" name="直線コネクタ 6630">
                        <a:extLst>
                          <a:ext uri="{FF2B5EF4-FFF2-40B4-BE49-F238E27FC236}">
                            <a16:creationId xmlns:a16="http://schemas.microsoft.com/office/drawing/2014/main" id="{F9B1D1F8-718C-707C-E133-09EB878F9D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2" name="直線コネクタ 6631">
                        <a:extLst>
                          <a:ext uri="{FF2B5EF4-FFF2-40B4-BE49-F238E27FC236}">
                            <a16:creationId xmlns:a16="http://schemas.microsoft.com/office/drawing/2014/main" id="{FF3885C4-1F86-7C86-F364-41D179AD8F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3" name="直線コネクタ 6632">
                        <a:extLst>
                          <a:ext uri="{FF2B5EF4-FFF2-40B4-BE49-F238E27FC236}">
                            <a16:creationId xmlns:a16="http://schemas.microsoft.com/office/drawing/2014/main" id="{5E1EC373-9ED6-DBB1-5330-98606A306E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01" name="グループ化 6600">
                      <a:extLst>
                        <a:ext uri="{FF2B5EF4-FFF2-40B4-BE49-F238E27FC236}">
                          <a16:creationId xmlns:a16="http://schemas.microsoft.com/office/drawing/2014/main" id="{05E8C9B1-1F2F-8FAE-383C-559D933926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02" name="直線コネクタ 6601">
                        <a:extLst>
                          <a:ext uri="{FF2B5EF4-FFF2-40B4-BE49-F238E27FC236}">
                            <a16:creationId xmlns:a16="http://schemas.microsoft.com/office/drawing/2014/main" id="{CD13B2B0-2EB6-5957-1FC1-04D0B61B76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3" name="直線コネクタ 6602">
                        <a:extLst>
                          <a:ext uri="{FF2B5EF4-FFF2-40B4-BE49-F238E27FC236}">
                            <a16:creationId xmlns:a16="http://schemas.microsoft.com/office/drawing/2014/main" id="{F379C2D9-CCCC-C124-B1E9-637B84B6C5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4" name="直線コネクタ 6603">
                        <a:extLst>
                          <a:ext uri="{FF2B5EF4-FFF2-40B4-BE49-F238E27FC236}">
                            <a16:creationId xmlns:a16="http://schemas.microsoft.com/office/drawing/2014/main" id="{4C3DBAED-2B08-8E63-AB17-0B094C087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5" name="直線コネクタ 6604">
                        <a:extLst>
                          <a:ext uri="{FF2B5EF4-FFF2-40B4-BE49-F238E27FC236}">
                            <a16:creationId xmlns:a16="http://schemas.microsoft.com/office/drawing/2014/main" id="{A1712168-6111-19FB-311B-C184D12218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6" name="直線コネクタ 6605">
                        <a:extLst>
                          <a:ext uri="{FF2B5EF4-FFF2-40B4-BE49-F238E27FC236}">
                            <a16:creationId xmlns:a16="http://schemas.microsoft.com/office/drawing/2014/main" id="{C2150757-9357-BF13-4354-8E86096E6F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7" name="直線コネクタ 6606">
                        <a:extLst>
                          <a:ext uri="{FF2B5EF4-FFF2-40B4-BE49-F238E27FC236}">
                            <a16:creationId xmlns:a16="http://schemas.microsoft.com/office/drawing/2014/main" id="{3AFA15E5-4521-7221-EEB6-077913A73D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8" name="直線コネクタ 6607">
                        <a:extLst>
                          <a:ext uri="{FF2B5EF4-FFF2-40B4-BE49-F238E27FC236}">
                            <a16:creationId xmlns:a16="http://schemas.microsoft.com/office/drawing/2014/main" id="{DB18D11C-8512-EC04-DBB2-310A09E77D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9" name="直線コネクタ 6608">
                        <a:extLst>
                          <a:ext uri="{FF2B5EF4-FFF2-40B4-BE49-F238E27FC236}">
                            <a16:creationId xmlns:a16="http://schemas.microsoft.com/office/drawing/2014/main" id="{38180437-45E4-F649-4A80-2A82189FCA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0" name="直線コネクタ 6609">
                        <a:extLst>
                          <a:ext uri="{FF2B5EF4-FFF2-40B4-BE49-F238E27FC236}">
                            <a16:creationId xmlns:a16="http://schemas.microsoft.com/office/drawing/2014/main" id="{0D3DEC7A-9F41-755F-7A49-0EFCABF3B9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1" name="直線コネクタ 6610">
                        <a:extLst>
                          <a:ext uri="{FF2B5EF4-FFF2-40B4-BE49-F238E27FC236}">
                            <a16:creationId xmlns:a16="http://schemas.microsoft.com/office/drawing/2014/main" id="{4E5B933D-C397-B972-E9A3-E595B3EB6E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2" name="直線コネクタ 6611">
                        <a:extLst>
                          <a:ext uri="{FF2B5EF4-FFF2-40B4-BE49-F238E27FC236}">
                            <a16:creationId xmlns:a16="http://schemas.microsoft.com/office/drawing/2014/main" id="{2DDD4310-52AB-B81D-87B8-07E42F6CAC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3" name="直線コネクタ 6612">
                        <a:extLst>
                          <a:ext uri="{FF2B5EF4-FFF2-40B4-BE49-F238E27FC236}">
                            <a16:creationId xmlns:a16="http://schemas.microsoft.com/office/drawing/2014/main" id="{AEEC172D-093B-D21C-3FF1-4144A12C9F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4" name="直線コネクタ 6613">
                        <a:extLst>
                          <a:ext uri="{FF2B5EF4-FFF2-40B4-BE49-F238E27FC236}">
                            <a16:creationId xmlns:a16="http://schemas.microsoft.com/office/drawing/2014/main" id="{7CA2D1A2-6E08-1640-1BE8-8972AB3BEF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5" name="直線コネクタ 6614">
                        <a:extLst>
                          <a:ext uri="{FF2B5EF4-FFF2-40B4-BE49-F238E27FC236}">
                            <a16:creationId xmlns:a16="http://schemas.microsoft.com/office/drawing/2014/main" id="{3006762F-F840-ABB3-A408-37372A1C69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6" name="直線コネクタ 6615">
                        <a:extLst>
                          <a:ext uri="{FF2B5EF4-FFF2-40B4-BE49-F238E27FC236}">
                            <a16:creationId xmlns:a16="http://schemas.microsoft.com/office/drawing/2014/main" id="{AF089E5D-122A-BCCA-BB27-A062D309A6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7" name="直線コネクタ 6616">
                        <a:extLst>
                          <a:ext uri="{FF2B5EF4-FFF2-40B4-BE49-F238E27FC236}">
                            <a16:creationId xmlns:a16="http://schemas.microsoft.com/office/drawing/2014/main" id="{F9774073-BB26-517E-2CA1-53AF74BE85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2" name="グループ化 1411">
                    <a:extLst>
                      <a:ext uri="{FF2B5EF4-FFF2-40B4-BE49-F238E27FC236}">
                        <a16:creationId xmlns:a16="http://schemas.microsoft.com/office/drawing/2014/main" id="{7F107CBC-3870-6E64-9FC8-87D01A0288F2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64" name="直線コネクタ 1463">
                      <a:extLst>
                        <a:ext uri="{FF2B5EF4-FFF2-40B4-BE49-F238E27FC236}">
                          <a16:creationId xmlns:a16="http://schemas.microsoft.com/office/drawing/2014/main" id="{E56C7436-A496-B31C-8A7F-CE0AB87232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5" name="直線コネクタ 1464">
                      <a:extLst>
                        <a:ext uri="{FF2B5EF4-FFF2-40B4-BE49-F238E27FC236}">
                          <a16:creationId xmlns:a16="http://schemas.microsoft.com/office/drawing/2014/main" id="{7A07FFAE-11B3-E2CB-C939-2AE7DBDB68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6" name="直線コネクタ 1465">
                      <a:extLst>
                        <a:ext uri="{FF2B5EF4-FFF2-40B4-BE49-F238E27FC236}">
                          <a16:creationId xmlns:a16="http://schemas.microsoft.com/office/drawing/2014/main" id="{465D921E-CBD7-50F2-4622-1A2DD2F121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7" name="直線コネクタ 1466">
                      <a:extLst>
                        <a:ext uri="{FF2B5EF4-FFF2-40B4-BE49-F238E27FC236}">
                          <a16:creationId xmlns:a16="http://schemas.microsoft.com/office/drawing/2014/main" id="{381C013D-6A88-3E5F-6025-59696E040B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8" name="直線コネクタ 1467">
                      <a:extLst>
                        <a:ext uri="{FF2B5EF4-FFF2-40B4-BE49-F238E27FC236}">
                          <a16:creationId xmlns:a16="http://schemas.microsoft.com/office/drawing/2014/main" id="{A06B3E13-9FD7-44C6-E736-B9F86F74B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9" name="直線コネクタ 1468">
                      <a:extLst>
                        <a:ext uri="{FF2B5EF4-FFF2-40B4-BE49-F238E27FC236}">
                          <a16:creationId xmlns:a16="http://schemas.microsoft.com/office/drawing/2014/main" id="{62C9C6F7-D08B-E9D7-C5CD-D790DAC1F5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0" name="直線コネクタ 1469">
                      <a:extLst>
                        <a:ext uri="{FF2B5EF4-FFF2-40B4-BE49-F238E27FC236}">
                          <a16:creationId xmlns:a16="http://schemas.microsoft.com/office/drawing/2014/main" id="{B1EF5A14-ABE4-E0F3-FDC2-7B793F7B5F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1" name="直線コネクタ 1470">
                      <a:extLst>
                        <a:ext uri="{FF2B5EF4-FFF2-40B4-BE49-F238E27FC236}">
                          <a16:creationId xmlns:a16="http://schemas.microsoft.com/office/drawing/2014/main" id="{953883F5-8F5F-A16E-FB15-2A02C627EB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2" name="直線コネクタ 6591">
                      <a:extLst>
                        <a:ext uri="{FF2B5EF4-FFF2-40B4-BE49-F238E27FC236}">
                          <a16:creationId xmlns:a16="http://schemas.microsoft.com/office/drawing/2014/main" id="{672570E0-AB54-A2A9-6016-4994A914BA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3" name="直線コネクタ 6592">
                      <a:extLst>
                        <a:ext uri="{FF2B5EF4-FFF2-40B4-BE49-F238E27FC236}">
                          <a16:creationId xmlns:a16="http://schemas.microsoft.com/office/drawing/2014/main" id="{426A9799-9B92-ACAE-4FEE-C39F78EA21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4" name="直線コネクタ 6593">
                      <a:extLst>
                        <a:ext uri="{FF2B5EF4-FFF2-40B4-BE49-F238E27FC236}">
                          <a16:creationId xmlns:a16="http://schemas.microsoft.com/office/drawing/2014/main" id="{DB6742E4-3039-525F-7F9D-022F375EE8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5" name="直線コネクタ 6594">
                      <a:extLst>
                        <a:ext uri="{FF2B5EF4-FFF2-40B4-BE49-F238E27FC236}">
                          <a16:creationId xmlns:a16="http://schemas.microsoft.com/office/drawing/2014/main" id="{08701CDB-C97A-7F89-60F2-3D5B1A07F9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6" name="直線コネクタ 6595">
                      <a:extLst>
                        <a:ext uri="{FF2B5EF4-FFF2-40B4-BE49-F238E27FC236}">
                          <a16:creationId xmlns:a16="http://schemas.microsoft.com/office/drawing/2014/main" id="{06051675-3172-4316-9B19-83CE773092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7" name="直線コネクタ 6596">
                      <a:extLst>
                        <a:ext uri="{FF2B5EF4-FFF2-40B4-BE49-F238E27FC236}">
                          <a16:creationId xmlns:a16="http://schemas.microsoft.com/office/drawing/2014/main" id="{33EC7190-E8C6-5B98-5EB3-5294097C63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8" name="直線コネクタ 6597">
                      <a:extLst>
                        <a:ext uri="{FF2B5EF4-FFF2-40B4-BE49-F238E27FC236}">
                          <a16:creationId xmlns:a16="http://schemas.microsoft.com/office/drawing/2014/main" id="{9E8497ED-B579-3DC1-B379-CA2ED6E498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9" name="直線コネクタ 6598">
                      <a:extLst>
                        <a:ext uri="{FF2B5EF4-FFF2-40B4-BE49-F238E27FC236}">
                          <a16:creationId xmlns:a16="http://schemas.microsoft.com/office/drawing/2014/main" id="{507D0639-8C25-96F3-1AEF-D050672E0B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13" name="グループ化 1412">
                    <a:extLst>
                      <a:ext uri="{FF2B5EF4-FFF2-40B4-BE49-F238E27FC236}">
                        <a16:creationId xmlns:a16="http://schemas.microsoft.com/office/drawing/2014/main" id="{3ABED527-9522-E830-7279-B27312FC9890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14" name="直線コネクタ 1413">
                      <a:extLst>
                        <a:ext uri="{FF2B5EF4-FFF2-40B4-BE49-F238E27FC236}">
                          <a16:creationId xmlns:a16="http://schemas.microsoft.com/office/drawing/2014/main" id="{C7EA439C-8F3B-FBD1-5A6B-354858333E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5" name="直線コネクタ 1414">
                      <a:extLst>
                        <a:ext uri="{FF2B5EF4-FFF2-40B4-BE49-F238E27FC236}">
                          <a16:creationId xmlns:a16="http://schemas.microsoft.com/office/drawing/2014/main" id="{3A2862C6-6FAF-8461-46D3-B8FC2AC139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直線コネクタ 1449">
                      <a:extLst>
                        <a:ext uri="{FF2B5EF4-FFF2-40B4-BE49-F238E27FC236}">
                          <a16:creationId xmlns:a16="http://schemas.microsoft.com/office/drawing/2014/main" id="{7F2E8368-7B4B-06CE-F09C-F2D8DA1FA2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直線コネクタ 1450">
                      <a:extLst>
                        <a:ext uri="{FF2B5EF4-FFF2-40B4-BE49-F238E27FC236}">
                          <a16:creationId xmlns:a16="http://schemas.microsoft.com/office/drawing/2014/main" id="{6C41AE5B-25D2-EBE6-DCF3-CC9EFA62A7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直線コネクタ 1451">
                      <a:extLst>
                        <a:ext uri="{FF2B5EF4-FFF2-40B4-BE49-F238E27FC236}">
                          <a16:creationId xmlns:a16="http://schemas.microsoft.com/office/drawing/2014/main" id="{1204634B-5287-AC27-60C5-4F0E3C1F77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直線コネクタ 1452">
                      <a:extLst>
                        <a:ext uri="{FF2B5EF4-FFF2-40B4-BE49-F238E27FC236}">
                          <a16:creationId xmlns:a16="http://schemas.microsoft.com/office/drawing/2014/main" id="{FEEDBF3C-29E4-9301-B126-51EBE683DD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直線コネクタ 1453">
                      <a:extLst>
                        <a:ext uri="{FF2B5EF4-FFF2-40B4-BE49-F238E27FC236}">
                          <a16:creationId xmlns:a16="http://schemas.microsoft.com/office/drawing/2014/main" id="{A4B2703E-39A9-CA34-0839-BF7ED2FCD5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直線コネクタ 1454">
                      <a:extLst>
                        <a:ext uri="{FF2B5EF4-FFF2-40B4-BE49-F238E27FC236}">
                          <a16:creationId xmlns:a16="http://schemas.microsoft.com/office/drawing/2014/main" id="{345A356F-3E62-ED8A-360D-82CEFD759E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直線コネクタ 1455">
                      <a:extLst>
                        <a:ext uri="{FF2B5EF4-FFF2-40B4-BE49-F238E27FC236}">
                          <a16:creationId xmlns:a16="http://schemas.microsoft.com/office/drawing/2014/main" id="{BB4A9D54-DB12-0D7C-DF63-17CE358E5D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直線コネクタ 1456">
                      <a:extLst>
                        <a:ext uri="{FF2B5EF4-FFF2-40B4-BE49-F238E27FC236}">
                          <a16:creationId xmlns:a16="http://schemas.microsoft.com/office/drawing/2014/main" id="{FF2C79D4-FCEC-3DFB-1326-373B6385E5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直線コネクタ 1457">
                      <a:extLst>
                        <a:ext uri="{FF2B5EF4-FFF2-40B4-BE49-F238E27FC236}">
                          <a16:creationId xmlns:a16="http://schemas.microsoft.com/office/drawing/2014/main" id="{FB9425F5-6805-18CB-9E85-0D5CDE7C71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直線コネクタ 1458">
                      <a:extLst>
                        <a:ext uri="{FF2B5EF4-FFF2-40B4-BE49-F238E27FC236}">
                          <a16:creationId xmlns:a16="http://schemas.microsoft.com/office/drawing/2014/main" id="{A8185340-3AE8-B1CA-0BFF-25F442D0F0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0" name="直線コネクタ 1459">
                      <a:extLst>
                        <a:ext uri="{FF2B5EF4-FFF2-40B4-BE49-F238E27FC236}">
                          <a16:creationId xmlns:a16="http://schemas.microsoft.com/office/drawing/2014/main" id="{79C2030C-F2D7-8F91-E7F7-BA27350487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1" name="直線コネクタ 1460">
                      <a:extLst>
                        <a:ext uri="{FF2B5EF4-FFF2-40B4-BE49-F238E27FC236}">
                          <a16:creationId xmlns:a16="http://schemas.microsoft.com/office/drawing/2014/main" id="{3FC5029D-976D-A294-A48E-4F2E160562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2" name="直線コネクタ 1461">
                      <a:extLst>
                        <a:ext uri="{FF2B5EF4-FFF2-40B4-BE49-F238E27FC236}">
                          <a16:creationId xmlns:a16="http://schemas.microsoft.com/office/drawing/2014/main" id="{56F170A1-9C1D-1677-FA84-C50E9EFDD9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3" name="直線コネクタ 1462">
                      <a:extLst>
                        <a:ext uri="{FF2B5EF4-FFF2-40B4-BE49-F238E27FC236}">
                          <a16:creationId xmlns:a16="http://schemas.microsoft.com/office/drawing/2014/main" id="{A11A711D-B6A7-F1E4-F09F-D75D5EC3C8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367" name="グループ化 1366">
                  <a:extLst>
                    <a:ext uri="{FF2B5EF4-FFF2-40B4-BE49-F238E27FC236}">
                      <a16:creationId xmlns:a16="http://schemas.microsoft.com/office/drawing/2014/main" id="{44846326-6F4A-E969-7E65-82471862A8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02" name="直線コネクタ 1401">
                    <a:extLst>
                      <a:ext uri="{FF2B5EF4-FFF2-40B4-BE49-F238E27FC236}">
                        <a16:creationId xmlns:a16="http://schemas.microsoft.com/office/drawing/2014/main" id="{45F70704-1797-6F7E-7802-0EA49CDC92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直線コネクタ 1402">
                    <a:extLst>
                      <a:ext uri="{FF2B5EF4-FFF2-40B4-BE49-F238E27FC236}">
                        <a16:creationId xmlns:a16="http://schemas.microsoft.com/office/drawing/2014/main" id="{2DA8B1AE-EF25-D802-ABE5-93D7B23FF9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直線コネクタ 1403">
                    <a:extLst>
                      <a:ext uri="{FF2B5EF4-FFF2-40B4-BE49-F238E27FC236}">
                        <a16:creationId xmlns:a16="http://schemas.microsoft.com/office/drawing/2014/main" id="{14E04415-EE46-CFA0-1E8F-EA662BC13F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直線コネクタ 1404">
                    <a:extLst>
                      <a:ext uri="{FF2B5EF4-FFF2-40B4-BE49-F238E27FC236}">
                        <a16:creationId xmlns:a16="http://schemas.microsoft.com/office/drawing/2014/main" id="{884DAB61-6E0F-4B6E-5518-20BF4CAC54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6" name="直線コネクタ 1405">
                    <a:extLst>
                      <a:ext uri="{FF2B5EF4-FFF2-40B4-BE49-F238E27FC236}">
                        <a16:creationId xmlns:a16="http://schemas.microsoft.com/office/drawing/2014/main" id="{8842D89F-E79F-A476-9F96-B93CB43D7F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7" name="直線コネクタ 1406">
                    <a:extLst>
                      <a:ext uri="{FF2B5EF4-FFF2-40B4-BE49-F238E27FC236}">
                        <a16:creationId xmlns:a16="http://schemas.microsoft.com/office/drawing/2014/main" id="{8632CA85-8557-BA5A-9F1B-FABF10817C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68" name="グループ化 1367">
                  <a:extLst>
                    <a:ext uri="{FF2B5EF4-FFF2-40B4-BE49-F238E27FC236}">
                      <a16:creationId xmlns:a16="http://schemas.microsoft.com/office/drawing/2014/main" id="{DEDC748C-4130-A144-1B84-B971D54EEC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9" name="直線コネクタ 1388">
                    <a:extLst>
                      <a:ext uri="{FF2B5EF4-FFF2-40B4-BE49-F238E27FC236}">
                        <a16:creationId xmlns:a16="http://schemas.microsoft.com/office/drawing/2014/main" id="{EF2E93E5-A63D-6DDD-8100-4742848E54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0" name="直線コネクタ 1389">
                    <a:extLst>
                      <a:ext uri="{FF2B5EF4-FFF2-40B4-BE49-F238E27FC236}">
                        <a16:creationId xmlns:a16="http://schemas.microsoft.com/office/drawing/2014/main" id="{F19D7C5B-7946-9D61-4D2B-6AE60CEC7A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直線コネクタ 1397">
                    <a:extLst>
                      <a:ext uri="{FF2B5EF4-FFF2-40B4-BE49-F238E27FC236}">
                        <a16:creationId xmlns:a16="http://schemas.microsoft.com/office/drawing/2014/main" id="{E5507BFA-1A70-78E6-CE62-960CDD30EA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直線コネクタ 1398">
                    <a:extLst>
                      <a:ext uri="{FF2B5EF4-FFF2-40B4-BE49-F238E27FC236}">
                        <a16:creationId xmlns:a16="http://schemas.microsoft.com/office/drawing/2014/main" id="{6422B979-5321-D10F-F6B8-52482C417D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直線コネクタ 1399">
                    <a:extLst>
                      <a:ext uri="{FF2B5EF4-FFF2-40B4-BE49-F238E27FC236}">
                        <a16:creationId xmlns:a16="http://schemas.microsoft.com/office/drawing/2014/main" id="{85DD104A-AE07-D0BF-70F7-0044E6B738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直線コネクタ 1400">
                    <a:extLst>
                      <a:ext uri="{FF2B5EF4-FFF2-40B4-BE49-F238E27FC236}">
                        <a16:creationId xmlns:a16="http://schemas.microsoft.com/office/drawing/2014/main" id="{BEE8C0DA-52E4-147A-EC4E-BC96F3D9FB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0" name="グループ化 1369">
                  <a:extLst>
                    <a:ext uri="{FF2B5EF4-FFF2-40B4-BE49-F238E27FC236}">
                      <a16:creationId xmlns:a16="http://schemas.microsoft.com/office/drawing/2014/main" id="{98EB3C14-F396-63E6-E031-74BD05BEA7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2" name="直線コネクタ 1381">
                    <a:extLst>
                      <a:ext uri="{FF2B5EF4-FFF2-40B4-BE49-F238E27FC236}">
                        <a16:creationId xmlns:a16="http://schemas.microsoft.com/office/drawing/2014/main" id="{892223F5-597F-F2AC-5F01-2B0E28589C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3" name="直線コネクタ 1382">
                    <a:extLst>
                      <a:ext uri="{FF2B5EF4-FFF2-40B4-BE49-F238E27FC236}">
                        <a16:creationId xmlns:a16="http://schemas.microsoft.com/office/drawing/2014/main" id="{D9E0A8A6-F809-8A59-8414-BE5D000741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4" name="直線コネクタ 1383">
                    <a:extLst>
                      <a:ext uri="{FF2B5EF4-FFF2-40B4-BE49-F238E27FC236}">
                        <a16:creationId xmlns:a16="http://schemas.microsoft.com/office/drawing/2014/main" id="{5A292A32-175B-9D76-EA24-DBEE4C7F7D9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5" name="直線コネクタ 1384">
                    <a:extLst>
                      <a:ext uri="{FF2B5EF4-FFF2-40B4-BE49-F238E27FC236}">
                        <a16:creationId xmlns:a16="http://schemas.microsoft.com/office/drawing/2014/main" id="{ED9636D2-43D5-73B9-E46B-42054241F2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6" name="直線コネクタ 1385">
                    <a:extLst>
                      <a:ext uri="{FF2B5EF4-FFF2-40B4-BE49-F238E27FC236}">
                        <a16:creationId xmlns:a16="http://schemas.microsoft.com/office/drawing/2014/main" id="{B2966E65-6F11-6D20-7E20-37BF6A52A2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8" name="直線コネクタ 1387">
                    <a:extLst>
                      <a:ext uri="{FF2B5EF4-FFF2-40B4-BE49-F238E27FC236}">
                        <a16:creationId xmlns:a16="http://schemas.microsoft.com/office/drawing/2014/main" id="{1EBC4762-3F7E-E28E-B297-E60F5BB4BA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1" name="グループ化 1370">
                  <a:extLst>
                    <a:ext uri="{FF2B5EF4-FFF2-40B4-BE49-F238E27FC236}">
                      <a16:creationId xmlns:a16="http://schemas.microsoft.com/office/drawing/2014/main" id="{B844B7A3-19DC-4ED9-BBC3-92A6C26F5F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73" name="直線コネクタ 1372">
                    <a:extLst>
                      <a:ext uri="{FF2B5EF4-FFF2-40B4-BE49-F238E27FC236}">
                        <a16:creationId xmlns:a16="http://schemas.microsoft.com/office/drawing/2014/main" id="{9C793332-42D6-BD89-1E4F-19D1280A41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直線コネクタ 1373">
                    <a:extLst>
                      <a:ext uri="{FF2B5EF4-FFF2-40B4-BE49-F238E27FC236}">
                        <a16:creationId xmlns:a16="http://schemas.microsoft.com/office/drawing/2014/main" id="{BE6E3F8C-A5E6-51BB-1878-8CDDCC8E20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直線コネクタ 1375">
                    <a:extLst>
                      <a:ext uri="{FF2B5EF4-FFF2-40B4-BE49-F238E27FC236}">
                        <a16:creationId xmlns:a16="http://schemas.microsoft.com/office/drawing/2014/main" id="{36D9B8E0-EF1F-A500-680E-ADCAE8B045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直線コネクタ 1376">
                    <a:extLst>
                      <a:ext uri="{FF2B5EF4-FFF2-40B4-BE49-F238E27FC236}">
                        <a16:creationId xmlns:a16="http://schemas.microsoft.com/office/drawing/2014/main" id="{8B8B0C63-D669-D615-CC6F-7E3A85F016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直線コネクタ 1378">
                    <a:extLst>
                      <a:ext uri="{FF2B5EF4-FFF2-40B4-BE49-F238E27FC236}">
                        <a16:creationId xmlns:a16="http://schemas.microsoft.com/office/drawing/2014/main" id="{0502D3E0-474E-6485-C8D5-EE93D31CBD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1" name="直線コネクタ 1380">
                    <a:extLst>
                      <a:ext uri="{FF2B5EF4-FFF2-40B4-BE49-F238E27FC236}">
                        <a16:creationId xmlns:a16="http://schemas.microsoft.com/office/drawing/2014/main" id="{51EB5094-1E22-3B81-2948-3E2A774D49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CCF41CD6-795E-B612-D5E1-F5782CC1B527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0" name="正方形/長方形 9">
                  <a:extLst>
                    <a:ext uri="{FF2B5EF4-FFF2-40B4-BE49-F238E27FC236}">
                      <a16:creationId xmlns:a16="http://schemas.microsoft.com/office/drawing/2014/main" id="{F7A67E89-3684-F5C2-D027-DA3067759294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1" name="グループ化 10">
                  <a:extLst>
                    <a:ext uri="{FF2B5EF4-FFF2-40B4-BE49-F238E27FC236}">
                      <a16:creationId xmlns:a16="http://schemas.microsoft.com/office/drawing/2014/main" id="{23649F6F-FAAC-255D-5060-F4089AB8B8FD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40" name="グループ化 39">
                    <a:extLst>
                      <a:ext uri="{FF2B5EF4-FFF2-40B4-BE49-F238E27FC236}">
                        <a16:creationId xmlns:a16="http://schemas.microsoft.com/office/drawing/2014/main" id="{805E576D-A4C5-AA08-30A3-084D616B5F5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347" name="正方形/長方形 1346">
                      <a:extLst>
                        <a:ext uri="{FF2B5EF4-FFF2-40B4-BE49-F238E27FC236}">
                          <a16:creationId xmlns:a16="http://schemas.microsoft.com/office/drawing/2014/main" id="{219DF165-2FC7-C070-77FD-75BADFA632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48" name="グループ化 1347">
                      <a:extLst>
                        <a:ext uri="{FF2B5EF4-FFF2-40B4-BE49-F238E27FC236}">
                          <a16:creationId xmlns:a16="http://schemas.microsoft.com/office/drawing/2014/main" id="{3AA299D0-FE15-7A0B-5C39-67C3E76BA6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63" name="正方形/長方形 1362">
                        <a:extLst>
                          <a:ext uri="{FF2B5EF4-FFF2-40B4-BE49-F238E27FC236}">
                            <a16:creationId xmlns:a16="http://schemas.microsoft.com/office/drawing/2014/main" id="{7F12EC27-9E05-3AAB-3603-A8CED5084DE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64" name="正方形/長方形 1363">
                        <a:extLst>
                          <a:ext uri="{FF2B5EF4-FFF2-40B4-BE49-F238E27FC236}">
                            <a16:creationId xmlns:a16="http://schemas.microsoft.com/office/drawing/2014/main" id="{8E27CC7F-0C15-1F75-0DE1-641B76F7C5C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349" name="グループ化 1348">
                      <a:extLst>
                        <a:ext uri="{FF2B5EF4-FFF2-40B4-BE49-F238E27FC236}">
                          <a16:creationId xmlns:a16="http://schemas.microsoft.com/office/drawing/2014/main" id="{4349C826-EE09-0CA4-0BA8-E8CF896CE4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359" name="正方形/長方形 1358">
                        <a:extLst>
                          <a:ext uri="{FF2B5EF4-FFF2-40B4-BE49-F238E27FC236}">
                            <a16:creationId xmlns:a16="http://schemas.microsoft.com/office/drawing/2014/main" id="{7F8D182E-DD24-B950-2CC8-B9A7F3E13BC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360" name="グループ化 1359">
                        <a:extLst>
                          <a:ext uri="{FF2B5EF4-FFF2-40B4-BE49-F238E27FC236}">
                            <a16:creationId xmlns:a16="http://schemas.microsoft.com/office/drawing/2014/main" id="{A010C8C6-5AF3-5C3B-4AC6-D16DC0F7BB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361" name="正方形/長方形 1360">
                          <a:extLst>
                            <a:ext uri="{FF2B5EF4-FFF2-40B4-BE49-F238E27FC236}">
                              <a16:creationId xmlns:a16="http://schemas.microsoft.com/office/drawing/2014/main" id="{EA42966B-B3AE-F3C9-6E12-3FCE0BC63F6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362" name="正方形/長方形 1361">
                          <a:extLst>
                            <a:ext uri="{FF2B5EF4-FFF2-40B4-BE49-F238E27FC236}">
                              <a16:creationId xmlns:a16="http://schemas.microsoft.com/office/drawing/2014/main" id="{1773657A-20D5-50BA-BE86-A5482EAB508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350" name="正方形/長方形 1349">
                      <a:extLst>
                        <a:ext uri="{FF2B5EF4-FFF2-40B4-BE49-F238E27FC236}">
                          <a16:creationId xmlns:a16="http://schemas.microsoft.com/office/drawing/2014/main" id="{92C19FBC-54B8-DD77-92B8-CBEFEC8ECC3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1" name="グループ化 1350">
                      <a:extLst>
                        <a:ext uri="{FF2B5EF4-FFF2-40B4-BE49-F238E27FC236}">
                          <a16:creationId xmlns:a16="http://schemas.microsoft.com/office/drawing/2014/main" id="{C0F27B68-629C-66B5-45D1-C21B4E2ACB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7" name="正方形/長方形 1356">
                        <a:extLst>
                          <a:ext uri="{FF2B5EF4-FFF2-40B4-BE49-F238E27FC236}">
                            <a16:creationId xmlns:a16="http://schemas.microsoft.com/office/drawing/2014/main" id="{76E265DE-D9FA-E7BA-4ADF-A946595607C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8" name="正方形/長方形 1357">
                        <a:extLst>
                          <a:ext uri="{FF2B5EF4-FFF2-40B4-BE49-F238E27FC236}">
                            <a16:creationId xmlns:a16="http://schemas.microsoft.com/office/drawing/2014/main" id="{6B277BF2-91CF-E335-7AB4-15D620CFCD6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2" name="正方形/長方形 1351">
                      <a:extLst>
                        <a:ext uri="{FF2B5EF4-FFF2-40B4-BE49-F238E27FC236}">
                          <a16:creationId xmlns:a16="http://schemas.microsoft.com/office/drawing/2014/main" id="{FEB393DD-A7B3-0724-2495-53DE5CF90E0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3" name="グループ化 1352">
                      <a:extLst>
                        <a:ext uri="{FF2B5EF4-FFF2-40B4-BE49-F238E27FC236}">
                          <a16:creationId xmlns:a16="http://schemas.microsoft.com/office/drawing/2014/main" id="{11AFE9DA-F0A7-7CA7-2990-54DD54C208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5" name="正方形/長方形 1354">
                        <a:extLst>
                          <a:ext uri="{FF2B5EF4-FFF2-40B4-BE49-F238E27FC236}">
                            <a16:creationId xmlns:a16="http://schemas.microsoft.com/office/drawing/2014/main" id="{D33B42D2-9B63-772E-2149-F5DA5552DCE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6" name="正方形/長方形 1355">
                        <a:extLst>
                          <a:ext uri="{FF2B5EF4-FFF2-40B4-BE49-F238E27FC236}">
                            <a16:creationId xmlns:a16="http://schemas.microsoft.com/office/drawing/2014/main" id="{0A2E2A2E-7C5E-C239-11D4-EBFCA31C075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4" name="正方形/長方形 1353">
                      <a:extLst>
                        <a:ext uri="{FF2B5EF4-FFF2-40B4-BE49-F238E27FC236}">
                          <a16:creationId xmlns:a16="http://schemas.microsoft.com/office/drawing/2014/main" id="{D6B1F12C-EB24-19DD-1457-DCF095A0DE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41" name="グループ化 40">
                    <a:extLst>
                      <a:ext uri="{FF2B5EF4-FFF2-40B4-BE49-F238E27FC236}">
                        <a16:creationId xmlns:a16="http://schemas.microsoft.com/office/drawing/2014/main" id="{7368B5A0-ECD2-A400-29C3-8F512AEA66C3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484" name="グループ化 14483">
                      <a:extLst>
                        <a:ext uri="{FF2B5EF4-FFF2-40B4-BE49-F238E27FC236}">
                          <a16:creationId xmlns:a16="http://schemas.microsoft.com/office/drawing/2014/main" id="{B7E6F7B8-2E2E-5CC9-0382-D4D97AD592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502" name="直線コネクタ 14501">
                        <a:extLst>
                          <a:ext uri="{FF2B5EF4-FFF2-40B4-BE49-F238E27FC236}">
                            <a16:creationId xmlns:a16="http://schemas.microsoft.com/office/drawing/2014/main" id="{36AE7E24-8A1E-3F54-DAA1-C3FBF69550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3" name="直線コネクタ 14502">
                        <a:extLst>
                          <a:ext uri="{FF2B5EF4-FFF2-40B4-BE49-F238E27FC236}">
                            <a16:creationId xmlns:a16="http://schemas.microsoft.com/office/drawing/2014/main" id="{671A44F1-2A32-3520-457A-C93900CCB6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4" name="直線コネクタ 14503">
                        <a:extLst>
                          <a:ext uri="{FF2B5EF4-FFF2-40B4-BE49-F238E27FC236}">
                            <a16:creationId xmlns:a16="http://schemas.microsoft.com/office/drawing/2014/main" id="{0A5A1AE0-9715-AC39-659F-B0ED978BE7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5" name="直線コネクタ 14504">
                        <a:extLst>
                          <a:ext uri="{FF2B5EF4-FFF2-40B4-BE49-F238E27FC236}">
                            <a16:creationId xmlns:a16="http://schemas.microsoft.com/office/drawing/2014/main" id="{135AAE74-8689-E5A1-C421-3A54A84E2A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9" name="直線コネクタ 14508">
                        <a:extLst>
                          <a:ext uri="{FF2B5EF4-FFF2-40B4-BE49-F238E27FC236}">
                            <a16:creationId xmlns:a16="http://schemas.microsoft.com/office/drawing/2014/main" id="{E97CC83F-D275-1DF9-5CEC-631289B78F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2" name="直線コネクタ 14521">
                        <a:extLst>
                          <a:ext uri="{FF2B5EF4-FFF2-40B4-BE49-F238E27FC236}">
                            <a16:creationId xmlns:a16="http://schemas.microsoft.com/office/drawing/2014/main" id="{768BF1F4-60B5-77BD-D09F-6EF4C452F5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3" name="直線コネクタ 14522">
                        <a:extLst>
                          <a:ext uri="{FF2B5EF4-FFF2-40B4-BE49-F238E27FC236}">
                            <a16:creationId xmlns:a16="http://schemas.microsoft.com/office/drawing/2014/main" id="{960B92B6-53C7-C8A7-0621-3F36E308D3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5" name="直線コネクタ 14524">
                        <a:extLst>
                          <a:ext uri="{FF2B5EF4-FFF2-40B4-BE49-F238E27FC236}">
                            <a16:creationId xmlns:a16="http://schemas.microsoft.com/office/drawing/2014/main" id="{25F46ADE-41F7-FCDE-C44B-327A98F80E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5" name="直線コネクタ 14714">
                        <a:extLst>
                          <a:ext uri="{FF2B5EF4-FFF2-40B4-BE49-F238E27FC236}">
                            <a16:creationId xmlns:a16="http://schemas.microsoft.com/office/drawing/2014/main" id="{19D66C99-B30A-BB18-7753-ACDD9F9968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6" name="直線コネクタ 14715">
                        <a:extLst>
                          <a:ext uri="{FF2B5EF4-FFF2-40B4-BE49-F238E27FC236}">
                            <a16:creationId xmlns:a16="http://schemas.microsoft.com/office/drawing/2014/main" id="{165DCE90-EB71-C6FE-F55D-16CE248E44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7" name="直線コネクタ 14716">
                        <a:extLst>
                          <a:ext uri="{FF2B5EF4-FFF2-40B4-BE49-F238E27FC236}">
                            <a16:creationId xmlns:a16="http://schemas.microsoft.com/office/drawing/2014/main" id="{ED2A9A67-FF80-119B-5C7C-3BD294D5FB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8" name="直線コネクタ 14717">
                        <a:extLst>
                          <a:ext uri="{FF2B5EF4-FFF2-40B4-BE49-F238E27FC236}">
                            <a16:creationId xmlns:a16="http://schemas.microsoft.com/office/drawing/2014/main" id="{B6576349-8AFE-55F4-81EC-476EE7BE21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9" name="直線コネクタ 14718">
                        <a:extLst>
                          <a:ext uri="{FF2B5EF4-FFF2-40B4-BE49-F238E27FC236}">
                            <a16:creationId xmlns:a16="http://schemas.microsoft.com/office/drawing/2014/main" id="{5142F238-B635-0418-4686-FDC82F0E0A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4" name="直線コネクタ 1343">
                        <a:extLst>
                          <a:ext uri="{FF2B5EF4-FFF2-40B4-BE49-F238E27FC236}">
                            <a16:creationId xmlns:a16="http://schemas.microsoft.com/office/drawing/2014/main" id="{5133423D-9C8F-4957-3992-C846E843E6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5" name="直線コネクタ 1344">
                        <a:extLst>
                          <a:ext uri="{FF2B5EF4-FFF2-40B4-BE49-F238E27FC236}">
                            <a16:creationId xmlns:a16="http://schemas.microsoft.com/office/drawing/2014/main" id="{74FBEEA9-48FC-7521-5E50-1F4C76888D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6" name="直線コネクタ 1345">
                        <a:extLst>
                          <a:ext uri="{FF2B5EF4-FFF2-40B4-BE49-F238E27FC236}">
                            <a16:creationId xmlns:a16="http://schemas.microsoft.com/office/drawing/2014/main" id="{045FD6DD-B281-5176-62C1-C66474BA50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485" name="グループ化 14484">
                      <a:extLst>
                        <a:ext uri="{FF2B5EF4-FFF2-40B4-BE49-F238E27FC236}">
                          <a16:creationId xmlns:a16="http://schemas.microsoft.com/office/drawing/2014/main" id="{0E1AC738-009E-09FA-2E52-E2ED27059E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86" name="直線コネクタ 14485">
                        <a:extLst>
                          <a:ext uri="{FF2B5EF4-FFF2-40B4-BE49-F238E27FC236}">
                            <a16:creationId xmlns:a16="http://schemas.microsoft.com/office/drawing/2014/main" id="{4B17BD22-51CA-CB37-2B94-6B1419A60C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7" name="直線コネクタ 14486">
                        <a:extLst>
                          <a:ext uri="{FF2B5EF4-FFF2-40B4-BE49-F238E27FC236}">
                            <a16:creationId xmlns:a16="http://schemas.microsoft.com/office/drawing/2014/main" id="{9E3FB936-595F-9139-D070-5811A77B61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8" name="直線コネクタ 14487">
                        <a:extLst>
                          <a:ext uri="{FF2B5EF4-FFF2-40B4-BE49-F238E27FC236}">
                            <a16:creationId xmlns:a16="http://schemas.microsoft.com/office/drawing/2014/main" id="{F5A2007B-B083-92BE-57F4-EA3647F2C7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9" name="直線コネクタ 14488">
                        <a:extLst>
                          <a:ext uri="{FF2B5EF4-FFF2-40B4-BE49-F238E27FC236}">
                            <a16:creationId xmlns:a16="http://schemas.microsoft.com/office/drawing/2014/main" id="{5A3E61E5-C129-A66A-4B14-D9B1577C96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0" name="直線コネクタ 14489">
                        <a:extLst>
                          <a:ext uri="{FF2B5EF4-FFF2-40B4-BE49-F238E27FC236}">
                            <a16:creationId xmlns:a16="http://schemas.microsoft.com/office/drawing/2014/main" id="{663CA1A1-A957-8E97-0871-27F944DE5A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1" name="直線コネクタ 14490">
                        <a:extLst>
                          <a:ext uri="{FF2B5EF4-FFF2-40B4-BE49-F238E27FC236}">
                            <a16:creationId xmlns:a16="http://schemas.microsoft.com/office/drawing/2014/main" id="{D6D59034-A441-FA0C-25CA-EE7282DB3C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2" name="直線コネクタ 14491">
                        <a:extLst>
                          <a:ext uri="{FF2B5EF4-FFF2-40B4-BE49-F238E27FC236}">
                            <a16:creationId xmlns:a16="http://schemas.microsoft.com/office/drawing/2014/main" id="{85912D61-916E-FE8D-AD0F-6907278FDD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3" name="直線コネクタ 14492">
                        <a:extLst>
                          <a:ext uri="{FF2B5EF4-FFF2-40B4-BE49-F238E27FC236}">
                            <a16:creationId xmlns:a16="http://schemas.microsoft.com/office/drawing/2014/main" id="{ACFA3FCC-B3A4-3487-5CBA-F70E3B2877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4" name="直線コネクタ 14493">
                        <a:extLst>
                          <a:ext uri="{FF2B5EF4-FFF2-40B4-BE49-F238E27FC236}">
                            <a16:creationId xmlns:a16="http://schemas.microsoft.com/office/drawing/2014/main" id="{073F7580-04B0-81A3-DA60-115312861F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5" name="直線コネクタ 14494">
                        <a:extLst>
                          <a:ext uri="{FF2B5EF4-FFF2-40B4-BE49-F238E27FC236}">
                            <a16:creationId xmlns:a16="http://schemas.microsoft.com/office/drawing/2014/main" id="{2387D5CE-55AC-A266-5681-A9CAA9B7D8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6" name="直線コネクタ 14495">
                        <a:extLst>
                          <a:ext uri="{FF2B5EF4-FFF2-40B4-BE49-F238E27FC236}">
                            <a16:creationId xmlns:a16="http://schemas.microsoft.com/office/drawing/2014/main" id="{5F9EA149-27FA-A022-69D2-45A535FE5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7" name="直線コネクタ 14496">
                        <a:extLst>
                          <a:ext uri="{FF2B5EF4-FFF2-40B4-BE49-F238E27FC236}">
                            <a16:creationId xmlns:a16="http://schemas.microsoft.com/office/drawing/2014/main" id="{23BE0D47-6FE9-29DA-2DA7-462916CCE7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8" name="直線コネクタ 14497">
                        <a:extLst>
                          <a:ext uri="{FF2B5EF4-FFF2-40B4-BE49-F238E27FC236}">
                            <a16:creationId xmlns:a16="http://schemas.microsoft.com/office/drawing/2014/main" id="{8B44D2F3-B9D8-647F-0F19-699054436A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9" name="直線コネクタ 14498">
                        <a:extLst>
                          <a:ext uri="{FF2B5EF4-FFF2-40B4-BE49-F238E27FC236}">
                            <a16:creationId xmlns:a16="http://schemas.microsoft.com/office/drawing/2014/main" id="{04222664-9989-D2F7-F996-25C949804C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0" name="直線コネクタ 14499">
                        <a:extLst>
                          <a:ext uri="{FF2B5EF4-FFF2-40B4-BE49-F238E27FC236}">
                            <a16:creationId xmlns:a16="http://schemas.microsoft.com/office/drawing/2014/main" id="{6527EC65-271B-7257-7DD4-ECE45145E4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1" name="直線コネクタ 14500">
                        <a:extLst>
                          <a:ext uri="{FF2B5EF4-FFF2-40B4-BE49-F238E27FC236}">
                            <a16:creationId xmlns:a16="http://schemas.microsoft.com/office/drawing/2014/main" id="{5964FB6A-D58B-E88C-1618-FE3675663A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2" name="グループ化 41">
                    <a:extLst>
                      <a:ext uri="{FF2B5EF4-FFF2-40B4-BE49-F238E27FC236}">
                        <a16:creationId xmlns:a16="http://schemas.microsoft.com/office/drawing/2014/main" id="{4A210DB5-89DD-CD9A-BB62-F979F8D8B1F0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906" name="グループ化 9905">
                      <a:extLst>
                        <a:ext uri="{FF2B5EF4-FFF2-40B4-BE49-F238E27FC236}">
                          <a16:creationId xmlns:a16="http://schemas.microsoft.com/office/drawing/2014/main" id="{2E7AA625-2641-8421-A636-28731230D5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68" name="直線コネクタ 14467">
                        <a:extLst>
                          <a:ext uri="{FF2B5EF4-FFF2-40B4-BE49-F238E27FC236}">
                            <a16:creationId xmlns:a16="http://schemas.microsoft.com/office/drawing/2014/main" id="{672F9376-AF36-0EFA-274C-A83B61AA86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9" name="直線コネクタ 14468">
                        <a:extLst>
                          <a:ext uri="{FF2B5EF4-FFF2-40B4-BE49-F238E27FC236}">
                            <a16:creationId xmlns:a16="http://schemas.microsoft.com/office/drawing/2014/main" id="{561A88D5-899B-7567-5268-7EC59CAC6C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0" name="直線コネクタ 14469">
                        <a:extLst>
                          <a:ext uri="{FF2B5EF4-FFF2-40B4-BE49-F238E27FC236}">
                            <a16:creationId xmlns:a16="http://schemas.microsoft.com/office/drawing/2014/main" id="{BAA91C03-2CE8-81C5-982E-91D251A4F5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1" name="直線コネクタ 14470">
                        <a:extLst>
                          <a:ext uri="{FF2B5EF4-FFF2-40B4-BE49-F238E27FC236}">
                            <a16:creationId xmlns:a16="http://schemas.microsoft.com/office/drawing/2014/main" id="{D8E12CA4-E54E-A185-7221-09976C2980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2" name="直線コネクタ 14471">
                        <a:extLst>
                          <a:ext uri="{FF2B5EF4-FFF2-40B4-BE49-F238E27FC236}">
                            <a16:creationId xmlns:a16="http://schemas.microsoft.com/office/drawing/2014/main" id="{C414C7BC-A200-F653-1D03-98DAB9698E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3" name="直線コネクタ 14472">
                        <a:extLst>
                          <a:ext uri="{FF2B5EF4-FFF2-40B4-BE49-F238E27FC236}">
                            <a16:creationId xmlns:a16="http://schemas.microsoft.com/office/drawing/2014/main" id="{C8BD53C2-CD4B-F681-B525-B1082EB5E1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4" name="直線コネクタ 14473">
                        <a:extLst>
                          <a:ext uri="{FF2B5EF4-FFF2-40B4-BE49-F238E27FC236}">
                            <a16:creationId xmlns:a16="http://schemas.microsoft.com/office/drawing/2014/main" id="{41D8B241-4953-1F9E-DEF6-AA7642C9CD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5" name="直線コネクタ 14474">
                        <a:extLst>
                          <a:ext uri="{FF2B5EF4-FFF2-40B4-BE49-F238E27FC236}">
                            <a16:creationId xmlns:a16="http://schemas.microsoft.com/office/drawing/2014/main" id="{6471B674-0AEF-941A-F722-E1B423E0E9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6" name="直線コネクタ 14475">
                        <a:extLst>
                          <a:ext uri="{FF2B5EF4-FFF2-40B4-BE49-F238E27FC236}">
                            <a16:creationId xmlns:a16="http://schemas.microsoft.com/office/drawing/2014/main" id="{AD18C3D3-8F6C-2C06-B429-23594459E0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7" name="直線コネクタ 14476">
                        <a:extLst>
                          <a:ext uri="{FF2B5EF4-FFF2-40B4-BE49-F238E27FC236}">
                            <a16:creationId xmlns:a16="http://schemas.microsoft.com/office/drawing/2014/main" id="{06EB50AF-B0F6-0D17-E7E3-1CBE6795A5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8" name="直線コネクタ 14477">
                        <a:extLst>
                          <a:ext uri="{FF2B5EF4-FFF2-40B4-BE49-F238E27FC236}">
                            <a16:creationId xmlns:a16="http://schemas.microsoft.com/office/drawing/2014/main" id="{099129B1-1A75-F485-5DAB-7DFA419E8B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9" name="直線コネクタ 14478">
                        <a:extLst>
                          <a:ext uri="{FF2B5EF4-FFF2-40B4-BE49-F238E27FC236}">
                            <a16:creationId xmlns:a16="http://schemas.microsoft.com/office/drawing/2014/main" id="{0E0084AA-213B-2090-BBA8-0CBD468FCF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0" name="直線コネクタ 14479">
                        <a:extLst>
                          <a:ext uri="{FF2B5EF4-FFF2-40B4-BE49-F238E27FC236}">
                            <a16:creationId xmlns:a16="http://schemas.microsoft.com/office/drawing/2014/main" id="{B0D58405-C36E-1141-8F54-2945B8D3A4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1" name="直線コネクタ 14480">
                        <a:extLst>
                          <a:ext uri="{FF2B5EF4-FFF2-40B4-BE49-F238E27FC236}">
                            <a16:creationId xmlns:a16="http://schemas.microsoft.com/office/drawing/2014/main" id="{B0B2DCDD-B7D3-EF01-A681-BF127B36AE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2" name="直線コネクタ 14481">
                        <a:extLst>
                          <a:ext uri="{FF2B5EF4-FFF2-40B4-BE49-F238E27FC236}">
                            <a16:creationId xmlns:a16="http://schemas.microsoft.com/office/drawing/2014/main" id="{68B3FB9F-1D0C-39A0-C198-F99A703EA2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3" name="直線コネクタ 14482">
                        <a:extLst>
                          <a:ext uri="{FF2B5EF4-FFF2-40B4-BE49-F238E27FC236}">
                            <a16:creationId xmlns:a16="http://schemas.microsoft.com/office/drawing/2014/main" id="{53F2160D-FA51-443A-85F6-0D1FB79FF2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907" name="グループ化 9906">
                      <a:extLst>
                        <a:ext uri="{FF2B5EF4-FFF2-40B4-BE49-F238E27FC236}">
                          <a16:creationId xmlns:a16="http://schemas.microsoft.com/office/drawing/2014/main" id="{FF1FE3FD-0206-2133-92DE-D3608EECA6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908" name="直線コネクタ 9907">
                        <a:extLst>
                          <a:ext uri="{FF2B5EF4-FFF2-40B4-BE49-F238E27FC236}">
                            <a16:creationId xmlns:a16="http://schemas.microsoft.com/office/drawing/2014/main" id="{E9F5F37C-475B-E7C8-D304-F5817F1258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9" name="直線コネクタ 9908">
                        <a:extLst>
                          <a:ext uri="{FF2B5EF4-FFF2-40B4-BE49-F238E27FC236}">
                            <a16:creationId xmlns:a16="http://schemas.microsoft.com/office/drawing/2014/main" id="{A38E2418-B8D9-6EAF-59D8-C23EE49DBB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0" name="直線コネクタ 9909">
                        <a:extLst>
                          <a:ext uri="{FF2B5EF4-FFF2-40B4-BE49-F238E27FC236}">
                            <a16:creationId xmlns:a16="http://schemas.microsoft.com/office/drawing/2014/main" id="{F124B925-6564-A0D1-46EE-EAF5B62065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1" name="直線コネクタ 9910">
                        <a:extLst>
                          <a:ext uri="{FF2B5EF4-FFF2-40B4-BE49-F238E27FC236}">
                            <a16:creationId xmlns:a16="http://schemas.microsoft.com/office/drawing/2014/main" id="{3D411197-6B5E-B0F7-9FF3-99BDD24077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2" name="直線コネクタ 9911">
                        <a:extLst>
                          <a:ext uri="{FF2B5EF4-FFF2-40B4-BE49-F238E27FC236}">
                            <a16:creationId xmlns:a16="http://schemas.microsoft.com/office/drawing/2014/main" id="{A32129BF-E92E-2F10-5A17-CD987DD11F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3" name="直線コネクタ 9912">
                        <a:extLst>
                          <a:ext uri="{FF2B5EF4-FFF2-40B4-BE49-F238E27FC236}">
                            <a16:creationId xmlns:a16="http://schemas.microsoft.com/office/drawing/2014/main" id="{D116D6B5-BB0E-89DD-417B-9BF015182E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4" name="直線コネクタ 9913">
                        <a:extLst>
                          <a:ext uri="{FF2B5EF4-FFF2-40B4-BE49-F238E27FC236}">
                            <a16:creationId xmlns:a16="http://schemas.microsoft.com/office/drawing/2014/main" id="{882C6D2D-B1D0-CA3D-D53E-19478E9E92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5" name="直線コネクタ 9914">
                        <a:extLst>
                          <a:ext uri="{FF2B5EF4-FFF2-40B4-BE49-F238E27FC236}">
                            <a16:creationId xmlns:a16="http://schemas.microsoft.com/office/drawing/2014/main" id="{C1CC6F95-94DF-2515-7039-818F8948C7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6" name="直線コネクタ 9915">
                        <a:extLst>
                          <a:ext uri="{FF2B5EF4-FFF2-40B4-BE49-F238E27FC236}">
                            <a16:creationId xmlns:a16="http://schemas.microsoft.com/office/drawing/2014/main" id="{0B76A561-6EE1-DB37-9E09-7374D30184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7" name="直線コネクタ 9916">
                        <a:extLst>
                          <a:ext uri="{FF2B5EF4-FFF2-40B4-BE49-F238E27FC236}">
                            <a16:creationId xmlns:a16="http://schemas.microsoft.com/office/drawing/2014/main" id="{78FDC904-158D-1C1F-6216-B67446B7A6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8" name="直線コネクタ 9917">
                        <a:extLst>
                          <a:ext uri="{FF2B5EF4-FFF2-40B4-BE49-F238E27FC236}">
                            <a16:creationId xmlns:a16="http://schemas.microsoft.com/office/drawing/2014/main" id="{ED64C848-34CC-AC33-58A9-CAA655B04D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9" name="直線コネクタ 9918">
                        <a:extLst>
                          <a:ext uri="{FF2B5EF4-FFF2-40B4-BE49-F238E27FC236}">
                            <a16:creationId xmlns:a16="http://schemas.microsoft.com/office/drawing/2014/main" id="{052EA6ED-14D8-2C58-2102-C54247FD54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4" name="直線コネクタ 14463">
                        <a:extLst>
                          <a:ext uri="{FF2B5EF4-FFF2-40B4-BE49-F238E27FC236}">
                            <a16:creationId xmlns:a16="http://schemas.microsoft.com/office/drawing/2014/main" id="{D0028E6A-46A5-0E89-AD9F-3BBB671E03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5" name="直線コネクタ 14464">
                        <a:extLst>
                          <a:ext uri="{FF2B5EF4-FFF2-40B4-BE49-F238E27FC236}">
                            <a16:creationId xmlns:a16="http://schemas.microsoft.com/office/drawing/2014/main" id="{51BC8AD2-10BE-DE21-DE9C-BDA3E43E9C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6" name="直線コネクタ 14465">
                        <a:extLst>
                          <a:ext uri="{FF2B5EF4-FFF2-40B4-BE49-F238E27FC236}">
                            <a16:creationId xmlns:a16="http://schemas.microsoft.com/office/drawing/2014/main" id="{5FC4329A-B464-7732-2EBD-69E04629D9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7" name="直線コネクタ 14466">
                        <a:extLst>
                          <a:ext uri="{FF2B5EF4-FFF2-40B4-BE49-F238E27FC236}">
                            <a16:creationId xmlns:a16="http://schemas.microsoft.com/office/drawing/2014/main" id="{7EFDB67A-1437-F9F6-E084-D5D1350BBB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3" name="グループ化 42">
                    <a:extLst>
                      <a:ext uri="{FF2B5EF4-FFF2-40B4-BE49-F238E27FC236}">
                        <a16:creationId xmlns:a16="http://schemas.microsoft.com/office/drawing/2014/main" id="{2864090D-2B2C-5D3A-F7BE-4786912CA031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872" name="グループ化 9871">
                      <a:extLst>
                        <a:ext uri="{FF2B5EF4-FFF2-40B4-BE49-F238E27FC236}">
                          <a16:creationId xmlns:a16="http://schemas.microsoft.com/office/drawing/2014/main" id="{D9242238-06E5-98D5-07E2-5E160BD61C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90" name="直線コネクタ 9889">
                        <a:extLst>
                          <a:ext uri="{FF2B5EF4-FFF2-40B4-BE49-F238E27FC236}">
                            <a16:creationId xmlns:a16="http://schemas.microsoft.com/office/drawing/2014/main" id="{1CDAF0EA-FFD5-CA07-8D32-7E01477DB2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1" name="直線コネクタ 9890">
                        <a:extLst>
                          <a:ext uri="{FF2B5EF4-FFF2-40B4-BE49-F238E27FC236}">
                            <a16:creationId xmlns:a16="http://schemas.microsoft.com/office/drawing/2014/main" id="{23F95C96-6CB9-74BE-9360-C1A85C1253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2" name="直線コネクタ 9891">
                        <a:extLst>
                          <a:ext uri="{FF2B5EF4-FFF2-40B4-BE49-F238E27FC236}">
                            <a16:creationId xmlns:a16="http://schemas.microsoft.com/office/drawing/2014/main" id="{3B4FEFD0-2C31-B6E7-723D-E72BB09E97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3" name="直線コネクタ 9892">
                        <a:extLst>
                          <a:ext uri="{FF2B5EF4-FFF2-40B4-BE49-F238E27FC236}">
                            <a16:creationId xmlns:a16="http://schemas.microsoft.com/office/drawing/2014/main" id="{9D2B3C8C-19B7-0418-5AAA-2931C6D5CF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4" name="直線コネクタ 9893">
                        <a:extLst>
                          <a:ext uri="{FF2B5EF4-FFF2-40B4-BE49-F238E27FC236}">
                            <a16:creationId xmlns:a16="http://schemas.microsoft.com/office/drawing/2014/main" id="{04318B8E-485E-9753-62CE-41A04A6A7E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5" name="直線コネクタ 9894">
                        <a:extLst>
                          <a:ext uri="{FF2B5EF4-FFF2-40B4-BE49-F238E27FC236}">
                            <a16:creationId xmlns:a16="http://schemas.microsoft.com/office/drawing/2014/main" id="{02BED41C-D76E-A0B5-551B-774DF5DBA6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6" name="直線コネクタ 9895">
                        <a:extLst>
                          <a:ext uri="{FF2B5EF4-FFF2-40B4-BE49-F238E27FC236}">
                            <a16:creationId xmlns:a16="http://schemas.microsoft.com/office/drawing/2014/main" id="{8A8C2DA9-20DA-30F8-BF1B-831D5A54C6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7" name="直線コネクタ 9896">
                        <a:extLst>
                          <a:ext uri="{FF2B5EF4-FFF2-40B4-BE49-F238E27FC236}">
                            <a16:creationId xmlns:a16="http://schemas.microsoft.com/office/drawing/2014/main" id="{99559DAE-0B19-221F-0B41-A13D9A722A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8" name="直線コネクタ 9897">
                        <a:extLst>
                          <a:ext uri="{FF2B5EF4-FFF2-40B4-BE49-F238E27FC236}">
                            <a16:creationId xmlns:a16="http://schemas.microsoft.com/office/drawing/2014/main" id="{D061A36D-E8ED-2885-E425-B017B052C1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9" name="直線コネクタ 9898">
                        <a:extLst>
                          <a:ext uri="{FF2B5EF4-FFF2-40B4-BE49-F238E27FC236}">
                            <a16:creationId xmlns:a16="http://schemas.microsoft.com/office/drawing/2014/main" id="{2CA4DCC0-5957-F418-E3C7-E3C09BBA49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0" name="直線コネクタ 9899">
                        <a:extLst>
                          <a:ext uri="{FF2B5EF4-FFF2-40B4-BE49-F238E27FC236}">
                            <a16:creationId xmlns:a16="http://schemas.microsoft.com/office/drawing/2014/main" id="{2AE4C907-DFA3-9FCE-6DF6-3EC5D36206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1" name="直線コネクタ 9900">
                        <a:extLst>
                          <a:ext uri="{FF2B5EF4-FFF2-40B4-BE49-F238E27FC236}">
                            <a16:creationId xmlns:a16="http://schemas.microsoft.com/office/drawing/2014/main" id="{6B0B6925-0925-F3C7-F66E-15AAA96B79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2" name="直線コネクタ 9901">
                        <a:extLst>
                          <a:ext uri="{FF2B5EF4-FFF2-40B4-BE49-F238E27FC236}">
                            <a16:creationId xmlns:a16="http://schemas.microsoft.com/office/drawing/2014/main" id="{B9D25DBD-564E-2D4E-5239-A8EDEDB3F1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3" name="直線コネクタ 9902">
                        <a:extLst>
                          <a:ext uri="{FF2B5EF4-FFF2-40B4-BE49-F238E27FC236}">
                            <a16:creationId xmlns:a16="http://schemas.microsoft.com/office/drawing/2014/main" id="{207F3594-014D-A58F-BF4F-E68F43A19E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4" name="直線コネクタ 9903">
                        <a:extLst>
                          <a:ext uri="{FF2B5EF4-FFF2-40B4-BE49-F238E27FC236}">
                            <a16:creationId xmlns:a16="http://schemas.microsoft.com/office/drawing/2014/main" id="{995C5EF0-6659-1956-D762-E813C38B3B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5" name="直線コネクタ 9904">
                        <a:extLst>
                          <a:ext uri="{FF2B5EF4-FFF2-40B4-BE49-F238E27FC236}">
                            <a16:creationId xmlns:a16="http://schemas.microsoft.com/office/drawing/2014/main" id="{1EF03BE4-2DDD-B793-0337-5AEA932A7B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873" name="グループ化 9872">
                      <a:extLst>
                        <a:ext uri="{FF2B5EF4-FFF2-40B4-BE49-F238E27FC236}">
                          <a16:creationId xmlns:a16="http://schemas.microsoft.com/office/drawing/2014/main" id="{71B173A4-3A2E-FC5F-A66A-022339C32F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74" name="直線コネクタ 9873">
                        <a:extLst>
                          <a:ext uri="{FF2B5EF4-FFF2-40B4-BE49-F238E27FC236}">
                            <a16:creationId xmlns:a16="http://schemas.microsoft.com/office/drawing/2014/main" id="{3EBC0909-A1DC-C407-BCB0-886308C352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5" name="直線コネクタ 9874">
                        <a:extLst>
                          <a:ext uri="{FF2B5EF4-FFF2-40B4-BE49-F238E27FC236}">
                            <a16:creationId xmlns:a16="http://schemas.microsoft.com/office/drawing/2014/main" id="{598AF172-6F4E-D1DF-4DDF-82AF29764D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6" name="直線コネクタ 9875">
                        <a:extLst>
                          <a:ext uri="{FF2B5EF4-FFF2-40B4-BE49-F238E27FC236}">
                            <a16:creationId xmlns:a16="http://schemas.microsoft.com/office/drawing/2014/main" id="{8E037DE1-FD55-CB96-063B-EF4AEB1AE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7" name="直線コネクタ 9876">
                        <a:extLst>
                          <a:ext uri="{FF2B5EF4-FFF2-40B4-BE49-F238E27FC236}">
                            <a16:creationId xmlns:a16="http://schemas.microsoft.com/office/drawing/2014/main" id="{A0117F49-2826-A2E2-84B8-C66454B5D1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8" name="直線コネクタ 9877">
                        <a:extLst>
                          <a:ext uri="{FF2B5EF4-FFF2-40B4-BE49-F238E27FC236}">
                            <a16:creationId xmlns:a16="http://schemas.microsoft.com/office/drawing/2014/main" id="{75905FFF-8F70-661D-6667-6660FFE0FB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9" name="直線コネクタ 9878">
                        <a:extLst>
                          <a:ext uri="{FF2B5EF4-FFF2-40B4-BE49-F238E27FC236}">
                            <a16:creationId xmlns:a16="http://schemas.microsoft.com/office/drawing/2014/main" id="{988209F9-3890-AA0E-E0FB-781429302E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0" name="直線コネクタ 9879">
                        <a:extLst>
                          <a:ext uri="{FF2B5EF4-FFF2-40B4-BE49-F238E27FC236}">
                            <a16:creationId xmlns:a16="http://schemas.microsoft.com/office/drawing/2014/main" id="{0C2F3DBA-64F2-C730-E309-90E16E9F3C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1" name="直線コネクタ 9880">
                        <a:extLst>
                          <a:ext uri="{FF2B5EF4-FFF2-40B4-BE49-F238E27FC236}">
                            <a16:creationId xmlns:a16="http://schemas.microsoft.com/office/drawing/2014/main" id="{A2E66BD5-B8D0-F726-974C-97C09EFE12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2" name="直線コネクタ 9881">
                        <a:extLst>
                          <a:ext uri="{FF2B5EF4-FFF2-40B4-BE49-F238E27FC236}">
                            <a16:creationId xmlns:a16="http://schemas.microsoft.com/office/drawing/2014/main" id="{F5D23F4C-31A4-BA16-4263-F161E9B99F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3" name="直線コネクタ 9882">
                        <a:extLst>
                          <a:ext uri="{FF2B5EF4-FFF2-40B4-BE49-F238E27FC236}">
                            <a16:creationId xmlns:a16="http://schemas.microsoft.com/office/drawing/2014/main" id="{F57B285A-9BCE-146F-5994-03EFF23AA1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4" name="直線コネクタ 9883">
                        <a:extLst>
                          <a:ext uri="{FF2B5EF4-FFF2-40B4-BE49-F238E27FC236}">
                            <a16:creationId xmlns:a16="http://schemas.microsoft.com/office/drawing/2014/main" id="{4ACB7D25-8627-9105-6F86-A9036F9C38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5" name="直線コネクタ 9884">
                        <a:extLst>
                          <a:ext uri="{FF2B5EF4-FFF2-40B4-BE49-F238E27FC236}">
                            <a16:creationId xmlns:a16="http://schemas.microsoft.com/office/drawing/2014/main" id="{A9468D05-E7C0-16AA-B68F-0DC791100A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6" name="直線コネクタ 9885">
                        <a:extLst>
                          <a:ext uri="{FF2B5EF4-FFF2-40B4-BE49-F238E27FC236}">
                            <a16:creationId xmlns:a16="http://schemas.microsoft.com/office/drawing/2014/main" id="{FA09E8D2-1B73-6BEC-9B34-781AB70C76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7" name="直線コネクタ 9886">
                        <a:extLst>
                          <a:ext uri="{FF2B5EF4-FFF2-40B4-BE49-F238E27FC236}">
                            <a16:creationId xmlns:a16="http://schemas.microsoft.com/office/drawing/2014/main" id="{882D5EEA-B55D-642B-3E6A-BD64100AF4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8" name="直線コネクタ 9887">
                        <a:extLst>
                          <a:ext uri="{FF2B5EF4-FFF2-40B4-BE49-F238E27FC236}">
                            <a16:creationId xmlns:a16="http://schemas.microsoft.com/office/drawing/2014/main" id="{232DA9DB-F4FC-2159-DCF9-319876D0DF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9" name="直線コネクタ 9888">
                        <a:extLst>
                          <a:ext uri="{FF2B5EF4-FFF2-40B4-BE49-F238E27FC236}">
                            <a16:creationId xmlns:a16="http://schemas.microsoft.com/office/drawing/2014/main" id="{6311C2A0-ADD8-6A51-6A41-B81AE8D8C7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4" name="グループ化 43">
                    <a:extLst>
                      <a:ext uri="{FF2B5EF4-FFF2-40B4-BE49-F238E27FC236}">
                        <a16:creationId xmlns:a16="http://schemas.microsoft.com/office/drawing/2014/main" id="{1634C81B-E8DB-276B-D090-D4B7C14DF90E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62" name="直線コネクタ 61">
                      <a:extLst>
                        <a:ext uri="{FF2B5EF4-FFF2-40B4-BE49-F238E27FC236}">
                          <a16:creationId xmlns:a16="http://schemas.microsoft.com/office/drawing/2014/main" id="{6038412C-5023-F000-6D66-46DD99BB3F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直線コネクタ 62">
                      <a:extLst>
                        <a:ext uri="{FF2B5EF4-FFF2-40B4-BE49-F238E27FC236}">
                          <a16:creationId xmlns:a16="http://schemas.microsoft.com/office/drawing/2014/main" id="{24B57BA4-C75F-D2D9-C0C4-B7F72F9C36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8" name="直線コネクタ 9857">
                      <a:extLst>
                        <a:ext uri="{FF2B5EF4-FFF2-40B4-BE49-F238E27FC236}">
                          <a16:creationId xmlns:a16="http://schemas.microsoft.com/office/drawing/2014/main" id="{89D7A82B-C5BC-4CB3-F182-2A624A90DC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9" name="直線コネクタ 9858">
                      <a:extLst>
                        <a:ext uri="{FF2B5EF4-FFF2-40B4-BE49-F238E27FC236}">
                          <a16:creationId xmlns:a16="http://schemas.microsoft.com/office/drawing/2014/main" id="{3EDB6087-EEB0-FEF5-24C2-0FD9832339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0" name="直線コネクタ 9859">
                      <a:extLst>
                        <a:ext uri="{FF2B5EF4-FFF2-40B4-BE49-F238E27FC236}">
                          <a16:creationId xmlns:a16="http://schemas.microsoft.com/office/drawing/2014/main" id="{679A1A7E-0460-3607-2A6C-2F8E1CF381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1" name="直線コネクタ 9860">
                      <a:extLst>
                        <a:ext uri="{FF2B5EF4-FFF2-40B4-BE49-F238E27FC236}">
                          <a16:creationId xmlns:a16="http://schemas.microsoft.com/office/drawing/2014/main" id="{08F52791-ED07-D04B-FA0B-F7A6105447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2" name="直線コネクタ 9861">
                      <a:extLst>
                        <a:ext uri="{FF2B5EF4-FFF2-40B4-BE49-F238E27FC236}">
                          <a16:creationId xmlns:a16="http://schemas.microsoft.com/office/drawing/2014/main" id="{4301C4AD-7B1D-F7E8-BA8F-B7ABAF6A7D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3" name="直線コネクタ 9862">
                      <a:extLst>
                        <a:ext uri="{FF2B5EF4-FFF2-40B4-BE49-F238E27FC236}">
                          <a16:creationId xmlns:a16="http://schemas.microsoft.com/office/drawing/2014/main" id="{83046603-1C9C-53AA-3F59-6091AEEEED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4" name="直線コネクタ 9863">
                      <a:extLst>
                        <a:ext uri="{FF2B5EF4-FFF2-40B4-BE49-F238E27FC236}">
                          <a16:creationId xmlns:a16="http://schemas.microsoft.com/office/drawing/2014/main" id="{E0E6EA71-50B7-0816-FD8C-6C1F58C6FE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5" name="直線コネクタ 9864">
                      <a:extLst>
                        <a:ext uri="{FF2B5EF4-FFF2-40B4-BE49-F238E27FC236}">
                          <a16:creationId xmlns:a16="http://schemas.microsoft.com/office/drawing/2014/main" id="{A5F237DA-C15A-62A0-7022-EC4D71F476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6" name="直線コネクタ 9865">
                      <a:extLst>
                        <a:ext uri="{FF2B5EF4-FFF2-40B4-BE49-F238E27FC236}">
                          <a16:creationId xmlns:a16="http://schemas.microsoft.com/office/drawing/2014/main" id="{DC3DCBCD-A4A7-6251-55FC-138293B6F7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7" name="直線コネクタ 9866">
                      <a:extLst>
                        <a:ext uri="{FF2B5EF4-FFF2-40B4-BE49-F238E27FC236}">
                          <a16:creationId xmlns:a16="http://schemas.microsoft.com/office/drawing/2014/main" id="{1736F7DD-1C09-03EF-173C-8D5D6CB23E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8" name="直線コネクタ 9867">
                      <a:extLst>
                        <a:ext uri="{FF2B5EF4-FFF2-40B4-BE49-F238E27FC236}">
                          <a16:creationId xmlns:a16="http://schemas.microsoft.com/office/drawing/2014/main" id="{9A055141-B321-A60C-18D9-3DABF05795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9" name="直線コネクタ 9868">
                      <a:extLst>
                        <a:ext uri="{FF2B5EF4-FFF2-40B4-BE49-F238E27FC236}">
                          <a16:creationId xmlns:a16="http://schemas.microsoft.com/office/drawing/2014/main" id="{3148DB6A-33A2-BC2E-BB6D-3C0B8B1EE9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0" name="直線コネクタ 9869">
                      <a:extLst>
                        <a:ext uri="{FF2B5EF4-FFF2-40B4-BE49-F238E27FC236}">
                          <a16:creationId xmlns:a16="http://schemas.microsoft.com/office/drawing/2014/main" id="{C9B0DCB8-CDCA-864D-E009-190F04599A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1" name="直線コネクタ 9870">
                      <a:extLst>
                        <a:ext uri="{FF2B5EF4-FFF2-40B4-BE49-F238E27FC236}">
                          <a16:creationId xmlns:a16="http://schemas.microsoft.com/office/drawing/2014/main" id="{CF37DFB0-F6EC-2B52-20C1-8E22C4B3AA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5" name="グループ化 44">
                    <a:extLst>
                      <a:ext uri="{FF2B5EF4-FFF2-40B4-BE49-F238E27FC236}">
                        <a16:creationId xmlns:a16="http://schemas.microsoft.com/office/drawing/2014/main" id="{EF8B743A-0749-FE84-809C-731873A0A94F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46" name="直線コネクタ 45">
                      <a:extLst>
                        <a:ext uri="{FF2B5EF4-FFF2-40B4-BE49-F238E27FC236}">
                          <a16:creationId xmlns:a16="http://schemas.microsoft.com/office/drawing/2014/main" id="{8077111F-CC05-731D-6D0D-4DDDD55ACB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直線コネクタ 46">
                      <a:extLst>
                        <a:ext uri="{FF2B5EF4-FFF2-40B4-BE49-F238E27FC236}">
                          <a16:creationId xmlns:a16="http://schemas.microsoft.com/office/drawing/2014/main" id="{2483E051-FA27-8133-1E09-CFA0F47F83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直線コネクタ 47">
                      <a:extLst>
                        <a:ext uri="{FF2B5EF4-FFF2-40B4-BE49-F238E27FC236}">
                          <a16:creationId xmlns:a16="http://schemas.microsoft.com/office/drawing/2014/main" id="{C7C876E5-72A8-5FDF-7F9D-D3C0B8F084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直線コネクタ 48">
                      <a:extLst>
                        <a:ext uri="{FF2B5EF4-FFF2-40B4-BE49-F238E27FC236}">
                          <a16:creationId xmlns:a16="http://schemas.microsoft.com/office/drawing/2014/main" id="{F5AD9BE9-8CF2-3F24-B70B-F209FB35A2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直線コネクタ 49">
                      <a:extLst>
                        <a:ext uri="{FF2B5EF4-FFF2-40B4-BE49-F238E27FC236}">
                          <a16:creationId xmlns:a16="http://schemas.microsoft.com/office/drawing/2014/main" id="{6A3CF113-73A1-A578-47D4-E23FBA472E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直線コネクタ 50">
                      <a:extLst>
                        <a:ext uri="{FF2B5EF4-FFF2-40B4-BE49-F238E27FC236}">
                          <a16:creationId xmlns:a16="http://schemas.microsoft.com/office/drawing/2014/main" id="{3A977AC7-5E7E-CBE4-B511-0614D04DC8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直線コネクタ 51">
                      <a:extLst>
                        <a:ext uri="{FF2B5EF4-FFF2-40B4-BE49-F238E27FC236}">
                          <a16:creationId xmlns:a16="http://schemas.microsoft.com/office/drawing/2014/main" id="{53EB62FC-3450-6429-D6CD-8E262A1D72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直線コネクタ 52">
                      <a:extLst>
                        <a:ext uri="{FF2B5EF4-FFF2-40B4-BE49-F238E27FC236}">
                          <a16:creationId xmlns:a16="http://schemas.microsoft.com/office/drawing/2014/main" id="{D0DFA7D1-B076-6A31-9F7D-074ECA702F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直線コネクタ 53">
                      <a:extLst>
                        <a:ext uri="{FF2B5EF4-FFF2-40B4-BE49-F238E27FC236}">
                          <a16:creationId xmlns:a16="http://schemas.microsoft.com/office/drawing/2014/main" id="{ED740087-518F-4E51-DC06-EED8AD972C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直線コネクタ 54">
                      <a:extLst>
                        <a:ext uri="{FF2B5EF4-FFF2-40B4-BE49-F238E27FC236}">
                          <a16:creationId xmlns:a16="http://schemas.microsoft.com/office/drawing/2014/main" id="{19516C31-8E6B-5506-A6A8-F4401E5573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直線コネクタ 55">
                      <a:extLst>
                        <a:ext uri="{FF2B5EF4-FFF2-40B4-BE49-F238E27FC236}">
                          <a16:creationId xmlns:a16="http://schemas.microsoft.com/office/drawing/2014/main" id="{4A9812AE-F6F2-FFE2-7770-2D973E881E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直線コネクタ 56">
                      <a:extLst>
                        <a:ext uri="{FF2B5EF4-FFF2-40B4-BE49-F238E27FC236}">
                          <a16:creationId xmlns:a16="http://schemas.microsoft.com/office/drawing/2014/main" id="{4334226A-B0EF-A5E9-D8F3-FD7FB73CF8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直線コネクタ 57">
                      <a:extLst>
                        <a:ext uri="{FF2B5EF4-FFF2-40B4-BE49-F238E27FC236}">
                          <a16:creationId xmlns:a16="http://schemas.microsoft.com/office/drawing/2014/main" id="{B457337A-1780-8272-1C73-4D3785BA04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直線コネクタ 58">
                      <a:extLst>
                        <a:ext uri="{FF2B5EF4-FFF2-40B4-BE49-F238E27FC236}">
                          <a16:creationId xmlns:a16="http://schemas.microsoft.com/office/drawing/2014/main" id="{294F95C8-7093-8ED3-8750-4A842F10EB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直線コネクタ 59">
                      <a:extLst>
                        <a:ext uri="{FF2B5EF4-FFF2-40B4-BE49-F238E27FC236}">
                          <a16:creationId xmlns:a16="http://schemas.microsoft.com/office/drawing/2014/main" id="{3C8910B1-A1E6-62F1-3E59-3AB9343BBB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直線コネクタ 60">
                      <a:extLst>
                        <a:ext uri="{FF2B5EF4-FFF2-40B4-BE49-F238E27FC236}">
                          <a16:creationId xmlns:a16="http://schemas.microsoft.com/office/drawing/2014/main" id="{9EAE945A-BD65-237B-E2E5-7F229646A5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2" name="グループ化 11">
                  <a:extLst>
                    <a:ext uri="{FF2B5EF4-FFF2-40B4-BE49-F238E27FC236}">
                      <a16:creationId xmlns:a16="http://schemas.microsoft.com/office/drawing/2014/main" id="{690BECAC-642C-877D-D3CE-037BDBEB56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34" name="直線コネクタ 33">
                    <a:extLst>
                      <a:ext uri="{FF2B5EF4-FFF2-40B4-BE49-F238E27FC236}">
                        <a16:creationId xmlns:a16="http://schemas.microsoft.com/office/drawing/2014/main" id="{63FBDC2C-99D3-C865-B007-068FFADC1D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直線コネクタ 34">
                    <a:extLst>
                      <a:ext uri="{FF2B5EF4-FFF2-40B4-BE49-F238E27FC236}">
                        <a16:creationId xmlns:a16="http://schemas.microsoft.com/office/drawing/2014/main" id="{4C1B4F2D-F71E-7400-7FA9-86F298EEC7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直線コネクタ 35">
                    <a:extLst>
                      <a:ext uri="{FF2B5EF4-FFF2-40B4-BE49-F238E27FC236}">
                        <a16:creationId xmlns:a16="http://schemas.microsoft.com/office/drawing/2014/main" id="{44167B56-43BD-86C1-4F68-A10BB728A4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直線コネクタ 36">
                    <a:extLst>
                      <a:ext uri="{FF2B5EF4-FFF2-40B4-BE49-F238E27FC236}">
                        <a16:creationId xmlns:a16="http://schemas.microsoft.com/office/drawing/2014/main" id="{705256A7-1B0E-F9EC-86C1-9ADD25FD4C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直線コネクタ 37">
                    <a:extLst>
                      <a:ext uri="{FF2B5EF4-FFF2-40B4-BE49-F238E27FC236}">
                        <a16:creationId xmlns:a16="http://schemas.microsoft.com/office/drawing/2014/main" id="{E017990B-646B-6535-2558-3BE4CD93EA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直線コネクタ 38">
                    <a:extLst>
                      <a:ext uri="{FF2B5EF4-FFF2-40B4-BE49-F238E27FC236}">
                        <a16:creationId xmlns:a16="http://schemas.microsoft.com/office/drawing/2014/main" id="{6ED64F20-E2CA-3E65-8710-5041EF399E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" name="グループ化 12">
                  <a:extLst>
                    <a:ext uri="{FF2B5EF4-FFF2-40B4-BE49-F238E27FC236}">
                      <a16:creationId xmlns:a16="http://schemas.microsoft.com/office/drawing/2014/main" id="{5E14B7E2-6D52-43B5-C24F-BCD87462EE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8" name="直線コネクタ 27">
                    <a:extLst>
                      <a:ext uri="{FF2B5EF4-FFF2-40B4-BE49-F238E27FC236}">
                        <a16:creationId xmlns:a16="http://schemas.microsoft.com/office/drawing/2014/main" id="{BE6E9B87-D252-4AE3-F0AD-7C822EA9A7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直線コネクタ 28">
                    <a:extLst>
                      <a:ext uri="{FF2B5EF4-FFF2-40B4-BE49-F238E27FC236}">
                        <a16:creationId xmlns:a16="http://schemas.microsoft.com/office/drawing/2014/main" id="{C5901E68-A9EF-93A2-00FA-ACE7D7C257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直線コネクタ 29">
                    <a:extLst>
                      <a:ext uri="{FF2B5EF4-FFF2-40B4-BE49-F238E27FC236}">
                        <a16:creationId xmlns:a16="http://schemas.microsoft.com/office/drawing/2014/main" id="{23BA9FCA-0002-27AE-6F29-AF0A4C6BA8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直線コネクタ 30">
                    <a:extLst>
                      <a:ext uri="{FF2B5EF4-FFF2-40B4-BE49-F238E27FC236}">
                        <a16:creationId xmlns:a16="http://schemas.microsoft.com/office/drawing/2014/main" id="{735D76C4-EEDC-4516-57D0-8E2F45653C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直線コネクタ 31">
                    <a:extLst>
                      <a:ext uri="{FF2B5EF4-FFF2-40B4-BE49-F238E27FC236}">
                        <a16:creationId xmlns:a16="http://schemas.microsoft.com/office/drawing/2014/main" id="{E3D12CF0-48FA-EC56-E6AB-50762857FD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直線コネクタ 32">
                    <a:extLst>
                      <a:ext uri="{FF2B5EF4-FFF2-40B4-BE49-F238E27FC236}">
                        <a16:creationId xmlns:a16="http://schemas.microsoft.com/office/drawing/2014/main" id="{58550638-FEA5-684C-82A6-E973A30F75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" name="グループ化 13">
                  <a:extLst>
                    <a:ext uri="{FF2B5EF4-FFF2-40B4-BE49-F238E27FC236}">
                      <a16:creationId xmlns:a16="http://schemas.microsoft.com/office/drawing/2014/main" id="{AF93FD8E-FC8E-2CED-91B3-15F74E3533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2" name="直線コネクタ 21">
                    <a:extLst>
                      <a:ext uri="{FF2B5EF4-FFF2-40B4-BE49-F238E27FC236}">
                        <a16:creationId xmlns:a16="http://schemas.microsoft.com/office/drawing/2014/main" id="{92EB6F3A-9254-6CF4-C216-B0DD2197F3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直線コネクタ 22">
                    <a:extLst>
                      <a:ext uri="{FF2B5EF4-FFF2-40B4-BE49-F238E27FC236}">
                        <a16:creationId xmlns:a16="http://schemas.microsoft.com/office/drawing/2014/main" id="{0D4D4ED7-1D76-A28A-557F-09A92106E0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直線コネクタ 23">
                    <a:extLst>
                      <a:ext uri="{FF2B5EF4-FFF2-40B4-BE49-F238E27FC236}">
                        <a16:creationId xmlns:a16="http://schemas.microsoft.com/office/drawing/2014/main" id="{DEE153C0-D9EE-78BB-7BAB-77E7A38E84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直線コネクタ 24">
                    <a:extLst>
                      <a:ext uri="{FF2B5EF4-FFF2-40B4-BE49-F238E27FC236}">
                        <a16:creationId xmlns:a16="http://schemas.microsoft.com/office/drawing/2014/main" id="{640CB4F2-32B0-29C1-B686-8AFC91394A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直線コネクタ 25">
                    <a:extLst>
                      <a:ext uri="{FF2B5EF4-FFF2-40B4-BE49-F238E27FC236}">
                        <a16:creationId xmlns:a16="http://schemas.microsoft.com/office/drawing/2014/main" id="{9B3BCA5A-D942-CDE7-9ECA-9CA18E9E46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直線コネクタ 26">
                    <a:extLst>
                      <a:ext uri="{FF2B5EF4-FFF2-40B4-BE49-F238E27FC236}">
                        <a16:creationId xmlns:a16="http://schemas.microsoft.com/office/drawing/2014/main" id="{99FAE4BE-D973-0C68-1CCF-63F21AC46C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" name="グループ化 14">
                  <a:extLst>
                    <a:ext uri="{FF2B5EF4-FFF2-40B4-BE49-F238E27FC236}">
                      <a16:creationId xmlns:a16="http://schemas.microsoft.com/office/drawing/2014/main" id="{78326345-5F3E-DBCB-43DF-2EE43E12E9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6" name="直線コネクタ 15">
                    <a:extLst>
                      <a:ext uri="{FF2B5EF4-FFF2-40B4-BE49-F238E27FC236}">
                        <a16:creationId xmlns:a16="http://schemas.microsoft.com/office/drawing/2014/main" id="{CF9688B4-04D3-98F0-87ED-868C5AFEBD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" name="直線コネクタ 16">
                    <a:extLst>
                      <a:ext uri="{FF2B5EF4-FFF2-40B4-BE49-F238E27FC236}">
                        <a16:creationId xmlns:a16="http://schemas.microsoft.com/office/drawing/2014/main" id="{C4732352-5106-6C6C-4420-2460C9CA53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" name="直線コネクタ 17">
                    <a:extLst>
                      <a:ext uri="{FF2B5EF4-FFF2-40B4-BE49-F238E27FC236}">
                        <a16:creationId xmlns:a16="http://schemas.microsoft.com/office/drawing/2014/main" id="{EF0D067A-FA47-EFAD-18AB-54DC3754FC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" name="直線コネクタ 18">
                    <a:extLst>
                      <a:ext uri="{FF2B5EF4-FFF2-40B4-BE49-F238E27FC236}">
                        <a16:creationId xmlns:a16="http://schemas.microsoft.com/office/drawing/2014/main" id="{204DB0E5-3EBC-D200-AD9B-81C1A781C7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" name="直線コネクタ 19">
                    <a:extLst>
                      <a:ext uri="{FF2B5EF4-FFF2-40B4-BE49-F238E27FC236}">
                        <a16:creationId xmlns:a16="http://schemas.microsoft.com/office/drawing/2014/main" id="{0E1AD03B-6848-E884-299F-D9BA686EEB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直線コネクタ 20">
                    <a:extLst>
                      <a:ext uri="{FF2B5EF4-FFF2-40B4-BE49-F238E27FC236}">
                        <a16:creationId xmlns:a16="http://schemas.microsoft.com/office/drawing/2014/main" id="{2ECEC3E6-8DB2-CD19-FBFE-CC75976841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cxnSp>
        <p:nvCxnSpPr>
          <p:cNvPr id="9829" name="直線矢印コネクタ 9828">
            <a:extLst>
              <a:ext uri="{FF2B5EF4-FFF2-40B4-BE49-F238E27FC236}">
                <a16:creationId xmlns:a16="http://schemas.microsoft.com/office/drawing/2014/main" id="{5AA49255-E9BC-D32A-D2C8-6EB57B5B533E}"/>
              </a:ext>
            </a:extLst>
          </p:cNvPr>
          <p:cNvCxnSpPr>
            <a:cxnSpLocks/>
          </p:cNvCxnSpPr>
          <p:nvPr/>
        </p:nvCxnSpPr>
        <p:spPr>
          <a:xfrm>
            <a:off x="2441021" y="2094757"/>
            <a:ext cx="8727493" cy="0"/>
          </a:xfrm>
          <a:prstGeom prst="straightConnector1">
            <a:avLst/>
          </a:prstGeom>
          <a:ln w="15875">
            <a:headEnd type="stealth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92" name="直線矢印コネクタ 1391">
            <a:extLst>
              <a:ext uri="{FF2B5EF4-FFF2-40B4-BE49-F238E27FC236}">
                <a16:creationId xmlns:a16="http://schemas.microsoft.com/office/drawing/2014/main" id="{68C72E65-C3AC-2D95-FACF-0AC22F7513CB}"/>
              </a:ext>
            </a:extLst>
          </p:cNvPr>
          <p:cNvCxnSpPr>
            <a:cxnSpLocks/>
          </p:cNvCxnSpPr>
          <p:nvPr/>
        </p:nvCxnSpPr>
        <p:spPr>
          <a:xfrm>
            <a:off x="918968" y="4158163"/>
            <a:ext cx="5832000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41" name="正方形/長方形 1440">
            <a:extLst>
              <a:ext uri="{FF2B5EF4-FFF2-40B4-BE49-F238E27FC236}">
                <a16:creationId xmlns:a16="http://schemas.microsoft.com/office/drawing/2014/main" id="{6B5C9D21-5766-E68A-3EC7-199D3B79A00F}"/>
              </a:ext>
            </a:extLst>
          </p:cNvPr>
          <p:cNvSpPr/>
          <p:nvPr/>
        </p:nvSpPr>
        <p:spPr>
          <a:xfrm>
            <a:off x="915793" y="5466588"/>
            <a:ext cx="5832000" cy="938300"/>
          </a:xfrm>
          <a:prstGeom prst="rect">
            <a:avLst/>
          </a:prstGeom>
          <a:solidFill>
            <a:srgbClr val="F89302"/>
          </a:solidFill>
          <a:ln w="127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372" name="グループ化 1371">
            <a:extLst>
              <a:ext uri="{FF2B5EF4-FFF2-40B4-BE49-F238E27FC236}">
                <a16:creationId xmlns:a16="http://schemas.microsoft.com/office/drawing/2014/main" id="{99396CED-6AF5-CEE4-5493-14B6072164E5}"/>
              </a:ext>
            </a:extLst>
          </p:cNvPr>
          <p:cNvGrpSpPr/>
          <p:nvPr/>
        </p:nvGrpSpPr>
        <p:grpSpPr>
          <a:xfrm>
            <a:off x="1269589" y="4242588"/>
            <a:ext cx="792204" cy="1224000"/>
            <a:chOff x="8033489" y="3866140"/>
            <a:chExt cx="792000" cy="1224000"/>
          </a:xfrm>
        </p:grpSpPr>
        <p:sp>
          <p:nvSpPr>
            <p:cNvPr id="1375" name="正方形/長方形 1374">
              <a:extLst>
                <a:ext uri="{FF2B5EF4-FFF2-40B4-BE49-F238E27FC236}">
                  <a16:creationId xmlns:a16="http://schemas.microsoft.com/office/drawing/2014/main" id="{A17B9298-0CB5-0B56-40D0-4114A4A81ADF}"/>
                </a:ext>
              </a:extLst>
            </p:cNvPr>
            <p:cNvSpPr>
              <a:spLocks/>
            </p:cNvSpPr>
            <p:nvPr/>
          </p:nvSpPr>
          <p:spPr>
            <a:xfrm>
              <a:off x="8033489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正方形/長方形 1377">
              <a:extLst>
                <a:ext uri="{FF2B5EF4-FFF2-40B4-BE49-F238E27FC236}">
                  <a16:creationId xmlns:a16="http://schemas.microsoft.com/office/drawing/2014/main" id="{56D5914F-F772-46D7-7E88-B3D029EF041D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22" name="グループ化 1421">
            <a:extLst>
              <a:ext uri="{FF2B5EF4-FFF2-40B4-BE49-F238E27FC236}">
                <a16:creationId xmlns:a16="http://schemas.microsoft.com/office/drawing/2014/main" id="{205AF4AF-9E24-C0C9-3363-0D5474472744}"/>
              </a:ext>
            </a:extLst>
          </p:cNvPr>
          <p:cNvGrpSpPr/>
          <p:nvPr/>
        </p:nvGrpSpPr>
        <p:grpSpPr>
          <a:xfrm>
            <a:off x="2705941" y="4242588"/>
            <a:ext cx="792204" cy="1224000"/>
            <a:chOff x="8033486" y="3866140"/>
            <a:chExt cx="792000" cy="1224000"/>
          </a:xfrm>
        </p:grpSpPr>
        <p:sp>
          <p:nvSpPr>
            <p:cNvPr id="1423" name="正方形/長方形 1422">
              <a:extLst>
                <a:ext uri="{FF2B5EF4-FFF2-40B4-BE49-F238E27FC236}">
                  <a16:creationId xmlns:a16="http://schemas.microsoft.com/office/drawing/2014/main" id="{C81905F0-7227-4E7B-FC75-8FB23F381216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正方形/長方形 1423">
              <a:extLst>
                <a:ext uri="{FF2B5EF4-FFF2-40B4-BE49-F238E27FC236}">
                  <a16:creationId xmlns:a16="http://schemas.microsoft.com/office/drawing/2014/main" id="{47AF0D2C-E9EB-C9DD-F039-EE1D48CFE6CE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1" name="グループ化 1430">
            <a:extLst>
              <a:ext uri="{FF2B5EF4-FFF2-40B4-BE49-F238E27FC236}">
                <a16:creationId xmlns:a16="http://schemas.microsoft.com/office/drawing/2014/main" id="{06871C29-6B39-0026-BA48-2B28695DF261}"/>
              </a:ext>
            </a:extLst>
          </p:cNvPr>
          <p:cNvGrpSpPr/>
          <p:nvPr/>
        </p:nvGrpSpPr>
        <p:grpSpPr>
          <a:xfrm>
            <a:off x="4145608" y="4242588"/>
            <a:ext cx="792204" cy="1224000"/>
            <a:chOff x="8033486" y="3866140"/>
            <a:chExt cx="792000" cy="1224000"/>
          </a:xfrm>
        </p:grpSpPr>
        <p:sp>
          <p:nvSpPr>
            <p:cNvPr id="1432" name="正方形/長方形 1431">
              <a:extLst>
                <a:ext uri="{FF2B5EF4-FFF2-40B4-BE49-F238E27FC236}">
                  <a16:creationId xmlns:a16="http://schemas.microsoft.com/office/drawing/2014/main" id="{CC7B9F2A-CEA4-FF8E-F498-1C848FC04488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正方形/長方形 1432">
              <a:extLst>
                <a:ext uri="{FF2B5EF4-FFF2-40B4-BE49-F238E27FC236}">
                  <a16:creationId xmlns:a16="http://schemas.microsoft.com/office/drawing/2014/main" id="{8700417D-7A2D-32B7-210A-517F808BA8C1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4" name="グループ化 1433">
            <a:extLst>
              <a:ext uri="{FF2B5EF4-FFF2-40B4-BE49-F238E27FC236}">
                <a16:creationId xmlns:a16="http://schemas.microsoft.com/office/drawing/2014/main" id="{6D0020D3-B571-363C-8AFC-5AD92D259E22}"/>
              </a:ext>
            </a:extLst>
          </p:cNvPr>
          <p:cNvGrpSpPr/>
          <p:nvPr/>
        </p:nvGrpSpPr>
        <p:grpSpPr>
          <a:xfrm>
            <a:off x="5583236" y="4242588"/>
            <a:ext cx="792204" cy="1224000"/>
            <a:chOff x="8033486" y="3866140"/>
            <a:chExt cx="792000" cy="1224000"/>
          </a:xfrm>
        </p:grpSpPr>
        <p:sp>
          <p:nvSpPr>
            <p:cNvPr id="1435" name="正方形/長方形 1434">
              <a:extLst>
                <a:ext uri="{FF2B5EF4-FFF2-40B4-BE49-F238E27FC236}">
                  <a16:creationId xmlns:a16="http://schemas.microsoft.com/office/drawing/2014/main" id="{8C723AEB-9982-6147-2153-1CBCF281D4FD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50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正方形/長方形 1435">
              <a:extLst>
                <a:ext uri="{FF2B5EF4-FFF2-40B4-BE49-F238E27FC236}">
                  <a16:creationId xmlns:a16="http://schemas.microsoft.com/office/drawing/2014/main" id="{2FF57D71-86FF-DFD4-3FC2-F8FD579DB307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7" name="グループ化 1436">
            <a:extLst>
              <a:ext uri="{FF2B5EF4-FFF2-40B4-BE49-F238E27FC236}">
                <a16:creationId xmlns:a16="http://schemas.microsoft.com/office/drawing/2014/main" id="{BAA77715-15F6-78ED-3165-336CEC5B29FD}"/>
              </a:ext>
            </a:extLst>
          </p:cNvPr>
          <p:cNvGrpSpPr/>
          <p:nvPr/>
        </p:nvGrpSpPr>
        <p:grpSpPr>
          <a:xfrm>
            <a:off x="6308077" y="4242588"/>
            <a:ext cx="432111" cy="1224000"/>
            <a:chOff x="230091" y="4167755"/>
            <a:chExt cx="432000" cy="1224000"/>
          </a:xfrm>
        </p:grpSpPr>
        <p:sp>
          <p:nvSpPr>
            <p:cNvPr id="1438" name="正方形/長方形 1437">
              <a:extLst>
                <a:ext uri="{FF2B5EF4-FFF2-40B4-BE49-F238E27FC236}">
                  <a16:creationId xmlns:a16="http://schemas.microsoft.com/office/drawing/2014/main" id="{4A2D55EF-050E-72ED-61CA-3DD2DC87EE68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正方形/長方形 1438">
              <a:extLst>
                <a:ext uri="{FF2B5EF4-FFF2-40B4-BE49-F238E27FC236}">
                  <a16:creationId xmlns:a16="http://schemas.microsoft.com/office/drawing/2014/main" id="{8A57DEF1-4FF6-FFE7-F18B-CA7DAFA30F99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395" name="グループ化 1394">
            <a:extLst>
              <a:ext uri="{FF2B5EF4-FFF2-40B4-BE49-F238E27FC236}">
                <a16:creationId xmlns:a16="http://schemas.microsoft.com/office/drawing/2014/main" id="{71ED9DBC-C6E8-FB2D-96C0-3939E2F13475}"/>
              </a:ext>
            </a:extLst>
          </p:cNvPr>
          <p:cNvGrpSpPr/>
          <p:nvPr/>
        </p:nvGrpSpPr>
        <p:grpSpPr>
          <a:xfrm>
            <a:off x="915794" y="4242588"/>
            <a:ext cx="432111" cy="1224000"/>
            <a:chOff x="230091" y="4167755"/>
            <a:chExt cx="432000" cy="1224000"/>
          </a:xfrm>
        </p:grpSpPr>
        <p:sp>
          <p:nvSpPr>
            <p:cNvPr id="14518" name="正方形/長方形 14517">
              <a:extLst>
                <a:ext uri="{FF2B5EF4-FFF2-40B4-BE49-F238E27FC236}">
                  <a16:creationId xmlns:a16="http://schemas.microsoft.com/office/drawing/2014/main" id="{963BDBCE-26F5-0545-BBCA-380773D27C4F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1" name="正方形/長方形 14520">
              <a:extLst>
                <a:ext uri="{FF2B5EF4-FFF2-40B4-BE49-F238E27FC236}">
                  <a16:creationId xmlns:a16="http://schemas.microsoft.com/office/drawing/2014/main" id="{6B49169F-E4B5-7CD7-3368-12647180FFE9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18" name="グループ化 1417">
            <a:extLst>
              <a:ext uri="{FF2B5EF4-FFF2-40B4-BE49-F238E27FC236}">
                <a16:creationId xmlns:a16="http://schemas.microsoft.com/office/drawing/2014/main" id="{23C71758-483F-E67C-BBF2-A10E62DC9D6D}"/>
              </a:ext>
            </a:extLst>
          </p:cNvPr>
          <p:cNvGrpSpPr/>
          <p:nvPr/>
        </p:nvGrpSpPr>
        <p:grpSpPr>
          <a:xfrm>
            <a:off x="1994621" y="4242588"/>
            <a:ext cx="792204" cy="1224000"/>
            <a:chOff x="4639367" y="5587791"/>
            <a:chExt cx="792000" cy="1224000"/>
          </a:xfrm>
        </p:grpSpPr>
        <p:sp>
          <p:nvSpPr>
            <p:cNvPr id="14714" name="正方形/長方形 14713">
              <a:extLst>
                <a:ext uri="{FF2B5EF4-FFF2-40B4-BE49-F238E27FC236}">
                  <a16:creationId xmlns:a16="http://schemas.microsoft.com/office/drawing/2014/main" id="{23CF959A-EA7E-8491-09FD-CF121A015C02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正方形/長方形 1368">
              <a:extLst>
                <a:ext uri="{FF2B5EF4-FFF2-40B4-BE49-F238E27FC236}">
                  <a16:creationId xmlns:a16="http://schemas.microsoft.com/office/drawing/2014/main" id="{23B058DD-B0ED-5253-1E3A-A0AA066AE2F0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19" name="グループ化 1418">
            <a:extLst>
              <a:ext uri="{FF2B5EF4-FFF2-40B4-BE49-F238E27FC236}">
                <a16:creationId xmlns:a16="http://schemas.microsoft.com/office/drawing/2014/main" id="{315225C1-29DF-B71C-725F-83E1097B279A}"/>
              </a:ext>
            </a:extLst>
          </p:cNvPr>
          <p:cNvGrpSpPr/>
          <p:nvPr/>
        </p:nvGrpSpPr>
        <p:grpSpPr>
          <a:xfrm>
            <a:off x="3430971" y="4242588"/>
            <a:ext cx="792204" cy="1224000"/>
            <a:chOff x="4639367" y="5587791"/>
            <a:chExt cx="792000" cy="1224000"/>
          </a:xfrm>
        </p:grpSpPr>
        <p:sp>
          <p:nvSpPr>
            <p:cNvPr id="1420" name="正方形/長方形 1419">
              <a:extLst>
                <a:ext uri="{FF2B5EF4-FFF2-40B4-BE49-F238E27FC236}">
                  <a16:creationId xmlns:a16="http://schemas.microsoft.com/office/drawing/2014/main" id="{C7C0BE98-DDC5-4F9E-68E7-BE24C20F8F5E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正方形/長方形 1420">
              <a:extLst>
                <a:ext uri="{FF2B5EF4-FFF2-40B4-BE49-F238E27FC236}">
                  <a16:creationId xmlns:a16="http://schemas.microsoft.com/office/drawing/2014/main" id="{C27FF57C-1B97-F356-76C9-70CEB13EEBC4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28" name="グループ化 1427">
            <a:extLst>
              <a:ext uri="{FF2B5EF4-FFF2-40B4-BE49-F238E27FC236}">
                <a16:creationId xmlns:a16="http://schemas.microsoft.com/office/drawing/2014/main" id="{F18ABE45-8341-BFCC-C1CC-9D7D5359B3C6}"/>
              </a:ext>
            </a:extLst>
          </p:cNvPr>
          <p:cNvGrpSpPr/>
          <p:nvPr/>
        </p:nvGrpSpPr>
        <p:grpSpPr>
          <a:xfrm>
            <a:off x="4870640" y="4242588"/>
            <a:ext cx="792204" cy="1224000"/>
            <a:chOff x="4639367" y="5587791"/>
            <a:chExt cx="792000" cy="1224000"/>
          </a:xfrm>
        </p:grpSpPr>
        <p:sp>
          <p:nvSpPr>
            <p:cNvPr id="1429" name="正方形/長方形 1428">
              <a:extLst>
                <a:ext uri="{FF2B5EF4-FFF2-40B4-BE49-F238E27FC236}">
                  <a16:creationId xmlns:a16="http://schemas.microsoft.com/office/drawing/2014/main" id="{13A9B315-B0AD-4C51-2195-C87C9E90B6BB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正方形/長方形 1429">
              <a:extLst>
                <a:ext uri="{FF2B5EF4-FFF2-40B4-BE49-F238E27FC236}">
                  <a16:creationId xmlns:a16="http://schemas.microsoft.com/office/drawing/2014/main" id="{CFA5A28E-AA3C-9AE7-6DB4-776000B1B130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828" name="正方形/長方形 9827">
            <a:extLst>
              <a:ext uri="{FF2B5EF4-FFF2-40B4-BE49-F238E27FC236}">
                <a16:creationId xmlns:a16="http://schemas.microsoft.com/office/drawing/2014/main" id="{D47111DD-A189-0ADA-F67E-C11B426E5918}"/>
              </a:ext>
            </a:extLst>
          </p:cNvPr>
          <p:cNvSpPr/>
          <p:nvPr/>
        </p:nvSpPr>
        <p:spPr>
          <a:xfrm>
            <a:off x="398255" y="2183430"/>
            <a:ext cx="1782787" cy="1245569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0" name="テキスト ボックス 9829">
            <a:extLst>
              <a:ext uri="{FF2B5EF4-FFF2-40B4-BE49-F238E27FC236}">
                <a16:creationId xmlns:a16="http://schemas.microsoft.com/office/drawing/2014/main" id="{3D884A94-5478-C873-744D-E9CDBFCB0520}"/>
              </a:ext>
            </a:extLst>
          </p:cNvPr>
          <p:cNvSpPr txBox="1"/>
          <p:nvPr/>
        </p:nvSpPr>
        <p:spPr>
          <a:xfrm>
            <a:off x="329756" y="1517907"/>
            <a:ext cx="18796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Services</a:t>
            </a:r>
          </a:p>
          <a:p>
            <a:pPr algn="ctr"/>
            <a:r>
              <a:rPr lang="en-US" altLang="ja-JP" dirty="0">
                <a:latin typeface="Avenir Book" panose="02000503020000020003" pitchFamily="2" charset="0"/>
              </a:rPr>
              <a:t>PB + RB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52" name="正方形/長方形 18351">
            <a:extLst>
              <a:ext uri="{FF2B5EF4-FFF2-40B4-BE49-F238E27FC236}">
                <a16:creationId xmlns:a16="http://schemas.microsoft.com/office/drawing/2014/main" id="{6950C53B-AD89-4BAE-A613-7E45259F0BCC}"/>
              </a:ext>
            </a:extLst>
          </p:cNvPr>
          <p:cNvSpPr/>
          <p:nvPr/>
        </p:nvSpPr>
        <p:spPr>
          <a:xfrm>
            <a:off x="1405396" y="2322036"/>
            <a:ext cx="683448" cy="47778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 err="1"/>
              <a:t>lpGBT</a:t>
            </a:r>
            <a:endParaRPr kumimoji="1" lang="ja-JP" altLang="en-US" sz="1100"/>
          </a:p>
        </p:txBody>
      </p:sp>
      <p:cxnSp>
        <p:nvCxnSpPr>
          <p:cNvPr id="18354" name="直線矢印コネクタ 18353">
            <a:extLst>
              <a:ext uri="{FF2B5EF4-FFF2-40B4-BE49-F238E27FC236}">
                <a16:creationId xmlns:a16="http://schemas.microsoft.com/office/drawing/2014/main" id="{92A2ED25-7B4F-7CE5-33F4-6EA5A35CFC3B}"/>
              </a:ext>
            </a:extLst>
          </p:cNvPr>
          <p:cNvCxnSpPr/>
          <p:nvPr/>
        </p:nvCxnSpPr>
        <p:spPr>
          <a:xfrm flipH="1">
            <a:off x="2115212" y="2394125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5" name="直線矢印コネクタ 18354">
            <a:extLst>
              <a:ext uri="{FF2B5EF4-FFF2-40B4-BE49-F238E27FC236}">
                <a16:creationId xmlns:a16="http://schemas.microsoft.com/office/drawing/2014/main" id="{72E089FF-1B0D-95B8-8A13-42A95BE84982}"/>
              </a:ext>
            </a:extLst>
          </p:cNvPr>
          <p:cNvCxnSpPr/>
          <p:nvPr/>
        </p:nvCxnSpPr>
        <p:spPr>
          <a:xfrm flipH="1">
            <a:off x="2115211" y="2475278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6" name="直線矢印コネクタ 18355">
            <a:extLst>
              <a:ext uri="{FF2B5EF4-FFF2-40B4-BE49-F238E27FC236}">
                <a16:creationId xmlns:a16="http://schemas.microsoft.com/office/drawing/2014/main" id="{047DFAA3-280F-BF6A-F039-A01674ABAA50}"/>
              </a:ext>
            </a:extLst>
          </p:cNvPr>
          <p:cNvCxnSpPr/>
          <p:nvPr/>
        </p:nvCxnSpPr>
        <p:spPr>
          <a:xfrm flipH="1">
            <a:off x="2115211" y="2560926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7" name="直線矢印コネクタ 18356">
            <a:extLst>
              <a:ext uri="{FF2B5EF4-FFF2-40B4-BE49-F238E27FC236}">
                <a16:creationId xmlns:a16="http://schemas.microsoft.com/office/drawing/2014/main" id="{21DDE6C5-A250-464A-2195-A9FF7C53BB0B}"/>
              </a:ext>
            </a:extLst>
          </p:cNvPr>
          <p:cNvCxnSpPr/>
          <p:nvPr/>
        </p:nvCxnSpPr>
        <p:spPr>
          <a:xfrm flipH="1">
            <a:off x="2115211" y="2653289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8" name="直線矢印コネクタ 18357">
            <a:extLst>
              <a:ext uri="{FF2B5EF4-FFF2-40B4-BE49-F238E27FC236}">
                <a16:creationId xmlns:a16="http://schemas.microsoft.com/office/drawing/2014/main" id="{419D333B-A9C7-F4EF-8251-D93D390E9424}"/>
              </a:ext>
            </a:extLst>
          </p:cNvPr>
          <p:cNvCxnSpPr/>
          <p:nvPr/>
        </p:nvCxnSpPr>
        <p:spPr>
          <a:xfrm flipH="1">
            <a:off x="2115211" y="2746573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59" name="正方形/長方形 18358">
            <a:extLst>
              <a:ext uri="{FF2B5EF4-FFF2-40B4-BE49-F238E27FC236}">
                <a16:creationId xmlns:a16="http://schemas.microsoft.com/office/drawing/2014/main" id="{312EE286-6122-AD73-1B95-11857F090363}"/>
              </a:ext>
            </a:extLst>
          </p:cNvPr>
          <p:cNvSpPr/>
          <p:nvPr/>
        </p:nvSpPr>
        <p:spPr>
          <a:xfrm>
            <a:off x="536259" y="2425011"/>
            <a:ext cx="551204" cy="27182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 err="1"/>
              <a:t>VTRx</a:t>
            </a:r>
            <a:endParaRPr kumimoji="1" lang="ja-JP" altLang="en-US" sz="1100"/>
          </a:p>
        </p:txBody>
      </p:sp>
      <p:cxnSp>
        <p:nvCxnSpPr>
          <p:cNvPr id="18360" name="直線矢印コネクタ 18359">
            <a:extLst>
              <a:ext uri="{FF2B5EF4-FFF2-40B4-BE49-F238E27FC236}">
                <a16:creationId xmlns:a16="http://schemas.microsoft.com/office/drawing/2014/main" id="{7E1783F0-DCEA-C2DE-C308-14A364F5CA96}"/>
              </a:ext>
            </a:extLst>
          </p:cNvPr>
          <p:cNvCxnSpPr/>
          <p:nvPr/>
        </p:nvCxnSpPr>
        <p:spPr>
          <a:xfrm flipH="1">
            <a:off x="1087463" y="2521331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61" name="直線矢印コネクタ 18360">
            <a:extLst>
              <a:ext uri="{FF2B5EF4-FFF2-40B4-BE49-F238E27FC236}">
                <a16:creationId xmlns:a16="http://schemas.microsoft.com/office/drawing/2014/main" id="{1DA5EB8E-FBA9-46D1-CDD7-BE76D4E09072}"/>
              </a:ext>
            </a:extLst>
          </p:cNvPr>
          <p:cNvCxnSpPr/>
          <p:nvPr/>
        </p:nvCxnSpPr>
        <p:spPr>
          <a:xfrm flipH="1">
            <a:off x="1105935" y="2618313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68" name="テキスト ボックス 18367">
            <a:extLst>
              <a:ext uri="{FF2B5EF4-FFF2-40B4-BE49-F238E27FC236}">
                <a16:creationId xmlns:a16="http://schemas.microsoft.com/office/drawing/2014/main" id="{D14ADDBB-EA3E-D02D-4DDF-633FDD1A9AE5}"/>
              </a:ext>
            </a:extLst>
          </p:cNvPr>
          <p:cNvSpPr txBox="1"/>
          <p:nvPr/>
        </p:nvSpPr>
        <p:spPr>
          <a:xfrm>
            <a:off x="1464601" y="2748079"/>
            <a:ext cx="6108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x4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18369" name="グループ化 18368">
            <a:extLst>
              <a:ext uri="{FF2B5EF4-FFF2-40B4-BE49-F238E27FC236}">
                <a16:creationId xmlns:a16="http://schemas.microsoft.com/office/drawing/2014/main" id="{E9EC8427-A3F8-8B39-D74D-03D4730FB8E8}"/>
              </a:ext>
            </a:extLst>
          </p:cNvPr>
          <p:cNvGrpSpPr/>
          <p:nvPr/>
        </p:nvGrpSpPr>
        <p:grpSpPr>
          <a:xfrm>
            <a:off x="1507503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0" name="正方形/長方形 18369">
              <a:extLst>
                <a:ext uri="{FF2B5EF4-FFF2-40B4-BE49-F238E27FC236}">
                  <a16:creationId xmlns:a16="http://schemas.microsoft.com/office/drawing/2014/main" id="{E01DDCD4-7062-B216-AD93-E12035922C86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1" name="正方形/長方形 18370">
              <a:extLst>
                <a:ext uri="{FF2B5EF4-FFF2-40B4-BE49-F238E27FC236}">
                  <a16:creationId xmlns:a16="http://schemas.microsoft.com/office/drawing/2014/main" id="{84A46734-5AC5-7C2B-F0AA-5AF83CE20F83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2" name="グループ化 18371">
            <a:extLst>
              <a:ext uri="{FF2B5EF4-FFF2-40B4-BE49-F238E27FC236}">
                <a16:creationId xmlns:a16="http://schemas.microsoft.com/office/drawing/2014/main" id="{96F82BEC-1A99-AC47-EFAF-11D1921F60DD}"/>
              </a:ext>
            </a:extLst>
          </p:cNvPr>
          <p:cNvGrpSpPr/>
          <p:nvPr/>
        </p:nvGrpSpPr>
        <p:grpSpPr>
          <a:xfrm>
            <a:off x="293122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3" name="正方形/長方形 18372">
              <a:extLst>
                <a:ext uri="{FF2B5EF4-FFF2-40B4-BE49-F238E27FC236}">
                  <a16:creationId xmlns:a16="http://schemas.microsoft.com/office/drawing/2014/main" id="{96B711CE-EEFC-A0DD-59CC-B3E23431AAB5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4" name="正方形/長方形 18373">
              <a:extLst>
                <a:ext uri="{FF2B5EF4-FFF2-40B4-BE49-F238E27FC236}">
                  <a16:creationId xmlns:a16="http://schemas.microsoft.com/office/drawing/2014/main" id="{10B29BE9-E343-804B-B245-41403E18D1D2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5" name="グループ化 18374">
            <a:extLst>
              <a:ext uri="{FF2B5EF4-FFF2-40B4-BE49-F238E27FC236}">
                <a16:creationId xmlns:a16="http://schemas.microsoft.com/office/drawing/2014/main" id="{B44AC2D0-650C-E23B-203F-6DEC87036368}"/>
              </a:ext>
            </a:extLst>
          </p:cNvPr>
          <p:cNvGrpSpPr/>
          <p:nvPr/>
        </p:nvGrpSpPr>
        <p:grpSpPr>
          <a:xfrm>
            <a:off x="4379738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6" name="正方形/長方形 18375">
              <a:extLst>
                <a:ext uri="{FF2B5EF4-FFF2-40B4-BE49-F238E27FC236}">
                  <a16:creationId xmlns:a16="http://schemas.microsoft.com/office/drawing/2014/main" id="{9E5648EB-C666-56B7-8B1E-0158750ECA54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7" name="正方形/長方形 18376">
              <a:extLst>
                <a:ext uri="{FF2B5EF4-FFF2-40B4-BE49-F238E27FC236}">
                  <a16:creationId xmlns:a16="http://schemas.microsoft.com/office/drawing/2014/main" id="{D2D96FBF-27D3-D714-780F-32E3CD2A6C4B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8" name="グループ化 18377">
            <a:extLst>
              <a:ext uri="{FF2B5EF4-FFF2-40B4-BE49-F238E27FC236}">
                <a16:creationId xmlns:a16="http://schemas.microsoft.com/office/drawing/2014/main" id="{24D0DC98-19F9-1488-C0A1-FEAF8C493802}"/>
              </a:ext>
            </a:extLst>
          </p:cNvPr>
          <p:cNvGrpSpPr/>
          <p:nvPr/>
        </p:nvGrpSpPr>
        <p:grpSpPr>
          <a:xfrm>
            <a:off x="582921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9" name="正方形/長方形 18378">
              <a:extLst>
                <a:ext uri="{FF2B5EF4-FFF2-40B4-BE49-F238E27FC236}">
                  <a16:creationId xmlns:a16="http://schemas.microsoft.com/office/drawing/2014/main" id="{1CB3400B-D2CF-E387-CB8D-4FA3FD42E9B0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0" name="正方形/長方形 18379">
              <a:extLst>
                <a:ext uri="{FF2B5EF4-FFF2-40B4-BE49-F238E27FC236}">
                  <a16:creationId xmlns:a16="http://schemas.microsoft.com/office/drawing/2014/main" id="{967C3C65-64FD-5004-8497-99A6D1200CED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81" name="テキスト ボックス 18380">
            <a:extLst>
              <a:ext uri="{FF2B5EF4-FFF2-40B4-BE49-F238E27FC236}">
                <a16:creationId xmlns:a16="http://schemas.microsoft.com/office/drawing/2014/main" id="{8D33AFAF-8370-254D-191D-9EBED4579184}"/>
              </a:ext>
            </a:extLst>
          </p:cNvPr>
          <p:cNvSpPr txBox="1"/>
          <p:nvPr/>
        </p:nvSpPr>
        <p:spPr>
          <a:xfrm>
            <a:off x="3849415" y="5854460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FPC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2" name="テキスト ボックス 18381">
            <a:extLst>
              <a:ext uri="{FF2B5EF4-FFF2-40B4-BE49-F238E27FC236}">
                <a16:creationId xmlns:a16="http://schemas.microsoft.com/office/drawing/2014/main" id="{6104A562-1F8D-1297-FCF1-0825DF3D4A04}"/>
              </a:ext>
            </a:extLst>
          </p:cNvPr>
          <p:cNvSpPr txBox="1"/>
          <p:nvPr/>
        </p:nvSpPr>
        <p:spPr>
          <a:xfrm>
            <a:off x="2354735" y="5389853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Interposer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3" name="テキスト ボックス 18382">
            <a:extLst>
              <a:ext uri="{FF2B5EF4-FFF2-40B4-BE49-F238E27FC236}">
                <a16:creationId xmlns:a16="http://schemas.microsoft.com/office/drawing/2014/main" id="{090CE0FE-0A91-5FA5-AA44-80CC89E020D4}"/>
              </a:ext>
            </a:extLst>
          </p:cNvPr>
          <p:cNvSpPr txBox="1"/>
          <p:nvPr/>
        </p:nvSpPr>
        <p:spPr>
          <a:xfrm>
            <a:off x="1672577" y="4691588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Sensor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4" name="テキスト ボックス 18383">
            <a:extLst>
              <a:ext uri="{FF2B5EF4-FFF2-40B4-BE49-F238E27FC236}">
                <a16:creationId xmlns:a16="http://schemas.microsoft.com/office/drawing/2014/main" id="{A3DC8360-651A-9171-AF9A-7FA08EC63728}"/>
              </a:ext>
            </a:extLst>
          </p:cNvPr>
          <p:cNvSpPr txBox="1"/>
          <p:nvPr/>
        </p:nvSpPr>
        <p:spPr>
          <a:xfrm>
            <a:off x="932940" y="4160554"/>
            <a:ext cx="1503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400" b="1" dirty="0">
                <a:latin typeface="Avenir Next" panose="020B0503020202020204" pitchFamily="34" charset="0"/>
              </a:rPr>
              <a:t>ASIC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6" name="正方形/長方形 18385">
            <a:extLst>
              <a:ext uri="{FF2B5EF4-FFF2-40B4-BE49-F238E27FC236}">
                <a16:creationId xmlns:a16="http://schemas.microsoft.com/office/drawing/2014/main" id="{3FD45E35-8A66-0405-E788-08E3D2DC3C26}"/>
              </a:ext>
            </a:extLst>
          </p:cNvPr>
          <p:cNvSpPr/>
          <p:nvPr/>
        </p:nvSpPr>
        <p:spPr>
          <a:xfrm>
            <a:off x="512927" y="3051363"/>
            <a:ext cx="618922" cy="226789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DCDC</a:t>
            </a:r>
            <a:endParaRPr kumimoji="1" lang="ja-JP" altLang="en-US" sz="1100"/>
          </a:p>
        </p:txBody>
      </p:sp>
      <p:cxnSp>
        <p:nvCxnSpPr>
          <p:cNvPr id="18390" name="直線矢印コネクタ 18389">
            <a:extLst>
              <a:ext uri="{FF2B5EF4-FFF2-40B4-BE49-F238E27FC236}">
                <a16:creationId xmlns:a16="http://schemas.microsoft.com/office/drawing/2014/main" id="{41726BB2-63B2-ACEA-D66C-C6A46708FF8D}"/>
              </a:ext>
            </a:extLst>
          </p:cNvPr>
          <p:cNvCxnSpPr>
            <a:cxnSpLocks/>
          </p:cNvCxnSpPr>
          <p:nvPr/>
        </p:nvCxnSpPr>
        <p:spPr>
          <a:xfrm>
            <a:off x="766568" y="4276191"/>
            <a:ext cx="0" cy="2113046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92" name="テキスト ボックス 18391">
            <a:extLst>
              <a:ext uri="{FF2B5EF4-FFF2-40B4-BE49-F238E27FC236}">
                <a16:creationId xmlns:a16="http://schemas.microsoft.com/office/drawing/2014/main" id="{29C72B56-5A81-F172-3AA3-DE34433E5377}"/>
              </a:ext>
            </a:extLst>
          </p:cNvPr>
          <p:cNvSpPr txBox="1"/>
          <p:nvPr/>
        </p:nvSpPr>
        <p:spPr>
          <a:xfrm rot="16200000">
            <a:off x="-376391" y="5205186"/>
            <a:ext cx="183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60</a:t>
            </a:r>
            <a:r>
              <a:rPr kumimoji="1" lang="en-US" altLang="ja-JP" dirty="0">
                <a:latin typeface="Avenir Book" panose="02000503020000020003" pitchFamily="2" charset="0"/>
              </a:rPr>
              <a:t>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04" name="下カーブ矢印 18303">
            <a:extLst>
              <a:ext uri="{FF2B5EF4-FFF2-40B4-BE49-F238E27FC236}">
                <a16:creationId xmlns:a16="http://schemas.microsoft.com/office/drawing/2014/main" id="{90171CE4-483D-1F08-E6F6-3F3CDD61B581}"/>
              </a:ext>
            </a:extLst>
          </p:cNvPr>
          <p:cNvSpPr/>
          <p:nvPr/>
        </p:nvSpPr>
        <p:spPr>
          <a:xfrm rot="5400000">
            <a:off x="11179559" y="2497854"/>
            <a:ext cx="659506" cy="188022"/>
          </a:xfrm>
          <a:prstGeom prst="curvedDownArrow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305" name="テキスト ボックス 18304">
            <a:extLst>
              <a:ext uri="{FF2B5EF4-FFF2-40B4-BE49-F238E27FC236}">
                <a16:creationId xmlns:a16="http://schemas.microsoft.com/office/drawing/2014/main" id="{DDE48550-620C-D3B6-FE99-BD358BCACC16}"/>
              </a:ext>
            </a:extLst>
          </p:cNvPr>
          <p:cNvSpPr txBox="1"/>
          <p:nvPr/>
        </p:nvSpPr>
        <p:spPr>
          <a:xfrm rot="5400000">
            <a:off x="11082081" y="2414551"/>
            <a:ext cx="15474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Avenir Book" panose="02000503020000020003" pitchFamily="2" charset="0"/>
              </a:rPr>
              <a:t>Fold up</a:t>
            </a:r>
            <a:endParaRPr kumimoji="1" lang="ja-JP" altLang="en-US" sz="2000" b="1">
              <a:solidFill>
                <a:schemeClr val="tx1">
                  <a:lumMod val="95000"/>
                  <a:lumOff val="5000"/>
                </a:schemeClr>
              </a:solidFill>
              <a:latin typeface="Avenir Book" panose="02000503020000020003" pitchFamily="2" charset="0"/>
            </a:endParaRPr>
          </a:p>
        </p:txBody>
      </p:sp>
      <p:sp>
        <p:nvSpPr>
          <p:cNvPr id="18306" name="テキスト ボックス 18305">
            <a:extLst>
              <a:ext uri="{FF2B5EF4-FFF2-40B4-BE49-F238E27FC236}">
                <a16:creationId xmlns:a16="http://schemas.microsoft.com/office/drawing/2014/main" id="{69A34E96-977E-9207-3B0B-4BDE0D6D7C48}"/>
              </a:ext>
            </a:extLst>
          </p:cNvPr>
          <p:cNvSpPr txBox="1"/>
          <p:nvPr/>
        </p:nvSpPr>
        <p:spPr>
          <a:xfrm>
            <a:off x="-106548" y="3677886"/>
            <a:ext cx="31627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Module (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Stavelet</a:t>
            </a:r>
            <a:r>
              <a:rPr lang="en-US" altLang="ja-JP" sz="2400" b="1" dirty="0">
                <a:latin typeface="Avenir Next" panose="020B0503020202020204" pitchFamily="34" charset="0"/>
              </a:rPr>
              <a:t>)</a:t>
            </a:r>
            <a:endParaRPr kumimoji="1" lang="ja-JP" altLang="en-US" sz="2400" b="1">
              <a:latin typeface="Avenir Next" panose="020B0503020202020204" pitchFamily="34" charset="0"/>
            </a:endParaRPr>
          </a:p>
        </p:txBody>
      </p:sp>
      <p:sp>
        <p:nvSpPr>
          <p:cNvPr id="18307" name="テキスト ボックス 18306">
            <a:extLst>
              <a:ext uri="{FF2B5EF4-FFF2-40B4-BE49-F238E27FC236}">
                <a16:creationId xmlns:a16="http://schemas.microsoft.com/office/drawing/2014/main" id="{1D35BC29-6A52-EC78-1705-C45A2A668935}"/>
              </a:ext>
            </a:extLst>
          </p:cNvPr>
          <p:cNvSpPr txBox="1"/>
          <p:nvPr/>
        </p:nvSpPr>
        <p:spPr>
          <a:xfrm>
            <a:off x="884263" y="2979621"/>
            <a:ext cx="8774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xα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1" name="テキスト ボックス 18310">
            <a:extLst>
              <a:ext uri="{FF2B5EF4-FFF2-40B4-BE49-F238E27FC236}">
                <a16:creationId xmlns:a16="http://schemas.microsoft.com/office/drawing/2014/main" id="{17DF8C0F-BAB5-A3A1-FFE2-C3628DBC6B93}"/>
              </a:ext>
            </a:extLst>
          </p:cNvPr>
          <p:cNvSpPr txBox="1"/>
          <p:nvPr/>
        </p:nvSpPr>
        <p:spPr>
          <a:xfrm>
            <a:off x="9670475" y="4203755"/>
            <a:ext cx="21458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000" dirty="0">
                <a:latin typeface="Avenir Book" panose="02000503020000020003" pitchFamily="2" charset="0"/>
              </a:rPr>
              <a:t>x </a:t>
            </a:r>
            <a:r>
              <a:rPr kumimoji="1" lang="en-US" altLang="ja-JP" sz="2000" dirty="0">
                <a:latin typeface="Avenir Book" panose="02000503020000020003" pitchFamily="2" charset="0"/>
              </a:rPr>
              <a:t>8 x 3 x 2 x 288 </a:t>
            </a:r>
          </a:p>
          <a:p>
            <a:r>
              <a:rPr kumimoji="1" lang="en-US" altLang="ja-JP" sz="2000" dirty="0">
                <a:latin typeface="Avenir Book" panose="02000503020000020003" pitchFamily="2" charset="0"/>
              </a:rPr>
              <a:t>=13824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8312" name="テキスト ボックス 18311">
            <a:extLst>
              <a:ext uri="{FF2B5EF4-FFF2-40B4-BE49-F238E27FC236}">
                <a16:creationId xmlns:a16="http://schemas.microsoft.com/office/drawing/2014/main" id="{80A5EEBB-7489-5A2C-1860-CE03EB14C453}"/>
              </a:ext>
            </a:extLst>
          </p:cNvPr>
          <p:cNvSpPr txBox="1"/>
          <p:nvPr/>
        </p:nvSpPr>
        <p:spPr>
          <a:xfrm>
            <a:off x="9764266" y="5661743"/>
            <a:ext cx="20520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latin typeface="Avenir Book" panose="02000503020000020003" pitchFamily="2" charset="0"/>
              </a:rPr>
              <a:t>(2 x 8) x 2 x 288</a:t>
            </a:r>
          </a:p>
          <a:p>
            <a:r>
              <a:rPr lang="en-US" altLang="ja-JP" sz="2000" dirty="0">
                <a:latin typeface="Avenir Book" panose="02000503020000020003" pitchFamily="2" charset="0"/>
              </a:rPr>
              <a:t>=4608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8315" name="正方形/長方形 18314">
            <a:extLst>
              <a:ext uri="{FF2B5EF4-FFF2-40B4-BE49-F238E27FC236}">
                <a16:creationId xmlns:a16="http://schemas.microsoft.com/office/drawing/2014/main" id="{C0DD7D27-5D99-36B6-5C8E-6E3292F3EDE7}"/>
              </a:ext>
            </a:extLst>
          </p:cNvPr>
          <p:cNvSpPr>
            <a:spLocks/>
          </p:cNvSpPr>
          <p:nvPr/>
        </p:nvSpPr>
        <p:spPr>
          <a:xfrm>
            <a:off x="8673496" y="3918587"/>
            <a:ext cx="792000" cy="1224000"/>
          </a:xfrm>
          <a:prstGeom prst="rect">
            <a:avLst/>
          </a:prstGeom>
          <a:solidFill>
            <a:schemeClr val="bg1">
              <a:lumMod val="75000"/>
            </a:schemeClr>
          </a:solidFill>
          <a:ln w="3175"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6" name="正方形/長方形 18315">
            <a:extLst>
              <a:ext uri="{FF2B5EF4-FFF2-40B4-BE49-F238E27FC236}">
                <a16:creationId xmlns:a16="http://schemas.microsoft.com/office/drawing/2014/main" id="{5937BFB7-225A-BB67-644F-69768BCE7092}"/>
              </a:ext>
            </a:extLst>
          </p:cNvPr>
          <p:cNvSpPr>
            <a:spLocks/>
          </p:cNvSpPr>
          <p:nvPr/>
        </p:nvSpPr>
        <p:spPr>
          <a:xfrm>
            <a:off x="8709496" y="3954587"/>
            <a:ext cx="720000" cy="1152000"/>
          </a:xfrm>
          <a:prstGeom prst="rect">
            <a:avLst/>
          </a:prstGeom>
          <a:noFill/>
          <a:ln w="3175">
            <a:solidFill>
              <a:schemeClr val="accent1">
                <a:shade val="15000"/>
              </a:schemeClr>
            </a:solidFill>
            <a:prstDash val="dash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317" name="グループ化 18316">
            <a:extLst>
              <a:ext uri="{FF2B5EF4-FFF2-40B4-BE49-F238E27FC236}">
                <a16:creationId xmlns:a16="http://schemas.microsoft.com/office/drawing/2014/main" id="{FB301B79-227B-C97B-5AE0-9CB6ABB416B1}"/>
              </a:ext>
            </a:extLst>
          </p:cNvPr>
          <p:cNvGrpSpPr/>
          <p:nvPr/>
        </p:nvGrpSpPr>
        <p:grpSpPr>
          <a:xfrm>
            <a:off x="8872200" y="5426562"/>
            <a:ext cx="432000" cy="1224000"/>
            <a:chOff x="6065243" y="5459707"/>
            <a:chExt cx="432000" cy="1224000"/>
          </a:xfrm>
        </p:grpSpPr>
        <p:sp>
          <p:nvSpPr>
            <p:cNvPr id="18318" name="正方形/長方形 18317">
              <a:extLst>
                <a:ext uri="{FF2B5EF4-FFF2-40B4-BE49-F238E27FC236}">
                  <a16:creationId xmlns:a16="http://schemas.microsoft.com/office/drawing/2014/main" id="{74E60C92-5908-538B-22FD-01C5D36661A8}"/>
                </a:ext>
              </a:extLst>
            </p:cNvPr>
            <p:cNvSpPr>
              <a:spLocks/>
            </p:cNvSpPr>
            <p:nvPr/>
          </p:nvSpPr>
          <p:spPr>
            <a:xfrm>
              <a:off x="6065243" y="5459707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9" name="正方形/長方形 18318">
              <a:extLst>
                <a:ext uri="{FF2B5EF4-FFF2-40B4-BE49-F238E27FC236}">
                  <a16:creationId xmlns:a16="http://schemas.microsoft.com/office/drawing/2014/main" id="{0807961D-63E0-23C3-1485-9AD6FBAE3E12}"/>
                </a:ext>
              </a:extLst>
            </p:cNvPr>
            <p:cNvSpPr>
              <a:spLocks/>
            </p:cNvSpPr>
            <p:nvPr/>
          </p:nvSpPr>
          <p:spPr>
            <a:xfrm>
              <a:off x="6101243" y="5495707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20" name="テキスト ボックス 18319">
            <a:extLst>
              <a:ext uri="{FF2B5EF4-FFF2-40B4-BE49-F238E27FC236}">
                <a16:creationId xmlns:a16="http://schemas.microsoft.com/office/drawing/2014/main" id="{8094A302-DCA8-EEE9-D635-D9F0659F91FA}"/>
              </a:ext>
            </a:extLst>
          </p:cNvPr>
          <p:cNvSpPr txBox="1"/>
          <p:nvPr/>
        </p:nvSpPr>
        <p:spPr>
          <a:xfrm>
            <a:off x="7009901" y="4373032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Full-Size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22" name="テキスト ボックス 18321">
            <a:extLst>
              <a:ext uri="{FF2B5EF4-FFF2-40B4-BE49-F238E27FC236}">
                <a16:creationId xmlns:a16="http://schemas.microsoft.com/office/drawing/2014/main" id="{8AA49DBD-E196-7B83-D69C-CB809AF09405}"/>
              </a:ext>
            </a:extLst>
          </p:cNvPr>
          <p:cNvSpPr txBox="1"/>
          <p:nvPr/>
        </p:nvSpPr>
        <p:spPr>
          <a:xfrm>
            <a:off x="7059689" y="5800801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Half</a:t>
            </a:r>
            <a:r>
              <a:rPr kumimoji="1" lang="en-US" altLang="ja-JP" b="1" dirty="0">
                <a:latin typeface="Avenir Next" panose="020B0503020202020204" pitchFamily="34" charset="0"/>
              </a:rPr>
              <a:t>-Size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08" name="スライド番号プレースホルダー 18307">
            <a:extLst>
              <a:ext uri="{FF2B5EF4-FFF2-40B4-BE49-F238E27FC236}">
                <a16:creationId xmlns:a16="http://schemas.microsoft.com/office/drawing/2014/main" id="{E05858B2-D581-395E-5C23-F6379155B2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13</a:t>
            </a:r>
            <a:endParaRPr lang="ja-JP" altLang="en-US"/>
          </a:p>
        </p:txBody>
      </p:sp>
      <p:sp>
        <p:nvSpPr>
          <p:cNvPr id="18309" name="テキスト ボックス 18308">
            <a:extLst>
              <a:ext uri="{FF2B5EF4-FFF2-40B4-BE49-F238E27FC236}">
                <a16:creationId xmlns:a16="http://schemas.microsoft.com/office/drawing/2014/main" id="{F0DFFE0C-9468-CBC8-F190-315F90A872AA}"/>
              </a:ext>
            </a:extLst>
          </p:cNvPr>
          <p:cNvSpPr txBox="1"/>
          <p:nvPr/>
        </p:nvSpPr>
        <p:spPr>
          <a:xfrm>
            <a:off x="4326397" y="2990273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48 (full-size) + 32 (half-size) sensors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3" name="テキスト ボックス 18312">
            <a:extLst>
              <a:ext uri="{FF2B5EF4-FFF2-40B4-BE49-F238E27FC236}">
                <a16:creationId xmlns:a16="http://schemas.microsoft.com/office/drawing/2014/main" id="{2AEA2281-7C53-3B42-0B7F-1363FDDDAC7E}"/>
              </a:ext>
            </a:extLst>
          </p:cNvPr>
          <p:cNvSpPr txBox="1"/>
          <p:nvPr/>
        </p:nvSpPr>
        <p:spPr>
          <a:xfrm>
            <a:off x="4395667" y="3320845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64 FCFDs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21" name="テキスト ボックス 18320">
            <a:extLst>
              <a:ext uri="{FF2B5EF4-FFF2-40B4-BE49-F238E27FC236}">
                <a16:creationId xmlns:a16="http://schemas.microsoft.com/office/drawing/2014/main" id="{991D15EE-02C1-D051-0D33-5947CFAB91FD}"/>
              </a:ext>
            </a:extLst>
          </p:cNvPr>
          <p:cNvSpPr txBox="1"/>
          <p:nvPr/>
        </p:nvSpPr>
        <p:spPr>
          <a:xfrm>
            <a:off x="5473176" y="1723853"/>
            <a:ext cx="2918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Half-Stave = 8 </a:t>
            </a:r>
            <a:r>
              <a:rPr lang="en-US" altLang="ja-JP" dirty="0" err="1">
                <a:latin typeface="Avenir Book" panose="02000503020000020003" pitchFamily="2" charset="0"/>
              </a:rPr>
              <a:t>Stavelets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23" name="テキスト ボックス 18322">
            <a:extLst>
              <a:ext uri="{FF2B5EF4-FFF2-40B4-BE49-F238E27FC236}">
                <a16:creationId xmlns:a16="http://schemas.microsoft.com/office/drawing/2014/main" id="{6AB505BC-1B98-5D39-0CB2-E0325E294B22}"/>
              </a:ext>
            </a:extLst>
          </p:cNvPr>
          <p:cNvSpPr txBox="1"/>
          <p:nvPr/>
        </p:nvSpPr>
        <p:spPr>
          <a:xfrm>
            <a:off x="2223807" y="3054519"/>
            <a:ext cx="23065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latin typeface="Avenir Book" panose="02000503020000020003" pitchFamily="2" charset="0"/>
              </a:rPr>
              <a:t>~200 lines in FPC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grpSp>
        <p:nvGrpSpPr>
          <p:cNvPr id="18310" name="グループ化 18309">
            <a:extLst>
              <a:ext uri="{FF2B5EF4-FFF2-40B4-BE49-F238E27FC236}">
                <a16:creationId xmlns:a16="http://schemas.microsoft.com/office/drawing/2014/main" id="{964E1757-F5BD-D873-B00D-2C0A2C8BED45}"/>
              </a:ext>
            </a:extLst>
          </p:cNvPr>
          <p:cNvGrpSpPr/>
          <p:nvPr/>
        </p:nvGrpSpPr>
        <p:grpSpPr>
          <a:xfrm>
            <a:off x="3855" y="2520072"/>
            <a:ext cx="473407" cy="98242"/>
            <a:chOff x="894320" y="2751292"/>
            <a:chExt cx="310709" cy="96982"/>
          </a:xfrm>
        </p:grpSpPr>
        <p:cxnSp>
          <p:nvCxnSpPr>
            <p:cNvPr id="18314" name="直線矢印コネクタ 18313">
              <a:extLst>
                <a:ext uri="{FF2B5EF4-FFF2-40B4-BE49-F238E27FC236}">
                  <a16:creationId xmlns:a16="http://schemas.microsoft.com/office/drawing/2014/main" id="{9462EA52-013B-C6C0-00B4-DA756547EF0C}"/>
                </a:ext>
              </a:extLst>
            </p:cNvPr>
            <p:cNvCxnSpPr/>
            <p:nvPr/>
          </p:nvCxnSpPr>
          <p:spPr>
            <a:xfrm flipH="1">
              <a:off x="894320" y="2751292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24" name="直線矢印コネクタ 18323">
              <a:extLst>
                <a:ext uri="{FF2B5EF4-FFF2-40B4-BE49-F238E27FC236}">
                  <a16:creationId xmlns:a16="http://schemas.microsoft.com/office/drawing/2014/main" id="{532DBBE6-CCDA-3A2F-5464-6B994256AAC0}"/>
                </a:ext>
              </a:extLst>
            </p:cNvPr>
            <p:cNvCxnSpPr/>
            <p:nvPr/>
          </p:nvCxnSpPr>
          <p:spPr>
            <a:xfrm flipH="1">
              <a:off x="912792" y="2848274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325" name="円/楕円 18324">
            <a:extLst>
              <a:ext uri="{FF2B5EF4-FFF2-40B4-BE49-F238E27FC236}">
                <a16:creationId xmlns:a16="http://schemas.microsoft.com/office/drawing/2014/main" id="{30207C87-AF7E-AEBE-645A-3AC60A755BFC}"/>
              </a:ext>
            </a:extLst>
          </p:cNvPr>
          <p:cNvSpPr>
            <a:spLocks noChangeAspect="1"/>
          </p:cNvSpPr>
          <p:nvPr/>
        </p:nvSpPr>
        <p:spPr>
          <a:xfrm>
            <a:off x="211417" y="2412071"/>
            <a:ext cx="108000" cy="10800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6" name="円/楕円 18325">
            <a:extLst>
              <a:ext uri="{FF2B5EF4-FFF2-40B4-BE49-F238E27FC236}">
                <a16:creationId xmlns:a16="http://schemas.microsoft.com/office/drawing/2014/main" id="{8B576BCB-D9DD-D3FE-9382-873197743795}"/>
              </a:ext>
            </a:extLst>
          </p:cNvPr>
          <p:cNvSpPr>
            <a:spLocks noChangeAspect="1"/>
          </p:cNvSpPr>
          <p:nvPr/>
        </p:nvSpPr>
        <p:spPr>
          <a:xfrm>
            <a:off x="211417" y="2619962"/>
            <a:ext cx="108000" cy="10800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7" name="正方形/長方形 18326">
            <a:extLst>
              <a:ext uri="{FF2B5EF4-FFF2-40B4-BE49-F238E27FC236}">
                <a16:creationId xmlns:a16="http://schemas.microsoft.com/office/drawing/2014/main" id="{87B59762-586A-427A-7965-1870F89C55D9}"/>
              </a:ext>
            </a:extLst>
          </p:cNvPr>
          <p:cNvSpPr/>
          <p:nvPr/>
        </p:nvSpPr>
        <p:spPr>
          <a:xfrm rot="16200000">
            <a:off x="-689338" y="2509662"/>
            <a:ext cx="1042818" cy="28725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Backend</a:t>
            </a:r>
            <a:endParaRPr kumimoji="1" lang="ja-JP" altLang="en-US" sz="1100"/>
          </a:p>
        </p:txBody>
      </p:sp>
    </p:spTree>
    <p:extLst>
      <p:ext uri="{BB962C8B-B14F-4D97-AF65-F5344CB8AC3E}">
        <p14:creationId xmlns:p14="http://schemas.microsoft.com/office/powerpoint/2010/main" val="304424541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4E14AC-2814-5B40-AAF3-4F7DB6881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正方形/長方形 9825">
            <a:extLst>
              <a:ext uri="{FF2B5EF4-FFF2-40B4-BE49-F238E27FC236}">
                <a16:creationId xmlns:a16="http://schemas.microsoft.com/office/drawing/2014/main" id="{BD89E46E-F731-D7C4-E640-438F9A2BB888}"/>
              </a:ext>
            </a:extLst>
          </p:cNvPr>
          <p:cNvSpPr/>
          <p:nvPr/>
        </p:nvSpPr>
        <p:spPr>
          <a:xfrm>
            <a:off x="2441021" y="2183433"/>
            <a:ext cx="8851268" cy="766508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854207E6-4F20-13B8-B6F5-631683669F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BTOF Stave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grpSp>
        <p:nvGrpSpPr>
          <p:cNvPr id="8311" name="グループ化 8310">
            <a:extLst>
              <a:ext uri="{FF2B5EF4-FFF2-40B4-BE49-F238E27FC236}">
                <a16:creationId xmlns:a16="http://schemas.microsoft.com/office/drawing/2014/main" id="{11FF1BDC-A6F6-A5E9-55EA-BC8ECF7602A4}"/>
              </a:ext>
            </a:extLst>
          </p:cNvPr>
          <p:cNvGrpSpPr/>
          <p:nvPr/>
        </p:nvGrpSpPr>
        <p:grpSpPr>
          <a:xfrm flipV="1">
            <a:off x="2441957" y="2187659"/>
            <a:ext cx="8715345" cy="380936"/>
            <a:chOff x="1542468" y="3429000"/>
            <a:chExt cx="10516993" cy="462792"/>
          </a:xfrm>
        </p:grpSpPr>
        <p:grpSp>
          <p:nvGrpSpPr>
            <p:cNvPr id="8312" name="グループ化 8311">
              <a:extLst>
                <a:ext uri="{FF2B5EF4-FFF2-40B4-BE49-F238E27FC236}">
                  <a16:creationId xmlns:a16="http://schemas.microsoft.com/office/drawing/2014/main" id="{B31B7A82-38D7-7F96-388F-1F3F5C462267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9070" name="グループ化 9069">
                <a:extLst>
                  <a:ext uri="{FF2B5EF4-FFF2-40B4-BE49-F238E27FC236}">
                    <a16:creationId xmlns:a16="http://schemas.microsoft.com/office/drawing/2014/main" id="{F684B2B1-2CC1-D4AE-3231-AE191C2E91EE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638" name="正方形/長方形 9637">
                  <a:extLst>
                    <a:ext uri="{FF2B5EF4-FFF2-40B4-BE49-F238E27FC236}">
                      <a16:creationId xmlns:a16="http://schemas.microsoft.com/office/drawing/2014/main" id="{4D18868B-1A36-E92A-405B-31496BFB8714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639" name="グループ化 9638">
                  <a:extLst>
                    <a:ext uri="{FF2B5EF4-FFF2-40B4-BE49-F238E27FC236}">
                      <a16:creationId xmlns:a16="http://schemas.microsoft.com/office/drawing/2014/main" id="{1B3E2AE3-9D64-A471-61FB-E5376942D3A7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668" name="グループ化 9667">
                    <a:extLst>
                      <a:ext uri="{FF2B5EF4-FFF2-40B4-BE49-F238E27FC236}">
                        <a16:creationId xmlns:a16="http://schemas.microsoft.com/office/drawing/2014/main" id="{C8CF49D6-D0BF-CA31-FD40-FC3EC492AF8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808" name="正方形/長方形 9807">
                      <a:extLst>
                        <a:ext uri="{FF2B5EF4-FFF2-40B4-BE49-F238E27FC236}">
                          <a16:creationId xmlns:a16="http://schemas.microsoft.com/office/drawing/2014/main" id="{1B9EE4C8-E0DD-F746-157C-FA8EA852A1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09" name="グループ化 9808">
                      <a:extLst>
                        <a:ext uri="{FF2B5EF4-FFF2-40B4-BE49-F238E27FC236}">
                          <a16:creationId xmlns:a16="http://schemas.microsoft.com/office/drawing/2014/main" id="{085811B1-4187-708E-C59E-0EFB3FE756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24" name="正方形/長方形 9823">
                        <a:extLst>
                          <a:ext uri="{FF2B5EF4-FFF2-40B4-BE49-F238E27FC236}">
                            <a16:creationId xmlns:a16="http://schemas.microsoft.com/office/drawing/2014/main" id="{43144B2A-0F44-0E08-53BB-A07B3F15448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25" name="正方形/長方形 9824">
                        <a:extLst>
                          <a:ext uri="{FF2B5EF4-FFF2-40B4-BE49-F238E27FC236}">
                            <a16:creationId xmlns:a16="http://schemas.microsoft.com/office/drawing/2014/main" id="{06C156CA-937D-8726-4D3F-9EF00BD1BC5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810" name="グループ化 9809">
                      <a:extLst>
                        <a:ext uri="{FF2B5EF4-FFF2-40B4-BE49-F238E27FC236}">
                          <a16:creationId xmlns:a16="http://schemas.microsoft.com/office/drawing/2014/main" id="{99B2C7E1-6BF0-F1DD-EBF2-8C0EA9F5C1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820" name="正方形/長方形 9819">
                        <a:extLst>
                          <a:ext uri="{FF2B5EF4-FFF2-40B4-BE49-F238E27FC236}">
                            <a16:creationId xmlns:a16="http://schemas.microsoft.com/office/drawing/2014/main" id="{9A2D29B8-2A96-17EB-39F9-6ECEEADA7EA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821" name="グループ化 9820">
                        <a:extLst>
                          <a:ext uri="{FF2B5EF4-FFF2-40B4-BE49-F238E27FC236}">
                            <a16:creationId xmlns:a16="http://schemas.microsoft.com/office/drawing/2014/main" id="{DE08A2D3-9109-EE64-3BC9-4CC71730016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822" name="正方形/長方形 9821">
                          <a:extLst>
                            <a:ext uri="{FF2B5EF4-FFF2-40B4-BE49-F238E27FC236}">
                              <a16:creationId xmlns:a16="http://schemas.microsoft.com/office/drawing/2014/main" id="{541C4398-2779-4205-C253-61517B1FC97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823" name="正方形/長方形 9822">
                          <a:extLst>
                            <a:ext uri="{FF2B5EF4-FFF2-40B4-BE49-F238E27FC236}">
                              <a16:creationId xmlns:a16="http://schemas.microsoft.com/office/drawing/2014/main" id="{A02493E2-401B-0FE0-F707-EAD7DF63CD5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811" name="正方形/長方形 9810">
                      <a:extLst>
                        <a:ext uri="{FF2B5EF4-FFF2-40B4-BE49-F238E27FC236}">
                          <a16:creationId xmlns:a16="http://schemas.microsoft.com/office/drawing/2014/main" id="{EF2DC94D-DCB3-0260-1A0C-23373684A15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2" name="グループ化 9811">
                      <a:extLst>
                        <a:ext uri="{FF2B5EF4-FFF2-40B4-BE49-F238E27FC236}">
                          <a16:creationId xmlns:a16="http://schemas.microsoft.com/office/drawing/2014/main" id="{1ED9C475-263D-82A7-2D30-4B7F6291AA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8" name="正方形/長方形 9817">
                        <a:extLst>
                          <a:ext uri="{FF2B5EF4-FFF2-40B4-BE49-F238E27FC236}">
                            <a16:creationId xmlns:a16="http://schemas.microsoft.com/office/drawing/2014/main" id="{B74C1124-D371-75BA-8FEA-3704CF4F1FB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9" name="正方形/長方形 9818">
                        <a:extLst>
                          <a:ext uri="{FF2B5EF4-FFF2-40B4-BE49-F238E27FC236}">
                            <a16:creationId xmlns:a16="http://schemas.microsoft.com/office/drawing/2014/main" id="{3E6B5101-7463-A7F9-CC7F-491509D07E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3" name="正方形/長方形 9812">
                      <a:extLst>
                        <a:ext uri="{FF2B5EF4-FFF2-40B4-BE49-F238E27FC236}">
                          <a16:creationId xmlns:a16="http://schemas.microsoft.com/office/drawing/2014/main" id="{77E2ABC2-48D7-C258-ED29-F876A7E506B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4" name="グループ化 9813">
                      <a:extLst>
                        <a:ext uri="{FF2B5EF4-FFF2-40B4-BE49-F238E27FC236}">
                          <a16:creationId xmlns:a16="http://schemas.microsoft.com/office/drawing/2014/main" id="{9E690D5D-C0A6-2CDF-237E-42B947F88F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6" name="正方形/長方形 9815">
                        <a:extLst>
                          <a:ext uri="{FF2B5EF4-FFF2-40B4-BE49-F238E27FC236}">
                            <a16:creationId xmlns:a16="http://schemas.microsoft.com/office/drawing/2014/main" id="{D853EC7C-9393-2AFE-98BD-55E1963E902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7" name="正方形/長方形 9816">
                        <a:extLst>
                          <a:ext uri="{FF2B5EF4-FFF2-40B4-BE49-F238E27FC236}">
                            <a16:creationId xmlns:a16="http://schemas.microsoft.com/office/drawing/2014/main" id="{7C57FB6E-78D2-7EFA-B14D-EFDCCCC9EF1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5" name="正方形/長方形 9814">
                      <a:extLst>
                        <a:ext uri="{FF2B5EF4-FFF2-40B4-BE49-F238E27FC236}">
                          <a16:creationId xmlns:a16="http://schemas.microsoft.com/office/drawing/2014/main" id="{443B2806-77FC-DCDD-9D2C-017513FBE9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669" name="グループ化 9668">
                    <a:extLst>
                      <a:ext uri="{FF2B5EF4-FFF2-40B4-BE49-F238E27FC236}">
                        <a16:creationId xmlns:a16="http://schemas.microsoft.com/office/drawing/2014/main" id="{D001029F-2DF2-2876-C044-04171E0A522B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74" name="グループ化 9773">
                      <a:extLst>
                        <a:ext uri="{FF2B5EF4-FFF2-40B4-BE49-F238E27FC236}">
                          <a16:creationId xmlns:a16="http://schemas.microsoft.com/office/drawing/2014/main" id="{DFC9F95F-A541-DE5B-AC3A-54900F4C52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92" name="直線コネクタ 9791">
                        <a:extLst>
                          <a:ext uri="{FF2B5EF4-FFF2-40B4-BE49-F238E27FC236}">
                            <a16:creationId xmlns:a16="http://schemas.microsoft.com/office/drawing/2014/main" id="{D551288D-01DC-BE02-97BB-333AE7B64E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3" name="直線コネクタ 9792">
                        <a:extLst>
                          <a:ext uri="{FF2B5EF4-FFF2-40B4-BE49-F238E27FC236}">
                            <a16:creationId xmlns:a16="http://schemas.microsoft.com/office/drawing/2014/main" id="{1B432AF3-F889-6D9A-47AA-367571EA5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4" name="直線コネクタ 9793">
                        <a:extLst>
                          <a:ext uri="{FF2B5EF4-FFF2-40B4-BE49-F238E27FC236}">
                            <a16:creationId xmlns:a16="http://schemas.microsoft.com/office/drawing/2014/main" id="{E87FFA4B-BE1E-0AEA-6937-388DC307D8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5" name="直線コネクタ 9794">
                        <a:extLst>
                          <a:ext uri="{FF2B5EF4-FFF2-40B4-BE49-F238E27FC236}">
                            <a16:creationId xmlns:a16="http://schemas.microsoft.com/office/drawing/2014/main" id="{47548175-04F2-E791-2475-7BD5E42531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6" name="直線コネクタ 9795">
                        <a:extLst>
                          <a:ext uri="{FF2B5EF4-FFF2-40B4-BE49-F238E27FC236}">
                            <a16:creationId xmlns:a16="http://schemas.microsoft.com/office/drawing/2014/main" id="{58E0D92C-5E75-3A90-799C-BF597E26A2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7" name="直線コネクタ 9796">
                        <a:extLst>
                          <a:ext uri="{FF2B5EF4-FFF2-40B4-BE49-F238E27FC236}">
                            <a16:creationId xmlns:a16="http://schemas.microsoft.com/office/drawing/2014/main" id="{AAE16DD0-4D97-B973-B6FF-C6BDD31DBD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8" name="直線コネクタ 9797">
                        <a:extLst>
                          <a:ext uri="{FF2B5EF4-FFF2-40B4-BE49-F238E27FC236}">
                            <a16:creationId xmlns:a16="http://schemas.microsoft.com/office/drawing/2014/main" id="{3ACA0182-7B39-652F-D45B-2AFC791042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9" name="直線コネクタ 9798">
                        <a:extLst>
                          <a:ext uri="{FF2B5EF4-FFF2-40B4-BE49-F238E27FC236}">
                            <a16:creationId xmlns:a16="http://schemas.microsoft.com/office/drawing/2014/main" id="{51BBB8B1-B8C3-DC3B-7274-B0C40C4199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0" name="直線コネクタ 9799">
                        <a:extLst>
                          <a:ext uri="{FF2B5EF4-FFF2-40B4-BE49-F238E27FC236}">
                            <a16:creationId xmlns:a16="http://schemas.microsoft.com/office/drawing/2014/main" id="{DB1F310D-B367-F3A4-31A5-9842BC44F1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1" name="直線コネクタ 9800">
                        <a:extLst>
                          <a:ext uri="{FF2B5EF4-FFF2-40B4-BE49-F238E27FC236}">
                            <a16:creationId xmlns:a16="http://schemas.microsoft.com/office/drawing/2014/main" id="{26FE8144-23BC-3F78-0BF8-8319144BC4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2" name="直線コネクタ 9801">
                        <a:extLst>
                          <a:ext uri="{FF2B5EF4-FFF2-40B4-BE49-F238E27FC236}">
                            <a16:creationId xmlns:a16="http://schemas.microsoft.com/office/drawing/2014/main" id="{DAB5ED1B-1D89-4707-44F7-04BABD998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3" name="直線コネクタ 9802">
                        <a:extLst>
                          <a:ext uri="{FF2B5EF4-FFF2-40B4-BE49-F238E27FC236}">
                            <a16:creationId xmlns:a16="http://schemas.microsoft.com/office/drawing/2014/main" id="{15F3D853-4F46-82C2-02E9-DBBF86AF9A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4" name="直線コネクタ 9803">
                        <a:extLst>
                          <a:ext uri="{FF2B5EF4-FFF2-40B4-BE49-F238E27FC236}">
                            <a16:creationId xmlns:a16="http://schemas.microsoft.com/office/drawing/2014/main" id="{232DF4EB-56FB-4D56-A518-E43B697D55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5" name="直線コネクタ 9804">
                        <a:extLst>
                          <a:ext uri="{FF2B5EF4-FFF2-40B4-BE49-F238E27FC236}">
                            <a16:creationId xmlns:a16="http://schemas.microsoft.com/office/drawing/2014/main" id="{3534647C-26CC-EF14-42C7-7390517A99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6" name="直線コネクタ 9805">
                        <a:extLst>
                          <a:ext uri="{FF2B5EF4-FFF2-40B4-BE49-F238E27FC236}">
                            <a16:creationId xmlns:a16="http://schemas.microsoft.com/office/drawing/2014/main" id="{876591A5-D12B-107F-5D9F-0AE0C4D83A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7" name="直線コネクタ 9806">
                        <a:extLst>
                          <a:ext uri="{FF2B5EF4-FFF2-40B4-BE49-F238E27FC236}">
                            <a16:creationId xmlns:a16="http://schemas.microsoft.com/office/drawing/2014/main" id="{A3A35C0F-C854-1B2C-D1A6-6DE92E8709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75" name="グループ化 9774">
                      <a:extLst>
                        <a:ext uri="{FF2B5EF4-FFF2-40B4-BE49-F238E27FC236}">
                          <a16:creationId xmlns:a16="http://schemas.microsoft.com/office/drawing/2014/main" id="{613D7C96-ACEB-272D-E08E-9E520666A5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76" name="直線コネクタ 9775">
                        <a:extLst>
                          <a:ext uri="{FF2B5EF4-FFF2-40B4-BE49-F238E27FC236}">
                            <a16:creationId xmlns:a16="http://schemas.microsoft.com/office/drawing/2014/main" id="{2C230514-43E9-D9FD-B4C4-09BE9D3DB3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7" name="直線コネクタ 9776">
                        <a:extLst>
                          <a:ext uri="{FF2B5EF4-FFF2-40B4-BE49-F238E27FC236}">
                            <a16:creationId xmlns:a16="http://schemas.microsoft.com/office/drawing/2014/main" id="{EC7849F4-C2AE-4FAF-625A-495E3327B1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8" name="直線コネクタ 9777">
                        <a:extLst>
                          <a:ext uri="{FF2B5EF4-FFF2-40B4-BE49-F238E27FC236}">
                            <a16:creationId xmlns:a16="http://schemas.microsoft.com/office/drawing/2014/main" id="{CBE23DD1-FF52-62CF-26E7-E2C552C74D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9" name="直線コネクタ 9778">
                        <a:extLst>
                          <a:ext uri="{FF2B5EF4-FFF2-40B4-BE49-F238E27FC236}">
                            <a16:creationId xmlns:a16="http://schemas.microsoft.com/office/drawing/2014/main" id="{DFC2FE5F-91D7-B958-D1A3-3B9CA51F69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0" name="直線コネクタ 9779">
                        <a:extLst>
                          <a:ext uri="{FF2B5EF4-FFF2-40B4-BE49-F238E27FC236}">
                            <a16:creationId xmlns:a16="http://schemas.microsoft.com/office/drawing/2014/main" id="{6DB0B829-74DD-61C6-38A7-D520B63625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1" name="直線コネクタ 9780">
                        <a:extLst>
                          <a:ext uri="{FF2B5EF4-FFF2-40B4-BE49-F238E27FC236}">
                            <a16:creationId xmlns:a16="http://schemas.microsoft.com/office/drawing/2014/main" id="{25C036D5-6985-6700-9EE8-AE6AF57652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2" name="直線コネクタ 9781">
                        <a:extLst>
                          <a:ext uri="{FF2B5EF4-FFF2-40B4-BE49-F238E27FC236}">
                            <a16:creationId xmlns:a16="http://schemas.microsoft.com/office/drawing/2014/main" id="{48CB0A5E-D189-1E45-35CB-F717AE90A8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3" name="直線コネクタ 9782">
                        <a:extLst>
                          <a:ext uri="{FF2B5EF4-FFF2-40B4-BE49-F238E27FC236}">
                            <a16:creationId xmlns:a16="http://schemas.microsoft.com/office/drawing/2014/main" id="{DE95054B-BC7B-9910-224E-BEBB5C0D5E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4" name="直線コネクタ 9783">
                        <a:extLst>
                          <a:ext uri="{FF2B5EF4-FFF2-40B4-BE49-F238E27FC236}">
                            <a16:creationId xmlns:a16="http://schemas.microsoft.com/office/drawing/2014/main" id="{D93FFE56-056F-6720-A723-CA58902B01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5" name="直線コネクタ 9784">
                        <a:extLst>
                          <a:ext uri="{FF2B5EF4-FFF2-40B4-BE49-F238E27FC236}">
                            <a16:creationId xmlns:a16="http://schemas.microsoft.com/office/drawing/2014/main" id="{FDE2E70C-0493-2E3A-CBE4-9BACB11CC4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6" name="直線コネクタ 9785">
                        <a:extLst>
                          <a:ext uri="{FF2B5EF4-FFF2-40B4-BE49-F238E27FC236}">
                            <a16:creationId xmlns:a16="http://schemas.microsoft.com/office/drawing/2014/main" id="{BA94102F-44AB-F783-1B61-5CEE3C20A7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7" name="直線コネクタ 9786">
                        <a:extLst>
                          <a:ext uri="{FF2B5EF4-FFF2-40B4-BE49-F238E27FC236}">
                            <a16:creationId xmlns:a16="http://schemas.microsoft.com/office/drawing/2014/main" id="{44AA0A36-A76D-D28E-9330-85238A1467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8" name="直線コネクタ 9787">
                        <a:extLst>
                          <a:ext uri="{FF2B5EF4-FFF2-40B4-BE49-F238E27FC236}">
                            <a16:creationId xmlns:a16="http://schemas.microsoft.com/office/drawing/2014/main" id="{C98C3100-2193-F154-6411-C2DA6F6AF5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9" name="直線コネクタ 9788">
                        <a:extLst>
                          <a:ext uri="{FF2B5EF4-FFF2-40B4-BE49-F238E27FC236}">
                            <a16:creationId xmlns:a16="http://schemas.microsoft.com/office/drawing/2014/main" id="{6EE31757-B606-EF7D-6874-A761757D92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0" name="直線コネクタ 9789">
                        <a:extLst>
                          <a:ext uri="{FF2B5EF4-FFF2-40B4-BE49-F238E27FC236}">
                            <a16:creationId xmlns:a16="http://schemas.microsoft.com/office/drawing/2014/main" id="{BB54E665-75C0-6A9F-AD22-8007034DDD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1" name="直線コネクタ 9790">
                        <a:extLst>
                          <a:ext uri="{FF2B5EF4-FFF2-40B4-BE49-F238E27FC236}">
                            <a16:creationId xmlns:a16="http://schemas.microsoft.com/office/drawing/2014/main" id="{525C1A68-4F6D-C1C5-8469-B7B1AA2A39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0" name="グループ化 9669">
                    <a:extLst>
                      <a:ext uri="{FF2B5EF4-FFF2-40B4-BE49-F238E27FC236}">
                        <a16:creationId xmlns:a16="http://schemas.microsoft.com/office/drawing/2014/main" id="{B216E4AE-5783-31B2-D340-F5E9CC5DA677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40" name="グループ化 9739">
                      <a:extLst>
                        <a:ext uri="{FF2B5EF4-FFF2-40B4-BE49-F238E27FC236}">
                          <a16:creationId xmlns:a16="http://schemas.microsoft.com/office/drawing/2014/main" id="{D76979A3-FD8E-00CD-2903-68ABC9ADEA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58" name="直線コネクタ 9757">
                        <a:extLst>
                          <a:ext uri="{FF2B5EF4-FFF2-40B4-BE49-F238E27FC236}">
                            <a16:creationId xmlns:a16="http://schemas.microsoft.com/office/drawing/2014/main" id="{E46AFD7F-9CFD-9316-4B01-23F2C108EA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9" name="直線コネクタ 9758">
                        <a:extLst>
                          <a:ext uri="{FF2B5EF4-FFF2-40B4-BE49-F238E27FC236}">
                            <a16:creationId xmlns:a16="http://schemas.microsoft.com/office/drawing/2014/main" id="{0F464B55-4848-7990-A80F-B0CCB425A3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0" name="直線コネクタ 9759">
                        <a:extLst>
                          <a:ext uri="{FF2B5EF4-FFF2-40B4-BE49-F238E27FC236}">
                            <a16:creationId xmlns:a16="http://schemas.microsoft.com/office/drawing/2014/main" id="{7D383F72-7E01-2EC2-14DC-C3043CF8A3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1" name="直線コネクタ 9760">
                        <a:extLst>
                          <a:ext uri="{FF2B5EF4-FFF2-40B4-BE49-F238E27FC236}">
                            <a16:creationId xmlns:a16="http://schemas.microsoft.com/office/drawing/2014/main" id="{8C173C11-4B8D-7D71-9199-E2F41D89B8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2" name="直線コネクタ 9761">
                        <a:extLst>
                          <a:ext uri="{FF2B5EF4-FFF2-40B4-BE49-F238E27FC236}">
                            <a16:creationId xmlns:a16="http://schemas.microsoft.com/office/drawing/2014/main" id="{EA998C36-117A-BC9D-2758-1D0FE4CC8C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3" name="直線コネクタ 9762">
                        <a:extLst>
                          <a:ext uri="{FF2B5EF4-FFF2-40B4-BE49-F238E27FC236}">
                            <a16:creationId xmlns:a16="http://schemas.microsoft.com/office/drawing/2014/main" id="{1890EA90-A32B-4720-4810-17D73B49DF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4" name="直線コネクタ 9763">
                        <a:extLst>
                          <a:ext uri="{FF2B5EF4-FFF2-40B4-BE49-F238E27FC236}">
                            <a16:creationId xmlns:a16="http://schemas.microsoft.com/office/drawing/2014/main" id="{62AC678E-C0E7-6B70-EC1C-406AC86783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5" name="直線コネクタ 9764">
                        <a:extLst>
                          <a:ext uri="{FF2B5EF4-FFF2-40B4-BE49-F238E27FC236}">
                            <a16:creationId xmlns:a16="http://schemas.microsoft.com/office/drawing/2014/main" id="{306A8420-7BB1-2028-77BB-8C00934778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6" name="直線コネクタ 9765">
                        <a:extLst>
                          <a:ext uri="{FF2B5EF4-FFF2-40B4-BE49-F238E27FC236}">
                            <a16:creationId xmlns:a16="http://schemas.microsoft.com/office/drawing/2014/main" id="{D96261AF-3D98-746E-ED78-B997E38B19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7" name="直線コネクタ 9766">
                        <a:extLst>
                          <a:ext uri="{FF2B5EF4-FFF2-40B4-BE49-F238E27FC236}">
                            <a16:creationId xmlns:a16="http://schemas.microsoft.com/office/drawing/2014/main" id="{4DD48CED-7C8D-406D-B267-C9AF51AD38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8" name="直線コネクタ 9767">
                        <a:extLst>
                          <a:ext uri="{FF2B5EF4-FFF2-40B4-BE49-F238E27FC236}">
                            <a16:creationId xmlns:a16="http://schemas.microsoft.com/office/drawing/2014/main" id="{B085E174-D344-FDBB-C50D-3CEF9FAAF6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9" name="直線コネクタ 9768">
                        <a:extLst>
                          <a:ext uri="{FF2B5EF4-FFF2-40B4-BE49-F238E27FC236}">
                            <a16:creationId xmlns:a16="http://schemas.microsoft.com/office/drawing/2014/main" id="{3DDDA773-45FB-1EAD-86C8-EAD2910A8D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0" name="直線コネクタ 9769">
                        <a:extLst>
                          <a:ext uri="{FF2B5EF4-FFF2-40B4-BE49-F238E27FC236}">
                            <a16:creationId xmlns:a16="http://schemas.microsoft.com/office/drawing/2014/main" id="{76086BDA-937D-89B7-14F4-5BA03A6A89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1" name="直線コネクタ 9770">
                        <a:extLst>
                          <a:ext uri="{FF2B5EF4-FFF2-40B4-BE49-F238E27FC236}">
                            <a16:creationId xmlns:a16="http://schemas.microsoft.com/office/drawing/2014/main" id="{10BAC187-495A-89A9-D856-BC8745EE00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2" name="直線コネクタ 9771">
                        <a:extLst>
                          <a:ext uri="{FF2B5EF4-FFF2-40B4-BE49-F238E27FC236}">
                            <a16:creationId xmlns:a16="http://schemas.microsoft.com/office/drawing/2014/main" id="{459C6EB6-A594-AF91-CC66-95A485DF29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3" name="直線コネクタ 9772">
                        <a:extLst>
                          <a:ext uri="{FF2B5EF4-FFF2-40B4-BE49-F238E27FC236}">
                            <a16:creationId xmlns:a16="http://schemas.microsoft.com/office/drawing/2014/main" id="{F3DCF8B7-85C9-0C30-9FA9-74778CDE79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41" name="グループ化 9740">
                      <a:extLst>
                        <a:ext uri="{FF2B5EF4-FFF2-40B4-BE49-F238E27FC236}">
                          <a16:creationId xmlns:a16="http://schemas.microsoft.com/office/drawing/2014/main" id="{940049EE-E5B5-52CC-1D79-C1B1722086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42" name="直線コネクタ 9741">
                        <a:extLst>
                          <a:ext uri="{FF2B5EF4-FFF2-40B4-BE49-F238E27FC236}">
                            <a16:creationId xmlns:a16="http://schemas.microsoft.com/office/drawing/2014/main" id="{C0D1DA19-E1BC-1ADE-E2DD-7F139430B2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3" name="直線コネクタ 9742">
                        <a:extLst>
                          <a:ext uri="{FF2B5EF4-FFF2-40B4-BE49-F238E27FC236}">
                            <a16:creationId xmlns:a16="http://schemas.microsoft.com/office/drawing/2014/main" id="{A9F79AFC-0DDA-2F0D-E0E1-C670506C8D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4" name="直線コネクタ 9743">
                        <a:extLst>
                          <a:ext uri="{FF2B5EF4-FFF2-40B4-BE49-F238E27FC236}">
                            <a16:creationId xmlns:a16="http://schemas.microsoft.com/office/drawing/2014/main" id="{E8607990-74AA-0784-F986-42E9B18916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5" name="直線コネクタ 9744">
                        <a:extLst>
                          <a:ext uri="{FF2B5EF4-FFF2-40B4-BE49-F238E27FC236}">
                            <a16:creationId xmlns:a16="http://schemas.microsoft.com/office/drawing/2014/main" id="{038905EF-6E0D-C29C-8852-DB2F07EAE0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6" name="直線コネクタ 9745">
                        <a:extLst>
                          <a:ext uri="{FF2B5EF4-FFF2-40B4-BE49-F238E27FC236}">
                            <a16:creationId xmlns:a16="http://schemas.microsoft.com/office/drawing/2014/main" id="{DE751F47-195F-042D-D165-7020FEF8C8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7" name="直線コネクタ 9746">
                        <a:extLst>
                          <a:ext uri="{FF2B5EF4-FFF2-40B4-BE49-F238E27FC236}">
                            <a16:creationId xmlns:a16="http://schemas.microsoft.com/office/drawing/2014/main" id="{087A4566-40E4-C798-B346-8CBD4B12B9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8" name="直線コネクタ 9747">
                        <a:extLst>
                          <a:ext uri="{FF2B5EF4-FFF2-40B4-BE49-F238E27FC236}">
                            <a16:creationId xmlns:a16="http://schemas.microsoft.com/office/drawing/2014/main" id="{D4CDE28E-BC8C-4430-ECCD-911CA6859A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9" name="直線コネクタ 9748">
                        <a:extLst>
                          <a:ext uri="{FF2B5EF4-FFF2-40B4-BE49-F238E27FC236}">
                            <a16:creationId xmlns:a16="http://schemas.microsoft.com/office/drawing/2014/main" id="{9CB89932-AC13-DF72-EC62-C5A21973F7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0" name="直線コネクタ 9749">
                        <a:extLst>
                          <a:ext uri="{FF2B5EF4-FFF2-40B4-BE49-F238E27FC236}">
                            <a16:creationId xmlns:a16="http://schemas.microsoft.com/office/drawing/2014/main" id="{8522CAF9-F200-E134-CE1D-71E858C4AB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1" name="直線コネクタ 9750">
                        <a:extLst>
                          <a:ext uri="{FF2B5EF4-FFF2-40B4-BE49-F238E27FC236}">
                            <a16:creationId xmlns:a16="http://schemas.microsoft.com/office/drawing/2014/main" id="{F4F55A76-F0C0-8DB2-6E88-3BA108D08B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2" name="直線コネクタ 9751">
                        <a:extLst>
                          <a:ext uri="{FF2B5EF4-FFF2-40B4-BE49-F238E27FC236}">
                            <a16:creationId xmlns:a16="http://schemas.microsoft.com/office/drawing/2014/main" id="{522E0C7A-71D7-612F-1B9E-4D2EF77E39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3" name="直線コネクタ 9752">
                        <a:extLst>
                          <a:ext uri="{FF2B5EF4-FFF2-40B4-BE49-F238E27FC236}">
                            <a16:creationId xmlns:a16="http://schemas.microsoft.com/office/drawing/2014/main" id="{FA949EEA-D5EA-690C-7004-4DFA3ADC61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4" name="直線コネクタ 9753">
                        <a:extLst>
                          <a:ext uri="{FF2B5EF4-FFF2-40B4-BE49-F238E27FC236}">
                            <a16:creationId xmlns:a16="http://schemas.microsoft.com/office/drawing/2014/main" id="{363D2D3D-A0FC-F2DB-C848-59D566F9BD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5" name="直線コネクタ 9754">
                        <a:extLst>
                          <a:ext uri="{FF2B5EF4-FFF2-40B4-BE49-F238E27FC236}">
                            <a16:creationId xmlns:a16="http://schemas.microsoft.com/office/drawing/2014/main" id="{DC68B320-4B73-8905-6226-2551AF7DF3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6" name="直線コネクタ 9755">
                        <a:extLst>
                          <a:ext uri="{FF2B5EF4-FFF2-40B4-BE49-F238E27FC236}">
                            <a16:creationId xmlns:a16="http://schemas.microsoft.com/office/drawing/2014/main" id="{61638408-48EF-0362-5181-BFBC8B1F12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7" name="直線コネクタ 9756">
                        <a:extLst>
                          <a:ext uri="{FF2B5EF4-FFF2-40B4-BE49-F238E27FC236}">
                            <a16:creationId xmlns:a16="http://schemas.microsoft.com/office/drawing/2014/main" id="{30210427-C6E9-C045-D660-3042BBAA79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1" name="グループ化 9670">
                    <a:extLst>
                      <a:ext uri="{FF2B5EF4-FFF2-40B4-BE49-F238E27FC236}">
                        <a16:creationId xmlns:a16="http://schemas.microsoft.com/office/drawing/2014/main" id="{52FC466F-A46F-9EC2-1D75-18FA76E6A6C0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06" name="グループ化 9705">
                      <a:extLst>
                        <a:ext uri="{FF2B5EF4-FFF2-40B4-BE49-F238E27FC236}">
                          <a16:creationId xmlns:a16="http://schemas.microsoft.com/office/drawing/2014/main" id="{DDD12353-1E39-5C24-02A4-0F6A8C2934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24" name="直線コネクタ 9723">
                        <a:extLst>
                          <a:ext uri="{FF2B5EF4-FFF2-40B4-BE49-F238E27FC236}">
                            <a16:creationId xmlns:a16="http://schemas.microsoft.com/office/drawing/2014/main" id="{DF0A6CCB-99DC-F15E-42C3-EECE944069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5" name="直線コネクタ 9724">
                        <a:extLst>
                          <a:ext uri="{FF2B5EF4-FFF2-40B4-BE49-F238E27FC236}">
                            <a16:creationId xmlns:a16="http://schemas.microsoft.com/office/drawing/2014/main" id="{E8BB5895-A559-5153-C3C1-756110DA5B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6" name="直線コネクタ 9725">
                        <a:extLst>
                          <a:ext uri="{FF2B5EF4-FFF2-40B4-BE49-F238E27FC236}">
                            <a16:creationId xmlns:a16="http://schemas.microsoft.com/office/drawing/2014/main" id="{8EC24C89-EE27-5813-7E5A-52B0952218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7" name="直線コネクタ 9726">
                        <a:extLst>
                          <a:ext uri="{FF2B5EF4-FFF2-40B4-BE49-F238E27FC236}">
                            <a16:creationId xmlns:a16="http://schemas.microsoft.com/office/drawing/2014/main" id="{18144C5D-6F94-A4CF-84A0-FFA5B4319C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8" name="直線コネクタ 9727">
                        <a:extLst>
                          <a:ext uri="{FF2B5EF4-FFF2-40B4-BE49-F238E27FC236}">
                            <a16:creationId xmlns:a16="http://schemas.microsoft.com/office/drawing/2014/main" id="{A9FDBC58-C9D7-6569-5526-4ED4558989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9" name="直線コネクタ 9728">
                        <a:extLst>
                          <a:ext uri="{FF2B5EF4-FFF2-40B4-BE49-F238E27FC236}">
                            <a16:creationId xmlns:a16="http://schemas.microsoft.com/office/drawing/2014/main" id="{0CE538B6-4F26-3FE4-37D9-4583425FDF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0" name="直線コネクタ 9729">
                        <a:extLst>
                          <a:ext uri="{FF2B5EF4-FFF2-40B4-BE49-F238E27FC236}">
                            <a16:creationId xmlns:a16="http://schemas.microsoft.com/office/drawing/2014/main" id="{0126AE78-BA8E-5E54-877E-0D62456BEC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1" name="直線コネクタ 9730">
                        <a:extLst>
                          <a:ext uri="{FF2B5EF4-FFF2-40B4-BE49-F238E27FC236}">
                            <a16:creationId xmlns:a16="http://schemas.microsoft.com/office/drawing/2014/main" id="{613727B5-A918-2819-D7B8-475E9CDC8E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2" name="直線コネクタ 9731">
                        <a:extLst>
                          <a:ext uri="{FF2B5EF4-FFF2-40B4-BE49-F238E27FC236}">
                            <a16:creationId xmlns:a16="http://schemas.microsoft.com/office/drawing/2014/main" id="{72CE1617-9AC7-B85D-A686-E19FA35ACB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3" name="直線コネクタ 9732">
                        <a:extLst>
                          <a:ext uri="{FF2B5EF4-FFF2-40B4-BE49-F238E27FC236}">
                            <a16:creationId xmlns:a16="http://schemas.microsoft.com/office/drawing/2014/main" id="{D84C9354-7C3E-2BE3-0502-8E36320232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4" name="直線コネクタ 9733">
                        <a:extLst>
                          <a:ext uri="{FF2B5EF4-FFF2-40B4-BE49-F238E27FC236}">
                            <a16:creationId xmlns:a16="http://schemas.microsoft.com/office/drawing/2014/main" id="{8E60EBE4-BAEB-D2FB-55B7-A0751AEC7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5" name="直線コネクタ 9734">
                        <a:extLst>
                          <a:ext uri="{FF2B5EF4-FFF2-40B4-BE49-F238E27FC236}">
                            <a16:creationId xmlns:a16="http://schemas.microsoft.com/office/drawing/2014/main" id="{B865E176-361E-33A2-A434-3E28FAF93C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6" name="直線コネクタ 9735">
                        <a:extLst>
                          <a:ext uri="{FF2B5EF4-FFF2-40B4-BE49-F238E27FC236}">
                            <a16:creationId xmlns:a16="http://schemas.microsoft.com/office/drawing/2014/main" id="{F1ECB206-1E7D-CCBD-36C1-C843C2D255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7" name="直線コネクタ 9736">
                        <a:extLst>
                          <a:ext uri="{FF2B5EF4-FFF2-40B4-BE49-F238E27FC236}">
                            <a16:creationId xmlns:a16="http://schemas.microsoft.com/office/drawing/2014/main" id="{6497F4FD-BA10-F553-24B4-7AF38D95AC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8" name="直線コネクタ 9737">
                        <a:extLst>
                          <a:ext uri="{FF2B5EF4-FFF2-40B4-BE49-F238E27FC236}">
                            <a16:creationId xmlns:a16="http://schemas.microsoft.com/office/drawing/2014/main" id="{2592436D-7773-C6E2-94FA-406EC28A40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9" name="直線コネクタ 9738">
                        <a:extLst>
                          <a:ext uri="{FF2B5EF4-FFF2-40B4-BE49-F238E27FC236}">
                            <a16:creationId xmlns:a16="http://schemas.microsoft.com/office/drawing/2014/main" id="{9FCC75F0-66D8-494C-3CA7-373D2E03A4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07" name="グループ化 9706">
                      <a:extLst>
                        <a:ext uri="{FF2B5EF4-FFF2-40B4-BE49-F238E27FC236}">
                          <a16:creationId xmlns:a16="http://schemas.microsoft.com/office/drawing/2014/main" id="{29ABDBC1-700A-71D9-CF6E-0CF6B6AEA1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08" name="直線コネクタ 9707">
                        <a:extLst>
                          <a:ext uri="{FF2B5EF4-FFF2-40B4-BE49-F238E27FC236}">
                            <a16:creationId xmlns:a16="http://schemas.microsoft.com/office/drawing/2014/main" id="{7A856855-029F-7985-8E9B-0D66F909FF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09" name="直線コネクタ 9708">
                        <a:extLst>
                          <a:ext uri="{FF2B5EF4-FFF2-40B4-BE49-F238E27FC236}">
                            <a16:creationId xmlns:a16="http://schemas.microsoft.com/office/drawing/2014/main" id="{9483697F-94D9-FDCE-1C12-BBF08EE53B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0" name="直線コネクタ 9709">
                        <a:extLst>
                          <a:ext uri="{FF2B5EF4-FFF2-40B4-BE49-F238E27FC236}">
                            <a16:creationId xmlns:a16="http://schemas.microsoft.com/office/drawing/2014/main" id="{6DD7E6D4-C547-AAAE-93E1-990485D159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1" name="直線コネクタ 9710">
                        <a:extLst>
                          <a:ext uri="{FF2B5EF4-FFF2-40B4-BE49-F238E27FC236}">
                            <a16:creationId xmlns:a16="http://schemas.microsoft.com/office/drawing/2014/main" id="{7F2407EE-5763-9B42-AD22-49B70EB700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2" name="直線コネクタ 9711">
                        <a:extLst>
                          <a:ext uri="{FF2B5EF4-FFF2-40B4-BE49-F238E27FC236}">
                            <a16:creationId xmlns:a16="http://schemas.microsoft.com/office/drawing/2014/main" id="{90658730-385A-B5ED-8CCB-387EA4A4BC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3" name="直線コネクタ 9712">
                        <a:extLst>
                          <a:ext uri="{FF2B5EF4-FFF2-40B4-BE49-F238E27FC236}">
                            <a16:creationId xmlns:a16="http://schemas.microsoft.com/office/drawing/2014/main" id="{4C7C6C3C-3A1E-9F15-8C5F-A7EFD3E4F3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4" name="直線コネクタ 9713">
                        <a:extLst>
                          <a:ext uri="{FF2B5EF4-FFF2-40B4-BE49-F238E27FC236}">
                            <a16:creationId xmlns:a16="http://schemas.microsoft.com/office/drawing/2014/main" id="{E006F24B-0112-E379-3B85-73015798A7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5" name="直線コネクタ 9714">
                        <a:extLst>
                          <a:ext uri="{FF2B5EF4-FFF2-40B4-BE49-F238E27FC236}">
                            <a16:creationId xmlns:a16="http://schemas.microsoft.com/office/drawing/2014/main" id="{573FFD68-1F4A-A4BA-2B07-2DC91C870F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6" name="直線コネクタ 9715">
                        <a:extLst>
                          <a:ext uri="{FF2B5EF4-FFF2-40B4-BE49-F238E27FC236}">
                            <a16:creationId xmlns:a16="http://schemas.microsoft.com/office/drawing/2014/main" id="{BDDF8137-1FAB-4E1A-0DC6-27CC7C9C4F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7" name="直線コネクタ 9716">
                        <a:extLst>
                          <a:ext uri="{FF2B5EF4-FFF2-40B4-BE49-F238E27FC236}">
                            <a16:creationId xmlns:a16="http://schemas.microsoft.com/office/drawing/2014/main" id="{7E2C24DF-85CF-3E5B-4A57-EDE3CD421E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8" name="直線コネクタ 9717">
                        <a:extLst>
                          <a:ext uri="{FF2B5EF4-FFF2-40B4-BE49-F238E27FC236}">
                            <a16:creationId xmlns:a16="http://schemas.microsoft.com/office/drawing/2014/main" id="{418DB280-FA3B-A006-30A3-89CF3C28FA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9" name="直線コネクタ 9718">
                        <a:extLst>
                          <a:ext uri="{FF2B5EF4-FFF2-40B4-BE49-F238E27FC236}">
                            <a16:creationId xmlns:a16="http://schemas.microsoft.com/office/drawing/2014/main" id="{7F2E5EF8-7A63-36A6-6E18-278E60F1EA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0" name="直線コネクタ 9719">
                        <a:extLst>
                          <a:ext uri="{FF2B5EF4-FFF2-40B4-BE49-F238E27FC236}">
                            <a16:creationId xmlns:a16="http://schemas.microsoft.com/office/drawing/2014/main" id="{C3750A60-789A-7A62-B1ED-4E80B67D7D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1" name="直線コネクタ 9720">
                        <a:extLst>
                          <a:ext uri="{FF2B5EF4-FFF2-40B4-BE49-F238E27FC236}">
                            <a16:creationId xmlns:a16="http://schemas.microsoft.com/office/drawing/2014/main" id="{F5DE8553-97FD-08CD-9F65-6BF69560B4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2" name="直線コネクタ 9721">
                        <a:extLst>
                          <a:ext uri="{FF2B5EF4-FFF2-40B4-BE49-F238E27FC236}">
                            <a16:creationId xmlns:a16="http://schemas.microsoft.com/office/drawing/2014/main" id="{CDC610E1-B554-9EDB-B7CB-3E61F66369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3" name="直線コネクタ 9722">
                        <a:extLst>
                          <a:ext uri="{FF2B5EF4-FFF2-40B4-BE49-F238E27FC236}">
                            <a16:creationId xmlns:a16="http://schemas.microsoft.com/office/drawing/2014/main" id="{BBB6207F-E64D-ABDC-054E-A56987BF37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2" name="グループ化 9671">
                    <a:extLst>
                      <a:ext uri="{FF2B5EF4-FFF2-40B4-BE49-F238E27FC236}">
                        <a16:creationId xmlns:a16="http://schemas.microsoft.com/office/drawing/2014/main" id="{92D0FF15-2B3E-6C65-6E68-842D0240CBD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90" name="直線コネクタ 9689">
                      <a:extLst>
                        <a:ext uri="{FF2B5EF4-FFF2-40B4-BE49-F238E27FC236}">
                          <a16:creationId xmlns:a16="http://schemas.microsoft.com/office/drawing/2014/main" id="{EA284612-5A49-31BC-B397-C44C2B61A5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1" name="直線コネクタ 9690">
                      <a:extLst>
                        <a:ext uri="{FF2B5EF4-FFF2-40B4-BE49-F238E27FC236}">
                          <a16:creationId xmlns:a16="http://schemas.microsoft.com/office/drawing/2014/main" id="{39793927-28C6-D20F-E08D-F9DF9CB31A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2" name="直線コネクタ 9691">
                      <a:extLst>
                        <a:ext uri="{FF2B5EF4-FFF2-40B4-BE49-F238E27FC236}">
                          <a16:creationId xmlns:a16="http://schemas.microsoft.com/office/drawing/2014/main" id="{CA1DCED1-CECE-E2E2-6B14-E4A1DEC0F9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3" name="直線コネクタ 9692">
                      <a:extLst>
                        <a:ext uri="{FF2B5EF4-FFF2-40B4-BE49-F238E27FC236}">
                          <a16:creationId xmlns:a16="http://schemas.microsoft.com/office/drawing/2014/main" id="{907F1274-8FE3-ADCA-7388-4A5145DEBC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4" name="直線コネクタ 9693">
                      <a:extLst>
                        <a:ext uri="{FF2B5EF4-FFF2-40B4-BE49-F238E27FC236}">
                          <a16:creationId xmlns:a16="http://schemas.microsoft.com/office/drawing/2014/main" id="{489ADDCE-A706-0711-A81E-D052E6E4A1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5" name="直線コネクタ 9694">
                      <a:extLst>
                        <a:ext uri="{FF2B5EF4-FFF2-40B4-BE49-F238E27FC236}">
                          <a16:creationId xmlns:a16="http://schemas.microsoft.com/office/drawing/2014/main" id="{95BE7E91-4A98-CE01-DD1B-236F905487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6" name="直線コネクタ 9695">
                      <a:extLst>
                        <a:ext uri="{FF2B5EF4-FFF2-40B4-BE49-F238E27FC236}">
                          <a16:creationId xmlns:a16="http://schemas.microsoft.com/office/drawing/2014/main" id="{690BE98E-8740-4955-0554-FA91B1B21B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7" name="直線コネクタ 9696">
                      <a:extLst>
                        <a:ext uri="{FF2B5EF4-FFF2-40B4-BE49-F238E27FC236}">
                          <a16:creationId xmlns:a16="http://schemas.microsoft.com/office/drawing/2014/main" id="{F270D2C1-79B5-979C-1062-5D0FA8B8B2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8" name="直線コネクタ 9697">
                      <a:extLst>
                        <a:ext uri="{FF2B5EF4-FFF2-40B4-BE49-F238E27FC236}">
                          <a16:creationId xmlns:a16="http://schemas.microsoft.com/office/drawing/2014/main" id="{CEA0ECB8-D3FA-47B4-74A7-6C55D3ACBA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9" name="直線コネクタ 9698">
                      <a:extLst>
                        <a:ext uri="{FF2B5EF4-FFF2-40B4-BE49-F238E27FC236}">
                          <a16:creationId xmlns:a16="http://schemas.microsoft.com/office/drawing/2014/main" id="{6F714122-C47E-ECB1-819A-5195E46F02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0" name="直線コネクタ 9699">
                      <a:extLst>
                        <a:ext uri="{FF2B5EF4-FFF2-40B4-BE49-F238E27FC236}">
                          <a16:creationId xmlns:a16="http://schemas.microsoft.com/office/drawing/2014/main" id="{48EF0E22-AD6D-C71E-BEB3-E544542794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1" name="直線コネクタ 9700">
                      <a:extLst>
                        <a:ext uri="{FF2B5EF4-FFF2-40B4-BE49-F238E27FC236}">
                          <a16:creationId xmlns:a16="http://schemas.microsoft.com/office/drawing/2014/main" id="{30862449-EC31-D455-D1C6-AB26FE614D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2" name="直線コネクタ 9701">
                      <a:extLst>
                        <a:ext uri="{FF2B5EF4-FFF2-40B4-BE49-F238E27FC236}">
                          <a16:creationId xmlns:a16="http://schemas.microsoft.com/office/drawing/2014/main" id="{DA29B5D2-2D31-E8AC-EBDF-D79A236294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3" name="直線コネクタ 9702">
                      <a:extLst>
                        <a:ext uri="{FF2B5EF4-FFF2-40B4-BE49-F238E27FC236}">
                          <a16:creationId xmlns:a16="http://schemas.microsoft.com/office/drawing/2014/main" id="{67206B57-598C-D1A6-2C45-20E1E153E0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4" name="直線コネクタ 9703">
                      <a:extLst>
                        <a:ext uri="{FF2B5EF4-FFF2-40B4-BE49-F238E27FC236}">
                          <a16:creationId xmlns:a16="http://schemas.microsoft.com/office/drawing/2014/main" id="{55FB8320-4C59-5F7C-1E3B-FC0063D7F3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5" name="直線コネクタ 9704">
                      <a:extLst>
                        <a:ext uri="{FF2B5EF4-FFF2-40B4-BE49-F238E27FC236}">
                          <a16:creationId xmlns:a16="http://schemas.microsoft.com/office/drawing/2014/main" id="{7419FF2E-5EEC-0B81-DD22-22AAD76743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673" name="グループ化 9672">
                    <a:extLst>
                      <a:ext uri="{FF2B5EF4-FFF2-40B4-BE49-F238E27FC236}">
                        <a16:creationId xmlns:a16="http://schemas.microsoft.com/office/drawing/2014/main" id="{656489B1-CA0B-AE04-082B-FFBB593C8C4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74" name="直線コネクタ 9673">
                      <a:extLst>
                        <a:ext uri="{FF2B5EF4-FFF2-40B4-BE49-F238E27FC236}">
                          <a16:creationId xmlns:a16="http://schemas.microsoft.com/office/drawing/2014/main" id="{900AFFC3-D009-E348-99B5-E94AE135FA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5" name="直線コネクタ 9674">
                      <a:extLst>
                        <a:ext uri="{FF2B5EF4-FFF2-40B4-BE49-F238E27FC236}">
                          <a16:creationId xmlns:a16="http://schemas.microsoft.com/office/drawing/2014/main" id="{E9702274-FBBE-E7F2-B3D7-AB9C6E816C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6" name="直線コネクタ 9675">
                      <a:extLst>
                        <a:ext uri="{FF2B5EF4-FFF2-40B4-BE49-F238E27FC236}">
                          <a16:creationId xmlns:a16="http://schemas.microsoft.com/office/drawing/2014/main" id="{92A42E28-98D7-7555-98A2-9EA02C624E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7" name="直線コネクタ 9676">
                      <a:extLst>
                        <a:ext uri="{FF2B5EF4-FFF2-40B4-BE49-F238E27FC236}">
                          <a16:creationId xmlns:a16="http://schemas.microsoft.com/office/drawing/2014/main" id="{D6EE6F21-1DAE-D9DD-2930-8B5355D490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8" name="直線コネクタ 9677">
                      <a:extLst>
                        <a:ext uri="{FF2B5EF4-FFF2-40B4-BE49-F238E27FC236}">
                          <a16:creationId xmlns:a16="http://schemas.microsoft.com/office/drawing/2014/main" id="{AC5D775E-36F0-EDA2-D6C4-B1E5CE8AB1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9" name="直線コネクタ 9678">
                      <a:extLst>
                        <a:ext uri="{FF2B5EF4-FFF2-40B4-BE49-F238E27FC236}">
                          <a16:creationId xmlns:a16="http://schemas.microsoft.com/office/drawing/2014/main" id="{7CCDA8CF-79E1-4CDF-FE25-9ABC14141A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0" name="直線コネクタ 9679">
                      <a:extLst>
                        <a:ext uri="{FF2B5EF4-FFF2-40B4-BE49-F238E27FC236}">
                          <a16:creationId xmlns:a16="http://schemas.microsoft.com/office/drawing/2014/main" id="{1DCB5693-616E-24E2-4F35-C1AEB0C56F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1" name="直線コネクタ 9680">
                      <a:extLst>
                        <a:ext uri="{FF2B5EF4-FFF2-40B4-BE49-F238E27FC236}">
                          <a16:creationId xmlns:a16="http://schemas.microsoft.com/office/drawing/2014/main" id="{ACEF37AC-CF16-ECEC-2B65-0979078A04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2" name="直線コネクタ 9681">
                      <a:extLst>
                        <a:ext uri="{FF2B5EF4-FFF2-40B4-BE49-F238E27FC236}">
                          <a16:creationId xmlns:a16="http://schemas.microsoft.com/office/drawing/2014/main" id="{C0FB91E0-0F3E-2F0B-DECF-5311DAF0E4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3" name="直線コネクタ 9682">
                      <a:extLst>
                        <a:ext uri="{FF2B5EF4-FFF2-40B4-BE49-F238E27FC236}">
                          <a16:creationId xmlns:a16="http://schemas.microsoft.com/office/drawing/2014/main" id="{D697BABA-F489-9089-18EE-5924F2EADD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4" name="直線コネクタ 9683">
                      <a:extLst>
                        <a:ext uri="{FF2B5EF4-FFF2-40B4-BE49-F238E27FC236}">
                          <a16:creationId xmlns:a16="http://schemas.microsoft.com/office/drawing/2014/main" id="{71A7C67B-BF23-CB47-1473-394C6E07BC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5" name="直線コネクタ 9684">
                      <a:extLst>
                        <a:ext uri="{FF2B5EF4-FFF2-40B4-BE49-F238E27FC236}">
                          <a16:creationId xmlns:a16="http://schemas.microsoft.com/office/drawing/2014/main" id="{F65D76ED-B4CF-79DD-7891-41A1D9D601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6" name="直線コネクタ 9685">
                      <a:extLst>
                        <a:ext uri="{FF2B5EF4-FFF2-40B4-BE49-F238E27FC236}">
                          <a16:creationId xmlns:a16="http://schemas.microsoft.com/office/drawing/2014/main" id="{B825CF75-B933-0C04-5566-A629B5F3ED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7" name="直線コネクタ 9686">
                      <a:extLst>
                        <a:ext uri="{FF2B5EF4-FFF2-40B4-BE49-F238E27FC236}">
                          <a16:creationId xmlns:a16="http://schemas.microsoft.com/office/drawing/2014/main" id="{339F248F-B3EF-A461-9D58-EEE838B9F7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8" name="直線コネクタ 9687">
                      <a:extLst>
                        <a:ext uri="{FF2B5EF4-FFF2-40B4-BE49-F238E27FC236}">
                          <a16:creationId xmlns:a16="http://schemas.microsoft.com/office/drawing/2014/main" id="{C5440CB6-07AE-FBC4-97C9-DC3CD9BFD5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9" name="直線コネクタ 9688">
                      <a:extLst>
                        <a:ext uri="{FF2B5EF4-FFF2-40B4-BE49-F238E27FC236}">
                          <a16:creationId xmlns:a16="http://schemas.microsoft.com/office/drawing/2014/main" id="{04975811-7080-6635-96FA-8A608C02A3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640" name="グループ化 9639">
                  <a:extLst>
                    <a:ext uri="{FF2B5EF4-FFF2-40B4-BE49-F238E27FC236}">
                      <a16:creationId xmlns:a16="http://schemas.microsoft.com/office/drawing/2014/main" id="{9E9E7CD3-9A4E-EC43-2BAA-AFB1EDB047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62" name="直線コネクタ 9661">
                    <a:extLst>
                      <a:ext uri="{FF2B5EF4-FFF2-40B4-BE49-F238E27FC236}">
                        <a16:creationId xmlns:a16="http://schemas.microsoft.com/office/drawing/2014/main" id="{10E34534-2CFA-48FE-4B49-3AC2DCF268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3" name="直線コネクタ 9662">
                    <a:extLst>
                      <a:ext uri="{FF2B5EF4-FFF2-40B4-BE49-F238E27FC236}">
                        <a16:creationId xmlns:a16="http://schemas.microsoft.com/office/drawing/2014/main" id="{0C5DB38A-2E36-1929-99E8-B5B72757AC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4" name="直線コネクタ 9663">
                    <a:extLst>
                      <a:ext uri="{FF2B5EF4-FFF2-40B4-BE49-F238E27FC236}">
                        <a16:creationId xmlns:a16="http://schemas.microsoft.com/office/drawing/2014/main" id="{65E9A648-2213-CC81-2757-4880A368BC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5" name="直線コネクタ 9664">
                    <a:extLst>
                      <a:ext uri="{FF2B5EF4-FFF2-40B4-BE49-F238E27FC236}">
                        <a16:creationId xmlns:a16="http://schemas.microsoft.com/office/drawing/2014/main" id="{72568691-30FC-053D-D179-F6B4AE8F68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6" name="直線コネクタ 9665">
                    <a:extLst>
                      <a:ext uri="{FF2B5EF4-FFF2-40B4-BE49-F238E27FC236}">
                        <a16:creationId xmlns:a16="http://schemas.microsoft.com/office/drawing/2014/main" id="{E5DD9F95-B394-7423-2728-F79A9F7E99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7" name="直線コネクタ 9666">
                    <a:extLst>
                      <a:ext uri="{FF2B5EF4-FFF2-40B4-BE49-F238E27FC236}">
                        <a16:creationId xmlns:a16="http://schemas.microsoft.com/office/drawing/2014/main" id="{BC3D6D13-1D3E-DEA2-2F6D-928B287114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1" name="グループ化 9640">
                  <a:extLst>
                    <a:ext uri="{FF2B5EF4-FFF2-40B4-BE49-F238E27FC236}">
                      <a16:creationId xmlns:a16="http://schemas.microsoft.com/office/drawing/2014/main" id="{A8902D16-0284-610B-3E24-E5D70479CF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6" name="直線コネクタ 9655">
                    <a:extLst>
                      <a:ext uri="{FF2B5EF4-FFF2-40B4-BE49-F238E27FC236}">
                        <a16:creationId xmlns:a16="http://schemas.microsoft.com/office/drawing/2014/main" id="{F3442427-EC48-16D6-F57D-B1C5FB051F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7" name="直線コネクタ 9656">
                    <a:extLst>
                      <a:ext uri="{FF2B5EF4-FFF2-40B4-BE49-F238E27FC236}">
                        <a16:creationId xmlns:a16="http://schemas.microsoft.com/office/drawing/2014/main" id="{14668EEE-A080-E2F8-4B0A-FDFBE663D0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8" name="直線コネクタ 9657">
                    <a:extLst>
                      <a:ext uri="{FF2B5EF4-FFF2-40B4-BE49-F238E27FC236}">
                        <a16:creationId xmlns:a16="http://schemas.microsoft.com/office/drawing/2014/main" id="{81E994F4-6890-656A-06D7-AD514A2D48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9" name="直線コネクタ 9658">
                    <a:extLst>
                      <a:ext uri="{FF2B5EF4-FFF2-40B4-BE49-F238E27FC236}">
                        <a16:creationId xmlns:a16="http://schemas.microsoft.com/office/drawing/2014/main" id="{CFE7C8CC-6210-68FD-C98A-B7BD0A593E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0" name="直線コネクタ 9659">
                    <a:extLst>
                      <a:ext uri="{FF2B5EF4-FFF2-40B4-BE49-F238E27FC236}">
                        <a16:creationId xmlns:a16="http://schemas.microsoft.com/office/drawing/2014/main" id="{E36CEE28-304E-0DA9-818D-40FEE632E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1" name="直線コネクタ 9660">
                    <a:extLst>
                      <a:ext uri="{FF2B5EF4-FFF2-40B4-BE49-F238E27FC236}">
                        <a16:creationId xmlns:a16="http://schemas.microsoft.com/office/drawing/2014/main" id="{6B50B8B4-6B03-F5A5-5C63-C9FCD4BD41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2" name="グループ化 9641">
                  <a:extLst>
                    <a:ext uri="{FF2B5EF4-FFF2-40B4-BE49-F238E27FC236}">
                      <a16:creationId xmlns:a16="http://schemas.microsoft.com/office/drawing/2014/main" id="{4AA5B7BD-D1BB-4A32-46F3-850D341918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0" name="直線コネクタ 9649">
                    <a:extLst>
                      <a:ext uri="{FF2B5EF4-FFF2-40B4-BE49-F238E27FC236}">
                        <a16:creationId xmlns:a16="http://schemas.microsoft.com/office/drawing/2014/main" id="{46D7F1A2-97AF-07ED-64D7-E0F536014C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1" name="直線コネクタ 9650">
                    <a:extLst>
                      <a:ext uri="{FF2B5EF4-FFF2-40B4-BE49-F238E27FC236}">
                        <a16:creationId xmlns:a16="http://schemas.microsoft.com/office/drawing/2014/main" id="{C36B3D7B-BA77-884F-6F79-BF014DD3D6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2" name="直線コネクタ 9651">
                    <a:extLst>
                      <a:ext uri="{FF2B5EF4-FFF2-40B4-BE49-F238E27FC236}">
                        <a16:creationId xmlns:a16="http://schemas.microsoft.com/office/drawing/2014/main" id="{8E4A563B-61DC-4CD1-D3E2-D0ED09F854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3" name="直線コネクタ 9652">
                    <a:extLst>
                      <a:ext uri="{FF2B5EF4-FFF2-40B4-BE49-F238E27FC236}">
                        <a16:creationId xmlns:a16="http://schemas.microsoft.com/office/drawing/2014/main" id="{DB5A4AF7-A70C-3E57-6463-A6382EC4BA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4" name="直線コネクタ 9653">
                    <a:extLst>
                      <a:ext uri="{FF2B5EF4-FFF2-40B4-BE49-F238E27FC236}">
                        <a16:creationId xmlns:a16="http://schemas.microsoft.com/office/drawing/2014/main" id="{B0040C37-FD29-586F-C833-1C0DD579CB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5" name="直線コネクタ 9654">
                    <a:extLst>
                      <a:ext uri="{FF2B5EF4-FFF2-40B4-BE49-F238E27FC236}">
                        <a16:creationId xmlns:a16="http://schemas.microsoft.com/office/drawing/2014/main" id="{E8FC2B97-615D-47AF-3CFC-98F4CFA300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3" name="グループ化 9642">
                  <a:extLst>
                    <a:ext uri="{FF2B5EF4-FFF2-40B4-BE49-F238E27FC236}">
                      <a16:creationId xmlns:a16="http://schemas.microsoft.com/office/drawing/2014/main" id="{689D49EE-9916-2127-C6A6-7F53A64390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44" name="直線コネクタ 9643">
                    <a:extLst>
                      <a:ext uri="{FF2B5EF4-FFF2-40B4-BE49-F238E27FC236}">
                        <a16:creationId xmlns:a16="http://schemas.microsoft.com/office/drawing/2014/main" id="{AB03029A-E318-9230-B425-D1B253A684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5" name="直線コネクタ 9644">
                    <a:extLst>
                      <a:ext uri="{FF2B5EF4-FFF2-40B4-BE49-F238E27FC236}">
                        <a16:creationId xmlns:a16="http://schemas.microsoft.com/office/drawing/2014/main" id="{BFE41552-327F-E60C-1EF1-982C4B28C8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6" name="直線コネクタ 9645">
                    <a:extLst>
                      <a:ext uri="{FF2B5EF4-FFF2-40B4-BE49-F238E27FC236}">
                        <a16:creationId xmlns:a16="http://schemas.microsoft.com/office/drawing/2014/main" id="{252FB429-26FB-E1A5-10D8-0F934D889A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7" name="直線コネクタ 9646">
                    <a:extLst>
                      <a:ext uri="{FF2B5EF4-FFF2-40B4-BE49-F238E27FC236}">
                        <a16:creationId xmlns:a16="http://schemas.microsoft.com/office/drawing/2014/main" id="{7C00DB2E-19B4-47BE-9584-5BAD6651B2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8" name="直線コネクタ 9647">
                    <a:extLst>
                      <a:ext uri="{FF2B5EF4-FFF2-40B4-BE49-F238E27FC236}">
                        <a16:creationId xmlns:a16="http://schemas.microsoft.com/office/drawing/2014/main" id="{8FC08213-F006-7A4D-AB85-F811F17167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9" name="直線コネクタ 9648">
                    <a:extLst>
                      <a:ext uri="{FF2B5EF4-FFF2-40B4-BE49-F238E27FC236}">
                        <a16:creationId xmlns:a16="http://schemas.microsoft.com/office/drawing/2014/main" id="{502936CC-1FD5-471D-94BA-B3E47A4471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1" name="グループ化 9070">
                <a:extLst>
                  <a:ext uri="{FF2B5EF4-FFF2-40B4-BE49-F238E27FC236}">
                    <a16:creationId xmlns:a16="http://schemas.microsoft.com/office/drawing/2014/main" id="{764EF7D9-2D24-C1B7-AF58-10C3494D8CAF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450" name="正方形/長方形 9449">
                  <a:extLst>
                    <a:ext uri="{FF2B5EF4-FFF2-40B4-BE49-F238E27FC236}">
                      <a16:creationId xmlns:a16="http://schemas.microsoft.com/office/drawing/2014/main" id="{0C993EC0-CCDA-0436-8C1C-513838C05E79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451" name="グループ化 9450">
                  <a:extLst>
                    <a:ext uri="{FF2B5EF4-FFF2-40B4-BE49-F238E27FC236}">
                      <a16:creationId xmlns:a16="http://schemas.microsoft.com/office/drawing/2014/main" id="{1094223E-59DB-32B5-78D7-2081720C4878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480" name="グループ化 9479">
                    <a:extLst>
                      <a:ext uri="{FF2B5EF4-FFF2-40B4-BE49-F238E27FC236}">
                        <a16:creationId xmlns:a16="http://schemas.microsoft.com/office/drawing/2014/main" id="{2A8C384A-B6C9-D41B-7DE2-A1A89F6D4CBA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620" name="正方形/長方形 9619">
                      <a:extLst>
                        <a:ext uri="{FF2B5EF4-FFF2-40B4-BE49-F238E27FC236}">
                          <a16:creationId xmlns:a16="http://schemas.microsoft.com/office/drawing/2014/main" id="{3F3C8325-A915-28C9-3313-108670C68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1" name="グループ化 9620">
                      <a:extLst>
                        <a:ext uri="{FF2B5EF4-FFF2-40B4-BE49-F238E27FC236}">
                          <a16:creationId xmlns:a16="http://schemas.microsoft.com/office/drawing/2014/main" id="{9ABEA263-10E7-85DD-38A1-5F14BB8E7B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6" name="正方形/長方形 9635">
                        <a:extLst>
                          <a:ext uri="{FF2B5EF4-FFF2-40B4-BE49-F238E27FC236}">
                            <a16:creationId xmlns:a16="http://schemas.microsoft.com/office/drawing/2014/main" id="{0DBE908B-58A2-6490-BE70-B5226BC1CAE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7" name="正方形/長方形 9636">
                        <a:extLst>
                          <a:ext uri="{FF2B5EF4-FFF2-40B4-BE49-F238E27FC236}">
                            <a16:creationId xmlns:a16="http://schemas.microsoft.com/office/drawing/2014/main" id="{F40DAD71-0899-80BC-16FC-7C38969B8B2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622" name="グループ化 9621">
                      <a:extLst>
                        <a:ext uri="{FF2B5EF4-FFF2-40B4-BE49-F238E27FC236}">
                          <a16:creationId xmlns:a16="http://schemas.microsoft.com/office/drawing/2014/main" id="{99613D48-0B83-CC09-8DDB-50A5A6C307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632" name="正方形/長方形 9631">
                        <a:extLst>
                          <a:ext uri="{FF2B5EF4-FFF2-40B4-BE49-F238E27FC236}">
                            <a16:creationId xmlns:a16="http://schemas.microsoft.com/office/drawing/2014/main" id="{954230AB-B5BC-6FEE-AC61-39C3B6C2840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633" name="グループ化 9632">
                        <a:extLst>
                          <a:ext uri="{FF2B5EF4-FFF2-40B4-BE49-F238E27FC236}">
                            <a16:creationId xmlns:a16="http://schemas.microsoft.com/office/drawing/2014/main" id="{4CEBA151-63E3-4EA5-3B29-8A3D8EDC642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634" name="正方形/長方形 9633">
                          <a:extLst>
                            <a:ext uri="{FF2B5EF4-FFF2-40B4-BE49-F238E27FC236}">
                              <a16:creationId xmlns:a16="http://schemas.microsoft.com/office/drawing/2014/main" id="{7A202D55-3363-3F79-F0E4-F90E80F8253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635" name="正方形/長方形 9634">
                          <a:extLst>
                            <a:ext uri="{FF2B5EF4-FFF2-40B4-BE49-F238E27FC236}">
                              <a16:creationId xmlns:a16="http://schemas.microsoft.com/office/drawing/2014/main" id="{E1AA701D-F9D1-DF12-8F2B-C2737A41F10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623" name="正方形/長方形 9622">
                      <a:extLst>
                        <a:ext uri="{FF2B5EF4-FFF2-40B4-BE49-F238E27FC236}">
                          <a16:creationId xmlns:a16="http://schemas.microsoft.com/office/drawing/2014/main" id="{E55E313D-6AD9-138D-57E0-CEBF2854463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4" name="グループ化 9623">
                      <a:extLst>
                        <a:ext uri="{FF2B5EF4-FFF2-40B4-BE49-F238E27FC236}">
                          <a16:creationId xmlns:a16="http://schemas.microsoft.com/office/drawing/2014/main" id="{43F37956-B355-3CE6-B3FA-AA13EA1814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0" name="正方形/長方形 9629">
                        <a:extLst>
                          <a:ext uri="{FF2B5EF4-FFF2-40B4-BE49-F238E27FC236}">
                            <a16:creationId xmlns:a16="http://schemas.microsoft.com/office/drawing/2014/main" id="{BAA8A0C3-A2E9-E837-4753-8CEF2B880D6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1" name="正方形/長方形 9630">
                        <a:extLst>
                          <a:ext uri="{FF2B5EF4-FFF2-40B4-BE49-F238E27FC236}">
                            <a16:creationId xmlns:a16="http://schemas.microsoft.com/office/drawing/2014/main" id="{803DB496-8546-551C-7BF9-EC0495CCC91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5" name="正方形/長方形 9624">
                      <a:extLst>
                        <a:ext uri="{FF2B5EF4-FFF2-40B4-BE49-F238E27FC236}">
                          <a16:creationId xmlns:a16="http://schemas.microsoft.com/office/drawing/2014/main" id="{3FF045DD-15B7-AD9C-7B96-8C41B48CAFC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6" name="グループ化 9625">
                      <a:extLst>
                        <a:ext uri="{FF2B5EF4-FFF2-40B4-BE49-F238E27FC236}">
                          <a16:creationId xmlns:a16="http://schemas.microsoft.com/office/drawing/2014/main" id="{232C5EA3-0A75-C45E-0C00-9FCE7DC8AD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28" name="正方形/長方形 9627">
                        <a:extLst>
                          <a:ext uri="{FF2B5EF4-FFF2-40B4-BE49-F238E27FC236}">
                            <a16:creationId xmlns:a16="http://schemas.microsoft.com/office/drawing/2014/main" id="{C5772E1C-A922-C352-A039-75F527DB7B9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29" name="正方形/長方形 9628">
                        <a:extLst>
                          <a:ext uri="{FF2B5EF4-FFF2-40B4-BE49-F238E27FC236}">
                            <a16:creationId xmlns:a16="http://schemas.microsoft.com/office/drawing/2014/main" id="{FB96FBB7-C8E4-F3F6-CA59-F451C1714C4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7" name="正方形/長方形 9626">
                      <a:extLst>
                        <a:ext uri="{FF2B5EF4-FFF2-40B4-BE49-F238E27FC236}">
                          <a16:creationId xmlns:a16="http://schemas.microsoft.com/office/drawing/2014/main" id="{0381F897-BD29-1AFC-3A46-B37A90E18D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481" name="グループ化 9480">
                    <a:extLst>
                      <a:ext uri="{FF2B5EF4-FFF2-40B4-BE49-F238E27FC236}">
                        <a16:creationId xmlns:a16="http://schemas.microsoft.com/office/drawing/2014/main" id="{E84F846B-4552-C51C-765A-9513DD5EC259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86" name="グループ化 9585">
                      <a:extLst>
                        <a:ext uri="{FF2B5EF4-FFF2-40B4-BE49-F238E27FC236}">
                          <a16:creationId xmlns:a16="http://schemas.microsoft.com/office/drawing/2014/main" id="{55621F27-3346-70D1-CE7D-F063AE2C14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604" name="直線コネクタ 9603">
                        <a:extLst>
                          <a:ext uri="{FF2B5EF4-FFF2-40B4-BE49-F238E27FC236}">
                            <a16:creationId xmlns:a16="http://schemas.microsoft.com/office/drawing/2014/main" id="{F70456D9-AF61-A8BB-FE81-6DED7D93E4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5" name="直線コネクタ 9604">
                        <a:extLst>
                          <a:ext uri="{FF2B5EF4-FFF2-40B4-BE49-F238E27FC236}">
                            <a16:creationId xmlns:a16="http://schemas.microsoft.com/office/drawing/2014/main" id="{EE5B7D04-0D40-96B4-8688-30B8220469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6" name="直線コネクタ 9605">
                        <a:extLst>
                          <a:ext uri="{FF2B5EF4-FFF2-40B4-BE49-F238E27FC236}">
                            <a16:creationId xmlns:a16="http://schemas.microsoft.com/office/drawing/2014/main" id="{4224E618-F2CE-4622-54C8-17BA328274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7" name="直線コネクタ 9606">
                        <a:extLst>
                          <a:ext uri="{FF2B5EF4-FFF2-40B4-BE49-F238E27FC236}">
                            <a16:creationId xmlns:a16="http://schemas.microsoft.com/office/drawing/2014/main" id="{CD285AE7-02DA-6633-5078-B1D5D69969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8" name="直線コネクタ 9607">
                        <a:extLst>
                          <a:ext uri="{FF2B5EF4-FFF2-40B4-BE49-F238E27FC236}">
                            <a16:creationId xmlns:a16="http://schemas.microsoft.com/office/drawing/2014/main" id="{CBC98B85-22DE-427D-0C3E-351B8522F0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9" name="直線コネクタ 9608">
                        <a:extLst>
                          <a:ext uri="{FF2B5EF4-FFF2-40B4-BE49-F238E27FC236}">
                            <a16:creationId xmlns:a16="http://schemas.microsoft.com/office/drawing/2014/main" id="{5DAA1C6F-9242-C381-DED8-137F31E644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0" name="直線コネクタ 9609">
                        <a:extLst>
                          <a:ext uri="{FF2B5EF4-FFF2-40B4-BE49-F238E27FC236}">
                            <a16:creationId xmlns:a16="http://schemas.microsoft.com/office/drawing/2014/main" id="{1BFFB13D-F011-979D-8875-943B5D2131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1" name="直線コネクタ 9610">
                        <a:extLst>
                          <a:ext uri="{FF2B5EF4-FFF2-40B4-BE49-F238E27FC236}">
                            <a16:creationId xmlns:a16="http://schemas.microsoft.com/office/drawing/2014/main" id="{B90F443A-0D1F-EC88-B5DF-7BC44505F0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2" name="直線コネクタ 9611">
                        <a:extLst>
                          <a:ext uri="{FF2B5EF4-FFF2-40B4-BE49-F238E27FC236}">
                            <a16:creationId xmlns:a16="http://schemas.microsoft.com/office/drawing/2014/main" id="{9AC656CA-33F0-3615-FEC9-25D41EE4B0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3" name="直線コネクタ 9612">
                        <a:extLst>
                          <a:ext uri="{FF2B5EF4-FFF2-40B4-BE49-F238E27FC236}">
                            <a16:creationId xmlns:a16="http://schemas.microsoft.com/office/drawing/2014/main" id="{A44CF404-914A-1C35-98A8-48148C8451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4" name="直線コネクタ 9613">
                        <a:extLst>
                          <a:ext uri="{FF2B5EF4-FFF2-40B4-BE49-F238E27FC236}">
                            <a16:creationId xmlns:a16="http://schemas.microsoft.com/office/drawing/2014/main" id="{BE8DD406-CA5F-6EF2-ECB9-30EA91949D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5" name="直線コネクタ 9614">
                        <a:extLst>
                          <a:ext uri="{FF2B5EF4-FFF2-40B4-BE49-F238E27FC236}">
                            <a16:creationId xmlns:a16="http://schemas.microsoft.com/office/drawing/2014/main" id="{33DA944C-0D69-6898-5BF8-E62CDD3526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6" name="直線コネクタ 9615">
                        <a:extLst>
                          <a:ext uri="{FF2B5EF4-FFF2-40B4-BE49-F238E27FC236}">
                            <a16:creationId xmlns:a16="http://schemas.microsoft.com/office/drawing/2014/main" id="{DC255638-AC4E-39EE-745F-AEADBDD6C3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7" name="直線コネクタ 9616">
                        <a:extLst>
                          <a:ext uri="{FF2B5EF4-FFF2-40B4-BE49-F238E27FC236}">
                            <a16:creationId xmlns:a16="http://schemas.microsoft.com/office/drawing/2014/main" id="{2F7A70E8-A8B7-7630-30D8-396E1A7031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8" name="直線コネクタ 9617">
                        <a:extLst>
                          <a:ext uri="{FF2B5EF4-FFF2-40B4-BE49-F238E27FC236}">
                            <a16:creationId xmlns:a16="http://schemas.microsoft.com/office/drawing/2014/main" id="{E79E5780-6CA2-985A-AA4E-30EB8177CF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9" name="直線コネクタ 9618">
                        <a:extLst>
                          <a:ext uri="{FF2B5EF4-FFF2-40B4-BE49-F238E27FC236}">
                            <a16:creationId xmlns:a16="http://schemas.microsoft.com/office/drawing/2014/main" id="{2BD0BFCE-A8DD-BD32-7184-BFD3161BE8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87" name="グループ化 9586">
                      <a:extLst>
                        <a:ext uri="{FF2B5EF4-FFF2-40B4-BE49-F238E27FC236}">
                          <a16:creationId xmlns:a16="http://schemas.microsoft.com/office/drawing/2014/main" id="{51463DB1-6A65-22F0-4D8C-EEE22D6C10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88" name="直線コネクタ 9587">
                        <a:extLst>
                          <a:ext uri="{FF2B5EF4-FFF2-40B4-BE49-F238E27FC236}">
                            <a16:creationId xmlns:a16="http://schemas.microsoft.com/office/drawing/2014/main" id="{E60946CC-5533-9852-CEE9-FDF789A20D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9" name="直線コネクタ 9588">
                        <a:extLst>
                          <a:ext uri="{FF2B5EF4-FFF2-40B4-BE49-F238E27FC236}">
                            <a16:creationId xmlns:a16="http://schemas.microsoft.com/office/drawing/2014/main" id="{92C7F136-5DE6-C6A6-82D6-81FEB5670F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0" name="直線コネクタ 9589">
                        <a:extLst>
                          <a:ext uri="{FF2B5EF4-FFF2-40B4-BE49-F238E27FC236}">
                            <a16:creationId xmlns:a16="http://schemas.microsoft.com/office/drawing/2014/main" id="{4355D2B6-CFC7-C7AE-A943-FE93B95E54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1" name="直線コネクタ 9590">
                        <a:extLst>
                          <a:ext uri="{FF2B5EF4-FFF2-40B4-BE49-F238E27FC236}">
                            <a16:creationId xmlns:a16="http://schemas.microsoft.com/office/drawing/2014/main" id="{4952FE6A-4E51-4757-7757-764E512B03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2" name="直線コネクタ 9591">
                        <a:extLst>
                          <a:ext uri="{FF2B5EF4-FFF2-40B4-BE49-F238E27FC236}">
                            <a16:creationId xmlns:a16="http://schemas.microsoft.com/office/drawing/2014/main" id="{DB0660F3-DD57-32F3-3FB8-73D87EAC4E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3" name="直線コネクタ 9592">
                        <a:extLst>
                          <a:ext uri="{FF2B5EF4-FFF2-40B4-BE49-F238E27FC236}">
                            <a16:creationId xmlns:a16="http://schemas.microsoft.com/office/drawing/2014/main" id="{D8E709E2-7A16-95A2-EC0F-4162B086D1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4" name="直線コネクタ 9593">
                        <a:extLst>
                          <a:ext uri="{FF2B5EF4-FFF2-40B4-BE49-F238E27FC236}">
                            <a16:creationId xmlns:a16="http://schemas.microsoft.com/office/drawing/2014/main" id="{0E8C881F-0FF0-29A1-5642-D0A4A02EFF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5" name="直線コネクタ 9594">
                        <a:extLst>
                          <a:ext uri="{FF2B5EF4-FFF2-40B4-BE49-F238E27FC236}">
                            <a16:creationId xmlns:a16="http://schemas.microsoft.com/office/drawing/2014/main" id="{94DF48F6-9858-FBDB-009A-CFFDFF83C6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6" name="直線コネクタ 9595">
                        <a:extLst>
                          <a:ext uri="{FF2B5EF4-FFF2-40B4-BE49-F238E27FC236}">
                            <a16:creationId xmlns:a16="http://schemas.microsoft.com/office/drawing/2014/main" id="{52E24124-712B-DFB1-3E2A-918A8D1D90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7" name="直線コネクタ 9596">
                        <a:extLst>
                          <a:ext uri="{FF2B5EF4-FFF2-40B4-BE49-F238E27FC236}">
                            <a16:creationId xmlns:a16="http://schemas.microsoft.com/office/drawing/2014/main" id="{7AF6ED97-04CC-BC2E-2CD7-6C62458846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8" name="直線コネクタ 9597">
                        <a:extLst>
                          <a:ext uri="{FF2B5EF4-FFF2-40B4-BE49-F238E27FC236}">
                            <a16:creationId xmlns:a16="http://schemas.microsoft.com/office/drawing/2014/main" id="{A0B16DB2-BA2F-0979-598D-EF908B568B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9" name="直線コネクタ 9598">
                        <a:extLst>
                          <a:ext uri="{FF2B5EF4-FFF2-40B4-BE49-F238E27FC236}">
                            <a16:creationId xmlns:a16="http://schemas.microsoft.com/office/drawing/2014/main" id="{534054F1-30A0-73F7-0B2F-78A4E4459C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0" name="直線コネクタ 9599">
                        <a:extLst>
                          <a:ext uri="{FF2B5EF4-FFF2-40B4-BE49-F238E27FC236}">
                            <a16:creationId xmlns:a16="http://schemas.microsoft.com/office/drawing/2014/main" id="{6EA9E02E-E34A-B131-2604-E31E34A0F6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1" name="直線コネクタ 9600">
                        <a:extLst>
                          <a:ext uri="{FF2B5EF4-FFF2-40B4-BE49-F238E27FC236}">
                            <a16:creationId xmlns:a16="http://schemas.microsoft.com/office/drawing/2014/main" id="{7FC06549-0378-FEE1-B70B-FC8A616CEA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2" name="直線コネクタ 9601">
                        <a:extLst>
                          <a:ext uri="{FF2B5EF4-FFF2-40B4-BE49-F238E27FC236}">
                            <a16:creationId xmlns:a16="http://schemas.microsoft.com/office/drawing/2014/main" id="{1E6989E1-B7E3-60BF-EDAD-EAB268BD1D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3" name="直線コネクタ 9602">
                        <a:extLst>
                          <a:ext uri="{FF2B5EF4-FFF2-40B4-BE49-F238E27FC236}">
                            <a16:creationId xmlns:a16="http://schemas.microsoft.com/office/drawing/2014/main" id="{685067FC-43F5-F7CB-924C-6BC0394A6D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2" name="グループ化 9481">
                    <a:extLst>
                      <a:ext uri="{FF2B5EF4-FFF2-40B4-BE49-F238E27FC236}">
                        <a16:creationId xmlns:a16="http://schemas.microsoft.com/office/drawing/2014/main" id="{79427CC9-D303-ABE0-40BF-8BA80FC298E2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52" name="グループ化 9551">
                      <a:extLst>
                        <a:ext uri="{FF2B5EF4-FFF2-40B4-BE49-F238E27FC236}">
                          <a16:creationId xmlns:a16="http://schemas.microsoft.com/office/drawing/2014/main" id="{D1BAAD07-9B16-B9F0-75E8-DF416BA816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70" name="直線コネクタ 9569">
                        <a:extLst>
                          <a:ext uri="{FF2B5EF4-FFF2-40B4-BE49-F238E27FC236}">
                            <a16:creationId xmlns:a16="http://schemas.microsoft.com/office/drawing/2014/main" id="{DCFEB36F-07C3-6891-E6C2-B56522367A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1" name="直線コネクタ 9570">
                        <a:extLst>
                          <a:ext uri="{FF2B5EF4-FFF2-40B4-BE49-F238E27FC236}">
                            <a16:creationId xmlns:a16="http://schemas.microsoft.com/office/drawing/2014/main" id="{941EC7C2-BCDF-10DD-DFF9-9D5AE8B876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2" name="直線コネクタ 9571">
                        <a:extLst>
                          <a:ext uri="{FF2B5EF4-FFF2-40B4-BE49-F238E27FC236}">
                            <a16:creationId xmlns:a16="http://schemas.microsoft.com/office/drawing/2014/main" id="{2877B8A6-7D77-B74E-B0BA-FC4AABF461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3" name="直線コネクタ 9572">
                        <a:extLst>
                          <a:ext uri="{FF2B5EF4-FFF2-40B4-BE49-F238E27FC236}">
                            <a16:creationId xmlns:a16="http://schemas.microsoft.com/office/drawing/2014/main" id="{DD1CCA38-1C31-8420-02C3-9AC2CFD2EA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4" name="直線コネクタ 9573">
                        <a:extLst>
                          <a:ext uri="{FF2B5EF4-FFF2-40B4-BE49-F238E27FC236}">
                            <a16:creationId xmlns:a16="http://schemas.microsoft.com/office/drawing/2014/main" id="{09EED424-285A-8068-9C13-35B9EADC8E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5" name="直線コネクタ 9574">
                        <a:extLst>
                          <a:ext uri="{FF2B5EF4-FFF2-40B4-BE49-F238E27FC236}">
                            <a16:creationId xmlns:a16="http://schemas.microsoft.com/office/drawing/2014/main" id="{2C45F8DC-2BD7-3837-8C53-70F38570BA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6" name="直線コネクタ 9575">
                        <a:extLst>
                          <a:ext uri="{FF2B5EF4-FFF2-40B4-BE49-F238E27FC236}">
                            <a16:creationId xmlns:a16="http://schemas.microsoft.com/office/drawing/2014/main" id="{E2ADE50F-88BA-056A-C857-1ADD4831A4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7" name="直線コネクタ 9576">
                        <a:extLst>
                          <a:ext uri="{FF2B5EF4-FFF2-40B4-BE49-F238E27FC236}">
                            <a16:creationId xmlns:a16="http://schemas.microsoft.com/office/drawing/2014/main" id="{E4B88CFA-297B-5F56-30EB-86B3CDAAA5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8" name="直線コネクタ 9577">
                        <a:extLst>
                          <a:ext uri="{FF2B5EF4-FFF2-40B4-BE49-F238E27FC236}">
                            <a16:creationId xmlns:a16="http://schemas.microsoft.com/office/drawing/2014/main" id="{3B34A775-6AC4-D747-5601-4D02994586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9" name="直線コネクタ 9578">
                        <a:extLst>
                          <a:ext uri="{FF2B5EF4-FFF2-40B4-BE49-F238E27FC236}">
                            <a16:creationId xmlns:a16="http://schemas.microsoft.com/office/drawing/2014/main" id="{9CAF48DD-C2AD-11B5-B324-44FF2EE6EA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0" name="直線コネクタ 9579">
                        <a:extLst>
                          <a:ext uri="{FF2B5EF4-FFF2-40B4-BE49-F238E27FC236}">
                            <a16:creationId xmlns:a16="http://schemas.microsoft.com/office/drawing/2014/main" id="{5B88E18E-AF9D-8D55-BA55-FF21FED4E4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1" name="直線コネクタ 9580">
                        <a:extLst>
                          <a:ext uri="{FF2B5EF4-FFF2-40B4-BE49-F238E27FC236}">
                            <a16:creationId xmlns:a16="http://schemas.microsoft.com/office/drawing/2014/main" id="{66F132C7-68D7-D6AA-4125-B149ADE402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2" name="直線コネクタ 9581">
                        <a:extLst>
                          <a:ext uri="{FF2B5EF4-FFF2-40B4-BE49-F238E27FC236}">
                            <a16:creationId xmlns:a16="http://schemas.microsoft.com/office/drawing/2014/main" id="{5EC6C737-F569-E4D2-BC0D-1A1C870A24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3" name="直線コネクタ 9582">
                        <a:extLst>
                          <a:ext uri="{FF2B5EF4-FFF2-40B4-BE49-F238E27FC236}">
                            <a16:creationId xmlns:a16="http://schemas.microsoft.com/office/drawing/2014/main" id="{9AF5D8B7-1758-9807-89F2-41B8B49A69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4" name="直線コネクタ 9583">
                        <a:extLst>
                          <a:ext uri="{FF2B5EF4-FFF2-40B4-BE49-F238E27FC236}">
                            <a16:creationId xmlns:a16="http://schemas.microsoft.com/office/drawing/2014/main" id="{C0E654FB-CFA3-A187-159E-F0A2A52470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5" name="直線コネクタ 9584">
                        <a:extLst>
                          <a:ext uri="{FF2B5EF4-FFF2-40B4-BE49-F238E27FC236}">
                            <a16:creationId xmlns:a16="http://schemas.microsoft.com/office/drawing/2014/main" id="{AB31BB7D-5CE0-EA3D-3538-61BE92CA19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53" name="グループ化 9552">
                      <a:extLst>
                        <a:ext uri="{FF2B5EF4-FFF2-40B4-BE49-F238E27FC236}">
                          <a16:creationId xmlns:a16="http://schemas.microsoft.com/office/drawing/2014/main" id="{469F4120-62C8-3392-33E1-267EB8C9D6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54" name="直線コネクタ 9553">
                        <a:extLst>
                          <a:ext uri="{FF2B5EF4-FFF2-40B4-BE49-F238E27FC236}">
                            <a16:creationId xmlns:a16="http://schemas.microsoft.com/office/drawing/2014/main" id="{4D3AC5A3-2C1F-150D-BCCF-1E33720CF3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5" name="直線コネクタ 9554">
                        <a:extLst>
                          <a:ext uri="{FF2B5EF4-FFF2-40B4-BE49-F238E27FC236}">
                            <a16:creationId xmlns:a16="http://schemas.microsoft.com/office/drawing/2014/main" id="{29782A70-5743-1A04-6A53-5A2E4AB3F9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6" name="直線コネクタ 9555">
                        <a:extLst>
                          <a:ext uri="{FF2B5EF4-FFF2-40B4-BE49-F238E27FC236}">
                            <a16:creationId xmlns:a16="http://schemas.microsoft.com/office/drawing/2014/main" id="{F6DA1740-FDF4-1FE0-8651-1D1C43E35D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7" name="直線コネクタ 9556">
                        <a:extLst>
                          <a:ext uri="{FF2B5EF4-FFF2-40B4-BE49-F238E27FC236}">
                            <a16:creationId xmlns:a16="http://schemas.microsoft.com/office/drawing/2014/main" id="{B1B5F61E-92B1-EBAF-48C1-4CEE7036CB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8" name="直線コネクタ 9557">
                        <a:extLst>
                          <a:ext uri="{FF2B5EF4-FFF2-40B4-BE49-F238E27FC236}">
                            <a16:creationId xmlns:a16="http://schemas.microsoft.com/office/drawing/2014/main" id="{4E107C1D-F3E1-8330-4C2E-1BE8B981FE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9" name="直線コネクタ 9558">
                        <a:extLst>
                          <a:ext uri="{FF2B5EF4-FFF2-40B4-BE49-F238E27FC236}">
                            <a16:creationId xmlns:a16="http://schemas.microsoft.com/office/drawing/2014/main" id="{D9D7F2E0-699F-464C-99A8-E25919C1CE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0" name="直線コネクタ 9559">
                        <a:extLst>
                          <a:ext uri="{FF2B5EF4-FFF2-40B4-BE49-F238E27FC236}">
                            <a16:creationId xmlns:a16="http://schemas.microsoft.com/office/drawing/2014/main" id="{759B2C22-0A57-0805-E82B-7B398890F5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1" name="直線コネクタ 9560">
                        <a:extLst>
                          <a:ext uri="{FF2B5EF4-FFF2-40B4-BE49-F238E27FC236}">
                            <a16:creationId xmlns:a16="http://schemas.microsoft.com/office/drawing/2014/main" id="{98D6AD03-AB55-55BD-4456-609F7BC26A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2" name="直線コネクタ 9561">
                        <a:extLst>
                          <a:ext uri="{FF2B5EF4-FFF2-40B4-BE49-F238E27FC236}">
                            <a16:creationId xmlns:a16="http://schemas.microsoft.com/office/drawing/2014/main" id="{7751F331-3F88-53E3-DE83-670E703285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3" name="直線コネクタ 9562">
                        <a:extLst>
                          <a:ext uri="{FF2B5EF4-FFF2-40B4-BE49-F238E27FC236}">
                            <a16:creationId xmlns:a16="http://schemas.microsoft.com/office/drawing/2014/main" id="{91645521-073E-C027-786C-42C2F1621B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4" name="直線コネクタ 9563">
                        <a:extLst>
                          <a:ext uri="{FF2B5EF4-FFF2-40B4-BE49-F238E27FC236}">
                            <a16:creationId xmlns:a16="http://schemas.microsoft.com/office/drawing/2014/main" id="{7E2D3A18-A253-17A5-9E77-E70C3753BB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5" name="直線コネクタ 9564">
                        <a:extLst>
                          <a:ext uri="{FF2B5EF4-FFF2-40B4-BE49-F238E27FC236}">
                            <a16:creationId xmlns:a16="http://schemas.microsoft.com/office/drawing/2014/main" id="{1BFC1210-5330-D2F3-26ED-90596E1BB2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6" name="直線コネクタ 9565">
                        <a:extLst>
                          <a:ext uri="{FF2B5EF4-FFF2-40B4-BE49-F238E27FC236}">
                            <a16:creationId xmlns:a16="http://schemas.microsoft.com/office/drawing/2014/main" id="{F4625588-5BC6-C997-C855-8C8D70387D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7" name="直線コネクタ 9566">
                        <a:extLst>
                          <a:ext uri="{FF2B5EF4-FFF2-40B4-BE49-F238E27FC236}">
                            <a16:creationId xmlns:a16="http://schemas.microsoft.com/office/drawing/2014/main" id="{310F47AC-0C76-9872-04BF-9BACFD4985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8" name="直線コネクタ 9567">
                        <a:extLst>
                          <a:ext uri="{FF2B5EF4-FFF2-40B4-BE49-F238E27FC236}">
                            <a16:creationId xmlns:a16="http://schemas.microsoft.com/office/drawing/2014/main" id="{4F6C5CAC-60A1-EABE-4479-D0530E8EEF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9" name="直線コネクタ 9568">
                        <a:extLst>
                          <a:ext uri="{FF2B5EF4-FFF2-40B4-BE49-F238E27FC236}">
                            <a16:creationId xmlns:a16="http://schemas.microsoft.com/office/drawing/2014/main" id="{599F413A-2C8F-3678-B9F7-8EAE06B300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3" name="グループ化 9482">
                    <a:extLst>
                      <a:ext uri="{FF2B5EF4-FFF2-40B4-BE49-F238E27FC236}">
                        <a16:creationId xmlns:a16="http://schemas.microsoft.com/office/drawing/2014/main" id="{A3C4F19B-EC10-1AC1-DD7E-8BFEF9868911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18" name="グループ化 9517">
                      <a:extLst>
                        <a:ext uri="{FF2B5EF4-FFF2-40B4-BE49-F238E27FC236}">
                          <a16:creationId xmlns:a16="http://schemas.microsoft.com/office/drawing/2014/main" id="{9576F586-1539-D18A-F5B5-8634F1522F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36" name="直線コネクタ 9535">
                        <a:extLst>
                          <a:ext uri="{FF2B5EF4-FFF2-40B4-BE49-F238E27FC236}">
                            <a16:creationId xmlns:a16="http://schemas.microsoft.com/office/drawing/2014/main" id="{263159CB-2CBA-1095-7A0D-07E74DB0E1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7" name="直線コネクタ 9536">
                        <a:extLst>
                          <a:ext uri="{FF2B5EF4-FFF2-40B4-BE49-F238E27FC236}">
                            <a16:creationId xmlns:a16="http://schemas.microsoft.com/office/drawing/2014/main" id="{47A73F0F-0E7C-22E5-1162-CA8CF0AE5E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8" name="直線コネクタ 9537">
                        <a:extLst>
                          <a:ext uri="{FF2B5EF4-FFF2-40B4-BE49-F238E27FC236}">
                            <a16:creationId xmlns:a16="http://schemas.microsoft.com/office/drawing/2014/main" id="{1DFB1CC2-41F0-517B-3271-D149B5C483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9" name="直線コネクタ 9538">
                        <a:extLst>
                          <a:ext uri="{FF2B5EF4-FFF2-40B4-BE49-F238E27FC236}">
                            <a16:creationId xmlns:a16="http://schemas.microsoft.com/office/drawing/2014/main" id="{2B343743-9EEA-8F22-97DE-F168322565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0" name="直線コネクタ 9539">
                        <a:extLst>
                          <a:ext uri="{FF2B5EF4-FFF2-40B4-BE49-F238E27FC236}">
                            <a16:creationId xmlns:a16="http://schemas.microsoft.com/office/drawing/2014/main" id="{69BC55B4-A9E6-70B4-C95E-17564F6334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1" name="直線コネクタ 9540">
                        <a:extLst>
                          <a:ext uri="{FF2B5EF4-FFF2-40B4-BE49-F238E27FC236}">
                            <a16:creationId xmlns:a16="http://schemas.microsoft.com/office/drawing/2014/main" id="{043DFA08-7AA6-3D0A-621E-11A3F32C69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2" name="直線コネクタ 9541">
                        <a:extLst>
                          <a:ext uri="{FF2B5EF4-FFF2-40B4-BE49-F238E27FC236}">
                            <a16:creationId xmlns:a16="http://schemas.microsoft.com/office/drawing/2014/main" id="{AE66BD73-D710-8E29-D454-88AA65E8BF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3" name="直線コネクタ 9542">
                        <a:extLst>
                          <a:ext uri="{FF2B5EF4-FFF2-40B4-BE49-F238E27FC236}">
                            <a16:creationId xmlns:a16="http://schemas.microsoft.com/office/drawing/2014/main" id="{B63242DC-A5C2-F680-1333-E02AF2EAE5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4" name="直線コネクタ 9543">
                        <a:extLst>
                          <a:ext uri="{FF2B5EF4-FFF2-40B4-BE49-F238E27FC236}">
                            <a16:creationId xmlns:a16="http://schemas.microsoft.com/office/drawing/2014/main" id="{41D17BB7-BE78-CEDB-6E87-F71377BDEF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5" name="直線コネクタ 9544">
                        <a:extLst>
                          <a:ext uri="{FF2B5EF4-FFF2-40B4-BE49-F238E27FC236}">
                            <a16:creationId xmlns:a16="http://schemas.microsoft.com/office/drawing/2014/main" id="{E958F7C7-95BF-7FFB-035A-75890157C3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6" name="直線コネクタ 9545">
                        <a:extLst>
                          <a:ext uri="{FF2B5EF4-FFF2-40B4-BE49-F238E27FC236}">
                            <a16:creationId xmlns:a16="http://schemas.microsoft.com/office/drawing/2014/main" id="{FDCE8BE7-ED3D-B143-BD75-B253D5CE59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7" name="直線コネクタ 9546">
                        <a:extLst>
                          <a:ext uri="{FF2B5EF4-FFF2-40B4-BE49-F238E27FC236}">
                            <a16:creationId xmlns:a16="http://schemas.microsoft.com/office/drawing/2014/main" id="{6D5FE71D-E435-E209-BBDD-E14C2A09D4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8" name="直線コネクタ 9547">
                        <a:extLst>
                          <a:ext uri="{FF2B5EF4-FFF2-40B4-BE49-F238E27FC236}">
                            <a16:creationId xmlns:a16="http://schemas.microsoft.com/office/drawing/2014/main" id="{46893BF1-BEA9-D17D-44D1-0D523461A1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9" name="直線コネクタ 9548">
                        <a:extLst>
                          <a:ext uri="{FF2B5EF4-FFF2-40B4-BE49-F238E27FC236}">
                            <a16:creationId xmlns:a16="http://schemas.microsoft.com/office/drawing/2014/main" id="{EDCC04BA-862F-639E-F0BF-5DB2CAF456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0" name="直線コネクタ 9549">
                        <a:extLst>
                          <a:ext uri="{FF2B5EF4-FFF2-40B4-BE49-F238E27FC236}">
                            <a16:creationId xmlns:a16="http://schemas.microsoft.com/office/drawing/2014/main" id="{AF36EB9A-3BAC-04A2-5027-D4CB0FC6B4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1" name="直線コネクタ 9550">
                        <a:extLst>
                          <a:ext uri="{FF2B5EF4-FFF2-40B4-BE49-F238E27FC236}">
                            <a16:creationId xmlns:a16="http://schemas.microsoft.com/office/drawing/2014/main" id="{E5F390B8-9763-E144-AA86-FD1D6A2431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19" name="グループ化 9518">
                      <a:extLst>
                        <a:ext uri="{FF2B5EF4-FFF2-40B4-BE49-F238E27FC236}">
                          <a16:creationId xmlns:a16="http://schemas.microsoft.com/office/drawing/2014/main" id="{9343BD52-648D-C678-818C-10407F66AC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20" name="直線コネクタ 9519">
                        <a:extLst>
                          <a:ext uri="{FF2B5EF4-FFF2-40B4-BE49-F238E27FC236}">
                            <a16:creationId xmlns:a16="http://schemas.microsoft.com/office/drawing/2014/main" id="{DA86EE4B-C0FA-E622-AE51-6700D9140B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1" name="直線コネクタ 9520">
                        <a:extLst>
                          <a:ext uri="{FF2B5EF4-FFF2-40B4-BE49-F238E27FC236}">
                            <a16:creationId xmlns:a16="http://schemas.microsoft.com/office/drawing/2014/main" id="{5CC505BE-4598-2BEE-18C5-5925B54B38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2" name="直線コネクタ 9521">
                        <a:extLst>
                          <a:ext uri="{FF2B5EF4-FFF2-40B4-BE49-F238E27FC236}">
                            <a16:creationId xmlns:a16="http://schemas.microsoft.com/office/drawing/2014/main" id="{992030F1-2CFB-FB20-E33C-AE2F7A83EE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3" name="直線コネクタ 9522">
                        <a:extLst>
                          <a:ext uri="{FF2B5EF4-FFF2-40B4-BE49-F238E27FC236}">
                            <a16:creationId xmlns:a16="http://schemas.microsoft.com/office/drawing/2014/main" id="{72430CB1-F8F5-C834-865C-F05D2EE0DB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4" name="直線コネクタ 9523">
                        <a:extLst>
                          <a:ext uri="{FF2B5EF4-FFF2-40B4-BE49-F238E27FC236}">
                            <a16:creationId xmlns:a16="http://schemas.microsoft.com/office/drawing/2014/main" id="{FB9035F4-D71F-62F1-DC53-79630918CE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5" name="直線コネクタ 9524">
                        <a:extLst>
                          <a:ext uri="{FF2B5EF4-FFF2-40B4-BE49-F238E27FC236}">
                            <a16:creationId xmlns:a16="http://schemas.microsoft.com/office/drawing/2014/main" id="{47D823A0-80A3-F96F-77E6-3A179E512C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6" name="直線コネクタ 9525">
                        <a:extLst>
                          <a:ext uri="{FF2B5EF4-FFF2-40B4-BE49-F238E27FC236}">
                            <a16:creationId xmlns:a16="http://schemas.microsoft.com/office/drawing/2014/main" id="{8852D818-3339-07EC-6560-C8811472DC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7" name="直線コネクタ 9526">
                        <a:extLst>
                          <a:ext uri="{FF2B5EF4-FFF2-40B4-BE49-F238E27FC236}">
                            <a16:creationId xmlns:a16="http://schemas.microsoft.com/office/drawing/2014/main" id="{62852E8A-903A-C519-1ADD-4F1F7FCF49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8" name="直線コネクタ 9527">
                        <a:extLst>
                          <a:ext uri="{FF2B5EF4-FFF2-40B4-BE49-F238E27FC236}">
                            <a16:creationId xmlns:a16="http://schemas.microsoft.com/office/drawing/2014/main" id="{A0C0C87B-0972-6187-E34A-A938953E73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9" name="直線コネクタ 9528">
                        <a:extLst>
                          <a:ext uri="{FF2B5EF4-FFF2-40B4-BE49-F238E27FC236}">
                            <a16:creationId xmlns:a16="http://schemas.microsoft.com/office/drawing/2014/main" id="{8DE70622-B93A-25B9-712B-0FCE7716C7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0" name="直線コネクタ 9529">
                        <a:extLst>
                          <a:ext uri="{FF2B5EF4-FFF2-40B4-BE49-F238E27FC236}">
                            <a16:creationId xmlns:a16="http://schemas.microsoft.com/office/drawing/2014/main" id="{6FC68D0B-F752-114D-A74B-E348FC5388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1" name="直線コネクタ 9530">
                        <a:extLst>
                          <a:ext uri="{FF2B5EF4-FFF2-40B4-BE49-F238E27FC236}">
                            <a16:creationId xmlns:a16="http://schemas.microsoft.com/office/drawing/2014/main" id="{4B107A2C-D95C-3F49-0A65-2B234620F3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2" name="直線コネクタ 9531">
                        <a:extLst>
                          <a:ext uri="{FF2B5EF4-FFF2-40B4-BE49-F238E27FC236}">
                            <a16:creationId xmlns:a16="http://schemas.microsoft.com/office/drawing/2014/main" id="{FD5F16CC-F989-C4D9-E7BF-2E88B57993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3" name="直線コネクタ 9532">
                        <a:extLst>
                          <a:ext uri="{FF2B5EF4-FFF2-40B4-BE49-F238E27FC236}">
                            <a16:creationId xmlns:a16="http://schemas.microsoft.com/office/drawing/2014/main" id="{5B9CE184-0F8E-8889-2BA0-3B3B0BFDEA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4" name="直線コネクタ 9533">
                        <a:extLst>
                          <a:ext uri="{FF2B5EF4-FFF2-40B4-BE49-F238E27FC236}">
                            <a16:creationId xmlns:a16="http://schemas.microsoft.com/office/drawing/2014/main" id="{9121E274-5318-F970-66D6-7B3CB622FB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5" name="直線コネクタ 9534">
                        <a:extLst>
                          <a:ext uri="{FF2B5EF4-FFF2-40B4-BE49-F238E27FC236}">
                            <a16:creationId xmlns:a16="http://schemas.microsoft.com/office/drawing/2014/main" id="{9E199686-FDCD-EDB4-718E-77BC787C5B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4" name="グループ化 9483">
                    <a:extLst>
                      <a:ext uri="{FF2B5EF4-FFF2-40B4-BE49-F238E27FC236}">
                        <a16:creationId xmlns:a16="http://schemas.microsoft.com/office/drawing/2014/main" id="{70734BD6-C3F4-9F5D-724A-20BC28409479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502" name="直線コネクタ 9501">
                      <a:extLst>
                        <a:ext uri="{FF2B5EF4-FFF2-40B4-BE49-F238E27FC236}">
                          <a16:creationId xmlns:a16="http://schemas.microsoft.com/office/drawing/2014/main" id="{9482383D-029C-1EFF-77C1-72C34E33FE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3" name="直線コネクタ 9502">
                      <a:extLst>
                        <a:ext uri="{FF2B5EF4-FFF2-40B4-BE49-F238E27FC236}">
                          <a16:creationId xmlns:a16="http://schemas.microsoft.com/office/drawing/2014/main" id="{D97F7A9F-C283-9583-DFC6-E17159D0BA0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4" name="直線コネクタ 9503">
                      <a:extLst>
                        <a:ext uri="{FF2B5EF4-FFF2-40B4-BE49-F238E27FC236}">
                          <a16:creationId xmlns:a16="http://schemas.microsoft.com/office/drawing/2014/main" id="{186BA006-2FA6-7BBF-8884-8911682ADF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5" name="直線コネクタ 9504">
                      <a:extLst>
                        <a:ext uri="{FF2B5EF4-FFF2-40B4-BE49-F238E27FC236}">
                          <a16:creationId xmlns:a16="http://schemas.microsoft.com/office/drawing/2014/main" id="{9AB6BE6E-43F6-D922-A259-6E3525112C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6" name="直線コネクタ 9505">
                      <a:extLst>
                        <a:ext uri="{FF2B5EF4-FFF2-40B4-BE49-F238E27FC236}">
                          <a16:creationId xmlns:a16="http://schemas.microsoft.com/office/drawing/2014/main" id="{F03185D3-2A35-DFEB-AFB6-002F87F537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7" name="直線コネクタ 9506">
                      <a:extLst>
                        <a:ext uri="{FF2B5EF4-FFF2-40B4-BE49-F238E27FC236}">
                          <a16:creationId xmlns:a16="http://schemas.microsoft.com/office/drawing/2014/main" id="{1490EF87-9AB0-5F4A-8807-52771BCB17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8" name="直線コネクタ 9507">
                      <a:extLst>
                        <a:ext uri="{FF2B5EF4-FFF2-40B4-BE49-F238E27FC236}">
                          <a16:creationId xmlns:a16="http://schemas.microsoft.com/office/drawing/2014/main" id="{0DC895D6-0A44-2B1B-0DBA-CBFBE187AC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9" name="直線コネクタ 9508">
                      <a:extLst>
                        <a:ext uri="{FF2B5EF4-FFF2-40B4-BE49-F238E27FC236}">
                          <a16:creationId xmlns:a16="http://schemas.microsoft.com/office/drawing/2014/main" id="{EFD3545F-A84D-16FB-F255-269054454F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0" name="直線コネクタ 9509">
                      <a:extLst>
                        <a:ext uri="{FF2B5EF4-FFF2-40B4-BE49-F238E27FC236}">
                          <a16:creationId xmlns:a16="http://schemas.microsoft.com/office/drawing/2014/main" id="{7319F3B8-9362-3927-A277-3391852FFD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1" name="直線コネクタ 9510">
                      <a:extLst>
                        <a:ext uri="{FF2B5EF4-FFF2-40B4-BE49-F238E27FC236}">
                          <a16:creationId xmlns:a16="http://schemas.microsoft.com/office/drawing/2014/main" id="{A0B37CBB-F71D-E112-5FE6-52E9CBB73C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2" name="直線コネクタ 9511">
                      <a:extLst>
                        <a:ext uri="{FF2B5EF4-FFF2-40B4-BE49-F238E27FC236}">
                          <a16:creationId xmlns:a16="http://schemas.microsoft.com/office/drawing/2014/main" id="{762C9A66-EEC4-A80C-0379-4EB987E0C9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3" name="直線コネクタ 9512">
                      <a:extLst>
                        <a:ext uri="{FF2B5EF4-FFF2-40B4-BE49-F238E27FC236}">
                          <a16:creationId xmlns:a16="http://schemas.microsoft.com/office/drawing/2014/main" id="{928BF897-37E1-B1B6-4B41-51CA32BF21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4" name="直線コネクタ 9513">
                      <a:extLst>
                        <a:ext uri="{FF2B5EF4-FFF2-40B4-BE49-F238E27FC236}">
                          <a16:creationId xmlns:a16="http://schemas.microsoft.com/office/drawing/2014/main" id="{738707A5-67E1-55B2-7782-C7904C13DF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5" name="直線コネクタ 9514">
                      <a:extLst>
                        <a:ext uri="{FF2B5EF4-FFF2-40B4-BE49-F238E27FC236}">
                          <a16:creationId xmlns:a16="http://schemas.microsoft.com/office/drawing/2014/main" id="{74B1D2EF-8488-A7F3-0A19-670736FC08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6" name="直線コネクタ 9515">
                      <a:extLst>
                        <a:ext uri="{FF2B5EF4-FFF2-40B4-BE49-F238E27FC236}">
                          <a16:creationId xmlns:a16="http://schemas.microsoft.com/office/drawing/2014/main" id="{F69A06CB-1DC5-391E-91D5-A354FA2CFF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7" name="直線コネクタ 9516">
                      <a:extLst>
                        <a:ext uri="{FF2B5EF4-FFF2-40B4-BE49-F238E27FC236}">
                          <a16:creationId xmlns:a16="http://schemas.microsoft.com/office/drawing/2014/main" id="{FB0D2B72-6AA3-CB55-0D67-7C22A58422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485" name="グループ化 9484">
                    <a:extLst>
                      <a:ext uri="{FF2B5EF4-FFF2-40B4-BE49-F238E27FC236}">
                        <a16:creationId xmlns:a16="http://schemas.microsoft.com/office/drawing/2014/main" id="{00073BA8-B09C-8A0D-A5DD-6C2171CFF1A3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486" name="直線コネクタ 9485">
                      <a:extLst>
                        <a:ext uri="{FF2B5EF4-FFF2-40B4-BE49-F238E27FC236}">
                          <a16:creationId xmlns:a16="http://schemas.microsoft.com/office/drawing/2014/main" id="{ECC53DEE-6C9A-F2EC-D59E-C1098A015F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7" name="直線コネクタ 9486">
                      <a:extLst>
                        <a:ext uri="{FF2B5EF4-FFF2-40B4-BE49-F238E27FC236}">
                          <a16:creationId xmlns:a16="http://schemas.microsoft.com/office/drawing/2014/main" id="{2B51A104-C0CE-DAF6-89DB-826C3B8631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8" name="直線コネクタ 9487">
                      <a:extLst>
                        <a:ext uri="{FF2B5EF4-FFF2-40B4-BE49-F238E27FC236}">
                          <a16:creationId xmlns:a16="http://schemas.microsoft.com/office/drawing/2014/main" id="{4BB8C501-3D6D-F007-1F76-00C8A0444E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9" name="直線コネクタ 9488">
                      <a:extLst>
                        <a:ext uri="{FF2B5EF4-FFF2-40B4-BE49-F238E27FC236}">
                          <a16:creationId xmlns:a16="http://schemas.microsoft.com/office/drawing/2014/main" id="{8EF31CB5-338E-7732-F076-574920C4BB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0" name="直線コネクタ 9489">
                      <a:extLst>
                        <a:ext uri="{FF2B5EF4-FFF2-40B4-BE49-F238E27FC236}">
                          <a16:creationId xmlns:a16="http://schemas.microsoft.com/office/drawing/2014/main" id="{7F8734C1-1432-D171-9A0C-0D39B29330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1" name="直線コネクタ 9490">
                      <a:extLst>
                        <a:ext uri="{FF2B5EF4-FFF2-40B4-BE49-F238E27FC236}">
                          <a16:creationId xmlns:a16="http://schemas.microsoft.com/office/drawing/2014/main" id="{341250B1-3C9B-9939-F538-387CB80453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2" name="直線コネクタ 9491">
                      <a:extLst>
                        <a:ext uri="{FF2B5EF4-FFF2-40B4-BE49-F238E27FC236}">
                          <a16:creationId xmlns:a16="http://schemas.microsoft.com/office/drawing/2014/main" id="{F9CD0933-5ABA-222F-1B0B-5940E550CE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3" name="直線コネクタ 9492">
                      <a:extLst>
                        <a:ext uri="{FF2B5EF4-FFF2-40B4-BE49-F238E27FC236}">
                          <a16:creationId xmlns:a16="http://schemas.microsoft.com/office/drawing/2014/main" id="{C29FFEFE-9628-7A6D-F02F-EB6476ECEF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4" name="直線コネクタ 9493">
                      <a:extLst>
                        <a:ext uri="{FF2B5EF4-FFF2-40B4-BE49-F238E27FC236}">
                          <a16:creationId xmlns:a16="http://schemas.microsoft.com/office/drawing/2014/main" id="{28578960-7AC0-03E8-D4AB-A4519D11D3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5" name="直線コネクタ 9494">
                      <a:extLst>
                        <a:ext uri="{FF2B5EF4-FFF2-40B4-BE49-F238E27FC236}">
                          <a16:creationId xmlns:a16="http://schemas.microsoft.com/office/drawing/2014/main" id="{9BCAD468-3A04-E18E-EB4C-3836ADF6A1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6" name="直線コネクタ 9495">
                      <a:extLst>
                        <a:ext uri="{FF2B5EF4-FFF2-40B4-BE49-F238E27FC236}">
                          <a16:creationId xmlns:a16="http://schemas.microsoft.com/office/drawing/2014/main" id="{95FADFC5-4336-929C-5764-DAD28CB591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7" name="直線コネクタ 9496">
                      <a:extLst>
                        <a:ext uri="{FF2B5EF4-FFF2-40B4-BE49-F238E27FC236}">
                          <a16:creationId xmlns:a16="http://schemas.microsoft.com/office/drawing/2014/main" id="{264E415D-2E74-3C62-06C8-F45F5DC168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8" name="直線コネクタ 9497">
                      <a:extLst>
                        <a:ext uri="{FF2B5EF4-FFF2-40B4-BE49-F238E27FC236}">
                          <a16:creationId xmlns:a16="http://schemas.microsoft.com/office/drawing/2014/main" id="{DAF3F0C9-48AE-A690-60FD-F853FB9392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9" name="直線コネクタ 9498">
                      <a:extLst>
                        <a:ext uri="{FF2B5EF4-FFF2-40B4-BE49-F238E27FC236}">
                          <a16:creationId xmlns:a16="http://schemas.microsoft.com/office/drawing/2014/main" id="{189B0D8C-0C8E-9E41-3B03-E9D4339162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0" name="直線コネクタ 9499">
                      <a:extLst>
                        <a:ext uri="{FF2B5EF4-FFF2-40B4-BE49-F238E27FC236}">
                          <a16:creationId xmlns:a16="http://schemas.microsoft.com/office/drawing/2014/main" id="{D4067331-9A3B-6DA1-8251-48D9F2B309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1" name="直線コネクタ 9500">
                      <a:extLst>
                        <a:ext uri="{FF2B5EF4-FFF2-40B4-BE49-F238E27FC236}">
                          <a16:creationId xmlns:a16="http://schemas.microsoft.com/office/drawing/2014/main" id="{635DA867-7BF9-C713-14D9-F65328E688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452" name="グループ化 9451">
                  <a:extLst>
                    <a:ext uri="{FF2B5EF4-FFF2-40B4-BE49-F238E27FC236}">
                      <a16:creationId xmlns:a16="http://schemas.microsoft.com/office/drawing/2014/main" id="{838309A8-A946-3AFA-C480-77B96A750E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74" name="直線コネクタ 9473">
                    <a:extLst>
                      <a:ext uri="{FF2B5EF4-FFF2-40B4-BE49-F238E27FC236}">
                        <a16:creationId xmlns:a16="http://schemas.microsoft.com/office/drawing/2014/main" id="{5D602796-70E8-6DFD-3F56-8E25F8407C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5" name="直線コネクタ 9474">
                    <a:extLst>
                      <a:ext uri="{FF2B5EF4-FFF2-40B4-BE49-F238E27FC236}">
                        <a16:creationId xmlns:a16="http://schemas.microsoft.com/office/drawing/2014/main" id="{F24C8973-EC8D-7EDF-465E-5925290F44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6" name="直線コネクタ 9475">
                    <a:extLst>
                      <a:ext uri="{FF2B5EF4-FFF2-40B4-BE49-F238E27FC236}">
                        <a16:creationId xmlns:a16="http://schemas.microsoft.com/office/drawing/2014/main" id="{250ACC41-9173-816A-95E5-F441BA9BD3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7" name="直線コネクタ 9476">
                    <a:extLst>
                      <a:ext uri="{FF2B5EF4-FFF2-40B4-BE49-F238E27FC236}">
                        <a16:creationId xmlns:a16="http://schemas.microsoft.com/office/drawing/2014/main" id="{7B97DCFD-79D4-C68B-CEA0-BEEC27CBEF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8" name="直線コネクタ 9477">
                    <a:extLst>
                      <a:ext uri="{FF2B5EF4-FFF2-40B4-BE49-F238E27FC236}">
                        <a16:creationId xmlns:a16="http://schemas.microsoft.com/office/drawing/2014/main" id="{C4118FC9-FCA0-9E71-4A3B-4CC6E8BBE0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9" name="直線コネクタ 9478">
                    <a:extLst>
                      <a:ext uri="{FF2B5EF4-FFF2-40B4-BE49-F238E27FC236}">
                        <a16:creationId xmlns:a16="http://schemas.microsoft.com/office/drawing/2014/main" id="{E6D47638-4472-F713-BCC7-50FA4BA316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3" name="グループ化 9452">
                  <a:extLst>
                    <a:ext uri="{FF2B5EF4-FFF2-40B4-BE49-F238E27FC236}">
                      <a16:creationId xmlns:a16="http://schemas.microsoft.com/office/drawing/2014/main" id="{0A63705C-1563-F940-9CD3-FDAC0FE33A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8" name="直線コネクタ 9467">
                    <a:extLst>
                      <a:ext uri="{FF2B5EF4-FFF2-40B4-BE49-F238E27FC236}">
                        <a16:creationId xmlns:a16="http://schemas.microsoft.com/office/drawing/2014/main" id="{65739692-7E19-802B-802A-BBA1AC0AB8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9" name="直線コネクタ 9468">
                    <a:extLst>
                      <a:ext uri="{FF2B5EF4-FFF2-40B4-BE49-F238E27FC236}">
                        <a16:creationId xmlns:a16="http://schemas.microsoft.com/office/drawing/2014/main" id="{C8E92826-DE17-536E-7F9B-F7BE1B3EF3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0" name="直線コネクタ 9469">
                    <a:extLst>
                      <a:ext uri="{FF2B5EF4-FFF2-40B4-BE49-F238E27FC236}">
                        <a16:creationId xmlns:a16="http://schemas.microsoft.com/office/drawing/2014/main" id="{9ACA38C8-E6CD-D4D4-CDAF-3F46F1F1742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1" name="直線コネクタ 9470">
                    <a:extLst>
                      <a:ext uri="{FF2B5EF4-FFF2-40B4-BE49-F238E27FC236}">
                        <a16:creationId xmlns:a16="http://schemas.microsoft.com/office/drawing/2014/main" id="{C4EB9709-92C6-4C13-3978-383306781D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2" name="直線コネクタ 9471">
                    <a:extLst>
                      <a:ext uri="{FF2B5EF4-FFF2-40B4-BE49-F238E27FC236}">
                        <a16:creationId xmlns:a16="http://schemas.microsoft.com/office/drawing/2014/main" id="{107E20EA-5221-8C81-50EF-A531E83AEA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3" name="直線コネクタ 9472">
                    <a:extLst>
                      <a:ext uri="{FF2B5EF4-FFF2-40B4-BE49-F238E27FC236}">
                        <a16:creationId xmlns:a16="http://schemas.microsoft.com/office/drawing/2014/main" id="{AB3CF4B1-B1E0-BFD1-C420-3BD0C9B997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4" name="グループ化 9453">
                  <a:extLst>
                    <a:ext uri="{FF2B5EF4-FFF2-40B4-BE49-F238E27FC236}">
                      <a16:creationId xmlns:a16="http://schemas.microsoft.com/office/drawing/2014/main" id="{3AF3A577-FCFB-5E62-A87A-90E2662FF1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2" name="直線コネクタ 9461">
                    <a:extLst>
                      <a:ext uri="{FF2B5EF4-FFF2-40B4-BE49-F238E27FC236}">
                        <a16:creationId xmlns:a16="http://schemas.microsoft.com/office/drawing/2014/main" id="{64641BD1-1CDF-A387-2AEC-FEA67C45F2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3" name="直線コネクタ 9462">
                    <a:extLst>
                      <a:ext uri="{FF2B5EF4-FFF2-40B4-BE49-F238E27FC236}">
                        <a16:creationId xmlns:a16="http://schemas.microsoft.com/office/drawing/2014/main" id="{6E9E05AC-BA28-6D04-C126-738DF44207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4" name="直線コネクタ 9463">
                    <a:extLst>
                      <a:ext uri="{FF2B5EF4-FFF2-40B4-BE49-F238E27FC236}">
                        <a16:creationId xmlns:a16="http://schemas.microsoft.com/office/drawing/2014/main" id="{BB6A4249-A1F0-183E-F0E3-6FCFB51DF8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5" name="直線コネクタ 9464">
                    <a:extLst>
                      <a:ext uri="{FF2B5EF4-FFF2-40B4-BE49-F238E27FC236}">
                        <a16:creationId xmlns:a16="http://schemas.microsoft.com/office/drawing/2014/main" id="{D796A850-34FB-FFC6-B7F2-E79C525B35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6" name="直線コネクタ 9465">
                    <a:extLst>
                      <a:ext uri="{FF2B5EF4-FFF2-40B4-BE49-F238E27FC236}">
                        <a16:creationId xmlns:a16="http://schemas.microsoft.com/office/drawing/2014/main" id="{9C8608C4-5D4D-5C40-E59B-209C201345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7" name="直線コネクタ 9466">
                    <a:extLst>
                      <a:ext uri="{FF2B5EF4-FFF2-40B4-BE49-F238E27FC236}">
                        <a16:creationId xmlns:a16="http://schemas.microsoft.com/office/drawing/2014/main" id="{D74EAE57-5BE2-7ED2-0F41-00BB48BA0F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5" name="グループ化 9454">
                  <a:extLst>
                    <a:ext uri="{FF2B5EF4-FFF2-40B4-BE49-F238E27FC236}">
                      <a16:creationId xmlns:a16="http://schemas.microsoft.com/office/drawing/2014/main" id="{AA183EDA-C410-F24F-C812-A8E423343A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56" name="直線コネクタ 9455">
                    <a:extLst>
                      <a:ext uri="{FF2B5EF4-FFF2-40B4-BE49-F238E27FC236}">
                        <a16:creationId xmlns:a16="http://schemas.microsoft.com/office/drawing/2014/main" id="{0EC00D75-E853-473E-4952-002C40D617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7" name="直線コネクタ 9456">
                    <a:extLst>
                      <a:ext uri="{FF2B5EF4-FFF2-40B4-BE49-F238E27FC236}">
                        <a16:creationId xmlns:a16="http://schemas.microsoft.com/office/drawing/2014/main" id="{64BE5CBE-4270-1684-4E6E-849D3EB385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8" name="直線コネクタ 9457">
                    <a:extLst>
                      <a:ext uri="{FF2B5EF4-FFF2-40B4-BE49-F238E27FC236}">
                        <a16:creationId xmlns:a16="http://schemas.microsoft.com/office/drawing/2014/main" id="{2DC2CA42-E682-D616-1088-E94F85D3A1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9" name="直線コネクタ 9458">
                    <a:extLst>
                      <a:ext uri="{FF2B5EF4-FFF2-40B4-BE49-F238E27FC236}">
                        <a16:creationId xmlns:a16="http://schemas.microsoft.com/office/drawing/2014/main" id="{46672019-D63E-8EEF-98FE-0700189D94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0" name="直線コネクタ 9459">
                    <a:extLst>
                      <a:ext uri="{FF2B5EF4-FFF2-40B4-BE49-F238E27FC236}">
                        <a16:creationId xmlns:a16="http://schemas.microsoft.com/office/drawing/2014/main" id="{88419FC0-1311-92BA-EAB9-D5BFEB87E9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1" name="直線コネクタ 9460">
                    <a:extLst>
                      <a:ext uri="{FF2B5EF4-FFF2-40B4-BE49-F238E27FC236}">
                        <a16:creationId xmlns:a16="http://schemas.microsoft.com/office/drawing/2014/main" id="{E43738FF-7F1D-78FE-1EAE-877FAAF72B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2" name="グループ化 9071">
                <a:extLst>
                  <a:ext uri="{FF2B5EF4-FFF2-40B4-BE49-F238E27FC236}">
                    <a16:creationId xmlns:a16="http://schemas.microsoft.com/office/drawing/2014/main" id="{E81DA553-E24C-71E0-F80F-229129F6E111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262" name="正方形/長方形 9261">
                  <a:extLst>
                    <a:ext uri="{FF2B5EF4-FFF2-40B4-BE49-F238E27FC236}">
                      <a16:creationId xmlns:a16="http://schemas.microsoft.com/office/drawing/2014/main" id="{7A8DFFC6-3837-6290-3E4C-5DB5F4E8C75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263" name="グループ化 9262">
                  <a:extLst>
                    <a:ext uri="{FF2B5EF4-FFF2-40B4-BE49-F238E27FC236}">
                      <a16:creationId xmlns:a16="http://schemas.microsoft.com/office/drawing/2014/main" id="{7C895910-CFEB-BC1E-3113-92BBCE7DEA05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292" name="グループ化 9291">
                    <a:extLst>
                      <a:ext uri="{FF2B5EF4-FFF2-40B4-BE49-F238E27FC236}">
                        <a16:creationId xmlns:a16="http://schemas.microsoft.com/office/drawing/2014/main" id="{AC1AF05A-C95A-A67E-CA16-BA97964B163C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432" name="正方形/長方形 9431">
                      <a:extLst>
                        <a:ext uri="{FF2B5EF4-FFF2-40B4-BE49-F238E27FC236}">
                          <a16:creationId xmlns:a16="http://schemas.microsoft.com/office/drawing/2014/main" id="{C29DC20A-CBD1-17FD-64E6-9A03386608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3" name="グループ化 9432">
                      <a:extLst>
                        <a:ext uri="{FF2B5EF4-FFF2-40B4-BE49-F238E27FC236}">
                          <a16:creationId xmlns:a16="http://schemas.microsoft.com/office/drawing/2014/main" id="{420DFF1C-4C95-0DD8-6FAB-710B4912CC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8" name="正方形/長方形 9447">
                        <a:extLst>
                          <a:ext uri="{FF2B5EF4-FFF2-40B4-BE49-F238E27FC236}">
                            <a16:creationId xmlns:a16="http://schemas.microsoft.com/office/drawing/2014/main" id="{D1F2E500-DA0F-3D9D-CDE8-C0E5041E1A4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9" name="正方形/長方形 9448">
                        <a:extLst>
                          <a:ext uri="{FF2B5EF4-FFF2-40B4-BE49-F238E27FC236}">
                            <a16:creationId xmlns:a16="http://schemas.microsoft.com/office/drawing/2014/main" id="{C9E09E44-7B09-07DE-AD1E-9C1AA5883C5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434" name="グループ化 9433">
                      <a:extLst>
                        <a:ext uri="{FF2B5EF4-FFF2-40B4-BE49-F238E27FC236}">
                          <a16:creationId xmlns:a16="http://schemas.microsoft.com/office/drawing/2014/main" id="{E47BF7B1-64FC-B798-9D6A-4A52DC1A80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444" name="正方形/長方形 9443">
                        <a:extLst>
                          <a:ext uri="{FF2B5EF4-FFF2-40B4-BE49-F238E27FC236}">
                            <a16:creationId xmlns:a16="http://schemas.microsoft.com/office/drawing/2014/main" id="{A4A449FF-9F22-628D-9662-DECA52E01E9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445" name="グループ化 9444">
                        <a:extLst>
                          <a:ext uri="{FF2B5EF4-FFF2-40B4-BE49-F238E27FC236}">
                            <a16:creationId xmlns:a16="http://schemas.microsoft.com/office/drawing/2014/main" id="{65DC1BB4-8E7A-0EDE-7E55-A6466CFE1DB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446" name="正方形/長方形 9445">
                          <a:extLst>
                            <a:ext uri="{FF2B5EF4-FFF2-40B4-BE49-F238E27FC236}">
                              <a16:creationId xmlns:a16="http://schemas.microsoft.com/office/drawing/2014/main" id="{ABC6F6CA-0878-C818-D1C9-0FCECFE5C04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447" name="正方形/長方形 9446">
                          <a:extLst>
                            <a:ext uri="{FF2B5EF4-FFF2-40B4-BE49-F238E27FC236}">
                              <a16:creationId xmlns:a16="http://schemas.microsoft.com/office/drawing/2014/main" id="{3172B02D-2AD7-F7CE-2E5E-822444C4979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435" name="正方形/長方形 9434">
                      <a:extLst>
                        <a:ext uri="{FF2B5EF4-FFF2-40B4-BE49-F238E27FC236}">
                          <a16:creationId xmlns:a16="http://schemas.microsoft.com/office/drawing/2014/main" id="{C903B98C-DCBC-0D97-0ECC-83F4CE0C26D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6" name="グループ化 9435">
                      <a:extLst>
                        <a:ext uri="{FF2B5EF4-FFF2-40B4-BE49-F238E27FC236}">
                          <a16:creationId xmlns:a16="http://schemas.microsoft.com/office/drawing/2014/main" id="{E3AFF75F-236B-1695-BD1B-D36EEDCF20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2" name="正方形/長方形 9441">
                        <a:extLst>
                          <a:ext uri="{FF2B5EF4-FFF2-40B4-BE49-F238E27FC236}">
                            <a16:creationId xmlns:a16="http://schemas.microsoft.com/office/drawing/2014/main" id="{C7D456FF-BED6-8C86-D9B9-7962497D343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3" name="正方形/長方形 9442">
                        <a:extLst>
                          <a:ext uri="{FF2B5EF4-FFF2-40B4-BE49-F238E27FC236}">
                            <a16:creationId xmlns:a16="http://schemas.microsoft.com/office/drawing/2014/main" id="{6D2AEC3B-68F9-06FB-D548-B28AA483EFE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7" name="正方形/長方形 9436">
                      <a:extLst>
                        <a:ext uri="{FF2B5EF4-FFF2-40B4-BE49-F238E27FC236}">
                          <a16:creationId xmlns:a16="http://schemas.microsoft.com/office/drawing/2014/main" id="{56096D02-BED5-37B7-2F60-11AB7D82BAE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8" name="グループ化 9437">
                      <a:extLst>
                        <a:ext uri="{FF2B5EF4-FFF2-40B4-BE49-F238E27FC236}">
                          <a16:creationId xmlns:a16="http://schemas.microsoft.com/office/drawing/2014/main" id="{EA9942F8-CB5F-D722-7AC8-6D60DF0266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0" name="正方形/長方形 9439">
                        <a:extLst>
                          <a:ext uri="{FF2B5EF4-FFF2-40B4-BE49-F238E27FC236}">
                            <a16:creationId xmlns:a16="http://schemas.microsoft.com/office/drawing/2014/main" id="{A6E16BA8-8DF1-0E6E-6C47-A899B991F43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1" name="正方形/長方形 9440">
                        <a:extLst>
                          <a:ext uri="{FF2B5EF4-FFF2-40B4-BE49-F238E27FC236}">
                            <a16:creationId xmlns:a16="http://schemas.microsoft.com/office/drawing/2014/main" id="{87AE9F9C-5727-42CC-35BD-D70898AFD0C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9" name="正方形/長方形 9438">
                      <a:extLst>
                        <a:ext uri="{FF2B5EF4-FFF2-40B4-BE49-F238E27FC236}">
                          <a16:creationId xmlns:a16="http://schemas.microsoft.com/office/drawing/2014/main" id="{A41CB725-ED9B-17E5-F75C-7F588C7A17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293" name="グループ化 9292">
                    <a:extLst>
                      <a:ext uri="{FF2B5EF4-FFF2-40B4-BE49-F238E27FC236}">
                        <a16:creationId xmlns:a16="http://schemas.microsoft.com/office/drawing/2014/main" id="{A8873941-23DA-75E9-350A-1F2D36976F0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98" name="グループ化 9397">
                      <a:extLst>
                        <a:ext uri="{FF2B5EF4-FFF2-40B4-BE49-F238E27FC236}">
                          <a16:creationId xmlns:a16="http://schemas.microsoft.com/office/drawing/2014/main" id="{33460F61-8192-ADCF-5710-BE9102031F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16" name="直線コネクタ 9415">
                        <a:extLst>
                          <a:ext uri="{FF2B5EF4-FFF2-40B4-BE49-F238E27FC236}">
                            <a16:creationId xmlns:a16="http://schemas.microsoft.com/office/drawing/2014/main" id="{BD233F87-0F34-341D-C843-97271B5D1A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7" name="直線コネクタ 9416">
                        <a:extLst>
                          <a:ext uri="{FF2B5EF4-FFF2-40B4-BE49-F238E27FC236}">
                            <a16:creationId xmlns:a16="http://schemas.microsoft.com/office/drawing/2014/main" id="{FDBEEB1B-B6BB-A61D-37C1-EFF72BB5AD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8" name="直線コネクタ 9417">
                        <a:extLst>
                          <a:ext uri="{FF2B5EF4-FFF2-40B4-BE49-F238E27FC236}">
                            <a16:creationId xmlns:a16="http://schemas.microsoft.com/office/drawing/2014/main" id="{9612C5AD-AFCE-BEDE-6DC8-774D0D48D9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9" name="直線コネクタ 9418">
                        <a:extLst>
                          <a:ext uri="{FF2B5EF4-FFF2-40B4-BE49-F238E27FC236}">
                            <a16:creationId xmlns:a16="http://schemas.microsoft.com/office/drawing/2014/main" id="{6D99AA17-83C8-9705-6723-611F87090C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0" name="直線コネクタ 9419">
                        <a:extLst>
                          <a:ext uri="{FF2B5EF4-FFF2-40B4-BE49-F238E27FC236}">
                            <a16:creationId xmlns:a16="http://schemas.microsoft.com/office/drawing/2014/main" id="{CFC94CD0-D0E8-6C4F-B03E-63D34BBB27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1" name="直線コネクタ 9420">
                        <a:extLst>
                          <a:ext uri="{FF2B5EF4-FFF2-40B4-BE49-F238E27FC236}">
                            <a16:creationId xmlns:a16="http://schemas.microsoft.com/office/drawing/2014/main" id="{ECFF54AF-4BDB-61DF-9BC5-D3E1C4F8ED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2" name="直線コネクタ 9421">
                        <a:extLst>
                          <a:ext uri="{FF2B5EF4-FFF2-40B4-BE49-F238E27FC236}">
                            <a16:creationId xmlns:a16="http://schemas.microsoft.com/office/drawing/2014/main" id="{D1B61255-6C5D-4715-3D13-FC4C4F4C23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3" name="直線コネクタ 9422">
                        <a:extLst>
                          <a:ext uri="{FF2B5EF4-FFF2-40B4-BE49-F238E27FC236}">
                            <a16:creationId xmlns:a16="http://schemas.microsoft.com/office/drawing/2014/main" id="{96030940-5B2A-93D5-8328-5DC286DE78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4" name="直線コネクタ 9423">
                        <a:extLst>
                          <a:ext uri="{FF2B5EF4-FFF2-40B4-BE49-F238E27FC236}">
                            <a16:creationId xmlns:a16="http://schemas.microsoft.com/office/drawing/2014/main" id="{8DE6605F-5319-0FAC-312C-75D1F86688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5" name="直線コネクタ 9424">
                        <a:extLst>
                          <a:ext uri="{FF2B5EF4-FFF2-40B4-BE49-F238E27FC236}">
                            <a16:creationId xmlns:a16="http://schemas.microsoft.com/office/drawing/2014/main" id="{71A28314-4DC9-1D36-6625-15C9647AFF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6" name="直線コネクタ 9425">
                        <a:extLst>
                          <a:ext uri="{FF2B5EF4-FFF2-40B4-BE49-F238E27FC236}">
                            <a16:creationId xmlns:a16="http://schemas.microsoft.com/office/drawing/2014/main" id="{F4EDF271-58F6-0E55-7BDC-E9659B7CC6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7" name="直線コネクタ 9426">
                        <a:extLst>
                          <a:ext uri="{FF2B5EF4-FFF2-40B4-BE49-F238E27FC236}">
                            <a16:creationId xmlns:a16="http://schemas.microsoft.com/office/drawing/2014/main" id="{97E227B1-BA6C-BACB-74B1-9F95DFBCB4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8" name="直線コネクタ 9427">
                        <a:extLst>
                          <a:ext uri="{FF2B5EF4-FFF2-40B4-BE49-F238E27FC236}">
                            <a16:creationId xmlns:a16="http://schemas.microsoft.com/office/drawing/2014/main" id="{F2E4DF0F-46B5-8A0A-0862-95262AABBB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9" name="直線コネクタ 9428">
                        <a:extLst>
                          <a:ext uri="{FF2B5EF4-FFF2-40B4-BE49-F238E27FC236}">
                            <a16:creationId xmlns:a16="http://schemas.microsoft.com/office/drawing/2014/main" id="{44542CD3-F818-DD2E-654A-13A65BAA63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0" name="直線コネクタ 9429">
                        <a:extLst>
                          <a:ext uri="{FF2B5EF4-FFF2-40B4-BE49-F238E27FC236}">
                            <a16:creationId xmlns:a16="http://schemas.microsoft.com/office/drawing/2014/main" id="{E4748829-8275-AC86-7467-97C508B18C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1" name="直線コネクタ 9430">
                        <a:extLst>
                          <a:ext uri="{FF2B5EF4-FFF2-40B4-BE49-F238E27FC236}">
                            <a16:creationId xmlns:a16="http://schemas.microsoft.com/office/drawing/2014/main" id="{BEB380B8-3FB4-DF30-2688-1938293919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99" name="グループ化 9398">
                      <a:extLst>
                        <a:ext uri="{FF2B5EF4-FFF2-40B4-BE49-F238E27FC236}">
                          <a16:creationId xmlns:a16="http://schemas.microsoft.com/office/drawing/2014/main" id="{B4D98FEE-65EC-22F2-9B30-D7FE987D3E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00" name="直線コネクタ 9399">
                        <a:extLst>
                          <a:ext uri="{FF2B5EF4-FFF2-40B4-BE49-F238E27FC236}">
                            <a16:creationId xmlns:a16="http://schemas.microsoft.com/office/drawing/2014/main" id="{5E46F793-811E-4B35-0366-701E4F6F9F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1" name="直線コネクタ 9400">
                        <a:extLst>
                          <a:ext uri="{FF2B5EF4-FFF2-40B4-BE49-F238E27FC236}">
                            <a16:creationId xmlns:a16="http://schemas.microsoft.com/office/drawing/2014/main" id="{B213433A-26BE-5FD5-FF7D-C0C393C591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2" name="直線コネクタ 9401">
                        <a:extLst>
                          <a:ext uri="{FF2B5EF4-FFF2-40B4-BE49-F238E27FC236}">
                            <a16:creationId xmlns:a16="http://schemas.microsoft.com/office/drawing/2014/main" id="{C6060E0B-42C6-9CFC-2E15-58E525E5D3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3" name="直線コネクタ 9402">
                        <a:extLst>
                          <a:ext uri="{FF2B5EF4-FFF2-40B4-BE49-F238E27FC236}">
                            <a16:creationId xmlns:a16="http://schemas.microsoft.com/office/drawing/2014/main" id="{C18C8A88-A01B-6A63-6541-8325F10E5A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4" name="直線コネクタ 9403">
                        <a:extLst>
                          <a:ext uri="{FF2B5EF4-FFF2-40B4-BE49-F238E27FC236}">
                            <a16:creationId xmlns:a16="http://schemas.microsoft.com/office/drawing/2014/main" id="{67EACF0D-66A8-F2F0-62FD-F40521E11F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5" name="直線コネクタ 9404">
                        <a:extLst>
                          <a:ext uri="{FF2B5EF4-FFF2-40B4-BE49-F238E27FC236}">
                            <a16:creationId xmlns:a16="http://schemas.microsoft.com/office/drawing/2014/main" id="{BA54E774-5203-D5EA-0516-B9CFB1C525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6" name="直線コネクタ 9405">
                        <a:extLst>
                          <a:ext uri="{FF2B5EF4-FFF2-40B4-BE49-F238E27FC236}">
                            <a16:creationId xmlns:a16="http://schemas.microsoft.com/office/drawing/2014/main" id="{E1FEFB30-492D-EF9B-F1FA-519F9D93B4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7" name="直線コネクタ 9406">
                        <a:extLst>
                          <a:ext uri="{FF2B5EF4-FFF2-40B4-BE49-F238E27FC236}">
                            <a16:creationId xmlns:a16="http://schemas.microsoft.com/office/drawing/2014/main" id="{838DA473-BDB5-0E80-B3A0-84A9EF2A17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8" name="直線コネクタ 9407">
                        <a:extLst>
                          <a:ext uri="{FF2B5EF4-FFF2-40B4-BE49-F238E27FC236}">
                            <a16:creationId xmlns:a16="http://schemas.microsoft.com/office/drawing/2014/main" id="{CA7F5644-1710-4BF0-66EC-76971E600D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9" name="直線コネクタ 9408">
                        <a:extLst>
                          <a:ext uri="{FF2B5EF4-FFF2-40B4-BE49-F238E27FC236}">
                            <a16:creationId xmlns:a16="http://schemas.microsoft.com/office/drawing/2014/main" id="{62E4C9D6-C0E1-10EF-3DA7-13CC39ED04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0" name="直線コネクタ 9409">
                        <a:extLst>
                          <a:ext uri="{FF2B5EF4-FFF2-40B4-BE49-F238E27FC236}">
                            <a16:creationId xmlns:a16="http://schemas.microsoft.com/office/drawing/2014/main" id="{3F353344-B8C4-26BF-9F62-355F1F0893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1" name="直線コネクタ 9410">
                        <a:extLst>
                          <a:ext uri="{FF2B5EF4-FFF2-40B4-BE49-F238E27FC236}">
                            <a16:creationId xmlns:a16="http://schemas.microsoft.com/office/drawing/2014/main" id="{C922ECFD-ECD7-34DE-3FA6-8FC97B27AF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2" name="直線コネクタ 9411">
                        <a:extLst>
                          <a:ext uri="{FF2B5EF4-FFF2-40B4-BE49-F238E27FC236}">
                            <a16:creationId xmlns:a16="http://schemas.microsoft.com/office/drawing/2014/main" id="{34BE8322-140B-1A18-4C1C-3B2F1B40B3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3" name="直線コネクタ 9412">
                        <a:extLst>
                          <a:ext uri="{FF2B5EF4-FFF2-40B4-BE49-F238E27FC236}">
                            <a16:creationId xmlns:a16="http://schemas.microsoft.com/office/drawing/2014/main" id="{E4643EB7-5A8C-A80A-CD8E-3BF3E85CA0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4" name="直線コネクタ 9413">
                        <a:extLst>
                          <a:ext uri="{FF2B5EF4-FFF2-40B4-BE49-F238E27FC236}">
                            <a16:creationId xmlns:a16="http://schemas.microsoft.com/office/drawing/2014/main" id="{45866E8B-4662-A2ED-E2BD-DA6517EB7A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5" name="直線コネクタ 9414">
                        <a:extLst>
                          <a:ext uri="{FF2B5EF4-FFF2-40B4-BE49-F238E27FC236}">
                            <a16:creationId xmlns:a16="http://schemas.microsoft.com/office/drawing/2014/main" id="{1CE82C49-ECF1-DFFA-8338-EAA25F0DB4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4" name="グループ化 9293">
                    <a:extLst>
                      <a:ext uri="{FF2B5EF4-FFF2-40B4-BE49-F238E27FC236}">
                        <a16:creationId xmlns:a16="http://schemas.microsoft.com/office/drawing/2014/main" id="{2FDFFEDF-3955-F5FD-5ADF-9033F5B3EA31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64" name="グループ化 9363">
                      <a:extLst>
                        <a:ext uri="{FF2B5EF4-FFF2-40B4-BE49-F238E27FC236}">
                          <a16:creationId xmlns:a16="http://schemas.microsoft.com/office/drawing/2014/main" id="{710A05CD-2ED3-B8E2-B834-0BE2D21E72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82" name="直線コネクタ 9381">
                        <a:extLst>
                          <a:ext uri="{FF2B5EF4-FFF2-40B4-BE49-F238E27FC236}">
                            <a16:creationId xmlns:a16="http://schemas.microsoft.com/office/drawing/2014/main" id="{2EF84A6D-D539-9C42-776C-47CEB5D0EC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3" name="直線コネクタ 9382">
                        <a:extLst>
                          <a:ext uri="{FF2B5EF4-FFF2-40B4-BE49-F238E27FC236}">
                            <a16:creationId xmlns:a16="http://schemas.microsoft.com/office/drawing/2014/main" id="{66AAE91F-46A7-4E84-BBDF-58A3281C71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4" name="直線コネクタ 9383">
                        <a:extLst>
                          <a:ext uri="{FF2B5EF4-FFF2-40B4-BE49-F238E27FC236}">
                            <a16:creationId xmlns:a16="http://schemas.microsoft.com/office/drawing/2014/main" id="{755121F3-520A-4719-01A8-1DF5D46410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5" name="直線コネクタ 9384">
                        <a:extLst>
                          <a:ext uri="{FF2B5EF4-FFF2-40B4-BE49-F238E27FC236}">
                            <a16:creationId xmlns:a16="http://schemas.microsoft.com/office/drawing/2014/main" id="{A7F8E823-C3DA-A98D-139D-CB78DBE937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6" name="直線コネクタ 9385">
                        <a:extLst>
                          <a:ext uri="{FF2B5EF4-FFF2-40B4-BE49-F238E27FC236}">
                            <a16:creationId xmlns:a16="http://schemas.microsoft.com/office/drawing/2014/main" id="{254A9D1E-46CC-3B0B-3CA9-A88280588F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7" name="直線コネクタ 9386">
                        <a:extLst>
                          <a:ext uri="{FF2B5EF4-FFF2-40B4-BE49-F238E27FC236}">
                            <a16:creationId xmlns:a16="http://schemas.microsoft.com/office/drawing/2014/main" id="{FFF6866A-92C2-1692-C7DC-EB4DE9937F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8" name="直線コネクタ 9387">
                        <a:extLst>
                          <a:ext uri="{FF2B5EF4-FFF2-40B4-BE49-F238E27FC236}">
                            <a16:creationId xmlns:a16="http://schemas.microsoft.com/office/drawing/2014/main" id="{22B0B749-E678-3C73-F883-E777AFD224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9" name="直線コネクタ 9388">
                        <a:extLst>
                          <a:ext uri="{FF2B5EF4-FFF2-40B4-BE49-F238E27FC236}">
                            <a16:creationId xmlns:a16="http://schemas.microsoft.com/office/drawing/2014/main" id="{D8C19662-1F1A-8FEC-F8BF-AA8AD78595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0" name="直線コネクタ 9389">
                        <a:extLst>
                          <a:ext uri="{FF2B5EF4-FFF2-40B4-BE49-F238E27FC236}">
                            <a16:creationId xmlns:a16="http://schemas.microsoft.com/office/drawing/2014/main" id="{9A73A5C8-E01E-61ED-E5BD-36D6AB71F7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1" name="直線コネクタ 9390">
                        <a:extLst>
                          <a:ext uri="{FF2B5EF4-FFF2-40B4-BE49-F238E27FC236}">
                            <a16:creationId xmlns:a16="http://schemas.microsoft.com/office/drawing/2014/main" id="{DC0A9F15-374B-0740-FCC5-86ACFC41E3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2" name="直線コネクタ 9391">
                        <a:extLst>
                          <a:ext uri="{FF2B5EF4-FFF2-40B4-BE49-F238E27FC236}">
                            <a16:creationId xmlns:a16="http://schemas.microsoft.com/office/drawing/2014/main" id="{A6CD8E6C-640D-549C-737F-996AED9C4F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3" name="直線コネクタ 9392">
                        <a:extLst>
                          <a:ext uri="{FF2B5EF4-FFF2-40B4-BE49-F238E27FC236}">
                            <a16:creationId xmlns:a16="http://schemas.microsoft.com/office/drawing/2014/main" id="{9D2762E8-B425-B55E-54C7-5282F17E34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4" name="直線コネクタ 9393">
                        <a:extLst>
                          <a:ext uri="{FF2B5EF4-FFF2-40B4-BE49-F238E27FC236}">
                            <a16:creationId xmlns:a16="http://schemas.microsoft.com/office/drawing/2014/main" id="{5F0C921B-78A3-6A70-637E-0F2675E181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5" name="直線コネクタ 9394">
                        <a:extLst>
                          <a:ext uri="{FF2B5EF4-FFF2-40B4-BE49-F238E27FC236}">
                            <a16:creationId xmlns:a16="http://schemas.microsoft.com/office/drawing/2014/main" id="{6C42C275-58BE-42E7-5429-9F46402582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6" name="直線コネクタ 9395">
                        <a:extLst>
                          <a:ext uri="{FF2B5EF4-FFF2-40B4-BE49-F238E27FC236}">
                            <a16:creationId xmlns:a16="http://schemas.microsoft.com/office/drawing/2014/main" id="{72706F8E-E1B3-C613-7933-206D6B1E09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7" name="直線コネクタ 9396">
                        <a:extLst>
                          <a:ext uri="{FF2B5EF4-FFF2-40B4-BE49-F238E27FC236}">
                            <a16:creationId xmlns:a16="http://schemas.microsoft.com/office/drawing/2014/main" id="{E4147AAE-9278-57F5-B766-30C9E20E7C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65" name="グループ化 9364">
                      <a:extLst>
                        <a:ext uri="{FF2B5EF4-FFF2-40B4-BE49-F238E27FC236}">
                          <a16:creationId xmlns:a16="http://schemas.microsoft.com/office/drawing/2014/main" id="{0C243C3D-CB8C-0DF2-25CA-E7F745B9F8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66" name="直線コネクタ 9365">
                        <a:extLst>
                          <a:ext uri="{FF2B5EF4-FFF2-40B4-BE49-F238E27FC236}">
                            <a16:creationId xmlns:a16="http://schemas.microsoft.com/office/drawing/2014/main" id="{FC653FFD-29FB-6385-8FB5-B518F678BC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7" name="直線コネクタ 9366">
                        <a:extLst>
                          <a:ext uri="{FF2B5EF4-FFF2-40B4-BE49-F238E27FC236}">
                            <a16:creationId xmlns:a16="http://schemas.microsoft.com/office/drawing/2014/main" id="{56A7D611-9E58-1580-51ED-3A2FEB9CFD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8" name="直線コネクタ 9367">
                        <a:extLst>
                          <a:ext uri="{FF2B5EF4-FFF2-40B4-BE49-F238E27FC236}">
                            <a16:creationId xmlns:a16="http://schemas.microsoft.com/office/drawing/2014/main" id="{3F0F950C-4501-C33D-B689-F950E3246E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9" name="直線コネクタ 9368">
                        <a:extLst>
                          <a:ext uri="{FF2B5EF4-FFF2-40B4-BE49-F238E27FC236}">
                            <a16:creationId xmlns:a16="http://schemas.microsoft.com/office/drawing/2014/main" id="{ABB3E01E-CCD8-E76C-DD8A-9E62D5C2AF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0" name="直線コネクタ 9369">
                        <a:extLst>
                          <a:ext uri="{FF2B5EF4-FFF2-40B4-BE49-F238E27FC236}">
                            <a16:creationId xmlns:a16="http://schemas.microsoft.com/office/drawing/2014/main" id="{8DEDE8A7-B13C-0174-137F-8D5D87FBF8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1" name="直線コネクタ 9370">
                        <a:extLst>
                          <a:ext uri="{FF2B5EF4-FFF2-40B4-BE49-F238E27FC236}">
                            <a16:creationId xmlns:a16="http://schemas.microsoft.com/office/drawing/2014/main" id="{9447C76E-8747-7806-228A-FB49019772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2" name="直線コネクタ 9371">
                        <a:extLst>
                          <a:ext uri="{FF2B5EF4-FFF2-40B4-BE49-F238E27FC236}">
                            <a16:creationId xmlns:a16="http://schemas.microsoft.com/office/drawing/2014/main" id="{0976AD39-8436-C761-18F3-8255BD6EEB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3" name="直線コネクタ 9372">
                        <a:extLst>
                          <a:ext uri="{FF2B5EF4-FFF2-40B4-BE49-F238E27FC236}">
                            <a16:creationId xmlns:a16="http://schemas.microsoft.com/office/drawing/2014/main" id="{4A961C31-F913-C5EC-C727-F1A71D2917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4" name="直線コネクタ 9373">
                        <a:extLst>
                          <a:ext uri="{FF2B5EF4-FFF2-40B4-BE49-F238E27FC236}">
                            <a16:creationId xmlns:a16="http://schemas.microsoft.com/office/drawing/2014/main" id="{7ADD8556-E32A-C797-994E-A360F52075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5" name="直線コネクタ 9374">
                        <a:extLst>
                          <a:ext uri="{FF2B5EF4-FFF2-40B4-BE49-F238E27FC236}">
                            <a16:creationId xmlns:a16="http://schemas.microsoft.com/office/drawing/2014/main" id="{E7CB7A3A-C8D0-8BAF-57B8-E01F76E1AB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6" name="直線コネクタ 9375">
                        <a:extLst>
                          <a:ext uri="{FF2B5EF4-FFF2-40B4-BE49-F238E27FC236}">
                            <a16:creationId xmlns:a16="http://schemas.microsoft.com/office/drawing/2014/main" id="{17BC7847-6DAC-8675-38C2-D3A59BF72A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7" name="直線コネクタ 9376">
                        <a:extLst>
                          <a:ext uri="{FF2B5EF4-FFF2-40B4-BE49-F238E27FC236}">
                            <a16:creationId xmlns:a16="http://schemas.microsoft.com/office/drawing/2014/main" id="{345E2A56-2E2B-B79A-64B2-5948E1FC82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8" name="直線コネクタ 9377">
                        <a:extLst>
                          <a:ext uri="{FF2B5EF4-FFF2-40B4-BE49-F238E27FC236}">
                            <a16:creationId xmlns:a16="http://schemas.microsoft.com/office/drawing/2014/main" id="{38AA1E26-46BC-861D-EF76-8FAE8A852F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9" name="直線コネクタ 9378">
                        <a:extLst>
                          <a:ext uri="{FF2B5EF4-FFF2-40B4-BE49-F238E27FC236}">
                            <a16:creationId xmlns:a16="http://schemas.microsoft.com/office/drawing/2014/main" id="{04F4747C-277E-EE58-4426-24787005C6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0" name="直線コネクタ 9379">
                        <a:extLst>
                          <a:ext uri="{FF2B5EF4-FFF2-40B4-BE49-F238E27FC236}">
                            <a16:creationId xmlns:a16="http://schemas.microsoft.com/office/drawing/2014/main" id="{7A14275C-CAE4-864D-D2EA-4F2E458878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1" name="直線コネクタ 9380">
                        <a:extLst>
                          <a:ext uri="{FF2B5EF4-FFF2-40B4-BE49-F238E27FC236}">
                            <a16:creationId xmlns:a16="http://schemas.microsoft.com/office/drawing/2014/main" id="{0E8F7687-9D28-297B-AA89-1461BD8D07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5" name="グループ化 9294">
                    <a:extLst>
                      <a:ext uri="{FF2B5EF4-FFF2-40B4-BE49-F238E27FC236}">
                        <a16:creationId xmlns:a16="http://schemas.microsoft.com/office/drawing/2014/main" id="{4E04DF0C-3DD1-443A-2F1C-17BFDCDD4BF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30" name="グループ化 9329">
                      <a:extLst>
                        <a:ext uri="{FF2B5EF4-FFF2-40B4-BE49-F238E27FC236}">
                          <a16:creationId xmlns:a16="http://schemas.microsoft.com/office/drawing/2014/main" id="{4A6411D4-E9BC-29DC-2AAD-E6C38420A5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48" name="直線コネクタ 9347">
                        <a:extLst>
                          <a:ext uri="{FF2B5EF4-FFF2-40B4-BE49-F238E27FC236}">
                            <a16:creationId xmlns:a16="http://schemas.microsoft.com/office/drawing/2014/main" id="{A0612B85-A34E-20B3-7AF3-C936E893DE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9" name="直線コネクタ 9348">
                        <a:extLst>
                          <a:ext uri="{FF2B5EF4-FFF2-40B4-BE49-F238E27FC236}">
                            <a16:creationId xmlns:a16="http://schemas.microsoft.com/office/drawing/2014/main" id="{78EA6D9B-1E51-45DF-0834-E75B683B14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0" name="直線コネクタ 9349">
                        <a:extLst>
                          <a:ext uri="{FF2B5EF4-FFF2-40B4-BE49-F238E27FC236}">
                            <a16:creationId xmlns:a16="http://schemas.microsoft.com/office/drawing/2014/main" id="{60DE4D88-6F96-4FEB-D2A0-D4CE76EB00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1" name="直線コネクタ 9350">
                        <a:extLst>
                          <a:ext uri="{FF2B5EF4-FFF2-40B4-BE49-F238E27FC236}">
                            <a16:creationId xmlns:a16="http://schemas.microsoft.com/office/drawing/2014/main" id="{56031D1C-92C4-BF7C-20DA-750E937567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2" name="直線コネクタ 9351">
                        <a:extLst>
                          <a:ext uri="{FF2B5EF4-FFF2-40B4-BE49-F238E27FC236}">
                            <a16:creationId xmlns:a16="http://schemas.microsoft.com/office/drawing/2014/main" id="{AE3433B3-BC4A-2CB6-EB88-288F228D51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3" name="直線コネクタ 9352">
                        <a:extLst>
                          <a:ext uri="{FF2B5EF4-FFF2-40B4-BE49-F238E27FC236}">
                            <a16:creationId xmlns:a16="http://schemas.microsoft.com/office/drawing/2014/main" id="{BD2E6F3E-7F89-38A5-E0B6-BA5D5F4590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4" name="直線コネクタ 9353">
                        <a:extLst>
                          <a:ext uri="{FF2B5EF4-FFF2-40B4-BE49-F238E27FC236}">
                            <a16:creationId xmlns:a16="http://schemas.microsoft.com/office/drawing/2014/main" id="{D6423A63-0DCE-95F8-1121-D60471CB15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5" name="直線コネクタ 9354">
                        <a:extLst>
                          <a:ext uri="{FF2B5EF4-FFF2-40B4-BE49-F238E27FC236}">
                            <a16:creationId xmlns:a16="http://schemas.microsoft.com/office/drawing/2014/main" id="{596CAEFC-68E2-FA92-174F-3CA6F286AF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6" name="直線コネクタ 9355">
                        <a:extLst>
                          <a:ext uri="{FF2B5EF4-FFF2-40B4-BE49-F238E27FC236}">
                            <a16:creationId xmlns:a16="http://schemas.microsoft.com/office/drawing/2014/main" id="{C2582BE3-E6CF-0D74-4D62-FFB78D782F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7" name="直線コネクタ 9356">
                        <a:extLst>
                          <a:ext uri="{FF2B5EF4-FFF2-40B4-BE49-F238E27FC236}">
                            <a16:creationId xmlns:a16="http://schemas.microsoft.com/office/drawing/2014/main" id="{A3AEFBD7-B323-0F00-0FE6-4EC6A1467E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8" name="直線コネクタ 9357">
                        <a:extLst>
                          <a:ext uri="{FF2B5EF4-FFF2-40B4-BE49-F238E27FC236}">
                            <a16:creationId xmlns:a16="http://schemas.microsoft.com/office/drawing/2014/main" id="{7D1E2E8A-DAC3-3BDF-8195-5D1BD05BAB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9" name="直線コネクタ 9358">
                        <a:extLst>
                          <a:ext uri="{FF2B5EF4-FFF2-40B4-BE49-F238E27FC236}">
                            <a16:creationId xmlns:a16="http://schemas.microsoft.com/office/drawing/2014/main" id="{3569D8F9-7FF7-5190-9A84-4F36021AAA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0" name="直線コネクタ 9359">
                        <a:extLst>
                          <a:ext uri="{FF2B5EF4-FFF2-40B4-BE49-F238E27FC236}">
                            <a16:creationId xmlns:a16="http://schemas.microsoft.com/office/drawing/2014/main" id="{BFA599C9-7FA9-E071-838A-458AA2DE2D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1" name="直線コネクタ 9360">
                        <a:extLst>
                          <a:ext uri="{FF2B5EF4-FFF2-40B4-BE49-F238E27FC236}">
                            <a16:creationId xmlns:a16="http://schemas.microsoft.com/office/drawing/2014/main" id="{B8D675D4-9210-480C-7ABB-8B5F5CB371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2" name="直線コネクタ 9361">
                        <a:extLst>
                          <a:ext uri="{FF2B5EF4-FFF2-40B4-BE49-F238E27FC236}">
                            <a16:creationId xmlns:a16="http://schemas.microsoft.com/office/drawing/2014/main" id="{D36F4A9F-6C80-CDD2-8653-8B82224488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3" name="直線コネクタ 9362">
                        <a:extLst>
                          <a:ext uri="{FF2B5EF4-FFF2-40B4-BE49-F238E27FC236}">
                            <a16:creationId xmlns:a16="http://schemas.microsoft.com/office/drawing/2014/main" id="{317AB0E7-9CA2-5562-290C-E35AE2E521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31" name="グループ化 9330">
                      <a:extLst>
                        <a:ext uri="{FF2B5EF4-FFF2-40B4-BE49-F238E27FC236}">
                          <a16:creationId xmlns:a16="http://schemas.microsoft.com/office/drawing/2014/main" id="{E5D7F4E0-F2B6-B6C6-CD34-2A8D7652B7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32" name="直線コネクタ 9331">
                        <a:extLst>
                          <a:ext uri="{FF2B5EF4-FFF2-40B4-BE49-F238E27FC236}">
                            <a16:creationId xmlns:a16="http://schemas.microsoft.com/office/drawing/2014/main" id="{EBB024CF-8C37-1720-7E04-234078F2D0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3" name="直線コネクタ 9332">
                        <a:extLst>
                          <a:ext uri="{FF2B5EF4-FFF2-40B4-BE49-F238E27FC236}">
                            <a16:creationId xmlns:a16="http://schemas.microsoft.com/office/drawing/2014/main" id="{6F769232-AA47-9848-28CB-074E8F8536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4" name="直線コネクタ 9333">
                        <a:extLst>
                          <a:ext uri="{FF2B5EF4-FFF2-40B4-BE49-F238E27FC236}">
                            <a16:creationId xmlns:a16="http://schemas.microsoft.com/office/drawing/2014/main" id="{390F48FB-1DBB-EE81-E8CB-4C59B95762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5" name="直線コネクタ 9334">
                        <a:extLst>
                          <a:ext uri="{FF2B5EF4-FFF2-40B4-BE49-F238E27FC236}">
                            <a16:creationId xmlns:a16="http://schemas.microsoft.com/office/drawing/2014/main" id="{9D2F1F4F-359B-9088-6B5A-A9C5512897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6" name="直線コネクタ 9335">
                        <a:extLst>
                          <a:ext uri="{FF2B5EF4-FFF2-40B4-BE49-F238E27FC236}">
                            <a16:creationId xmlns:a16="http://schemas.microsoft.com/office/drawing/2014/main" id="{543FA0BE-DEC0-28D7-E516-6E3807A654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7" name="直線コネクタ 9336">
                        <a:extLst>
                          <a:ext uri="{FF2B5EF4-FFF2-40B4-BE49-F238E27FC236}">
                            <a16:creationId xmlns:a16="http://schemas.microsoft.com/office/drawing/2014/main" id="{D41A3FF6-A860-757A-75E5-8D4F8BD039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8" name="直線コネクタ 9337">
                        <a:extLst>
                          <a:ext uri="{FF2B5EF4-FFF2-40B4-BE49-F238E27FC236}">
                            <a16:creationId xmlns:a16="http://schemas.microsoft.com/office/drawing/2014/main" id="{7A80F393-926C-1BF4-E234-28CDDA722B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9" name="直線コネクタ 9338">
                        <a:extLst>
                          <a:ext uri="{FF2B5EF4-FFF2-40B4-BE49-F238E27FC236}">
                            <a16:creationId xmlns:a16="http://schemas.microsoft.com/office/drawing/2014/main" id="{950C1642-2B90-5FF6-EEF7-BACA9ABD82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0" name="直線コネクタ 9339">
                        <a:extLst>
                          <a:ext uri="{FF2B5EF4-FFF2-40B4-BE49-F238E27FC236}">
                            <a16:creationId xmlns:a16="http://schemas.microsoft.com/office/drawing/2014/main" id="{6A8EBAB9-64F7-5375-C926-EC4E653B87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1" name="直線コネクタ 9340">
                        <a:extLst>
                          <a:ext uri="{FF2B5EF4-FFF2-40B4-BE49-F238E27FC236}">
                            <a16:creationId xmlns:a16="http://schemas.microsoft.com/office/drawing/2014/main" id="{4D7CBFEF-B6D9-C022-12C3-B8861D7113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2" name="直線コネクタ 9341">
                        <a:extLst>
                          <a:ext uri="{FF2B5EF4-FFF2-40B4-BE49-F238E27FC236}">
                            <a16:creationId xmlns:a16="http://schemas.microsoft.com/office/drawing/2014/main" id="{2CF2B7CD-BCED-0FB2-7ED9-0AA6AA1F1B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3" name="直線コネクタ 9342">
                        <a:extLst>
                          <a:ext uri="{FF2B5EF4-FFF2-40B4-BE49-F238E27FC236}">
                            <a16:creationId xmlns:a16="http://schemas.microsoft.com/office/drawing/2014/main" id="{F9F81034-F645-7414-2515-3A245BB82D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4" name="直線コネクタ 9343">
                        <a:extLst>
                          <a:ext uri="{FF2B5EF4-FFF2-40B4-BE49-F238E27FC236}">
                            <a16:creationId xmlns:a16="http://schemas.microsoft.com/office/drawing/2014/main" id="{EB1ADBDE-B5C7-F948-3B21-BD0376A880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5" name="直線コネクタ 9344">
                        <a:extLst>
                          <a:ext uri="{FF2B5EF4-FFF2-40B4-BE49-F238E27FC236}">
                            <a16:creationId xmlns:a16="http://schemas.microsoft.com/office/drawing/2014/main" id="{EA54AF13-D8DE-36E4-37C3-9C6B396DA0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6" name="直線コネクタ 9345">
                        <a:extLst>
                          <a:ext uri="{FF2B5EF4-FFF2-40B4-BE49-F238E27FC236}">
                            <a16:creationId xmlns:a16="http://schemas.microsoft.com/office/drawing/2014/main" id="{74A7CE2D-7CB4-199D-0C4B-3345022093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7" name="直線コネクタ 9346">
                        <a:extLst>
                          <a:ext uri="{FF2B5EF4-FFF2-40B4-BE49-F238E27FC236}">
                            <a16:creationId xmlns:a16="http://schemas.microsoft.com/office/drawing/2014/main" id="{9C0C1040-BE4A-8174-A745-DF76AEBB20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6" name="グループ化 9295">
                    <a:extLst>
                      <a:ext uri="{FF2B5EF4-FFF2-40B4-BE49-F238E27FC236}">
                        <a16:creationId xmlns:a16="http://schemas.microsoft.com/office/drawing/2014/main" id="{7AC48307-8E8D-5C18-F025-E41EBC621707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314" name="直線コネクタ 9313">
                      <a:extLst>
                        <a:ext uri="{FF2B5EF4-FFF2-40B4-BE49-F238E27FC236}">
                          <a16:creationId xmlns:a16="http://schemas.microsoft.com/office/drawing/2014/main" id="{1ABD0AFB-762B-CAE8-F51E-A1E7DF457C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5" name="直線コネクタ 9314">
                      <a:extLst>
                        <a:ext uri="{FF2B5EF4-FFF2-40B4-BE49-F238E27FC236}">
                          <a16:creationId xmlns:a16="http://schemas.microsoft.com/office/drawing/2014/main" id="{68FE28C8-0CEB-B72D-7A70-967BC6B54B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6" name="直線コネクタ 9315">
                      <a:extLst>
                        <a:ext uri="{FF2B5EF4-FFF2-40B4-BE49-F238E27FC236}">
                          <a16:creationId xmlns:a16="http://schemas.microsoft.com/office/drawing/2014/main" id="{AFDD5AC3-2DEB-A771-4F80-D1161FB219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7" name="直線コネクタ 9316">
                      <a:extLst>
                        <a:ext uri="{FF2B5EF4-FFF2-40B4-BE49-F238E27FC236}">
                          <a16:creationId xmlns:a16="http://schemas.microsoft.com/office/drawing/2014/main" id="{07A75319-376E-D635-CA0B-75B87AAD86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8" name="直線コネクタ 9317">
                      <a:extLst>
                        <a:ext uri="{FF2B5EF4-FFF2-40B4-BE49-F238E27FC236}">
                          <a16:creationId xmlns:a16="http://schemas.microsoft.com/office/drawing/2014/main" id="{DED8D979-8381-0D39-F751-5FF727AF9B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9" name="直線コネクタ 9318">
                      <a:extLst>
                        <a:ext uri="{FF2B5EF4-FFF2-40B4-BE49-F238E27FC236}">
                          <a16:creationId xmlns:a16="http://schemas.microsoft.com/office/drawing/2014/main" id="{201DC0A2-749E-45B5-7B4A-995BDFA0EC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0" name="直線コネクタ 9319">
                      <a:extLst>
                        <a:ext uri="{FF2B5EF4-FFF2-40B4-BE49-F238E27FC236}">
                          <a16:creationId xmlns:a16="http://schemas.microsoft.com/office/drawing/2014/main" id="{C70086FD-E1CD-C924-AD24-BD7B30C519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1" name="直線コネクタ 9320">
                      <a:extLst>
                        <a:ext uri="{FF2B5EF4-FFF2-40B4-BE49-F238E27FC236}">
                          <a16:creationId xmlns:a16="http://schemas.microsoft.com/office/drawing/2014/main" id="{9534DDDE-17E4-CD81-95DE-117EEE2F4F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2" name="直線コネクタ 9321">
                      <a:extLst>
                        <a:ext uri="{FF2B5EF4-FFF2-40B4-BE49-F238E27FC236}">
                          <a16:creationId xmlns:a16="http://schemas.microsoft.com/office/drawing/2014/main" id="{6983F5F5-4C86-073F-C355-C036280002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3" name="直線コネクタ 9322">
                      <a:extLst>
                        <a:ext uri="{FF2B5EF4-FFF2-40B4-BE49-F238E27FC236}">
                          <a16:creationId xmlns:a16="http://schemas.microsoft.com/office/drawing/2014/main" id="{FA03C56B-88CE-7A77-C317-449E7FB7A7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4" name="直線コネクタ 9323">
                      <a:extLst>
                        <a:ext uri="{FF2B5EF4-FFF2-40B4-BE49-F238E27FC236}">
                          <a16:creationId xmlns:a16="http://schemas.microsoft.com/office/drawing/2014/main" id="{ABEE9638-AEAF-74AB-E977-BFC5D65763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5" name="直線コネクタ 9324">
                      <a:extLst>
                        <a:ext uri="{FF2B5EF4-FFF2-40B4-BE49-F238E27FC236}">
                          <a16:creationId xmlns:a16="http://schemas.microsoft.com/office/drawing/2014/main" id="{17619D7A-3A06-43D4-5FDB-8B85884CC2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6" name="直線コネクタ 9325">
                      <a:extLst>
                        <a:ext uri="{FF2B5EF4-FFF2-40B4-BE49-F238E27FC236}">
                          <a16:creationId xmlns:a16="http://schemas.microsoft.com/office/drawing/2014/main" id="{CCBA4020-36D7-8C52-ED50-8A711620AD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7" name="直線コネクタ 9326">
                      <a:extLst>
                        <a:ext uri="{FF2B5EF4-FFF2-40B4-BE49-F238E27FC236}">
                          <a16:creationId xmlns:a16="http://schemas.microsoft.com/office/drawing/2014/main" id="{46C696FB-82AE-D921-13E1-5FC3B6A2A6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8" name="直線コネクタ 9327">
                      <a:extLst>
                        <a:ext uri="{FF2B5EF4-FFF2-40B4-BE49-F238E27FC236}">
                          <a16:creationId xmlns:a16="http://schemas.microsoft.com/office/drawing/2014/main" id="{2BC60E83-7F2D-69AE-5997-2BAEC76EE0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9" name="直線コネクタ 9328">
                      <a:extLst>
                        <a:ext uri="{FF2B5EF4-FFF2-40B4-BE49-F238E27FC236}">
                          <a16:creationId xmlns:a16="http://schemas.microsoft.com/office/drawing/2014/main" id="{DB5B481A-E670-F968-E48B-03FCE6FC2B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297" name="グループ化 9296">
                    <a:extLst>
                      <a:ext uri="{FF2B5EF4-FFF2-40B4-BE49-F238E27FC236}">
                        <a16:creationId xmlns:a16="http://schemas.microsoft.com/office/drawing/2014/main" id="{24719CAB-39E2-2691-7A4E-78E6A64E803F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298" name="直線コネクタ 9297">
                      <a:extLst>
                        <a:ext uri="{FF2B5EF4-FFF2-40B4-BE49-F238E27FC236}">
                          <a16:creationId xmlns:a16="http://schemas.microsoft.com/office/drawing/2014/main" id="{801A8B63-9F6C-3609-01EA-0D9AC4B8CE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9" name="直線コネクタ 9298">
                      <a:extLst>
                        <a:ext uri="{FF2B5EF4-FFF2-40B4-BE49-F238E27FC236}">
                          <a16:creationId xmlns:a16="http://schemas.microsoft.com/office/drawing/2014/main" id="{FD022013-EEC9-35C0-EB30-53BB4D85F7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0" name="直線コネクタ 9299">
                      <a:extLst>
                        <a:ext uri="{FF2B5EF4-FFF2-40B4-BE49-F238E27FC236}">
                          <a16:creationId xmlns:a16="http://schemas.microsoft.com/office/drawing/2014/main" id="{CDB2C27D-7B2C-48A8-96AD-3A4D99C73D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1" name="直線コネクタ 9300">
                      <a:extLst>
                        <a:ext uri="{FF2B5EF4-FFF2-40B4-BE49-F238E27FC236}">
                          <a16:creationId xmlns:a16="http://schemas.microsoft.com/office/drawing/2014/main" id="{DA105FF6-D15A-1396-016D-6994925A44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2" name="直線コネクタ 9301">
                      <a:extLst>
                        <a:ext uri="{FF2B5EF4-FFF2-40B4-BE49-F238E27FC236}">
                          <a16:creationId xmlns:a16="http://schemas.microsoft.com/office/drawing/2014/main" id="{09FDA9FF-D73D-0CFD-1D46-9485A5C872D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3" name="直線コネクタ 9302">
                      <a:extLst>
                        <a:ext uri="{FF2B5EF4-FFF2-40B4-BE49-F238E27FC236}">
                          <a16:creationId xmlns:a16="http://schemas.microsoft.com/office/drawing/2014/main" id="{6BF90DC2-7B8D-6AA7-ECF6-460672D515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4" name="直線コネクタ 9303">
                      <a:extLst>
                        <a:ext uri="{FF2B5EF4-FFF2-40B4-BE49-F238E27FC236}">
                          <a16:creationId xmlns:a16="http://schemas.microsoft.com/office/drawing/2014/main" id="{1351FBF2-8872-5BF4-B17E-D8F5494692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5" name="直線コネクタ 9304">
                      <a:extLst>
                        <a:ext uri="{FF2B5EF4-FFF2-40B4-BE49-F238E27FC236}">
                          <a16:creationId xmlns:a16="http://schemas.microsoft.com/office/drawing/2014/main" id="{6D9B6B01-95F9-2C93-56E8-4A57BC43E7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6" name="直線コネクタ 9305">
                      <a:extLst>
                        <a:ext uri="{FF2B5EF4-FFF2-40B4-BE49-F238E27FC236}">
                          <a16:creationId xmlns:a16="http://schemas.microsoft.com/office/drawing/2014/main" id="{CD466749-1BF3-7D0F-8DD8-3AE3696A2E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7" name="直線コネクタ 9306">
                      <a:extLst>
                        <a:ext uri="{FF2B5EF4-FFF2-40B4-BE49-F238E27FC236}">
                          <a16:creationId xmlns:a16="http://schemas.microsoft.com/office/drawing/2014/main" id="{BC16556F-9546-1929-AAB9-D42A8363D9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8" name="直線コネクタ 9307">
                      <a:extLst>
                        <a:ext uri="{FF2B5EF4-FFF2-40B4-BE49-F238E27FC236}">
                          <a16:creationId xmlns:a16="http://schemas.microsoft.com/office/drawing/2014/main" id="{7A881A22-CCE6-BB11-9EE4-499A92CF71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9" name="直線コネクタ 9308">
                      <a:extLst>
                        <a:ext uri="{FF2B5EF4-FFF2-40B4-BE49-F238E27FC236}">
                          <a16:creationId xmlns:a16="http://schemas.microsoft.com/office/drawing/2014/main" id="{86CE9E22-8591-FADD-C726-F32EA98522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0" name="直線コネクタ 9309">
                      <a:extLst>
                        <a:ext uri="{FF2B5EF4-FFF2-40B4-BE49-F238E27FC236}">
                          <a16:creationId xmlns:a16="http://schemas.microsoft.com/office/drawing/2014/main" id="{1FF34055-517E-EBB5-4FE5-71A85B7FDB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1" name="直線コネクタ 9310">
                      <a:extLst>
                        <a:ext uri="{FF2B5EF4-FFF2-40B4-BE49-F238E27FC236}">
                          <a16:creationId xmlns:a16="http://schemas.microsoft.com/office/drawing/2014/main" id="{5FB48216-21D0-F090-378D-F1F8550C4D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2" name="直線コネクタ 9311">
                      <a:extLst>
                        <a:ext uri="{FF2B5EF4-FFF2-40B4-BE49-F238E27FC236}">
                          <a16:creationId xmlns:a16="http://schemas.microsoft.com/office/drawing/2014/main" id="{68788D44-36FA-BB7A-97D4-B7BEB2D1A6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3" name="直線コネクタ 9312">
                      <a:extLst>
                        <a:ext uri="{FF2B5EF4-FFF2-40B4-BE49-F238E27FC236}">
                          <a16:creationId xmlns:a16="http://schemas.microsoft.com/office/drawing/2014/main" id="{FCA792CF-EAA1-4F2D-242B-C248993317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264" name="グループ化 9263">
                  <a:extLst>
                    <a:ext uri="{FF2B5EF4-FFF2-40B4-BE49-F238E27FC236}">
                      <a16:creationId xmlns:a16="http://schemas.microsoft.com/office/drawing/2014/main" id="{6F834A84-5C4A-DC09-AE08-B28A8D628F1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6" name="直線コネクタ 9285">
                    <a:extLst>
                      <a:ext uri="{FF2B5EF4-FFF2-40B4-BE49-F238E27FC236}">
                        <a16:creationId xmlns:a16="http://schemas.microsoft.com/office/drawing/2014/main" id="{2E9767ED-49AF-E3E4-4C3F-985E31A7F1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7" name="直線コネクタ 9286">
                    <a:extLst>
                      <a:ext uri="{FF2B5EF4-FFF2-40B4-BE49-F238E27FC236}">
                        <a16:creationId xmlns:a16="http://schemas.microsoft.com/office/drawing/2014/main" id="{85AD799A-1081-1AF3-DC5E-9D4962ECA1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8" name="直線コネクタ 9287">
                    <a:extLst>
                      <a:ext uri="{FF2B5EF4-FFF2-40B4-BE49-F238E27FC236}">
                        <a16:creationId xmlns:a16="http://schemas.microsoft.com/office/drawing/2014/main" id="{BC7CD32B-5D73-962B-3608-209F299C5C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9" name="直線コネクタ 9288">
                    <a:extLst>
                      <a:ext uri="{FF2B5EF4-FFF2-40B4-BE49-F238E27FC236}">
                        <a16:creationId xmlns:a16="http://schemas.microsoft.com/office/drawing/2014/main" id="{FAEB7FFF-8287-6C4A-953B-FC8B6020E6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0" name="直線コネクタ 9289">
                    <a:extLst>
                      <a:ext uri="{FF2B5EF4-FFF2-40B4-BE49-F238E27FC236}">
                        <a16:creationId xmlns:a16="http://schemas.microsoft.com/office/drawing/2014/main" id="{0321E1C8-3C0A-65BC-648F-8E57EF8D0C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1" name="直線コネクタ 9290">
                    <a:extLst>
                      <a:ext uri="{FF2B5EF4-FFF2-40B4-BE49-F238E27FC236}">
                        <a16:creationId xmlns:a16="http://schemas.microsoft.com/office/drawing/2014/main" id="{D7C096E0-B4D6-BF64-8B55-8E5423F6D3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5" name="グループ化 9264">
                  <a:extLst>
                    <a:ext uri="{FF2B5EF4-FFF2-40B4-BE49-F238E27FC236}">
                      <a16:creationId xmlns:a16="http://schemas.microsoft.com/office/drawing/2014/main" id="{AF393E0A-B7EA-406A-5867-EE47161A29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0" name="直線コネクタ 9279">
                    <a:extLst>
                      <a:ext uri="{FF2B5EF4-FFF2-40B4-BE49-F238E27FC236}">
                        <a16:creationId xmlns:a16="http://schemas.microsoft.com/office/drawing/2014/main" id="{8B22F855-60BF-143E-B94B-E3AB6E9D8F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1" name="直線コネクタ 9280">
                    <a:extLst>
                      <a:ext uri="{FF2B5EF4-FFF2-40B4-BE49-F238E27FC236}">
                        <a16:creationId xmlns:a16="http://schemas.microsoft.com/office/drawing/2014/main" id="{48453EA8-BA42-D5EC-E086-CC7131A239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2" name="直線コネクタ 9281">
                    <a:extLst>
                      <a:ext uri="{FF2B5EF4-FFF2-40B4-BE49-F238E27FC236}">
                        <a16:creationId xmlns:a16="http://schemas.microsoft.com/office/drawing/2014/main" id="{DD9F06C6-9932-B5F1-01A1-FB339DCE5B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3" name="直線コネクタ 9282">
                    <a:extLst>
                      <a:ext uri="{FF2B5EF4-FFF2-40B4-BE49-F238E27FC236}">
                        <a16:creationId xmlns:a16="http://schemas.microsoft.com/office/drawing/2014/main" id="{7BD7C223-F5EC-8B49-AAA7-6DBFCBC7BE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4" name="直線コネクタ 9283">
                    <a:extLst>
                      <a:ext uri="{FF2B5EF4-FFF2-40B4-BE49-F238E27FC236}">
                        <a16:creationId xmlns:a16="http://schemas.microsoft.com/office/drawing/2014/main" id="{8E4543C6-5071-1467-04DC-C8384570A4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5" name="直線コネクタ 9284">
                    <a:extLst>
                      <a:ext uri="{FF2B5EF4-FFF2-40B4-BE49-F238E27FC236}">
                        <a16:creationId xmlns:a16="http://schemas.microsoft.com/office/drawing/2014/main" id="{6A975A5D-4CD8-83AD-748F-5F970E789B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6" name="グループ化 9265">
                  <a:extLst>
                    <a:ext uri="{FF2B5EF4-FFF2-40B4-BE49-F238E27FC236}">
                      <a16:creationId xmlns:a16="http://schemas.microsoft.com/office/drawing/2014/main" id="{E4F304B0-B2E0-DF93-D905-A7F4DC0793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74" name="直線コネクタ 9273">
                    <a:extLst>
                      <a:ext uri="{FF2B5EF4-FFF2-40B4-BE49-F238E27FC236}">
                        <a16:creationId xmlns:a16="http://schemas.microsoft.com/office/drawing/2014/main" id="{5C985F0F-C579-31A9-10A7-E625B3F72A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5" name="直線コネクタ 9274">
                    <a:extLst>
                      <a:ext uri="{FF2B5EF4-FFF2-40B4-BE49-F238E27FC236}">
                        <a16:creationId xmlns:a16="http://schemas.microsoft.com/office/drawing/2014/main" id="{385CD00E-DD7B-8EF0-9F04-D096D2D4779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6" name="直線コネクタ 9275">
                    <a:extLst>
                      <a:ext uri="{FF2B5EF4-FFF2-40B4-BE49-F238E27FC236}">
                        <a16:creationId xmlns:a16="http://schemas.microsoft.com/office/drawing/2014/main" id="{750AE38C-EA73-AC48-77DF-FFAE533453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7" name="直線コネクタ 9276">
                    <a:extLst>
                      <a:ext uri="{FF2B5EF4-FFF2-40B4-BE49-F238E27FC236}">
                        <a16:creationId xmlns:a16="http://schemas.microsoft.com/office/drawing/2014/main" id="{58753080-CEB7-34AC-CACE-D132D1BE4F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8" name="直線コネクタ 9277">
                    <a:extLst>
                      <a:ext uri="{FF2B5EF4-FFF2-40B4-BE49-F238E27FC236}">
                        <a16:creationId xmlns:a16="http://schemas.microsoft.com/office/drawing/2014/main" id="{559639D2-CB16-C855-8CCB-0630F86B014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9" name="直線コネクタ 9278">
                    <a:extLst>
                      <a:ext uri="{FF2B5EF4-FFF2-40B4-BE49-F238E27FC236}">
                        <a16:creationId xmlns:a16="http://schemas.microsoft.com/office/drawing/2014/main" id="{CF504204-D612-DFB5-5868-A4A2529A73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7" name="グループ化 9266">
                  <a:extLst>
                    <a:ext uri="{FF2B5EF4-FFF2-40B4-BE49-F238E27FC236}">
                      <a16:creationId xmlns:a16="http://schemas.microsoft.com/office/drawing/2014/main" id="{27B48A8A-8C2B-D864-5032-171638206E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68" name="直線コネクタ 9267">
                    <a:extLst>
                      <a:ext uri="{FF2B5EF4-FFF2-40B4-BE49-F238E27FC236}">
                        <a16:creationId xmlns:a16="http://schemas.microsoft.com/office/drawing/2014/main" id="{BAD15DD9-D0C0-6B2E-1A75-BE69C608B3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69" name="直線コネクタ 9268">
                    <a:extLst>
                      <a:ext uri="{FF2B5EF4-FFF2-40B4-BE49-F238E27FC236}">
                        <a16:creationId xmlns:a16="http://schemas.microsoft.com/office/drawing/2014/main" id="{73543EE7-5521-6F47-2B03-1F0953254C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0" name="直線コネクタ 9269">
                    <a:extLst>
                      <a:ext uri="{FF2B5EF4-FFF2-40B4-BE49-F238E27FC236}">
                        <a16:creationId xmlns:a16="http://schemas.microsoft.com/office/drawing/2014/main" id="{4D7BA72A-1268-D7A9-E6A4-C6078B0518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1" name="直線コネクタ 9270">
                    <a:extLst>
                      <a:ext uri="{FF2B5EF4-FFF2-40B4-BE49-F238E27FC236}">
                        <a16:creationId xmlns:a16="http://schemas.microsoft.com/office/drawing/2014/main" id="{3698C664-B5AA-9D0B-2F82-F3A835B71F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2" name="直線コネクタ 9271">
                    <a:extLst>
                      <a:ext uri="{FF2B5EF4-FFF2-40B4-BE49-F238E27FC236}">
                        <a16:creationId xmlns:a16="http://schemas.microsoft.com/office/drawing/2014/main" id="{A8AB18EA-7D99-DD83-4043-D5CD9B2C70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3" name="直線コネクタ 9272">
                    <a:extLst>
                      <a:ext uri="{FF2B5EF4-FFF2-40B4-BE49-F238E27FC236}">
                        <a16:creationId xmlns:a16="http://schemas.microsoft.com/office/drawing/2014/main" id="{7F63FFFB-6C16-706D-0A4A-BE062444A4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3" name="グループ化 9072">
                <a:extLst>
                  <a:ext uri="{FF2B5EF4-FFF2-40B4-BE49-F238E27FC236}">
                    <a16:creationId xmlns:a16="http://schemas.microsoft.com/office/drawing/2014/main" id="{DFA6AF2F-D7C9-5E62-FBEA-C0E80B742457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074" name="正方形/長方形 9073">
                  <a:extLst>
                    <a:ext uri="{FF2B5EF4-FFF2-40B4-BE49-F238E27FC236}">
                      <a16:creationId xmlns:a16="http://schemas.microsoft.com/office/drawing/2014/main" id="{A7188A1A-26C2-0F49-ED2E-A27E079C8792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075" name="グループ化 9074">
                  <a:extLst>
                    <a:ext uri="{FF2B5EF4-FFF2-40B4-BE49-F238E27FC236}">
                      <a16:creationId xmlns:a16="http://schemas.microsoft.com/office/drawing/2014/main" id="{B4120406-3A4E-DFF5-13CE-E044BF0E25D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104" name="グループ化 9103">
                    <a:extLst>
                      <a:ext uri="{FF2B5EF4-FFF2-40B4-BE49-F238E27FC236}">
                        <a16:creationId xmlns:a16="http://schemas.microsoft.com/office/drawing/2014/main" id="{499065A8-94E4-C771-3AAF-20A251D06CD6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244" name="正方形/長方形 9243">
                      <a:extLst>
                        <a:ext uri="{FF2B5EF4-FFF2-40B4-BE49-F238E27FC236}">
                          <a16:creationId xmlns:a16="http://schemas.microsoft.com/office/drawing/2014/main" id="{FB078924-DB20-02FE-4DAF-C4C80DEACF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5" name="グループ化 9244">
                      <a:extLst>
                        <a:ext uri="{FF2B5EF4-FFF2-40B4-BE49-F238E27FC236}">
                          <a16:creationId xmlns:a16="http://schemas.microsoft.com/office/drawing/2014/main" id="{001A3B48-CDE1-46EE-6D20-8E758EF8CD9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60" name="正方形/長方形 9259">
                        <a:extLst>
                          <a:ext uri="{FF2B5EF4-FFF2-40B4-BE49-F238E27FC236}">
                            <a16:creationId xmlns:a16="http://schemas.microsoft.com/office/drawing/2014/main" id="{74B5D657-3277-D2BC-BDEE-7DA7A6D0A9F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61" name="正方形/長方形 9260">
                        <a:extLst>
                          <a:ext uri="{FF2B5EF4-FFF2-40B4-BE49-F238E27FC236}">
                            <a16:creationId xmlns:a16="http://schemas.microsoft.com/office/drawing/2014/main" id="{27990460-2483-62BA-5044-59758BE6839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246" name="グループ化 9245">
                      <a:extLst>
                        <a:ext uri="{FF2B5EF4-FFF2-40B4-BE49-F238E27FC236}">
                          <a16:creationId xmlns:a16="http://schemas.microsoft.com/office/drawing/2014/main" id="{0C357550-679A-60F5-FFA0-E12357C94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256" name="正方形/長方形 9255">
                        <a:extLst>
                          <a:ext uri="{FF2B5EF4-FFF2-40B4-BE49-F238E27FC236}">
                            <a16:creationId xmlns:a16="http://schemas.microsoft.com/office/drawing/2014/main" id="{42B032EC-AF5B-1BF0-3C7A-DFD13B5E39A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257" name="グループ化 9256">
                        <a:extLst>
                          <a:ext uri="{FF2B5EF4-FFF2-40B4-BE49-F238E27FC236}">
                            <a16:creationId xmlns:a16="http://schemas.microsoft.com/office/drawing/2014/main" id="{CC06CE53-9848-BF01-A106-78DB8D78DDE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258" name="正方形/長方形 9257">
                          <a:extLst>
                            <a:ext uri="{FF2B5EF4-FFF2-40B4-BE49-F238E27FC236}">
                              <a16:creationId xmlns:a16="http://schemas.microsoft.com/office/drawing/2014/main" id="{29D16AE1-1C3C-80A4-2906-053BC5B2AA5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259" name="正方形/長方形 9258">
                          <a:extLst>
                            <a:ext uri="{FF2B5EF4-FFF2-40B4-BE49-F238E27FC236}">
                              <a16:creationId xmlns:a16="http://schemas.microsoft.com/office/drawing/2014/main" id="{3F5B1385-2648-211E-9F32-6A13D73D110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247" name="正方形/長方形 9246">
                      <a:extLst>
                        <a:ext uri="{FF2B5EF4-FFF2-40B4-BE49-F238E27FC236}">
                          <a16:creationId xmlns:a16="http://schemas.microsoft.com/office/drawing/2014/main" id="{3CCDF596-811C-4E3A-4AB3-626D510E9FD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8" name="グループ化 9247">
                      <a:extLst>
                        <a:ext uri="{FF2B5EF4-FFF2-40B4-BE49-F238E27FC236}">
                          <a16:creationId xmlns:a16="http://schemas.microsoft.com/office/drawing/2014/main" id="{E51133E8-C5CC-23CB-8569-76069C5FF0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4" name="正方形/長方形 9253">
                        <a:extLst>
                          <a:ext uri="{FF2B5EF4-FFF2-40B4-BE49-F238E27FC236}">
                            <a16:creationId xmlns:a16="http://schemas.microsoft.com/office/drawing/2014/main" id="{D8B9A2E7-CEEA-D296-F934-A9775242953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5" name="正方形/長方形 9254">
                        <a:extLst>
                          <a:ext uri="{FF2B5EF4-FFF2-40B4-BE49-F238E27FC236}">
                            <a16:creationId xmlns:a16="http://schemas.microsoft.com/office/drawing/2014/main" id="{1168E8F8-8171-3369-07C0-F2AB6E7C2C2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49" name="正方形/長方形 9248">
                      <a:extLst>
                        <a:ext uri="{FF2B5EF4-FFF2-40B4-BE49-F238E27FC236}">
                          <a16:creationId xmlns:a16="http://schemas.microsoft.com/office/drawing/2014/main" id="{65168F50-5CA7-6ABD-D42B-F065484679C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50" name="グループ化 9249">
                      <a:extLst>
                        <a:ext uri="{FF2B5EF4-FFF2-40B4-BE49-F238E27FC236}">
                          <a16:creationId xmlns:a16="http://schemas.microsoft.com/office/drawing/2014/main" id="{F2A1541E-F8FF-DCCD-B2EC-34759B11B4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2" name="正方形/長方形 9251">
                        <a:extLst>
                          <a:ext uri="{FF2B5EF4-FFF2-40B4-BE49-F238E27FC236}">
                            <a16:creationId xmlns:a16="http://schemas.microsoft.com/office/drawing/2014/main" id="{3A479B28-E431-BC64-529F-605E58384DA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3" name="正方形/長方形 9252">
                        <a:extLst>
                          <a:ext uri="{FF2B5EF4-FFF2-40B4-BE49-F238E27FC236}">
                            <a16:creationId xmlns:a16="http://schemas.microsoft.com/office/drawing/2014/main" id="{92704412-D2E6-08D1-11EB-201837995DC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51" name="正方形/長方形 9250">
                      <a:extLst>
                        <a:ext uri="{FF2B5EF4-FFF2-40B4-BE49-F238E27FC236}">
                          <a16:creationId xmlns:a16="http://schemas.microsoft.com/office/drawing/2014/main" id="{30E31422-2853-AA1B-9435-71B67D0C11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105" name="グループ化 9104">
                    <a:extLst>
                      <a:ext uri="{FF2B5EF4-FFF2-40B4-BE49-F238E27FC236}">
                        <a16:creationId xmlns:a16="http://schemas.microsoft.com/office/drawing/2014/main" id="{F01EF553-31B2-4674-C7C2-7DE5585E715A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210" name="グループ化 9209">
                      <a:extLst>
                        <a:ext uri="{FF2B5EF4-FFF2-40B4-BE49-F238E27FC236}">
                          <a16:creationId xmlns:a16="http://schemas.microsoft.com/office/drawing/2014/main" id="{A7349C2D-1089-DA69-30E3-0F57FA3D5A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28" name="直線コネクタ 9227">
                        <a:extLst>
                          <a:ext uri="{FF2B5EF4-FFF2-40B4-BE49-F238E27FC236}">
                            <a16:creationId xmlns:a16="http://schemas.microsoft.com/office/drawing/2014/main" id="{4E051FB3-D7C1-13E1-890E-3F2B90B100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9" name="直線コネクタ 9228">
                        <a:extLst>
                          <a:ext uri="{FF2B5EF4-FFF2-40B4-BE49-F238E27FC236}">
                            <a16:creationId xmlns:a16="http://schemas.microsoft.com/office/drawing/2014/main" id="{EA8B626D-983B-0256-792E-D7F6C766F2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0" name="直線コネクタ 9229">
                        <a:extLst>
                          <a:ext uri="{FF2B5EF4-FFF2-40B4-BE49-F238E27FC236}">
                            <a16:creationId xmlns:a16="http://schemas.microsoft.com/office/drawing/2014/main" id="{3B919C27-1382-0C72-C81B-EC78C7EB72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1" name="直線コネクタ 9230">
                        <a:extLst>
                          <a:ext uri="{FF2B5EF4-FFF2-40B4-BE49-F238E27FC236}">
                            <a16:creationId xmlns:a16="http://schemas.microsoft.com/office/drawing/2014/main" id="{5A5B0CF4-E568-9EAB-4DE0-E52EE422F6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2" name="直線コネクタ 9231">
                        <a:extLst>
                          <a:ext uri="{FF2B5EF4-FFF2-40B4-BE49-F238E27FC236}">
                            <a16:creationId xmlns:a16="http://schemas.microsoft.com/office/drawing/2014/main" id="{8BB5CC1E-D594-A129-E896-8A087DE6F0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3" name="直線コネクタ 9232">
                        <a:extLst>
                          <a:ext uri="{FF2B5EF4-FFF2-40B4-BE49-F238E27FC236}">
                            <a16:creationId xmlns:a16="http://schemas.microsoft.com/office/drawing/2014/main" id="{FB7FAEE3-F3D6-5346-44B2-17FBA43E76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4" name="直線コネクタ 9233">
                        <a:extLst>
                          <a:ext uri="{FF2B5EF4-FFF2-40B4-BE49-F238E27FC236}">
                            <a16:creationId xmlns:a16="http://schemas.microsoft.com/office/drawing/2014/main" id="{1841C190-B56C-39B5-6700-0008A4A404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5" name="直線コネクタ 9234">
                        <a:extLst>
                          <a:ext uri="{FF2B5EF4-FFF2-40B4-BE49-F238E27FC236}">
                            <a16:creationId xmlns:a16="http://schemas.microsoft.com/office/drawing/2014/main" id="{AB5F401B-96F4-1995-4FAD-C81592ABFB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6" name="直線コネクタ 9235">
                        <a:extLst>
                          <a:ext uri="{FF2B5EF4-FFF2-40B4-BE49-F238E27FC236}">
                            <a16:creationId xmlns:a16="http://schemas.microsoft.com/office/drawing/2014/main" id="{2EAF13EF-F462-DF9C-4830-343FEB04F4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7" name="直線コネクタ 9236">
                        <a:extLst>
                          <a:ext uri="{FF2B5EF4-FFF2-40B4-BE49-F238E27FC236}">
                            <a16:creationId xmlns:a16="http://schemas.microsoft.com/office/drawing/2014/main" id="{8884E4FA-A291-B2FB-FFFE-3154E84DFA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8" name="直線コネクタ 9237">
                        <a:extLst>
                          <a:ext uri="{FF2B5EF4-FFF2-40B4-BE49-F238E27FC236}">
                            <a16:creationId xmlns:a16="http://schemas.microsoft.com/office/drawing/2014/main" id="{E05EC977-5A3A-E648-8B19-EBB2D436A3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9" name="直線コネクタ 9238">
                        <a:extLst>
                          <a:ext uri="{FF2B5EF4-FFF2-40B4-BE49-F238E27FC236}">
                            <a16:creationId xmlns:a16="http://schemas.microsoft.com/office/drawing/2014/main" id="{7B60A384-644A-0230-E38E-8EA5035D53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0" name="直線コネクタ 9239">
                        <a:extLst>
                          <a:ext uri="{FF2B5EF4-FFF2-40B4-BE49-F238E27FC236}">
                            <a16:creationId xmlns:a16="http://schemas.microsoft.com/office/drawing/2014/main" id="{D1579A53-4401-03BC-79BB-815D5F5660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1" name="直線コネクタ 9240">
                        <a:extLst>
                          <a:ext uri="{FF2B5EF4-FFF2-40B4-BE49-F238E27FC236}">
                            <a16:creationId xmlns:a16="http://schemas.microsoft.com/office/drawing/2014/main" id="{EA45EF8A-64F2-8E1F-7B57-1ED3F712B9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2" name="直線コネクタ 9241">
                        <a:extLst>
                          <a:ext uri="{FF2B5EF4-FFF2-40B4-BE49-F238E27FC236}">
                            <a16:creationId xmlns:a16="http://schemas.microsoft.com/office/drawing/2014/main" id="{A3739D3A-A6C0-0861-312D-1C227E1C83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3" name="直線コネクタ 9242">
                        <a:extLst>
                          <a:ext uri="{FF2B5EF4-FFF2-40B4-BE49-F238E27FC236}">
                            <a16:creationId xmlns:a16="http://schemas.microsoft.com/office/drawing/2014/main" id="{6E8E7133-4FD7-7FAC-90FE-04629388E8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211" name="グループ化 9210">
                      <a:extLst>
                        <a:ext uri="{FF2B5EF4-FFF2-40B4-BE49-F238E27FC236}">
                          <a16:creationId xmlns:a16="http://schemas.microsoft.com/office/drawing/2014/main" id="{F1E0417A-7F3C-D5CF-523C-10A84A5625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12" name="直線コネクタ 9211">
                        <a:extLst>
                          <a:ext uri="{FF2B5EF4-FFF2-40B4-BE49-F238E27FC236}">
                            <a16:creationId xmlns:a16="http://schemas.microsoft.com/office/drawing/2014/main" id="{0E7C508F-8C11-2E13-BDBE-6F19977BCF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3" name="直線コネクタ 9212">
                        <a:extLst>
                          <a:ext uri="{FF2B5EF4-FFF2-40B4-BE49-F238E27FC236}">
                            <a16:creationId xmlns:a16="http://schemas.microsoft.com/office/drawing/2014/main" id="{48DA6398-806B-7899-B14E-C47E904514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4" name="直線コネクタ 9213">
                        <a:extLst>
                          <a:ext uri="{FF2B5EF4-FFF2-40B4-BE49-F238E27FC236}">
                            <a16:creationId xmlns:a16="http://schemas.microsoft.com/office/drawing/2014/main" id="{A2F8864B-4D0F-2F9C-3730-3544DD0129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5" name="直線コネクタ 9214">
                        <a:extLst>
                          <a:ext uri="{FF2B5EF4-FFF2-40B4-BE49-F238E27FC236}">
                            <a16:creationId xmlns:a16="http://schemas.microsoft.com/office/drawing/2014/main" id="{F1AA6B92-2E15-881D-E5DC-82B5E2DDB5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6" name="直線コネクタ 9215">
                        <a:extLst>
                          <a:ext uri="{FF2B5EF4-FFF2-40B4-BE49-F238E27FC236}">
                            <a16:creationId xmlns:a16="http://schemas.microsoft.com/office/drawing/2014/main" id="{1BDFC5CE-48C7-43CC-FD27-378F473D69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7" name="直線コネクタ 9216">
                        <a:extLst>
                          <a:ext uri="{FF2B5EF4-FFF2-40B4-BE49-F238E27FC236}">
                            <a16:creationId xmlns:a16="http://schemas.microsoft.com/office/drawing/2014/main" id="{90F600DD-AEE7-F784-679C-5779AEBD8B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8" name="直線コネクタ 9217">
                        <a:extLst>
                          <a:ext uri="{FF2B5EF4-FFF2-40B4-BE49-F238E27FC236}">
                            <a16:creationId xmlns:a16="http://schemas.microsoft.com/office/drawing/2014/main" id="{5891BB24-557D-794F-F6CE-DCC6E89E31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9" name="直線コネクタ 9218">
                        <a:extLst>
                          <a:ext uri="{FF2B5EF4-FFF2-40B4-BE49-F238E27FC236}">
                            <a16:creationId xmlns:a16="http://schemas.microsoft.com/office/drawing/2014/main" id="{3DE7506A-70C1-2FEC-3665-E801740C39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0" name="直線コネクタ 9219">
                        <a:extLst>
                          <a:ext uri="{FF2B5EF4-FFF2-40B4-BE49-F238E27FC236}">
                            <a16:creationId xmlns:a16="http://schemas.microsoft.com/office/drawing/2014/main" id="{008C0B7A-B678-B7F5-8E8C-6F5F2C4905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1" name="直線コネクタ 9220">
                        <a:extLst>
                          <a:ext uri="{FF2B5EF4-FFF2-40B4-BE49-F238E27FC236}">
                            <a16:creationId xmlns:a16="http://schemas.microsoft.com/office/drawing/2014/main" id="{698569F1-47E0-264C-24D7-F817695AFB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2" name="直線コネクタ 9221">
                        <a:extLst>
                          <a:ext uri="{FF2B5EF4-FFF2-40B4-BE49-F238E27FC236}">
                            <a16:creationId xmlns:a16="http://schemas.microsoft.com/office/drawing/2014/main" id="{3931BFED-CB61-592E-7467-9442439B27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3" name="直線コネクタ 9222">
                        <a:extLst>
                          <a:ext uri="{FF2B5EF4-FFF2-40B4-BE49-F238E27FC236}">
                            <a16:creationId xmlns:a16="http://schemas.microsoft.com/office/drawing/2014/main" id="{ADBF25C6-F205-8E9D-DB91-528A103F9E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4" name="直線コネクタ 9223">
                        <a:extLst>
                          <a:ext uri="{FF2B5EF4-FFF2-40B4-BE49-F238E27FC236}">
                            <a16:creationId xmlns:a16="http://schemas.microsoft.com/office/drawing/2014/main" id="{42E0B7D8-D7C0-E1AD-D543-EE46997477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5" name="直線コネクタ 9224">
                        <a:extLst>
                          <a:ext uri="{FF2B5EF4-FFF2-40B4-BE49-F238E27FC236}">
                            <a16:creationId xmlns:a16="http://schemas.microsoft.com/office/drawing/2014/main" id="{C4B109D7-6800-FF8B-EB1F-C4B24EFC28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6" name="直線コネクタ 9225">
                        <a:extLst>
                          <a:ext uri="{FF2B5EF4-FFF2-40B4-BE49-F238E27FC236}">
                            <a16:creationId xmlns:a16="http://schemas.microsoft.com/office/drawing/2014/main" id="{ACFC6385-1E3D-7585-9BCA-0DF91EBC0D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7" name="直線コネクタ 9226">
                        <a:extLst>
                          <a:ext uri="{FF2B5EF4-FFF2-40B4-BE49-F238E27FC236}">
                            <a16:creationId xmlns:a16="http://schemas.microsoft.com/office/drawing/2014/main" id="{ADE4925B-E9F9-6EDC-8F37-22F7C2B50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6" name="グループ化 9105">
                    <a:extLst>
                      <a:ext uri="{FF2B5EF4-FFF2-40B4-BE49-F238E27FC236}">
                        <a16:creationId xmlns:a16="http://schemas.microsoft.com/office/drawing/2014/main" id="{224D6698-5CDE-638A-BD85-0EB6B9606FA8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76" name="グループ化 9175">
                      <a:extLst>
                        <a:ext uri="{FF2B5EF4-FFF2-40B4-BE49-F238E27FC236}">
                          <a16:creationId xmlns:a16="http://schemas.microsoft.com/office/drawing/2014/main" id="{91B94ECC-4A73-D305-3B09-B1F691359A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94" name="直線コネクタ 9193">
                        <a:extLst>
                          <a:ext uri="{FF2B5EF4-FFF2-40B4-BE49-F238E27FC236}">
                            <a16:creationId xmlns:a16="http://schemas.microsoft.com/office/drawing/2014/main" id="{3F5ADF38-B857-10CF-3C6E-B8852720E7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5" name="直線コネクタ 9194">
                        <a:extLst>
                          <a:ext uri="{FF2B5EF4-FFF2-40B4-BE49-F238E27FC236}">
                            <a16:creationId xmlns:a16="http://schemas.microsoft.com/office/drawing/2014/main" id="{EFE1AD4D-1BE5-EDF4-A6DE-1032CB999E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6" name="直線コネクタ 9195">
                        <a:extLst>
                          <a:ext uri="{FF2B5EF4-FFF2-40B4-BE49-F238E27FC236}">
                            <a16:creationId xmlns:a16="http://schemas.microsoft.com/office/drawing/2014/main" id="{D949B9C7-78F1-B1E7-2F95-49B7620608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7" name="直線コネクタ 9196">
                        <a:extLst>
                          <a:ext uri="{FF2B5EF4-FFF2-40B4-BE49-F238E27FC236}">
                            <a16:creationId xmlns:a16="http://schemas.microsoft.com/office/drawing/2014/main" id="{3F33DECE-5667-8011-5C5C-3051F14467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8" name="直線コネクタ 9197">
                        <a:extLst>
                          <a:ext uri="{FF2B5EF4-FFF2-40B4-BE49-F238E27FC236}">
                            <a16:creationId xmlns:a16="http://schemas.microsoft.com/office/drawing/2014/main" id="{4347AC0E-4038-3547-CB04-62FEB3B1DF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9" name="直線コネクタ 9198">
                        <a:extLst>
                          <a:ext uri="{FF2B5EF4-FFF2-40B4-BE49-F238E27FC236}">
                            <a16:creationId xmlns:a16="http://schemas.microsoft.com/office/drawing/2014/main" id="{E83D944D-4DEA-2242-603C-C8D59BD3E6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0" name="直線コネクタ 9199">
                        <a:extLst>
                          <a:ext uri="{FF2B5EF4-FFF2-40B4-BE49-F238E27FC236}">
                            <a16:creationId xmlns:a16="http://schemas.microsoft.com/office/drawing/2014/main" id="{D84D3C2D-2A2E-CEFB-30E9-3B35F54DFD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1" name="直線コネクタ 9200">
                        <a:extLst>
                          <a:ext uri="{FF2B5EF4-FFF2-40B4-BE49-F238E27FC236}">
                            <a16:creationId xmlns:a16="http://schemas.microsoft.com/office/drawing/2014/main" id="{2C565403-EB52-BA7C-9221-9ED42D9FEF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2" name="直線コネクタ 9201">
                        <a:extLst>
                          <a:ext uri="{FF2B5EF4-FFF2-40B4-BE49-F238E27FC236}">
                            <a16:creationId xmlns:a16="http://schemas.microsoft.com/office/drawing/2014/main" id="{E739D354-7BF4-6CC1-8210-4A15030A8F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3" name="直線コネクタ 9202">
                        <a:extLst>
                          <a:ext uri="{FF2B5EF4-FFF2-40B4-BE49-F238E27FC236}">
                            <a16:creationId xmlns:a16="http://schemas.microsoft.com/office/drawing/2014/main" id="{A3C47FCE-F626-A463-E9FD-DEEA5D9EEB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4" name="直線コネクタ 9203">
                        <a:extLst>
                          <a:ext uri="{FF2B5EF4-FFF2-40B4-BE49-F238E27FC236}">
                            <a16:creationId xmlns:a16="http://schemas.microsoft.com/office/drawing/2014/main" id="{2C42420B-FF85-BF54-4E45-69274C0BF9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5" name="直線コネクタ 9204">
                        <a:extLst>
                          <a:ext uri="{FF2B5EF4-FFF2-40B4-BE49-F238E27FC236}">
                            <a16:creationId xmlns:a16="http://schemas.microsoft.com/office/drawing/2014/main" id="{17A78C00-B568-65B2-3F1D-0F3D8170AC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6" name="直線コネクタ 9205">
                        <a:extLst>
                          <a:ext uri="{FF2B5EF4-FFF2-40B4-BE49-F238E27FC236}">
                            <a16:creationId xmlns:a16="http://schemas.microsoft.com/office/drawing/2014/main" id="{E91731A0-E8A2-11D0-503C-9E8C5F7922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7" name="直線コネクタ 9206">
                        <a:extLst>
                          <a:ext uri="{FF2B5EF4-FFF2-40B4-BE49-F238E27FC236}">
                            <a16:creationId xmlns:a16="http://schemas.microsoft.com/office/drawing/2014/main" id="{E05DB981-86F2-1004-ACC3-66A7D25CB0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8" name="直線コネクタ 9207">
                        <a:extLst>
                          <a:ext uri="{FF2B5EF4-FFF2-40B4-BE49-F238E27FC236}">
                            <a16:creationId xmlns:a16="http://schemas.microsoft.com/office/drawing/2014/main" id="{4C8CFC52-6368-C562-F2B2-5CB01D5C7E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9" name="直線コネクタ 9208">
                        <a:extLst>
                          <a:ext uri="{FF2B5EF4-FFF2-40B4-BE49-F238E27FC236}">
                            <a16:creationId xmlns:a16="http://schemas.microsoft.com/office/drawing/2014/main" id="{0206190C-6083-FD70-9AA1-A5C5537FB6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77" name="グループ化 9176">
                      <a:extLst>
                        <a:ext uri="{FF2B5EF4-FFF2-40B4-BE49-F238E27FC236}">
                          <a16:creationId xmlns:a16="http://schemas.microsoft.com/office/drawing/2014/main" id="{948003CA-5F60-7413-829B-3D705A1E35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78" name="直線コネクタ 9177">
                        <a:extLst>
                          <a:ext uri="{FF2B5EF4-FFF2-40B4-BE49-F238E27FC236}">
                            <a16:creationId xmlns:a16="http://schemas.microsoft.com/office/drawing/2014/main" id="{03EC6E52-AE5F-9906-195F-EAA63E8FE0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9" name="直線コネクタ 9178">
                        <a:extLst>
                          <a:ext uri="{FF2B5EF4-FFF2-40B4-BE49-F238E27FC236}">
                            <a16:creationId xmlns:a16="http://schemas.microsoft.com/office/drawing/2014/main" id="{792E7FF9-36B7-8944-9DAF-FA415EA15C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0" name="直線コネクタ 9179">
                        <a:extLst>
                          <a:ext uri="{FF2B5EF4-FFF2-40B4-BE49-F238E27FC236}">
                            <a16:creationId xmlns:a16="http://schemas.microsoft.com/office/drawing/2014/main" id="{57E94586-AF87-811A-4B41-CC161C6D26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1" name="直線コネクタ 9180">
                        <a:extLst>
                          <a:ext uri="{FF2B5EF4-FFF2-40B4-BE49-F238E27FC236}">
                            <a16:creationId xmlns:a16="http://schemas.microsoft.com/office/drawing/2014/main" id="{1329303E-0F3B-8CA3-3376-BBBBCEA3FE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2" name="直線コネクタ 9181">
                        <a:extLst>
                          <a:ext uri="{FF2B5EF4-FFF2-40B4-BE49-F238E27FC236}">
                            <a16:creationId xmlns:a16="http://schemas.microsoft.com/office/drawing/2014/main" id="{D4FCD0AB-7CF8-C523-9451-472B1B7F5B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3" name="直線コネクタ 9182">
                        <a:extLst>
                          <a:ext uri="{FF2B5EF4-FFF2-40B4-BE49-F238E27FC236}">
                            <a16:creationId xmlns:a16="http://schemas.microsoft.com/office/drawing/2014/main" id="{C273537C-3DF2-292D-03A8-1B559EC067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4" name="直線コネクタ 9183">
                        <a:extLst>
                          <a:ext uri="{FF2B5EF4-FFF2-40B4-BE49-F238E27FC236}">
                            <a16:creationId xmlns:a16="http://schemas.microsoft.com/office/drawing/2014/main" id="{8FDA44BD-2044-B6F2-D01A-69C7836285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5" name="直線コネクタ 9184">
                        <a:extLst>
                          <a:ext uri="{FF2B5EF4-FFF2-40B4-BE49-F238E27FC236}">
                            <a16:creationId xmlns:a16="http://schemas.microsoft.com/office/drawing/2014/main" id="{939A31CC-8954-C620-1413-24C16BE10D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6" name="直線コネクタ 9185">
                        <a:extLst>
                          <a:ext uri="{FF2B5EF4-FFF2-40B4-BE49-F238E27FC236}">
                            <a16:creationId xmlns:a16="http://schemas.microsoft.com/office/drawing/2014/main" id="{74129022-C5C7-BC26-1D3A-098E8B3B53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7" name="直線コネクタ 9186">
                        <a:extLst>
                          <a:ext uri="{FF2B5EF4-FFF2-40B4-BE49-F238E27FC236}">
                            <a16:creationId xmlns:a16="http://schemas.microsoft.com/office/drawing/2014/main" id="{BD7BE2C2-2740-162C-EF99-F58DDEA520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8" name="直線コネクタ 9187">
                        <a:extLst>
                          <a:ext uri="{FF2B5EF4-FFF2-40B4-BE49-F238E27FC236}">
                            <a16:creationId xmlns:a16="http://schemas.microsoft.com/office/drawing/2014/main" id="{0E882E91-6B16-C058-0A2A-01DA7A19CC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9" name="直線コネクタ 9188">
                        <a:extLst>
                          <a:ext uri="{FF2B5EF4-FFF2-40B4-BE49-F238E27FC236}">
                            <a16:creationId xmlns:a16="http://schemas.microsoft.com/office/drawing/2014/main" id="{CB6AB4D3-4D83-AE0B-B99E-B53F41E96F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0" name="直線コネクタ 9189">
                        <a:extLst>
                          <a:ext uri="{FF2B5EF4-FFF2-40B4-BE49-F238E27FC236}">
                            <a16:creationId xmlns:a16="http://schemas.microsoft.com/office/drawing/2014/main" id="{DED4CDE7-8C95-0571-0D3E-B45DD856A0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1" name="直線コネクタ 9190">
                        <a:extLst>
                          <a:ext uri="{FF2B5EF4-FFF2-40B4-BE49-F238E27FC236}">
                            <a16:creationId xmlns:a16="http://schemas.microsoft.com/office/drawing/2014/main" id="{E557521F-4712-36E7-6D8B-240A5F07CB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2" name="直線コネクタ 9191">
                        <a:extLst>
                          <a:ext uri="{FF2B5EF4-FFF2-40B4-BE49-F238E27FC236}">
                            <a16:creationId xmlns:a16="http://schemas.microsoft.com/office/drawing/2014/main" id="{74C5915A-B12B-4B90-BC1F-CBFC07DB13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3" name="直線コネクタ 9192">
                        <a:extLst>
                          <a:ext uri="{FF2B5EF4-FFF2-40B4-BE49-F238E27FC236}">
                            <a16:creationId xmlns:a16="http://schemas.microsoft.com/office/drawing/2014/main" id="{59336525-900D-BAE4-1E2A-CDBC37FC71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7" name="グループ化 9106">
                    <a:extLst>
                      <a:ext uri="{FF2B5EF4-FFF2-40B4-BE49-F238E27FC236}">
                        <a16:creationId xmlns:a16="http://schemas.microsoft.com/office/drawing/2014/main" id="{06439C8C-AB7D-58B8-9576-D0F738A79079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42" name="グループ化 9141">
                      <a:extLst>
                        <a:ext uri="{FF2B5EF4-FFF2-40B4-BE49-F238E27FC236}">
                          <a16:creationId xmlns:a16="http://schemas.microsoft.com/office/drawing/2014/main" id="{375F6F22-C6EA-5A01-913D-44FB7E422D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60" name="直線コネクタ 9159">
                        <a:extLst>
                          <a:ext uri="{FF2B5EF4-FFF2-40B4-BE49-F238E27FC236}">
                            <a16:creationId xmlns:a16="http://schemas.microsoft.com/office/drawing/2014/main" id="{BD2E6746-55F8-32A6-CC35-168B2D67D5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1" name="直線コネクタ 9160">
                        <a:extLst>
                          <a:ext uri="{FF2B5EF4-FFF2-40B4-BE49-F238E27FC236}">
                            <a16:creationId xmlns:a16="http://schemas.microsoft.com/office/drawing/2014/main" id="{C6802ACD-BCA1-BC98-6810-E6551938F6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2" name="直線コネクタ 9161">
                        <a:extLst>
                          <a:ext uri="{FF2B5EF4-FFF2-40B4-BE49-F238E27FC236}">
                            <a16:creationId xmlns:a16="http://schemas.microsoft.com/office/drawing/2014/main" id="{5E140F3A-058B-D97C-1BDE-4C6D096525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3" name="直線コネクタ 9162">
                        <a:extLst>
                          <a:ext uri="{FF2B5EF4-FFF2-40B4-BE49-F238E27FC236}">
                            <a16:creationId xmlns:a16="http://schemas.microsoft.com/office/drawing/2014/main" id="{70CA7E83-98F8-D8A0-03C8-DB57A7D8DB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4" name="直線コネクタ 9163">
                        <a:extLst>
                          <a:ext uri="{FF2B5EF4-FFF2-40B4-BE49-F238E27FC236}">
                            <a16:creationId xmlns:a16="http://schemas.microsoft.com/office/drawing/2014/main" id="{93BD759A-2BF7-8556-DF71-69B8DA9F26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5" name="直線コネクタ 9164">
                        <a:extLst>
                          <a:ext uri="{FF2B5EF4-FFF2-40B4-BE49-F238E27FC236}">
                            <a16:creationId xmlns:a16="http://schemas.microsoft.com/office/drawing/2014/main" id="{F0DE916C-5F87-FACC-D311-91400321F7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6" name="直線コネクタ 9165">
                        <a:extLst>
                          <a:ext uri="{FF2B5EF4-FFF2-40B4-BE49-F238E27FC236}">
                            <a16:creationId xmlns:a16="http://schemas.microsoft.com/office/drawing/2014/main" id="{FDCEC6A3-B91B-0625-5177-BE55697086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7" name="直線コネクタ 9166">
                        <a:extLst>
                          <a:ext uri="{FF2B5EF4-FFF2-40B4-BE49-F238E27FC236}">
                            <a16:creationId xmlns:a16="http://schemas.microsoft.com/office/drawing/2014/main" id="{77D846B9-8E20-8DFA-8F8B-40A7A7D57B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8" name="直線コネクタ 9167">
                        <a:extLst>
                          <a:ext uri="{FF2B5EF4-FFF2-40B4-BE49-F238E27FC236}">
                            <a16:creationId xmlns:a16="http://schemas.microsoft.com/office/drawing/2014/main" id="{F3EB1CEC-8745-AD04-9D02-462410D335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9" name="直線コネクタ 9168">
                        <a:extLst>
                          <a:ext uri="{FF2B5EF4-FFF2-40B4-BE49-F238E27FC236}">
                            <a16:creationId xmlns:a16="http://schemas.microsoft.com/office/drawing/2014/main" id="{5AAF5D17-8D28-69E2-7AD4-05A4427C37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0" name="直線コネクタ 9169">
                        <a:extLst>
                          <a:ext uri="{FF2B5EF4-FFF2-40B4-BE49-F238E27FC236}">
                            <a16:creationId xmlns:a16="http://schemas.microsoft.com/office/drawing/2014/main" id="{E684E78B-D436-C81F-47DC-C32F8405B9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1" name="直線コネクタ 9170">
                        <a:extLst>
                          <a:ext uri="{FF2B5EF4-FFF2-40B4-BE49-F238E27FC236}">
                            <a16:creationId xmlns:a16="http://schemas.microsoft.com/office/drawing/2014/main" id="{DBC715FD-BB3A-D2D7-0E36-D40212921D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2" name="直線コネクタ 9171">
                        <a:extLst>
                          <a:ext uri="{FF2B5EF4-FFF2-40B4-BE49-F238E27FC236}">
                            <a16:creationId xmlns:a16="http://schemas.microsoft.com/office/drawing/2014/main" id="{6D1ADD8D-4731-B063-6A8B-BB9622A122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3" name="直線コネクタ 9172">
                        <a:extLst>
                          <a:ext uri="{FF2B5EF4-FFF2-40B4-BE49-F238E27FC236}">
                            <a16:creationId xmlns:a16="http://schemas.microsoft.com/office/drawing/2014/main" id="{B8BF601C-7955-72CD-903C-DF4698A99C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4" name="直線コネクタ 9173">
                        <a:extLst>
                          <a:ext uri="{FF2B5EF4-FFF2-40B4-BE49-F238E27FC236}">
                            <a16:creationId xmlns:a16="http://schemas.microsoft.com/office/drawing/2014/main" id="{E4CDC6C8-ACA5-C23E-1BDB-6E107F3BA4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5" name="直線コネクタ 9174">
                        <a:extLst>
                          <a:ext uri="{FF2B5EF4-FFF2-40B4-BE49-F238E27FC236}">
                            <a16:creationId xmlns:a16="http://schemas.microsoft.com/office/drawing/2014/main" id="{538D7525-39C0-D1DA-86CB-6791880B9C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43" name="グループ化 9142">
                      <a:extLst>
                        <a:ext uri="{FF2B5EF4-FFF2-40B4-BE49-F238E27FC236}">
                          <a16:creationId xmlns:a16="http://schemas.microsoft.com/office/drawing/2014/main" id="{B1685B47-669B-317B-C781-AE246EB0C3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44" name="直線コネクタ 9143">
                        <a:extLst>
                          <a:ext uri="{FF2B5EF4-FFF2-40B4-BE49-F238E27FC236}">
                            <a16:creationId xmlns:a16="http://schemas.microsoft.com/office/drawing/2014/main" id="{1116F87C-CA4D-81B5-A8E0-BD6E50016D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5" name="直線コネクタ 9144">
                        <a:extLst>
                          <a:ext uri="{FF2B5EF4-FFF2-40B4-BE49-F238E27FC236}">
                            <a16:creationId xmlns:a16="http://schemas.microsoft.com/office/drawing/2014/main" id="{FD5B49CB-93C0-6704-AB9A-FF0DE26F2C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6" name="直線コネクタ 9145">
                        <a:extLst>
                          <a:ext uri="{FF2B5EF4-FFF2-40B4-BE49-F238E27FC236}">
                            <a16:creationId xmlns:a16="http://schemas.microsoft.com/office/drawing/2014/main" id="{2E78C8B1-C5B4-B60E-F1D9-0F0B30E09A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7" name="直線コネクタ 9146">
                        <a:extLst>
                          <a:ext uri="{FF2B5EF4-FFF2-40B4-BE49-F238E27FC236}">
                            <a16:creationId xmlns:a16="http://schemas.microsoft.com/office/drawing/2014/main" id="{4D4C85BA-FC98-E36E-E9E9-68A3B24659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8" name="直線コネクタ 9147">
                        <a:extLst>
                          <a:ext uri="{FF2B5EF4-FFF2-40B4-BE49-F238E27FC236}">
                            <a16:creationId xmlns:a16="http://schemas.microsoft.com/office/drawing/2014/main" id="{9938E247-3557-1FC7-02D2-7818288262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9" name="直線コネクタ 9148">
                        <a:extLst>
                          <a:ext uri="{FF2B5EF4-FFF2-40B4-BE49-F238E27FC236}">
                            <a16:creationId xmlns:a16="http://schemas.microsoft.com/office/drawing/2014/main" id="{CF081B0B-90C1-F2E2-45FD-F2F6508A6D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0" name="直線コネクタ 9149">
                        <a:extLst>
                          <a:ext uri="{FF2B5EF4-FFF2-40B4-BE49-F238E27FC236}">
                            <a16:creationId xmlns:a16="http://schemas.microsoft.com/office/drawing/2014/main" id="{BDC08F58-8D7C-1A97-3647-6F3606D3DD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1" name="直線コネクタ 9150">
                        <a:extLst>
                          <a:ext uri="{FF2B5EF4-FFF2-40B4-BE49-F238E27FC236}">
                            <a16:creationId xmlns:a16="http://schemas.microsoft.com/office/drawing/2014/main" id="{466030AD-5392-A9A6-A2C5-852E60F3CB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2" name="直線コネクタ 9151">
                        <a:extLst>
                          <a:ext uri="{FF2B5EF4-FFF2-40B4-BE49-F238E27FC236}">
                            <a16:creationId xmlns:a16="http://schemas.microsoft.com/office/drawing/2014/main" id="{874F0316-0660-12CB-4C4C-00CD8FF149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3" name="直線コネクタ 9152">
                        <a:extLst>
                          <a:ext uri="{FF2B5EF4-FFF2-40B4-BE49-F238E27FC236}">
                            <a16:creationId xmlns:a16="http://schemas.microsoft.com/office/drawing/2014/main" id="{3F3D85C0-7E32-328D-762E-1DECF421F0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4" name="直線コネクタ 9153">
                        <a:extLst>
                          <a:ext uri="{FF2B5EF4-FFF2-40B4-BE49-F238E27FC236}">
                            <a16:creationId xmlns:a16="http://schemas.microsoft.com/office/drawing/2014/main" id="{AF93DB1E-BBD9-422B-8C81-4CC8F5110B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5" name="直線コネクタ 9154">
                        <a:extLst>
                          <a:ext uri="{FF2B5EF4-FFF2-40B4-BE49-F238E27FC236}">
                            <a16:creationId xmlns:a16="http://schemas.microsoft.com/office/drawing/2014/main" id="{F2AEEB0D-56E6-3D50-30FC-912C4FEF77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6" name="直線コネクタ 9155">
                        <a:extLst>
                          <a:ext uri="{FF2B5EF4-FFF2-40B4-BE49-F238E27FC236}">
                            <a16:creationId xmlns:a16="http://schemas.microsoft.com/office/drawing/2014/main" id="{9891A4A5-FFD0-BE73-835A-84B08D209A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7" name="直線コネクタ 9156">
                        <a:extLst>
                          <a:ext uri="{FF2B5EF4-FFF2-40B4-BE49-F238E27FC236}">
                            <a16:creationId xmlns:a16="http://schemas.microsoft.com/office/drawing/2014/main" id="{B9A0639A-9F62-7C2D-0CF4-24BD0DE5CE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8" name="直線コネクタ 9157">
                        <a:extLst>
                          <a:ext uri="{FF2B5EF4-FFF2-40B4-BE49-F238E27FC236}">
                            <a16:creationId xmlns:a16="http://schemas.microsoft.com/office/drawing/2014/main" id="{60ED13A7-8A9C-7C3F-DD28-EA1A41D4F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9" name="直線コネクタ 9158">
                        <a:extLst>
                          <a:ext uri="{FF2B5EF4-FFF2-40B4-BE49-F238E27FC236}">
                            <a16:creationId xmlns:a16="http://schemas.microsoft.com/office/drawing/2014/main" id="{DB249259-8081-EFB8-97B2-C2241F0922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8" name="グループ化 9107">
                    <a:extLst>
                      <a:ext uri="{FF2B5EF4-FFF2-40B4-BE49-F238E27FC236}">
                        <a16:creationId xmlns:a16="http://schemas.microsoft.com/office/drawing/2014/main" id="{ADEBD605-8AEE-DB43-226F-0BEFCBC93975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26" name="直線コネクタ 9125">
                      <a:extLst>
                        <a:ext uri="{FF2B5EF4-FFF2-40B4-BE49-F238E27FC236}">
                          <a16:creationId xmlns:a16="http://schemas.microsoft.com/office/drawing/2014/main" id="{50452108-CBBE-FA06-07BD-682418E77E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7" name="直線コネクタ 9126">
                      <a:extLst>
                        <a:ext uri="{FF2B5EF4-FFF2-40B4-BE49-F238E27FC236}">
                          <a16:creationId xmlns:a16="http://schemas.microsoft.com/office/drawing/2014/main" id="{DD14F57B-EC78-8B0F-D235-2CAC0F01CB1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8" name="直線コネクタ 9127">
                      <a:extLst>
                        <a:ext uri="{FF2B5EF4-FFF2-40B4-BE49-F238E27FC236}">
                          <a16:creationId xmlns:a16="http://schemas.microsoft.com/office/drawing/2014/main" id="{827A6D49-9ACB-6BB7-4426-26E3AF583F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9" name="直線コネクタ 9128">
                      <a:extLst>
                        <a:ext uri="{FF2B5EF4-FFF2-40B4-BE49-F238E27FC236}">
                          <a16:creationId xmlns:a16="http://schemas.microsoft.com/office/drawing/2014/main" id="{1663183E-DA30-432C-EE0E-B438516F62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0" name="直線コネクタ 9129">
                      <a:extLst>
                        <a:ext uri="{FF2B5EF4-FFF2-40B4-BE49-F238E27FC236}">
                          <a16:creationId xmlns:a16="http://schemas.microsoft.com/office/drawing/2014/main" id="{C1932D31-97EF-969E-55A9-6107B35C58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1" name="直線コネクタ 9130">
                      <a:extLst>
                        <a:ext uri="{FF2B5EF4-FFF2-40B4-BE49-F238E27FC236}">
                          <a16:creationId xmlns:a16="http://schemas.microsoft.com/office/drawing/2014/main" id="{19AEE60E-4FF1-10D4-B2B6-2E3041A355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2" name="直線コネクタ 9131">
                      <a:extLst>
                        <a:ext uri="{FF2B5EF4-FFF2-40B4-BE49-F238E27FC236}">
                          <a16:creationId xmlns:a16="http://schemas.microsoft.com/office/drawing/2014/main" id="{B30DEFB8-AECE-9593-18AE-089CFCE3AA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3" name="直線コネクタ 9132">
                      <a:extLst>
                        <a:ext uri="{FF2B5EF4-FFF2-40B4-BE49-F238E27FC236}">
                          <a16:creationId xmlns:a16="http://schemas.microsoft.com/office/drawing/2014/main" id="{E07CD998-C72B-F0D7-8FFE-E392D25111D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4" name="直線コネクタ 9133">
                      <a:extLst>
                        <a:ext uri="{FF2B5EF4-FFF2-40B4-BE49-F238E27FC236}">
                          <a16:creationId xmlns:a16="http://schemas.microsoft.com/office/drawing/2014/main" id="{C9AFA0AE-C2C9-AA08-85B5-2EEE624804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5" name="直線コネクタ 9134">
                      <a:extLst>
                        <a:ext uri="{FF2B5EF4-FFF2-40B4-BE49-F238E27FC236}">
                          <a16:creationId xmlns:a16="http://schemas.microsoft.com/office/drawing/2014/main" id="{EC138C22-A5C4-1CE0-96C0-D531403D8E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6" name="直線コネクタ 9135">
                      <a:extLst>
                        <a:ext uri="{FF2B5EF4-FFF2-40B4-BE49-F238E27FC236}">
                          <a16:creationId xmlns:a16="http://schemas.microsoft.com/office/drawing/2014/main" id="{33ACE5C0-4B99-A5D4-D405-4FF78FBE95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7" name="直線コネクタ 9136">
                      <a:extLst>
                        <a:ext uri="{FF2B5EF4-FFF2-40B4-BE49-F238E27FC236}">
                          <a16:creationId xmlns:a16="http://schemas.microsoft.com/office/drawing/2014/main" id="{DFB7DBC3-BBFE-12C7-392A-976D23C874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8" name="直線コネクタ 9137">
                      <a:extLst>
                        <a:ext uri="{FF2B5EF4-FFF2-40B4-BE49-F238E27FC236}">
                          <a16:creationId xmlns:a16="http://schemas.microsoft.com/office/drawing/2014/main" id="{E91E14D3-1F94-0390-2FDC-814853AB97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9" name="直線コネクタ 9138">
                      <a:extLst>
                        <a:ext uri="{FF2B5EF4-FFF2-40B4-BE49-F238E27FC236}">
                          <a16:creationId xmlns:a16="http://schemas.microsoft.com/office/drawing/2014/main" id="{7C4153C1-3424-1FBE-2B16-C4D408E8A8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0" name="直線コネクタ 9139">
                      <a:extLst>
                        <a:ext uri="{FF2B5EF4-FFF2-40B4-BE49-F238E27FC236}">
                          <a16:creationId xmlns:a16="http://schemas.microsoft.com/office/drawing/2014/main" id="{9E660A91-C00E-AB42-1FD3-3E038B4000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1" name="直線コネクタ 9140">
                      <a:extLst>
                        <a:ext uri="{FF2B5EF4-FFF2-40B4-BE49-F238E27FC236}">
                          <a16:creationId xmlns:a16="http://schemas.microsoft.com/office/drawing/2014/main" id="{4DB5B2A0-A9E8-30A2-7A31-0B70A14AAA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09" name="グループ化 9108">
                    <a:extLst>
                      <a:ext uri="{FF2B5EF4-FFF2-40B4-BE49-F238E27FC236}">
                        <a16:creationId xmlns:a16="http://schemas.microsoft.com/office/drawing/2014/main" id="{EE0DCFD4-7F5A-1AEF-12B3-67AB9875181E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10" name="直線コネクタ 9109">
                      <a:extLst>
                        <a:ext uri="{FF2B5EF4-FFF2-40B4-BE49-F238E27FC236}">
                          <a16:creationId xmlns:a16="http://schemas.microsoft.com/office/drawing/2014/main" id="{65EEFBF2-94E3-0DC2-EC0D-29EE3A79A9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1" name="直線コネクタ 9110">
                      <a:extLst>
                        <a:ext uri="{FF2B5EF4-FFF2-40B4-BE49-F238E27FC236}">
                          <a16:creationId xmlns:a16="http://schemas.microsoft.com/office/drawing/2014/main" id="{21A6908C-B876-8E32-4902-C81611A733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2" name="直線コネクタ 9111">
                      <a:extLst>
                        <a:ext uri="{FF2B5EF4-FFF2-40B4-BE49-F238E27FC236}">
                          <a16:creationId xmlns:a16="http://schemas.microsoft.com/office/drawing/2014/main" id="{422555FE-58BC-8B99-5535-E4836AB42A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3" name="直線コネクタ 9112">
                      <a:extLst>
                        <a:ext uri="{FF2B5EF4-FFF2-40B4-BE49-F238E27FC236}">
                          <a16:creationId xmlns:a16="http://schemas.microsoft.com/office/drawing/2014/main" id="{2A161577-B395-E372-0B3C-B8AE6CBA09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4" name="直線コネクタ 9113">
                      <a:extLst>
                        <a:ext uri="{FF2B5EF4-FFF2-40B4-BE49-F238E27FC236}">
                          <a16:creationId xmlns:a16="http://schemas.microsoft.com/office/drawing/2014/main" id="{28B95CA7-5D2B-3931-CFCC-A13E4C3587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5" name="直線コネクタ 9114">
                      <a:extLst>
                        <a:ext uri="{FF2B5EF4-FFF2-40B4-BE49-F238E27FC236}">
                          <a16:creationId xmlns:a16="http://schemas.microsoft.com/office/drawing/2014/main" id="{82AE8C5E-EB2C-E382-64CE-B4C7178582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6" name="直線コネクタ 9115">
                      <a:extLst>
                        <a:ext uri="{FF2B5EF4-FFF2-40B4-BE49-F238E27FC236}">
                          <a16:creationId xmlns:a16="http://schemas.microsoft.com/office/drawing/2014/main" id="{20BC1535-BE56-A24B-5B48-F2DAA6898C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7" name="直線コネクタ 9116">
                      <a:extLst>
                        <a:ext uri="{FF2B5EF4-FFF2-40B4-BE49-F238E27FC236}">
                          <a16:creationId xmlns:a16="http://schemas.microsoft.com/office/drawing/2014/main" id="{435563CC-0C39-7049-F80B-632770CFC7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8" name="直線コネクタ 9117">
                      <a:extLst>
                        <a:ext uri="{FF2B5EF4-FFF2-40B4-BE49-F238E27FC236}">
                          <a16:creationId xmlns:a16="http://schemas.microsoft.com/office/drawing/2014/main" id="{F78A1E92-D0C2-60E2-8DC5-9B21B27CAF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9" name="直線コネクタ 9118">
                      <a:extLst>
                        <a:ext uri="{FF2B5EF4-FFF2-40B4-BE49-F238E27FC236}">
                          <a16:creationId xmlns:a16="http://schemas.microsoft.com/office/drawing/2014/main" id="{4870C173-0A4A-58B7-E319-E545332A8B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0" name="直線コネクタ 9119">
                      <a:extLst>
                        <a:ext uri="{FF2B5EF4-FFF2-40B4-BE49-F238E27FC236}">
                          <a16:creationId xmlns:a16="http://schemas.microsoft.com/office/drawing/2014/main" id="{D20DE2B3-6934-C12C-7CBA-65214041E5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1" name="直線コネクタ 9120">
                      <a:extLst>
                        <a:ext uri="{FF2B5EF4-FFF2-40B4-BE49-F238E27FC236}">
                          <a16:creationId xmlns:a16="http://schemas.microsoft.com/office/drawing/2014/main" id="{ED89031F-9F57-2A69-EE50-226CEC5935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2" name="直線コネクタ 9121">
                      <a:extLst>
                        <a:ext uri="{FF2B5EF4-FFF2-40B4-BE49-F238E27FC236}">
                          <a16:creationId xmlns:a16="http://schemas.microsoft.com/office/drawing/2014/main" id="{B24C87A4-9DAC-12DA-245C-9460A3189C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3" name="直線コネクタ 9122">
                      <a:extLst>
                        <a:ext uri="{FF2B5EF4-FFF2-40B4-BE49-F238E27FC236}">
                          <a16:creationId xmlns:a16="http://schemas.microsoft.com/office/drawing/2014/main" id="{8F0A3B9C-A0BB-6BAA-8340-202D922A3B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4" name="直線コネクタ 9123">
                      <a:extLst>
                        <a:ext uri="{FF2B5EF4-FFF2-40B4-BE49-F238E27FC236}">
                          <a16:creationId xmlns:a16="http://schemas.microsoft.com/office/drawing/2014/main" id="{E17A4CC0-00CE-35EB-7DD9-65B36DC669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5" name="直線コネクタ 9124">
                      <a:extLst>
                        <a:ext uri="{FF2B5EF4-FFF2-40B4-BE49-F238E27FC236}">
                          <a16:creationId xmlns:a16="http://schemas.microsoft.com/office/drawing/2014/main" id="{60697CC2-76F9-2CAF-87EE-9EE12FBB32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076" name="グループ化 9075">
                  <a:extLst>
                    <a:ext uri="{FF2B5EF4-FFF2-40B4-BE49-F238E27FC236}">
                      <a16:creationId xmlns:a16="http://schemas.microsoft.com/office/drawing/2014/main" id="{2A4DD6C9-12A0-D6F3-A15A-DAD54B053E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8" name="直線コネクタ 9097">
                    <a:extLst>
                      <a:ext uri="{FF2B5EF4-FFF2-40B4-BE49-F238E27FC236}">
                        <a16:creationId xmlns:a16="http://schemas.microsoft.com/office/drawing/2014/main" id="{F77848EE-99ED-EC04-90CE-77D08B862C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9" name="直線コネクタ 9098">
                    <a:extLst>
                      <a:ext uri="{FF2B5EF4-FFF2-40B4-BE49-F238E27FC236}">
                        <a16:creationId xmlns:a16="http://schemas.microsoft.com/office/drawing/2014/main" id="{117EA4CF-6650-BF11-56B7-68889423B8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0" name="直線コネクタ 9099">
                    <a:extLst>
                      <a:ext uri="{FF2B5EF4-FFF2-40B4-BE49-F238E27FC236}">
                        <a16:creationId xmlns:a16="http://schemas.microsoft.com/office/drawing/2014/main" id="{A5607C81-A347-49C3-6E82-C4C768655D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1" name="直線コネクタ 9100">
                    <a:extLst>
                      <a:ext uri="{FF2B5EF4-FFF2-40B4-BE49-F238E27FC236}">
                        <a16:creationId xmlns:a16="http://schemas.microsoft.com/office/drawing/2014/main" id="{2F32FB0A-5812-D10F-71D6-94FBC9457A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2" name="直線コネクタ 9101">
                    <a:extLst>
                      <a:ext uri="{FF2B5EF4-FFF2-40B4-BE49-F238E27FC236}">
                        <a16:creationId xmlns:a16="http://schemas.microsoft.com/office/drawing/2014/main" id="{9F8D89F6-AF1C-F521-7058-77CB3F3B6B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3" name="直線コネクタ 9102">
                    <a:extLst>
                      <a:ext uri="{FF2B5EF4-FFF2-40B4-BE49-F238E27FC236}">
                        <a16:creationId xmlns:a16="http://schemas.microsoft.com/office/drawing/2014/main" id="{23E24ABA-006E-B781-C22F-D01A7ABF1A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7" name="グループ化 9076">
                  <a:extLst>
                    <a:ext uri="{FF2B5EF4-FFF2-40B4-BE49-F238E27FC236}">
                      <a16:creationId xmlns:a16="http://schemas.microsoft.com/office/drawing/2014/main" id="{2E39385B-4A1A-C948-751A-9B08466EC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2" name="直線コネクタ 9091">
                    <a:extLst>
                      <a:ext uri="{FF2B5EF4-FFF2-40B4-BE49-F238E27FC236}">
                        <a16:creationId xmlns:a16="http://schemas.microsoft.com/office/drawing/2014/main" id="{53FEA8F2-2B3E-074E-7774-B15BE1298A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3" name="直線コネクタ 9092">
                    <a:extLst>
                      <a:ext uri="{FF2B5EF4-FFF2-40B4-BE49-F238E27FC236}">
                        <a16:creationId xmlns:a16="http://schemas.microsoft.com/office/drawing/2014/main" id="{56C3771E-8A57-4FB6-CDB3-80DF6F369E4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4" name="直線コネクタ 9093">
                    <a:extLst>
                      <a:ext uri="{FF2B5EF4-FFF2-40B4-BE49-F238E27FC236}">
                        <a16:creationId xmlns:a16="http://schemas.microsoft.com/office/drawing/2014/main" id="{B3C9792D-4D9B-F845-F0BF-5EC730654C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5" name="直線コネクタ 9094">
                    <a:extLst>
                      <a:ext uri="{FF2B5EF4-FFF2-40B4-BE49-F238E27FC236}">
                        <a16:creationId xmlns:a16="http://schemas.microsoft.com/office/drawing/2014/main" id="{FAA74916-A848-7A96-A7DB-3BF53589F1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6" name="直線コネクタ 9095">
                    <a:extLst>
                      <a:ext uri="{FF2B5EF4-FFF2-40B4-BE49-F238E27FC236}">
                        <a16:creationId xmlns:a16="http://schemas.microsoft.com/office/drawing/2014/main" id="{BF711295-DE62-1BA0-FD87-B39E7C62C4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7" name="直線コネクタ 9096">
                    <a:extLst>
                      <a:ext uri="{FF2B5EF4-FFF2-40B4-BE49-F238E27FC236}">
                        <a16:creationId xmlns:a16="http://schemas.microsoft.com/office/drawing/2014/main" id="{803B58EE-BC01-109D-75CF-DF1A672693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8" name="グループ化 9077">
                  <a:extLst>
                    <a:ext uri="{FF2B5EF4-FFF2-40B4-BE49-F238E27FC236}">
                      <a16:creationId xmlns:a16="http://schemas.microsoft.com/office/drawing/2014/main" id="{9D72A62F-F2C8-6019-A081-27E959E432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6" name="直線コネクタ 9085">
                    <a:extLst>
                      <a:ext uri="{FF2B5EF4-FFF2-40B4-BE49-F238E27FC236}">
                        <a16:creationId xmlns:a16="http://schemas.microsoft.com/office/drawing/2014/main" id="{2145E1E7-5981-4323-4CAC-BB8579CAE4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7" name="直線コネクタ 9086">
                    <a:extLst>
                      <a:ext uri="{FF2B5EF4-FFF2-40B4-BE49-F238E27FC236}">
                        <a16:creationId xmlns:a16="http://schemas.microsoft.com/office/drawing/2014/main" id="{5086D5B1-7743-EF8B-FD10-CC8683A4888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8" name="直線コネクタ 9087">
                    <a:extLst>
                      <a:ext uri="{FF2B5EF4-FFF2-40B4-BE49-F238E27FC236}">
                        <a16:creationId xmlns:a16="http://schemas.microsoft.com/office/drawing/2014/main" id="{BB24E676-D25C-5F66-E505-58DA00A1C5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9" name="直線コネクタ 9088">
                    <a:extLst>
                      <a:ext uri="{FF2B5EF4-FFF2-40B4-BE49-F238E27FC236}">
                        <a16:creationId xmlns:a16="http://schemas.microsoft.com/office/drawing/2014/main" id="{F888A105-1F18-A88E-A943-3BDF7ACA01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0" name="直線コネクタ 9089">
                    <a:extLst>
                      <a:ext uri="{FF2B5EF4-FFF2-40B4-BE49-F238E27FC236}">
                        <a16:creationId xmlns:a16="http://schemas.microsoft.com/office/drawing/2014/main" id="{08D3DE89-0C53-E6E1-4A46-DD70FEF437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1" name="直線コネクタ 9090">
                    <a:extLst>
                      <a:ext uri="{FF2B5EF4-FFF2-40B4-BE49-F238E27FC236}">
                        <a16:creationId xmlns:a16="http://schemas.microsoft.com/office/drawing/2014/main" id="{87B6E013-E4F7-06CB-1852-CA9E32A17F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9" name="グループ化 9078">
                  <a:extLst>
                    <a:ext uri="{FF2B5EF4-FFF2-40B4-BE49-F238E27FC236}">
                      <a16:creationId xmlns:a16="http://schemas.microsoft.com/office/drawing/2014/main" id="{4024C45E-48C7-5990-0BAB-8FD3716B8D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0" name="直線コネクタ 9079">
                    <a:extLst>
                      <a:ext uri="{FF2B5EF4-FFF2-40B4-BE49-F238E27FC236}">
                        <a16:creationId xmlns:a16="http://schemas.microsoft.com/office/drawing/2014/main" id="{A901F4F8-FDD4-C68A-9C21-6B9B49D6C8C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1" name="直線コネクタ 9080">
                    <a:extLst>
                      <a:ext uri="{FF2B5EF4-FFF2-40B4-BE49-F238E27FC236}">
                        <a16:creationId xmlns:a16="http://schemas.microsoft.com/office/drawing/2014/main" id="{74771A79-B2CF-8E36-3DF0-1C3E6CFB46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2" name="直線コネクタ 9081">
                    <a:extLst>
                      <a:ext uri="{FF2B5EF4-FFF2-40B4-BE49-F238E27FC236}">
                        <a16:creationId xmlns:a16="http://schemas.microsoft.com/office/drawing/2014/main" id="{4B47B858-A9C6-BFCB-BE84-D5DC269621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3" name="直線コネクタ 9082">
                    <a:extLst>
                      <a:ext uri="{FF2B5EF4-FFF2-40B4-BE49-F238E27FC236}">
                        <a16:creationId xmlns:a16="http://schemas.microsoft.com/office/drawing/2014/main" id="{30D359F0-11AD-C206-7638-69CEAE96D2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4" name="直線コネクタ 9083">
                    <a:extLst>
                      <a:ext uri="{FF2B5EF4-FFF2-40B4-BE49-F238E27FC236}">
                        <a16:creationId xmlns:a16="http://schemas.microsoft.com/office/drawing/2014/main" id="{A1162C5D-DEA4-44D6-103A-97CA2B332C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5" name="直線コネクタ 9084">
                    <a:extLst>
                      <a:ext uri="{FF2B5EF4-FFF2-40B4-BE49-F238E27FC236}">
                        <a16:creationId xmlns:a16="http://schemas.microsoft.com/office/drawing/2014/main" id="{6208E554-5133-1C37-6287-A84D494F31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8313" name="グループ化 8312">
              <a:extLst>
                <a:ext uri="{FF2B5EF4-FFF2-40B4-BE49-F238E27FC236}">
                  <a16:creationId xmlns:a16="http://schemas.microsoft.com/office/drawing/2014/main" id="{18B13FFD-38C8-27F7-679D-215C11C4ABCA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8314" name="グループ化 8313">
                <a:extLst>
                  <a:ext uri="{FF2B5EF4-FFF2-40B4-BE49-F238E27FC236}">
                    <a16:creationId xmlns:a16="http://schemas.microsoft.com/office/drawing/2014/main" id="{44E39E2A-D42D-E012-949A-F2EB82750798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882" name="正方形/長方形 8881">
                  <a:extLst>
                    <a:ext uri="{FF2B5EF4-FFF2-40B4-BE49-F238E27FC236}">
                      <a16:creationId xmlns:a16="http://schemas.microsoft.com/office/drawing/2014/main" id="{26648686-8895-6550-617D-709BB4E4BACD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883" name="グループ化 8882">
                  <a:extLst>
                    <a:ext uri="{FF2B5EF4-FFF2-40B4-BE49-F238E27FC236}">
                      <a16:creationId xmlns:a16="http://schemas.microsoft.com/office/drawing/2014/main" id="{71CE13B0-DB22-5BAC-01CB-76B589E0FBB6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912" name="グループ化 8911">
                    <a:extLst>
                      <a:ext uri="{FF2B5EF4-FFF2-40B4-BE49-F238E27FC236}">
                        <a16:creationId xmlns:a16="http://schemas.microsoft.com/office/drawing/2014/main" id="{29083BD7-93FA-AF2F-522E-845B7DD2C49A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052" name="正方形/長方形 9051">
                      <a:extLst>
                        <a:ext uri="{FF2B5EF4-FFF2-40B4-BE49-F238E27FC236}">
                          <a16:creationId xmlns:a16="http://schemas.microsoft.com/office/drawing/2014/main" id="{F54B8F85-A0A9-E514-9EB4-0F2AE738A0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3" name="グループ化 9052">
                      <a:extLst>
                        <a:ext uri="{FF2B5EF4-FFF2-40B4-BE49-F238E27FC236}">
                          <a16:creationId xmlns:a16="http://schemas.microsoft.com/office/drawing/2014/main" id="{6553D1E1-FEFE-B102-140A-42D2CD0C89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8" name="正方形/長方形 9067">
                        <a:extLst>
                          <a:ext uri="{FF2B5EF4-FFF2-40B4-BE49-F238E27FC236}">
                            <a16:creationId xmlns:a16="http://schemas.microsoft.com/office/drawing/2014/main" id="{7450BA4D-70E5-CDE5-C76C-1D201D5535E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9" name="正方形/長方形 9068">
                        <a:extLst>
                          <a:ext uri="{FF2B5EF4-FFF2-40B4-BE49-F238E27FC236}">
                            <a16:creationId xmlns:a16="http://schemas.microsoft.com/office/drawing/2014/main" id="{36518D7B-D1C5-89B4-085D-1A623C774F1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054" name="グループ化 9053">
                      <a:extLst>
                        <a:ext uri="{FF2B5EF4-FFF2-40B4-BE49-F238E27FC236}">
                          <a16:creationId xmlns:a16="http://schemas.microsoft.com/office/drawing/2014/main" id="{753B0FC8-DDBF-90C4-C207-D364B4D6B4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064" name="正方形/長方形 9063">
                        <a:extLst>
                          <a:ext uri="{FF2B5EF4-FFF2-40B4-BE49-F238E27FC236}">
                            <a16:creationId xmlns:a16="http://schemas.microsoft.com/office/drawing/2014/main" id="{4B5A92DD-D78B-7EF4-7148-FFD65E1C4D2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065" name="グループ化 9064">
                        <a:extLst>
                          <a:ext uri="{FF2B5EF4-FFF2-40B4-BE49-F238E27FC236}">
                            <a16:creationId xmlns:a16="http://schemas.microsoft.com/office/drawing/2014/main" id="{67770FD1-B03B-84F7-4991-B504960A111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066" name="正方形/長方形 9065">
                          <a:extLst>
                            <a:ext uri="{FF2B5EF4-FFF2-40B4-BE49-F238E27FC236}">
                              <a16:creationId xmlns:a16="http://schemas.microsoft.com/office/drawing/2014/main" id="{F8FFA780-0922-FC63-2F3B-ABDA745B859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067" name="正方形/長方形 9066">
                          <a:extLst>
                            <a:ext uri="{FF2B5EF4-FFF2-40B4-BE49-F238E27FC236}">
                              <a16:creationId xmlns:a16="http://schemas.microsoft.com/office/drawing/2014/main" id="{460935F0-4EEE-DDF0-8CF7-723204DE660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055" name="正方形/長方形 9054">
                      <a:extLst>
                        <a:ext uri="{FF2B5EF4-FFF2-40B4-BE49-F238E27FC236}">
                          <a16:creationId xmlns:a16="http://schemas.microsoft.com/office/drawing/2014/main" id="{DA78D876-EF8C-846A-2D6A-83419B3DBB5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6" name="グループ化 9055">
                      <a:extLst>
                        <a:ext uri="{FF2B5EF4-FFF2-40B4-BE49-F238E27FC236}">
                          <a16:creationId xmlns:a16="http://schemas.microsoft.com/office/drawing/2014/main" id="{006B312D-5429-C583-1CCA-22927233BC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2" name="正方形/長方形 9061">
                        <a:extLst>
                          <a:ext uri="{FF2B5EF4-FFF2-40B4-BE49-F238E27FC236}">
                            <a16:creationId xmlns:a16="http://schemas.microsoft.com/office/drawing/2014/main" id="{BF2EC7DD-4205-8CB0-76AB-629CEB95878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3" name="正方形/長方形 9062">
                        <a:extLst>
                          <a:ext uri="{FF2B5EF4-FFF2-40B4-BE49-F238E27FC236}">
                            <a16:creationId xmlns:a16="http://schemas.microsoft.com/office/drawing/2014/main" id="{DF5A561E-0D39-0514-7D50-4F24F103E1C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7" name="正方形/長方形 9056">
                      <a:extLst>
                        <a:ext uri="{FF2B5EF4-FFF2-40B4-BE49-F238E27FC236}">
                          <a16:creationId xmlns:a16="http://schemas.microsoft.com/office/drawing/2014/main" id="{5AFEF9A1-637F-6D0E-5CA9-479F54DDB95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8" name="グループ化 9057">
                      <a:extLst>
                        <a:ext uri="{FF2B5EF4-FFF2-40B4-BE49-F238E27FC236}">
                          <a16:creationId xmlns:a16="http://schemas.microsoft.com/office/drawing/2014/main" id="{30854761-F5A7-1074-1F3B-EDD63A8861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0" name="正方形/長方形 9059">
                        <a:extLst>
                          <a:ext uri="{FF2B5EF4-FFF2-40B4-BE49-F238E27FC236}">
                            <a16:creationId xmlns:a16="http://schemas.microsoft.com/office/drawing/2014/main" id="{3066EC5C-A7D3-9A12-D0AF-9F5539E8B1E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1" name="正方形/長方形 9060">
                        <a:extLst>
                          <a:ext uri="{FF2B5EF4-FFF2-40B4-BE49-F238E27FC236}">
                            <a16:creationId xmlns:a16="http://schemas.microsoft.com/office/drawing/2014/main" id="{25591065-ECD5-776F-693A-B80819B05B2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9" name="正方形/長方形 9058">
                      <a:extLst>
                        <a:ext uri="{FF2B5EF4-FFF2-40B4-BE49-F238E27FC236}">
                          <a16:creationId xmlns:a16="http://schemas.microsoft.com/office/drawing/2014/main" id="{66F94F8C-BDE6-0D51-D613-685009E401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913" name="グループ化 8912">
                    <a:extLst>
                      <a:ext uri="{FF2B5EF4-FFF2-40B4-BE49-F238E27FC236}">
                        <a16:creationId xmlns:a16="http://schemas.microsoft.com/office/drawing/2014/main" id="{8E878C07-7E8E-D853-15A4-D83C666D4CDA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018" name="グループ化 9017">
                      <a:extLst>
                        <a:ext uri="{FF2B5EF4-FFF2-40B4-BE49-F238E27FC236}">
                          <a16:creationId xmlns:a16="http://schemas.microsoft.com/office/drawing/2014/main" id="{C4083FF7-DB48-9836-E3A1-718CEBEA2D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36" name="直線コネクタ 9035">
                        <a:extLst>
                          <a:ext uri="{FF2B5EF4-FFF2-40B4-BE49-F238E27FC236}">
                            <a16:creationId xmlns:a16="http://schemas.microsoft.com/office/drawing/2014/main" id="{3F7BEAB9-909D-3B8A-4634-BE944218DB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7" name="直線コネクタ 9036">
                        <a:extLst>
                          <a:ext uri="{FF2B5EF4-FFF2-40B4-BE49-F238E27FC236}">
                            <a16:creationId xmlns:a16="http://schemas.microsoft.com/office/drawing/2014/main" id="{483D6F20-D382-3A48-7C3D-448AA8A02C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8" name="直線コネクタ 9037">
                        <a:extLst>
                          <a:ext uri="{FF2B5EF4-FFF2-40B4-BE49-F238E27FC236}">
                            <a16:creationId xmlns:a16="http://schemas.microsoft.com/office/drawing/2014/main" id="{FF2052E3-5770-2C96-3C2A-8D0DA858E2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9" name="直線コネクタ 9038">
                        <a:extLst>
                          <a:ext uri="{FF2B5EF4-FFF2-40B4-BE49-F238E27FC236}">
                            <a16:creationId xmlns:a16="http://schemas.microsoft.com/office/drawing/2014/main" id="{EB01F58D-EE46-461B-90B7-8E51F7F438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0" name="直線コネクタ 9039">
                        <a:extLst>
                          <a:ext uri="{FF2B5EF4-FFF2-40B4-BE49-F238E27FC236}">
                            <a16:creationId xmlns:a16="http://schemas.microsoft.com/office/drawing/2014/main" id="{3087DDBA-CAE7-325D-9EEB-035A685B7C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1" name="直線コネクタ 9040">
                        <a:extLst>
                          <a:ext uri="{FF2B5EF4-FFF2-40B4-BE49-F238E27FC236}">
                            <a16:creationId xmlns:a16="http://schemas.microsoft.com/office/drawing/2014/main" id="{09044641-1030-1EEB-E14C-79526BA9A1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2" name="直線コネクタ 9041">
                        <a:extLst>
                          <a:ext uri="{FF2B5EF4-FFF2-40B4-BE49-F238E27FC236}">
                            <a16:creationId xmlns:a16="http://schemas.microsoft.com/office/drawing/2014/main" id="{62371527-D7E7-7289-3F8B-DE04A40093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3" name="直線コネクタ 9042">
                        <a:extLst>
                          <a:ext uri="{FF2B5EF4-FFF2-40B4-BE49-F238E27FC236}">
                            <a16:creationId xmlns:a16="http://schemas.microsoft.com/office/drawing/2014/main" id="{A0090246-DA24-E03B-16F0-FD6C027D8B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4" name="直線コネクタ 9043">
                        <a:extLst>
                          <a:ext uri="{FF2B5EF4-FFF2-40B4-BE49-F238E27FC236}">
                            <a16:creationId xmlns:a16="http://schemas.microsoft.com/office/drawing/2014/main" id="{9E91938D-9A92-7A7D-15CD-AF868E57F4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5" name="直線コネクタ 9044">
                        <a:extLst>
                          <a:ext uri="{FF2B5EF4-FFF2-40B4-BE49-F238E27FC236}">
                            <a16:creationId xmlns:a16="http://schemas.microsoft.com/office/drawing/2014/main" id="{DF891DD9-61C6-AFCA-526B-3EFAC5FA72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6" name="直線コネクタ 9045">
                        <a:extLst>
                          <a:ext uri="{FF2B5EF4-FFF2-40B4-BE49-F238E27FC236}">
                            <a16:creationId xmlns:a16="http://schemas.microsoft.com/office/drawing/2014/main" id="{C3493B7D-4F15-FCCC-6423-CD6895D83C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7" name="直線コネクタ 9046">
                        <a:extLst>
                          <a:ext uri="{FF2B5EF4-FFF2-40B4-BE49-F238E27FC236}">
                            <a16:creationId xmlns:a16="http://schemas.microsoft.com/office/drawing/2014/main" id="{4966BF5A-5C1B-D711-1E75-FC18E00D13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8" name="直線コネクタ 9047">
                        <a:extLst>
                          <a:ext uri="{FF2B5EF4-FFF2-40B4-BE49-F238E27FC236}">
                            <a16:creationId xmlns:a16="http://schemas.microsoft.com/office/drawing/2014/main" id="{8A41061B-0ACC-A200-6EC4-864206A4BF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9" name="直線コネクタ 9048">
                        <a:extLst>
                          <a:ext uri="{FF2B5EF4-FFF2-40B4-BE49-F238E27FC236}">
                            <a16:creationId xmlns:a16="http://schemas.microsoft.com/office/drawing/2014/main" id="{E69F18FD-A35B-04D2-8D44-EFD6A72D11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0" name="直線コネクタ 9049">
                        <a:extLst>
                          <a:ext uri="{FF2B5EF4-FFF2-40B4-BE49-F238E27FC236}">
                            <a16:creationId xmlns:a16="http://schemas.microsoft.com/office/drawing/2014/main" id="{A517FF7A-399D-813B-DD9B-E255F8FF00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1" name="直線コネクタ 9050">
                        <a:extLst>
                          <a:ext uri="{FF2B5EF4-FFF2-40B4-BE49-F238E27FC236}">
                            <a16:creationId xmlns:a16="http://schemas.microsoft.com/office/drawing/2014/main" id="{D0C4C25F-C517-D6B8-4CA3-73F30B22EF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019" name="グループ化 9018">
                      <a:extLst>
                        <a:ext uri="{FF2B5EF4-FFF2-40B4-BE49-F238E27FC236}">
                          <a16:creationId xmlns:a16="http://schemas.microsoft.com/office/drawing/2014/main" id="{7E5D92C2-E12B-4789-D234-E0E90D0CB0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20" name="直線コネクタ 9019">
                        <a:extLst>
                          <a:ext uri="{FF2B5EF4-FFF2-40B4-BE49-F238E27FC236}">
                            <a16:creationId xmlns:a16="http://schemas.microsoft.com/office/drawing/2014/main" id="{BF39BA99-242D-394E-19AC-8D2C7FA7C7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1" name="直線コネクタ 9020">
                        <a:extLst>
                          <a:ext uri="{FF2B5EF4-FFF2-40B4-BE49-F238E27FC236}">
                            <a16:creationId xmlns:a16="http://schemas.microsoft.com/office/drawing/2014/main" id="{99D6886B-746F-E621-DC01-74CA043907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2" name="直線コネクタ 9021">
                        <a:extLst>
                          <a:ext uri="{FF2B5EF4-FFF2-40B4-BE49-F238E27FC236}">
                            <a16:creationId xmlns:a16="http://schemas.microsoft.com/office/drawing/2014/main" id="{10747504-F670-1813-843C-BACCAA2E9D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3" name="直線コネクタ 9022">
                        <a:extLst>
                          <a:ext uri="{FF2B5EF4-FFF2-40B4-BE49-F238E27FC236}">
                            <a16:creationId xmlns:a16="http://schemas.microsoft.com/office/drawing/2014/main" id="{224E173A-59F1-6F21-3822-D49AA8B035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4" name="直線コネクタ 9023">
                        <a:extLst>
                          <a:ext uri="{FF2B5EF4-FFF2-40B4-BE49-F238E27FC236}">
                            <a16:creationId xmlns:a16="http://schemas.microsoft.com/office/drawing/2014/main" id="{2CC31B80-FE03-3AD0-F5D0-BB41F399E0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5" name="直線コネクタ 9024">
                        <a:extLst>
                          <a:ext uri="{FF2B5EF4-FFF2-40B4-BE49-F238E27FC236}">
                            <a16:creationId xmlns:a16="http://schemas.microsoft.com/office/drawing/2014/main" id="{4726D432-BADE-E9E1-B1E0-C926B50499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6" name="直線コネクタ 9025">
                        <a:extLst>
                          <a:ext uri="{FF2B5EF4-FFF2-40B4-BE49-F238E27FC236}">
                            <a16:creationId xmlns:a16="http://schemas.microsoft.com/office/drawing/2014/main" id="{3A25E1B4-48E9-1FE5-1AEF-0D971D83A9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7" name="直線コネクタ 9026">
                        <a:extLst>
                          <a:ext uri="{FF2B5EF4-FFF2-40B4-BE49-F238E27FC236}">
                            <a16:creationId xmlns:a16="http://schemas.microsoft.com/office/drawing/2014/main" id="{556DC826-68D1-B5FB-BC19-BB848A6180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8" name="直線コネクタ 9027">
                        <a:extLst>
                          <a:ext uri="{FF2B5EF4-FFF2-40B4-BE49-F238E27FC236}">
                            <a16:creationId xmlns:a16="http://schemas.microsoft.com/office/drawing/2014/main" id="{F8AE0703-64C6-F8E9-36D7-107319740B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9" name="直線コネクタ 9028">
                        <a:extLst>
                          <a:ext uri="{FF2B5EF4-FFF2-40B4-BE49-F238E27FC236}">
                            <a16:creationId xmlns:a16="http://schemas.microsoft.com/office/drawing/2014/main" id="{8208A601-E03E-4F0A-F56C-6EA45F3534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0" name="直線コネクタ 9029">
                        <a:extLst>
                          <a:ext uri="{FF2B5EF4-FFF2-40B4-BE49-F238E27FC236}">
                            <a16:creationId xmlns:a16="http://schemas.microsoft.com/office/drawing/2014/main" id="{6C0434F8-FE0A-68E4-79B8-CBA9B7467D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1" name="直線コネクタ 9030">
                        <a:extLst>
                          <a:ext uri="{FF2B5EF4-FFF2-40B4-BE49-F238E27FC236}">
                            <a16:creationId xmlns:a16="http://schemas.microsoft.com/office/drawing/2014/main" id="{236E2B33-053C-9A88-8B4C-0735FB1B6B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2" name="直線コネクタ 9031">
                        <a:extLst>
                          <a:ext uri="{FF2B5EF4-FFF2-40B4-BE49-F238E27FC236}">
                            <a16:creationId xmlns:a16="http://schemas.microsoft.com/office/drawing/2014/main" id="{865B2054-0305-8B45-DE79-3A1DB7E0F6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3" name="直線コネクタ 9032">
                        <a:extLst>
                          <a:ext uri="{FF2B5EF4-FFF2-40B4-BE49-F238E27FC236}">
                            <a16:creationId xmlns:a16="http://schemas.microsoft.com/office/drawing/2014/main" id="{0CC43289-AAED-6F4E-6AA8-FC030489FE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4" name="直線コネクタ 9033">
                        <a:extLst>
                          <a:ext uri="{FF2B5EF4-FFF2-40B4-BE49-F238E27FC236}">
                            <a16:creationId xmlns:a16="http://schemas.microsoft.com/office/drawing/2014/main" id="{DBC0749C-1138-EA8C-CBF0-C359DD5576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5" name="直線コネクタ 9034">
                        <a:extLst>
                          <a:ext uri="{FF2B5EF4-FFF2-40B4-BE49-F238E27FC236}">
                            <a16:creationId xmlns:a16="http://schemas.microsoft.com/office/drawing/2014/main" id="{1834D242-B476-2477-4D0A-20B144B96E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4" name="グループ化 8913">
                    <a:extLst>
                      <a:ext uri="{FF2B5EF4-FFF2-40B4-BE49-F238E27FC236}">
                        <a16:creationId xmlns:a16="http://schemas.microsoft.com/office/drawing/2014/main" id="{9E1C0128-21E4-505A-755B-EFA52B21DFC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84" name="グループ化 8983">
                      <a:extLst>
                        <a:ext uri="{FF2B5EF4-FFF2-40B4-BE49-F238E27FC236}">
                          <a16:creationId xmlns:a16="http://schemas.microsoft.com/office/drawing/2014/main" id="{6A24D95D-D4F0-1EBB-2AE5-BC9A0DEF9B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02" name="直線コネクタ 9001">
                        <a:extLst>
                          <a:ext uri="{FF2B5EF4-FFF2-40B4-BE49-F238E27FC236}">
                            <a16:creationId xmlns:a16="http://schemas.microsoft.com/office/drawing/2014/main" id="{1D99EB1B-3C17-6807-BAC5-5C3F8C9685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3" name="直線コネクタ 9002">
                        <a:extLst>
                          <a:ext uri="{FF2B5EF4-FFF2-40B4-BE49-F238E27FC236}">
                            <a16:creationId xmlns:a16="http://schemas.microsoft.com/office/drawing/2014/main" id="{7DF5D5AB-325B-9FB3-6DA2-B38FD90DF0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4" name="直線コネクタ 9003">
                        <a:extLst>
                          <a:ext uri="{FF2B5EF4-FFF2-40B4-BE49-F238E27FC236}">
                            <a16:creationId xmlns:a16="http://schemas.microsoft.com/office/drawing/2014/main" id="{DD442077-62ED-D1A4-F02C-A2A32ACB18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5" name="直線コネクタ 9004">
                        <a:extLst>
                          <a:ext uri="{FF2B5EF4-FFF2-40B4-BE49-F238E27FC236}">
                            <a16:creationId xmlns:a16="http://schemas.microsoft.com/office/drawing/2014/main" id="{31902CDF-F497-8DA6-991C-8ED5F2FF7E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6" name="直線コネクタ 9005">
                        <a:extLst>
                          <a:ext uri="{FF2B5EF4-FFF2-40B4-BE49-F238E27FC236}">
                            <a16:creationId xmlns:a16="http://schemas.microsoft.com/office/drawing/2014/main" id="{B2162F0C-46A7-6084-D9C5-68A6AACD57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7" name="直線コネクタ 9006">
                        <a:extLst>
                          <a:ext uri="{FF2B5EF4-FFF2-40B4-BE49-F238E27FC236}">
                            <a16:creationId xmlns:a16="http://schemas.microsoft.com/office/drawing/2014/main" id="{7ABE6B00-B6BD-DCE0-1B40-3242BB2E06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8" name="直線コネクタ 9007">
                        <a:extLst>
                          <a:ext uri="{FF2B5EF4-FFF2-40B4-BE49-F238E27FC236}">
                            <a16:creationId xmlns:a16="http://schemas.microsoft.com/office/drawing/2014/main" id="{1D0BC8B8-75BE-FB2F-667D-6204950597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9" name="直線コネクタ 9008">
                        <a:extLst>
                          <a:ext uri="{FF2B5EF4-FFF2-40B4-BE49-F238E27FC236}">
                            <a16:creationId xmlns:a16="http://schemas.microsoft.com/office/drawing/2014/main" id="{A3C83946-037E-60F6-77B1-C10D8B477D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0" name="直線コネクタ 9009">
                        <a:extLst>
                          <a:ext uri="{FF2B5EF4-FFF2-40B4-BE49-F238E27FC236}">
                            <a16:creationId xmlns:a16="http://schemas.microsoft.com/office/drawing/2014/main" id="{9CAC4FF7-C946-870C-E2E3-D10A67BFE6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1" name="直線コネクタ 9010">
                        <a:extLst>
                          <a:ext uri="{FF2B5EF4-FFF2-40B4-BE49-F238E27FC236}">
                            <a16:creationId xmlns:a16="http://schemas.microsoft.com/office/drawing/2014/main" id="{A7BFAE1B-FF9F-C1B9-F74F-71F7E4A8AA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2" name="直線コネクタ 9011">
                        <a:extLst>
                          <a:ext uri="{FF2B5EF4-FFF2-40B4-BE49-F238E27FC236}">
                            <a16:creationId xmlns:a16="http://schemas.microsoft.com/office/drawing/2014/main" id="{0E12B849-8324-8D64-BCB9-328D502205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3" name="直線コネクタ 9012">
                        <a:extLst>
                          <a:ext uri="{FF2B5EF4-FFF2-40B4-BE49-F238E27FC236}">
                            <a16:creationId xmlns:a16="http://schemas.microsoft.com/office/drawing/2014/main" id="{351B2C9F-6EB0-A57D-E241-B33F4F7CE1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4" name="直線コネクタ 9013">
                        <a:extLst>
                          <a:ext uri="{FF2B5EF4-FFF2-40B4-BE49-F238E27FC236}">
                            <a16:creationId xmlns:a16="http://schemas.microsoft.com/office/drawing/2014/main" id="{94BE0991-4885-2E98-9F8B-D1963B75C0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5" name="直線コネクタ 9014">
                        <a:extLst>
                          <a:ext uri="{FF2B5EF4-FFF2-40B4-BE49-F238E27FC236}">
                            <a16:creationId xmlns:a16="http://schemas.microsoft.com/office/drawing/2014/main" id="{1E68FD95-B4E8-E355-91AE-F71A6743B6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6" name="直線コネクタ 9015">
                        <a:extLst>
                          <a:ext uri="{FF2B5EF4-FFF2-40B4-BE49-F238E27FC236}">
                            <a16:creationId xmlns:a16="http://schemas.microsoft.com/office/drawing/2014/main" id="{13573705-A649-AC3A-60A6-3253A8FB4E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7" name="直線コネクタ 9016">
                        <a:extLst>
                          <a:ext uri="{FF2B5EF4-FFF2-40B4-BE49-F238E27FC236}">
                            <a16:creationId xmlns:a16="http://schemas.microsoft.com/office/drawing/2014/main" id="{029B92A8-2B3A-5A37-1F9F-93EBF4060D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85" name="グループ化 8984">
                      <a:extLst>
                        <a:ext uri="{FF2B5EF4-FFF2-40B4-BE49-F238E27FC236}">
                          <a16:creationId xmlns:a16="http://schemas.microsoft.com/office/drawing/2014/main" id="{354989B1-1FC9-C51D-9082-B178EBF8BC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86" name="直線コネクタ 8985">
                        <a:extLst>
                          <a:ext uri="{FF2B5EF4-FFF2-40B4-BE49-F238E27FC236}">
                            <a16:creationId xmlns:a16="http://schemas.microsoft.com/office/drawing/2014/main" id="{C80BCD63-FAA8-7397-371D-98074B667E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7" name="直線コネクタ 8986">
                        <a:extLst>
                          <a:ext uri="{FF2B5EF4-FFF2-40B4-BE49-F238E27FC236}">
                            <a16:creationId xmlns:a16="http://schemas.microsoft.com/office/drawing/2014/main" id="{120F869A-FF91-3AC2-C973-C71DB8FA7D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8" name="直線コネクタ 8987">
                        <a:extLst>
                          <a:ext uri="{FF2B5EF4-FFF2-40B4-BE49-F238E27FC236}">
                            <a16:creationId xmlns:a16="http://schemas.microsoft.com/office/drawing/2014/main" id="{C0A4C728-B560-307C-3088-AB62E71B08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9" name="直線コネクタ 8988">
                        <a:extLst>
                          <a:ext uri="{FF2B5EF4-FFF2-40B4-BE49-F238E27FC236}">
                            <a16:creationId xmlns:a16="http://schemas.microsoft.com/office/drawing/2014/main" id="{EF257DAF-AC82-3F0E-C015-B652E728EA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0" name="直線コネクタ 8989">
                        <a:extLst>
                          <a:ext uri="{FF2B5EF4-FFF2-40B4-BE49-F238E27FC236}">
                            <a16:creationId xmlns:a16="http://schemas.microsoft.com/office/drawing/2014/main" id="{5C40ACAE-03C8-A5D2-CF87-50F3F775CB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1" name="直線コネクタ 8990">
                        <a:extLst>
                          <a:ext uri="{FF2B5EF4-FFF2-40B4-BE49-F238E27FC236}">
                            <a16:creationId xmlns:a16="http://schemas.microsoft.com/office/drawing/2014/main" id="{3B9FAAF4-A226-4591-6E66-769E86DACD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2" name="直線コネクタ 8991">
                        <a:extLst>
                          <a:ext uri="{FF2B5EF4-FFF2-40B4-BE49-F238E27FC236}">
                            <a16:creationId xmlns:a16="http://schemas.microsoft.com/office/drawing/2014/main" id="{A661873F-1424-2F17-7B8C-DDB8071D48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3" name="直線コネクタ 8992">
                        <a:extLst>
                          <a:ext uri="{FF2B5EF4-FFF2-40B4-BE49-F238E27FC236}">
                            <a16:creationId xmlns:a16="http://schemas.microsoft.com/office/drawing/2014/main" id="{6E9DDA1F-941B-29D0-EE0C-2AE0FFDAE8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4" name="直線コネクタ 8993">
                        <a:extLst>
                          <a:ext uri="{FF2B5EF4-FFF2-40B4-BE49-F238E27FC236}">
                            <a16:creationId xmlns:a16="http://schemas.microsoft.com/office/drawing/2014/main" id="{7FD299E0-A0A8-344D-F0C3-FDF209A849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5" name="直線コネクタ 8994">
                        <a:extLst>
                          <a:ext uri="{FF2B5EF4-FFF2-40B4-BE49-F238E27FC236}">
                            <a16:creationId xmlns:a16="http://schemas.microsoft.com/office/drawing/2014/main" id="{ECF6A38F-A23B-3FF3-6465-AE85AEC55E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6" name="直線コネクタ 8995">
                        <a:extLst>
                          <a:ext uri="{FF2B5EF4-FFF2-40B4-BE49-F238E27FC236}">
                            <a16:creationId xmlns:a16="http://schemas.microsoft.com/office/drawing/2014/main" id="{B6A9B657-C4E8-06CE-1C30-1F7C1F3BFB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7" name="直線コネクタ 8996">
                        <a:extLst>
                          <a:ext uri="{FF2B5EF4-FFF2-40B4-BE49-F238E27FC236}">
                            <a16:creationId xmlns:a16="http://schemas.microsoft.com/office/drawing/2014/main" id="{568CD618-1CFD-B900-D16E-5ADCFCF007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8" name="直線コネクタ 8997">
                        <a:extLst>
                          <a:ext uri="{FF2B5EF4-FFF2-40B4-BE49-F238E27FC236}">
                            <a16:creationId xmlns:a16="http://schemas.microsoft.com/office/drawing/2014/main" id="{A0CB6618-0FF9-7AC8-3C08-77BFA5E145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9" name="直線コネクタ 8998">
                        <a:extLst>
                          <a:ext uri="{FF2B5EF4-FFF2-40B4-BE49-F238E27FC236}">
                            <a16:creationId xmlns:a16="http://schemas.microsoft.com/office/drawing/2014/main" id="{15C2F6A0-5347-1E29-5F73-7018D62EF8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0" name="直線コネクタ 8999">
                        <a:extLst>
                          <a:ext uri="{FF2B5EF4-FFF2-40B4-BE49-F238E27FC236}">
                            <a16:creationId xmlns:a16="http://schemas.microsoft.com/office/drawing/2014/main" id="{646D3C4A-19B5-5453-303B-FCEAA1BD32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1" name="直線コネクタ 9000">
                        <a:extLst>
                          <a:ext uri="{FF2B5EF4-FFF2-40B4-BE49-F238E27FC236}">
                            <a16:creationId xmlns:a16="http://schemas.microsoft.com/office/drawing/2014/main" id="{A73DFFA1-C21A-9140-DA18-C1515E2B8E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5" name="グループ化 8914">
                    <a:extLst>
                      <a:ext uri="{FF2B5EF4-FFF2-40B4-BE49-F238E27FC236}">
                        <a16:creationId xmlns:a16="http://schemas.microsoft.com/office/drawing/2014/main" id="{430D6281-1177-FA2D-2751-DA3CD8045956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50" name="グループ化 8949">
                      <a:extLst>
                        <a:ext uri="{FF2B5EF4-FFF2-40B4-BE49-F238E27FC236}">
                          <a16:creationId xmlns:a16="http://schemas.microsoft.com/office/drawing/2014/main" id="{7B51D688-B1DD-C8E1-258A-0F9B1F050C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68" name="直線コネクタ 8967">
                        <a:extLst>
                          <a:ext uri="{FF2B5EF4-FFF2-40B4-BE49-F238E27FC236}">
                            <a16:creationId xmlns:a16="http://schemas.microsoft.com/office/drawing/2014/main" id="{BF48A70F-2056-6183-B0B5-5A108CFF7C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9" name="直線コネクタ 8968">
                        <a:extLst>
                          <a:ext uri="{FF2B5EF4-FFF2-40B4-BE49-F238E27FC236}">
                            <a16:creationId xmlns:a16="http://schemas.microsoft.com/office/drawing/2014/main" id="{0B702E1C-7427-137B-1E72-CCAE4C8E9E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0" name="直線コネクタ 8969">
                        <a:extLst>
                          <a:ext uri="{FF2B5EF4-FFF2-40B4-BE49-F238E27FC236}">
                            <a16:creationId xmlns:a16="http://schemas.microsoft.com/office/drawing/2014/main" id="{66D8B909-B861-D613-05DA-44820AFD9B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1" name="直線コネクタ 8970">
                        <a:extLst>
                          <a:ext uri="{FF2B5EF4-FFF2-40B4-BE49-F238E27FC236}">
                            <a16:creationId xmlns:a16="http://schemas.microsoft.com/office/drawing/2014/main" id="{F49A951D-4FEE-CA85-9AD8-6CB40114F0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2" name="直線コネクタ 8971">
                        <a:extLst>
                          <a:ext uri="{FF2B5EF4-FFF2-40B4-BE49-F238E27FC236}">
                            <a16:creationId xmlns:a16="http://schemas.microsoft.com/office/drawing/2014/main" id="{62219A78-4D1D-F999-50E0-9F3D8A2304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3" name="直線コネクタ 8972">
                        <a:extLst>
                          <a:ext uri="{FF2B5EF4-FFF2-40B4-BE49-F238E27FC236}">
                            <a16:creationId xmlns:a16="http://schemas.microsoft.com/office/drawing/2014/main" id="{B07671AF-D5CA-63E9-44EB-8F7C827E19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4" name="直線コネクタ 8973">
                        <a:extLst>
                          <a:ext uri="{FF2B5EF4-FFF2-40B4-BE49-F238E27FC236}">
                            <a16:creationId xmlns:a16="http://schemas.microsoft.com/office/drawing/2014/main" id="{AB5E918B-4E9A-0CD1-EF56-648987CA3A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5" name="直線コネクタ 8974">
                        <a:extLst>
                          <a:ext uri="{FF2B5EF4-FFF2-40B4-BE49-F238E27FC236}">
                            <a16:creationId xmlns:a16="http://schemas.microsoft.com/office/drawing/2014/main" id="{A79404E7-CF06-9E2D-4EA2-BAF0BE91DA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6" name="直線コネクタ 8975">
                        <a:extLst>
                          <a:ext uri="{FF2B5EF4-FFF2-40B4-BE49-F238E27FC236}">
                            <a16:creationId xmlns:a16="http://schemas.microsoft.com/office/drawing/2014/main" id="{FA55F938-CE0D-5D3F-5FE0-BD998B8A92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7" name="直線コネクタ 8976">
                        <a:extLst>
                          <a:ext uri="{FF2B5EF4-FFF2-40B4-BE49-F238E27FC236}">
                            <a16:creationId xmlns:a16="http://schemas.microsoft.com/office/drawing/2014/main" id="{AAD918D1-7406-A201-5363-5C2DA5D67D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8" name="直線コネクタ 8977">
                        <a:extLst>
                          <a:ext uri="{FF2B5EF4-FFF2-40B4-BE49-F238E27FC236}">
                            <a16:creationId xmlns:a16="http://schemas.microsoft.com/office/drawing/2014/main" id="{C4F62688-DA37-C9BB-91C1-4087FA7D7B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9" name="直線コネクタ 8978">
                        <a:extLst>
                          <a:ext uri="{FF2B5EF4-FFF2-40B4-BE49-F238E27FC236}">
                            <a16:creationId xmlns:a16="http://schemas.microsoft.com/office/drawing/2014/main" id="{4C3BF81D-B480-FF02-652D-F1C84C2471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0" name="直線コネクタ 8979">
                        <a:extLst>
                          <a:ext uri="{FF2B5EF4-FFF2-40B4-BE49-F238E27FC236}">
                            <a16:creationId xmlns:a16="http://schemas.microsoft.com/office/drawing/2014/main" id="{F5ADAE8D-D6A2-4E5B-B664-95B8A2CCC0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1" name="直線コネクタ 8980">
                        <a:extLst>
                          <a:ext uri="{FF2B5EF4-FFF2-40B4-BE49-F238E27FC236}">
                            <a16:creationId xmlns:a16="http://schemas.microsoft.com/office/drawing/2014/main" id="{9A839E1E-E201-2863-206D-DE7A744F30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2" name="直線コネクタ 8981">
                        <a:extLst>
                          <a:ext uri="{FF2B5EF4-FFF2-40B4-BE49-F238E27FC236}">
                            <a16:creationId xmlns:a16="http://schemas.microsoft.com/office/drawing/2014/main" id="{1DC51E7F-4BDC-6553-A7CB-AB133A6643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3" name="直線コネクタ 8982">
                        <a:extLst>
                          <a:ext uri="{FF2B5EF4-FFF2-40B4-BE49-F238E27FC236}">
                            <a16:creationId xmlns:a16="http://schemas.microsoft.com/office/drawing/2014/main" id="{708C4F9D-EC6E-7550-F7F8-A0BFCC278D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51" name="グループ化 8950">
                      <a:extLst>
                        <a:ext uri="{FF2B5EF4-FFF2-40B4-BE49-F238E27FC236}">
                          <a16:creationId xmlns:a16="http://schemas.microsoft.com/office/drawing/2014/main" id="{3ADAD1A8-D221-012B-AD80-CBB8FBE2C0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52" name="直線コネクタ 8951">
                        <a:extLst>
                          <a:ext uri="{FF2B5EF4-FFF2-40B4-BE49-F238E27FC236}">
                            <a16:creationId xmlns:a16="http://schemas.microsoft.com/office/drawing/2014/main" id="{2D1CAFC2-8667-7563-A7C6-09F0BED24B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3" name="直線コネクタ 8952">
                        <a:extLst>
                          <a:ext uri="{FF2B5EF4-FFF2-40B4-BE49-F238E27FC236}">
                            <a16:creationId xmlns:a16="http://schemas.microsoft.com/office/drawing/2014/main" id="{242B1C42-EABA-13C7-2424-B565D5ACA2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4" name="直線コネクタ 8953">
                        <a:extLst>
                          <a:ext uri="{FF2B5EF4-FFF2-40B4-BE49-F238E27FC236}">
                            <a16:creationId xmlns:a16="http://schemas.microsoft.com/office/drawing/2014/main" id="{033790BE-843A-47C1-46CB-48DA7CF481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5" name="直線コネクタ 8954">
                        <a:extLst>
                          <a:ext uri="{FF2B5EF4-FFF2-40B4-BE49-F238E27FC236}">
                            <a16:creationId xmlns:a16="http://schemas.microsoft.com/office/drawing/2014/main" id="{21232688-FE77-C70C-38C3-79A1B3723A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6" name="直線コネクタ 8955">
                        <a:extLst>
                          <a:ext uri="{FF2B5EF4-FFF2-40B4-BE49-F238E27FC236}">
                            <a16:creationId xmlns:a16="http://schemas.microsoft.com/office/drawing/2014/main" id="{00211511-F391-F6C3-46A8-F92ED06CDD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7" name="直線コネクタ 8956">
                        <a:extLst>
                          <a:ext uri="{FF2B5EF4-FFF2-40B4-BE49-F238E27FC236}">
                            <a16:creationId xmlns:a16="http://schemas.microsoft.com/office/drawing/2014/main" id="{A6FC8374-B293-920E-390E-88EA614C3B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8" name="直線コネクタ 8957">
                        <a:extLst>
                          <a:ext uri="{FF2B5EF4-FFF2-40B4-BE49-F238E27FC236}">
                            <a16:creationId xmlns:a16="http://schemas.microsoft.com/office/drawing/2014/main" id="{034BFB9B-8A8A-0128-55A4-CBBBDAD7FE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9" name="直線コネクタ 8958">
                        <a:extLst>
                          <a:ext uri="{FF2B5EF4-FFF2-40B4-BE49-F238E27FC236}">
                            <a16:creationId xmlns:a16="http://schemas.microsoft.com/office/drawing/2014/main" id="{5D7480EF-75A6-E482-B0C8-14448A1A45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0" name="直線コネクタ 8959">
                        <a:extLst>
                          <a:ext uri="{FF2B5EF4-FFF2-40B4-BE49-F238E27FC236}">
                            <a16:creationId xmlns:a16="http://schemas.microsoft.com/office/drawing/2014/main" id="{A4104F72-E803-9CC0-8C31-2037CE6F8B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1" name="直線コネクタ 8960">
                        <a:extLst>
                          <a:ext uri="{FF2B5EF4-FFF2-40B4-BE49-F238E27FC236}">
                            <a16:creationId xmlns:a16="http://schemas.microsoft.com/office/drawing/2014/main" id="{DA8BBBD7-8C7F-BB17-1F25-FF906682C4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2" name="直線コネクタ 8961">
                        <a:extLst>
                          <a:ext uri="{FF2B5EF4-FFF2-40B4-BE49-F238E27FC236}">
                            <a16:creationId xmlns:a16="http://schemas.microsoft.com/office/drawing/2014/main" id="{90332605-AD5B-5920-B03B-FE8285C164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3" name="直線コネクタ 8962">
                        <a:extLst>
                          <a:ext uri="{FF2B5EF4-FFF2-40B4-BE49-F238E27FC236}">
                            <a16:creationId xmlns:a16="http://schemas.microsoft.com/office/drawing/2014/main" id="{036A0B69-EAE1-BF7F-B48B-A295876392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4" name="直線コネクタ 8963">
                        <a:extLst>
                          <a:ext uri="{FF2B5EF4-FFF2-40B4-BE49-F238E27FC236}">
                            <a16:creationId xmlns:a16="http://schemas.microsoft.com/office/drawing/2014/main" id="{202AF3A2-C533-5853-F177-1C9583CF8D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5" name="直線コネクタ 8964">
                        <a:extLst>
                          <a:ext uri="{FF2B5EF4-FFF2-40B4-BE49-F238E27FC236}">
                            <a16:creationId xmlns:a16="http://schemas.microsoft.com/office/drawing/2014/main" id="{868BD385-4B0F-6884-8BC4-EC24BC8B82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6" name="直線コネクタ 8965">
                        <a:extLst>
                          <a:ext uri="{FF2B5EF4-FFF2-40B4-BE49-F238E27FC236}">
                            <a16:creationId xmlns:a16="http://schemas.microsoft.com/office/drawing/2014/main" id="{43D2344B-8A89-DC20-B0A0-3EAB794AB4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7" name="直線コネクタ 8966">
                        <a:extLst>
                          <a:ext uri="{FF2B5EF4-FFF2-40B4-BE49-F238E27FC236}">
                            <a16:creationId xmlns:a16="http://schemas.microsoft.com/office/drawing/2014/main" id="{9D0A7978-5CCA-4D75-7FD7-922A6052B9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6" name="グループ化 8915">
                    <a:extLst>
                      <a:ext uri="{FF2B5EF4-FFF2-40B4-BE49-F238E27FC236}">
                        <a16:creationId xmlns:a16="http://schemas.microsoft.com/office/drawing/2014/main" id="{3D801B63-37AC-4EE3-F46D-9F7EBCAE4E83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34" name="直線コネクタ 8933">
                      <a:extLst>
                        <a:ext uri="{FF2B5EF4-FFF2-40B4-BE49-F238E27FC236}">
                          <a16:creationId xmlns:a16="http://schemas.microsoft.com/office/drawing/2014/main" id="{25CAF03D-CDCD-BBC5-A3E4-0647D37785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5" name="直線コネクタ 8934">
                      <a:extLst>
                        <a:ext uri="{FF2B5EF4-FFF2-40B4-BE49-F238E27FC236}">
                          <a16:creationId xmlns:a16="http://schemas.microsoft.com/office/drawing/2014/main" id="{FD902F22-2740-0DC5-6AAD-BF8FF217D8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6" name="直線コネクタ 8935">
                      <a:extLst>
                        <a:ext uri="{FF2B5EF4-FFF2-40B4-BE49-F238E27FC236}">
                          <a16:creationId xmlns:a16="http://schemas.microsoft.com/office/drawing/2014/main" id="{E66DABD3-EB33-1AC7-0D29-50220C8FAB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7" name="直線コネクタ 8936">
                      <a:extLst>
                        <a:ext uri="{FF2B5EF4-FFF2-40B4-BE49-F238E27FC236}">
                          <a16:creationId xmlns:a16="http://schemas.microsoft.com/office/drawing/2014/main" id="{1FCD400A-7943-C3D1-1E59-BE4CCC5AB8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8" name="直線コネクタ 8937">
                      <a:extLst>
                        <a:ext uri="{FF2B5EF4-FFF2-40B4-BE49-F238E27FC236}">
                          <a16:creationId xmlns:a16="http://schemas.microsoft.com/office/drawing/2014/main" id="{21877350-B9BB-5023-FD28-C71DCD4BBF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9" name="直線コネクタ 8938">
                      <a:extLst>
                        <a:ext uri="{FF2B5EF4-FFF2-40B4-BE49-F238E27FC236}">
                          <a16:creationId xmlns:a16="http://schemas.microsoft.com/office/drawing/2014/main" id="{D890F542-DC26-A271-7549-6AA081F0FF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0" name="直線コネクタ 8939">
                      <a:extLst>
                        <a:ext uri="{FF2B5EF4-FFF2-40B4-BE49-F238E27FC236}">
                          <a16:creationId xmlns:a16="http://schemas.microsoft.com/office/drawing/2014/main" id="{2B5EE9FF-DE05-7F4F-7CD4-503C410979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1" name="直線コネクタ 8940">
                      <a:extLst>
                        <a:ext uri="{FF2B5EF4-FFF2-40B4-BE49-F238E27FC236}">
                          <a16:creationId xmlns:a16="http://schemas.microsoft.com/office/drawing/2014/main" id="{1EA598E7-3006-A002-202F-BD6AEFFF70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2" name="直線コネクタ 8941">
                      <a:extLst>
                        <a:ext uri="{FF2B5EF4-FFF2-40B4-BE49-F238E27FC236}">
                          <a16:creationId xmlns:a16="http://schemas.microsoft.com/office/drawing/2014/main" id="{BA75A100-CB46-56E1-B87F-EC13FBA7C4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3" name="直線コネクタ 8942">
                      <a:extLst>
                        <a:ext uri="{FF2B5EF4-FFF2-40B4-BE49-F238E27FC236}">
                          <a16:creationId xmlns:a16="http://schemas.microsoft.com/office/drawing/2014/main" id="{F135B6FA-B0C5-02CE-CF1D-B473C804D2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4" name="直線コネクタ 8943">
                      <a:extLst>
                        <a:ext uri="{FF2B5EF4-FFF2-40B4-BE49-F238E27FC236}">
                          <a16:creationId xmlns:a16="http://schemas.microsoft.com/office/drawing/2014/main" id="{459B92B4-783E-D6C7-4286-1A1B406056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5" name="直線コネクタ 8944">
                      <a:extLst>
                        <a:ext uri="{FF2B5EF4-FFF2-40B4-BE49-F238E27FC236}">
                          <a16:creationId xmlns:a16="http://schemas.microsoft.com/office/drawing/2014/main" id="{A7B5C1FB-9722-4725-73A4-BC087744A4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6" name="直線コネクタ 8945">
                      <a:extLst>
                        <a:ext uri="{FF2B5EF4-FFF2-40B4-BE49-F238E27FC236}">
                          <a16:creationId xmlns:a16="http://schemas.microsoft.com/office/drawing/2014/main" id="{21C8D1AB-4461-2BC2-861F-F06005E755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7" name="直線コネクタ 8946">
                      <a:extLst>
                        <a:ext uri="{FF2B5EF4-FFF2-40B4-BE49-F238E27FC236}">
                          <a16:creationId xmlns:a16="http://schemas.microsoft.com/office/drawing/2014/main" id="{E4E35142-E24A-A822-2543-D0EF5752C6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8" name="直線コネクタ 8947">
                      <a:extLst>
                        <a:ext uri="{FF2B5EF4-FFF2-40B4-BE49-F238E27FC236}">
                          <a16:creationId xmlns:a16="http://schemas.microsoft.com/office/drawing/2014/main" id="{5F315D73-820E-6F49-D11F-5CEC5C1436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9" name="直線コネクタ 8948">
                      <a:extLst>
                        <a:ext uri="{FF2B5EF4-FFF2-40B4-BE49-F238E27FC236}">
                          <a16:creationId xmlns:a16="http://schemas.microsoft.com/office/drawing/2014/main" id="{34B215BE-AF81-FCFE-DDA9-9C33583384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917" name="グループ化 8916">
                    <a:extLst>
                      <a:ext uri="{FF2B5EF4-FFF2-40B4-BE49-F238E27FC236}">
                        <a16:creationId xmlns:a16="http://schemas.microsoft.com/office/drawing/2014/main" id="{E4E5A0C7-5871-2B54-A3D0-D6A39BFB4B77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18" name="直線コネクタ 8917">
                      <a:extLst>
                        <a:ext uri="{FF2B5EF4-FFF2-40B4-BE49-F238E27FC236}">
                          <a16:creationId xmlns:a16="http://schemas.microsoft.com/office/drawing/2014/main" id="{9598EB24-2FB1-1935-1AC5-28C9E09540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19" name="直線コネクタ 8918">
                      <a:extLst>
                        <a:ext uri="{FF2B5EF4-FFF2-40B4-BE49-F238E27FC236}">
                          <a16:creationId xmlns:a16="http://schemas.microsoft.com/office/drawing/2014/main" id="{7B594064-E1CD-CFB4-81DE-F9C97C5F4C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0" name="直線コネクタ 8919">
                      <a:extLst>
                        <a:ext uri="{FF2B5EF4-FFF2-40B4-BE49-F238E27FC236}">
                          <a16:creationId xmlns:a16="http://schemas.microsoft.com/office/drawing/2014/main" id="{CF1FBF3E-1E55-84C2-3A33-02DB58AAA6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1" name="直線コネクタ 8920">
                      <a:extLst>
                        <a:ext uri="{FF2B5EF4-FFF2-40B4-BE49-F238E27FC236}">
                          <a16:creationId xmlns:a16="http://schemas.microsoft.com/office/drawing/2014/main" id="{5DE74931-5BDB-9C1A-C433-B65F31EE38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2" name="直線コネクタ 8921">
                      <a:extLst>
                        <a:ext uri="{FF2B5EF4-FFF2-40B4-BE49-F238E27FC236}">
                          <a16:creationId xmlns:a16="http://schemas.microsoft.com/office/drawing/2014/main" id="{063AC5E1-4396-2A6F-1673-97876B401F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3" name="直線コネクタ 8922">
                      <a:extLst>
                        <a:ext uri="{FF2B5EF4-FFF2-40B4-BE49-F238E27FC236}">
                          <a16:creationId xmlns:a16="http://schemas.microsoft.com/office/drawing/2014/main" id="{B30621B5-D2C7-5C9A-7192-C9B0AC3644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4" name="直線コネクタ 8923">
                      <a:extLst>
                        <a:ext uri="{FF2B5EF4-FFF2-40B4-BE49-F238E27FC236}">
                          <a16:creationId xmlns:a16="http://schemas.microsoft.com/office/drawing/2014/main" id="{1F948E8B-F91F-6CCF-AB1A-AD4E182EAA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5" name="直線コネクタ 8924">
                      <a:extLst>
                        <a:ext uri="{FF2B5EF4-FFF2-40B4-BE49-F238E27FC236}">
                          <a16:creationId xmlns:a16="http://schemas.microsoft.com/office/drawing/2014/main" id="{BCD87B4E-3A90-B9EF-A658-5ACF70E670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6" name="直線コネクタ 8925">
                      <a:extLst>
                        <a:ext uri="{FF2B5EF4-FFF2-40B4-BE49-F238E27FC236}">
                          <a16:creationId xmlns:a16="http://schemas.microsoft.com/office/drawing/2014/main" id="{6E7B2FF7-BA82-3146-F75A-8D0CCBE7F8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7" name="直線コネクタ 8926">
                      <a:extLst>
                        <a:ext uri="{FF2B5EF4-FFF2-40B4-BE49-F238E27FC236}">
                          <a16:creationId xmlns:a16="http://schemas.microsoft.com/office/drawing/2014/main" id="{FD8C2AA2-8515-E4D4-91E1-4B68AE6E81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8" name="直線コネクタ 8927">
                      <a:extLst>
                        <a:ext uri="{FF2B5EF4-FFF2-40B4-BE49-F238E27FC236}">
                          <a16:creationId xmlns:a16="http://schemas.microsoft.com/office/drawing/2014/main" id="{286D6DA8-C9A2-2EA9-04B6-CA03E6E3FB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9" name="直線コネクタ 8928">
                      <a:extLst>
                        <a:ext uri="{FF2B5EF4-FFF2-40B4-BE49-F238E27FC236}">
                          <a16:creationId xmlns:a16="http://schemas.microsoft.com/office/drawing/2014/main" id="{A2B37839-0D13-209B-E44E-81C977798B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0" name="直線コネクタ 8929">
                      <a:extLst>
                        <a:ext uri="{FF2B5EF4-FFF2-40B4-BE49-F238E27FC236}">
                          <a16:creationId xmlns:a16="http://schemas.microsoft.com/office/drawing/2014/main" id="{A0D32E78-E3FB-0212-11A3-6C253755E8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1" name="直線コネクタ 8930">
                      <a:extLst>
                        <a:ext uri="{FF2B5EF4-FFF2-40B4-BE49-F238E27FC236}">
                          <a16:creationId xmlns:a16="http://schemas.microsoft.com/office/drawing/2014/main" id="{133A5820-B130-DD37-88F6-5B32F65FA4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2" name="直線コネクタ 8931">
                      <a:extLst>
                        <a:ext uri="{FF2B5EF4-FFF2-40B4-BE49-F238E27FC236}">
                          <a16:creationId xmlns:a16="http://schemas.microsoft.com/office/drawing/2014/main" id="{FC45D0FB-D747-4BAD-127D-F91A091DBB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3" name="直線コネクタ 8932">
                      <a:extLst>
                        <a:ext uri="{FF2B5EF4-FFF2-40B4-BE49-F238E27FC236}">
                          <a16:creationId xmlns:a16="http://schemas.microsoft.com/office/drawing/2014/main" id="{8D4EE84C-D3BC-8DB6-7F46-5A2E9653CB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84" name="グループ化 8883">
                  <a:extLst>
                    <a:ext uri="{FF2B5EF4-FFF2-40B4-BE49-F238E27FC236}">
                      <a16:creationId xmlns:a16="http://schemas.microsoft.com/office/drawing/2014/main" id="{112E62E5-E8A3-6284-C7E9-5CBAC752F2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6" name="直線コネクタ 8905">
                    <a:extLst>
                      <a:ext uri="{FF2B5EF4-FFF2-40B4-BE49-F238E27FC236}">
                        <a16:creationId xmlns:a16="http://schemas.microsoft.com/office/drawing/2014/main" id="{E3BB8B19-DAE5-C6D5-BA0C-9909B8D2B8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7" name="直線コネクタ 8906">
                    <a:extLst>
                      <a:ext uri="{FF2B5EF4-FFF2-40B4-BE49-F238E27FC236}">
                        <a16:creationId xmlns:a16="http://schemas.microsoft.com/office/drawing/2014/main" id="{86C77603-A5EA-4104-1A6C-52D732CB4A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8" name="直線コネクタ 8907">
                    <a:extLst>
                      <a:ext uri="{FF2B5EF4-FFF2-40B4-BE49-F238E27FC236}">
                        <a16:creationId xmlns:a16="http://schemas.microsoft.com/office/drawing/2014/main" id="{E98A086C-8942-327E-A7F9-0878CB9CC4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9" name="直線コネクタ 8908">
                    <a:extLst>
                      <a:ext uri="{FF2B5EF4-FFF2-40B4-BE49-F238E27FC236}">
                        <a16:creationId xmlns:a16="http://schemas.microsoft.com/office/drawing/2014/main" id="{256F03E9-B177-D778-303C-E2B75E56A8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0" name="直線コネクタ 8909">
                    <a:extLst>
                      <a:ext uri="{FF2B5EF4-FFF2-40B4-BE49-F238E27FC236}">
                        <a16:creationId xmlns:a16="http://schemas.microsoft.com/office/drawing/2014/main" id="{A8A8C563-2E92-E9F7-3BAD-4EAAD997A0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1" name="直線コネクタ 8910">
                    <a:extLst>
                      <a:ext uri="{FF2B5EF4-FFF2-40B4-BE49-F238E27FC236}">
                        <a16:creationId xmlns:a16="http://schemas.microsoft.com/office/drawing/2014/main" id="{FEB0D279-5AF3-1AFA-EFD8-ABC7329468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5" name="グループ化 8884">
                  <a:extLst>
                    <a:ext uri="{FF2B5EF4-FFF2-40B4-BE49-F238E27FC236}">
                      <a16:creationId xmlns:a16="http://schemas.microsoft.com/office/drawing/2014/main" id="{9F5FA4A3-E687-EBA8-AC5F-B3F1DB8736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0" name="直線コネクタ 8899">
                    <a:extLst>
                      <a:ext uri="{FF2B5EF4-FFF2-40B4-BE49-F238E27FC236}">
                        <a16:creationId xmlns:a16="http://schemas.microsoft.com/office/drawing/2014/main" id="{E89B77D5-55D1-3530-5936-DF14A73392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1" name="直線コネクタ 8900">
                    <a:extLst>
                      <a:ext uri="{FF2B5EF4-FFF2-40B4-BE49-F238E27FC236}">
                        <a16:creationId xmlns:a16="http://schemas.microsoft.com/office/drawing/2014/main" id="{A6DB434B-5475-A7EB-0731-232197102D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2" name="直線コネクタ 8901">
                    <a:extLst>
                      <a:ext uri="{FF2B5EF4-FFF2-40B4-BE49-F238E27FC236}">
                        <a16:creationId xmlns:a16="http://schemas.microsoft.com/office/drawing/2014/main" id="{9EE1A5FA-30C7-C43B-59A1-B23C5204D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3" name="直線コネクタ 8902">
                    <a:extLst>
                      <a:ext uri="{FF2B5EF4-FFF2-40B4-BE49-F238E27FC236}">
                        <a16:creationId xmlns:a16="http://schemas.microsoft.com/office/drawing/2014/main" id="{E0254F65-1033-E649-50BF-51C8C8E608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4" name="直線コネクタ 8903">
                    <a:extLst>
                      <a:ext uri="{FF2B5EF4-FFF2-40B4-BE49-F238E27FC236}">
                        <a16:creationId xmlns:a16="http://schemas.microsoft.com/office/drawing/2014/main" id="{DA938E53-72E2-A8EF-F95A-BD0B9175A5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5" name="直線コネクタ 8904">
                    <a:extLst>
                      <a:ext uri="{FF2B5EF4-FFF2-40B4-BE49-F238E27FC236}">
                        <a16:creationId xmlns:a16="http://schemas.microsoft.com/office/drawing/2014/main" id="{FCE7133D-27FA-B2DC-4B01-72C4AEFA3E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6" name="グループ化 8885">
                  <a:extLst>
                    <a:ext uri="{FF2B5EF4-FFF2-40B4-BE49-F238E27FC236}">
                      <a16:creationId xmlns:a16="http://schemas.microsoft.com/office/drawing/2014/main" id="{DBF91A9F-76F0-11FE-755A-E609C6DE44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94" name="直線コネクタ 8893">
                    <a:extLst>
                      <a:ext uri="{FF2B5EF4-FFF2-40B4-BE49-F238E27FC236}">
                        <a16:creationId xmlns:a16="http://schemas.microsoft.com/office/drawing/2014/main" id="{0083A8C6-6F5C-6969-521D-7A54B6CC2C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5" name="直線コネクタ 8894">
                    <a:extLst>
                      <a:ext uri="{FF2B5EF4-FFF2-40B4-BE49-F238E27FC236}">
                        <a16:creationId xmlns:a16="http://schemas.microsoft.com/office/drawing/2014/main" id="{59A349C4-6973-5B2E-F9F5-F673C97EFF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6" name="直線コネクタ 8895">
                    <a:extLst>
                      <a:ext uri="{FF2B5EF4-FFF2-40B4-BE49-F238E27FC236}">
                        <a16:creationId xmlns:a16="http://schemas.microsoft.com/office/drawing/2014/main" id="{BCAE3240-3BF3-A44A-FF35-9C8544D01C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7" name="直線コネクタ 8896">
                    <a:extLst>
                      <a:ext uri="{FF2B5EF4-FFF2-40B4-BE49-F238E27FC236}">
                        <a16:creationId xmlns:a16="http://schemas.microsoft.com/office/drawing/2014/main" id="{B14A3F5D-9442-6868-5E3B-5748BB5009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8" name="直線コネクタ 8897">
                    <a:extLst>
                      <a:ext uri="{FF2B5EF4-FFF2-40B4-BE49-F238E27FC236}">
                        <a16:creationId xmlns:a16="http://schemas.microsoft.com/office/drawing/2014/main" id="{EEC5A488-4AF1-AE36-4BC7-889820B9A8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9" name="直線コネクタ 8898">
                    <a:extLst>
                      <a:ext uri="{FF2B5EF4-FFF2-40B4-BE49-F238E27FC236}">
                        <a16:creationId xmlns:a16="http://schemas.microsoft.com/office/drawing/2014/main" id="{A17E0222-7025-C8DE-10EF-959F17A489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7" name="グループ化 8886">
                  <a:extLst>
                    <a:ext uri="{FF2B5EF4-FFF2-40B4-BE49-F238E27FC236}">
                      <a16:creationId xmlns:a16="http://schemas.microsoft.com/office/drawing/2014/main" id="{10F9FD67-DF6D-2635-DFF7-C6603D780C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88" name="直線コネクタ 8887">
                    <a:extLst>
                      <a:ext uri="{FF2B5EF4-FFF2-40B4-BE49-F238E27FC236}">
                        <a16:creationId xmlns:a16="http://schemas.microsoft.com/office/drawing/2014/main" id="{11D006BB-F98E-E31C-1147-24F10F2DE69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89" name="直線コネクタ 8888">
                    <a:extLst>
                      <a:ext uri="{FF2B5EF4-FFF2-40B4-BE49-F238E27FC236}">
                        <a16:creationId xmlns:a16="http://schemas.microsoft.com/office/drawing/2014/main" id="{87125329-1D0D-664F-4306-528B28551D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0" name="直線コネクタ 8889">
                    <a:extLst>
                      <a:ext uri="{FF2B5EF4-FFF2-40B4-BE49-F238E27FC236}">
                        <a16:creationId xmlns:a16="http://schemas.microsoft.com/office/drawing/2014/main" id="{A922ECB6-BBF3-42FB-E8EE-5BE58EB852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1" name="直線コネクタ 8890">
                    <a:extLst>
                      <a:ext uri="{FF2B5EF4-FFF2-40B4-BE49-F238E27FC236}">
                        <a16:creationId xmlns:a16="http://schemas.microsoft.com/office/drawing/2014/main" id="{04AC7297-C5E6-4C84-55AB-042671816D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2" name="直線コネクタ 8891">
                    <a:extLst>
                      <a:ext uri="{FF2B5EF4-FFF2-40B4-BE49-F238E27FC236}">
                        <a16:creationId xmlns:a16="http://schemas.microsoft.com/office/drawing/2014/main" id="{4A3F8FCD-282A-7270-58FA-497874FA598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3" name="直線コネクタ 8892">
                    <a:extLst>
                      <a:ext uri="{FF2B5EF4-FFF2-40B4-BE49-F238E27FC236}">
                        <a16:creationId xmlns:a16="http://schemas.microsoft.com/office/drawing/2014/main" id="{8CDB882E-F064-9E07-C1D9-7DA54FF2BB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5" name="グループ化 8314">
                <a:extLst>
                  <a:ext uri="{FF2B5EF4-FFF2-40B4-BE49-F238E27FC236}">
                    <a16:creationId xmlns:a16="http://schemas.microsoft.com/office/drawing/2014/main" id="{D8722AC4-5475-C7FC-F2AF-4707933D0914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694" name="正方形/長方形 8693">
                  <a:extLst>
                    <a:ext uri="{FF2B5EF4-FFF2-40B4-BE49-F238E27FC236}">
                      <a16:creationId xmlns:a16="http://schemas.microsoft.com/office/drawing/2014/main" id="{EEF98428-C277-9D18-D661-7DB868918BA6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695" name="グループ化 8694">
                  <a:extLst>
                    <a:ext uri="{FF2B5EF4-FFF2-40B4-BE49-F238E27FC236}">
                      <a16:creationId xmlns:a16="http://schemas.microsoft.com/office/drawing/2014/main" id="{9FEBF3C6-A1C3-AC06-24E4-ABA776ED1B6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724" name="グループ化 8723">
                    <a:extLst>
                      <a:ext uri="{FF2B5EF4-FFF2-40B4-BE49-F238E27FC236}">
                        <a16:creationId xmlns:a16="http://schemas.microsoft.com/office/drawing/2014/main" id="{922BF75C-B76A-3F77-384F-618BAC06881C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864" name="正方形/長方形 8863">
                      <a:extLst>
                        <a:ext uri="{FF2B5EF4-FFF2-40B4-BE49-F238E27FC236}">
                          <a16:creationId xmlns:a16="http://schemas.microsoft.com/office/drawing/2014/main" id="{56B82D69-EE7F-4FBB-D467-B364C468B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5" name="グループ化 8864">
                      <a:extLst>
                        <a:ext uri="{FF2B5EF4-FFF2-40B4-BE49-F238E27FC236}">
                          <a16:creationId xmlns:a16="http://schemas.microsoft.com/office/drawing/2014/main" id="{68891A6F-8B6A-0C6F-CE6A-728C16B807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80" name="正方形/長方形 8879">
                        <a:extLst>
                          <a:ext uri="{FF2B5EF4-FFF2-40B4-BE49-F238E27FC236}">
                            <a16:creationId xmlns:a16="http://schemas.microsoft.com/office/drawing/2014/main" id="{98744536-17BF-4953-32BE-9322771459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81" name="正方形/長方形 8880">
                        <a:extLst>
                          <a:ext uri="{FF2B5EF4-FFF2-40B4-BE49-F238E27FC236}">
                            <a16:creationId xmlns:a16="http://schemas.microsoft.com/office/drawing/2014/main" id="{2DCE86DE-FCED-93E4-D3E9-CCCB28932C3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866" name="グループ化 8865">
                      <a:extLst>
                        <a:ext uri="{FF2B5EF4-FFF2-40B4-BE49-F238E27FC236}">
                          <a16:creationId xmlns:a16="http://schemas.microsoft.com/office/drawing/2014/main" id="{A09EB02C-72E0-B7C2-CCF7-A800F9A91E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876" name="正方形/長方形 8875">
                        <a:extLst>
                          <a:ext uri="{FF2B5EF4-FFF2-40B4-BE49-F238E27FC236}">
                            <a16:creationId xmlns:a16="http://schemas.microsoft.com/office/drawing/2014/main" id="{9980AB71-9C1A-86EF-9C27-88349D96295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877" name="グループ化 8876">
                        <a:extLst>
                          <a:ext uri="{FF2B5EF4-FFF2-40B4-BE49-F238E27FC236}">
                            <a16:creationId xmlns:a16="http://schemas.microsoft.com/office/drawing/2014/main" id="{70CAA512-A9EF-8C25-F1FF-C20B4507122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878" name="正方形/長方形 8877">
                          <a:extLst>
                            <a:ext uri="{FF2B5EF4-FFF2-40B4-BE49-F238E27FC236}">
                              <a16:creationId xmlns:a16="http://schemas.microsoft.com/office/drawing/2014/main" id="{3AB7BFDB-9FE0-CFDE-4AC1-026C12EA79B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879" name="正方形/長方形 8878">
                          <a:extLst>
                            <a:ext uri="{FF2B5EF4-FFF2-40B4-BE49-F238E27FC236}">
                              <a16:creationId xmlns:a16="http://schemas.microsoft.com/office/drawing/2014/main" id="{CD409FEA-034F-6FB8-B2D4-39C3CB7AA09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867" name="正方形/長方形 8866">
                      <a:extLst>
                        <a:ext uri="{FF2B5EF4-FFF2-40B4-BE49-F238E27FC236}">
                          <a16:creationId xmlns:a16="http://schemas.microsoft.com/office/drawing/2014/main" id="{190F9C58-AA14-A97C-A967-403C5CF5228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8" name="グループ化 8867">
                      <a:extLst>
                        <a:ext uri="{FF2B5EF4-FFF2-40B4-BE49-F238E27FC236}">
                          <a16:creationId xmlns:a16="http://schemas.microsoft.com/office/drawing/2014/main" id="{65E7C7C5-5ADA-96D1-9B3B-47B7672155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4" name="正方形/長方形 8873">
                        <a:extLst>
                          <a:ext uri="{FF2B5EF4-FFF2-40B4-BE49-F238E27FC236}">
                            <a16:creationId xmlns:a16="http://schemas.microsoft.com/office/drawing/2014/main" id="{23334716-BFEA-4ECD-8022-1180130D3D6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5" name="正方形/長方形 8874">
                        <a:extLst>
                          <a:ext uri="{FF2B5EF4-FFF2-40B4-BE49-F238E27FC236}">
                            <a16:creationId xmlns:a16="http://schemas.microsoft.com/office/drawing/2014/main" id="{0A001FA6-A835-ECFE-A1F8-4D5EFF1AD5A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69" name="正方形/長方形 8868">
                      <a:extLst>
                        <a:ext uri="{FF2B5EF4-FFF2-40B4-BE49-F238E27FC236}">
                          <a16:creationId xmlns:a16="http://schemas.microsoft.com/office/drawing/2014/main" id="{C9175EA2-9634-22A3-2EA1-A924BA59DF5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70" name="グループ化 8869">
                      <a:extLst>
                        <a:ext uri="{FF2B5EF4-FFF2-40B4-BE49-F238E27FC236}">
                          <a16:creationId xmlns:a16="http://schemas.microsoft.com/office/drawing/2014/main" id="{CB4D4B20-69D7-C847-64C6-593A2409C0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2" name="正方形/長方形 8871">
                        <a:extLst>
                          <a:ext uri="{FF2B5EF4-FFF2-40B4-BE49-F238E27FC236}">
                            <a16:creationId xmlns:a16="http://schemas.microsoft.com/office/drawing/2014/main" id="{94B655DE-9981-A52A-9149-A636A39D814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3" name="正方形/長方形 8872">
                        <a:extLst>
                          <a:ext uri="{FF2B5EF4-FFF2-40B4-BE49-F238E27FC236}">
                            <a16:creationId xmlns:a16="http://schemas.microsoft.com/office/drawing/2014/main" id="{C1EADE8B-F0EC-4AC6-24C9-F2EA1DC05AE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71" name="正方形/長方形 8870">
                      <a:extLst>
                        <a:ext uri="{FF2B5EF4-FFF2-40B4-BE49-F238E27FC236}">
                          <a16:creationId xmlns:a16="http://schemas.microsoft.com/office/drawing/2014/main" id="{2D5EB203-7FD5-3DFD-7FB4-A8532E075C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725" name="グループ化 8724">
                    <a:extLst>
                      <a:ext uri="{FF2B5EF4-FFF2-40B4-BE49-F238E27FC236}">
                        <a16:creationId xmlns:a16="http://schemas.microsoft.com/office/drawing/2014/main" id="{A15173FD-11DF-78B4-94BC-A4E55A6A3EBA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830" name="グループ化 8829">
                      <a:extLst>
                        <a:ext uri="{FF2B5EF4-FFF2-40B4-BE49-F238E27FC236}">
                          <a16:creationId xmlns:a16="http://schemas.microsoft.com/office/drawing/2014/main" id="{4C1CFBF8-A024-0844-C454-384BA16A8D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48" name="直線コネクタ 8847">
                        <a:extLst>
                          <a:ext uri="{FF2B5EF4-FFF2-40B4-BE49-F238E27FC236}">
                            <a16:creationId xmlns:a16="http://schemas.microsoft.com/office/drawing/2014/main" id="{0A856997-5BE7-20F7-DEC2-893CD48B52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9" name="直線コネクタ 8848">
                        <a:extLst>
                          <a:ext uri="{FF2B5EF4-FFF2-40B4-BE49-F238E27FC236}">
                            <a16:creationId xmlns:a16="http://schemas.microsoft.com/office/drawing/2014/main" id="{57FD2DDF-B3EC-E134-CA39-C129512F6E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0" name="直線コネクタ 8849">
                        <a:extLst>
                          <a:ext uri="{FF2B5EF4-FFF2-40B4-BE49-F238E27FC236}">
                            <a16:creationId xmlns:a16="http://schemas.microsoft.com/office/drawing/2014/main" id="{FC4FB940-F9A5-6B16-D9D3-F8BE75B381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1" name="直線コネクタ 8850">
                        <a:extLst>
                          <a:ext uri="{FF2B5EF4-FFF2-40B4-BE49-F238E27FC236}">
                            <a16:creationId xmlns:a16="http://schemas.microsoft.com/office/drawing/2014/main" id="{B3EACCDA-F1D5-E9FE-F45B-89CA81DCAB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2" name="直線コネクタ 8851">
                        <a:extLst>
                          <a:ext uri="{FF2B5EF4-FFF2-40B4-BE49-F238E27FC236}">
                            <a16:creationId xmlns:a16="http://schemas.microsoft.com/office/drawing/2014/main" id="{28F6923B-D392-08BA-E678-975735CE3A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3" name="直線コネクタ 8852">
                        <a:extLst>
                          <a:ext uri="{FF2B5EF4-FFF2-40B4-BE49-F238E27FC236}">
                            <a16:creationId xmlns:a16="http://schemas.microsoft.com/office/drawing/2014/main" id="{9329C60C-3E24-D251-A384-B10A4474C7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4" name="直線コネクタ 8853">
                        <a:extLst>
                          <a:ext uri="{FF2B5EF4-FFF2-40B4-BE49-F238E27FC236}">
                            <a16:creationId xmlns:a16="http://schemas.microsoft.com/office/drawing/2014/main" id="{C0A85A7C-09A5-D04A-2B05-7CC4C9E938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5" name="直線コネクタ 8854">
                        <a:extLst>
                          <a:ext uri="{FF2B5EF4-FFF2-40B4-BE49-F238E27FC236}">
                            <a16:creationId xmlns:a16="http://schemas.microsoft.com/office/drawing/2014/main" id="{D807A59D-E210-28B1-9F44-E72A60CCD9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6" name="直線コネクタ 8855">
                        <a:extLst>
                          <a:ext uri="{FF2B5EF4-FFF2-40B4-BE49-F238E27FC236}">
                            <a16:creationId xmlns:a16="http://schemas.microsoft.com/office/drawing/2014/main" id="{0D08E395-3B89-8308-5D36-82822F2AD6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7" name="直線コネクタ 8856">
                        <a:extLst>
                          <a:ext uri="{FF2B5EF4-FFF2-40B4-BE49-F238E27FC236}">
                            <a16:creationId xmlns:a16="http://schemas.microsoft.com/office/drawing/2014/main" id="{0E97FD2F-9012-4CE0-53A3-80C9C17D74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8" name="直線コネクタ 8857">
                        <a:extLst>
                          <a:ext uri="{FF2B5EF4-FFF2-40B4-BE49-F238E27FC236}">
                            <a16:creationId xmlns:a16="http://schemas.microsoft.com/office/drawing/2014/main" id="{C5B18313-0273-6845-1AC8-99EFFC3225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9" name="直線コネクタ 8858">
                        <a:extLst>
                          <a:ext uri="{FF2B5EF4-FFF2-40B4-BE49-F238E27FC236}">
                            <a16:creationId xmlns:a16="http://schemas.microsoft.com/office/drawing/2014/main" id="{BF94EE71-54C1-ECF5-2CBE-AA696FFC87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0" name="直線コネクタ 8859">
                        <a:extLst>
                          <a:ext uri="{FF2B5EF4-FFF2-40B4-BE49-F238E27FC236}">
                            <a16:creationId xmlns:a16="http://schemas.microsoft.com/office/drawing/2014/main" id="{A1C9D05B-9441-B9A4-A71B-E99325C339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1" name="直線コネクタ 8860">
                        <a:extLst>
                          <a:ext uri="{FF2B5EF4-FFF2-40B4-BE49-F238E27FC236}">
                            <a16:creationId xmlns:a16="http://schemas.microsoft.com/office/drawing/2014/main" id="{F8994220-3C6D-F842-CA6C-7B15071B28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2" name="直線コネクタ 8861">
                        <a:extLst>
                          <a:ext uri="{FF2B5EF4-FFF2-40B4-BE49-F238E27FC236}">
                            <a16:creationId xmlns:a16="http://schemas.microsoft.com/office/drawing/2014/main" id="{E94288C4-9ED0-C4C0-DCE2-0E14E17096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3" name="直線コネクタ 8862">
                        <a:extLst>
                          <a:ext uri="{FF2B5EF4-FFF2-40B4-BE49-F238E27FC236}">
                            <a16:creationId xmlns:a16="http://schemas.microsoft.com/office/drawing/2014/main" id="{FA26A9A7-0F00-B526-C398-CCF02A6BC7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831" name="グループ化 8830">
                      <a:extLst>
                        <a:ext uri="{FF2B5EF4-FFF2-40B4-BE49-F238E27FC236}">
                          <a16:creationId xmlns:a16="http://schemas.microsoft.com/office/drawing/2014/main" id="{A7375E80-8CDD-9090-746E-1A26709895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32" name="直線コネクタ 8831">
                        <a:extLst>
                          <a:ext uri="{FF2B5EF4-FFF2-40B4-BE49-F238E27FC236}">
                            <a16:creationId xmlns:a16="http://schemas.microsoft.com/office/drawing/2014/main" id="{FA928FCC-08A3-9C61-B217-51B3511B1F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3" name="直線コネクタ 8832">
                        <a:extLst>
                          <a:ext uri="{FF2B5EF4-FFF2-40B4-BE49-F238E27FC236}">
                            <a16:creationId xmlns:a16="http://schemas.microsoft.com/office/drawing/2014/main" id="{FB1AC0ED-9AC8-ABA6-378E-EFAAE34C9B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4" name="直線コネクタ 8833">
                        <a:extLst>
                          <a:ext uri="{FF2B5EF4-FFF2-40B4-BE49-F238E27FC236}">
                            <a16:creationId xmlns:a16="http://schemas.microsoft.com/office/drawing/2014/main" id="{91F98769-2002-C7E2-0B29-A715E3926E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5" name="直線コネクタ 8834">
                        <a:extLst>
                          <a:ext uri="{FF2B5EF4-FFF2-40B4-BE49-F238E27FC236}">
                            <a16:creationId xmlns:a16="http://schemas.microsoft.com/office/drawing/2014/main" id="{8B6B1CF8-218E-5AC8-036B-5A33B6733F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6" name="直線コネクタ 8835">
                        <a:extLst>
                          <a:ext uri="{FF2B5EF4-FFF2-40B4-BE49-F238E27FC236}">
                            <a16:creationId xmlns:a16="http://schemas.microsoft.com/office/drawing/2014/main" id="{128C5C73-D076-5513-DA07-196707D77F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7" name="直線コネクタ 8836">
                        <a:extLst>
                          <a:ext uri="{FF2B5EF4-FFF2-40B4-BE49-F238E27FC236}">
                            <a16:creationId xmlns:a16="http://schemas.microsoft.com/office/drawing/2014/main" id="{E6407386-16AF-3C2F-76F2-228D9CCF87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8" name="直線コネクタ 8837">
                        <a:extLst>
                          <a:ext uri="{FF2B5EF4-FFF2-40B4-BE49-F238E27FC236}">
                            <a16:creationId xmlns:a16="http://schemas.microsoft.com/office/drawing/2014/main" id="{3145B75F-2623-EB76-A10E-6A40CE2BB2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9" name="直線コネクタ 8838">
                        <a:extLst>
                          <a:ext uri="{FF2B5EF4-FFF2-40B4-BE49-F238E27FC236}">
                            <a16:creationId xmlns:a16="http://schemas.microsoft.com/office/drawing/2014/main" id="{272DE5C8-367A-1C79-3436-796DBD5752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0" name="直線コネクタ 8839">
                        <a:extLst>
                          <a:ext uri="{FF2B5EF4-FFF2-40B4-BE49-F238E27FC236}">
                            <a16:creationId xmlns:a16="http://schemas.microsoft.com/office/drawing/2014/main" id="{F15F1AA3-D0CD-803A-370E-9C455020EE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1" name="直線コネクタ 8840">
                        <a:extLst>
                          <a:ext uri="{FF2B5EF4-FFF2-40B4-BE49-F238E27FC236}">
                            <a16:creationId xmlns:a16="http://schemas.microsoft.com/office/drawing/2014/main" id="{929130A3-7459-60E7-2AD6-B616741A47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2" name="直線コネクタ 8841">
                        <a:extLst>
                          <a:ext uri="{FF2B5EF4-FFF2-40B4-BE49-F238E27FC236}">
                            <a16:creationId xmlns:a16="http://schemas.microsoft.com/office/drawing/2014/main" id="{83535C95-3AF4-3DD8-EC82-AA7A635670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3" name="直線コネクタ 8842">
                        <a:extLst>
                          <a:ext uri="{FF2B5EF4-FFF2-40B4-BE49-F238E27FC236}">
                            <a16:creationId xmlns:a16="http://schemas.microsoft.com/office/drawing/2014/main" id="{9E131DCA-5562-5526-91CD-29D310174A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4" name="直線コネクタ 8843">
                        <a:extLst>
                          <a:ext uri="{FF2B5EF4-FFF2-40B4-BE49-F238E27FC236}">
                            <a16:creationId xmlns:a16="http://schemas.microsoft.com/office/drawing/2014/main" id="{482B12F1-DDE6-65CF-D1F6-A899DDD41A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5" name="直線コネクタ 8844">
                        <a:extLst>
                          <a:ext uri="{FF2B5EF4-FFF2-40B4-BE49-F238E27FC236}">
                            <a16:creationId xmlns:a16="http://schemas.microsoft.com/office/drawing/2014/main" id="{B672EF2D-D5F4-8505-365D-93E5C0901A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6" name="直線コネクタ 8845">
                        <a:extLst>
                          <a:ext uri="{FF2B5EF4-FFF2-40B4-BE49-F238E27FC236}">
                            <a16:creationId xmlns:a16="http://schemas.microsoft.com/office/drawing/2014/main" id="{55670965-5C18-A8E6-D1A5-39AB6F5F0F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7" name="直線コネクタ 8846">
                        <a:extLst>
                          <a:ext uri="{FF2B5EF4-FFF2-40B4-BE49-F238E27FC236}">
                            <a16:creationId xmlns:a16="http://schemas.microsoft.com/office/drawing/2014/main" id="{141EB21A-A857-B93D-B7FD-9FFB0C7EE4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6" name="グループ化 8725">
                    <a:extLst>
                      <a:ext uri="{FF2B5EF4-FFF2-40B4-BE49-F238E27FC236}">
                        <a16:creationId xmlns:a16="http://schemas.microsoft.com/office/drawing/2014/main" id="{6BCDAEC7-8DFE-4BD0-84E8-30A60A07690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96" name="グループ化 8795">
                      <a:extLst>
                        <a:ext uri="{FF2B5EF4-FFF2-40B4-BE49-F238E27FC236}">
                          <a16:creationId xmlns:a16="http://schemas.microsoft.com/office/drawing/2014/main" id="{E305C1F0-1605-08AE-5F83-3CB692EEAB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14" name="直線コネクタ 8813">
                        <a:extLst>
                          <a:ext uri="{FF2B5EF4-FFF2-40B4-BE49-F238E27FC236}">
                            <a16:creationId xmlns:a16="http://schemas.microsoft.com/office/drawing/2014/main" id="{4F804E88-FAC6-44CA-C6A6-254FD951E9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5" name="直線コネクタ 8814">
                        <a:extLst>
                          <a:ext uri="{FF2B5EF4-FFF2-40B4-BE49-F238E27FC236}">
                            <a16:creationId xmlns:a16="http://schemas.microsoft.com/office/drawing/2014/main" id="{2B707718-E214-F9A5-4743-C6FA1BADF6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6" name="直線コネクタ 8815">
                        <a:extLst>
                          <a:ext uri="{FF2B5EF4-FFF2-40B4-BE49-F238E27FC236}">
                            <a16:creationId xmlns:a16="http://schemas.microsoft.com/office/drawing/2014/main" id="{B46FA2CF-322E-AD0D-CCA6-4DFC045C92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7" name="直線コネクタ 8816">
                        <a:extLst>
                          <a:ext uri="{FF2B5EF4-FFF2-40B4-BE49-F238E27FC236}">
                            <a16:creationId xmlns:a16="http://schemas.microsoft.com/office/drawing/2014/main" id="{52FD4B6B-1CB5-8007-E87A-BEF9F84FEB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8" name="直線コネクタ 8817">
                        <a:extLst>
                          <a:ext uri="{FF2B5EF4-FFF2-40B4-BE49-F238E27FC236}">
                            <a16:creationId xmlns:a16="http://schemas.microsoft.com/office/drawing/2014/main" id="{B5239807-17E9-B695-28E9-D97BA70C8A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9" name="直線コネクタ 8818">
                        <a:extLst>
                          <a:ext uri="{FF2B5EF4-FFF2-40B4-BE49-F238E27FC236}">
                            <a16:creationId xmlns:a16="http://schemas.microsoft.com/office/drawing/2014/main" id="{10BB62B0-1E47-704F-72E7-767CCEBE5A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0" name="直線コネクタ 8819">
                        <a:extLst>
                          <a:ext uri="{FF2B5EF4-FFF2-40B4-BE49-F238E27FC236}">
                            <a16:creationId xmlns:a16="http://schemas.microsoft.com/office/drawing/2014/main" id="{F8402C40-8B8A-89DA-38EF-A8256FD04B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1" name="直線コネクタ 8820">
                        <a:extLst>
                          <a:ext uri="{FF2B5EF4-FFF2-40B4-BE49-F238E27FC236}">
                            <a16:creationId xmlns:a16="http://schemas.microsoft.com/office/drawing/2014/main" id="{377ED942-E495-39CA-CCBA-D35E2342BD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2" name="直線コネクタ 8821">
                        <a:extLst>
                          <a:ext uri="{FF2B5EF4-FFF2-40B4-BE49-F238E27FC236}">
                            <a16:creationId xmlns:a16="http://schemas.microsoft.com/office/drawing/2014/main" id="{57CD7B5F-A65B-3E1E-3B34-9271660C00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3" name="直線コネクタ 8822">
                        <a:extLst>
                          <a:ext uri="{FF2B5EF4-FFF2-40B4-BE49-F238E27FC236}">
                            <a16:creationId xmlns:a16="http://schemas.microsoft.com/office/drawing/2014/main" id="{2061FC85-3F57-AED3-085C-7F3F6CA3F4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4" name="直線コネクタ 8823">
                        <a:extLst>
                          <a:ext uri="{FF2B5EF4-FFF2-40B4-BE49-F238E27FC236}">
                            <a16:creationId xmlns:a16="http://schemas.microsoft.com/office/drawing/2014/main" id="{269F58FD-A680-7558-9709-108564A614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5" name="直線コネクタ 8824">
                        <a:extLst>
                          <a:ext uri="{FF2B5EF4-FFF2-40B4-BE49-F238E27FC236}">
                            <a16:creationId xmlns:a16="http://schemas.microsoft.com/office/drawing/2014/main" id="{CFA0BF5B-07B5-9682-9086-F566E3CDF9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6" name="直線コネクタ 8825">
                        <a:extLst>
                          <a:ext uri="{FF2B5EF4-FFF2-40B4-BE49-F238E27FC236}">
                            <a16:creationId xmlns:a16="http://schemas.microsoft.com/office/drawing/2014/main" id="{240871E3-48BA-F765-70DC-9462593B29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7" name="直線コネクタ 8826">
                        <a:extLst>
                          <a:ext uri="{FF2B5EF4-FFF2-40B4-BE49-F238E27FC236}">
                            <a16:creationId xmlns:a16="http://schemas.microsoft.com/office/drawing/2014/main" id="{D123D54D-5CF0-9EFD-D94A-174137E6A3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8" name="直線コネクタ 8827">
                        <a:extLst>
                          <a:ext uri="{FF2B5EF4-FFF2-40B4-BE49-F238E27FC236}">
                            <a16:creationId xmlns:a16="http://schemas.microsoft.com/office/drawing/2014/main" id="{E15A459B-9E74-1ADA-362D-F2B337DD3D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9" name="直線コネクタ 8828">
                        <a:extLst>
                          <a:ext uri="{FF2B5EF4-FFF2-40B4-BE49-F238E27FC236}">
                            <a16:creationId xmlns:a16="http://schemas.microsoft.com/office/drawing/2014/main" id="{83A18893-3607-C3AA-AF8B-61EBFBB91D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97" name="グループ化 8796">
                      <a:extLst>
                        <a:ext uri="{FF2B5EF4-FFF2-40B4-BE49-F238E27FC236}">
                          <a16:creationId xmlns:a16="http://schemas.microsoft.com/office/drawing/2014/main" id="{943C6249-485C-D464-778B-1B087E36FC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98" name="直線コネクタ 8797">
                        <a:extLst>
                          <a:ext uri="{FF2B5EF4-FFF2-40B4-BE49-F238E27FC236}">
                            <a16:creationId xmlns:a16="http://schemas.microsoft.com/office/drawing/2014/main" id="{A58D3B96-C332-8819-D5F2-5185BA6D39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9" name="直線コネクタ 8798">
                        <a:extLst>
                          <a:ext uri="{FF2B5EF4-FFF2-40B4-BE49-F238E27FC236}">
                            <a16:creationId xmlns:a16="http://schemas.microsoft.com/office/drawing/2014/main" id="{6CEB2008-20A3-48B5-5E0D-09F0B59D34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0" name="直線コネクタ 8799">
                        <a:extLst>
                          <a:ext uri="{FF2B5EF4-FFF2-40B4-BE49-F238E27FC236}">
                            <a16:creationId xmlns:a16="http://schemas.microsoft.com/office/drawing/2014/main" id="{6EC92464-1C6B-E8EB-29DA-E320048C17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1" name="直線コネクタ 8800">
                        <a:extLst>
                          <a:ext uri="{FF2B5EF4-FFF2-40B4-BE49-F238E27FC236}">
                            <a16:creationId xmlns:a16="http://schemas.microsoft.com/office/drawing/2014/main" id="{E9E12157-2F62-E131-6397-2E7081BECC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2" name="直線コネクタ 8801">
                        <a:extLst>
                          <a:ext uri="{FF2B5EF4-FFF2-40B4-BE49-F238E27FC236}">
                            <a16:creationId xmlns:a16="http://schemas.microsoft.com/office/drawing/2014/main" id="{F491677D-39B7-11F2-8E89-C60B3A591C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3" name="直線コネクタ 8802">
                        <a:extLst>
                          <a:ext uri="{FF2B5EF4-FFF2-40B4-BE49-F238E27FC236}">
                            <a16:creationId xmlns:a16="http://schemas.microsoft.com/office/drawing/2014/main" id="{EBB8997B-1E08-B2A8-818E-FEB04E899B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4" name="直線コネクタ 8803">
                        <a:extLst>
                          <a:ext uri="{FF2B5EF4-FFF2-40B4-BE49-F238E27FC236}">
                            <a16:creationId xmlns:a16="http://schemas.microsoft.com/office/drawing/2014/main" id="{A6D660B2-E1F3-190C-A704-44AE00BEFA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5" name="直線コネクタ 8804">
                        <a:extLst>
                          <a:ext uri="{FF2B5EF4-FFF2-40B4-BE49-F238E27FC236}">
                            <a16:creationId xmlns:a16="http://schemas.microsoft.com/office/drawing/2014/main" id="{09C67C63-B355-5ED9-847A-D2951E4790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6" name="直線コネクタ 8805">
                        <a:extLst>
                          <a:ext uri="{FF2B5EF4-FFF2-40B4-BE49-F238E27FC236}">
                            <a16:creationId xmlns:a16="http://schemas.microsoft.com/office/drawing/2014/main" id="{3CCCF0E7-C87E-CD38-FD9E-72D8E9B0DA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7" name="直線コネクタ 8806">
                        <a:extLst>
                          <a:ext uri="{FF2B5EF4-FFF2-40B4-BE49-F238E27FC236}">
                            <a16:creationId xmlns:a16="http://schemas.microsoft.com/office/drawing/2014/main" id="{00C143D1-2116-9D93-FD53-902BDA5B1D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8" name="直線コネクタ 8807">
                        <a:extLst>
                          <a:ext uri="{FF2B5EF4-FFF2-40B4-BE49-F238E27FC236}">
                            <a16:creationId xmlns:a16="http://schemas.microsoft.com/office/drawing/2014/main" id="{FAA8C906-45DC-0EE8-5FE8-C882378D74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9" name="直線コネクタ 8808">
                        <a:extLst>
                          <a:ext uri="{FF2B5EF4-FFF2-40B4-BE49-F238E27FC236}">
                            <a16:creationId xmlns:a16="http://schemas.microsoft.com/office/drawing/2014/main" id="{27AF84D0-8157-41AC-B92B-3878E6A5A6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0" name="直線コネクタ 8809">
                        <a:extLst>
                          <a:ext uri="{FF2B5EF4-FFF2-40B4-BE49-F238E27FC236}">
                            <a16:creationId xmlns:a16="http://schemas.microsoft.com/office/drawing/2014/main" id="{9F4FDB1F-9D38-9BA9-FB13-D22321F45A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1" name="直線コネクタ 8810">
                        <a:extLst>
                          <a:ext uri="{FF2B5EF4-FFF2-40B4-BE49-F238E27FC236}">
                            <a16:creationId xmlns:a16="http://schemas.microsoft.com/office/drawing/2014/main" id="{5043B31F-FB50-66A8-5C51-578C1F89B9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2" name="直線コネクタ 8811">
                        <a:extLst>
                          <a:ext uri="{FF2B5EF4-FFF2-40B4-BE49-F238E27FC236}">
                            <a16:creationId xmlns:a16="http://schemas.microsoft.com/office/drawing/2014/main" id="{72B860C2-C1BE-A29F-10A6-32A096B90C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3" name="直線コネクタ 8812">
                        <a:extLst>
                          <a:ext uri="{FF2B5EF4-FFF2-40B4-BE49-F238E27FC236}">
                            <a16:creationId xmlns:a16="http://schemas.microsoft.com/office/drawing/2014/main" id="{3FA425D5-2D31-9FBB-4011-74E14FBD44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7" name="グループ化 8726">
                    <a:extLst>
                      <a:ext uri="{FF2B5EF4-FFF2-40B4-BE49-F238E27FC236}">
                        <a16:creationId xmlns:a16="http://schemas.microsoft.com/office/drawing/2014/main" id="{B87F85B8-71ED-A589-5DDB-781C5B793281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62" name="グループ化 8761">
                      <a:extLst>
                        <a:ext uri="{FF2B5EF4-FFF2-40B4-BE49-F238E27FC236}">
                          <a16:creationId xmlns:a16="http://schemas.microsoft.com/office/drawing/2014/main" id="{EBDFFA35-A003-76A5-965E-067C890726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80" name="直線コネクタ 8779">
                        <a:extLst>
                          <a:ext uri="{FF2B5EF4-FFF2-40B4-BE49-F238E27FC236}">
                            <a16:creationId xmlns:a16="http://schemas.microsoft.com/office/drawing/2014/main" id="{1992172D-A6FE-9DA5-D130-224426DDC7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1" name="直線コネクタ 8780">
                        <a:extLst>
                          <a:ext uri="{FF2B5EF4-FFF2-40B4-BE49-F238E27FC236}">
                            <a16:creationId xmlns:a16="http://schemas.microsoft.com/office/drawing/2014/main" id="{AF1B54AB-7961-D349-F3F8-57E46ECB9A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2" name="直線コネクタ 8781">
                        <a:extLst>
                          <a:ext uri="{FF2B5EF4-FFF2-40B4-BE49-F238E27FC236}">
                            <a16:creationId xmlns:a16="http://schemas.microsoft.com/office/drawing/2014/main" id="{A91C7EEA-4F5F-8AD3-55E5-33BE0F3890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3" name="直線コネクタ 8782">
                        <a:extLst>
                          <a:ext uri="{FF2B5EF4-FFF2-40B4-BE49-F238E27FC236}">
                            <a16:creationId xmlns:a16="http://schemas.microsoft.com/office/drawing/2014/main" id="{625F0EDA-AFF0-CDF5-DAF9-4DB51699D5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4" name="直線コネクタ 8783">
                        <a:extLst>
                          <a:ext uri="{FF2B5EF4-FFF2-40B4-BE49-F238E27FC236}">
                            <a16:creationId xmlns:a16="http://schemas.microsoft.com/office/drawing/2014/main" id="{E1564DDD-15BB-AA26-3629-471B5E7D7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5" name="直線コネクタ 8784">
                        <a:extLst>
                          <a:ext uri="{FF2B5EF4-FFF2-40B4-BE49-F238E27FC236}">
                            <a16:creationId xmlns:a16="http://schemas.microsoft.com/office/drawing/2014/main" id="{97233F0D-C73A-F4BB-8BED-A2E5E2CB44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6" name="直線コネクタ 8785">
                        <a:extLst>
                          <a:ext uri="{FF2B5EF4-FFF2-40B4-BE49-F238E27FC236}">
                            <a16:creationId xmlns:a16="http://schemas.microsoft.com/office/drawing/2014/main" id="{447E59F7-BF25-51D0-22CE-31AF27BEC4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7" name="直線コネクタ 8786">
                        <a:extLst>
                          <a:ext uri="{FF2B5EF4-FFF2-40B4-BE49-F238E27FC236}">
                            <a16:creationId xmlns:a16="http://schemas.microsoft.com/office/drawing/2014/main" id="{8D0A4FFD-D987-6721-7DCA-21AF7C6941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8" name="直線コネクタ 8787">
                        <a:extLst>
                          <a:ext uri="{FF2B5EF4-FFF2-40B4-BE49-F238E27FC236}">
                            <a16:creationId xmlns:a16="http://schemas.microsoft.com/office/drawing/2014/main" id="{F8FC98C9-FA77-9FF8-D135-CD425A4493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9" name="直線コネクタ 8788">
                        <a:extLst>
                          <a:ext uri="{FF2B5EF4-FFF2-40B4-BE49-F238E27FC236}">
                            <a16:creationId xmlns:a16="http://schemas.microsoft.com/office/drawing/2014/main" id="{15282DBC-D10A-DC65-69DD-D93E13CDCB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0" name="直線コネクタ 8789">
                        <a:extLst>
                          <a:ext uri="{FF2B5EF4-FFF2-40B4-BE49-F238E27FC236}">
                            <a16:creationId xmlns:a16="http://schemas.microsoft.com/office/drawing/2014/main" id="{108F7945-ECFC-4952-AF6A-A9DBA4E852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1" name="直線コネクタ 8790">
                        <a:extLst>
                          <a:ext uri="{FF2B5EF4-FFF2-40B4-BE49-F238E27FC236}">
                            <a16:creationId xmlns:a16="http://schemas.microsoft.com/office/drawing/2014/main" id="{A66D5123-9026-93A5-E970-634D344559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2" name="直線コネクタ 8791">
                        <a:extLst>
                          <a:ext uri="{FF2B5EF4-FFF2-40B4-BE49-F238E27FC236}">
                            <a16:creationId xmlns:a16="http://schemas.microsoft.com/office/drawing/2014/main" id="{4BE8F6EF-29F9-D61B-325A-547D517C0B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3" name="直線コネクタ 8792">
                        <a:extLst>
                          <a:ext uri="{FF2B5EF4-FFF2-40B4-BE49-F238E27FC236}">
                            <a16:creationId xmlns:a16="http://schemas.microsoft.com/office/drawing/2014/main" id="{73567D3D-1E73-2224-8D48-FE2503ACDC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4" name="直線コネクタ 8793">
                        <a:extLst>
                          <a:ext uri="{FF2B5EF4-FFF2-40B4-BE49-F238E27FC236}">
                            <a16:creationId xmlns:a16="http://schemas.microsoft.com/office/drawing/2014/main" id="{1C8BE497-AC6E-1EBA-FA4D-36909388A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5" name="直線コネクタ 8794">
                        <a:extLst>
                          <a:ext uri="{FF2B5EF4-FFF2-40B4-BE49-F238E27FC236}">
                            <a16:creationId xmlns:a16="http://schemas.microsoft.com/office/drawing/2014/main" id="{2C945639-2CB3-4D70-48BF-696EC6EB90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63" name="グループ化 8762">
                      <a:extLst>
                        <a:ext uri="{FF2B5EF4-FFF2-40B4-BE49-F238E27FC236}">
                          <a16:creationId xmlns:a16="http://schemas.microsoft.com/office/drawing/2014/main" id="{F82E1BCF-6A3A-12F6-EF24-1BFEABBEEF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64" name="直線コネクタ 8763">
                        <a:extLst>
                          <a:ext uri="{FF2B5EF4-FFF2-40B4-BE49-F238E27FC236}">
                            <a16:creationId xmlns:a16="http://schemas.microsoft.com/office/drawing/2014/main" id="{4EAE88CB-2DB8-7EA5-D0C0-0DA9714A52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5" name="直線コネクタ 8764">
                        <a:extLst>
                          <a:ext uri="{FF2B5EF4-FFF2-40B4-BE49-F238E27FC236}">
                            <a16:creationId xmlns:a16="http://schemas.microsoft.com/office/drawing/2014/main" id="{ACFB5A3A-5B74-50E9-0AF6-B76821E526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6" name="直線コネクタ 8765">
                        <a:extLst>
                          <a:ext uri="{FF2B5EF4-FFF2-40B4-BE49-F238E27FC236}">
                            <a16:creationId xmlns:a16="http://schemas.microsoft.com/office/drawing/2014/main" id="{5A49ACA8-C201-9ECB-4B00-28231AE58F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7" name="直線コネクタ 8766">
                        <a:extLst>
                          <a:ext uri="{FF2B5EF4-FFF2-40B4-BE49-F238E27FC236}">
                            <a16:creationId xmlns:a16="http://schemas.microsoft.com/office/drawing/2014/main" id="{2AAC24BD-466C-08B6-CADE-00396723D6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8" name="直線コネクタ 8767">
                        <a:extLst>
                          <a:ext uri="{FF2B5EF4-FFF2-40B4-BE49-F238E27FC236}">
                            <a16:creationId xmlns:a16="http://schemas.microsoft.com/office/drawing/2014/main" id="{1C5D9284-B6FA-7EF4-B667-218F6AA745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9" name="直線コネクタ 8768">
                        <a:extLst>
                          <a:ext uri="{FF2B5EF4-FFF2-40B4-BE49-F238E27FC236}">
                            <a16:creationId xmlns:a16="http://schemas.microsoft.com/office/drawing/2014/main" id="{A757C7E7-0C46-E88E-8217-653ABB7672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0" name="直線コネクタ 8769">
                        <a:extLst>
                          <a:ext uri="{FF2B5EF4-FFF2-40B4-BE49-F238E27FC236}">
                            <a16:creationId xmlns:a16="http://schemas.microsoft.com/office/drawing/2014/main" id="{5CADB7DF-2C92-9742-68BF-7FCE334047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1" name="直線コネクタ 8770">
                        <a:extLst>
                          <a:ext uri="{FF2B5EF4-FFF2-40B4-BE49-F238E27FC236}">
                            <a16:creationId xmlns:a16="http://schemas.microsoft.com/office/drawing/2014/main" id="{94D98025-E16B-FB27-56D7-FD4D8C3DEC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2" name="直線コネクタ 8771">
                        <a:extLst>
                          <a:ext uri="{FF2B5EF4-FFF2-40B4-BE49-F238E27FC236}">
                            <a16:creationId xmlns:a16="http://schemas.microsoft.com/office/drawing/2014/main" id="{03F87EB3-B7FB-A438-3CB4-335EC695EE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3" name="直線コネクタ 8772">
                        <a:extLst>
                          <a:ext uri="{FF2B5EF4-FFF2-40B4-BE49-F238E27FC236}">
                            <a16:creationId xmlns:a16="http://schemas.microsoft.com/office/drawing/2014/main" id="{A225A0CB-B07B-E746-7A31-74CEDCBA0C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4" name="直線コネクタ 8773">
                        <a:extLst>
                          <a:ext uri="{FF2B5EF4-FFF2-40B4-BE49-F238E27FC236}">
                            <a16:creationId xmlns:a16="http://schemas.microsoft.com/office/drawing/2014/main" id="{F6C69B44-CF94-F0F0-DCAF-063E25706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5" name="直線コネクタ 8774">
                        <a:extLst>
                          <a:ext uri="{FF2B5EF4-FFF2-40B4-BE49-F238E27FC236}">
                            <a16:creationId xmlns:a16="http://schemas.microsoft.com/office/drawing/2014/main" id="{4CB593F3-5AB5-2B67-D03B-B8AA509128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6" name="直線コネクタ 8775">
                        <a:extLst>
                          <a:ext uri="{FF2B5EF4-FFF2-40B4-BE49-F238E27FC236}">
                            <a16:creationId xmlns:a16="http://schemas.microsoft.com/office/drawing/2014/main" id="{DC54AA92-E8B9-5833-ED33-BC0ABEC528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7" name="直線コネクタ 8776">
                        <a:extLst>
                          <a:ext uri="{FF2B5EF4-FFF2-40B4-BE49-F238E27FC236}">
                            <a16:creationId xmlns:a16="http://schemas.microsoft.com/office/drawing/2014/main" id="{4FB0BB70-7AA5-DD48-74F0-8D745218A6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8" name="直線コネクタ 8777">
                        <a:extLst>
                          <a:ext uri="{FF2B5EF4-FFF2-40B4-BE49-F238E27FC236}">
                            <a16:creationId xmlns:a16="http://schemas.microsoft.com/office/drawing/2014/main" id="{05BA522F-367D-1B75-3DB3-08D1B1D80D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9" name="直線コネクタ 8778">
                        <a:extLst>
                          <a:ext uri="{FF2B5EF4-FFF2-40B4-BE49-F238E27FC236}">
                            <a16:creationId xmlns:a16="http://schemas.microsoft.com/office/drawing/2014/main" id="{FFA056C0-4557-0462-59D0-64DE91360D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8" name="グループ化 8727">
                    <a:extLst>
                      <a:ext uri="{FF2B5EF4-FFF2-40B4-BE49-F238E27FC236}">
                        <a16:creationId xmlns:a16="http://schemas.microsoft.com/office/drawing/2014/main" id="{95BF9A85-5C0A-6660-FD52-44AB698A2E3B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46" name="直線コネクタ 8745">
                      <a:extLst>
                        <a:ext uri="{FF2B5EF4-FFF2-40B4-BE49-F238E27FC236}">
                          <a16:creationId xmlns:a16="http://schemas.microsoft.com/office/drawing/2014/main" id="{A95A3A4C-CDE5-7517-387D-E9B7E1364B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7" name="直線コネクタ 8746">
                      <a:extLst>
                        <a:ext uri="{FF2B5EF4-FFF2-40B4-BE49-F238E27FC236}">
                          <a16:creationId xmlns:a16="http://schemas.microsoft.com/office/drawing/2014/main" id="{D822C332-08DD-030C-ED0C-69C797CA66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8" name="直線コネクタ 8747">
                      <a:extLst>
                        <a:ext uri="{FF2B5EF4-FFF2-40B4-BE49-F238E27FC236}">
                          <a16:creationId xmlns:a16="http://schemas.microsoft.com/office/drawing/2014/main" id="{8B66F9C0-D92A-3729-02E4-E1D91F08F4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9" name="直線コネクタ 8748">
                      <a:extLst>
                        <a:ext uri="{FF2B5EF4-FFF2-40B4-BE49-F238E27FC236}">
                          <a16:creationId xmlns:a16="http://schemas.microsoft.com/office/drawing/2014/main" id="{017248B8-7CF6-12B1-C383-72CE9C49A1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0" name="直線コネクタ 8749">
                      <a:extLst>
                        <a:ext uri="{FF2B5EF4-FFF2-40B4-BE49-F238E27FC236}">
                          <a16:creationId xmlns:a16="http://schemas.microsoft.com/office/drawing/2014/main" id="{39D4B0F1-5EC9-1873-E19A-C0DF954F1F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1" name="直線コネクタ 8750">
                      <a:extLst>
                        <a:ext uri="{FF2B5EF4-FFF2-40B4-BE49-F238E27FC236}">
                          <a16:creationId xmlns:a16="http://schemas.microsoft.com/office/drawing/2014/main" id="{13B35F1E-C6B2-01AF-E0A6-CDBE46BF23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2" name="直線コネクタ 8751">
                      <a:extLst>
                        <a:ext uri="{FF2B5EF4-FFF2-40B4-BE49-F238E27FC236}">
                          <a16:creationId xmlns:a16="http://schemas.microsoft.com/office/drawing/2014/main" id="{558D190E-ED11-3FE0-CB57-D38C5438D7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3" name="直線コネクタ 8752">
                      <a:extLst>
                        <a:ext uri="{FF2B5EF4-FFF2-40B4-BE49-F238E27FC236}">
                          <a16:creationId xmlns:a16="http://schemas.microsoft.com/office/drawing/2014/main" id="{4DE3931F-3E06-DBE1-7781-842578C769D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4" name="直線コネクタ 8753">
                      <a:extLst>
                        <a:ext uri="{FF2B5EF4-FFF2-40B4-BE49-F238E27FC236}">
                          <a16:creationId xmlns:a16="http://schemas.microsoft.com/office/drawing/2014/main" id="{BD22E2E3-AB5E-2DF6-71B6-1603D237F6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5" name="直線コネクタ 8754">
                      <a:extLst>
                        <a:ext uri="{FF2B5EF4-FFF2-40B4-BE49-F238E27FC236}">
                          <a16:creationId xmlns:a16="http://schemas.microsoft.com/office/drawing/2014/main" id="{30524B2F-AC74-D72D-70DD-83FC435B1C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6" name="直線コネクタ 8755">
                      <a:extLst>
                        <a:ext uri="{FF2B5EF4-FFF2-40B4-BE49-F238E27FC236}">
                          <a16:creationId xmlns:a16="http://schemas.microsoft.com/office/drawing/2014/main" id="{24C7128A-A8C7-75B5-5D51-15DACAF9E3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7" name="直線コネクタ 8756">
                      <a:extLst>
                        <a:ext uri="{FF2B5EF4-FFF2-40B4-BE49-F238E27FC236}">
                          <a16:creationId xmlns:a16="http://schemas.microsoft.com/office/drawing/2014/main" id="{8315D889-836A-A8CD-96FF-B7F870D385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8" name="直線コネクタ 8757">
                      <a:extLst>
                        <a:ext uri="{FF2B5EF4-FFF2-40B4-BE49-F238E27FC236}">
                          <a16:creationId xmlns:a16="http://schemas.microsoft.com/office/drawing/2014/main" id="{E079258E-BC89-72F3-D310-7E6BF6CD9E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9" name="直線コネクタ 8758">
                      <a:extLst>
                        <a:ext uri="{FF2B5EF4-FFF2-40B4-BE49-F238E27FC236}">
                          <a16:creationId xmlns:a16="http://schemas.microsoft.com/office/drawing/2014/main" id="{E571FEDB-8219-3DD5-99DB-377546A6A2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0" name="直線コネクタ 8759">
                      <a:extLst>
                        <a:ext uri="{FF2B5EF4-FFF2-40B4-BE49-F238E27FC236}">
                          <a16:creationId xmlns:a16="http://schemas.microsoft.com/office/drawing/2014/main" id="{E91F6FB7-82D7-6347-63BB-95E1E33E7F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1" name="直線コネクタ 8760">
                      <a:extLst>
                        <a:ext uri="{FF2B5EF4-FFF2-40B4-BE49-F238E27FC236}">
                          <a16:creationId xmlns:a16="http://schemas.microsoft.com/office/drawing/2014/main" id="{C1A66610-3D17-F36A-1B39-879FC6116D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29" name="グループ化 8728">
                    <a:extLst>
                      <a:ext uri="{FF2B5EF4-FFF2-40B4-BE49-F238E27FC236}">
                        <a16:creationId xmlns:a16="http://schemas.microsoft.com/office/drawing/2014/main" id="{8397D31D-D239-A5D2-F29D-224619E804AD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30" name="直線コネクタ 8729">
                      <a:extLst>
                        <a:ext uri="{FF2B5EF4-FFF2-40B4-BE49-F238E27FC236}">
                          <a16:creationId xmlns:a16="http://schemas.microsoft.com/office/drawing/2014/main" id="{0C7BD601-2251-08E0-D19B-50ED2D2613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1" name="直線コネクタ 8730">
                      <a:extLst>
                        <a:ext uri="{FF2B5EF4-FFF2-40B4-BE49-F238E27FC236}">
                          <a16:creationId xmlns:a16="http://schemas.microsoft.com/office/drawing/2014/main" id="{4F283EDA-02EF-20C4-2D96-4E068581BD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2" name="直線コネクタ 8731">
                      <a:extLst>
                        <a:ext uri="{FF2B5EF4-FFF2-40B4-BE49-F238E27FC236}">
                          <a16:creationId xmlns:a16="http://schemas.microsoft.com/office/drawing/2014/main" id="{B92FFC79-0A9C-68AF-A3A8-976C51E2CA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3" name="直線コネクタ 8732">
                      <a:extLst>
                        <a:ext uri="{FF2B5EF4-FFF2-40B4-BE49-F238E27FC236}">
                          <a16:creationId xmlns:a16="http://schemas.microsoft.com/office/drawing/2014/main" id="{D9EFCED7-CB13-DCDE-4FE4-58D93338DC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4" name="直線コネクタ 8733">
                      <a:extLst>
                        <a:ext uri="{FF2B5EF4-FFF2-40B4-BE49-F238E27FC236}">
                          <a16:creationId xmlns:a16="http://schemas.microsoft.com/office/drawing/2014/main" id="{94DE0E03-DBD8-25DB-D0BF-CDDA3A1714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5" name="直線コネクタ 8734">
                      <a:extLst>
                        <a:ext uri="{FF2B5EF4-FFF2-40B4-BE49-F238E27FC236}">
                          <a16:creationId xmlns:a16="http://schemas.microsoft.com/office/drawing/2014/main" id="{D560A3FA-8CAC-8D93-543F-4D63ABE8A9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6" name="直線コネクタ 8735">
                      <a:extLst>
                        <a:ext uri="{FF2B5EF4-FFF2-40B4-BE49-F238E27FC236}">
                          <a16:creationId xmlns:a16="http://schemas.microsoft.com/office/drawing/2014/main" id="{D3A0DB12-710C-3D98-EC60-10394B9049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7" name="直線コネクタ 8736">
                      <a:extLst>
                        <a:ext uri="{FF2B5EF4-FFF2-40B4-BE49-F238E27FC236}">
                          <a16:creationId xmlns:a16="http://schemas.microsoft.com/office/drawing/2014/main" id="{AC49A3AC-3A04-92F4-59FE-E6BBEBB7F0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8" name="直線コネクタ 8737">
                      <a:extLst>
                        <a:ext uri="{FF2B5EF4-FFF2-40B4-BE49-F238E27FC236}">
                          <a16:creationId xmlns:a16="http://schemas.microsoft.com/office/drawing/2014/main" id="{29565107-D73B-D8A6-DC77-C0BBC5EF33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9" name="直線コネクタ 8738">
                      <a:extLst>
                        <a:ext uri="{FF2B5EF4-FFF2-40B4-BE49-F238E27FC236}">
                          <a16:creationId xmlns:a16="http://schemas.microsoft.com/office/drawing/2014/main" id="{8873E0EF-7D89-716F-0025-5751F78AE6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0" name="直線コネクタ 8739">
                      <a:extLst>
                        <a:ext uri="{FF2B5EF4-FFF2-40B4-BE49-F238E27FC236}">
                          <a16:creationId xmlns:a16="http://schemas.microsoft.com/office/drawing/2014/main" id="{585C679B-B9D6-91CC-A9BA-263343B6ED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1" name="直線コネクタ 8740">
                      <a:extLst>
                        <a:ext uri="{FF2B5EF4-FFF2-40B4-BE49-F238E27FC236}">
                          <a16:creationId xmlns:a16="http://schemas.microsoft.com/office/drawing/2014/main" id="{CF639CD4-E40F-445B-C061-B5910C2927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2" name="直線コネクタ 8741">
                      <a:extLst>
                        <a:ext uri="{FF2B5EF4-FFF2-40B4-BE49-F238E27FC236}">
                          <a16:creationId xmlns:a16="http://schemas.microsoft.com/office/drawing/2014/main" id="{F05EF0EA-8968-4253-76EA-D59E27D379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3" name="直線コネクタ 8742">
                      <a:extLst>
                        <a:ext uri="{FF2B5EF4-FFF2-40B4-BE49-F238E27FC236}">
                          <a16:creationId xmlns:a16="http://schemas.microsoft.com/office/drawing/2014/main" id="{3AAAE02D-A1D6-6109-5BB2-C2C6962BAC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4" name="直線コネクタ 8743">
                      <a:extLst>
                        <a:ext uri="{FF2B5EF4-FFF2-40B4-BE49-F238E27FC236}">
                          <a16:creationId xmlns:a16="http://schemas.microsoft.com/office/drawing/2014/main" id="{778AC225-B252-55F5-CF52-7D40A2997C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5" name="直線コネクタ 8744">
                      <a:extLst>
                        <a:ext uri="{FF2B5EF4-FFF2-40B4-BE49-F238E27FC236}">
                          <a16:creationId xmlns:a16="http://schemas.microsoft.com/office/drawing/2014/main" id="{B8089B30-B80E-F4A7-408A-F044311623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696" name="グループ化 8695">
                  <a:extLst>
                    <a:ext uri="{FF2B5EF4-FFF2-40B4-BE49-F238E27FC236}">
                      <a16:creationId xmlns:a16="http://schemas.microsoft.com/office/drawing/2014/main" id="{2DDCF90B-581D-907A-9F47-D8AA5C5A50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8" name="直線コネクタ 8717">
                    <a:extLst>
                      <a:ext uri="{FF2B5EF4-FFF2-40B4-BE49-F238E27FC236}">
                        <a16:creationId xmlns:a16="http://schemas.microsoft.com/office/drawing/2014/main" id="{7AE46E8A-CFEB-73B7-A975-7F4ADB045C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9" name="直線コネクタ 8718">
                    <a:extLst>
                      <a:ext uri="{FF2B5EF4-FFF2-40B4-BE49-F238E27FC236}">
                        <a16:creationId xmlns:a16="http://schemas.microsoft.com/office/drawing/2014/main" id="{9AC933DE-DD0A-A307-82A9-5ED679FFB6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0" name="直線コネクタ 8719">
                    <a:extLst>
                      <a:ext uri="{FF2B5EF4-FFF2-40B4-BE49-F238E27FC236}">
                        <a16:creationId xmlns:a16="http://schemas.microsoft.com/office/drawing/2014/main" id="{2C96B6B1-69A6-CC99-C183-0D8DD954DE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1" name="直線コネクタ 8720">
                    <a:extLst>
                      <a:ext uri="{FF2B5EF4-FFF2-40B4-BE49-F238E27FC236}">
                        <a16:creationId xmlns:a16="http://schemas.microsoft.com/office/drawing/2014/main" id="{C9CEFF16-9851-3D11-DBAB-7AD1190F45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2" name="直線コネクタ 8721">
                    <a:extLst>
                      <a:ext uri="{FF2B5EF4-FFF2-40B4-BE49-F238E27FC236}">
                        <a16:creationId xmlns:a16="http://schemas.microsoft.com/office/drawing/2014/main" id="{C733523B-7DDF-2B60-716B-F7718CCF97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3" name="直線コネクタ 8722">
                    <a:extLst>
                      <a:ext uri="{FF2B5EF4-FFF2-40B4-BE49-F238E27FC236}">
                        <a16:creationId xmlns:a16="http://schemas.microsoft.com/office/drawing/2014/main" id="{FE7A306F-7D40-F41D-1ADB-F003884067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7" name="グループ化 8696">
                  <a:extLst>
                    <a:ext uri="{FF2B5EF4-FFF2-40B4-BE49-F238E27FC236}">
                      <a16:creationId xmlns:a16="http://schemas.microsoft.com/office/drawing/2014/main" id="{387EA040-4B1C-862C-947C-2430F67E90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2" name="直線コネクタ 8711">
                    <a:extLst>
                      <a:ext uri="{FF2B5EF4-FFF2-40B4-BE49-F238E27FC236}">
                        <a16:creationId xmlns:a16="http://schemas.microsoft.com/office/drawing/2014/main" id="{3FD5DD94-C23D-3546-0FB9-2FBB7F1E73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3" name="直線コネクタ 8712">
                    <a:extLst>
                      <a:ext uri="{FF2B5EF4-FFF2-40B4-BE49-F238E27FC236}">
                        <a16:creationId xmlns:a16="http://schemas.microsoft.com/office/drawing/2014/main" id="{DF5DE1F2-7610-73F5-385B-B7EE7E15B8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4" name="直線コネクタ 8713">
                    <a:extLst>
                      <a:ext uri="{FF2B5EF4-FFF2-40B4-BE49-F238E27FC236}">
                        <a16:creationId xmlns:a16="http://schemas.microsoft.com/office/drawing/2014/main" id="{ADE4737B-9143-52D6-C611-709169DC4D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5" name="直線コネクタ 8714">
                    <a:extLst>
                      <a:ext uri="{FF2B5EF4-FFF2-40B4-BE49-F238E27FC236}">
                        <a16:creationId xmlns:a16="http://schemas.microsoft.com/office/drawing/2014/main" id="{93DAFDCC-517F-5E1F-FE08-5906F3722D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6" name="直線コネクタ 8715">
                    <a:extLst>
                      <a:ext uri="{FF2B5EF4-FFF2-40B4-BE49-F238E27FC236}">
                        <a16:creationId xmlns:a16="http://schemas.microsoft.com/office/drawing/2014/main" id="{667B3F29-C507-AE42-7162-F2D051CD17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7" name="直線コネクタ 8716">
                    <a:extLst>
                      <a:ext uri="{FF2B5EF4-FFF2-40B4-BE49-F238E27FC236}">
                        <a16:creationId xmlns:a16="http://schemas.microsoft.com/office/drawing/2014/main" id="{11C03F17-BDB1-0573-A0E7-6018F51074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8" name="グループ化 8697">
                  <a:extLst>
                    <a:ext uri="{FF2B5EF4-FFF2-40B4-BE49-F238E27FC236}">
                      <a16:creationId xmlns:a16="http://schemas.microsoft.com/office/drawing/2014/main" id="{9F019B97-4E1E-C22E-90F3-7E4C194B64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6" name="直線コネクタ 8705">
                    <a:extLst>
                      <a:ext uri="{FF2B5EF4-FFF2-40B4-BE49-F238E27FC236}">
                        <a16:creationId xmlns:a16="http://schemas.microsoft.com/office/drawing/2014/main" id="{EC7AB217-FD54-E19A-45E9-024B5E9EC6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7" name="直線コネクタ 8706">
                    <a:extLst>
                      <a:ext uri="{FF2B5EF4-FFF2-40B4-BE49-F238E27FC236}">
                        <a16:creationId xmlns:a16="http://schemas.microsoft.com/office/drawing/2014/main" id="{7B16C5A1-8D36-E4EF-757D-4163BEE7994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8" name="直線コネクタ 8707">
                    <a:extLst>
                      <a:ext uri="{FF2B5EF4-FFF2-40B4-BE49-F238E27FC236}">
                        <a16:creationId xmlns:a16="http://schemas.microsoft.com/office/drawing/2014/main" id="{3EE24A00-E0B0-B793-7A8F-D1D9AA4E4F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9" name="直線コネクタ 8708">
                    <a:extLst>
                      <a:ext uri="{FF2B5EF4-FFF2-40B4-BE49-F238E27FC236}">
                        <a16:creationId xmlns:a16="http://schemas.microsoft.com/office/drawing/2014/main" id="{7F2E3B54-E27C-8238-92C2-F981F9FA60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0" name="直線コネクタ 8709">
                    <a:extLst>
                      <a:ext uri="{FF2B5EF4-FFF2-40B4-BE49-F238E27FC236}">
                        <a16:creationId xmlns:a16="http://schemas.microsoft.com/office/drawing/2014/main" id="{B925475B-BA38-8DA2-5DF4-CCF71EBC9E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1" name="直線コネクタ 8710">
                    <a:extLst>
                      <a:ext uri="{FF2B5EF4-FFF2-40B4-BE49-F238E27FC236}">
                        <a16:creationId xmlns:a16="http://schemas.microsoft.com/office/drawing/2014/main" id="{937C73D3-9B81-A48A-5733-3DA2620914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9" name="グループ化 8698">
                  <a:extLst>
                    <a:ext uri="{FF2B5EF4-FFF2-40B4-BE49-F238E27FC236}">
                      <a16:creationId xmlns:a16="http://schemas.microsoft.com/office/drawing/2014/main" id="{A7C81050-4EF9-4220-BB9D-26DB449394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0" name="直線コネクタ 8699">
                    <a:extLst>
                      <a:ext uri="{FF2B5EF4-FFF2-40B4-BE49-F238E27FC236}">
                        <a16:creationId xmlns:a16="http://schemas.microsoft.com/office/drawing/2014/main" id="{052BF214-447B-3EC0-16EF-739C8CBB28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1" name="直線コネクタ 8700">
                    <a:extLst>
                      <a:ext uri="{FF2B5EF4-FFF2-40B4-BE49-F238E27FC236}">
                        <a16:creationId xmlns:a16="http://schemas.microsoft.com/office/drawing/2014/main" id="{F51E12AC-B859-972F-947A-CE622EE663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2" name="直線コネクタ 8701">
                    <a:extLst>
                      <a:ext uri="{FF2B5EF4-FFF2-40B4-BE49-F238E27FC236}">
                        <a16:creationId xmlns:a16="http://schemas.microsoft.com/office/drawing/2014/main" id="{336463F7-0E4A-0512-696D-23B2F1CFFA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3" name="直線コネクタ 8702">
                    <a:extLst>
                      <a:ext uri="{FF2B5EF4-FFF2-40B4-BE49-F238E27FC236}">
                        <a16:creationId xmlns:a16="http://schemas.microsoft.com/office/drawing/2014/main" id="{8F8D69F6-2171-E603-313E-07F6535E9A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4" name="直線コネクタ 8703">
                    <a:extLst>
                      <a:ext uri="{FF2B5EF4-FFF2-40B4-BE49-F238E27FC236}">
                        <a16:creationId xmlns:a16="http://schemas.microsoft.com/office/drawing/2014/main" id="{E5DFAEF5-1A27-B98E-A04C-40C60F2428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5" name="直線コネクタ 8704">
                    <a:extLst>
                      <a:ext uri="{FF2B5EF4-FFF2-40B4-BE49-F238E27FC236}">
                        <a16:creationId xmlns:a16="http://schemas.microsoft.com/office/drawing/2014/main" id="{2E4C04A8-2FAC-6EBE-1C91-1953D91363D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6" name="グループ化 8315">
                <a:extLst>
                  <a:ext uri="{FF2B5EF4-FFF2-40B4-BE49-F238E27FC236}">
                    <a16:creationId xmlns:a16="http://schemas.microsoft.com/office/drawing/2014/main" id="{6882AFA5-8843-0169-73AF-5A4EE408F6B1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506" name="正方形/長方形 8505">
                  <a:extLst>
                    <a:ext uri="{FF2B5EF4-FFF2-40B4-BE49-F238E27FC236}">
                      <a16:creationId xmlns:a16="http://schemas.microsoft.com/office/drawing/2014/main" id="{866EC9CA-B865-B5D5-063A-B5B963DA6A48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507" name="グループ化 8506">
                  <a:extLst>
                    <a:ext uri="{FF2B5EF4-FFF2-40B4-BE49-F238E27FC236}">
                      <a16:creationId xmlns:a16="http://schemas.microsoft.com/office/drawing/2014/main" id="{6539B932-37C1-2B4F-B60F-162A44640DB5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536" name="グループ化 8535">
                    <a:extLst>
                      <a:ext uri="{FF2B5EF4-FFF2-40B4-BE49-F238E27FC236}">
                        <a16:creationId xmlns:a16="http://schemas.microsoft.com/office/drawing/2014/main" id="{8E21088A-B1EB-79E3-CCBF-2660ED45D85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676" name="正方形/長方形 8675">
                      <a:extLst>
                        <a:ext uri="{FF2B5EF4-FFF2-40B4-BE49-F238E27FC236}">
                          <a16:creationId xmlns:a16="http://schemas.microsoft.com/office/drawing/2014/main" id="{7787E964-9970-8929-7576-4BCC61496E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77" name="グループ化 8676">
                      <a:extLst>
                        <a:ext uri="{FF2B5EF4-FFF2-40B4-BE49-F238E27FC236}">
                          <a16:creationId xmlns:a16="http://schemas.microsoft.com/office/drawing/2014/main" id="{4EC8DF0C-D8BD-B86E-60CA-ADA71B4178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92" name="正方形/長方形 8691">
                        <a:extLst>
                          <a:ext uri="{FF2B5EF4-FFF2-40B4-BE49-F238E27FC236}">
                            <a16:creationId xmlns:a16="http://schemas.microsoft.com/office/drawing/2014/main" id="{045EEFA7-C3DC-8D4A-0D75-1D20EC5B731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93" name="正方形/長方形 8692">
                        <a:extLst>
                          <a:ext uri="{FF2B5EF4-FFF2-40B4-BE49-F238E27FC236}">
                            <a16:creationId xmlns:a16="http://schemas.microsoft.com/office/drawing/2014/main" id="{C3AB96EE-B17E-BAB8-7EBF-6D73ECD9A5E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678" name="グループ化 8677">
                      <a:extLst>
                        <a:ext uri="{FF2B5EF4-FFF2-40B4-BE49-F238E27FC236}">
                          <a16:creationId xmlns:a16="http://schemas.microsoft.com/office/drawing/2014/main" id="{D048B783-BB4B-BF17-C7EF-17C3FCD6C0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688" name="正方形/長方形 8687">
                        <a:extLst>
                          <a:ext uri="{FF2B5EF4-FFF2-40B4-BE49-F238E27FC236}">
                            <a16:creationId xmlns:a16="http://schemas.microsoft.com/office/drawing/2014/main" id="{770134BD-90E7-401E-497D-9F7D5B37DA1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689" name="グループ化 8688">
                        <a:extLst>
                          <a:ext uri="{FF2B5EF4-FFF2-40B4-BE49-F238E27FC236}">
                            <a16:creationId xmlns:a16="http://schemas.microsoft.com/office/drawing/2014/main" id="{EBB5FD08-2A0D-BEF1-997E-317D0BE76EE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690" name="正方形/長方形 8689">
                          <a:extLst>
                            <a:ext uri="{FF2B5EF4-FFF2-40B4-BE49-F238E27FC236}">
                              <a16:creationId xmlns:a16="http://schemas.microsoft.com/office/drawing/2014/main" id="{2FE0F00E-C435-B3C2-D562-9EAF01E8EC2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691" name="正方形/長方形 8690">
                          <a:extLst>
                            <a:ext uri="{FF2B5EF4-FFF2-40B4-BE49-F238E27FC236}">
                              <a16:creationId xmlns:a16="http://schemas.microsoft.com/office/drawing/2014/main" id="{22106763-63ED-51D4-94CE-7B53703B121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679" name="正方形/長方形 8678">
                      <a:extLst>
                        <a:ext uri="{FF2B5EF4-FFF2-40B4-BE49-F238E27FC236}">
                          <a16:creationId xmlns:a16="http://schemas.microsoft.com/office/drawing/2014/main" id="{F930E14D-0000-A04D-8BD2-DACACAE1BCB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0" name="グループ化 8679">
                      <a:extLst>
                        <a:ext uri="{FF2B5EF4-FFF2-40B4-BE49-F238E27FC236}">
                          <a16:creationId xmlns:a16="http://schemas.microsoft.com/office/drawing/2014/main" id="{44F8E8BA-7C1C-6D3C-EFED-002E238FAD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6" name="正方形/長方形 8685">
                        <a:extLst>
                          <a:ext uri="{FF2B5EF4-FFF2-40B4-BE49-F238E27FC236}">
                            <a16:creationId xmlns:a16="http://schemas.microsoft.com/office/drawing/2014/main" id="{DE58425E-9136-85A5-577C-265E38B3593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7" name="正方形/長方形 8686">
                        <a:extLst>
                          <a:ext uri="{FF2B5EF4-FFF2-40B4-BE49-F238E27FC236}">
                            <a16:creationId xmlns:a16="http://schemas.microsoft.com/office/drawing/2014/main" id="{F2F5CE67-999C-5755-E2BE-2432CCB771F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1" name="正方形/長方形 8680">
                      <a:extLst>
                        <a:ext uri="{FF2B5EF4-FFF2-40B4-BE49-F238E27FC236}">
                          <a16:creationId xmlns:a16="http://schemas.microsoft.com/office/drawing/2014/main" id="{0A2AE11D-2827-013A-A8E1-010BB89583A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2" name="グループ化 8681">
                      <a:extLst>
                        <a:ext uri="{FF2B5EF4-FFF2-40B4-BE49-F238E27FC236}">
                          <a16:creationId xmlns:a16="http://schemas.microsoft.com/office/drawing/2014/main" id="{EE186E54-5CB0-9608-CE63-5521B1CC99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4" name="正方形/長方形 8683">
                        <a:extLst>
                          <a:ext uri="{FF2B5EF4-FFF2-40B4-BE49-F238E27FC236}">
                            <a16:creationId xmlns:a16="http://schemas.microsoft.com/office/drawing/2014/main" id="{67CA02C0-B164-A9BE-8A6A-C26E9D89FAF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5" name="正方形/長方形 8684">
                        <a:extLst>
                          <a:ext uri="{FF2B5EF4-FFF2-40B4-BE49-F238E27FC236}">
                            <a16:creationId xmlns:a16="http://schemas.microsoft.com/office/drawing/2014/main" id="{D143471E-C462-26CD-2512-34ED96EBD0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3" name="正方形/長方形 8682">
                      <a:extLst>
                        <a:ext uri="{FF2B5EF4-FFF2-40B4-BE49-F238E27FC236}">
                          <a16:creationId xmlns:a16="http://schemas.microsoft.com/office/drawing/2014/main" id="{417F3825-CAD6-4E1E-F300-58789BE4A7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537" name="グループ化 8536">
                    <a:extLst>
                      <a:ext uri="{FF2B5EF4-FFF2-40B4-BE49-F238E27FC236}">
                        <a16:creationId xmlns:a16="http://schemas.microsoft.com/office/drawing/2014/main" id="{09F44763-A592-82BC-729F-872A72E43A50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42" name="グループ化 8641">
                      <a:extLst>
                        <a:ext uri="{FF2B5EF4-FFF2-40B4-BE49-F238E27FC236}">
                          <a16:creationId xmlns:a16="http://schemas.microsoft.com/office/drawing/2014/main" id="{30A7A414-7B5C-220E-D453-BDB96EC134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60" name="直線コネクタ 8659">
                        <a:extLst>
                          <a:ext uri="{FF2B5EF4-FFF2-40B4-BE49-F238E27FC236}">
                            <a16:creationId xmlns:a16="http://schemas.microsoft.com/office/drawing/2014/main" id="{1BFCA5F8-38EC-570F-ACD8-3647471C93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1" name="直線コネクタ 8660">
                        <a:extLst>
                          <a:ext uri="{FF2B5EF4-FFF2-40B4-BE49-F238E27FC236}">
                            <a16:creationId xmlns:a16="http://schemas.microsoft.com/office/drawing/2014/main" id="{C708D965-7706-6363-75C4-C0A24F58A1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2" name="直線コネクタ 8661">
                        <a:extLst>
                          <a:ext uri="{FF2B5EF4-FFF2-40B4-BE49-F238E27FC236}">
                            <a16:creationId xmlns:a16="http://schemas.microsoft.com/office/drawing/2014/main" id="{2F7FD575-401A-6D26-84BB-895160955C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3" name="直線コネクタ 8662">
                        <a:extLst>
                          <a:ext uri="{FF2B5EF4-FFF2-40B4-BE49-F238E27FC236}">
                            <a16:creationId xmlns:a16="http://schemas.microsoft.com/office/drawing/2014/main" id="{3A2C4539-62FA-C886-19E4-5EE86AA67F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4" name="直線コネクタ 8663">
                        <a:extLst>
                          <a:ext uri="{FF2B5EF4-FFF2-40B4-BE49-F238E27FC236}">
                            <a16:creationId xmlns:a16="http://schemas.microsoft.com/office/drawing/2014/main" id="{6DDA7421-8D59-434E-75B3-83791F9750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5" name="直線コネクタ 8664">
                        <a:extLst>
                          <a:ext uri="{FF2B5EF4-FFF2-40B4-BE49-F238E27FC236}">
                            <a16:creationId xmlns:a16="http://schemas.microsoft.com/office/drawing/2014/main" id="{C5E463A5-1C1B-B7C6-1AB9-425F176E4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6" name="直線コネクタ 8665">
                        <a:extLst>
                          <a:ext uri="{FF2B5EF4-FFF2-40B4-BE49-F238E27FC236}">
                            <a16:creationId xmlns:a16="http://schemas.microsoft.com/office/drawing/2014/main" id="{5090EB9A-CF63-2544-C5EA-7C8972FB2A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7" name="直線コネクタ 8666">
                        <a:extLst>
                          <a:ext uri="{FF2B5EF4-FFF2-40B4-BE49-F238E27FC236}">
                            <a16:creationId xmlns:a16="http://schemas.microsoft.com/office/drawing/2014/main" id="{63F87305-8B49-47E7-8EA8-E80368C820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8" name="直線コネクタ 8667">
                        <a:extLst>
                          <a:ext uri="{FF2B5EF4-FFF2-40B4-BE49-F238E27FC236}">
                            <a16:creationId xmlns:a16="http://schemas.microsoft.com/office/drawing/2014/main" id="{79175CA3-2DE3-C765-013E-652A67DB4B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9" name="直線コネクタ 8668">
                        <a:extLst>
                          <a:ext uri="{FF2B5EF4-FFF2-40B4-BE49-F238E27FC236}">
                            <a16:creationId xmlns:a16="http://schemas.microsoft.com/office/drawing/2014/main" id="{43AEDD88-0B16-6780-AB00-E4CA1B3962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0" name="直線コネクタ 8669">
                        <a:extLst>
                          <a:ext uri="{FF2B5EF4-FFF2-40B4-BE49-F238E27FC236}">
                            <a16:creationId xmlns:a16="http://schemas.microsoft.com/office/drawing/2014/main" id="{5F13F67F-CD9E-DE2D-6BE1-1878625DBE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1" name="直線コネクタ 8670">
                        <a:extLst>
                          <a:ext uri="{FF2B5EF4-FFF2-40B4-BE49-F238E27FC236}">
                            <a16:creationId xmlns:a16="http://schemas.microsoft.com/office/drawing/2014/main" id="{67434E8A-89B6-3703-F22D-DAB6244BFA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2" name="直線コネクタ 8671">
                        <a:extLst>
                          <a:ext uri="{FF2B5EF4-FFF2-40B4-BE49-F238E27FC236}">
                            <a16:creationId xmlns:a16="http://schemas.microsoft.com/office/drawing/2014/main" id="{66568E41-667D-A3A6-8F93-E6DB18B243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3" name="直線コネクタ 8672">
                        <a:extLst>
                          <a:ext uri="{FF2B5EF4-FFF2-40B4-BE49-F238E27FC236}">
                            <a16:creationId xmlns:a16="http://schemas.microsoft.com/office/drawing/2014/main" id="{6985E625-9FBB-BF3F-5119-A795DDC029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4" name="直線コネクタ 8673">
                        <a:extLst>
                          <a:ext uri="{FF2B5EF4-FFF2-40B4-BE49-F238E27FC236}">
                            <a16:creationId xmlns:a16="http://schemas.microsoft.com/office/drawing/2014/main" id="{2B0DCA6B-66A3-BDD4-57D5-4B065C0A59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5" name="直線コネクタ 8674">
                        <a:extLst>
                          <a:ext uri="{FF2B5EF4-FFF2-40B4-BE49-F238E27FC236}">
                            <a16:creationId xmlns:a16="http://schemas.microsoft.com/office/drawing/2014/main" id="{DCBFA5EA-5E37-7E61-AEE1-7ED8A483DC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43" name="グループ化 8642">
                      <a:extLst>
                        <a:ext uri="{FF2B5EF4-FFF2-40B4-BE49-F238E27FC236}">
                          <a16:creationId xmlns:a16="http://schemas.microsoft.com/office/drawing/2014/main" id="{3E13DBE4-78BE-8985-F348-6EAB116BBA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44" name="直線コネクタ 8643">
                        <a:extLst>
                          <a:ext uri="{FF2B5EF4-FFF2-40B4-BE49-F238E27FC236}">
                            <a16:creationId xmlns:a16="http://schemas.microsoft.com/office/drawing/2014/main" id="{D79762E6-7A62-97C2-2F3B-C1F9547211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5" name="直線コネクタ 8644">
                        <a:extLst>
                          <a:ext uri="{FF2B5EF4-FFF2-40B4-BE49-F238E27FC236}">
                            <a16:creationId xmlns:a16="http://schemas.microsoft.com/office/drawing/2014/main" id="{DB1B88A0-1CBB-132A-6A95-4CBCAAAF49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6" name="直線コネクタ 8645">
                        <a:extLst>
                          <a:ext uri="{FF2B5EF4-FFF2-40B4-BE49-F238E27FC236}">
                            <a16:creationId xmlns:a16="http://schemas.microsoft.com/office/drawing/2014/main" id="{004432DA-B4FA-46B0-D6B3-EBE0A2DE04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7" name="直線コネクタ 8646">
                        <a:extLst>
                          <a:ext uri="{FF2B5EF4-FFF2-40B4-BE49-F238E27FC236}">
                            <a16:creationId xmlns:a16="http://schemas.microsoft.com/office/drawing/2014/main" id="{45C434F0-0F5B-0F56-E536-D73A67D62C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8" name="直線コネクタ 8647">
                        <a:extLst>
                          <a:ext uri="{FF2B5EF4-FFF2-40B4-BE49-F238E27FC236}">
                            <a16:creationId xmlns:a16="http://schemas.microsoft.com/office/drawing/2014/main" id="{54E47CAE-B4E5-B5A5-995A-EF846F95DD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9" name="直線コネクタ 8648">
                        <a:extLst>
                          <a:ext uri="{FF2B5EF4-FFF2-40B4-BE49-F238E27FC236}">
                            <a16:creationId xmlns:a16="http://schemas.microsoft.com/office/drawing/2014/main" id="{B022F5EE-7CE3-AC6C-CF82-38ED3C7530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0" name="直線コネクタ 8649">
                        <a:extLst>
                          <a:ext uri="{FF2B5EF4-FFF2-40B4-BE49-F238E27FC236}">
                            <a16:creationId xmlns:a16="http://schemas.microsoft.com/office/drawing/2014/main" id="{80D0F55F-1732-CE16-8229-7DAAE6F455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1" name="直線コネクタ 8650">
                        <a:extLst>
                          <a:ext uri="{FF2B5EF4-FFF2-40B4-BE49-F238E27FC236}">
                            <a16:creationId xmlns:a16="http://schemas.microsoft.com/office/drawing/2014/main" id="{DD207CE6-6B4B-B718-ABAA-7A110A994A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2" name="直線コネクタ 8651">
                        <a:extLst>
                          <a:ext uri="{FF2B5EF4-FFF2-40B4-BE49-F238E27FC236}">
                            <a16:creationId xmlns:a16="http://schemas.microsoft.com/office/drawing/2014/main" id="{B7EDF7C2-EF66-1D38-B0CC-59089D1C86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3" name="直線コネクタ 8652">
                        <a:extLst>
                          <a:ext uri="{FF2B5EF4-FFF2-40B4-BE49-F238E27FC236}">
                            <a16:creationId xmlns:a16="http://schemas.microsoft.com/office/drawing/2014/main" id="{0EE54676-30D9-B341-4255-5A17EBCFC0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4" name="直線コネクタ 8653">
                        <a:extLst>
                          <a:ext uri="{FF2B5EF4-FFF2-40B4-BE49-F238E27FC236}">
                            <a16:creationId xmlns:a16="http://schemas.microsoft.com/office/drawing/2014/main" id="{FA5156E7-1E66-3B0C-2553-02CD3EFE65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5" name="直線コネクタ 8654">
                        <a:extLst>
                          <a:ext uri="{FF2B5EF4-FFF2-40B4-BE49-F238E27FC236}">
                            <a16:creationId xmlns:a16="http://schemas.microsoft.com/office/drawing/2014/main" id="{51D80C51-70D6-7004-1236-51DC16C164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6" name="直線コネクタ 8655">
                        <a:extLst>
                          <a:ext uri="{FF2B5EF4-FFF2-40B4-BE49-F238E27FC236}">
                            <a16:creationId xmlns:a16="http://schemas.microsoft.com/office/drawing/2014/main" id="{2444D9A8-1AAF-6387-6426-2603EA3810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7" name="直線コネクタ 8656">
                        <a:extLst>
                          <a:ext uri="{FF2B5EF4-FFF2-40B4-BE49-F238E27FC236}">
                            <a16:creationId xmlns:a16="http://schemas.microsoft.com/office/drawing/2014/main" id="{4E9E2392-93FA-1852-738D-78F2E60234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8" name="直線コネクタ 8657">
                        <a:extLst>
                          <a:ext uri="{FF2B5EF4-FFF2-40B4-BE49-F238E27FC236}">
                            <a16:creationId xmlns:a16="http://schemas.microsoft.com/office/drawing/2014/main" id="{D1F71DBE-A6B6-736C-A994-7C36552F2D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9" name="直線コネクタ 8658">
                        <a:extLst>
                          <a:ext uri="{FF2B5EF4-FFF2-40B4-BE49-F238E27FC236}">
                            <a16:creationId xmlns:a16="http://schemas.microsoft.com/office/drawing/2014/main" id="{6639A3F1-44CB-9BAF-D103-571957BAC5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8" name="グループ化 8537">
                    <a:extLst>
                      <a:ext uri="{FF2B5EF4-FFF2-40B4-BE49-F238E27FC236}">
                        <a16:creationId xmlns:a16="http://schemas.microsoft.com/office/drawing/2014/main" id="{91143DFA-7240-25DC-559C-930DF8D8CF0D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08" name="グループ化 8607">
                      <a:extLst>
                        <a:ext uri="{FF2B5EF4-FFF2-40B4-BE49-F238E27FC236}">
                          <a16:creationId xmlns:a16="http://schemas.microsoft.com/office/drawing/2014/main" id="{A72AEFEA-263D-4791-0759-F26D4F41EA9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26" name="直線コネクタ 8625">
                        <a:extLst>
                          <a:ext uri="{FF2B5EF4-FFF2-40B4-BE49-F238E27FC236}">
                            <a16:creationId xmlns:a16="http://schemas.microsoft.com/office/drawing/2014/main" id="{F44DD07F-AF17-F7EA-22FC-C287279D5D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7" name="直線コネクタ 8626">
                        <a:extLst>
                          <a:ext uri="{FF2B5EF4-FFF2-40B4-BE49-F238E27FC236}">
                            <a16:creationId xmlns:a16="http://schemas.microsoft.com/office/drawing/2014/main" id="{7BBF3EDB-DDA7-5F4D-9851-D86DAE9EF0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8" name="直線コネクタ 8627">
                        <a:extLst>
                          <a:ext uri="{FF2B5EF4-FFF2-40B4-BE49-F238E27FC236}">
                            <a16:creationId xmlns:a16="http://schemas.microsoft.com/office/drawing/2014/main" id="{B14107D7-2A55-CF65-FAC8-1164B31EA0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9" name="直線コネクタ 8628">
                        <a:extLst>
                          <a:ext uri="{FF2B5EF4-FFF2-40B4-BE49-F238E27FC236}">
                            <a16:creationId xmlns:a16="http://schemas.microsoft.com/office/drawing/2014/main" id="{ECEC74AE-D1BF-DBCD-63AC-64F0DA0B1C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0" name="直線コネクタ 8629">
                        <a:extLst>
                          <a:ext uri="{FF2B5EF4-FFF2-40B4-BE49-F238E27FC236}">
                            <a16:creationId xmlns:a16="http://schemas.microsoft.com/office/drawing/2014/main" id="{95BEC46E-0E4A-3D3E-7FBF-2CEC6BD902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1" name="直線コネクタ 8630">
                        <a:extLst>
                          <a:ext uri="{FF2B5EF4-FFF2-40B4-BE49-F238E27FC236}">
                            <a16:creationId xmlns:a16="http://schemas.microsoft.com/office/drawing/2014/main" id="{AC2585A6-CA17-9243-F731-B87C4E150C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2" name="直線コネクタ 8631">
                        <a:extLst>
                          <a:ext uri="{FF2B5EF4-FFF2-40B4-BE49-F238E27FC236}">
                            <a16:creationId xmlns:a16="http://schemas.microsoft.com/office/drawing/2014/main" id="{03071F32-BD91-5CE1-905D-B7C22E2BED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3" name="直線コネクタ 8632">
                        <a:extLst>
                          <a:ext uri="{FF2B5EF4-FFF2-40B4-BE49-F238E27FC236}">
                            <a16:creationId xmlns:a16="http://schemas.microsoft.com/office/drawing/2014/main" id="{C0A18047-9A7E-4588-1F23-D97217A3F3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4" name="直線コネクタ 8633">
                        <a:extLst>
                          <a:ext uri="{FF2B5EF4-FFF2-40B4-BE49-F238E27FC236}">
                            <a16:creationId xmlns:a16="http://schemas.microsoft.com/office/drawing/2014/main" id="{BC9EAEEC-48F7-F7D2-92F3-DDFE0865DF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5" name="直線コネクタ 8634">
                        <a:extLst>
                          <a:ext uri="{FF2B5EF4-FFF2-40B4-BE49-F238E27FC236}">
                            <a16:creationId xmlns:a16="http://schemas.microsoft.com/office/drawing/2014/main" id="{12A5E925-9671-9E09-D329-76C6D4ADA5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6" name="直線コネクタ 8635">
                        <a:extLst>
                          <a:ext uri="{FF2B5EF4-FFF2-40B4-BE49-F238E27FC236}">
                            <a16:creationId xmlns:a16="http://schemas.microsoft.com/office/drawing/2014/main" id="{C4E4CE85-51C5-282D-A616-FF1416371A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7" name="直線コネクタ 8636">
                        <a:extLst>
                          <a:ext uri="{FF2B5EF4-FFF2-40B4-BE49-F238E27FC236}">
                            <a16:creationId xmlns:a16="http://schemas.microsoft.com/office/drawing/2014/main" id="{B7163C9F-15BF-D70B-B6D1-975BBDDF0D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8" name="直線コネクタ 8637">
                        <a:extLst>
                          <a:ext uri="{FF2B5EF4-FFF2-40B4-BE49-F238E27FC236}">
                            <a16:creationId xmlns:a16="http://schemas.microsoft.com/office/drawing/2014/main" id="{ED1940D0-E6B2-3D0B-092E-A80A5E60DC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9" name="直線コネクタ 8638">
                        <a:extLst>
                          <a:ext uri="{FF2B5EF4-FFF2-40B4-BE49-F238E27FC236}">
                            <a16:creationId xmlns:a16="http://schemas.microsoft.com/office/drawing/2014/main" id="{B6E67C64-2052-6BCD-24BF-C8B7633FE1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0" name="直線コネクタ 8639">
                        <a:extLst>
                          <a:ext uri="{FF2B5EF4-FFF2-40B4-BE49-F238E27FC236}">
                            <a16:creationId xmlns:a16="http://schemas.microsoft.com/office/drawing/2014/main" id="{BC4EE49B-35AF-FC79-4167-69C44AB6A6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1" name="直線コネクタ 8640">
                        <a:extLst>
                          <a:ext uri="{FF2B5EF4-FFF2-40B4-BE49-F238E27FC236}">
                            <a16:creationId xmlns:a16="http://schemas.microsoft.com/office/drawing/2014/main" id="{B60A684F-085D-7037-4EF2-403411677F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09" name="グループ化 8608">
                      <a:extLst>
                        <a:ext uri="{FF2B5EF4-FFF2-40B4-BE49-F238E27FC236}">
                          <a16:creationId xmlns:a16="http://schemas.microsoft.com/office/drawing/2014/main" id="{7F6FAECF-AA3A-4CB8-FF60-68575B1203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10" name="直線コネクタ 8609">
                        <a:extLst>
                          <a:ext uri="{FF2B5EF4-FFF2-40B4-BE49-F238E27FC236}">
                            <a16:creationId xmlns:a16="http://schemas.microsoft.com/office/drawing/2014/main" id="{E79818A0-20DC-8DF3-0D20-6E1100184F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1" name="直線コネクタ 8610">
                        <a:extLst>
                          <a:ext uri="{FF2B5EF4-FFF2-40B4-BE49-F238E27FC236}">
                            <a16:creationId xmlns:a16="http://schemas.microsoft.com/office/drawing/2014/main" id="{294C7760-B02B-9D7F-F8FA-A37EF51C13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2" name="直線コネクタ 8611">
                        <a:extLst>
                          <a:ext uri="{FF2B5EF4-FFF2-40B4-BE49-F238E27FC236}">
                            <a16:creationId xmlns:a16="http://schemas.microsoft.com/office/drawing/2014/main" id="{28729B6D-B487-A279-2EFD-363A2C87EF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3" name="直線コネクタ 8612">
                        <a:extLst>
                          <a:ext uri="{FF2B5EF4-FFF2-40B4-BE49-F238E27FC236}">
                            <a16:creationId xmlns:a16="http://schemas.microsoft.com/office/drawing/2014/main" id="{B2C39D19-4310-936A-8511-FD1CF71B49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4" name="直線コネクタ 8613">
                        <a:extLst>
                          <a:ext uri="{FF2B5EF4-FFF2-40B4-BE49-F238E27FC236}">
                            <a16:creationId xmlns:a16="http://schemas.microsoft.com/office/drawing/2014/main" id="{18F8B3A0-A118-09DD-FB30-158AD94113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5" name="直線コネクタ 8614">
                        <a:extLst>
                          <a:ext uri="{FF2B5EF4-FFF2-40B4-BE49-F238E27FC236}">
                            <a16:creationId xmlns:a16="http://schemas.microsoft.com/office/drawing/2014/main" id="{47B50A3B-A9DF-F31B-1900-41342D3925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6" name="直線コネクタ 8615">
                        <a:extLst>
                          <a:ext uri="{FF2B5EF4-FFF2-40B4-BE49-F238E27FC236}">
                            <a16:creationId xmlns:a16="http://schemas.microsoft.com/office/drawing/2014/main" id="{D0CBEE17-3084-7F9B-E4D3-81A50B0688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7" name="直線コネクタ 8616">
                        <a:extLst>
                          <a:ext uri="{FF2B5EF4-FFF2-40B4-BE49-F238E27FC236}">
                            <a16:creationId xmlns:a16="http://schemas.microsoft.com/office/drawing/2014/main" id="{258D9FE8-7395-1AB3-B229-AD8DECDA93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8" name="直線コネクタ 8617">
                        <a:extLst>
                          <a:ext uri="{FF2B5EF4-FFF2-40B4-BE49-F238E27FC236}">
                            <a16:creationId xmlns:a16="http://schemas.microsoft.com/office/drawing/2014/main" id="{91D74D2E-34F4-7B3A-B9AE-5B04A8B227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9" name="直線コネクタ 8618">
                        <a:extLst>
                          <a:ext uri="{FF2B5EF4-FFF2-40B4-BE49-F238E27FC236}">
                            <a16:creationId xmlns:a16="http://schemas.microsoft.com/office/drawing/2014/main" id="{9E97305E-6D87-2600-816B-DB307651F6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0" name="直線コネクタ 8619">
                        <a:extLst>
                          <a:ext uri="{FF2B5EF4-FFF2-40B4-BE49-F238E27FC236}">
                            <a16:creationId xmlns:a16="http://schemas.microsoft.com/office/drawing/2014/main" id="{D9B8EB58-00E2-82A8-7690-D6E4E18B4A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1" name="直線コネクタ 8620">
                        <a:extLst>
                          <a:ext uri="{FF2B5EF4-FFF2-40B4-BE49-F238E27FC236}">
                            <a16:creationId xmlns:a16="http://schemas.microsoft.com/office/drawing/2014/main" id="{2BA3DB76-4D32-3A22-2A00-6FAB671171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2" name="直線コネクタ 8621">
                        <a:extLst>
                          <a:ext uri="{FF2B5EF4-FFF2-40B4-BE49-F238E27FC236}">
                            <a16:creationId xmlns:a16="http://schemas.microsoft.com/office/drawing/2014/main" id="{0339ED33-0147-268F-DA54-9BA371A139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3" name="直線コネクタ 8622">
                        <a:extLst>
                          <a:ext uri="{FF2B5EF4-FFF2-40B4-BE49-F238E27FC236}">
                            <a16:creationId xmlns:a16="http://schemas.microsoft.com/office/drawing/2014/main" id="{9E9C4F41-E1D9-6440-1E7C-F7CB964CE1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4" name="直線コネクタ 8623">
                        <a:extLst>
                          <a:ext uri="{FF2B5EF4-FFF2-40B4-BE49-F238E27FC236}">
                            <a16:creationId xmlns:a16="http://schemas.microsoft.com/office/drawing/2014/main" id="{B8536EFA-5C00-87C7-911A-7F7BEC9E69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5" name="直線コネクタ 8624">
                        <a:extLst>
                          <a:ext uri="{FF2B5EF4-FFF2-40B4-BE49-F238E27FC236}">
                            <a16:creationId xmlns:a16="http://schemas.microsoft.com/office/drawing/2014/main" id="{8A35AD48-76B9-63D0-DFFA-23AF58DE77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9" name="グループ化 8538">
                    <a:extLst>
                      <a:ext uri="{FF2B5EF4-FFF2-40B4-BE49-F238E27FC236}">
                        <a16:creationId xmlns:a16="http://schemas.microsoft.com/office/drawing/2014/main" id="{F76FD9A9-5463-1346-33C9-D03436076A2A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574" name="グループ化 8573">
                      <a:extLst>
                        <a:ext uri="{FF2B5EF4-FFF2-40B4-BE49-F238E27FC236}">
                          <a16:creationId xmlns:a16="http://schemas.microsoft.com/office/drawing/2014/main" id="{84041AE3-EBE9-C2C5-F802-BFB2EDFA93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92" name="直線コネクタ 8591">
                        <a:extLst>
                          <a:ext uri="{FF2B5EF4-FFF2-40B4-BE49-F238E27FC236}">
                            <a16:creationId xmlns:a16="http://schemas.microsoft.com/office/drawing/2014/main" id="{4AE00648-4D9D-266E-72B7-4F88E3D35E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3" name="直線コネクタ 8592">
                        <a:extLst>
                          <a:ext uri="{FF2B5EF4-FFF2-40B4-BE49-F238E27FC236}">
                            <a16:creationId xmlns:a16="http://schemas.microsoft.com/office/drawing/2014/main" id="{A5C461D6-D955-086C-9704-9023EAD519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4" name="直線コネクタ 8593">
                        <a:extLst>
                          <a:ext uri="{FF2B5EF4-FFF2-40B4-BE49-F238E27FC236}">
                            <a16:creationId xmlns:a16="http://schemas.microsoft.com/office/drawing/2014/main" id="{A0EF7C9F-0271-8734-7535-14CBADDFC4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5" name="直線コネクタ 8594">
                        <a:extLst>
                          <a:ext uri="{FF2B5EF4-FFF2-40B4-BE49-F238E27FC236}">
                            <a16:creationId xmlns:a16="http://schemas.microsoft.com/office/drawing/2014/main" id="{E3870F9D-8C37-B1A3-312F-A50D664C89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6" name="直線コネクタ 8595">
                        <a:extLst>
                          <a:ext uri="{FF2B5EF4-FFF2-40B4-BE49-F238E27FC236}">
                            <a16:creationId xmlns:a16="http://schemas.microsoft.com/office/drawing/2014/main" id="{55937A2F-4BD1-A4F0-B17E-2F193177EC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7" name="直線コネクタ 8596">
                        <a:extLst>
                          <a:ext uri="{FF2B5EF4-FFF2-40B4-BE49-F238E27FC236}">
                            <a16:creationId xmlns:a16="http://schemas.microsoft.com/office/drawing/2014/main" id="{9192259D-2E11-6B1E-1171-88404D721E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8" name="直線コネクタ 8597">
                        <a:extLst>
                          <a:ext uri="{FF2B5EF4-FFF2-40B4-BE49-F238E27FC236}">
                            <a16:creationId xmlns:a16="http://schemas.microsoft.com/office/drawing/2014/main" id="{515BD8BE-25D0-46E8-C9AA-39A85B27D1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9" name="直線コネクタ 8598">
                        <a:extLst>
                          <a:ext uri="{FF2B5EF4-FFF2-40B4-BE49-F238E27FC236}">
                            <a16:creationId xmlns:a16="http://schemas.microsoft.com/office/drawing/2014/main" id="{E6AE79AD-9B8E-E52A-A936-5DAEAB7255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0" name="直線コネクタ 8599">
                        <a:extLst>
                          <a:ext uri="{FF2B5EF4-FFF2-40B4-BE49-F238E27FC236}">
                            <a16:creationId xmlns:a16="http://schemas.microsoft.com/office/drawing/2014/main" id="{5BD760D1-06FC-B564-E48A-4AA0327C70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1" name="直線コネクタ 8600">
                        <a:extLst>
                          <a:ext uri="{FF2B5EF4-FFF2-40B4-BE49-F238E27FC236}">
                            <a16:creationId xmlns:a16="http://schemas.microsoft.com/office/drawing/2014/main" id="{B57141BB-CAF5-80EF-EEEC-B1703B38F2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2" name="直線コネクタ 8601">
                        <a:extLst>
                          <a:ext uri="{FF2B5EF4-FFF2-40B4-BE49-F238E27FC236}">
                            <a16:creationId xmlns:a16="http://schemas.microsoft.com/office/drawing/2014/main" id="{F45E7331-4B8D-DAA9-4FB8-B04732CFA5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3" name="直線コネクタ 8602">
                        <a:extLst>
                          <a:ext uri="{FF2B5EF4-FFF2-40B4-BE49-F238E27FC236}">
                            <a16:creationId xmlns:a16="http://schemas.microsoft.com/office/drawing/2014/main" id="{122B875F-8C31-EA60-3F6A-AFB2AADC07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4" name="直線コネクタ 8603">
                        <a:extLst>
                          <a:ext uri="{FF2B5EF4-FFF2-40B4-BE49-F238E27FC236}">
                            <a16:creationId xmlns:a16="http://schemas.microsoft.com/office/drawing/2014/main" id="{20F2244C-B653-21C5-2DA7-F436D8790A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5" name="直線コネクタ 8604">
                        <a:extLst>
                          <a:ext uri="{FF2B5EF4-FFF2-40B4-BE49-F238E27FC236}">
                            <a16:creationId xmlns:a16="http://schemas.microsoft.com/office/drawing/2014/main" id="{5CB0491B-60DB-F900-E84E-C347D35F67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6" name="直線コネクタ 8605">
                        <a:extLst>
                          <a:ext uri="{FF2B5EF4-FFF2-40B4-BE49-F238E27FC236}">
                            <a16:creationId xmlns:a16="http://schemas.microsoft.com/office/drawing/2014/main" id="{6B25A3C1-4A8F-ADFE-42E8-70DD1DF4B4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7" name="直線コネクタ 8606">
                        <a:extLst>
                          <a:ext uri="{FF2B5EF4-FFF2-40B4-BE49-F238E27FC236}">
                            <a16:creationId xmlns:a16="http://schemas.microsoft.com/office/drawing/2014/main" id="{AF302826-DCE7-9BFB-1150-5402AC26C0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575" name="グループ化 8574">
                      <a:extLst>
                        <a:ext uri="{FF2B5EF4-FFF2-40B4-BE49-F238E27FC236}">
                          <a16:creationId xmlns:a16="http://schemas.microsoft.com/office/drawing/2014/main" id="{2C3E898A-6F3D-26A2-0866-BC8357E36D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76" name="直線コネクタ 8575">
                        <a:extLst>
                          <a:ext uri="{FF2B5EF4-FFF2-40B4-BE49-F238E27FC236}">
                            <a16:creationId xmlns:a16="http://schemas.microsoft.com/office/drawing/2014/main" id="{41B463A8-D3AC-6BE9-0F5A-5AA07F3A11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7" name="直線コネクタ 8576">
                        <a:extLst>
                          <a:ext uri="{FF2B5EF4-FFF2-40B4-BE49-F238E27FC236}">
                            <a16:creationId xmlns:a16="http://schemas.microsoft.com/office/drawing/2014/main" id="{E1EBBFE1-A217-7463-907D-43326B42F4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8" name="直線コネクタ 8577">
                        <a:extLst>
                          <a:ext uri="{FF2B5EF4-FFF2-40B4-BE49-F238E27FC236}">
                            <a16:creationId xmlns:a16="http://schemas.microsoft.com/office/drawing/2014/main" id="{2B2F8A78-137F-DCE9-B761-2831316989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9" name="直線コネクタ 8578">
                        <a:extLst>
                          <a:ext uri="{FF2B5EF4-FFF2-40B4-BE49-F238E27FC236}">
                            <a16:creationId xmlns:a16="http://schemas.microsoft.com/office/drawing/2014/main" id="{B7E881A8-D002-B028-2B1E-B985CF09BA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0" name="直線コネクタ 8579">
                        <a:extLst>
                          <a:ext uri="{FF2B5EF4-FFF2-40B4-BE49-F238E27FC236}">
                            <a16:creationId xmlns:a16="http://schemas.microsoft.com/office/drawing/2014/main" id="{54AAEAE8-2FE3-AD8C-91DF-B276AC067F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1" name="直線コネクタ 8580">
                        <a:extLst>
                          <a:ext uri="{FF2B5EF4-FFF2-40B4-BE49-F238E27FC236}">
                            <a16:creationId xmlns:a16="http://schemas.microsoft.com/office/drawing/2014/main" id="{7487B64E-3C12-5076-C11A-F74346A2A8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2" name="直線コネクタ 8581">
                        <a:extLst>
                          <a:ext uri="{FF2B5EF4-FFF2-40B4-BE49-F238E27FC236}">
                            <a16:creationId xmlns:a16="http://schemas.microsoft.com/office/drawing/2014/main" id="{A5F459A4-DAE6-7CE1-AA74-C5B911468E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3" name="直線コネクタ 8582">
                        <a:extLst>
                          <a:ext uri="{FF2B5EF4-FFF2-40B4-BE49-F238E27FC236}">
                            <a16:creationId xmlns:a16="http://schemas.microsoft.com/office/drawing/2014/main" id="{941F3407-14A9-B6EB-4385-63A9667275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4" name="直線コネクタ 8583">
                        <a:extLst>
                          <a:ext uri="{FF2B5EF4-FFF2-40B4-BE49-F238E27FC236}">
                            <a16:creationId xmlns:a16="http://schemas.microsoft.com/office/drawing/2014/main" id="{48CBDA21-DF88-401F-AE74-7A9FD778E0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5" name="直線コネクタ 8584">
                        <a:extLst>
                          <a:ext uri="{FF2B5EF4-FFF2-40B4-BE49-F238E27FC236}">
                            <a16:creationId xmlns:a16="http://schemas.microsoft.com/office/drawing/2014/main" id="{3311C465-A1A2-913F-E7FA-40E5541EA5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6" name="直線コネクタ 8585">
                        <a:extLst>
                          <a:ext uri="{FF2B5EF4-FFF2-40B4-BE49-F238E27FC236}">
                            <a16:creationId xmlns:a16="http://schemas.microsoft.com/office/drawing/2014/main" id="{44D6ECF0-3BE9-1B3F-8328-04456645BF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7" name="直線コネクタ 8586">
                        <a:extLst>
                          <a:ext uri="{FF2B5EF4-FFF2-40B4-BE49-F238E27FC236}">
                            <a16:creationId xmlns:a16="http://schemas.microsoft.com/office/drawing/2014/main" id="{12DB3392-306C-88B3-F012-C9B6EB8995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8" name="直線コネクタ 8587">
                        <a:extLst>
                          <a:ext uri="{FF2B5EF4-FFF2-40B4-BE49-F238E27FC236}">
                            <a16:creationId xmlns:a16="http://schemas.microsoft.com/office/drawing/2014/main" id="{B5015EEC-BCA2-9E4B-2887-DC21BE9CFD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9" name="直線コネクタ 8588">
                        <a:extLst>
                          <a:ext uri="{FF2B5EF4-FFF2-40B4-BE49-F238E27FC236}">
                            <a16:creationId xmlns:a16="http://schemas.microsoft.com/office/drawing/2014/main" id="{0AD4D5CF-5F80-3037-8689-61FDD07ABF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0" name="直線コネクタ 8589">
                        <a:extLst>
                          <a:ext uri="{FF2B5EF4-FFF2-40B4-BE49-F238E27FC236}">
                            <a16:creationId xmlns:a16="http://schemas.microsoft.com/office/drawing/2014/main" id="{0878314C-7115-6091-D799-EF18D20D6E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1" name="直線コネクタ 8590">
                        <a:extLst>
                          <a:ext uri="{FF2B5EF4-FFF2-40B4-BE49-F238E27FC236}">
                            <a16:creationId xmlns:a16="http://schemas.microsoft.com/office/drawing/2014/main" id="{0323818D-B2C9-05F0-449A-F4680B1616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40" name="グループ化 8539">
                    <a:extLst>
                      <a:ext uri="{FF2B5EF4-FFF2-40B4-BE49-F238E27FC236}">
                        <a16:creationId xmlns:a16="http://schemas.microsoft.com/office/drawing/2014/main" id="{64D0AECD-F999-DED6-CA8C-AFDE0F1461A6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58" name="直線コネクタ 8557">
                      <a:extLst>
                        <a:ext uri="{FF2B5EF4-FFF2-40B4-BE49-F238E27FC236}">
                          <a16:creationId xmlns:a16="http://schemas.microsoft.com/office/drawing/2014/main" id="{CDE58D48-89A2-1211-C80B-453F938CBF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9" name="直線コネクタ 8558">
                      <a:extLst>
                        <a:ext uri="{FF2B5EF4-FFF2-40B4-BE49-F238E27FC236}">
                          <a16:creationId xmlns:a16="http://schemas.microsoft.com/office/drawing/2014/main" id="{87BBF5A5-CE8E-2A64-C7B0-C85DBF6ADCF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0" name="直線コネクタ 8559">
                      <a:extLst>
                        <a:ext uri="{FF2B5EF4-FFF2-40B4-BE49-F238E27FC236}">
                          <a16:creationId xmlns:a16="http://schemas.microsoft.com/office/drawing/2014/main" id="{8FCC7CE3-B8D3-A0AB-9465-20E4A8CA83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1" name="直線コネクタ 8560">
                      <a:extLst>
                        <a:ext uri="{FF2B5EF4-FFF2-40B4-BE49-F238E27FC236}">
                          <a16:creationId xmlns:a16="http://schemas.microsoft.com/office/drawing/2014/main" id="{6782140D-E324-565C-09B0-19CCCAEC04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2" name="直線コネクタ 8561">
                      <a:extLst>
                        <a:ext uri="{FF2B5EF4-FFF2-40B4-BE49-F238E27FC236}">
                          <a16:creationId xmlns:a16="http://schemas.microsoft.com/office/drawing/2014/main" id="{1526D66C-6C60-A61D-4199-6C0E528431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3" name="直線コネクタ 8562">
                      <a:extLst>
                        <a:ext uri="{FF2B5EF4-FFF2-40B4-BE49-F238E27FC236}">
                          <a16:creationId xmlns:a16="http://schemas.microsoft.com/office/drawing/2014/main" id="{CFF6ACC4-640F-8CE7-7BD5-CC2C75C81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4" name="直線コネクタ 8563">
                      <a:extLst>
                        <a:ext uri="{FF2B5EF4-FFF2-40B4-BE49-F238E27FC236}">
                          <a16:creationId xmlns:a16="http://schemas.microsoft.com/office/drawing/2014/main" id="{44971280-3AEC-8279-54FC-2E620860B6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5" name="直線コネクタ 8564">
                      <a:extLst>
                        <a:ext uri="{FF2B5EF4-FFF2-40B4-BE49-F238E27FC236}">
                          <a16:creationId xmlns:a16="http://schemas.microsoft.com/office/drawing/2014/main" id="{65B2D866-7618-7B7E-638C-77D4317E51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6" name="直線コネクタ 8565">
                      <a:extLst>
                        <a:ext uri="{FF2B5EF4-FFF2-40B4-BE49-F238E27FC236}">
                          <a16:creationId xmlns:a16="http://schemas.microsoft.com/office/drawing/2014/main" id="{97400034-0BF7-42B8-8851-897A14FA60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7" name="直線コネクタ 8566">
                      <a:extLst>
                        <a:ext uri="{FF2B5EF4-FFF2-40B4-BE49-F238E27FC236}">
                          <a16:creationId xmlns:a16="http://schemas.microsoft.com/office/drawing/2014/main" id="{B6BD30E1-884D-1D76-C7CD-E263DE21DF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8" name="直線コネクタ 8567">
                      <a:extLst>
                        <a:ext uri="{FF2B5EF4-FFF2-40B4-BE49-F238E27FC236}">
                          <a16:creationId xmlns:a16="http://schemas.microsoft.com/office/drawing/2014/main" id="{FD64F79A-4177-1AF8-4E18-DC77EB27EA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9" name="直線コネクタ 8568">
                      <a:extLst>
                        <a:ext uri="{FF2B5EF4-FFF2-40B4-BE49-F238E27FC236}">
                          <a16:creationId xmlns:a16="http://schemas.microsoft.com/office/drawing/2014/main" id="{5B438068-5700-E18D-810D-A5D357A657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0" name="直線コネクタ 8569">
                      <a:extLst>
                        <a:ext uri="{FF2B5EF4-FFF2-40B4-BE49-F238E27FC236}">
                          <a16:creationId xmlns:a16="http://schemas.microsoft.com/office/drawing/2014/main" id="{7C90827E-7F98-ADD0-6749-0B9B4F16A0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1" name="直線コネクタ 8570">
                      <a:extLst>
                        <a:ext uri="{FF2B5EF4-FFF2-40B4-BE49-F238E27FC236}">
                          <a16:creationId xmlns:a16="http://schemas.microsoft.com/office/drawing/2014/main" id="{8EE3B4ED-05EC-3571-E722-78EEAC1C55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2" name="直線コネクタ 8571">
                      <a:extLst>
                        <a:ext uri="{FF2B5EF4-FFF2-40B4-BE49-F238E27FC236}">
                          <a16:creationId xmlns:a16="http://schemas.microsoft.com/office/drawing/2014/main" id="{428F3883-58A8-568E-B517-4A663AC9D6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3" name="直線コネクタ 8572">
                      <a:extLst>
                        <a:ext uri="{FF2B5EF4-FFF2-40B4-BE49-F238E27FC236}">
                          <a16:creationId xmlns:a16="http://schemas.microsoft.com/office/drawing/2014/main" id="{2E3A76DE-5461-E878-1F37-2AE1F9FB2C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41" name="グループ化 8540">
                    <a:extLst>
                      <a:ext uri="{FF2B5EF4-FFF2-40B4-BE49-F238E27FC236}">
                        <a16:creationId xmlns:a16="http://schemas.microsoft.com/office/drawing/2014/main" id="{ADC90F0A-69BB-D966-88F0-D6614E5BB4C8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42" name="直線コネクタ 8541">
                      <a:extLst>
                        <a:ext uri="{FF2B5EF4-FFF2-40B4-BE49-F238E27FC236}">
                          <a16:creationId xmlns:a16="http://schemas.microsoft.com/office/drawing/2014/main" id="{28270D09-2550-F8B7-1132-261B752256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3" name="直線コネクタ 8542">
                      <a:extLst>
                        <a:ext uri="{FF2B5EF4-FFF2-40B4-BE49-F238E27FC236}">
                          <a16:creationId xmlns:a16="http://schemas.microsoft.com/office/drawing/2014/main" id="{296F3BCF-3546-255D-C96C-B693CE573B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4" name="直線コネクタ 8543">
                      <a:extLst>
                        <a:ext uri="{FF2B5EF4-FFF2-40B4-BE49-F238E27FC236}">
                          <a16:creationId xmlns:a16="http://schemas.microsoft.com/office/drawing/2014/main" id="{6B2FEB6F-16C7-A4B4-E534-7A6CE1FC24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5" name="直線コネクタ 8544">
                      <a:extLst>
                        <a:ext uri="{FF2B5EF4-FFF2-40B4-BE49-F238E27FC236}">
                          <a16:creationId xmlns:a16="http://schemas.microsoft.com/office/drawing/2014/main" id="{376D74C3-CF43-640D-DC90-A20E56476C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6" name="直線コネクタ 8545">
                      <a:extLst>
                        <a:ext uri="{FF2B5EF4-FFF2-40B4-BE49-F238E27FC236}">
                          <a16:creationId xmlns:a16="http://schemas.microsoft.com/office/drawing/2014/main" id="{FDD093D2-E412-4751-5296-C250311E97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7" name="直線コネクタ 8546">
                      <a:extLst>
                        <a:ext uri="{FF2B5EF4-FFF2-40B4-BE49-F238E27FC236}">
                          <a16:creationId xmlns:a16="http://schemas.microsoft.com/office/drawing/2014/main" id="{B23453BE-9BD1-8D96-428C-19D158737F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8" name="直線コネクタ 8547">
                      <a:extLst>
                        <a:ext uri="{FF2B5EF4-FFF2-40B4-BE49-F238E27FC236}">
                          <a16:creationId xmlns:a16="http://schemas.microsoft.com/office/drawing/2014/main" id="{D5D7669C-3B13-3C8F-7754-5896FB67F6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9" name="直線コネクタ 8548">
                      <a:extLst>
                        <a:ext uri="{FF2B5EF4-FFF2-40B4-BE49-F238E27FC236}">
                          <a16:creationId xmlns:a16="http://schemas.microsoft.com/office/drawing/2014/main" id="{88EA0A5F-B8B3-0482-CD01-1C439E85CB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0" name="直線コネクタ 8549">
                      <a:extLst>
                        <a:ext uri="{FF2B5EF4-FFF2-40B4-BE49-F238E27FC236}">
                          <a16:creationId xmlns:a16="http://schemas.microsoft.com/office/drawing/2014/main" id="{2F0A070D-8921-7969-61DB-9BC7368091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1" name="直線コネクタ 8550">
                      <a:extLst>
                        <a:ext uri="{FF2B5EF4-FFF2-40B4-BE49-F238E27FC236}">
                          <a16:creationId xmlns:a16="http://schemas.microsoft.com/office/drawing/2014/main" id="{46134422-40D0-C686-A55B-19D0A0A463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2" name="直線コネクタ 8551">
                      <a:extLst>
                        <a:ext uri="{FF2B5EF4-FFF2-40B4-BE49-F238E27FC236}">
                          <a16:creationId xmlns:a16="http://schemas.microsoft.com/office/drawing/2014/main" id="{716E2247-701F-413F-7987-ED884BEB5E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3" name="直線コネクタ 8552">
                      <a:extLst>
                        <a:ext uri="{FF2B5EF4-FFF2-40B4-BE49-F238E27FC236}">
                          <a16:creationId xmlns:a16="http://schemas.microsoft.com/office/drawing/2014/main" id="{A7D45260-41A1-13C0-CC45-2AE37682B5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4" name="直線コネクタ 8553">
                      <a:extLst>
                        <a:ext uri="{FF2B5EF4-FFF2-40B4-BE49-F238E27FC236}">
                          <a16:creationId xmlns:a16="http://schemas.microsoft.com/office/drawing/2014/main" id="{8112D5CB-EB2C-23E7-715E-5C1936302C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5" name="直線コネクタ 8554">
                      <a:extLst>
                        <a:ext uri="{FF2B5EF4-FFF2-40B4-BE49-F238E27FC236}">
                          <a16:creationId xmlns:a16="http://schemas.microsoft.com/office/drawing/2014/main" id="{73882BCE-CE23-09C6-098B-D245077F3C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6" name="直線コネクタ 8555">
                      <a:extLst>
                        <a:ext uri="{FF2B5EF4-FFF2-40B4-BE49-F238E27FC236}">
                          <a16:creationId xmlns:a16="http://schemas.microsoft.com/office/drawing/2014/main" id="{BCC5D84F-9452-F5A7-3CDE-AF2B21F6A2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7" name="直線コネクタ 8556">
                      <a:extLst>
                        <a:ext uri="{FF2B5EF4-FFF2-40B4-BE49-F238E27FC236}">
                          <a16:creationId xmlns:a16="http://schemas.microsoft.com/office/drawing/2014/main" id="{A19429B1-8313-25EB-72D7-956A405E27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508" name="グループ化 8507">
                  <a:extLst>
                    <a:ext uri="{FF2B5EF4-FFF2-40B4-BE49-F238E27FC236}">
                      <a16:creationId xmlns:a16="http://schemas.microsoft.com/office/drawing/2014/main" id="{4B9B680D-F1E4-DA73-2BFA-EE5871C3AE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30" name="直線コネクタ 8529">
                    <a:extLst>
                      <a:ext uri="{FF2B5EF4-FFF2-40B4-BE49-F238E27FC236}">
                        <a16:creationId xmlns:a16="http://schemas.microsoft.com/office/drawing/2014/main" id="{E0A9EA06-BC95-BF22-B0B4-2370F8A13BF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1" name="直線コネクタ 8530">
                    <a:extLst>
                      <a:ext uri="{FF2B5EF4-FFF2-40B4-BE49-F238E27FC236}">
                        <a16:creationId xmlns:a16="http://schemas.microsoft.com/office/drawing/2014/main" id="{90961633-BAC8-F2F3-655C-B22A7A6B6B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2" name="直線コネクタ 8531">
                    <a:extLst>
                      <a:ext uri="{FF2B5EF4-FFF2-40B4-BE49-F238E27FC236}">
                        <a16:creationId xmlns:a16="http://schemas.microsoft.com/office/drawing/2014/main" id="{CBC69928-A1A4-EB1E-BAAB-8C6B12BAF0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3" name="直線コネクタ 8532">
                    <a:extLst>
                      <a:ext uri="{FF2B5EF4-FFF2-40B4-BE49-F238E27FC236}">
                        <a16:creationId xmlns:a16="http://schemas.microsoft.com/office/drawing/2014/main" id="{28E255ED-187C-16AB-EEE5-89EDD9734C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4" name="直線コネクタ 8533">
                    <a:extLst>
                      <a:ext uri="{FF2B5EF4-FFF2-40B4-BE49-F238E27FC236}">
                        <a16:creationId xmlns:a16="http://schemas.microsoft.com/office/drawing/2014/main" id="{76B1BF6D-AA12-CF81-EFFC-94CFD76D9D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5" name="直線コネクタ 8534">
                    <a:extLst>
                      <a:ext uri="{FF2B5EF4-FFF2-40B4-BE49-F238E27FC236}">
                        <a16:creationId xmlns:a16="http://schemas.microsoft.com/office/drawing/2014/main" id="{0E5DE5D9-A126-7D8E-B0D0-E9D4199C3F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09" name="グループ化 8508">
                  <a:extLst>
                    <a:ext uri="{FF2B5EF4-FFF2-40B4-BE49-F238E27FC236}">
                      <a16:creationId xmlns:a16="http://schemas.microsoft.com/office/drawing/2014/main" id="{00185085-E4E2-D0EB-98F9-CE06C00A7F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24" name="直線コネクタ 8523">
                    <a:extLst>
                      <a:ext uri="{FF2B5EF4-FFF2-40B4-BE49-F238E27FC236}">
                        <a16:creationId xmlns:a16="http://schemas.microsoft.com/office/drawing/2014/main" id="{0C34C8B7-5433-F1AE-3206-09676BA42F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5" name="直線コネクタ 8524">
                    <a:extLst>
                      <a:ext uri="{FF2B5EF4-FFF2-40B4-BE49-F238E27FC236}">
                        <a16:creationId xmlns:a16="http://schemas.microsoft.com/office/drawing/2014/main" id="{D2749818-785E-2D3F-D355-BC8A5AF77A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6" name="直線コネクタ 8525">
                    <a:extLst>
                      <a:ext uri="{FF2B5EF4-FFF2-40B4-BE49-F238E27FC236}">
                        <a16:creationId xmlns:a16="http://schemas.microsoft.com/office/drawing/2014/main" id="{22CECDAF-553D-C6E7-8C13-A3F2E6C995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7" name="直線コネクタ 8526">
                    <a:extLst>
                      <a:ext uri="{FF2B5EF4-FFF2-40B4-BE49-F238E27FC236}">
                        <a16:creationId xmlns:a16="http://schemas.microsoft.com/office/drawing/2014/main" id="{C229A933-EEEC-D46F-D6A5-05E864C3C4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8" name="直線コネクタ 8527">
                    <a:extLst>
                      <a:ext uri="{FF2B5EF4-FFF2-40B4-BE49-F238E27FC236}">
                        <a16:creationId xmlns:a16="http://schemas.microsoft.com/office/drawing/2014/main" id="{8B5D5122-22CB-80D9-1615-452B5E3101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9" name="直線コネクタ 8528">
                    <a:extLst>
                      <a:ext uri="{FF2B5EF4-FFF2-40B4-BE49-F238E27FC236}">
                        <a16:creationId xmlns:a16="http://schemas.microsoft.com/office/drawing/2014/main" id="{D23E338B-FB06-52DC-087E-C4CE297D23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0" name="グループ化 8509">
                  <a:extLst>
                    <a:ext uri="{FF2B5EF4-FFF2-40B4-BE49-F238E27FC236}">
                      <a16:creationId xmlns:a16="http://schemas.microsoft.com/office/drawing/2014/main" id="{3E6FA55A-9477-7B8E-52F7-0F72421EDA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8" name="直線コネクタ 8517">
                    <a:extLst>
                      <a:ext uri="{FF2B5EF4-FFF2-40B4-BE49-F238E27FC236}">
                        <a16:creationId xmlns:a16="http://schemas.microsoft.com/office/drawing/2014/main" id="{E6DF1634-0D22-639A-8E61-3A02F51B9D8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9" name="直線コネクタ 8518">
                    <a:extLst>
                      <a:ext uri="{FF2B5EF4-FFF2-40B4-BE49-F238E27FC236}">
                        <a16:creationId xmlns:a16="http://schemas.microsoft.com/office/drawing/2014/main" id="{C94B570D-E105-5493-9830-FFA2B10FF0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0" name="直線コネクタ 8519">
                    <a:extLst>
                      <a:ext uri="{FF2B5EF4-FFF2-40B4-BE49-F238E27FC236}">
                        <a16:creationId xmlns:a16="http://schemas.microsoft.com/office/drawing/2014/main" id="{2420F92B-E4AB-18C1-377F-DB8DB8A191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1" name="直線コネクタ 8520">
                    <a:extLst>
                      <a:ext uri="{FF2B5EF4-FFF2-40B4-BE49-F238E27FC236}">
                        <a16:creationId xmlns:a16="http://schemas.microsoft.com/office/drawing/2014/main" id="{CC462B60-DA2D-3739-D17B-07ADF6FF87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2" name="直線コネクタ 8521">
                    <a:extLst>
                      <a:ext uri="{FF2B5EF4-FFF2-40B4-BE49-F238E27FC236}">
                        <a16:creationId xmlns:a16="http://schemas.microsoft.com/office/drawing/2014/main" id="{8FA37CD1-DBC7-51AD-F7B8-9F18A1B91D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3" name="直線コネクタ 8522">
                    <a:extLst>
                      <a:ext uri="{FF2B5EF4-FFF2-40B4-BE49-F238E27FC236}">
                        <a16:creationId xmlns:a16="http://schemas.microsoft.com/office/drawing/2014/main" id="{4A5EC4A5-D60E-7A4D-9552-CCBE52F4F8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1" name="グループ化 8510">
                  <a:extLst>
                    <a:ext uri="{FF2B5EF4-FFF2-40B4-BE49-F238E27FC236}">
                      <a16:creationId xmlns:a16="http://schemas.microsoft.com/office/drawing/2014/main" id="{30FC69B6-49CF-01B2-106D-1B81921D74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2" name="直線コネクタ 8511">
                    <a:extLst>
                      <a:ext uri="{FF2B5EF4-FFF2-40B4-BE49-F238E27FC236}">
                        <a16:creationId xmlns:a16="http://schemas.microsoft.com/office/drawing/2014/main" id="{7DB26813-2D09-23BE-D65F-E34C4E4D2F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3" name="直線コネクタ 8512">
                    <a:extLst>
                      <a:ext uri="{FF2B5EF4-FFF2-40B4-BE49-F238E27FC236}">
                        <a16:creationId xmlns:a16="http://schemas.microsoft.com/office/drawing/2014/main" id="{E49F172F-D0C6-7176-B726-E834AEE656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4" name="直線コネクタ 8513">
                    <a:extLst>
                      <a:ext uri="{FF2B5EF4-FFF2-40B4-BE49-F238E27FC236}">
                        <a16:creationId xmlns:a16="http://schemas.microsoft.com/office/drawing/2014/main" id="{4B8AD17C-C5C0-88B3-7E07-E5346D9223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5" name="直線コネクタ 8514">
                    <a:extLst>
                      <a:ext uri="{FF2B5EF4-FFF2-40B4-BE49-F238E27FC236}">
                        <a16:creationId xmlns:a16="http://schemas.microsoft.com/office/drawing/2014/main" id="{A15B8528-8105-7DD7-418E-3EC4BA595B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6" name="直線コネクタ 8515">
                    <a:extLst>
                      <a:ext uri="{FF2B5EF4-FFF2-40B4-BE49-F238E27FC236}">
                        <a16:creationId xmlns:a16="http://schemas.microsoft.com/office/drawing/2014/main" id="{2A42429C-1F2A-D590-1CBE-3D55C8222E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7" name="直線コネクタ 8516">
                    <a:extLst>
                      <a:ext uri="{FF2B5EF4-FFF2-40B4-BE49-F238E27FC236}">
                        <a16:creationId xmlns:a16="http://schemas.microsoft.com/office/drawing/2014/main" id="{36DEFC36-4629-B7A3-B29D-96F4DB5C7EF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7" name="グループ化 8316">
                <a:extLst>
                  <a:ext uri="{FF2B5EF4-FFF2-40B4-BE49-F238E27FC236}">
                    <a16:creationId xmlns:a16="http://schemas.microsoft.com/office/drawing/2014/main" id="{8F69B5B6-4279-61AB-257C-07ACB03342FA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318" name="正方形/長方形 8317">
                  <a:extLst>
                    <a:ext uri="{FF2B5EF4-FFF2-40B4-BE49-F238E27FC236}">
                      <a16:creationId xmlns:a16="http://schemas.microsoft.com/office/drawing/2014/main" id="{323B85B4-41BD-A74A-DB5C-B8D0F830435F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319" name="グループ化 8318">
                  <a:extLst>
                    <a:ext uri="{FF2B5EF4-FFF2-40B4-BE49-F238E27FC236}">
                      <a16:creationId xmlns:a16="http://schemas.microsoft.com/office/drawing/2014/main" id="{03881C08-A73C-A1F7-D942-9D116D63677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348" name="グループ化 8347">
                    <a:extLst>
                      <a:ext uri="{FF2B5EF4-FFF2-40B4-BE49-F238E27FC236}">
                        <a16:creationId xmlns:a16="http://schemas.microsoft.com/office/drawing/2014/main" id="{A86FE896-525E-8E93-8371-1FD22E89FEF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488" name="正方形/長方形 8487">
                      <a:extLst>
                        <a:ext uri="{FF2B5EF4-FFF2-40B4-BE49-F238E27FC236}">
                          <a16:creationId xmlns:a16="http://schemas.microsoft.com/office/drawing/2014/main" id="{8BF0AD4C-E994-B060-A990-23685BA983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89" name="グループ化 8488">
                      <a:extLst>
                        <a:ext uri="{FF2B5EF4-FFF2-40B4-BE49-F238E27FC236}">
                          <a16:creationId xmlns:a16="http://schemas.microsoft.com/office/drawing/2014/main" id="{42EFC9E0-C276-2177-F811-9CC5286A72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504" name="正方形/長方形 8503">
                        <a:extLst>
                          <a:ext uri="{FF2B5EF4-FFF2-40B4-BE49-F238E27FC236}">
                            <a16:creationId xmlns:a16="http://schemas.microsoft.com/office/drawing/2014/main" id="{D917A012-26F3-E056-3497-30E0FF33BED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505" name="正方形/長方形 8504">
                        <a:extLst>
                          <a:ext uri="{FF2B5EF4-FFF2-40B4-BE49-F238E27FC236}">
                            <a16:creationId xmlns:a16="http://schemas.microsoft.com/office/drawing/2014/main" id="{04F5D63B-7584-5F6B-32A1-2D2A849842E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490" name="グループ化 8489">
                      <a:extLst>
                        <a:ext uri="{FF2B5EF4-FFF2-40B4-BE49-F238E27FC236}">
                          <a16:creationId xmlns:a16="http://schemas.microsoft.com/office/drawing/2014/main" id="{C3DEB9D3-FC39-B968-2856-F0B7F5A12D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500" name="正方形/長方形 8499">
                        <a:extLst>
                          <a:ext uri="{FF2B5EF4-FFF2-40B4-BE49-F238E27FC236}">
                            <a16:creationId xmlns:a16="http://schemas.microsoft.com/office/drawing/2014/main" id="{E88E0E08-98E9-DCBD-2F08-DFFCCF97EB1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501" name="グループ化 8500">
                        <a:extLst>
                          <a:ext uri="{FF2B5EF4-FFF2-40B4-BE49-F238E27FC236}">
                            <a16:creationId xmlns:a16="http://schemas.microsoft.com/office/drawing/2014/main" id="{3E4AA3F0-E751-34AE-9473-85103E677D6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502" name="正方形/長方形 8501">
                          <a:extLst>
                            <a:ext uri="{FF2B5EF4-FFF2-40B4-BE49-F238E27FC236}">
                              <a16:creationId xmlns:a16="http://schemas.microsoft.com/office/drawing/2014/main" id="{FAC4268B-A097-C20B-0B11-E53E4F20A64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503" name="正方形/長方形 8502">
                          <a:extLst>
                            <a:ext uri="{FF2B5EF4-FFF2-40B4-BE49-F238E27FC236}">
                              <a16:creationId xmlns:a16="http://schemas.microsoft.com/office/drawing/2014/main" id="{4BB379C3-ED72-8DBB-60A1-39D5970A3B0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491" name="正方形/長方形 8490">
                      <a:extLst>
                        <a:ext uri="{FF2B5EF4-FFF2-40B4-BE49-F238E27FC236}">
                          <a16:creationId xmlns:a16="http://schemas.microsoft.com/office/drawing/2014/main" id="{B020AE32-5696-6D19-856A-8E4F47BA59A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2" name="グループ化 8491">
                      <a:extLst>
                        <a:ext uri="{FF2B5EF4-FFF2-40B4-BE49-F238E27FC236}">
                          <a16:creationId xmlns:a16="http://schemas.microsoft.com/office/drawing/2014/main" id="{F3FA6890-0EB4-42BD-2D6F-AA17B824E8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8" name="正方形/長方形 8497">
                        <a:extLst>
                          <a:ext uri="{FF2B5EF4-FFF2-40B4-BE49-F238E27FC236}">
                            <a16:creationId xmlns:a16="http://schemas.microsoft.com/office/drawing/2014/main" id="{1F493B50-5C8E-F6E8-A05F-E5ACC1673D0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9" name="正方形/長方形 8498">
                        <a:extLst>
                          <a:ext uri="{FF2B5EF4-FFF2-40B4-BE49-F238E27FC236}">
                            <a16:creationId xmlns:a16="http://schemas.microsoft.com/office/drawing/2014/main" id="{60E234EB-7206-2A5E-5601-6806AB1A0DA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3" name="正方形/長方形 8492">
                      <a:extLst>
                        <a:ext uri="{FF2B5EF4-FFF2-40B4-BE49-F238E27FC236}">
                          <a16:creationId xmlns:a16="http://schemas.microsoft.com/office/drawing/2014/main" id="{91BF47BA-4294-990D-B4E4-EDE67F444AA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4" name="グループ化 8493">
                      <a:extLst>
                        <a:ext uri="{FF2B5EF4-FFF2-40B4-BE49-F238E27FC236}">
                          <a16:creationId xmlns:a16="http://schemas.microsoft.com/office/drawing/2014/main" id="{76F5D0F9-901E-A707-48E2-CC699B5506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6" name="正方形/長方形 8495">
                        <a:extLst>
                          <a:ext uri="{FF2B5EF4-FFF2-40B4-BE49-F238E27FC236}">
                            <a16:creationId xmlns:a16="http://schemas.microsoft.com/office/drawing/2014/main" id="{D00FDA57-DFB2-9E95-D554-C7109A2984F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7" name="正方形/長方形 8496">
                        <a:extLst>
                          <a:ext uri="{FF2B5EF4-FFF2-40B4-BE49-F238E27FC236}">
                            <a16:creationId xmlns:a16="http://schemas.microsoft.com/office/drawing/2014/main" id="{88609654-DB58-4F96-F2CD-457852CCD03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5" name="正方形/長方形 8494">
                      <a:extLst>
                        <a:ext uri="{FF2B5EF4-FFF2-40B4-BE49-F238E27FC236}">
                          <a16:creationId xmlns:a16="http://schemas.microsoft.com/office/drawing/2014/main" id="{079D216D-909A-520A-D920-44E84BCB27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349" name="グループ化 8348">
                    <a:extLst>
                      <a:ext uri="{FF2B5EF4-FFF2-40B4-BE49-F238E27FC236}">
                        <a16:creationId xmlns:a16="http://schemas.microsoft.com/office/drawing/2014/main" id="{4A5B30ED-4759-BEA1-6B4B-AC0045955A50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54" name="グループ化 8453">
                      <a:extLst>
                        <a:ext uri="{FF2B5EF4-FFF2-40B4-BE49-F238E27FC236}">
                          <a16:creationId xmlns:a16="http://schemas.microsoft.com/office/drawing/2014/main" id="{88D639E7-FE8A-3567-0C21-1C76CDE524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72" name="直線コネクタ 8471">
                        <a:extLst>
                          <a:ext uri="{FF2B5EF4-FFF2-40B4-BE49-F238E27FC236}">
                            <a16:creationId xmlns:a16="http://schemas.microsoft.com/office/drawing/2014/main" id="{FF0E137B-5764-5521-0098-E63D8AD8EC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3" name="直線コネクタ 8472">
                        <a:extLst>
                          <a:ext uri="{FF2B5EF4-FFF2-40B4-BE49-F238E27FC236}">
                            <a16:creationId xmlns:a16="http://schemas.microsoft.com/office/drawing/2014/main" id="{FD07B783-DED5-CDEF-DFDC-D0C366D376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4" name="直線コネクタ 8473">
                        <a:extLst>
                          <a:ext uri="{FF2B5EF4-FFF2-40B4-BE49-F238E27FC236}">
                            <a16:creationId xmlns:a16="http://schemas.microsoft.com/office/drawing/2014/main" id="{69D753D9-DA3C-B978-D1F7-F30BE04526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5" name="直線コネクタ 8474">
                        <a:extLst>
                          <a:ext uri="{FF2B5EF4-FFF2-40B4-BE49-F238E27FC236}">
                            <a16:creationId xmlns:a16="http://schemas.microsoft.com/office/drawing/2014/main" id="{3784D1A5-329B-2762-A850-547F70FF67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6" name="直線コネクタ 8475">
                        <a:extLst>
                          <a:ext uri="{FF2B5EF4-FFF2-40B4-BE49-F238E27FC236}">
                            <a16:creationId xmlns:a16="http://schemas.microsoft.com/office/drawing/2014/main" id="{7C11CFEC-84BB-69A3-B858-F08D13AC1D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7" name="直線コネクタ 8476">
                        <a:extLst>
                          <a:ext uri="{FF2B5EF4-FFF2-40B4-BE49-F238E27FC236}">
                            <a16:creationId xmlns:a16="http://schemas.microsoft.com/office/drawing/2014/main" id="{E43D049D-0A84-0BA3-B048-7985E8C7DC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8" name="直線コネクタ 8477">
                        <a:extLst>
                          <a:ext uri="{FF2B5EF4-FFF2-40B4-BE49-F238E27FC236}">
                            <a16:creationId xmlns:a16="http://schemas.microsoft.com/office/drawing/2014/main" id="{46EE6E8E-82D1-38F4-C8A6-4AC363530C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9" name="直線コネクタ 8478">
                        <a:extLst>
                          <a:ext uri="{FF2B5EF4-FFF2-40B4-BE49-F238E27FC236}">
                            <a16:creationId xmlns:a16="http://schemas.microsoft.com/office/drawing/2014/main" id="{031ED0C0-4792-9410-130E-AC53D4E327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0" name="直線コネクタ 8479">
                        <a:extLst>
                          <a:ext uri="{FF2B5EF4-FFF2-40B4-BE49-F238E27FC236}">
                            <a16:creationId xmlns:a16="http://schemas.microsoft.com/office/drawing/2014/main" id="{A07E9ED5-97FE-A628-B1AC-1CE817E0FC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1" name="直線コネクタ 8480">
                        <a:extLst>
                          <a:ext uri="{FF2B5EF4-FFF2-40B4-BE49-F238E27FC236}">
                            <a16:creationId xmlns:a16="http://schemas.microsoft.com/office/drawing/2014/main" id="{A72C7141-8AEB-AF91-A0E7-6E851F8511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2" name="直線コネクタ 8481">
                        <a:extLst>
                          <a:ext uri="{FF2B5EF4-FFF2-40B4-BE49-F238E27FC236}">
                            <a16:creationId xmlns:a16="http://schemas.microsoft.com/office/drawing/2014/main" id="{8B67DA3B-A5F4-123A-5850-A24AB06292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3" name="直線コネクタ 8482">
                        <a:extLst>
                          <a:ext uri="{FF2B5EF4-FFF2-40B4-BE49-F238E27FC236}">
                            <a16:creationId xmlns:a16="http://schemas.microsoft.com/office/drawing/2014/main" id="{71806943-4C32-A852-30B7-38AEFE5C81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4" name="直線コネクタ 8483">
                        <a:extLst>
                          <a:ext uri="{FF2B5EF4-FFF2-40B4-BE49-F238E27FC236}">
                            <a16:creationId xmlns:a16="http://schemas.microsoft.com/office/drawing/2014/main" id="{B2E4FEE4-2B87-009F-CA19-0F24F6EC08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5" name="直線コネクタ 8484">
                        <a:extLst>
                          <a:ext uri="{FF2B5EF4-FFF2-40B4-BE49-F238E27FC236}">
                            <a16:creationId xmlns:a16="http://schemas.microsoft.com/office/drawing/2014/main" id="{0DA9D2C0-CE7E-619E-7014-1047F4E54A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6" name="直線コネクタ 8485">
                        <a:extLst>
                          <a:ext uri="{FF2B5EF4-FFF2-40B4-BE49-F238E27FC236}">
                            <a16:creationId xmlns:a16="http://schemas.microsoft.com/office/drawing/2014/main" id="{5F3EC086-E0D2-F7C3-5FB2-99E8C3B463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7" name="直線コネクタ 8486">
                        <a:extLst>
                          <a:ext uri="{FF2B5EF4-FFF2-40B4-BE49-F238E27FC236}">
                            <a16:creationId xmlns:a16="http://schemas.microsoft.com/office/drawing/2014/main" id="{E8FED4C4-A738-CEEB-2AA3-6725DD81D2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55" name="グループ化 8454">
                      <a:extLst>
                        <a:ext uri="{FF2B5EF4-FFF2-40B4-BE49-F238E27FC236}">
                          <a16:creationId xmlns:a16="http://schemas.microsoft.com/office/drawing/2014/main" id="{F2DE8FF5-0FE8-4C34-B9DA-A11CDB93B4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56" name="直線コネクタ 8455">
                        <a:extLst>
                          <a:ext uri="{FF2B5EF4-FFF2-40B4-BE49-F238E27FC236}">
                            <a16:creationId xmlns:a16="http://schemas.microsoft.com/office/drawing/2014/main" id="{E66D87CB-D317-E98C-D2B1-8DB53CACCA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7" name="直線コネクタ 8456">
                        <a:extLst>
                          <a:ext uri="{FF2B5EF4-FFF2-40B4-BE49-F238E27FC236}">
                            <a16:creationId xmlns:a16="http://schemas.microsoft.com/office/drawing/2014/main" id="{AD8D73AD-A75B-0B5E-574C-22996D287B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8" name="直線コネクタ 8457">
                        <a:extLst>
                          <a:ext uri="{FF2B5EF4-FFF2-40B4-BE49-F238E27FC236}">
                            <a16:creationId xmlns:a16="http://schemas.microsoft.com/office/drawing/2014/main" id="{FD32BA9B-F08E-2DF4-8AAD-76A5DF0ADE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9" name="直線コネクタ 8458">
                        <a:extLst>
                          <a:ext uri="{FF2B5EF4-FFF2-40B4-BE49-F238E27FC236}">
                            <a16:creationId xmlns:a16="http://schemas.microsoft.com/office/drawing/2014/main" id="{498F57FF-8CED-DCBB-CC60-8AB01B6157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0" name="直線コネクタ 8459">
                        <a:extLst>
                          <a:ext uri="{FF2B5EF4-FFF2-40B4-BE49-F238E27FC236}">
                            <a16:creationId xmlns:a16="http://schemas.microsoft.com/office/drawing/2014/main" id="{DA4DF23A-C3ED-588C-40F2-DE193F0976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1" name="直線コネクタ 8460">
                        <a:extLst>
                          <a:ext uri="{FF2B5EF4-FFF2-40B4-BE49-F238E27FC236}">
                            <a16:creationId xmlns:a16="http://schemas.microsoft.com/office/drawing/2014/main" id="{617C0C51-EA00-AA37-FF7B-A6574E10A9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2" name="直線コネクタ 8461">
                        <a:extLst>
                          <a:ext uri="{FF2B5EF4-FFF2-40B4-BE49-F238E27FC236}">
                            <a16:creationId xmlns:a16="http://schemas.microsoft.com/office/drawing/2014/main" id="{32AABE06-439C-D365-42C5-6711FF44E2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3" name="直線コネクタ 8462">
                        <a:extLst>
                          <a:ext uri="{FF2B5EF4-FFF2-40B4-BE49-F238E27FC236}">
                            <a16:creationId xmlns:a16="http://schemas.microsoft.com/office/drawing/2014/main" id="{9AEB509F-A5DE-AF9F-52BD-18883368BA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4" name="直線コネクタ 8463">
                        <a:extLst>
                          <a:ext uri="{FF2B5EF4-FFF2-40B4-BE49-F238E27FC236}">
                            <a16:creationId xmlns:a16="http://schemas.microsoft.com/office/drawing/2014/main" id="{C699B69C-A735-AA8E-BF61-7577FACA0B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5" name="直線コネクタ 8464">
                        <a:extLst>
                          <a:ext uri="{FF2B5EF4-FFF2-40B4-BE49-F238E27FC236}">
                            <a16:creationId xmlns:a16="http://schemas.microsoft.com/office/drawing/2014/main" id="{2D6DD272-6138-D33F-7898-2D1AF2F20B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6" name="直線コネクタ 8465">
                        <a:extLst>
                          <a:ext uri="{FF2B5EF4-FFF2-40B4-BE49-F238E27FC236}">
                            <a16:creationId xmlns:a16="http://schemas.microsoft.com/office/drawing/2014/main" id="{C18D0940-DE9A-E7DD-17CE-3B94BC9017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7" name="直線コネクタ 8466">
                        <a:extLst>
                          <a:ext uri="{FF2B5EF4-FFF2-40B4-BE49-F238E27FC236}">
                            <a16:creationId xmlns:a16="http://schemas.microsoft.com/office/drawing/2014/main" id="{65BB6924-0526-FAC1-AEDC-F4F9A1632A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8" name="直線コネクタ 8467">
                        <a:extLst>
                          <a:ext uri="{FF2B5EF4-FFF2-40B4-BE49-F238E27FC236}">
                            <a16:creationId xmlns:a16="http://schemas.microsoft.com/office/drawing/2014/main" id="{E68802B5-B924-E6DB-3694-3638B2FB8E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9" name="直線コネクタ 8468">
                        <a:extLst>
                          <a:ext uri="{FF2B5EF4-FFF2-40B4-BE49-F238E27FC236}">
                            <a16:creationId xmlns:a16="http://schemas.microsoft.com/office/drawing/2014/main" id="{1E018689-D848-3B98-E024-149ABF5CE7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0" name="直線コネクタ 8469">
                        <a:extLst>
                          <a:ext uri="{FF2B5EF4-FFF2-40B4-BE49-F238E27FC236}">
                            <a16:creationId xmlns:a16="http://schemas.microsoft.com/office/drawing/2014/main" id="{36978EF5-1BE3-03D3-49C4-85E2CF2A04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1" name="直線コネクタ 8470">
                        <a:extLst>
                          <a:ext uri="{FF2B5EF4-FFF2-40B4-BE49-F238E27FC236}">
                            <a16:creationId xmlns:a16="http://schemas.microsoft.com/office/drawing/2014/main" id="{2DBA164E-21FC-82CF-0E75-57371C8733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0" name="グループ化 8349">
                    <a:extLst>
                      <a:ext uri="{FF2B5EF4-FFF2-40B4-BE49-F238E27FC236}">
                        <a16:creationId xmlns:a16="http://schemas.microsoft.com/office/drawing/2014/main" id="{ACDB8563-50FE-5DF9-CF3A-4293355DE8C1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20" name="グループ化 8419">
                      <a:extLst>
                        <a:ext uri="{FF2B5EF4-FFF2-40B4-BE49-F238E27FC236}">
                          <a16:creationId xmlns:a16="http://schemas.microsoft.com/office/drawing/2014/main" id="{61AFAD75-3DB6-4FEF-4DC8-7A29EE7BBE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38" name="直線コネクタ 8437">
                        <a:extLst>
                          <a:ext uri="{FF2B5EF4-FFF2-40B4-BE49-F238E27FC236}">
                            <a16:creationId xmlns:a16="http://schemas.microsoft.com/office/drawing/2014/main" id="{08471D66-F64F-3E59-E7A2-8CB9A615BC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9" name="直線コネクタ 8438">
                        <a:extLst>
                          <a:ext uri="{FF2B5EF4-FFF2-40B4-BE49-F238E27FC236}">
                            <a16:creationId xmlns:a16="http://schemas.microsoft.com/office/drawing/2014/main" id="{57E8759A-B6BD-2C28-711F-83E8863D05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0" name="直線コネクタ 8439">
                        <a:extLst>
                          <a:ext uri="{FF2B5EF4-FFF2-40B4-BE49-F238E27FC236}">
                            <a16:creationId xmlns:a16="http://schemas.microsoft.com/office/drawing/2014/main" id="{D4A0034B-EFE0-2297-0F1C-648E650FD6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1" name="直線コネクタ 8440">
                        <a:extLst>
                          <a:ext uri="{FF2B5EF4-FFF2-40B4-BE49-F238E27FC236}">
                            <a16:creationId xmlns:a16="http://schemas.microsoft.com/office/drawing/2014/main" id="{C3DD8CC4-FAA8-86AC-07F0-9A10E80340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2" name="直線コネクタ 8441">
                        <a:extLst>
                          <a:ext uri="{FF2B5EF4-FFF2-40B4-BE49-F238E27FC236}">
                            <a16:creationId xmlns:a16="http://schemas.microsoft.com/office/drawing/2014/main" id="{D9A443D1-CC1E-1E99-41F0-5B65CCF067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3" name="直線コネクタ 8442">
                        <a:extLst>
                          <a:ext uri="{FF2B5EF4-FFF2-40B4-BE49-F238E27FC236}">
                            <a16:creationId xmlns:a16="http://schemas.microsoft.com/office/drawing/2014/main" id="{0CC8773A-CF88-2894-6BB1-CE991150CF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4" name="直線コネクタ 8443">
                        <a:extLst>
                          <a:ext uri="{FF2B5EF4-FFF2-40B4-BE49-F238E27FC236}">
                            <a16:creationId xmlns:a16="http://schemas.microsoft.com/office/drawing/2014/main" id="{4C1ECA4D-498F-CEF8-B262-3770810F22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5" name="直線コネクタ 8444">
                        <a:extLst>
                          <a:ext uri="{FF2B5EF4-FFF2-40B4-BE49-F238E27FC236}">
                            <a16:creationId xmlns:a16="http://schemas.microsoft.com/office/drawing/2014/main" id="{08344D13-AE10-F328-233B-AED6CCC6C6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6" name="直線コネクタ 8445">
                        <a:extLst>
                          <a:ext uri="{FF2B5EF4-FFF2-40B4-BE49-F238E27FC236}">
                            <a16:creationId xmlns:a16="http://schemas.microsoft.com/office/drawing/2014/main" id="{2AED41D8-7204-61EA-BB65-4A0BDF0FB3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7" name="直線コネクタ 8446">
                        <a:extLst>
                          <a:ext uri="{FF2B5EF4-FFF2-40B4-BE49-F238E27FC236}">
                            <a16:creationId xmlns:a16="http://schemas.microsoft.com/office/drawing/2014/main" id="{E850F8AE-9CF6-7B4B-1200-0BFFA91DB6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8" name="直線コネクタ 8447">
                        <a:extLst>
                          <a:ext uri="{FF2B5EF4-FFF2-40B4-BE49-F238E27FC236}">
                            <a16:creationId xmlns:a16="http://schemas.microsoft.com/office/drawing/2014/main" id="{6DACBC3B-F1B5-D157-3970-827674BD7A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9" name="直線コネクタ 8448">
                        <a:extLst>
                          <a:ext uri="{FF2B5EF4-FFF2-40B4-BE49-F238E27FC236}">
                            <a16:creationId xmlns:a16="http://schemas.microsoft.com/office/drawing/2014/main" id="{13E9D5A7-185E-35D1-654B-9E99E3A451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0" name="直線コネクタ 8449">
                        <a:extLst>
                          <a:ext uri="{FF2B5EF4-FFF2-40B4-BE49-F238E27FC236}">
                            <a16:creationId xmlns:a16="http://schemas.microsoft.com/office/drawing/2014/main" id="{7505FFF3-768B-D39A-62DA-8202191C54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1" name="直線コネクタ 8450">
                        <a:extLst>
                          <a:ext uri="{FF2B5EF4-FFF2-40B4-BE49-F238E27FC236}">
                            <a16:creationId xmlns:a16="http://schemas.microsoft.com/office/drawing/2014/main" id="{16DA7E6B-5EFE-1716-5185-0A4786B97A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2" name="直線コネクタ 8451">
                        <a:extLst>
                          <a:ext uri="{FF2B5EF4-FFF2-40B4-BE49-F238E27FC236}">
                            <a16:creationId xmlns:a16="http://schemas.microsoft.com/office/drawing/2014/main" id="{62E808A6-A81C-BAF1-155F-CC3891AEC2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3" name="直線コネクタ 8452">
                        <a:extLst>
                          <a:ext uri="{FF2B5EF4-FFF2-40B4-BE49-F238E27FC236}">
                            <a16:creationId xmlns:a16="http://schemas.microsoft.com/office/drawing/2014/main" id="{D4FE9808-C420-F36A-2096-F3F8AB3ED5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21" name="グループ化 8420">
                      <a:extLst>
                        <a:ext uri="{FF2B5EF4-FFF2-40B4-BE49-F238E27FC236}">
                          <a16:creationId xmlns:a16="http://schemas.microsoft.com/office/drawing/2014/main" id="{E1B1871F-DD18-E471-63BD-B42D1C496E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22" name="直線コネクタ 8421">
                        <a:extLst>
                          <a:ext uri="{FF2B5EF4-FFF2-40B4-BE49-F238E27FC236}">
                            <a16:creationId xmlns:a16="http://schemas.microsoft.com/office/drawing/2014/main" id="{75493522-A4AA-FCD7-B6BC-B53F531F72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3" name="直線コネクタ 8422">
                        <a:extLst>
                          <a:ext uri="{FF2B5EF4-FFF2-40B4-BE49-F238E27FC236}">
                            <a16:creationId xmlns:a16="http://schemas.microsoft.com/office/drawing/2014/main" id="{7FA13094-A123-50E6-3A60-5EE47E4DEF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4" name="直線コネクタ 8423">
                        <a:extLst>
                          <a:ext uri="{FF2B5EF4-FFF2-40B4-BE49-F238E27FC236}">
                            <a16:creationId xmlns:a16="http://schemas.microsoft.com/office/drawing/2014/main" id="{8AFFA613-559E-6384-EFDE-8214472D70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5" name="直線コネクタ 8424">
                        <a:extLst>
                          <a:ext uri="{FF2B5EF4-FFF2-40B4-BE49-F238E27FC236}">
                            <a16:creationId xmlns:a16="http://schemas.microsoft.com/office/drawing/2014/main" id="{8B5D07B8-458D-D44B-6AA9-D864869C55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6" name="直線コネクタ 8425">
                        <a:extLst>
                          <a:ext uri="{FF2B5EF4-FFF2-40B4-BE49-F238E27FC236}">
                            <a16:creationId xmlns:a16="http://schemas.microsoft.com/office/drawing/2014/main" id="{CAED8AEB-F490-027E-B15F-AC083C27BA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7" name="直線コネクタ 8426">
                        <a:extLst>
                          <a:ext uri="{FF2B5EF4-FFF2-40B4-BE49-F238E27FC236}">
                            <a16:creationId xmlns:a16="http://schemas.microsoft.com/office/drawing/2014/main" id="{A5F94E1B-D573-39B7-2DF2-D4073DD88E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8" name="直線コネクタ 8427">
                        <a:extLst>
                          <a:ext uri="{FF2B5EF4-FFF2-40B4-BE49-F238E27FC236}">
                            <a16:creationId xmlns:a16="http://schemas.microsoft.com/office/drawing/2014/main" id="{D8E69A09-F5A1-858D-4E90-8B2D8A47E2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9" name="直線コネクタ 8428">
                        <a:extLst>
                          <a:ext uri="{FF2B5EF4-FFF2-40B4-BE49-F238E27FC236}">
                            <a16:creationId xmlns:a16="http://schemas.microsoft.com/office/drawing/2014/main" id="{6093B200-154E-9407-D7D3-BF9BF7F0E2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0" name="直線コネクタ 8429">
                        <a:extLst>
                          <a:ext uri="{FF2B5EF4-FFF2-40B4-BE49-F238E27FC236}">
                            <a16:creationId xmlns:a16="http://schemas.microsoft.com/office/drawing/2014/main" id="{8C64EEE5-17C4-2035-5A26-1620CB88A8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1" name="直線コネクタ 8430">
                        <a:extLst>
                          <a:ext uri="{FF2B5EF4-FFF2-40B4-BE49-F238E27FC236}">
                            <a16:creationId xmlns:a16="http://schemas.microsoft.com/office/drawing/2014/main" id="{60CBCFEF-F2E4-B5B8-67BF-BF68355BBA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2" name="直線コネクタ 8431">
                        <a:extLst>
                          <a:ext uri="{FF2B5EF4-FFF2-40B4-BE49-F238E27FC236}">
                            <a16:creationId xmlns:a16="http://schemas.microsoft.com/office/drawing/2014/main" id="{D8FC34D8-6AAA-8DD6-B0EB-1902DBD494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3" name="直線コネクタ 8432">
                        <a:extLst>
                          <a:ext uri="{FF2B5EF4-FFF2-40B4-BE49-F238E27FC236}">
                            <a16:creationId xmlns:a16="http://schemas.microsoft.com/office/drawing/2014/main" id="{7ECB5813-D1EA-290C-D479-7DA88D7A39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4" name="直線コネクタ 8433">
                        <a:extLst>
                          <a:ext uri="{FF2B5EF4-FFF2-40B4-BE49-F238E27FC236}">
                            <a16:creationId xmlns:a16="http://schemas.microsoft.com/office/drawing/2014/main" id="{2520E3B3-91CA-796E-C779-DBEE958C3A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5" name="直線コネクタ 8434">
                        <a:extLst>
                          <a:ext uri="{FF2B5EF4-FFF2-40B4-BE49-F238E27FC236}">
                            <a16:creationId xmlns:a16="http://schemas.microsoft.com/office/drawing/2014/main" id="{C2FC7D5D-AA18-F4D5-5575-5CBD3F8652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6" name="直線コネクタ 8435">
                        <a:extLst>
                          <a:ext uri="{FF2B5EF4-FFF2-40B4-BE49-F238E27FC236}">
                            <a16:creationId xmlns:a16="http://schemas.microsoft.com/office/drawing/2014/main" id="{1F637F7B-33EC-A42E-0B1A-3F2A19D88C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7" name="直線コネクタ 8436">
                        <a:extLst>
                          <a:ext uri="{FF2B5EF4-FFF2-40B4-BE49-F238E27FC236}">
                            <a16:creationId xmlns:a16="http://schemas.microsoft.com/office/drawing/2014/main" id="{5F989636-5F49-F2CB-AB67-9E17A065A2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1" name="グループ化 8350">
                    <a:extLst>
                      <a:ext uri="{FF2B5EF4-FFF2-40B4-BE49-F238E27FC236}">
                        <a16:creationId xmlns:a16="http://schemas.microsoft.com/office/drawing/2014/main" id="{40D708AA-D501-FCED-9673-7BEC8B4ACA2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386" name="グループ化 8385">
                      <a:extLst>
                        <a:ext uri="{FF2B5EF4-FFF2-40B4-BE49-F238E27FC236}">
                          <a16:creationId xmlns:a16="http://schemas.microsoft.com/office/drawing/2014/main" id="{50C74A0A-AFD3-8C31-066A-D2BBEDAE19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04" name="直線コネクタ 8403">
                        <a:extLst>
                          <a:ext uri="{FF2B5EF4-FFF2-40B4-BE49-F238E27FC236}">
                            <a16:creationId xmlns:a16="http://schemas.microsoft.com/office/drawing/2014/main" id="{6C236E84-D95F-301B-E99F-F2256D5FAA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5" name="直線コネクタ 8404">
                        <a:extLst>
                          <a:ext uri="{FF2B5EF4-FFF2-40B4-BE49-F238E27FC236}">
                            <a16:creationId xmlns:a16="http://schemas.microsoft.com/office/drawing/2014/main" id="{266900DB-C317-A473-362B-85C71D5725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6" name="直線コネクタ 8405">
                        <a:extLst>
                          <a:ext uri="{FF2B5EF4-FFF2-40B4-BE49-F238E27FC236}">
                            <a16:creationId xmlns:a16="http://schemas.microsoft.com/office/drawing/2014/main" id="{97D81447-6568-DCC1-6152-378154CA96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7" name="直線コネクタ 8406">
                        <a:extLst>
                          <a:ext uri="{FF2B5EF4-FFF2-40B4-BE49-F238E27FC236}">
                            <a16:creationId xmlns:a16="http://schemas.microsoft.com/office/drawing/2014/main" id="{8040B290-94A4-AFE5-4EC8-3B90DE1FE7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8" name="直線コネクタ 8407">
                        <a:extLst>
                          <a:ext uri="{FF2B5EF4-FFF2-40B4-BE49-F238E27FC236}">
                            <a16:creationId xmlns:a16="http://schemas.microsoft.com/office/drawing/2014/main" id="{0A813535-F3C7-1877-B797-0E9C8935B0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9" name="直線コネクタ 8408">
                        <a:extLst>
                          <a:ext uri="{FF2B5EF4-FFF2-40B4-BE49-F238E27FC236}">
                            <a16:creationId xmlns:a16="http://schemas.microsoft.com/office/drawing/2014/main" id="{7BC35D17-CCBD-DBC2-8C72-9047901F11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0" name="直線コネクタ 8409">
                        <a:extLst>
                          <a:ext uri="{FF2B5EF4-FFF2-40B4-BE49-F238E27FC236}">
                            <a16:creationId xmlns:a16="http://schemas.microsoft.com/office/drawing/2014/main" id="{7DF9F02F-DB4D-9C1F-BFFF-A0DB994D64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1" name="直線コネクタ 8410">
                        <a:extLst>
                          <a:ext uri="{FF2B5EF4-FFF2-40B4-BE49-F238E27FC236}">
                            <a16:creationId xmlns:a16="http://schemas.microsoft.com/office/drawing/2014/main" id="{74C8FF52-9912-417F-B442-A728E1ADE7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2" name="直線コネクタ 8411">
                        <a:extLst>
                          <a:ext uri="{FF2B5EF4-FFF2-40B4-BE49-F238E27FC236}">
                            <a16:creationId xmlns:a16="http://schemas.microsoft.com/office/drawing/2014/main" id="{95C94B74-A929-5D16-05E4-B128D61EB4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3" name="直線コネクタ 8412">
                        <a:extLst>
                          <a:ext uri="{FF2B5EF4-FFF2-40B4-BE49-F238E27FC236}">
                            <a16:creationId xmlns:a16="http://schemas.microsoft.com/office/drawing/2014/main" id="{A7C12FC7-9554-3BE3-31F8-ECD611ACBB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4" name="直線コネクタ 8413">
                        <a:extLst>
                          <a:ext uri="{FF2B5EF4-FFF2-40B4-BE49-F238E27FC236}">
                            <a16:creationId xmlns:a16="http://schemas.microsoft.com/office/drawing/2014/main" id="{4ACA742B-46C5-5C27-519E-72E6A9779E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5" name="直線コネクタ 8414">
                        <a:extLst>
                          <a:ext uri="{FF2B5EF4-FFF2-40B4-BE49-F238E27FC236}">
                            <a16:creationId xmlns:a16="http://schemas.microsoft.com/office/drawing/2014/main" id="{F65282A7-82F8-13A7-013E-EAA65696E6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6" name="直線コネクタ 8415">
                        <a:extLst>
                          <a:ext uri="{FF2B5EF4-FFF2-40B4-BE49-F238E27FC236}">
                            <a16:creationId xmlns:a16="http://schemas.microsoft.com/office/drawing/2014/main" id="{08FED10A-2EB9-F89C-71EF-E969A44057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7" name="直線コネクタ 8416">
                        <a:extLst>
                          <a:ext uri="{FF2B5EF4-FFF2-40B4-BE49-F238E27FC236}">
                            <a16:creationId xmlns:a16="http://schemas.microsoft.com/office/drawing/2014/main" id="{42F1C58D-8D3C-ABDA-9426-1C973253DD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8" name="直線コネクタ 8417">
                        <a:extLst>
                          <a:ext uri="{FF2B5EF4-FFF2-40B4-BE49-F238E27FC236}">
                            <a16:creationId xmlns:a16="http://schemas.microsoft.com/office/drawing/2014/main" id="{10813946-8AF7-593C-15FE-DE12EC6EA9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9" name="直線コネクタ 8418">
                        <a:extLst>
                          <a:ext uri="{FF2B5EF4-FFF2-40B4-BE49-F238E27FC236}">
                            <a16:creationId xmlns:a16="http://schemas.microsoft.com/office/drawing/2014/main" id="{E6B55050-7B90-8756-DE03-FA983A3670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387" name="グループ化 8386">
                      <a:extLst>
                        <a:ext uri="{FF2B5EF4-FFF2-40B4-BE49-F238E27FC236}">
                          <a16:creationId xmlns:a16="http://schemas.microsoft.com/office/drawing/2014/main" id="{A8A9B347-22E7-5409-FDDF-835EE40E9A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388" name="直線コネクタ 8387">
                        <a:extLst>
                          <a:ext uri="{FF2B5EF4-FFF2-40B4-BE49-F238E27FC236}">
                            <a16:creationId xmlns:a16="http://schemas.microsoft.com/office/drawing/2014/main" id="{CF9AC549-7503-7235-1E5C-A1ECF87DF7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89" name="直線コネクタ 8388">
                        <a:extLst>
                          <a:ext uri="{FF2B5EF4-FFF2-40B4-BE49-F238E27FC236}">
                            <a16:creationId xmlns:a16="http://schemas.microsoft.com/office/drawing/2014/main" id="{C688D948-8566-813B-D02C-3564319CC6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0" name="直線コネクタ 8389">
                        <a:extLst>
                          <a:ext uri="{FF2B5EF4-FFF2-40B4-BE49-F238E27FC236}">
                            <a16:creationId xmlns:a16="http://schemas.microsoft.com/office/drawing/2014/main" id="{2145247D-1E1A-166C-5868-40776BF1A6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1" name="直線コネクタ 8390">
                        <a:extLst>
                          <a:ext uri="{FF2B5EF4-FFF2-40B4-BE49-F238E27FC236}">
                            <a16:creationId xmlns:a16="http://schemas.microsoft.com/office/drawing/2014/main" id="{11F7F23D-8435-EA9D-016D-F5EF0211C0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2" name="直線コネクタ 8391">
                        <a:extLst>
                          <a:ext uri="{FF2B5EF4-FFF2-40B4-BE49-F238E27FC236}">
                            <a16:creationId xmlns:a16="http://schemas.microsoft.com/office/drawing/2014/main" id="{0FEABA22-6F45-0F60-7654-988DD0473A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3" name="直線コネクタ 8392">
                        <a:extLst>
                          <a:ext uri="{FF2B5EF4-FFF2-40B4-BE49-F238E27FC236}">
                            <a16:creationId xmlns:a16="http://schemas.microsoft.com/office/drawing/2014/main" id="{8D19B5F3-C042-EE6A-643B-165BEDC98B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4" name="直線コネクタ 8393">
                        <a:extLst>
                          <a:ext uri="{FF2B5EF4-FFF2-40B4-BE49-F238E27FC236}">
                            <a16:creationId xmlns:a16="http://schemas.microsoft.com/office/drawing/2014/main" id="{06660AD4-C3D4-144F-AC59-7EDD5B4B13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5" name="直線コネクタ 8394">
                        <a:extLst>
                          <a:ext uri="{FF2B5EF4-FFF2-40B4-BE49-F238E27FC236}">
                            <a16:creationId xmlns:a16="http://schemas.microsoft.com/office/drawing/2014/main" id="{5ADED153-A880-713D-BCB9-768D3F7199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6" name="直線コネクタ 8395">
                        <a:extLst>
                          <a:ext uri="{FF2B5EF4-FFF2-40B4-BE49-F238E27FC236}">
                            <a16:creationId xmlns:a16="http://schemas.microsoft.com/office/drawing/2014/main" id="{1A20ADD8-D6B9-F04D-A779-E7EF404508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7" name="直線コネクタ 8396">
                        <a:extLst>
                          <a:ext uri="{FF2B5EF4-FFF2-40B4-BE49-F238E27FC236}">
                            <a16:creationId xmlns:a16="http://schemas.microsoft.com/office/drawing/2014/main" id="{C8A9D95C-6325-B403-C1D0-1CF4306976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8" name="直線コネクタ 8397">
                        <a:extLst>
                          <a:ext uri="{FF2B5EF4-FFF2-40B4-BE49-F238E27FC236}">
                            <a16:creationId xmlns:a16="http://schemas.microsoft.com/office/drawing/2014/main" id="{166A96E8-711B-F504-9C93-594CE7F244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9" name="直線コネクタ 8398">
                        <a:extLst>
                          <a:ext uri="{FF2B5EF4-FFF2-40B4-BE49-F238E27FC236}">
                            <a16:creationId xmlns:a16="http://schemas.microsoft.com/office/drawing/2014/main" id="{161E9912-65E2-23FC-25E7-02041D01AB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0" name="直線コネクタ 8399">
                        <a:extLst>
                          <a:ext uri="{FF2B5EF4-FFF2-40B4-BE49-F238E27FC236}">
                            <a16:creationId xmlns:a16="http://schemas.microsoft.com/office/drawing/2014/main" id="{DB63D6DC-9453-F669-8CBA-22EE49E139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1" name="直線コネクタ 8400">
                        <a:extLst>
                          <a:ext uri="{FF2B5EF4-FFF2-40B4-BE49-F238E27FC236}">
                            <a16:creationId xmlns:a16="http://schemas.microsoft.com/office/drawing/2014/main" id="{9F582EED-0BCA-CD34-9929-FAFC236387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2" name="直線コネクタ 8401">
                        <a:extLst>
                          <a:ext uri="{FF2B5EF4-FFF2-40B4-BE49-F238E27FC236}">
                            <a16:creationId xmlns:a16="http://schemas.microsoft.com/office/drawing/2014/main" id="{BF57E80E-ED79-F109-4D38-70F05B5D90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3" name="直線コネクタ 8402">
                        <a:extLst>
                          <a:ext uri="{FF2B5EF4-FFF2-40B4-BE49-F238E27FC236}">
                            <a16:creationId xmlns:a16="http://schemas.microsoft.com/office/drawing/2014/main" id="{22972913-E7DC-938D-9775-F4C07DD0D6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2" name="グループ化 8351">
                    <a:extLst>
                      <a:ext uri="{FF2B5EF4-FFF2-40B4-BE49-F238E27FC236}">
                        <a16:creationId xmlns:a16="http://schemas.microsoft.com/office/drawing/2014/main" id="{8573420E-2510-D430-D25E-F7EA87A668C3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70" name="直線コネクタ 8369">
                      <a:extLst>
                        <a:ext uri="{FF2B5EF4-FFF2-40B4-BE49-F238E27FC236}">
                          <a16:creationId xmlns:a16="http://schemas.microsoft.com/office/drawing/2014/main" id="{44525A3A-42BF-0A6D-762A-38E2782DB7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1" name="直線コネクタ 8370">
                      <a:extLst>
                        <a:ext uri="{FF2B5EF4-FFF2-40B4-BE49-F238E27FC236}">
                          <a16:creationId xmlns:a16="http://schemas.microsoft.com/office/drawing/2014/main" id="{B38DE6A1-D8B4-D82E-9723-DE7442EA80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2" name="直線コネクタ 8371">
                      <a:extLst>
                        <a:ext uri="{FF2B5EF4-FFF2-40B4-BE49-F238E27FC236}">
                          <a16:creationId xmlns:a16="http://schemas.microsoft.com/office/drawing/2014/main" id="{78A97D62-363E-9D2D-E538-6B850E6065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3" name="直線コネクタ 8372">
                      <a:extLst>
                        <a:ext uri="{FF2B5EF4-FFF2-40B4-BE49-F238E27FC236}">
                          <a16:creationId xmlns:a16="http://schemas.microsoft.com/office/drawing/2014/main" id="{E541877B-61CE-AEA3-1F10-3274395851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4" name="直線コネクタ 8373">
                      <a:extLst>
                        <a:ext uri="{FF2B5EF4-FFF2-40B4-BE49-F238E27FC236}">
                          <a16:creationId xmlns:a16="http://schemas.microsoft.com/office/drawing/2014/main" id="{9AE30FEC-3CEA-0FBF-669A-4A88568DE7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5" name="直線コネクタ 8374">
                      <a:extLst>
                        <a:ext uri="{FF2B5EF4-FFF2-40B4-BE49-F238E27FC236}">
                          <a16:creationId xmlns:a16="http://schemas.microsoft.com/office/drawing/2014/main" id="{4D56D81A-42D7-244A-035F-53112B3424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6" name="直線コネクタ 8375">
                      <a:extLst>
                        <a:ext uri="{FF2B5EF4-FFF2-40B4-BE49-F238E27FC236}">
                          <a16:creationId xmlns:a16="http://schemas.microsoft.com/office/drawing/2014/main" id="{DC790185-F05C-421D-9888-384C4F778D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7" name="直線コネクタ 8376">
                      <a:extLst>
                        <a:ext uri="{FF2B5EF4-FFF2-40B4-BE49-F238E27FC236}">
                          <a16:creationId xmlns:a16="http://schemas.microsoft.com/office/drawing/2014/main" id="{3582EEDD-3A26-D7FA-D720-C252A28C67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8" name="直線コネクタ 8377">
                      <a:extLst>
                        <a:ext uri="{FF2B5EF4-FFF2-40B4-BE49-F238E27FC236}">
                          <a16:creationId xmlns:a16="http://schemas.microsoft.com/office/drawing/2014/main" id="{79DA5816-E6CA-2684-6352-33046F3C74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9" name="直線コネクタ 8378">
                      <a:extLst>
                        <a:ext uri="{FF2B5EF4-FFF2-40B4-BE49-F238E27FC236}">
                          <a16:creationId xmlns:a16="http://schemas.microsoft.com/office/drawing/2014/main" id="{9CA0A069-61D4-C0E7-C43D-D6F19DDB54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0" name="直線コネクタ 8379">
                      <a:extLst>
                        <a:ext uri="{FF2B5EF4-FFF2-40B4-BE49-F238E27FC236}">
                          <a16:creationId xmlns:a16="http://schemas.microsoft.com/office/drawing/2014/main" id="{14F954F6-A7B9-481D-22E6-C6A6B6DC66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1" name="直線コネクタ 8380">
                      <a:extLst>
                        <a:ext uri="{FF2B5EF4-FFF2-40B4-BE49-F238E27FC236}">
                          <a16:creationId xmlns:a16="http://schemas.microsoft.com/office/drawing/2014/main" id="{BC85D3A2-8EB1-2E8B-D71D-C52EFCA6C8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2" name="直線コネクタ 8381">
                      <a:extLst>
                        <a:ext uri="{FF2B5EF4-FFF2-40B4-BE49-F238E27FC236}">
                          <a16:creationId xmlns:a16="http://schemas.microsoft.com/office/drawing/2014/main" id="{9F98A815-D04E-9B0C-2FD2-84FC06F2EF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3" name="直線コネクタ 8382">
                      <a:extLst>
                        <a:ext uri="{FF2B5EF4-FFF2-40B4-BE49-F238E27FC236}">
                          <a16:creationId xmlns:a16="http://schemas.microsoft.com/office/drawing/2014/main" id="{9248A4F7-7D74-9F73-1D76-1DFE4BA76B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4" name="直線コネクタ 8383">
                      <a:extLst>
                        <a:ext uri="{FF2B5EF4-FFF2-40B4-BE49-F238E27FC236}">
                          <a16:creationId xmlns:a16="http://schemas.microsoft.com/office/drawing/2014/main" id="{37B4CD70-4D81-2B64-4B0D-A1A6816119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5" name="直線コネクタ 8384">
                      <a:extLst>
                        <a:ext uri="{FF2B5EF4-FFF2-40B4-BE49-F238E27FC236}">
                          <a16:creationId xmlns:a16="http://schemas.microsoft.com/office/drawing/2014/main" id="{DC46DBC9-91AB-EADB-9A60-8283B42C58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353" name="グループ化 8352">
                    <a:extLst>
                      <a:ext uri="{FF2B5EF4-FFF2-40B4-BE49-F238E27FC236}">
                        <a16:creationId xmlns:a16="http://schemas.microsoft.com/office/drawing/2014/main" id="{3E3FAF40-63CB-A67D-F9B1-B48BD7368A06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54" name="直線コネクタ 8353">
                      <a:extLst>
                        <a:ext uri="{FF2B5EF4-FFF2-40B4-BE49-F238E27FC236}">
                          <a16:creationId xmlns:a16="http://schemas.microsoft.com/office/drawing/2014/main" id="{FE220AB0-2A37-5C63-F827-EC5668D00ED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5" name="直線コネクタ 8354">
                      <a:extLst>
                        <a:ext uri="{FF2B5EF4-FFF2-40B4-BE49-F238E27FC236}">
                          <a16:creationId xmlns:a16="http://schemas.microsoft.com/office/drawing/2014/main" id="{36C571C5-DD76-81CE-ED51-70D81EDC8B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6" name="直線コネクタ 8355">
                      <a:extLst>
                        <a:ext uri="{FF2B5EF4-FFF2-40B4-BE49-F238E27FC236}">
                          <a16:creationId xmlns:a16="http://schemas.microsoft.com/office/drawing/2014/main" id="{7889DBCC-7761-B8D0-8BE8-B0B06955C3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7" name="直線コネクタ 8356">
                      <a:extLst>
                        <a:ext uri="{FF2B5EF4-FFF2-40B4-BE49-F238E27FC236}">
                          <a16:creationId xmlns:a16="http://schemas.microsoft.com/office/drawing/2014/main" id="{6A913269-A022-63F3-2C38-70186E12DC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8" name="直線コネクタ 8357">
                      <a:extLst>
                        <a:ext uri="{FF2B5EF4-FFF2-40B4-BE49-F238E27FC236}">
                          <a16:creationId xmlns:a16="http://schemas.microsoft.com/office/drawing/2014/main" id="{68123D50-2629-23A3-3D52-778841217E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9" name="直線コネクタ 8358">
                      <a:extLst>
                        <a:ext uri="{FF2B5EF4-FFF2-40B4-BE49-F238E27FC236}">
                          <a16:creationId xmlns:a16="http://schemas.microsoft.com/office/drawing/2014/main" id="{2B429551-3C98-F440-9DA5-7BC0B2D286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0" name="直線コネクタ 8359">
                      <a:extLst>
                        <a:ext uri="{FF2B5EF4-FFF2-40B4-BE49-F238E27FC236}">
                          <a16:creationId xmlns:a16="http://schemas.microsoft.com/office/drawing/2014/main" id="{735791CB-9145-2CAC-C319-07C50E133F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1" name="直線コネクタ 8360">
                      <a:extLst>
                        <a:ext uri="{FF2B5EF4-FFF2-40B4-BE49-F238E27FC236}">
                          <a16:creationId xmlns:a16="http://schemas.microsoft.com/office/drawing/2014/main" id="{43753162-ABE1-242A-4BF7-2945DAB583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2" name="直線コネクタ 8361">
                      <a:extLst>
                        <a:ext uri="{FF2B5EF4-FFF2-40B4-BE49-F238E27FC236}">
                          <a16:creationId xmlns:a16="http://schemas.microsoft.com/office/drawing/2014/main" id="{B2191788-027E-6A2E-0464-1120C7A819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3" name="直線コネクタ 8362">
                      <a:extLst>
                        <a:ext uri="{FF2B5EF4-FFF2-40B4-BE49-F238E27FC236}">
                          <a16:creationId xmlns:a16="http://schemas.microsoft.com/office/drawing/2014/main" id="{F0BB2362-6860-2273-D988-BC7EF9C1B0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4" name="直線コネクタ 8363">
                      <a:extLst>
                        <a:ext uri="{FF2B5EF4-FFF2-40B4-BE49-F238E27FC236}">
                          <a16:creationId xmlns:a16="http://schemas.microsoft.com/office/drawing/2014/main" id="{2B48B14F-47F8-9FCE-521A-4B5DABA9EC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5" name="直線コネクタ 8364">
                      <a:extLst>
                        <a:ext uri="{FF2B5EF4-FFF2-40B4-BE49-F238E27FC236}">
                          <a16:creationId xmlns:a16="http://schemas.microsoft.com/office/drawing/2014/main" id="{6D717017-CDEB-B185-7FD8-A9D12D2F0D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6" name="直線コネクタ 8365">
                      <a:extLst>
                        <a:ext uri="{FF2B5EF4-FFF2-40B4-BE49-F238E27FC236}">
                          <a16:creationId xmlns:a16="http://schemas.microsoft.com/office/drawing/2014/main" id="{A4EB965F-055D-2903-1606-4EE23365E3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7" name="直線コネクタ 8366">
                      <a:extLst>
                        <a:ext uri="{FF2B5EF4-FFF2-40B4-BE49-F238E27FC236}">
                          <a16:creationId xmlns:a16="http://schemas.microsoft.com/office/drawing/2014/main" id="{738F219B-FE70-B723-EAEC-2D98F24743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8" name="直線コネクタ 8367">
                      <a:extLst>
                        <a:ext uri="{FF2B5EF4-FFF2-40B4-BE49-F238E27FC236}">
                          <a16:creationId xmlns:a16="http://schemas.microsoft.com/office/drawing/2014/main" id="{4C977948-F972-05DB-29B8-72022D669D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9" name="直線コネクタ 8368">
                      <a:extLst>
                        <a:ext uri="{FF2B5EF4-FFF2-40B4-BE49-F238E27FC236}">
                          <a16:creationId xmlns:a16="http://schemas.microsoft.com/office/drawing/2014/main" id="{8AF47AA9-C81D-6C3C-2D21-A32590A804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320" name="グループ化 8319">
                  <a:extLst>
                    <a:ext uri="{FF2B5EF4-FFF2-40B4-BE49-F238E27FC236}">
                      <a16:creationId xmlns:a16="http://schemas.microsoft.com/office/drawing/2014/main" id="{47C03A80-E829-E1C7-606E-A4F60417F9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42" name="直線コネクタ 8341">
                    <a:extLst>
                      <a:ext uri="{FF2B5EF4-FFF2-40B4-BE49-F238E27FC236}">
                        <a16:creationId xmlns:a16="http://schemas.microsoft.com/office/drawing/2014/main" id="{3EB013D9-71ED-22E2-C85D-886BA6D351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3" name="直線コネクタ 8342">
                    <a:extLst>
                      <a:ext uri="{FF2B5EF4-FFF2-40B4-BE49-F238E27FC236}">
                        <a16:creationId xmlns:a16="http://schemas.microsoft.com/office/drawing/2014/main" id="{988094E7-9ABA-9720-1E8B-DC3477BF79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4" name="直線コネクタ 8343">
                    <a:extLst>
                      <a:ext uri="{FF2B5EF4-FFF2-40B4-BE49-F238E27FC236}">
                        <a16:creationId xmlns:a16="http://schemas.microsoft.com/office/drawing/2014/main" id="{D683ABC4-47A9-7834-CC86-EB6A5ECEDB4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5" name="直線コネクタ 8344">
                    <a:extLst>
                      <a:ext uri="{FF2B5EF4-FFF2-40B4-BE49-F238E27FC236}">
                        <a16:creationId xmlns:a16="http://schemas.microsoft.com/office/drawing/2014/main" id="{58A00314-11F9-063C-0C59-7B3A7621D7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6" name="直線コネクタ 8345">
                    <a:extLst>
                      <a:ext uri="{FF2B5EF4-FFF2-40B4-BE49-F238E27FC236}">
                        <a16:creationId xmlns:a16="http://schemas.microsoft.com/office/drawing/2014/main" id="{4AFEC462-1898-30C9-AF2F-0406E5469C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7" name="直線コネクタ 8346">
                    <a:extLst>
                      <a:ext uri="{FF2B5EF4-FFF2-40B4-BE49-F238E27FC236}">
                        <a16:creationId xmlns:a16="http://schemas.microsoft.com/office/drawing/2014/main" id="{3B37C777-6EE2-9677-0422-0404649D01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1" name="グループ化 8320">
                  <a:extLst>
                    <a:ext uri="{FF2B5EF4-FFF2-40B4-BE49-F238E27FC236}">
                      <a16:creationId xmlns:a16="http://schemas.microsoft.com/office/drawing/2014/main" id="{D23BAA49-9135-9E99-5C4A-A479BC803D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6" name="直線コネクタ 8335">
                    <a:extLst>
                      <a:ext uri="{FF2B5EF4-FFF2-40B4-BE49-F238E27FC236}">
                        <a16:creationId xmlns:a16="http://schemas.microsoft.com/office/drawing/2014/main" id="{1F263F03-EFE8-4DB2-1145-694A31C970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7" name="直線コネクタ 8336">
                    <a:extLst>
                      <a:ext uri="{FF2B5EF4-FFF2-40B4-BE49-F238E27FC236}">
                        <a16:creationId xmlns:a16="http://schemas.microsoft.com/office/drawing/2014/main" id="{0491F311-7BFD-F30A-EC3D-76341A5DF7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8" name="直線コネクタ 8337">
                    <a:extLst>
                      <a:ext uri="{FF2B5EF4-FFF2-40B4-BE49-F238E27FC236}">
                        <a16:creationId xmlns:a16="http://schemas.microsoft.com/office/drawing/2014/main" id="{AD833B51-BF60-D9C0-3A24-F2BF5A068A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9" name="直線コネクタ 8338">
                    <a:extLst>
                      <a:ext uri="{FF2B5EF4-FFF2-40B4-BE49-F238E27FC236}">
                        <a16:creationId xmlns:a16="http://schemas.microsoft.com/office/drawing/2014/main" id="{8EC4B791-83C2-9D46-91D7-4B8293896D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0" name="直線コネクタ 8339">
                    <a:extLst>
                      <a:ext uri="{FF2B5EF4-FFF2-40B4-BE49-F238E27FC236}">
                        <a16:creationId xmlns:a16="http://schemas.microsoft.com/office/drawing/2014/main" id="{3EA09F28-D02B-0E31-65DC-9B0E74B4BE4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1" name="直線コネクタ 8340">
                    <a:extLst>
                      <a:ext uri="{FF2B5EF4-FFF2-40B4-BE49-F238E27FC236}">
                        <a16:creationId xmlns:a16="http://schemas.microsoft.com/office/drawing/2014/main" id="{7ABD1C20-0E0C-2DDF-3395-A06C8335B7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2" name="グループ化 8321">
                  <a:extLst>
                    <a:ext uri="{FF2B5EF4-FFF2-40B4-BE49-F238E27FC236}">
                      <a16:creationId xmlns:a16="http://schemas.microsoft.com/office/drawing/2014/main" id="{1003CD25-087D-6ADD-706E-4C4D262256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0" name="直線コネクタ 8329">
                    <a:extLst>
                      <a:ext uri="{FF2B5EF4-FFF2-40B4-BE49-F238E27FC236}">
                        <a16:creationId xmlns:a16="http://schemas.microsoft.com/office/drawing/2014/main" id="{33A35B57-711D-DD59-6CE3-345C2EF60C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1" name="直線コネクタ 8330">
                    <a:extLst>
                      <a:ext uri="{FF2B5EF4-FFF2-40B4-BE49-F238E27FC236}">
                        <a16:creationId xmlns:a16="http://schemas.microsoft.com/office/drawing/2014/main" id="{E8B6E05B-DAD1-A259-94CC-7E3298EA58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2" name="直線コネクタ 8331">
                    <a:extLst>
                      <a:ext uri="{FF2B5EF4-FFF2-40B4-BE49-F238E27FC236}">
                        <a16:creationId xmlns:a16="http://schemas.microsoft.com/office/drawing/2014/main" id="{32CAA375-5A11-DBCA-5A21-53F2675B3F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3" name="直線コネクタ 8332">
                    <a:extLst>
                      <a:ext uri="{FF2B5EF4-FFF2-40B4-BE49-F238E27FC236}">
                        <a16:creationId xmlns:a16="http://schemas.microsoft.com/office/drawing/2014/main" id="{02F93469-9E42-FD1F-4F82-DEF614F4DB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4" name="直線コネクタ 8333">
                    <a:extLst>
                      <a:ext uri="{FF2B5EF4-FFF2-40B4-BE49-F238E27FC236}">
                        <a16:creationId xmlns:a16="http://schemas.microsoft.com/office/drawing/2014/main" id="{477BBB4E-7431-9F49-D956-79E7D82E1A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5" name="直線コネクタ 8334">
                    <a:extLst>
                      <a:ext uri="{FF2B5EF4-FFF2-40B4-BE49-F238E27FC236}">
                        <a16:creationId xmlns:a16="http://schemas.microsoft.com/office/drawing/2014/main" id="{27B507BB-DE4D-82CE-3965-620EBE4149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3" name="グループ化 8322">
                  <a:extLst>
                    <a:ext uri="{FF2B5EF4-FFF2-40B4-BE49-F238E27FC236}">
                      <a16:creationId xmlns:a16="http://schemas.microsoft.com/office/drawing/2014/main" id="{843C6234-B8F0-3294-3CE4-5162F18C70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24" name="直線コネクタ 8323">
                    <a:extLst>
                      <a:ext uri="{FF2B5EF4-FFF2-40B4-BE49-F238E27FC236}">
                        <a16:creationId xmlns:a16="http://schemas.microsoft.com/office/drawing/2014/main" id="{A82672AF-53D4-D983-647E-B204C6C5D7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5" name="直線コネクタ 8324">
                    <a:extLst>
                      <a:ext uri="{FF2B5EF4-FFF2-40B4-BE49-F238E27FC236}">
                        <a16:creationId xmlns:a16="http://schemas.microsoft.com/office/drawing/2014/main" id="{9A7E2055-63DA-8418-AEA9-722524C3A1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6" name="直線コネクタ 8325">
                    <a:extLst>
                      <a:ext uri="{FF2B5EF4-FFF2-40B4-BE49-F238E27FC236}">
                        <a16:creationId xmlns:a16="http://schemas.microsoft.com/office/drawing/2014/main" id="{9993963A-DBA8-E177-F130-AD39CFD5BC6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7" name="直線コネクタ 8326">
                    <a:extLst>
                      <a:ext uri="{FF2B5EF4-FFF2-40B4-BE49-F238E27FC236}">
                        <a16:creationId xmlns:a16="http://schemas.microsoft.com/office/drawing/2014/main" id="{A61C435A-129F-1431-9004-6D2BA3316E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8" name="直線コネクタ 8327">
                    <a:extLst>
                      <a:ext uri="{FF2B5EF4-FFF2-40B4-BE49-F238E27FC236}">
                        <a16:creationId xmlns:a16="http://schemas.microsoft.com/office/drawing/2014/main" id="{56BCF603-E330-90A4-FE0B-133A4C3713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9" name="直線コネクタ 8328">
                    <a:extLst>
                      <a:ext uri="{FF2B5EF4-FFF2-40B4-BE49-F238E27FC236}">
                        <a16:creationId xmlns:a16="http://schemas.microsoft.com/office/drawing/2014/main" id="{0CECA8F8-EC7C-9789-2784-3E9292C1F8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14506" name="テキスト ボックス 14505">
            <a:extLst>
              <a:ext uri="{FF2B5EF4-FFF2-40B4-BE49-F238E27FC236}">
                <a16:creationId xmlns:a16="http://schemas.microsoft.com/office/drawing/2014/main" id="{9F41A223-EDD4-8508-DE52-A7A939C3AF25}"/>
              </a:ext>
            </a:extLst>
          </p:cNvPr>
          <p:cNvSpPr txBox="1"/>
          <p:nvPr/>
        </p:nvSpPr>
        <p:spPr>
          <a:xfrm>
            <a:off x="10197025" y="1734778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Front-side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07" name="テキスト ボックス 14506">
            <a:extLst>
              <a:ext uri="{FF2B5EF4-FFF2-40B4-BE49-F238E27FC236}">
                <a16:creationId xmlns:a16="http://schemas.microsoft.com/office/drawing/2014/main" id="{9A18F484-200F-B2B8-63DA-845DA99238A2}"/>
              </a:ext>
            </a:extLst>
          </p:cNvPr>
          <p:cNvSpPr txBox="1"/>
          <p:nvPr/>
        </p:nvSpPr>
        <p:spPr>
          <a:xfrm>
            <a:off x="10197025" y="2921617"/>
            <a:ext cx="13171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Back-side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20" name="テキスト ボックス 14519">
            <a:extLst>
              <a:ext uri="{FF2B5EF4-FFF2-40B4-BE49-F238E27FC236}">
                <a16:creationId xmlns:a16="http://schemas.microsoft.com/office/drawing/2014/main" id="{E4FB5B1C-2091-4B2C-AA90-B60EDCF432D8}"/>
              </a:ext>
            </a:extLst>
          </p:cNvPr>
          <p:cNvSpPr txBox="1"/>
          <p:nvPr/>
        </p:nvSpPr>
        <p:spPr>
          <a:xfrm>
            <a:off x="3168478" y="3836846"/>
            <a:ext cx="1361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160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32F9BB25-12A6-D6A4-DE49-18DD793B69DB}"/>
              </a:ext>
            </a:extLst>
          </p:cNvPr>
          <p:cNvGrpSpPr/>
          <p:nvPr/>
        </p:nvGrpSpPr>
        <p:grpSpPr>
          <a:xfrm>
            <a:off x="2576944" y="2569004"/>
            <a:ext cx="8715345" cy="380936"/>
            <a:chOff x="1542468" y="3429000"/>
            <a:chExt cx="10516993" cy="462792"/>
          </a:xfrm>
        </p:grpSpPr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539AB6AE-FED4-5D55-CF66-93777C1B32D0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14976" name="グループ化 14975">
                <a:extLst>
                  <a:ext uri="{FF2B5EF4-FFF2-40B4-BE49-F238E27FC236}">
                    <a16:creationId xmlns:a16="http://schemas.microsoft.com/office/drawing/2014/main" id="{8DB0EBEE-E315-265C-9EFA-F726546D1B39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544" name="正方形/長方形 15543">
                  <a:extLst>
                    <a:ext uri="{FF2B5EF4-FFF2-40B4-BE49-F238E27FC236}">
                      <a16:creationId xmlns:a16="http://schemas.microsoft.com/office/drawing/2014/main" id="{0A3D0DD6-BEE1-9B22-B624-DD680E8CC6A6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545" name="グループ化 15544">
                  <a:extLst>
                    <a:ext uri="{FF2B5EF4-FFF2-40B4-BE49-F238E27FC236}">
                      <a16:creationId xmlns:a16="http://schemas.microsoft.com/office/drawing/2014/main" id="{85375D7B-E0BC-581C-86F3-F46BA1DFC5C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574" name="グループ化 15573">
                    <a:extLst>
                      <a:ext uri="{FF2B5EF4-FFF2-40B4-BE49-F238E27FC236}">
                        <a16:creationId xmlns:a16="http://schemas.microsoft.com/office/drawing/2014/main" id="{F79EADD9-93B5-1539-B0F9-52AC637E6ADF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714" name="正方形/長方形 15713">
                      <a:extLst>
                        <a:ext uri="{FF2B5EF4-FFF2-40B4-BE49-F238E27FC236}">
                          <a16:creationId xmlns:a16="http://schemas.microsoft.com/office/drawing/2014/main" id="{B1A28D90-A0DD-819C-203D-01B02A1F2A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5" name="グループ化 15714">
                      <a:extLst>
                        <a:ext uri="{FF2B5EF4-FFF2-40B4-BE49-F238E27FC236}">
                          <a16:creationId xmlns:a16="http://schemas.microsoft.com/office/drawing/2014/main" id="{36FB5980-33BD-E689-70ED-A742654362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30" name="正方形/長方形 15729">
                        <a:extLst>
                          <a:ext uri="{FF2B5EF4-FFF2-40B4-BE49-F238E27FC236}">
                            <a16:creationId xmlns:a16="http://schemas.microsoft.com/office/drawing/2014/main" id="{3C95173C-B3F1-9E5D-1F93-3897E55188B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31" name="正方形/長方形 15730">
                        <a:extLst>
                          <a:ext uri="{FF2B5EF4-FFF2-40B4-BE49-F238E27FC236}">
                            <a16:creationId xmlns:a16="http://schemas.microsoft.com/office/drawing/2014/main" id="{971BE4A3-5D45-DD74-D447-24C3FBAAA0C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716" name="グループ化 15715">
                      <a:extLst>
                        <a:ext uri="{FF2B5EF4-FFF2-40B4-BE49-F238E27FC236}">
                          <a16:creationId xmlns:a16="http://schemas.microsoft.com/office/drawing/2014/main" id="{8FB7FAF4-A4CD-7C3F-D817-69E9186354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726" name="正方形/長方形 15725">
                        <a:extLst>
                          <a:ext uri="{FF2B5EF4-FFF2-40B4-BE49-F238E27FC236}">
                            <a16:creationId xmlns:a16="http://schemas.microsoft.com/office/drawing/2014/main" id="{DB8786B5-2514-789E-38D8-5D07BB6D3A8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727" name="グループ化 15726">
                        <a:extLst>
                          <a:ext uri="{FF2B5EF4-FFF2-40B4-BE49-F238E27FC236}">
                            <a16:creationId xmlns:a16="http://schemas.microsoft.com/office/drawing/2014/main" id="{477C75DF-73F1-41DC-8BF8-357E590ED6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728" name="正方形/長方形 15727">
                          <a:extLst>
                            <a:ext uri="{FF2B5EF4-FFF2-40B4-BE49-F238E27FC236}">
                              <a16:creationId xmlns:a16="http://schemas.microsoft.com/office/drawing/2014/main" id="{956A22FA-20F4-FAD6-4A89-B9969DA207C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729" name="正方形/長方形 15728">
                          <a:extLst>
                            <a:ext uri="{FF2B5EF4-FFF2-40B4-BE49-F238E27FC236}">
                              <a16:creationId xmlns:a16="http://schemas.microsoft.com/office/drawing/2014/main" id="{ED34D9CD-B10E-9515-5226-F80096F1C07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717" name="正方形/長方形 15716">
                      <a:extLst>
                        <a:ext uri="{FF2B5EF4-FFF2-40B4-BE49-F238E27FC236}">
                          <a16:creationId xmlns:a16="http://schemas.microsoft.com/office/drawing/2014/main" id="{AE070E2B-C3FC-5F8C-1BC7-2F044A441C7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8" name="グループ化 15717">
                      <a:extLst>
                        <a:ext uri="{FF2B5EF4-FFF2-40B4-BE49-F238E27FC236}">
                          <a16:creationId xmlns:a16="http://schemas.microsoft.com/office/drawing/2014/main" id="{3EC03B97-A3E0-9DA1-8C37-EF2877A29D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4" name="正方形/長方形 15723">
                        <a:extLst>
                          <a:ext uri="{FF2B5EF4-FFF2-40B4-BE49-F238E27FC236}">
                            <a16:creationId xmlns:a16="http://schemas.microsoft.com/office/drawing/2014/main" id="{AB551DA6-9F02-2576-A1C7-47956A0801D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5" name="正方形/長方形 15724">
                        <a:extLst>
                          <a:ext uri="{FF2B5EF4-FFF2-40B4-BE49-F238E27FC236}">
                            <a16:creationId xmlns:a16="http://schemas.microsoft.com/office/drawing/2014/main" id="{0F3417A6-36DC-812F-CA4A-84FF37BCBCA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19" name="正方形/長方形 15718">
                      <a:extLst>
                        <a:ext uri="{FF2B5EF4-FFF2-40B4-BE49-F238E27FC236}">
                          <a16:creationId xmlns:a16="http://schemas.microsoft.com/office/drawing/2014/main" id="{BAC3F18B-E848-F892-ABC9-DF2F4812385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20" name="グループ化 15719">
                      <a:extLst>
                        <a:ext uri="{FF2B5EF4-FFF2-40B4-BE49-F238E27FC236}">
                          <a16:creationId xmlns:a16="http://schemas.microsoft.com/office/drawing/2014/main" id="{84D27BB9-7D17-9246-258D-89D688FEED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2" name="正方形/長方形 15721">
                        <a:extLst>
                          <a:ext uri="{FF2B5EF4-FFF2-40B4-BE49-F238E27FC236}">
                            <a16:creationId xmlns:a16="http://schemas.microsoft.com/office/drawing/2014/main" id="{0EB19128-C190-493B-3CD7-E48666F401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3" name="正方形/長方形 15722">
                        <a:extLst>
                          <a:ext uri="{FF2B5EF4-FFF2-40B4-BE49-F238E27FC236}">
                            <a16:creationId xmlns:a16="http://schemas.microsoft.com/office/drawing/2014/main" id="{32B8A80D-AC9F-8A7C-3F14-091D22C6FDD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21" name="正方形/長方形 15720">
                      <a:extLst>
                        <a:ext uri="{FF2B5EF4-FFF2-40B4-BE49-F238E27FC236}">
                          <a16:creationId xmlns:a16="http://schemas.microsoft.com/office/drawing/2014/main" id="{B341179A-AB7B-6D0C-3EA7-4197835724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575" name="グループ化 15574">
                    <a:extLst>
                      <a:ext uri="{FF2B5EF4-FFF2-40B4-BE49-F238E27FC236}">
                        <a16:creationId xmlns:a16="http://schemas.microsoft.com/office/drawing/2014/main" id="{DFCF764F-E1BB-2253-7F55-E376BBAB844F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80" name="グループ化 15679">
                      <a:extLst>
                        <a:ext uri="{FF2B5EF4-FFF2-40B4-BE49-F238E27FC236}">
                          <a16:creationId xmlns:a16="http://schemas.microsoft.com/office/drawing/2014/main" id="{643000FB-9AC5-51A2-FD94-0AAFAA7457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98" name="直線コネクタ 15697">
                        <a:extLst>
                          <a:ext uri="{FF2B5EF4-FFF2-40B4-BE49-F238E27FC236}">
                            <a16:creationId xmlns:a16="http://schemas.microsoft.com/office/drawing/2014/main" id="{7F9919A9-E421-9BD8-A0BB-F57E5299C7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9" name="直線コネクタ 15698">
                        <a:extLst>
                          <a:ext uri="{FF2B5EF4-FFF2-40B4-BE49-F238E27FC236}">
                            <a16:creationId xmlns:a16="http://schemas.microsoft.com/office/drawing/2014/main" id="{BC1F8BED-5C63-CFD4-FD2B-3D1093737C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0" name="直線コネクタ 15699">
                        <a:extLst>
                          <a:ext uri="{FF2B5EF4-FFF2-40B4-BE49-F238E27FC236}">
                            <a16:creationId xmlns:a16="http://schemas.microsoft.com/office/drawing/2014/main" id="{7930EB89-2E42-8E21-D1B7-8BCC9D861C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1" name="直線コネクタ 15700">
                        <a:extLst>
                          <a:ext uri="{FF2B5EF4-FFF2-40B4-BE49-F238E27FC236}">
                            <a16:creationId xmlns:a16="http://schemas.microsoft.com/office/drawing/2014/main" id="{C4A24565-BA5C-779C-229F-58D67F18D8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2" name="直線コネクタ 15701">
                        <a:extLst>
                          <a:ext uri="{FF2B5EF4-FFF2-40B4-BE49-F238E27FC236}">
                            <a16:creationId xmlns:a16="http://schemas.microsoft.com/office/drawing/2014/main" id="{C3C3A80C-011E-74C0-BD79-465B285E63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3" name="直線コネクタ 15702">
                        <a:extLst>
                          <a:ext uri="{FF2B5EF4-FFF2-40B4-BE49-F238E27FC236}">
                            <a16:creationId xmlns:a16="http://schemas.microsoft.com/office/drawing/2014/main" id="{EAFE9764-8D4D-4405-2853-320088B295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4" name="直線コネクタ 15703">
                        <a:extLst>
                          <a:ext uri="{FF2B5EF4-FFF2-40B4-BE49-F238E27FC236}">
                            <a16:creationId xmlns:a16="http://schemas.microsoft.com/office/drawing/2014/main" id="{2D5FDFFF-5A32-CE15-7874-584E629AD2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5" name="直線コネクタ 15704">
                        <a:extLst>
                          <a:ext uri="{FF2B5EF4-FFF2-40B4-BE49-F238E27FC236}">
                            <a16:creationId xmlns:a16="http://schemas.microsoft.com/office/drawing/2014/main" id="{DD6EC5E0-489B-FB01-3755-67159B983B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6" name="直線コネクタ 15705">
                        <a:extLst>
                          <a:ext uri="{FF2B5EF4-FFF2-40B4-BE49-F238E27FC236}">
                            <a16:creationId xmlns:a16="http://schemas.microsoft.com/office/drawing/2014/main" id="{2297EB2A-935A-E017-7ED9-4C048CAC74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7" name="直線コネクタ 15706">
                        <a:extLst>
                          <a:ext uri="{FF2B5EF4-FFF2-40B4-BE49-F238E27FC236}">
                            <a16:creationId xmlns:a16="http://schemas.microsoft.com/office/drawing/2014/main" id="{3CD09BB7-97D2-B253-94BB-B7EC030FEF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8" name="直線コネクタ 15707">
                        <a:extLst>
                          <a:ext uri="{FF2B5EF4-FFF2-40B4-BE49-F238E27FC236}">
                            <a16:creationId xmlns:a16="http://schemas.microsoft.com/office/drawing/2014/main" id="{C5F9A57C-8271-1BDC-F708-4F254884F0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9" name="直線コネクタ 15708">
                        <a:extLst>
                          <a:ext uri="{FF2B5EF4-FFF2-40B4-BE49-F238E27FC236}">
                            <a16:creationId xmlns:a16="http://schemas.microsoft.com/office/drawing/2014/main" id="{D33A396A-1A23-49F8-D214-EBDC39A2B7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0" name="直線コネクタ 15709">
                        <a:extLst>
                          <a:ext uri="{FF2B5EF4-FFF2-40B4-BE49-F238E27FC236}">
                            <a16:creationId xmlns:a16="http://schemas.microsoft.com/office/drawing/2014/main" id="{68CFEA15-6F6D-D910-BBC4-16E59AFB4A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1" name="直線コネクタ 15710">
                        <a:extLst>
                          <a:ext uri="{FF2B5EF4-FFF2-40B4-BE49-F238E27FC236}">
                            <a16:creationId xmlns:a16="http://schemas.microsoft.com/office/drawing/2014/main" id="{32DB0E63-9C63-7629-BD8B-5B7B38CF2E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2" name="直線コネクタ 15711">
                        <a:extLst>
                          <a:ext uri="{FF2B5EF4-FFF2-40B4-BE49-F238E27FC236}">
                            <a16:creationId xmlns:a16="http://schemas.microsoft.com/office/drawing/2014/main" id="{23601217-CB8C-0226-8D07-ACDD6AEDA1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3" name="直線コネクタ 15712">
                        <a:extLst>
                          <a:ext uri="{FF2B5EF4-FFF2-40B4-BE49-F238E27FC236}">
                            <a16:creationId xmlns:a16="http://schemas.microsoft.com/office/drawing/2014/main" id="{9604CF1D-B00A-2EF0-F45A-78C2124117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81" name="グループ化 15680">
                      <a:extLst>
                        <a:ext uri="{FF2B5EF4-FFF2-40B4-BE49-F238E27FC236}">
                          <a16:creationId xmlns:a16="http://schemas.microsoft.com/office/drawing/2014/main" id="{5A0046E0-DDD5-D7B5-1EF8-8B59C94B9D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82" name="直線コネクタ 15681">
                        <a:extLst>
                          <a:ext uri="{FF2B5EF4-FFF2-40B4-BE49-F238E27FC236}">
                            <a16:creationId xmlns:a16="http://schemas.microsoft.com/office/drawing/2014/main" id="{865DAA23-3186-66EE-0B0B-CE6A039716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3" name="直線コネクタ 15682">
                        <a:extLst>
                          <a:ext uri="{FF2B5EF4-FFF2-40B4-BE49-F238E27FC236}">
                            <a16:creationId xmlns:a16="http://schemas.microsoft.com/office/drawing/2014/main" id="{17B7A64E-BDE5-DB7C-43BF-660CD647E5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4" name="直線コネクタ 15683">
                        <a:extLst>
                          <a:ext uri="{FF2B5EF4-FFF2-40B4-BE49-F238E27FC236}">
                            <a16:creationId xmlns:a16="http://schemas.microsoft.com/office/drawing/2014/main" id="{7F9DB76A-9861-3DA7-D440-8E1073F5AC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5" name="直線コネクタ 15684">
                        <a:extLst>
                          <a:ext uri="{FF2B5EF4-FFF2-40B4-BE49-F238E27FC236}">
                            <a16:creationId xmlns:a16="http://schemas.microsoft.com/office/drawing/2014/main" id="{ED924606-D9E4-3994-48A5-78867229BF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6" name="直線コネクタ 15685">
                        <a:extLst>
                          <a:ext uri="{FF2B5EF4-FFF2-40B4-BE49-F238E27FC236}">
                            <a16:creationId xmlns:a16="http://schemas.microsoft.com/office/drawing/2014/main" id="{64C69D6F-CF58-C7C0-1B76-15868D8AD9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7" name="直線コネクタ 15686">
                        <a:extLst>
                          <a:ext uri="{FF2B5EF4-FFF2-40B4-BE49-F238E27FC236}">
                            <a16:creationId xmlns:a16="http://schemas.microsoft.com/office/drawing/2014/main" id="{5E1CAA21-C410-8992-B6D5-C9D2392D55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8" name="直線コネクタ 15687">
                        <a:extLst>
                          <a:ext uri="{FF2B5EF4-FFF2-40B4-BE49-F238E27FC236}">
                            <a16:creationId xmlns:a16="http://schemas.microsoft.com/office/drawing/2014/main" id="{304CCA49-9704-1382-06FE-BE5DF14759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9" name="直線コネクタ 15688">
                        <a:extLst>
                          <a:ext uri="{FF2B5EF4-FFF2-40B4-BE49-F238E27FC236}">
                            <a16:creationId xmlns:a16="http://schemas.microsoft.com/office/drawing/2014/main" id="{84BD24F8-D0C1-05D0-5C17-7BE37BCF0E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0" name="直線コネクタ 15689">
                        <a:extLst>
                          <a:ext uri="{FF2B5EF4-FFF2-40B4-BE49-F238E27FC236}">
                            <a16:creationId xmlns:a16="http://schemas.microsoft.com/office/drawing/2014/main" id="{01EE7F19-87F0-2A68-CD91-482DA816F7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1" name="直線コネクタ 15690">
                        <a:extLst>
                          <a:ext uri="{FF2B5EF4-FFF2-40B4-BE49-F238E27FC236}">
                            <a16:creationId xmlns:a16="http://schemas.microsoft.com/office/drawing/2014/main" id="{14B5879F-CB96-F8B1-81F2-D66A2E70CE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2" name="直線コネクタ 15691">
                        <a:extLst>
                          <a:ext uri="{FF2B5EF4-FFF2-40B4-BE49-F238E27FC236}">
                            <a16:creationId xmlns:a16="http://schemas.microsoft.com/office/drawing/2014/main" id="{0B6FC0DE-DB5E-B992-6891-3D226F95B8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3" name="直線コネクタ 15692">
                        <a:extLst>
                          <a:ext uri="{FF2B5EF4-FFF2-40B4-BE49-F238E27FC236}">
                            <a16:creationId xmlns:a16="http://schemas.microsoft.com/office/drawing/2014/main" id="{E2ED17BB-3F88-7459-58FB-DD5A128F72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4" name="直線コネクタ 15693">
                        <a:extLst>
                          <a:ext uri="{FF2B5EF4-FFF2-40B4-BE49-F238E27FC236}">
                            <a16:creationId xmlns:a16="http://schemas.microsoft.com/office/drawing/2014/main" id="{AF4C9113-9F53-25F0-1DC1-F009F218A4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5" name="直線コネクタ 15694">
                        <a:extLst>
                          <a:ext uri="{FF2B5EF4-FFF2-40B4-BE49-F238E27FC236}">
                            <a16:creationId xmlns:a16="http://schemas.microsoft.com/office/drawing/2014/main" id="{5D7ADD15-9AE8-5AA5-B23E-AE4F8E10BE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6" name="直線コネクタ 15695">
                        <a:extLst>
                          <a:ext uri="{FF2B5EF4-FFF2-40B4-BE49-F238E27FC236}">
                            <a16:creationId xmlns:a16="http://schemas.microsoft.com/office/drawing/2014/main" id="{62650587-7DD6-9758-8267-7CB98AC9F1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7" name="直線コネクタ 15696">
                        <a:extLst>
                          <a:ext uri="{FF2B5EF4-FFF2-40B4-BE49-F238E27FC236}">
                            <a16:creationId xmlns:a16="http://schemas.microsoft.com/office/drawing/2014/main" id="{C4E216C1-AD53-96E7-EE10-68BF6684E8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6" name="グループ化 15575">
                    <a:extLst>
                      <a:ext uri="{FF2B5EF4-FFF2-40B4-BE49-F238E27FC236}">
                        <a16:creationId xmlns:a16="http://schemas.microsoft.com/office/drawing/2014/main" id="{A7689B82-8499-A18C-5CD5-1CD4BF4DD9C5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46" name="グループ化 15645">
                      <a:extLst>
                        <a:ext uri="{FF2B5EF4-FFF2-40B4-BE49-F238E27FC236}">
                          <a16:creationId xmlns:a16="http://schemas.microsoft.com/office/drawing/2014/main" id="{4BDF71C6-4AEC-EEB4-5089-101A07C665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64" name="直線コネクタ 15663">
                        <a:extLst>
                          <a:ext uri="{FF2B5EF4-FFF2-40B4-BE49-F238E27FC236}">
                            <a16:creationId xmlns:a16="http://schemas.microsoft.com/office/drawing/2014/main" id="{3104E5BE-8D9F-24D8-BE6C-EE2E4FD3D6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5" name="直線コネクタ 15664">
                        <a:extLst>
                          <a:ext uri="{FF2B5EF4-FFF2-40B4-BE49-F238E27FC236}">
                            <a16:creationId xmlns:a16="http://schemas.microsoft.com/office/drawing/2014/main" id="{B200336B-8D05-83A4-6BAB-A9F2CA0948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6" name="直線コネクタ 15665">
                        <a:extLst>
                          <a:ext uri="{FF2B5EF4-FFF2-40B4-BE49-F238E27FC236}">
                            <a16:creationId xmlns:a16="http://schemas.microsoft.com/office/drawing/2014/main" id="{8BA41E6C-DD2A-43E3-FEC1-FED1CE716D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7" name="直線コネクタ 15666">
                        <a:extLst>
                          <a:ext uri="{FF2B5EF4-FFF2-40B4-BE49-F238E27FC236}">
                            <a16:creationId xmlns:a16="http://schemas.microsoft.com/office/drawing/2014/main" id="{4036521D-62DE-6B2E-43A3-5878DD1D43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8" name="直線コネクタ 15667">
                        <a:extLst>
                          <a:ext uri="{FF2B5EF4-FFF2-40B4-BE49-F238E27FC236}">
                            <a16:creationId xmlns:a16="http://schemas.microsoft.com/office/drawing/2014/main" id="{9E788DF4-7494-D182-7466-3C0484BAB2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9" name="直線コネクタ 15668">
                        <a:extLst>
                          <a:ext uri="{FF2B5EF4-FFF2-40B4-BE49-F238E27FC236}">
                            <a16:creationId xmlns:a16="http://schemas.microsoft.com/office/drawing/2014/main" id="{FCBE589E-2B40-E1B1-A7B9-0470B6DA79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0" name="直線コネクタ 15669">
                        <a:extLst>
                          <a:ext uri="{FF2B5EF4-FFF2-40B4-BE49-F238E27FC236}">
                            <a16:creationId xmlns:a16="http://schemas.microsoft.com/office/drawing/2014/main" id="{3666C84B-8DEA-5F8A-C4A1-014294C903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1" name="直線コネクタ 15670">
                        <a:extLst>
                          <a:ext uri="{FF2B5EF4-FFF2-40B4-BE49-F238E27FC236}">
                            <a16:creationId xmlns:a16="http://schemas.microsoft.com/office/drawing/2014/main" id="{6E90FBCD-9855-F25C-5D80-53BC87111F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2" name="直線コネクタ 15671">
                        <a:extLst>
                          <a:ext uri="{FF2B5EF4-FFF2-40B4-BE49-F238E27FC236}">
                            <a16:creationId xmlns:a16="http://schemas.microsoft.com/office/drawing/2014/main" id="{BF56E0B4-BFC2-8951-266A-F244CA80CD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3" name="直線コネクタ 15672">
                        <a:extLst>
                          <a:ext uri="{FF2B5EF4-FFF2-40B4-BE49-F238E27FC236}">
                            <a16:creationId xmlns:a16="http://schemas.microsoft.com/office/drawing/2014/main" id="{2DDEE088-446B-AF8F-BCFD-B044581C1D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4" name="直線コネクタ 15673">
                        <a:extLst>
                          <a:ext uri="{FF2B5EF4-FFF2-40B4-BE49-F238E27FC236}">
                            <a16:creationId xmlns:a16="http://schemas.microsoft.com/office/drawing/2014/main" id="{8514356A-BDBE-E70C-B61E-6F90FE058A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5" name="直線コネクタ 15674">
                        <a:extLst>
                          <a:ext uri="{FF2B5EF4-FFF2-40B4-BE49-F238E27FC236}">
                            <a16:creationId xmlns:a16="http://schemas.microsoft.com/office/drawing/2014/main" id="{20695B88-17D7-D982-009F-1E24B9EDA8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6" name="直線コネクタ 15675">
                        <a:extLst>
                          <a:ext uri="{FF2B5EF4-FFF2-40B4-BE49-F238E27FC236}">
                            <a16:creationId xmlns:a16="http://schemas.microsoft.com/office/drawing/2014/main" id="{BC4A1F58-9770-207A-8A81-3B3B85A296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7" name="直線コネクタ 15676">
                        <a:extLst>
                          <a:ext uri="{FF2B5EF4-FFF2-40B4-BE49-F238E27FC236}">
                            <a16:creationId xmlns:a16="http://schemas.microsoft.com/office/drawing/2014/main" id="{56681EAE-F12E-16EF-7228-17B3AC39E0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8" name="直線コネクタ 15677">
                        <a:extLst>
                          <a:ext uri="{FF2B5EF4-FFF2-40B4-BE49-F238E27FC236}">
                            <a16:creationId xmlns:a16="http://schemas.microsoft.com/office/drawing/2014/main" id="{BA1BF817-C131-74EF-1120-49751BB4E6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9" name="直線コネクタ 15678">
                        <a:extLst>
                          <a:ext uri="{FF2B5EF4-FFF2-40B4-BE49-F238E27FC236}">
                            <a16:creationId xmlns:a16="http://schemas.microsoft.com/office/drawing/2014/main" id="{5F1F15C7-DE2E-FB25-C419-5BA6E50E3E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7" name="グループ化 15646">
                      <a:extLst>
                        <a:ext uri="{FF2B5EF4-FFF2-40B4-BE49-F238E27FC236}">
                          <a16:creationId xmlns:a16="http://schemas.microsoft.com/office/drawing/2014/main" id="{FA3496B4-4800-B14F-61C2-FF51AE7D2F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48" name="直線コネクタ 15647">
                        <a:extLst>
                          <a:ext uri="{FF2B5EF4-FFF2-40B4-BE49-F238E27FC236}">
                            <a16:creationId xmlns:a16="http://schemas.microsoft.com/office/drawing/2014/main" id="{52B52030-DA97-DF28-EE90-3873285C3B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9" name="直線コネクタ 15648">
                        <a:extLst>
                          <a:ext uri="{FF2B5EF4-FFF2-40B4-BE49-F238E27FC236}">
                            <a16:creationId xmlns:a16="http://schemas.microsoft.com/office/drawing/2014/main" id="{633AB9A5-E70B-54AB-840F-EAE03E12A2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0" name="直線コネクタ 15649">
                        <a:extLst>
                          <a:ext uri="{FF2B5EF4-FFF2-40B4-BE49-F238E27FC236}">
                            <a16:creationId xmlns:a16="http://schemas.microsoft.com/office/drawing/2014/main" id="{1A263595-3000-C9FF-AB60-C1A05B1EF5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1" name="直線コネクタ 15650">
                        <a:extLst>
                          <a:ext uri="{FF2B5EF4-FFF2-40B4-BE49-F238E27FC236}">
                            <a16:creationId xmlns:a16="http://schemas.microsoft.com/office/drawing/2014/main" id="{74BDF066-DDEE-1149-0FE1-191494DB32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2" name="直線コネクタ 15651">
                        <a:extLst>
                          <a:ext uri="{FF2B5EF4-FFF2-40B4-BE49-F238E27FC236}">
                            <a16:creationId xmlns:a16="http://schemas.microsoft.com/office/drawing/2014/main" id="{A35C0117-7A12-F00A-DD40-F1DAB30CA1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3" name="直線コネクタ 15652">
                        <a:extLst>
                          <a:ext uri="{FF2B5EF4-FFF2-40B4-BE49-F238E27FC236}">
                            <a16:creationId xmlns:a16="http://schemas.microsoft.com/office/drawing/2014/main" id="{EFD759C3-40E7-B918-3287-B822A3E3B2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4" name="直線コネクタ 15653">
                        <a:extLst>
                          <a:ext uri="{FF2B5EF4-FFF2-40B4-BE49-F238E27FC236}">
                            <a16:creationId xmlns:a16="http://schemas.microsoft.com/office/drawing/2014/main" id="{E56F0C4B-3B77-2C05-FE82-73B9F93921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5" name="直線コネクタ 15654">
                        <a:extLst>
                          <a:ext uri="{FF2B5EF4-FFF2-40B4-BE49-F238E27FC236}">
                            <a16:creationId xmlns:a16="http://schemas.microsoft.com/office/drawing/2014/main" id="{6E51836E-2C1D-A57E-7226-30C51EB438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6" name="直線コネクタ 15655">
                        <a:extLst>
                          <a:ext uri="{FF2B5EF4-FFF2-40B4-BE49-F238E27FC236}">
                            <a16:creationId xmlns:a16="http://schemas.microsoft.com/office/drawing/2014/main" id="{AC710A60-1146-6953-3651-355FF61A59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7" name="直線コネクタ 15656">
                        <a:extLst>
                          <a:ext uri="{FF2B5EF4-FFF2-40B4-BE49-F238E27FC236}">
                            <a16:creationId xmlns:a16="http://schemas.microsoft.com/office/drawing/2014/main" id="{A3F5C78D-E670-915D-9ACD-BE2E76F5AD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8" name="直線コネクタ 15657">
                        <a:extLst>
                          <a:ext uri="{FF2B5EF4-FFF2-40B4-BE49-F238E27FC236}">
                            <a16:creationId xmlns:a16="http://schemas.microsoft.com/office/drawing/2014/main" id="{CB06CA9B-001D-F9A2-A68F-CA1F5C264A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9" name="直線コネクタ 15658">
                        <a:extLst>
                          <a:ext uri="{FF2B5EF4-FFF2-40B4-BE49-F238E27FC236}">
                            <a16:creationId xmlns:a16="http://schemas.microsoft.com/office/drawing/2014/main" id="{62832266-BD40-72C4-39A4-0035F52D60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0" name="直線コネクタ 15659">
                        <a:extLst>
                          <a:ext uri="{FF2B5EF4-FFF2-40B4-BE49-F238E27FC236}">
                            <a16:creationId xmlns:a16="http://schemas.microsoft.com/office/drawing/2014/main" id="{564E5B7B-3DDF-A297-E717-5BFC9B2C23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1" name="直線コネクタ 15660">
                        <a:extLst>
                          <a:ext uri="{FF2B5EF4-FFF2-40B4-BE49-F238E27FC236}">
                            <a16:creationId xmlns:a16="http://schemas.microsoft.com/office/drawing/2014/main" id="{042F1973-A025-CA3B-3D2F-F09C239771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2" name="直線コネクタ 15661">
                        <a:extLst>
                          <a:ext uri="{FF2B5EF4-FFF2-40B4-BE49-F238E27FC236}">
                            <a16:creationId xmlns:a16="http://schemas.microsoft.com/office/drawing/2014/main" id="{4D51D709-AD7C-6C63-1FE5-465CE947CE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3" name="直線コネクタ 15662">
                        <a:extLst>
                          <a:ext uri="{FF2B5EF4-FFF2-40B4-BE49-F238E27FC236}">
                            <a16:creationId xmlns:a16="http://schemas.microsoft.com/office/drawing/2014/main" id="{F6F97DB8-D289-1501-E0FC-867F502148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7" name="グループ化 15576">
                    <a:extLst>
                      <a:ext uri="{FF2B5EF4-FFF2-40B4-BE49-F238E27FC236}">
                        <a16:creationId xmlns:a16="http://schemas.microsoft.com/office/drawing/2014/main" id="{C24F25CF-CCF7-A4B3-9595-14B1CD8B629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12" name="グループ化 15611">
                      <a:extLst>
                        <a:ext uri="{FF2B5EF4-FFF2-40B4-BE49-F238E27FC236}">
                          <a16:creationId xmlns:a16="http://schemas.microsoft.com/office/drawing/2014/main" id="{CB6A1129-DF08-B3CF-AE82-C9590D5B65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30" name="直線コネクタ 15629">
                        <a:extLst>
                          <a:ext uri="{FF2B5EF4-FFF2-40B4-BE49-F238E27FC236}">
                            <a16:creationId xmlns:a16="http://schemas.microsoft.com/office/drawing/2014/main" id="{2DDDE9F3-10BD-CA54-D129-BB45AFCE7E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1" name="直線コネクタ 15630">
                        <a:extLst>
                          <a:ext uri="{FF2B5EF4-FFF2-40B4-BE49-F238E27FC236}">
                            <a16:creationId xmlns:a16="http://schemas.microsoft.com/office/drawing/2014/main" id="{96235963-2DBE-86D7-4075-741DF99D9E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2" name="直線コネクタ 15631">
                        <a:extLst>
                          <a:ext uri="{FF2B5EF4-FFF2-40B4-BE49-F238E27FC236}">
                            <a16:creationId xmlns:a16="http://schemas.microsoft.com/office/drawing/2014/main" id="{790F0F96-44AC-8F94-426D-32CB0D034B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3" name="直線コネクタ 15632">
                        <a:extLst>
                          <a:ext uri="{FF2B5EF4-FFF2-40B4-BE49-F238E27FC236}">
                            <a16:creationId xmlns:a16="http://schemas.microsoft.com/office/drawing/2014/main" id="{A469B8EC-A0AE-08E1-576D-1140AABA00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4" name="直線コネクタ 15633">
                        <a:extLst>
                          <a:ext uri="{FF2B5EF4-FFF2-40B4-BE49-F238E27FC236}">
                            <a16:creationId xmlns:a16="http://schemas.microsoft.com/office/drawing/2014/main" id="{97866AD1-C76B-FD7D-CABB-B653D56FE6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5" name="直線コネクタ 15634">
                        <a:extLst>
                          <a:ext uri="{FF2B5EF4-FFF2-40B4-BE49-F238E27FC236}">
                            <a16:creationId xmlns:a16="http://schemas.microsoft.com/office/drawing/2014/main" id="{15EF6A23-AEC9-EBD7-E642-33CAB5C5F6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6" name="直線コネクタ 15635">
                        <a:extLst>
                          <a:ext uri="{FF2B5EF4-FFF2-40B4-BE49-F238E27FC236}">
                            <a16:creationId xmlns:a16="http://schemas.microsoft.com/office/drawing/2014/main" id="{BA548EED-3C19-B6CF-29F7-9C715A39D4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7" name="直線コネクタ 15636">
                        <a:extLst>
                          <a:ext uri="{FF2B5EF4-FFF2-40B4-BE49-F238E27FC236}">
                            <a16:creationId xmlns:a16="http://schemas.microsoft.com/office/drawing/2014/main" id="{4632D51D-4166-F76C-8CD7-28388CC6CA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8" name="直線コネクタ 15637">
                        <a:extLst>
                          <a:ext uri="{FF2B5EF4-FFF2-40B4-BE49-F238E27FC236}">
                            <a16:creationId xmlns:a16="http://schemas.microsoft.com/office/drawing/2014/main" id="{D6E9CC91-6F52-00CA-8364-FBF9D95805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9" name="直線コネクタ 15638">
                        <a:extLst>
                          <a:ext uri="{FF2B5EF4-FFF2-40B4-BE49-F238E27FC236}">
                            <a16:creationId xmlns:a16="http://schemas.microsoft.com/office/drawing/2014/main" id="{EF26C522-6E7A-5165-3AA3-A69FE6A5BC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0" name="直線コネクタ 15639">
                        <a:extLst>
                          <a:ext uri="{FF2B5EF4-FFF2-40B4-BE49-F238E27FC236}">
                            <a16:creationId xmlns:a16="http://schemas.microsoft.com/office/drawing/2014/main" id="{A1D22964-E49C-A1F5-E517-9939929ECC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1" name="直線コネクタ 15640">
                        <a:extLst>
                          <a:ext uri="{FF2B5EF4-FFF2-40B4-BE49-F238E27FC236}">
                            <a16:creationId xmlns:a16="http://schemas.microsoft.com/office/drawing/2014/main" id="{35D1AC33-421D-E1AD-B6C5-EBFD81A3AC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2" name="直線コネクタ 15641">
                        <a:extLst>
                          <a:ext uri="{FF2B5EF4-FFF2-40B4-BE49-F238E27FC236}">
                            <a16:creationId xmlns:a16="http://schemas.microsoft.com/office/drawing/2014/main" id="{CCE6425A-55F4-F55B-5DDA-620D860513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3" name="直線コネクタ 15642">
                        <a:extLst>
                          <a:ext uri="{FF2B5EF4-FFF2-40B4-BE49-F238E27FC236}">
                            <a16:creationId xmlns:a16="http://schemas.microsoft.com/office/drawing/2014/main" id="{A25BCCC3-8246-B357-7059-74486559AE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4" name="直線コネクタ 15643">
                        <a:extLst>
                          <a:ext uri="{FF2B5EF4-FFF2-40B4-BE49-F238E27FC236}">
                            <a16:creationId xmlns:a16="http://schemas.microsoft.com/office/drawing/2014/main" id="{B9C909AE-83B8-6395-FD41-F7594CEFCE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5" name="直線コネクタ 15644">
                        <a:extLst>
                          <a:ext uri="{FF2B5EF4-FFF2-40B4-BE49-F238E27FC236}">
                            <a16:creationId xmlns:a16="http://schemas.microsoft.com/office/drawing/2014/main" id="{8A42EE12-99A8-D381-8F11-79546C7899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3" name="グループ化 15612">
                      <a:extLst>
                        <a:ext uri="{FF2B5EF4-FFF2-40B4-BE49-F238E27FC236}">
                          <a16:creationId xmlns:a16="http://schemas.microsoft.com/office/drawing/2014/main" id="{667B6A37-38EE-1FD5-5960-A467822338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14" name="直線コネクタ 15613">
                        <a:extLst>
                          <a:ext uri="{FF2B5EF4-FFF2-40B4-BE49-F238E27FC236}">
                            <a16:creationId xmlns:a16="http://schemas.microsoft.com/office/drawing/2014/main" id="{7C751ECA-3E54-9C2A-F4C9-905B7D0331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5" name="直線コネクタ 15614">
                        <a:extLst>
                          <a:ext uri="{FF2B5EF4-FFF2-40B4-BE49-F238E27FC236}">
                            <a16:creationId xmlns:a16="http://schemas.microsoft.com/office/drawing/2014/main" id="{8515902A-9085-ADD3-7058-3E3DA37A8F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6" name="直線コネクタ 15615">
                        <a:extLst>
                          <a:ext uri="{FF2B5EF4-FFF2-40B4-BE49-F238E27FC236}">
                            <a16:creationId xmlns:a16="http://schemas.microsoft.com/office/drawing/2014/main" id="{3453F326-0C22-96E1-93B9-838E230660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7" name="直線コネクタ 15616">
                        <a:extLst>
                          <a:ext uri="{FF2B5EF4-FFF2-40B4-BE49-F238E27FC236}">
                            <a16:creationId xmlns:a16="http://schemas.microsoft.com/office/drawing/2014/main" id="{6D027973-DB7A-2AEF-229D-5437F6CEF9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8" name="直線コネクタ 15617">
                        <a:extLst>
                          <a:ext uri="{FF2B5EF4-FFF2-40B4-BE49-F238E27FC236}">
                            <a16:creationId xmlns:a16="http://schemas.microsoft.com/office/drawing/2014/main" id="{352F24F2-C90C-2B1D-78B6-D469E65E57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9" name="直線コネクタ 15618">
                        <a:extLst>
                          <a:ext uri="{FF2B5EF4-FFF2-40B4-BE49-F238E27FC236}">
                            <a16:creationId xmlns:a16="http://schemas.microsoft.com/office/drawing/2014/main" id="{C3314C4E-6CAF-D135-1AA4-C09A7A038C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0" name="直線コネクタ 15619">
                        <a:extLst>
                          <a:ext uri="{FF2B5EF4-FFF2-40B4-BE49-F238E27FC236}">
                            <a16:creationId xmlns:a16="http://schemas.microsoft.com/office/drawing/2014/main" id="{8D19B5D0-1752-2420-1F06-6036A50CBC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1" name="直線コネクタ 15620">
                        <a:extLst>
                          <a:ext uri="{FF2B5EF4-FFF2-40B4-BE49-F238E27FC236}">
                            <a16:creationId xmlns:a16="http://schemas.microsoft.com/office/drawing/2014/main" id="{12899F8A-18CD-86DB-33A2-AB5DDF44E4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2" name="直線コネクタ 15621">
                        <a:extLst>
                          <a:ext uri="{FF2B5EF4-FFF2-40B4-BE49-F238E27FC236}">
                            <a16:creationId xmlns:a16="http://schemas.microsoft.com/office/drawing/2014/main" id="{58A1037B-F872-DB2B-EB2A-44D5C91F3C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3" name="直線コネクタ 15622">
                        <a:extLst>
                          <a:ext uri="{FF2B5EF4-FFF2-40B4-BE49-F238E27FC236}">
                            <a16:creationId xmlns:a16="http://schemas.microsoft.com/office/drawing/2014/main" id="{7DDE3835-B51C-11B3-6C3D-2FE74127EB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4" name="直線コネクタ 15623">
                        <a:extLst>
                          <a:ext uri="{FF2B5EF4-FFF2-40B4-BE49-F238E27FC236}">
                            <a16:creationId xmlns:a16="http://schemas.microsoft.com/office/drawing/2014/main" id="{732D244E-3798-AF8C-CEA4-21F5F1A518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5" name="直線コネクタ 15624">
                        <a:extLst>
                          <a:ext uri="{FF2B5EF4-FFF2-40B4-BE49-F238E27FC236}">
                            <a16:creationId xmlns:a16="http://schemas.microsoft.com/office/drawing/2014/main" id="{EC575505-DDB0-0484-B321-D39DF5FDD4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6" name="直線コネクタ 15625">
                        <a:extLst>
                          <a:ext uri="{FF2B5EF4-FFF2-40B4-BE49-F238E27FC236}">
                            <a16:creationId xmlns:a16="http://schemas.microsoft.com/office/drawing/2014/main" id="{E1A1EC1C-F838-88BB-DA50-597AD74D22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7" name="直線コネクタ 15626">
                        <a:extLst>
                          <a:ext uri="{FF2B5EF4-FFF2-40B4-BE49-F238E27FC236}">
                            <a16:creationId xmlns:a16="http://schemas.microsoft.com/office/drawing/2014/main" id="{A762FF8D-AAE0-6FDE-DB53-B48D407015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8" name="直線コネクタ 15627">
                        <a:extLst>
                          <a:ext uri="{FF2B5EF4-FFF2-40B4-BE49-F238E27FC236}">
                            <a16:creationId xmlns:a16="http://schemas.microsoft.com/office/drawing/2014/main" id="{07BC1183-FCB8-6C1F-B487-13CF34E5D2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9" name="直線コネクタ 15628">
                        <a:extLst>
                          <a:ext uri="{FF2B5EF4-FFF2-40B4-BE49-F238E27FC236}">
                            <a16:creationId xmlns:a16="http://schemas.microsoft.com/office/drawing/2014/main" id="{0D67F295-5410-E258-5C3F-88CB16B9E3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8" name="グループ化 15577">
                    <a:extLst>
                      <a:ext uri="{FF2B5EF4-FFF2-40B4-BE49-F238E27FC236}">
                        <a16:creationId xmlns:a16="http://schemas.microsoft.com/office/drawing/2014/main" id="{E967FE3D-9AAF-4919-C4E2-1C70226A37E5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96" name="直線コネクタ 15595">
                      <a:extLst>
                        <a:ext uri="{FF2B5EF4-FFF2-40B4-BE49-F238E27FC236}">
                          <a16:creationId xmlns:a16="http://schemas.microsoft.com/office/drawing/2014/main" id="{B3BFEE15-D02F-522F-3D82-5B1C5164A6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7" name="直線コネクタ 15596">
                      <a:extLst>
                        <a:ext uri="{FF2B5EF4-FFF2-40B4-BE49-F238E27FC236}">
                          <a16:creationId xmlns:a16="http://schemas.microsoft.com/office/drawing/2014/main" id="{9F60A2CC-EB54-C92C-9CFA-FE832E814D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8" name="直線コネクタ 15597">
                      <a:extLst>
                        <a:ext uri="{FF2B5EF4-FFF2-40B4-BE49-F238E27FC236}">
                          <a16:creationId xmlns:a16="http://schemas.microsoft.com/office/drawing/2014/main" id="{20B9A412-B848-2074-9D73-99936CDAD4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9" name="直線コネクタ 15598">
                      <a:extLst>
                        <a:ext uri="{FF2B5EF4-FFF2-40B4-BE49-F238E27FC236}">
                          <a16:creationId xmlns:a16="http://schemas.microsoft.com/office/drawing/2014/main" id="{46B99A0B-6C3D-2C59-1A85-E67C705AEF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0" name="直線コネクタ 15599">
                      <a:extLst>
                        <a:ext uri="{FF2B5EF4-FFF2-40B4-BE49-F238E27FC236}">
                          <a16:creationId xmlns:a16="http://schemas.microsoft.com/office/drawing/2014/main" id="{4979D9EF-21D3-A3FC-B66E-E8EA64A4DB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1" name="直線コネクタ 15600">
                      <a:extLst>
                        <a:ext uri="{FF2B5EF4-FFF2-40B4-BE49-F238E27FC236}">
                          <a16:creationId xmlns:a16="http://schemas.microsoft.com/office/drawing/2014/main" id="{A75858AB-D936-6B0A-2AAB-5873230A660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2" name="直線コネクタ 15601">
                      <a:extLst>
                        <a:ext uri="{FF2B5EF4-FFF2-40B4-BE49-F238E27FC236}">
                          <a16:creationId xmlns:a16="http://schemas.microsoft.com/office/drawing/2014/main" id="{DF4A6D10-12D9-B0DF-299D-4A7E3F0B25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3" name="直線コネクタ 15602">
                      <a:extLst>
                        <a:ext uri="{FF2B5EF4-FFF2-40B4-BE49-F238E27FC236}">
                          <a16:creationId xmlns:a16="http://schemas.microsoft.com/office/drawing/2014/main" id="{94D30AC8-74E1-B6B3-546B-2A84961418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4" name="直線コネクタ 15603">
                      <a:extLst>
                        <a:ext uri="{FF2B5EF4-FFF2-40B4-BE49-F238E27FC236}">
                          <a16:creationId xmlns:a16="http://schemas.microsoft.com/office/drawing/2014/main" id="{3A42A64D-9D9B-344C-02BC-26DD7BA64A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5" name="直線コネクタ 15604">
                      <a:extLst>
                        <a:ext uri="{FF2B5EF4-FFF2-40B4-BE49-F238E27FC236}">
                          <a16:creationId xmlns:a16="http://schemas.microsoft.com/office/drawing/2014/main" id="{B0920AD6-BFDF-AB17-6ED9-B56EEBA6DF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6" name="直線コネクタ 15605">
                      <a:extLst>
                        <a:ext uri="{FF2B5EF4-FFF2-40B4-BE49-F238E27FC236}">
                          <a16:creationId xmlns:a16="http://schemas.microsoft.com/office/drawing/2014/main" id="{B761DD82-BB9A-C916-F6D5-D94E225F8B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7" name="直線コネクタ 15606">
                      <a:extLst>
                        <a:ext uri="{FF2B5EF4-FFF2-40B4-BE49-F238E27FC236}">
                          <a16:creationId xmlns:a16="http://schemas.microsoft.com/office/drawing/2014/main" id="{DE0D5BD7-3FE9-CDEB-64CB-C244F69BAE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8" name="直線コネクタ 15607">
                      <a:extLst>
                        <a:ext uri="{FF2B5EF4-FFF2-40B4-BE49-F238E27FC236}">
                          <a16:creationId xmlns:a16="http://schemas.microsoft.com/office/drawing/2014/main" id="{9AA22C44-6984-1870-3FBB-132632A278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9" name="直線コネクタ 15608">
                      <a:extLst>
                        <a:ext uri="{FF2B5EF4-FFF2-40B4-BE49-F238E27FC236}">
                          <a16:creationId xmlns:a16="http://schemas.microsoft.com/office/drawing/2014/main" id="{076F10D2-D41D-D9BB-494D-06FA887334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0" name="直線コネクタ 15609">
                      <a:extLst>
                        <a:ext uri="{FF2B5EF4-FFF2-40B4-BE49-F238E27FC236}">
                          <a16:creationId xmlns:a16="http://schemas.microsoft.com/office/drawing/2014/main" id="{4467D20A-4C50-AD45-A2AE-B17080ED94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1" name="直線コネクタ 15610">
                      <a:extLst>
                        <a:ext uri="{FF2B5EF4-FFF2-40B4-BE49-F238E27FC236}">
                          <a16:creationId xmlns:a16="http://schemas.microsoft.com/office/drawing/2014/main" id="{4090DF36-D685-FD09-4F90-D22B17CF9A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579" name="グループ化 15578">
                    <a:extLst>
                      <a:ext uri="{FF2B5EF4-FFF2-40B4-BE49-F238E27FC236}">
                        <a16:creationId xmlns:a16="http://schemas.microsoft.com/office/drawing/2014/main" id="{65FB9BA3-5FBF-6BC4-4218-7EA7493FBE2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80" name="直線コネクタ 15579">
                      <a:extLst>
                        <a:ext uri="{FF2B5EF4-FFF2-40B4-BE49-F238E27FC236}">
                          <a16:creationId xmlns:a16="http://schemas.microsoft.com/office/drawing/2014/main" id="{401C2762-521E-A126-8E01-F47385A10D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1" name="直線コネクタ 15580">
                      <a:extLst>
                        <a:ext uri="{FF2B5EF4-FFF2-40B4-BE49-F238E27FC236}">
                          <a16:creationId xmlns:a16="http://schemas.microsoft.com/office/drawing/2014/main" id="{D947C419-0885-113C-3FE3-2C93429CA4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2" name="直線コネクタ 15581">
                      <a:extLst>
                        <a:ext uri="{FF2B5EF4-FFF2-40B4-BE49-F238E27FC236}">
                          <a16:creationId xmlns:a16="http://schemas.microsoft.com/office/drawing/2014/main" id="{590C3192-F4AB-D58F-EE0E-9D604A8232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3" name="直線コネクタ 15582">
                      <a:extLst>
                        <a:ext uri="{FF2B5EF4-FFF2-40B4-BE49-F238E27FC236}">
                          <a16:creationId xmlns:a16="http://schemas.microsoft.com/office/drawing/2014/main" id="{C12782DC-13D8-41FF-6AB7-A034B6E15E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4" name="直線コネクタ 15583">
                      <a:extLst>
                        <a:ext uri="{FF2B5EF4-FFF2-40B4-BE49-F238E27FC236}">
                          <a16:creationId xmlns:a16="http://schemas.microsoft.com/office/drawing/2014/main" id="{441AB8EF-2A42-84F7-80EB-4E88B13D2F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5" name="直線コネクタ 15584">
                      <a:extLst>
                        <a:ext uri="{FF2B5EF4-FFF2-40B4-BE49-F238E27FC236}">
                          <a16:creationId xmlns:a16="http://schemas.microsoft.com/office/drawing/2014/main" id="{B2DC1ED3-4A50-CBEE-1DD0-1968A1EB16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6" name="直線コネクタ 15585">
                      <a:extLst>
                        <a:ext uri="{FF2B5EF4-FFF2-40B4-BE49-F238E27FC236}">
                          <a16:creationId xmlns:a16="http://schemas.microsoft.com/office/drawing/2014/main" id="{9D338E8F-D318-B9B3-4D10-CC6E26B8A7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7" name="直線コネクタ 15586">
                      <a:extLst>
                        <a:ext uri="{FF2B5EF4-FFF2-40B4-BE49-F238E27FC236}">
                          <a16:creationId xmlns:a16="http://schemas.microsoft.com/office/drawing/2014/main" id="{C752438C-2B36-4E58-238C-373E2048D6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8" name="直線コネクタ 15587">
                      <a:extLst>
                        <a:ext uri="{FF2B5EF4-FFF2-40B4-BE49-F238E27FC236}">
                          <a16:creationId xmlns:a16="http://schemas.microsoft.com/office/drawing/2014/main" id="{1862715C-1013-E363-D31A-AF13048E392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9" name="直線コネクタ 15588">
                      <a:extLst>
                        <a:ext uri="{FF2B5EF4-FFF2-40B4-BE49-F238E27FC236}">
                          <a16:creationId xmlns:a16="http://schemas.microsoft.com/office/drawing/2014/main" id="{050927F0-425E-7475-A266-0E75DC3F5C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0" name="直線コネクタ 15589">
                      <a:extLst>
                        <a:ext uri="{FF2B5EF4-FFF2-40B4-BE49-F238E27FC236}">
                          <a16:creationId xmlns:a16="http://schemas.microsoft.com/office/drawing/2014/main" id="{0CD0D207-EC92-6462-1B8C-6A4B35854D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1" name="直線コネクタ 15590">
                      <a:extLst>
                        <a:ext uri="{FF2B5EF4-FFF2-40B4-BE49-F238E27FC236}">
                          <a16:creationId xmlns:a16="http://schemas.microsoft.com/office/drawing/2014/main" id="{3372EFAA-96DA-11F7-E7DC-421C8E2500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2" name="直線コネクタ 15591">
                      <a:extLst>
                        <a:ext uri="{FF2B5EF4-FFF2-40B4-BE49-F238E27FC236}">
                          <a16:creationId xmlns:a16="http://schemas.microsoft.com/office/drawing/2014/main" id="{B686875E-57F5-8D42-981D-00A4690D8C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3" name="直線コネクタ 15592">
                      <a:extLst>
                        <a:ext uri="{FF2B5EF4-FFF2-40B4-BE49-F238E27FC236}">
                          <a16:creationId xmlns:a16="http://schemas.microsoft.com/office/drawing/2014/main" id="{EE5D627B-110B-3E24-A0E0-F0F6969801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4" name="直線コネクタ 15593">
                      <a:extLst>
                        <a:ext uri="{FF2B5EF4-FFF2-40B4-BE49-F238E27FC236}">
                          <a16:creationId xmlns:a16="http://schemas.microsoft.com/office/drawing/2014/main" id="{79FC17DE-FA01-4A73-30F8-067FA3F289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5" name="直線コネクタ 15594">
                      <a:extLst>
                        <a:ext uri="{FF2B5EF4-FFF2-40B4-BE49-F238E27FC236}">
                          <a16:creationId xmlns:a16="http://schemas.microsoft.com/office/drawing/2014/main" id="{13EEF157-CB35-CFBF-B713-EA0FE518B2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546" name="グループ化 15545">
                  <a:extLst>
                    <a:ext uri="{FF2B5EF4-FFF2-40B4-BE49-F238E27FC236}">
                      <a16:creationId xmlns:a16="http://schemas.microsoft.com/office/drawing/2014/main" id="{CC4DE013-B094-E0CC-E5C7-6B299898DF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8" name="直線コネクタ 15567">
                    <a:extLst>
                      <a:ext uri="{FF2B5EF4-FFF2-40B4-BE49-F238E27FC236}">
                        <a16:creationId xmlns:a16="http://schemas.microsoft.com/office/drawing/2014/main" id="{64F4DD88-94E7-35FA-F2CB-2A0F5B8C3B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9" name="直線コネクタ 15568">
                    <a:extLst>
                      <a:ext uri="{FF2B5EF4-FFF2-40B4-BE49-F238E27FC236}">
                        <a16:creationId xmlns:a16="http://schemas.microsoft.com/office/drawing/2014/main" id="{B390E0BE-AD77-97C1-120A-3BC38BFF0D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0" name="直線コネクタ 15569">
                    <a:extLst>
                      <a:ext uri="{FF2B5EF4-FFF2-40B4-BE49-F238E27FC236}">
                        <a16:creationId xmlns:a16="http://schemas.microsoft.com/office/drawing/2014/main" id="{3C3DB975-AD8A-548A-82F6-D5369D7C4C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1" name="直線コネクタ 15570">
                    <a:extLst>
                      <a:ext uri="{FF2B5EF4-FFF2-40B4-BE49-F238E27FC236}">
                        <a16:creationId xmlns:a16="http://schemas.microsoft.com/office/drawing/2014/main" id="{9C8A6282-464C-90DB-0E95-65CFF33944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2" name="直線コネクタ 15571">
                    <a:extLst>
                      <a:ext uri="{FF2B5EF4-FFF2-40B4-BE49-F238E27FC236}">
                        <a16:creationId xmlns:a16="http://schemas.microsoft.com/office/drawing/2014/main" id="{55B92C11-DC91-FAAA-B2A5-E9473EC92E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3" name="直線コネクタ 15572">
                    <a:extLst>
                      <a:ext uri="{FF2B5EF4-FFF2-40B4-BE49-F238E27FC236}">
                        <a16:creationId xmlns:a16="http://schemas.microsoft.com/office/drawing/2014/main" id="{79C55658-7D5B-2B78-58B3-7FC33E78C1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7" name="グループ化 15546">
                  <a:extLst>
                    <a:ext uri="{FF2B5EF4-FFF2-40B4-BE49-F238E27FC236}">
                      <a16:creationId xmlns:a16="http://schemas.microsoft.com/office/drawing/2014/main" id="{801FD5C8-91DA-746E-0D37-CAE0248629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2" name="直線コネクタ 15561">
                    <a:extLst>
                      <a:ext uri="{FF2B5EF4-FFF2-40B4-BE49-F238E27FC236}">
                        <a16:creationId xmlns:a16="http://schemas.microsoft.com/office/drawing/2014/main" id="{A3313496-D8D4-7B71-18F7-D41B05E318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3" name="直線コネクタ 15562">
                    <a:extLst>
                      <a:ext uri="{FF2B5EF4-FFF2-40B4-BE49-F238E27FC236}">
                        <a16:creationId xmlns:a16="http://schemas.microsoft.com/office/drawing/2014/main" id="{1A4D31DC-B651-E465-B9B2-306E7D6F0E8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4" name="直線コネクタ 15563">
                    <a:extLst>
                      <a:ext uri="{FF2B5EF4-FFF2-40B4-BE49-F238E27FC236}">
                        <a16:creationId xmlns:a16="http://schemas.microsoft.com/office/drawing/2014/main" id="{B6FB1167-7858-DCF3-2727-DE2D5311FE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5" name="直線コネクタ 15564">
                    <a:extLst>
                      <a:ext uri="{FF2B5EF4-FFF2-40B4-BE49-F238E27FC236}">
                        <a16:creationId xmlns:a16="http://schemas.microsoft.com/office/drawing/2014/main" id="{08CE5BD2-98F6-5F04-DE4F-DED30667AE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6" name="直線コネクタ 15565">
                    <a:extLst>
                      <a:ext uri="{FF2B5EF4-FFF2-40B4-BE49-F238E27FC236}">
                        <a16:creationId xmlns:a16="http://schemas.microsoft.com/office/drawing/2014/main" id="{5A8BED74-457B-143D-89E6-9561EE1E6F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7" name="直線コネクタ 15566">
                    <a:extLst>
                      <a:ext uri="{FF2B5EF4-FFF2-40B4-BE49-F238E27FC236}">
                        <a16:creationId xmlns:a16="http://schemas.microsoft.com/office/drawing/2014/main" id="{C1B8198B-8C98-9295-AB97-9230691426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8" name="グループ化 15547">
                  <a:extLst>
                    <a:ext uri="{FF2B5EF4-FFF2-40B4-BE49-F238E27FC236}">
                      <a16:creationId xmlns:a16="http://schemas.microsoft.com/office/drawing/2014/main" id="{33555055-5B13-081C-BD09-023C993585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6" name="直線コネクタ 15555">
                    <a:extLst>
                      <a:ext uri="{FF2B5EF4-FFF2-40B4-BE49-F238E27FC236}">
                        <a16:creationId xmlns:a16="http://schemas.microsoft.com/office/drawing/2014/main" id="{F23F47BC-2C50-CE57-6D04-1FABBA121D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7" name="直線コネクタ 15556">
                    <a:extLst>
                      <a:ext uri="{FF2B5EF4-FFF2-40B4-BE49-F238E27FC236}">
                        <a16:creationId xmlns:a16="http://schemas.microsoft.com/office/drawing/2014/main" id="{4876125E-98AD-F047-C9B5-AF14F65C1F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8" name="直線コネクタ 15557">
                    <a:extLst>
                      <a:ext uri="{FF2B5EF4-FFF2-40B4-BE49-F238E27FC236}">
                        <a16:creationId xmlns:a16="http://schemas.microsoft.com/office/drawing/2014/main" id="{4A8F1CD9-5FDE-49B7-2DEC-175235F1AD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9" name="直線コネクタ 15558">
                    <a:extLst>
                      <a:ext uri="{FF2B5EF4-FFF2-40B4-BE49-F238E27FC236}">
                        <a16:creationId xmlns:a16="http://schemas.microsoft.com/office/drawing/2014/main" id="{3D5180C6-63A8-010F-596D-06C96749DF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0" name="直線コネクタ 15559">
                    <a:extLst>
                      <a:ext uri="{FF2B5EF4-FFF2-40B4-BE49-F238E27FC236}">
                        <a16:creationId xmlns:a16="http://schemas.microsoft.com/office/drawing/2014/main" id="{833B0453-47BE-234A-7815-6D6AB831F7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1" name="直線コネクタ 15560">
                    <a:extLst>
                      <a:ext uri="{FF2B5EF4-FFF2-40B4-BE49-F238E27FC236}">
                        <a16:creationId xmlns:a16="http://schemas.microsoft.com/office/drawing/2014/main" id="{AB556075-1949-6CB3-4574-683D8DC1B89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9" name="グループ化 15548">
                  <a:extLst>
                    <a:ext uri="{FF2B5EF4-FFF2-40B4-BE49-F238E27FC236}">
                      <a16:creationId xmlns:a16="http://schemas.microsoft.com/office/drawing/2014/main" id="{9091109A-72A1-270D-920B-88CAC11016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0" name="直線コネクタ 15549">
                    <a:extLst>
                      <a:ext uri="{FF2B5EF4-FFF2-40B4-BE49-F238E27FC236}">
                        <a16:creationId xmlns:a16="http://schemas.microsoft.com/office/drawing/2014/main" id="{3FB64D3D-C075-0BB8-C644-7BC93FB548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1" name="直線コネクタ 15550">
                    <a:extLst>
                      <a:ext uri="{FF2B5EF4-FFF2-40B4-BE49-F238E27FC236}">
                        <a16:creationId xmlns:a16="http://schemas.microsoft.com/office/drawing/2014/main" id="{A088BA63-09AE-E9B6-8110-4D009DB8EE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2" name="直線コネクタ 15551">
                    <a:extLst>
                      <a:ext uri="{FF2B5EF4-FFF2-40B4-BE49-F238E27FC236}">
                        <a16:creationId xmlns:a16="http://schemas.microsoft.com/office/drawing/2014/main" id="{501D21A9-DCE2-7E98-4DB1-FB45C2B681C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3" name="直線コネクタ 15552">
                    <a:extLst>
                      <a:ext uri="{FF2B5EF4-FFF2-40B4-BE49-F238E27FC236}">
                        <a16:creationId xmlns:a16="http://schemas.microsoft.com/office/drawing/2014/main" id="{90B80CE6-9594-92D3-70B6-223C4A2478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4" name="直線コネクタ 15553">
                    <a:extLst>
                      <a:ext uri="{FF2B5EF4-FFF2-40B4-BE49-F238E27FC236}">
                        <a16:creationId xmlns:a16="http://schemas.microsoft.com/office/drawing/2014/main" id="{5B467BE9-EABC-A2FF-A42F-800727609F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5" name="直線コネクタ 15554">
                    <a:extLst>
                      <a:ext uri="{FF2B5EF4-FFF2-40B4-BE49-F238E27FC236}">
                        <a16:creationId xmlns:a16="http://schemas.microsoft.com/office/drawing/2014/main" id="{69423A81-3E49-A740-9491-74D839232F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7" name="グループ化 14976">
                <a:extLst>
                  <a:ext uri="{FF2B5EF4-FFF2-40B4-BE49-F238E27FC236}">
                    <a16:creationId xmlns:a16="http://schemas.microsoft.com/office/drawing/2014/main" id="{33DD0FAD-38BE-78C1-09A5-9323950EB318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356" name="正方形/長方形 15355">
                  <a:extLst>
                    <a:ext uri="{FF2B5EF4-FFF2-40B4-BE49-F238E27FC236}">
                      <a16:creationId xmlns:a16="http://schemas.microsoft.com/office/drawing/2014/main" id="{F856E4FB-E807-DBE3-5C96-0229AFD9377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357" name="グループ化 15356">
                  <a:extLst>
                    <a:ext uri="{FF2B5EF4-FFF2-40B4-BE49-F238E27FC236}">
                      <a16:creationId xmlns:a16="http://schemas.microsoft.com/office/drawing/2014/main" id="{04C4D548-5C18-0A85-7DC2-E1A01509C898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386" name="グループ化 15385">
                    <a:extLst>
                      <a:ext uri="{FF2B5EF4-FFF2-40B4-BE49-F238E27FC236}">
                        <a16:creationId xmlns:a16="http://schemas.microsoft.com/office/drawing/2014/main" id="{A48954A1-5A13-C6CA-D150-CA8C7DF60FC7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526" name="正方形/長方形 15525">
                      <a:extLst>
                        <a:ext uri="{FF2B5EF4-FFF2-40B4-BE49-F238E27FC236}">
                          <a16:creationId xmlns:a16="http://schemas.microsoft.com/office/drawing/2014/main" id="{EF825F03-2475-C7E9-5E20-B768A9A500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27" name="グループ化 15526">
                      <a:extLst>
                        <a:ext uri="{FF2B5EF4-FFF2-40B4-BE49-F238E27FC236}">
                          <a16:creationId xmlns:a16="http://schemas.microsoft.com/office/drawing/2014/main" id="{E897BEBD-5A2B-41C0-0F4C-3BA469C7FC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42" name="正方形/長方形 15541">
                        <a:extLst>
                          <a:ext uri="{FF2B5EF4-FFF2-40B4-BE49-F238E27FC236}">
                            <a16:creationId xmlns:a16="http://schemas.microsoft.com/office/drawing/2014/main" id="{679263BF-BA37-33CD-514B-28FF18B7DAB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43" name="正方形/長方形 15542">
                        <a:extLst>
                          <a:ext uri="{FF2B5EF4-FFF2-40B4-BE49-F238E27FC236}">
                            <a16:creationId xmlns:a16="http://schemas.microsoft.com/office/drawing/2014/main" id="{08FFF573-FFBB-2998-762B-301BD3F5273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528" name="グループ化 15527">
                      <a:extLst>
                        <a:ext uri="{FF2B5EF4-FFF2-40B4-BE49-F238E27FC236}">
                          <a16:creationId xmlns:a16="http://schemas.microsoft.com/office/drawing/2014/main" id="{262BA425-6617-9CAC-ABD3-B2A47D93F0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538" name="正方形/長方形 15537">
                        <a:extLst>
                          <a:ext uri="{FF2B5EF4-FFF2-40B4-BE49-F238E27FC236}">
                            <a16:creationId xmlns:a16="http://schemas.microsoft.com/office/drawing/2014/main" id="{FD895FC0-BBD8-BA38-96CB-6380AE1ED32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539" name="グループ化 15538">
                        <a:extLst>
                          <a:ext uri="{FF2B5EF4-FFF2-40B4-BE49-F238E27FC236}">
                            <a16:creationId xmlns:a16="http://schemas.microsoft.com/office/drawing/2014/main" id="{22B37B4E-98CC-4480-8FE8-22E36542165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540" name="正方形/長方形 15539">
                          <a:extLst>
                            <a:ext uri="{FF2B5EF4-FFF2-40B4-BE49-F238E27FC236}">
                              <a16:creationId xmlns:a16="http://schemas.microsoft.com/office/drawing/2014/main" id="{6393DE4D-95D7-A446-4FCB-B921DD1C1D4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541" name="正方形/長方形 15540">
                          <a:extLst>
                            <a:ext uri="{FF2B5EF4-FFF2-40B4-BE49-F238E27FC236}">
                              <a16:creationId xmlns:a16="http://schemas.microsoft.com/office/drawing/2014/main" id="{93E6818B-3AB6-1177-87C7-899F5143A6A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529" name="正方形/長方形 15528">
                      <a:extLst>
                        <a:ext uri="{FF2B5EF4-FFF2-40B4-BE49-F238E27FC236}">
                          <a16:creationId xmlns:a16="http://schemas.microsoft.com/office/drawing/2014/main" id="{D1C2C825-34E1-1A9F-7F5A-B1039D538DF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0" name="グループ化 15529">
                      <a:extLst>
                        <a:ext uri="{FF2B5EF4-FFF2-40B4-BE49-F238E27FC236}">
                          <a16:creationId xmlns:a16="http://schemas.microsoft.com/office/drawing/2014/main" id="{4A2C0527-B159-D378-84F6-1736897508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6" name="正方形/長方形 15535">
                        <a:extLst>
                          <a:ext uri="{FF2B5EF4-FFF2-40B4-BE49-F238E27FC236}">
                            <a16:creationId xmlns:a16="http://schemas.microsoft.com/office/drawing/2014/main" id="{D420FA39-C789-18D8-A809-0A7E67055B2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7" name="正方形/長方形 15536">
                        <a:extLst>
                          <a:ext uri="{FF2B5EF4-FFF2-40B4-BE49-F238E27FC236}">
                            <a16:creationId xmlns:a16="http://schemas.microsoft.com/office/drawing/2014/main" id="{3D786F10-6594-3E56-6489-63F8B27EAE4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1" name="正方形/長方形 15530">
                      <a:extLst>
                        <a:ext uri="{FF2B5EF4-FFF2-40B4-BE49-F238E27FC236}">
                          <a16:creationId xmlns:a16="http://schemas.microsoft.com/office/drawing/2014/main" id="{8B35905F-CBF9-0E08-52DC-06D9E2401F0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2" name="グループ化 15531">
                      <a:extLst>
                        <a:ext uri="{FF2B5EF4-FFF2-40B4-BE49-F238E27FC236}">
                          <a16:creationId xmlns:a16="http://schemas.microsoft.com/office/drawing/2014/main" id="{8A1FFA1F-4B62-EAF1-B22A-B2E5703207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4" name="正方形/長方形 15533">
                        <a:extLst>
                          <a:ext uri="{FF2B5EF4-FFF2-40B4-BE49-F238E27FC236}">
                            <a16:creationId xmlns:a16="http://schemas.microsoft.com/office/drawing/2014/main" id="{348580A8-4CB7-F852-73BF-CA685D5E620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5" name="正方形/長方形 15534">
                        <a:extLst>
                          <a:ext uri="{FF2B5EF4-FFF2-40B4-BE49-F238E27FC236}">
                            <a16:creationId xmlns:a16="http://schemas.microsoft.com/office/drawing/2014/main" id="{4C6ACD8E-06B9-09C9-E09A-B9D6E8835B6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3" name="正方形/長方形 15532">
                      <a:extLst>
                        <a:ext uri="{FF2B5EF4-FFF2-40B4-BE49-F238E27FC236}">
                          <a16:creationId xmlns:a16="http://schemas.microsoft.com/office/drawing/2014/main" id="{4F78254E-7315-2DFE-508F-8B01B47D78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387" name="グループ化 15386">
                    <a:extLst>
                      <a:ext uri="{FF2B5EF4-FFF2-40B4-BE49-F238E27FC236}">
                        <a16:creationId xmlns:a16="http://schemas.microsoft.com/office/drawing/2014/main" id="{E2955C72-01AF-794C-5486-9AC10E9B55DB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92" name="グループ化 15491">
                      <a:extLst>
                        <a:ext uri="{FF2B5EF4-FFF2-40B4-BE49-F238E27FC236}">
                          <a16:creationId xmlns:a16="http://schemas.microsoft.com/office/drawing/2014/main" id="{DC3FF559-B46B-F536-27C3-C06671DEAB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510" name="直線コネクタ 15509">
                        <a:extLst>
                          <a:ext uri="{FF2B5EF4-FFF2-40B4-BE49-F238E27FC236}">
                            <a16:creationId xmlns:a16="http://schemas.microsoft.com/office/drawing/2014/main" id="{FF52611B-2D3F-0C97-B73E-E28ECB0F13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1" name="直線コネクタ 15510">
                        <a:extLst>
                          <a:ext uri="{FF2B5EF4-FFF2-40B4-BE49-F238E27FC236}">
                            <a16:creationId xmlns:a16="http://schemas.microsoft.com/office/drawing/2014/main" id="{B7CA30A8-5131-03BC-968F-37042B36B8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2" name="直線コネクタ 15511">
                        <a:extLst>
                          <a:ext uri="{FF2B5EF4-FFF2-40B4-BE49-F238E27FC236}">
                            <a16:creationId xmlns:a16="http://schemas.microsoft.com/office/drawing/2014/main" id="{91F678F1-E121-02B2-4220-4EDA8CE8DC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3" name="直線コネクタ 15512">
                        <a:extLst>
                          <a:ext uri="{FF2B5EF4-FFF2-40B4-BE49-F238E27FC236}">
                            <a16:creationId xmlns:a16="http://schemas.microsoft.com/office/drawing/2014/main" id="{03F65FA0-FF18-FA50-5D14-63C112B28B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4" name="直線コネクタ 15513">
                        <a:extLst>
                          <a:ext uri="{FF2B5EF4-FFF2-40B4-BE49-F238E27FC236}">
                            <a16:creationId xmlns:a16="http://schemas.microsoft.com/office/drawing/2014/main" id="{B87EAA44-CBF8-0954-E2F9-D4F252AD5F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5" name="直線コネクタ 15514">
                        <a:extLst>
                          <a:ext uri="{FF2B5EF4-FFF2-40B4-BE49-F238E27FC236}">
                            <a16:creationId xmlns:a16="http://schemas.microsoft.com/office/drawing/2014/main" id="{54867A7B-1283-A7A2-E95B-53A9ECB9CD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6" name="直線コネクタ 15515">
                        <a:extLst>
                          <a:ext uri="{FF2B5EF4-FFF2-40B4-BE49-F238E27FC236}">
                            <a16:creationId xmlns:a16="http://schemas.microsoft.com/office/drawing/2014/main" id="{F0E60705-A46A-89ED-F4A5-378E5AFFA6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7" name="直線コネクタ 15516">
                        <a:extLst>
                          <a:ext uri="{FF2B5EF4-FFF2-40B4-BE49-F238E27FC236}">
                            <a16:creationId xmlns:a16="http://schemas.microsoft.com/office/drawing/2014/main" id="{17DE8F28-72E9-9F9A-D5B0-D9A161B082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8" name="直線コネクタ 15517">
                        <a:extLst>
                          <a:ext uri="{FF2B5EF4-FFF2-40B4-BE49-F238E27FC236}">
                            <a16:creationId xmlns:a16="http://schemas.microsoft.com/office/drawing/2014/main" id="{6EDE7010-8620-73C8-0CF3-13BE843A80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9" name="直線コネクタ 15518">
                        <a:extLst>
                          <a:ext uri="{FF2B5EF4-FFF2-40B4-BE49-F238E27FC236}">
                            <a16:creationId xmlns:a16="http://schemas.microsoft.com/office/drawing/2014/main" id="{1BF1E1EA-003D-891E-1D30-2F5D6A9F67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0" name="直線コネクタ 15519">
                        <a:extLst>
                          <a:ext uri="{FF2B5EF4-FFF2-40B4-BE49-F238E27FC236}">
                            <a16:creationId xmlns:a16="http://schemas.microsoft.com/office/drawing/2014/main" id="{90CA893A-F696-6F49-DC92-4EB876F7A8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1" name="直線コネクタ 15520">
                        <a:extLst>
                          <a:ext uri="{FF2B5EF4-FFF2-40B4-BE49-F238E27FC236}">
                            <a16:creationId xmlns:a16="http://schemas.microsoft.com/office/drawing/2014/main" id="{12804CDA-6C21-61D6-13DE-50D87E0FFE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2" name="直線コネクタ 15521">
                        <a:extLst>
                          <a:ext uri="{FF2B5EF4-FFF2-40B4-BE49-F238E27FC236}">
                            <a16:creationId xmlns:a16="http://schemas.microsoft.com/office/drawing/2014/main" id="{59327CD3-1F38-6F37-A59E-4755D7E304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3" name="直線コネクタ 15522">
                        <a:extLst>
                          <a:ext uri="{FF2B5EF4-FFF2-40B4-BE49-F238E27FC236}">
                            <a16:creationId xmlns:a16="http://schemas.microsoft.com/office/drawing/2014/main" id="{F9240CF6-0468-D053-1B40-7429365A2B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4" name="直線コネクタ 15523">
                        <a:extLst>
                          <a:ext uri="{FF2B5EF4-FFF2-40B4-BE49-F238E27FC236}">
                            <a16:creationId xmlns:a16="http://schemas.microsoft.com/office/drawing/2014/main" id="{A16E6859-ECC9-1C04-5F9C-8F954B4F73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5" name="直線コネクタ 15524">
                        <a:extLst>
                          <a:ext uri="{FF2B5EF4-FFF2-40B4-BE49-F238E27FC236}">
                            <a16:creationId xmlns:a16="http://schemas.microsoft.com/office/drawing/2014/main" id="{85785E6A-4985-FB45-838B-5132DEB320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93" name="グループ化 15492">
                      <a:extLst>
                        <a:ext uri="{FF2B5EF4-FFF2-40B4-BE49-F238E27FC236}">
                          <a16:creationId xmlns:a16="http://schemas.microsoft.com/office/drawing/2014/main" id="{C377DC07-1292-BC93-6177-26DB11AF7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94" name="直線コネクタ 15493">
                        <a:extLst>
                          <a:ext uri="{FF2B5EF4-FFF2-40B4-BE49-F238E27FC236}">
                            <a16:creationId xmlns:a16="http://schemas.microsoft.com/office/drawing/2014/main" id="{C8CCDF07-6CBF-F9C1-B6DA-2A68D53E0D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5" name="直線コネクタ 15494">
                        <a:extLst>
                          <a:ext uri="{FF2B5EF4-FFF2-40B4-BE49-F238E27FC236}">
                            <a16:creationId xmlns:a16="http://schemas.microsoft.com/office/drawing/2014/main" id="{B041AB6C-8A39-858E-EACD-7B0FD2A6EA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6" name="直線コネクタ 15495">
                        <a:extLst>
                          <a:ext uri="{FF2B5EF4-FFF2-40B4-BE49-F238E27FC236}">
                            <a16:creationId xmlns:a16="http://schemas.microsoft.com/office/drawing/2014/main" id="{B7501038-ED22-C825-10B7-F37DC61FF1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7" name="直線コネクタ 15496">
                        <a:extLst>
                          <a:ext uri="{FF2B5EF4-FFF2-40B4-BE49-F238E27FC236}">
                            <a16:creationId xmlns:a16="http://schemas.microsoft.com/office/drawing/2014/main" id="{35383712-1BEE-A200-EDD0-67736BA2D7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8" name="直線コネクタ 15497">
                        <a:extLst>
                          <a:ext uri="{FF2B5EF4-FFF2-40B4-BE49-F238E27FC236}">
                            <a16:creationId xmlns:a16="http://schemas.microsoft.com/office/drawing/2014/main" id="{4FF6AB37-077F-F852-A85A-A92039DE88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9" name="直線コネクタ 15498">
                        <a:extLst>
                          <a:ext uri="{FF2B5EF4-FFF2-40B4-BE49-F238E27FC236}">
                            <a16:creationId xmlns:a16="http://schemas.microsoft.com/office/drawing/2014/main" id="{0DAB4F2C-0D77-647F-10D5-844CFA2B5C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0" name="直線コネクタ 15499">
                        <a:extLst>
                          <a:ext uri="{FF2B5EF4-FFF2-40B4-BE49-F238E27FC236}">
                            <a16:creationId xmlns:a16="http://schemas.microsoft.com/office/drawing/2014/main" id="{D64473B5-C503-AB4D-63CE-FCFB771CD8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1" name="直線コネクタ 15500">
                        <a:extLst>
                          <a:ext uri="{FF2B5EF4-FFF2-40B4-BE49-F238E27FC236}">
                            <a16:creationId xmlns:a16="http://schemas.microsoft.com/office/drawing/2014/main" id="{C900FC48-0187-78CA-ABA2-598475102B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2" name="直線コネクタ 15501">
                        <a:extLst>
                          <a:ext uri="{FF2B5EF4-FFF2-40B4-BE49-F238E27FC236}">
                            <a16:creationId xmlns:a16="http://schemas.microsoft.com/office/drawing/2014/main" id="{0B127C83-9F93-3017-637D-5C3CEF7DF4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3" name="直線コネクタ 15502">
                        <a:extLst>
                          <a:ext uri="{FF2B5EF4-FFF2-40B4-BE49-F238E27FC236}">
                            <a16:creationId xmlns:a16="http://schemas.microsoft.com/office/drawing/2014/main" id="{7EB8D5E8-B645-CBFB-8D79-A77A94CFAB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4" name="直線コネクタ 15503">
                        <a:extLst>
                          <a:ext uri="{FF2B5EF4-FFF2-40B4-BE49-F238E27FC236}">
                            <a16:creationId xmlns:a16="http://schemas.microsoft.com/office/drawing/2014/main" id="{5D62B649-BFE6-4CF3-DA07-7942BB5C50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5" name="直線コネクタ 15504">
                        <a:extLst>
                          <a:ext uri="{FF2B5EF4-FFF2-40B4-BE49-F238E27FC236}">
                            <a16:creationId xmlns:a16="http://schemas.microsoft.com/office/drawing/2014/main" id="{4E7606F6-F44E-9369-7556-5EC92431AB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6" name="直線コネクタ 15505">
                        <a:extLst>
                          <a:ext uri="{FF2B5EF4-FFF2-40B4-BE49-F238E27FC236}">
                            <a16:creationId xmlns:a16="http://schemas.microsoft.com/office/drawing/2014/main" id="{392E0BBA-B5D3-241D-64D6-A16F4DE959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7" name="直線コネクタ 15506">
                        <a:extLst>
                          <a:ext uri="{FF2B5EF4-FFF2-40B4-BE49-F238E27FC236}">
                            <a16:creationId xmlns:a16="http://schemas.microsoft.com/office/drawing/2014/main" id="{CC630232-CE35-D111-7E0B-3E67F8FFC7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8" name="直線コネクタ 15507">
                        <a:extLst>
                          <a:ext uri="{FF2B5EF4-FFF2-40B4-BE49-F238E27FC236}">
                            <a16:creationId xmlns:a16="http://schemas.microsoft.com/office/drawing/2014/main" id="{4E3EDB41-3C25-3050-BC40-97D46CA561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9" name="直線コネクタ 15508">
                        <a:extLst>
                          <a:ext uri="{FF2B5EF4-FFF2-40B4-BE49-F238E27FC236}">
                            <a16:creationId xmlns:a16="http://schemas.microsoft.com/office/drawing/2014/main" id="{E73E2285-CAAD-05B4-FB65-F3A24E366D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8" name="グループ化 15387">
                    <a:extLst>
                      <a:ext uri="{FF2B5EF4-FFF2-40B4-BE49-F238E27FC236}">
                        <a16:creationId xmlns:a16="http://schemas.microsoft.com/office/drawing/2014/main" id="{2DBA703A-A190-64F7-9551-5C8FDF8C298F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58" name="グループ化 15457">
                      <a:extLst>
                        <a:ext uri="{FF2B5EF4-FFF2-40B4-BE49-F238E27FC236}">
                          <a16:creationId xmlns:a16="http://schemas.microsoft.com/office/drawing/2014/main" id="{F6DB4CA1-3186-4A4E-ECDD-FEA28816A3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76" name="直線コネクタ 15475">
                        <a:extLst>
                          <a:ext uri="{FF2B5EF4-FFF2-40B4-BE49-F238E27FC236}">
                            <a16:creationId xmlns:a16="http://schemas.microsoft.com/office/drawing/2014/main" id="{F67E963D-1C95-2516-285A-4F7EA4F455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7" name="直線コネクタ 15476">
                        <a:extLst>
                          <a:ext uri="{FF2B5EF4-FFF2-40B4-BE49-F238E27FC236}">
                            <a16:creationId xmlns:a16="http://schemas.microsoft.com/office/drawing/2014/main" id="{6AB5E329-E759-6711-C292-49E3E3452A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8" name="直線コネクタ 15477">
                        <a:extLst>
                          <a:ext uri="{FF2B5EF4-FFF2-40B4-BE49-F238E27FC236}">
                            <a16:creationId xmlns:a16="http://schemas.microsoft.com/office/drawing/2014/main" id="{BB47F87D-B7B3-8D35-DD06-8A54718250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9" name="直線コネクタ 15478">
                        <a:extLst>
                          <a:ext uri="{FF2B5EF4-FFF2-40B4-BE49-F238E27FC236}">
                            <a16:creationId xmlns:a16="http://schemas.microsoft.com/office/drawing/2014/main" id="{143B5B84-8DED-C3B8-3DC2-6349B724F4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0" name="直線コネクタ 15479">
                        <a:extLst>
                          <a:ext uri="{FF2B5EF4-FFF2-40B4-BE49-F238E27FC236}">
                            <a16:creationId xmlns:a16="http://schemas.microsoft.com/office/drawing/2014/main" id="{F792A32A-F3A5-AF47-79F4-EF7992D11B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1" name="直線コネクタ 15480">
                        <a:extLst>
                          <a:ext uri="{FF2B5EF4-FFF2-40B4-BE49-F238E27FC236}">
                            <a16:creationId xmlns:a16="http://schemas.microsoft.com/office/drawing/2014/main" id="{0489604C-5FF2-DD23-6CDF-2A52D8BC62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2" name="直線コネクタ 15481">
                        <a:extLst>
                          <a:ext uri="{FF2B5EF4-FFF2-40B4-BE49-F238E27FC236}">
                            <a16:creationId xmlns:a16="http://schemas.microsoft.com/office/drawing/2014/main" id="{7161E671-0717-DEE5-96AB-9D305641FB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3" name="直線コネクタ 15482">
                        <a:extLst>
                          <a:ext uri="{FF2B5EF4-FFF2-40B4-BE49-F238E27FC236}">
                            <a16:creationId xmlns:a16="http://schemas.microsoft.com/office/drawing/2014/main" id="{0D787220-BECC-6A98-1E87-0BBEAECE54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4" name="直線コネクタ 15483">
                        <a:extLst>
                          <a:ext uri="{FF2B5EF4-FFF2-40B4-BE49-F238E27FC236}">
                            <a16:creationId xmlns:a16="http://schemas.microsoft.com/office/drawing/2014/main" id="{2CD08DBD-0F1B-3D02-831F-5F7C8AF396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5" name="直線コネクタ 15484">
                        <a:extLst>
                          <a:ext uri="{FF2B5EF4-FFF2-40B4-BE49-F238E27FC236}">
                            <a16:creationId xmlns:a16="http://schemas.microsoft.com/office/drawing/2014/main" id="{AFDF3556-CDA4-862A-25C4-2C68F51F60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6" name="直線コネクタ 15485">
                        <a:extLst>
                          <a:ext uri="{FF2B5EF4-FFF2-40B4-BE49-F238E27FC236}">
                            <a16:creationId xmlns:a16="http://schemas.microsoft.com/office/drawing/2014/main" id="{290F9F63-6853-DADD-02EB-67EA31CF93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7" name="直線コネクタ 15486">
                        <a:extLst>
                          <a:ext uri="{FF2B5EF4-FFF2-40B4-BE49-F238E27FC236}">
                            <a16:creationId xmlns:a16="http://schemas.microsoft.com/office/drawing/2014/main" id="{85994F25-8CA8-2C6B-F470-22869D5919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8" name="直線コネクタ 15487">
                        <a:extLst>
                          <a:ext uri="{FF2B5EF4-FFF2-40B4-BE49-F238E27FC236}">
                            <a16:creationId xmlns:a16="http://schemas.microsoft.com/office/drawing/2014/main" id="{BA1F1452-0484-0B94-0D2F-527AAF0E01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9" name="直線コネクタ 15488">
                        <a:extLst>
                          <a:ext uri="{FF2B5EF4-FFF2-40B4-BE49-F238E27FC236}">
                            <a16:creationId xmlns:a16="http://schemas.microsoft.com/office/drawing/2014/main" id="{A1403C0B-9E69-B4AD-3B4D-80A41D393F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0" name="直線コネクタ 15489">
                        <a:extLst>
                          <a:ext uri="{FF2B5EF4-FFF2-40B4-BE49-F238E27FC236}">
                            <a16:creationId xmlns:a16="http://schemas.microsoft.com/office/drawing/2014/main" id="{3B060576-BF2A-CA1E-786E-153CDDCDD2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1" name="直線コネクタ 15490">
                        <a:extLst>
                          <a:ext uri="{FF2B5EF4-FFF2-40B4-BE49-F238E27FC236}">
                            <a16:creationId xmlns:a16="http://schemas.microsoft.com/office/drawing/2014/main" id="{6790C1A1-ADBF-C0C0-96AF-9B4EA3319B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59" name="グループ化 15458">
                      <a:extLst>
                        <a:ext uri="{FF2B5EF4-FFF2-40B4-BE49-F238E27FC236}">
                          <a16:creationId xmlns:a16="http://schemas.microsoft.com/office/drawing/2014/main" id="{1637F8D4-427F-9A6C-A696-77ACB99979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60" name="直線コネクタ 15459">
                        <a:extLst>
                          <a:ext uri="{FF2B5EF4-FFF2-40B4-BE49-F238E27FC236}">
                            <a16:creationId xmlns:a16="http://schemas.microsoft.com/office/drawing/2014/main" id="{1A34F45C-5EA8-58AC-3461-F0458389FF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1" name="直線コネクタ 15460">
                        <a:extLst>
                          <a:ext uri="{FF2B5EF4-FFF2-40B4-BE49-F238E27FC236}">
                            <a16:creationId xmlns:a16="http://schemas.microsoft.com/office/drawing/2014/main" id="{67511F77-F5A3-4A2B-1278-EDADCF4258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2" name="直線コネクタ 15461">
                        <a:extLst>
                          <a:ext uri="{FF2B5EF4-FFF2-40B4-BE49-F238E27FC236}">
                            <a16:creationId xmlns:a16="http://schemas.microsoft.com/office/drawing/2014/main" id="{4E4D1154-DCE8-C863-48BE-9626C5B69D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3" name="直線コネクタ 15462">
                        <a:extLst>
                          <a:ext uri="{FF2B5EF4-FFF2-40B4-BE49-F238E27FC236}">
                            <a16:creationId xmlns:a16="http://schemas.microsoft.com/office/drawing/2014/main" id="{82C7A361-5C6A-735C-C8A9-7896F12668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4" name="直線コネクタ 15463">
                        <a:extLst>
                          <a:ext uri="{FF2B5EF4-FFF2-40B4-BE49-F238E27FC236}">
                            <a16:creationId xmlns:a16="http://schemas.microsoft.com/office/drawing/2014/main" id="{0632B30F-7778-C13F-3AA0-455AADEADC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5" name="直線コネクタ 15464">
                        <a:extLst>
                          <a:ext uri="{FF2B5EF4-FFF2-40B4-BE49-F238E27FC236}">
                            <a16:creationId xmlns:a16="http://schemas.microsoft.com/office/drawing/2014/main" id="{45609C81-62C8-7F78-09C7-68C5C1B5ED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6" name="直線コネクタ 15465">
                        <a:extLst>
                          <a:ext uri="{FF2B5EF4-FFF2-40B4-BE49-F238E27FC236}">
                            <a16:creationId xmlns:a16="http://schemas.microsoft.com/office/drawing/2014/main" id="{22EACBB3-AF4F-3FC1-1F6B-82C8E65AAF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7" name="直線コネクタ 15466">
                        <a:extLst>
                          <a:ext uri="{FF2B5EF4-FFF2-40B4-BE49-F238E27FC236}">
                            <a16:creationId xmlns:a16="http://schemas.microsoft.com/office/drawing/2014/main" id="{19EC27E5-D245-8C41-F767-D817225C64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8" name="直線コネクタ 15467">
                        <a:extLst>
                          <a:ext uri="{FF2B5EF4-FFF2-40B4-BE49-F238E27FC236}">
                            <a16:creationId xmlns:a16="http://schemas.microsoft.com/office/drawing/2014/main" id="{5CBF15A1-3778-7981-CF8B-23F46F64B8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9" name="直線コネクタ 15468">
                        <a:extLst>
                          <a:ext uri="{FF2B5EF4-FFF2-40B4-BE49-F238E27FC236}">
                            <a16:creationId xmlns:a16="http://schemas.microsoft.com/office/drawing/2014/main" id="{63FA6195-F361-18D2-EB18-853DCBFAE2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0" name="直線コネクタ 15469">
                        <a:extLst>
                          <a:ext uri="{FF2B5EF4-FFF2-40B4-BE49-F238E27FC236}">
                            <a16:creationId xmlns:a16="http://schemas.microsoft.com/office/drawing/2014/main" id="{0A89889C-F46A-6FC9-1537-2AD1C6AB7D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1" name="直線コネクタ 15470">
                        <a:extLst>
                          <a:ext uri="{FF2B5EF4-FFF2-40B4-BE49-F238E27FC236}">
                            <a16:creationId xmlns:a16="http://schemas.microsoft.com/office/drawing/2014/main" id="{6AEB1DC0-2F65-DC87-742E-5D72CD80A9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2" name="直線コネクタ 15471">
                        <a:extLst>
                          <a:ext uri="{FF2B5EF4-FFF2-40B4-BE49-F238E27FC236}">
                            <a16:creationId xmlns:a16="http://schemas.microsoft.com/office/drawing/2014/main" id="{33DC0B97-A257-AAE0-1B48-64EA8C24B8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3" name="直線コネクタ 15472">
                        <a:extLst>
                          <a:ext uri="{FF2B5EF4-FFF2-40B4-BE49-F238E27FC236}">
                            <a16:creationId xmlns:a16="http://schemas.microsoft.com/office/drawing/2014/main" id="{B971AD58-9709-899A-0CF5-7F8AF3D451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4" name="直線コネクタ 15473">
                        <a:extLst>
                          <a:ext uri="{FF2B5EF4-FFF2-40B4-BE49-F238E27FC236}">
                            <a16:creationId xmlns:a16="http://schemas.microsoft.com/office/drawing/2014/main" id="{8DB1182A-2F90-83E8-B932-06E0D83699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5" name="直線コネクタ 15474">
                        <a:extLst>
                          <a:ext uri="{FF2B5EF4-FFF2-40B4-BE49-F238E27FC236}">
                            <a16:creationId xmlns:a16="http://schemas.microsoft.com/office/drawing/2014/main" id="{AF2DA3C5-3D74-0985-A6DA-AE86E7E10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9" name="グループ化 15388">
                    <a:extLst>
                      <a:ext uri="{FF2B5EF4-FFF2-40B4-BE49-F238E27FC236}">
                        <a16:creationId xmlns:a16="http://schemas.microsoft.com/office/drawing/2014/main" id="{3C0CD333-FF5D-FFE0-F64A-216F8D5DFC75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24" name="グループ化 15423">
                      <a:extLst>
                        <a:ext uri="{FF2B5EF4-FFF2-40B4-BE49-F238E27FC236}">
                          <a16:creationId xmlns:a16="http://schemas.microsoft.com/office/drawing/2014/main" id="{FFC03921-9F19-4376-B6BD-EA08036FF3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42" name="直線コネクタ 15441">
                        <a:extLst>
                          <a:ext uri="{FF2B5EF4-FFF2-40B4-BE49-F238E27FC236}">
                            <a16:creationId xmlns:a16="http://schemas.microsoft.com/office/drawing/2014/main" id="{31F2BC7E-74A5-ACDE-ED1A-B5FAA851A6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3" name="直線コネクタ 15442">
                        <a:extLst>
                          <a:ext uri="{FF2B5EF4-FFF2-40B4-BE49-F238E27FC236}">
                            <a16:creationId xmlns:a16="http://schemas.microsoft.com/office/drawing/2014/main" id="{AA5D7539-8B5B-89DA-44B4-A9CDB16194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4" name="直線コネクタ 15443">
                        <a:extLst>
                          <a:ext uri="{FF2B5EF4-FFF2-40B4-BE49-F238E27FC236}">
                            <a16:creationId xmlns:a16="http://schemas.microsoft.com/office/drawing/2014/main" id="{47BE97F6-85F6-FFFB-1DFA-3DBCCF1EDC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5" name="直線コネクタ 15444">
                        <a:extLst>
                          <a:ext uri="{FF2B5EF4-FFF2-40B4-BE49-F238E27FC236}">
                            <a16:creationId xmlns:a16="http://schemas.microsoft.com/office/drawing/2014/main" id="{E7B7FE75-9214-4459-97B9-8E91ADD59E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6" name="直線コネクタ 15445">
                        <a:extLst>
                          <a:ext uri="{FF2B5EF4-FFF2-40B4-BE49-F238E27FC236}">
                            <a16:creationId xmlns:a16="http://schemas.microsoft.com/office/drawing/2014/main" id="{9FFE4320-E47F-026D-F2F5-0ED63C1A44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7" name="直線コネクタ 15446">
                        <a:extLst>
                          <a:ext uri="{FF2B5EF4-FFF2-40B4-BE49-F238E27FC236}">
                            <a16:creationId xmlns:a16="http://schemas.microsoft.com/office/drawing/2014/main" id="{ECCE5C6C-E090-0C73-107C-D446B436A2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8" name="直線コネクタ 15447">
                        <a:extLst>
                          <a:ext uri="{FF2B5EF4-FFF2-40B4-BE49-F238E27FC236}">
                            <a16:creationId xmlns:a16="http://schemas.microsoft.com/office/drawing/2014/main" id="{94B8CF6C-751D-462F-268A-A157B505EC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9" name="直線コネクタ 15448">
                        <a:extLst>
                          <a:ext uri="{FF2B5EF4-FFF2-40B4-BE49-F238E27FC236}">
                            <a16:creationId xmlns:a16="http://schemas.microsoft.com/office/drawing/2014/main" id="{03E17E51-4944-F655-65BD-A8A193AEA5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0" name="直線コネクタ 15449">
                        <a:extLst>
                          <a:ext uri="{FF2B5EF4-FFF2-40B4-BE49-F238E27FC236}">
                            <a16:creationId xmlns:a16="http://schemas.microsoft.com/office/drawing/2014/main" id="{31EBD19B-0126-6589-E8C5-283AEFAD16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1" name="直線コネクタ 15450">
                        <a:extLst>
                          <a:ext uri="{FF2B5EF4-FFF2-40B4-BE49-F238E27FC236}">
                            <a16:creationId xmlns:a16="http://schemas.microsoft.com/office/drawing/2014/main" id="{DD1650BF-43F7-F041-F2E2-090AE8BEB5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2" name="直線コネクタ 15451">
                        <a:extLst>
                          <a:ext uri="{FF2B5EF4-FFF2-40B4-BE49-F238E27FC236}">
                            <a16:creationId xmlns:a16="http://schemas.microsoft.com/office/drawing/2014/main" id="{67700C7E-1059-0ECF-3D7C-6DF31C19D8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3" name="直線コネクタ 15452">
                        <a:extLst>
                          <a:ext uri="{FF2B5EF4-FFF2-40B4-BE49-F238E27FC236}">
                            <a16:creationId xmlns:a16="http://schemas.microsoft.com/office/drawing/2014/main" id="{D15B0CD0-1273-DCDA-8E16-F184872193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4" name="直線コネクタ 15453">
                        <a:extLst>
                          <a:ext uri="{FF2B5EF4-FFF2-40B4-BE49-F238E27FC236}">
                            <a16:creationId xmlns:a16="http://schemas.microsoft.com/office/drawing/2014/main" id="{7BE447FD-A81B-7F38-601E-148B927352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5" name="直線コネクタ 15454">
                        <a:extLst>
                          <a:ext uri="{FF2B5EF4-FFF2-40B4-BE49-F238E27FC236}">
                            <a16:creationId xmlns:a16="http://schemas.microsoft.com/office/drawing/2014/main" id="{B13434E0-AAAF-BC1C-4AFF-D1B5EC3DF6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6" name="直線コネクタ 15455">
                        <a:extLst>
                          <a:ext uri="{FF2B5EF4-FFF2-40B4-BE49-F238E27FC236}">
                            <a16:creationId xmlns:a16="http://schemas.microsoft.com/office/drawing/2014/main" id="{D68E07D0-9FC4-AA1C-868D-BE8E471BFA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7" name="直線コネクタ 15456">
                        <a:extLst>
                          <a:ext uri="{FF2B5EF4-FFF2-40B4-BE49-F238E27FC236}">
                            <a16:creationId xmlns:a16="http://schemas.microsoft.com/office/drawing/2014/main" id="{DC2385C5-92D6-4BC9-51BB-E15A46A440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25" name="グループ化 15424">
                      <a:extLst>
                        <a:ext uri="{FF2B5EF4-FFF2-40B4-BE49-F238E27FC236}">
                          <a16:creationId xmlns:a16="http://schemas.microsoft.com/office/drawing/2014/main" id="{3E6AC55D-E491-2869-318A-1478D58373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26" name="直線コネクタ 15425">
                        <a:extLst>
                          <a:ext uri="{FF2B5EF4-FFF2-40B4-BE49-F238E27FC236}">
                            <a16:creationId xmlns:a16="http://schemas.microsoft.com/office/drawing/2014/main" id="{484E5B45-B1C7-675C-B2A7-B44DE809DA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7" name="直線コネクタ 15426">
                        <a:extLst>
                          <a:ext uri="{FF2B5EF4-FFF2-40B4-BE49-F238E27FC236}">
                            <a16:creationId xmlns:a16="http://schemas.microsoft.com/office/drawing/2014/main" id="{26C93544-E8C0-2F2C-5D77-B5BF96215A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8" name="直線コネクタ 15427">
                        <a:extLst>
                          <a:ext uri="{FF2B5EF4-FFF2-40B4-BE49-F238E27FC236}">
                            <a16:creationId xmlns:a16="http://schemas.microsoft.com/office/drawing/2014/main" id="{DE041A44-18AF-E2D3-2737-5E1BAC971D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9" name="直線コネクタ 15428">
                        <a:extLst>
                          <a:ext uri="{FF2B5EF4-FFF2-40B4-BE49-F238E27FC236}">
                            <a16:creationId xmlns:a16="http://schemas.microsoft.com/office/drawing/2014/main" id="{E429AB63-88B0-D03A-E52B-65C7BD6259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0" name="直線コネクタ 15429">
                        <a:extLst>
                          <a:ext uri="{FF2B5EF4-FFF2-40B4-BE49-F238E27FC236}">
                            <a16:creationId xmlns:a16="http://schemas.microsoft.com/office/drawing/2014/main" id="{56EBA15E-3660-1D80-31FC-169246BE5C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1" name="直線コネクタ 15430">
                        <a:extLst>
                          <a:ext uri="{FF2B5EF4-FFF2-40B4-BE49-F238E27FC236}">
                            <a16:creationId xmlns:a16="http://schemas.microsoft.com/office/drawing/2014/main" id="{FE5E2F31-2116-FC22-D326-707FC49458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2" name="直線コネクタ 15431">
                        <a:extLst>
                          <a:ext uri="{FF2B5EF4-FFF2-40B4-BE49-F238E27FC236}">
                            <a16:creationId xmlns:a16="http://schemas.microsoft.com/office/drawing/2014/main" id="{F1AC7D28-4306-6B2D-4F45-17A09ED2FF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3" name="直線コネクタ 15432">
                        <a:extLst>
                          <a:ext uri="{FF2B5EF4-FFF2-40B4-BE49-F238E27FC236}">
                            <a16:creationId xmlns:a16="http://schemas.microsoft.com/office/drawing/2014/main" id="{73799E84-8526-E29B-FD08-55A5A3E322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4" name="直線コネクタ 15433">
                        <a:extLst>
                          <a:ext uri="{FF2B5EF4-FFF2-40B4-BE49-F238E27FC236}">
                            <a16:creationId xmlns:a16="http://schemas.microsoft.com/office/drawing/2014/main" id="{33352C23-3E60-5A22-905B-9589D69BC1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5" name="直線コネクタ 15434">
                        <a:extLst>
                          <a:ext uri="{FF2B5EF4-FFF2-40B4-BE49-F238E27FC236}">
                            <a16:creationId xmlns:a16="http://schemas.microsoft.com/office/drawing/2014/main" id="{87E4EAE1-7860-B10F-7416-93CFFA6D35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6" name="直線コネクタ 15435">
                        <a:extLst>
                          <a:ext uri="{FF2B5EF4-FFF2-40B4-BE49-F238E27FC236}">
                            <a16:creationId xmlns:a16="http://schemas.microsoft.com/office/drawing/2014/main" id="{CA0B6FE6-5173-1FE8-533E-EA738B725B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7" name="直線コネクタ 15436">
                        <a:extLst>
                          <a:ext uri="{FF2B5EF4-FFF2-40B4-BE49-F238E27FC236}">
                            <a16:creationId xmlns:a16="http://schemas.microsoft.com/office/drawing/2014/main" id="{E5A6B43C-F47C-A2E0-76B2-F0696D6073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8" name="直線コネクタ 15437">
                        <a:extLst>
                          <a:ext uri="{FF2B5EF4-FFF2-40B4-BE49-F238E27FC236}">
                            <a16:creationId xmlns:a16="http://schemas.microsoft.com/office/drawing/2014/main" id="{DEBF8AA4-879A-87FB-829F-BBF174888E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9" name="直線コネクタ 15438">
                        <a:extLst>
                          <a:ext uri="{FF2B5EF4-FFF2-40B4-BE49-F238E27FC236}">
                            <a16:creationId xmlns:a16="http://schemas.microsoft.com/office/drawing/2014/main" id="{A393BE14-CDED-F5C9-229F-8DE192AC8F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0" name="直線コネクタ 15439">
                        <a:extLst>
                          <a:ext uri="{FF2B5EF4-FFF2-40B4-BE49-F238E27FC236}">
                            <a16:creationId xmlns:a16="http://schemas.microsoft.com/office/drawing/2014/main" id="{70C999BF-4F85-2984-D0C2-26B6B4E07F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1" name="直線コネクタ 15440">
                        <a:extLst>
                          <a:ext uri="{FF2B5EF4-FFF2-40B4-BE49-F238E27FC236}">
                            <a16:creationId xmlns:a16="http://schemas.microsoft.com/office/drawing/2014/main" id="{C2D88CD6-754A-60D7-5482-3C8558765B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90" name="グループ化 15389">
                    <a:extLst>
                      <a:ext uri="{FF2B5EF4-FFF2-40B4-BE49-F238E27FC236}">
                        <a16:creationId xmlns:a16="http://schemas.microsoft.com/office/drawing/2014/main" id="{3DC7BE4E-9AF7-4399-D025-04D7A050C0F7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408" name="直線コネクタ 15407">
                      <a:extLst>
                        <a:ext uri="{FF2B5EF4-FFF2-40B4-BE49-F238E27FC236}">
                          <a16:creationId xmlns:a16="http://schemas.microsoft.com/office/drawing/2014/main" id="{BD9A1CE5-0B95-F101-9320-179ABCA75B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9" name="直線コネクタ 15408">
                      <a:extLst>
                        <a:ext uri="{FF2B5EF4-FFF2-40B4-BE49-F238E27FC236}">
                          <a16:creationId xmlns:a16="http://schemas.microsoft.com/office/drawing/2014/main" id="{7560B9C5-822E-1C62-83F2-C8109ED5E0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0" name="直線コネクタ 15409">
                      <a:extLst>
                        <a:ext uri="{FF2B5EF4-FFF2-40B4-BE49-F238E27FC236}">
                          <a16:creationId xmlns:a16="http://schemas.microsoft.com/office/drawing/2014/main" id="{66F01F8F-6E7C-758A-686F-EA007DDF98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1" name="直線コネクタ 15410">
                      <a:extLst>
                        <a:ext uri="{FF2B5EF4-FFF2-40B4-BE49-F238E27FC236}">
                          <a16:creationId xmlns:a16="http://schemas.microsoft.com/office/drawing/2014/main" id="{9198C154-20E3-5178-EF04-2FBB1099A5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2" name="直線コネクタ 15411">
                      <a:extLst>
                        <a:ext uri="{FF2B5EF4-FFF2-40B4-BE49-F238E27FC236}">
                          <a16:creationId xmlns:a16="http://schemas.microsoft.com/office/drawing/2014/main" id="{5A3E6CF9-62F7-C526-625A-BDA862C781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3" name="直線コネクタ 15412">
                      <a:extLst>
                        <a:ext uri="{FF2B5EF4-FFF2-40B4-BE49-F238E27FC236}">
                          <a16:creationId xmlns:a16="http://schemas.microsoft.com/office/drawing/2014/main" id="{AB1C8162-9474-6755-6BF0-255665EB42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4" name="直線コネクタ 15413">
                      <a:extLst>
                        <a:ext uri="{FF2B5EF4-FFF2-40B4-BE49-F238E27FC236}">
                          <a16:creationId xmlns:a16="http://schemas.microsoft.com/office/drawing/2014/main" id="{9E93E3D8-E3E0-7CDB-0756-44833CC0BC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5" name="直線コネクタ 15414">
                      <a:extLst>
                        <a:ext uri="{FF2B5EF4-FFF2-40B4-BE49-F238E27FC236}">
                          <a16:creationId xmlns:a16="http://schemas.microsoft.com/office/drawing/2014/main" id="{7F234C68-10B3-BBBF-A3BE-BEF9C7D33A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6" name="直線コネクタ 15415">
                      <a:extLst>
                        <a:ext uri="{FF2B5EF4-FFF2-40B4-BE49-F238E27FC236}">
                          <a16:creationId xmlns:a16="http://schemas.microsoft.com/office/drawing/2014/main" id="{637F0324-1298-5A86-AE8F-6D36570D3C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7" name="直線コネクタ 15416">
                      <a:extLst>
                        <a:ext uri="{FF2B5EF4-FFF2-40B4-BE49-F238E27FC236}">
                          <a16:creationId xmlns:a16="http://schemas.microsoft.com/office/drawing/2014/main" id="{44A8B183-CD5B-0B2C-933E-39747CE36C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8" name="直線コネクタ 15417">
                      <a:extLst>
                        <a:ext uri="{FF2B5EF4-FFF2-40B4-BE49-F238E27FC236}">
                          <a16:creationId xmlns:a16="http://schemas.microsoft.com/office/drawing/2014/main" id="{50CC027A-1265-001C-F28F-1917892C5B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9" name="直線コネクタ 15418">
                      <a:extLst>
                        <a:ext uri="{FF2B5EF4-FFF2-40B4-BE49-F238E27FC236}">
                          <a16:creationId xmlns:a16="http://schemas.microsoft.com/office/drawing/2014/main" id="{6987438E-6F29-292F-02DE-82A281261E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0" name="直線コネクタ 15419">
                      <a:extLst>
                        <a:ext uri="{FF2B5EF4-FFF2-40B4-BE49-F238E27FC236}">
                          <a16:creationId xmlns:a16="http://schemas.microsoft.com/office/drawing/2014/main" id="{390E6E0A-AEA2-414A-246F-1999CB75803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1" name="直線コネクタ 15420">
                      <a:extLst>
                        <a:ext uri="{FF2B5EF4-FFF2-40B4-BE49-F238E27FC236}">
                          <a16:creationId xmlns:a16="http://schemas.microsoft.com/office/drawing/2014/main" id="{860B65B7-7B54-FCDD-D488-989CC2CB71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2" name="直線コネクタ 15421">
                      <a:extLst>
                        <a:ext uri="{FF2B5EF4-FFF2-40B4-BE49-F238E27FC236}">
                          <a16:creationId xmlns:a16="http://schemas.microsoft.com/office/drawing/2014/main" id="{EFD96BFB-0839-0B57-B6C2-477FC2E1B2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3" name="直線コネクタ 15422">
                      <a:extLst>
                        <a:ext uri="{FF2B5EF4-FFF2-40B4-BE49-F238E27FC236}">
                          <a16:creationId xmlns:a16="http://schemas.microsoft.com/office/drawing/2014/main" id="{32B504C7-EEAE-EA03-6094-8415CEAD3E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91" name="グループ化 15390">
                    <a:extLst>
                      <a:ext uri="{FF2B5EF4-FFF2-40B4-BE49-F238E27FC236}">
                        <a16:creationId xmlns:a16="http://schemas.microsoft.com/office/drawing/2014/main" id="{7821BA12-6FDB-120A-ABE0-00E410C8A86B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392" name="直線コネクタ 15391">
                      <a:extLst>
                        <a:ext uri="{FF2B5EF4-FFF2-40B4-BE49-F238E27FC236}">
                          <a16:creationId xmlns:a16="http://schemas.microsoft.com/office/drawing/2014/main" id="{6527D76A-9B3A-B036-1310-04A2B6359E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3" name="直線コネクタ 15392">
                      <a:extLst>
                        <a:ext uri="{FF2B5EF4-FFF2-40B4-BE49-F238E27FC236}">
                          <a16:creationId xmlns:a16="http://schemas.microsoft.com/office/drawing/2014/main" id="{BC4DC449-2E11-7381-5748-08E7FED26A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4" name="直線コネクタ 15393">
                      <a:extLst>
                        <a:ext uri="{FF2B5EF4-FFF2-40B4-BE49-F238E27FC236}">
                          <a16:creationId xmlns:a16="http://schemas.microsoft.com/office/drawing/2014/main" id="{56506342-2136-963D-AFD6-4EBCB4AC38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5" name="直線コネクタ 15394">
                      <a:extLst>
                        <a:ext uri="{FF2B5EF4-FFF2-40B4-BE49-F238E27FC236}">
                          <a16:creationId xmlns:a16="http://schemas.microsoft.com/office/drawing/2014/main" id="{3737FCE3-ADD5-3F82-5009-7CB192DFC8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6" name="直線コネクタ 15395">
                      <a:extLst>
                        <a:ext uri="{FF2B5EF4-FFF2-40B4-BE49-F238E27FC236}">
                          <a16:creationId xmlns:a16="http://schemas.microsoft.com/office/drawing/2014/main" id="{24ACCDF1-9BB1-20B5-F3F0-BE0E5D4518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7" name="直線コネクタ 15396">
                      <a:extLst>
                        <a:ext uri="{FF2B5EF4-FFF2-40B4-BE49-F238E27FC236}">
                          <a16:creationId xmlns:a16="http://schemas.microsoft.com/office/drawing/2014/main" id="{B2BEF6A8-23A6-BD80-2AD7-396FDF02DB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8" name="直線コネクタ 15397">
                      <a:extLst>
                        <a:ext uri="{FF2B5EF4-FFF2-40B4-BE49-F238E27FC236}">
                          <a16:creationId xmlns:a16="http://schemas.microsoft.com/office/drawing/2014/main" id="{2E5BD7C9-EC91-3E6E-1BEF-E8414A8C6A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9" name="直線コネクタ 15398">
                      <a:extLst>
                        <a:ext uri="{FF2B5EF4-FFF2-40B4-BE49-F238E27FC236}">
                          <a16:creationId xmlns:a16="http://schemas.microsoft.com/office/drawing/2014/main" id="{CC694F7B-8C17-F743-44DF-7812B21C90A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0" name="直線コネクタ 15399">
                      <a:extLst>
                        <a:ext uri="{FF2B5EF4-FFF2-40B4-BE49-F238E27FC236}">
                          <a16:creationId xmlns:a16="http://schemas.microsoft.com/office/drawing/2014/main" id="{AF5B70C4-1215-C581-530B-5FF5D98E85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1" name="直線コネクタ 15400">
                      <a:extLst>
                        <a:ext uri="{FF2B5EF4-FFF2-40B4-BE49-F238E27FC236}">
                          <a16:creationId xmlns:a16="http://schemas.microsoft.com/office/drawing/2014/main" id="{6BD687C4-7BBD-2482-7624-744F838E46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2" name="直線コネクタ 15401">
                      <a:extLst>
                        <a:ext uri="{FF2B5EF4-FFF2-40B4-BE49-F238E27FC236}">
                          <a16:creationId xmlns:a16="http://schemas.microsoft.com/office/drawing/2014/main" id="{E5760AB3-4750-9C9B-01B1-C47DE9D648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3" name="直線コネクタ 15402">
                      <a:extLst>
                        <a:ext uri="{FF2B5EF4-FFF2-40B4-BE49-F238E27FC236}">
                          <a16:creationId xmlns:a16="http://schemas.microsoft.com/office/drawing/2014/main" id="{C82F2B71-9E6E-1A79-8EB5-E29B794B32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4" name="直線コネクタ 15403">
                      <a:extLst>
                        <a:ext uri="{FF2B5EF4-FFF2-40B4-BE49-F238E27FC236}">
                          <a16:creationId xmlns:a16="http://schemas.microsoft.com/office/drawing/2014/main" id="{1A7F2ADC-F6EA-D0BC-A5D9-EE4744BA70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5" name="直線コネクタ 15404">
                      <a:extLst>
                        <a:ext uri="{FF2B5EF4-FFF2-40B4-BE49-F238E27FC236}">
                          <a16:creationId xmlns:a16="http://schemas.microsoft.com/office/drawing/2014/main" id="{1E91F5D9-3A03-23C8-46C2-F98115338E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6" name="直線コネクタ 15405">
                      <a:extLst>
                        <a:ext uri="{FF2B5EF4-FFF2-40B4-BE49-F238E27FC236}">
                          <a16:creationId xmlns:a16="http://schemas.microsoft.com/office/drawing/2014/main" id="{4BB6F4C2-38B4-3645-C68D-6B45949763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7" name="直線コネクタ 15406">
                      <a:extLst>
                        <a:ext uri="{FF2B5EF4-FFF2-40B4-BE49-F238E27FC236}">
                          <a16:creationId xmlns:a16="http://schemas.microsoft.com/office/drawing/2014/main" id="{585916D7-81AB-9F26-E74F-B11CDAB913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358" name="グループ化 15357">
                  <a:extLst>
                    <a:ext uri="{FF2B5EF4-FFF2-40B4-BE49-F238E27FC236}">
                      <a16:creationId xmlns:a16="http://schemas.microsoft.com/office/drawing/2014/main" id="{2F0C6630-0386-55B9-D9B0-0281C7E4E2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80" name="直線コネクタ 15379">
                    <a:extLst>
                      <a:ext uri="{FF2B5EF4-FFF2-40B4-BE49-F238E27FC236}">
                        <a16:creationId xmlns:a16="http://schemas.microsoft.com/office/drawing/2014/main" id="{1E82F9F5-5582-2EB7-FF47-4F36779624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1" name="直線コネクタ 15380">
                    <a:extLst>
                      <a:ext uri="{FF2B5EF4-FFF2-40B4-BE49-F238E27FC236}">
                        <a16:creationId xmlns:a16="http://schemas.microsoft.com/office/drawing/2014/main" id="{C95F7845-3430-8B94-B767-9CE44BAD5C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2" name="直線コネクタ 15381">
                    <a:extLst>
                      <a:ext uri="{FF2B5EF4-FFF2-40B4-BE49-F238E27FC236}">
                        <a16:creationId xmlns:a16="http://schemas.microsoft.com/office/drawing/2014/main" id="{3A8AE387-D5E4-25D6-35FE-0635BB18E0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3" name="直線コネクタ 15382">
                    <a:extLst>
                      <a:ext uri="{FF2B5EF4-FFF2-40B4-BE49-F238E27FC236}">
                        <a16:creationId xmlns:a16="http://schemas.microsoft.com/office/drawing/2014/main" id="{76F30C72-B3EC-C92A-5394-C00EC4E97E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4" name="直線コネクタ 15383">
                    <a:extLst>
                      <a:ext uri="{FF2B5EF4-FFF2-40B4-BE49-F238E27FC236}">
                        <a16:creationId xmlns:a16="http://schemas.microsoft.com/office/drawing/2014/main" id="{477B712D-EFB2-D817-1F74-1FEBEE7E13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5" name="直線コネクタ 15384">
                    <a:extLst>
                      <a:ext uri="{FF2B5EF4-FFF2-40B4-BE49-F238E27FC236}">
                        <a16:creationId xmlns:a16="http://schemas.microsoft.com/office/drawing/2014/main" id="{2AEC8F2E-AF53-911E-6736-AD1B66A354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59" name="グループ化 15358">
                  <a:extLst>
                    <a:ext uri="{FF2B5EF4-FFF2-40B4-BE49-F238E27FC236}">
                      <a16:creationId xmlns:a16="http://schemas.microsoft.com/office/drawing/2014/main" id="{68500D23-32D0-A6EE-45F9-1080F05A6C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74" name="直線コネクタ 15373">
                    <a:extLst>
                      <a:ext uri="{FF2B5EF4-FFF2-40B4-BE49-F238E27FC236}">
                        <a16:creationId xmlns:a16="http://schemas.microsoft.com/office/drawing/2014/main" id="{90CCC3DF-BAF3-F6DF-CBEB-0721F798F1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5" name="直線コネクタ 15374">
                    <a:extLst>
                      <a:ext uri="{FF2B5EF4-FFF2-40B4-BE49-F238E27FC236}">
                        <a16:creationId xmlns:a16="http://schemas.microsoft.com/office/drawing/2014/main" id="{13D24387-C2AB-F2F2-3190-57B9A99D29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6" name="直線コネクタ 15375">
                    <a:extLst>
                      <a:ext uri="{FF2B5EF4-FFF2-40B4-BE49-F238E27FC236}">
                        <a16:creationId xmlns:a16="http://schemas.microsoft.com/office/drawing/2014/main" id="{7B950F7D-22FF-CDF0-49E1-75FD861D96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7" name="直線コネクタ 15376">
                    <a:extLst>
                      <a:ext uri="{FF2B5EF4-FFF2-40B4-BE49-F238E27FC236}">
                        <a16:creationId xmlns:a16="http://schemas.microsoft.com/office/drawing/2014/main" id="{802A503B-D259-3FBA-CDBA-954EFAB2B4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8" name="直線コネクタ 15377">
                    <a:extLst>
                      <a:ext uri="{FF2B5EF4-FFF2-40B4-BE49-F238E27FC236}">
                        <a16:creationId xmlns:a16="http://schemas.microsoft.com/office/drawing/2014/main" id="{9DCA077A-62D0-7520-556F-F40763EBB0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9" name="直線コネクタ 15378">
                    <a:extLst>
                      <a:ext uri="{FF2B5EF4-FFF2-40B4-BE49-F238E27FC236}">
                        <a16:creationId xmlns:a16="http://schemas.microsoft.com/office/drawing/2014/main" id="{21631EC4-66C7-7D7F-27DD-5FF9E11A804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0" name="グループ化 15359">
                  <a:extLst>
                    <a:ext uri="{FF2B5EF4-FFF2-40B4-BE49-F238E27FC236}">
                      <a16:creationId xmlns:a16="http://schemas.microsoft.com/office/drawing/2014/main" id="{B67CFCEB-DE96-39AC-5112-912009BFB1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8" name="直線コネクタ 15367">
                    <a:extLst>
                      <a:ext uri="{FF2B5EF4-FFF2-40B4-BE49-F238E27FC236}">
                        <a16:creationId xmlns:a16="http://schemas.microsoft.com/office/drawing/2014/main" id="{6FC21D19-431D-289A-EA52-075E76D44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9" name="直線コネクタ 15368">
                    <a:extLst>
                      <a:ext uri="{FF2B5EF4-FFF2-40B4-BE49-F238E27FC236}">
                        <a16:creationId xmlns:a16="http://schemas.microsoft.com/office/drawing/2014/main" id="{A54206BC-6942-B198-97D2-D7939A872A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0" name="直線コネクタ 15369">
                    <a:extLst>
                      <a:ext uri="{FF2B5EF4-FFF2-40B4-BE49-F238E27FC236}">
                        <a16:creationId xmlns:a16="http://schemas.microsoft.com/office/drawing/2014/main" id="{76BF3545-6056-7EA0-5D61-1D892F475A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1" name="直線コネクタ 15370">
                    <a:extLst>
                      <a:ext uri="{FF2B5EF4-FFF2-40B4-BE49-F238E27FC236}">
                        <a16:creationId xmlns:a16="http://schemas.microsoft.com/office/drawing/2014/main" id="{AD321D25-11C0-9931-9F43-87E243E81D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2" name="直線コネクタ 15371">
                    <a:extLst>
                      <a:ext uri="{FF2B5EF4-FFF2-40B4-BE49-F238E27FC236}">
                        <a16:creationId xmlns:a16="http://schemas.microsoft.com/office/drawing/2014/main" id="{C7F8C820-9F1B-2D77-E6CB-6DD0EDF7A7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3" name="直線コネクタ 15372">
                    <a:extLst>
                      <a:ext uri="{FF2B5EF4-FFF2-40B4-BE49-F238E27FC236}">
                        <a16:creationId xmlns:a16="http://schemas.microsoft.com/office/drawing/2014/main" id="{B9D6A8BD-889A-0ACA-2C0C-FBD29D07CC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1" name="グループ化 15360">
                  <a:extLst>
                    <a:ext uri="{FF2B5EF4-FFF2-40B4-BE49-F238E27FC236}">
                      <a16:creationId xmlns:a16="http://schemas.microsoft.com/office/drawing/2014/main" id="{DF5E06DD-BFD1-0295-0E5C-6439E3F13F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2" name="直線コネクタ 15361">
                    <a:extLst>
                      <a:ext uri="{FF2B5EF4-FFF2-40B4-BE49-F238E27FC236}">
                        <a16:creationId xmlns:a16="http://schemas.microsoft.com/office/drawing/2014/main" id="{85F54A9F-B2EE-1689-5221-9AE6B8C955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3" name="直線コネクタ 15362">
                    <a:extLst>
                      <a:ext uri="{FF2B5EF4-FFF2-40B4-BE49-F238E27FC236}">
                        <a16:creationId xmlns:a16="http://schemas.microsoft.com/office/drawing/2014/main" id="{B1B0376D-CD8E-1CE2-C515-312C7EC829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4" name="直線コネクタ 15363">
                    <a:extLst>
                      <a:ext uri="{FF2B5EF4-FFF2-40B4-BE49-F238E27FC236}">
                        <a16:creationId xmlns:a16="http://schemas.microsoft.com/office/drawing/2014/main" id="{4FF7B9DA-0AE7-4160-1BDF-7F2597595E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5" name="直線コネクタ 15364">
                    <a:extLst>
                      <a:ext uri="{FF2B5EF4-FFF2-40B4-BE49-F238E27FC236}">
                        <a16:creationId xmlns:a16="http://schemas.microsoft.com/office/drawing/2014/main" id="{894960E9-C3CD-E671-EB2C-9935FE252C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6" name="直線コネクタ 15365">
                    <a:extLst>
                      <a:ext uri="{FF2B5EF4-FFF2-40B4-BE49-F238E27FC236}">
                        <a16:creationId xmlns:a16="http://schemas.microsoft.com/office/drawing/2014/main" id="{50D65F60-4382-DC3D-801B-6B3079237A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7" name="直線コネクタ 15366">
                    <a:extLst>
                      <a:ext uri="{FF2B5EF4-FFF2-40B4-BE49-F238E27FC236}">
                        <a16:creationId xmlns:a16="http://schemas.microsoft.com/office/drawing/2014/main" id="{CF900361-E0D8-5F76-F1D6-1599E723D4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8" name="グループ化 14977">
                <a:extLst>
                  <a:ext uri="{FF2B5EF4-FFF2-40B4-BE49-F238E27FC236}">
                    <a16:creationId xmlns:a16="http://schemas.microsoft.com/office/drawing/2014/main" id="{A781E591-544A-97CA-57C2-0CBF8535E892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168" name="正方形/長方形 15167">
                  <a:extLst>
                    <a:ext uri="{FF2B5EF4-FFF2-40B4-BE49-F238E27FC236}">
                      <a16:creationId xmlns:a16="http://schemas.microsoft.com/office/drawing/2014/main" id="{7297A59E-457E-C686-64F2-804BB525C9E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169" name="グループ化 15168">
                  <a:extLst>
                    <a:ext uri="{FF2B5EF4-FFF2-40B4-BE49-F238E27FC236}">
                      <a16:creationId xmlns:a16="http://schemas.microsoft.com/office/drawing/2014/main" id="{2AAB0D91-1B3D-FE24-0E83-2BCC7020A70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198" name="グループ化 15197">
                    <a:extLst>
                      <a:ext uri="{FF2B5EF4-FFF2-40B4-BE49-F238E27FC236}">
                        <a16:creationId xmlns:a16="http://schemas.microsoft.com/office/drawing/2014/main" id="{F97F0696-D0C4-A19A-5800-DBDA5584CFC8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338" name="正方形/長方形 15337">
                      <a:extLst>
                        <a:ext uri="{FF2B5EF4-FFF2-40B4-BE49-F238E27FC236}">
                          <a16:creationId xmlns:a16="http://schemas.microsoft.com/office/drawing/2014/main" id="{9887D156-91DE-4A28-C7DD-C921F9AA15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39" name="グループ化 15338">
                      <a:extLst>
                        <a:ext uri="{FF2B5EF4-FFF2-40B4-BE49-F238E27FC236}">
                          <a16:creationId xmlns:a16="http://schemas.microsoft.com/office/drawing/2014/main" id="{DA3C28DC-61D6-560C-9688-94B0C5D9C0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54" name="正方形/長方形 15353">
                        <a:extLst>
                          <a:ext uri="{FF2B5EF4-FFF2-40B4-BE49-F238E27FC236}">
                            <a16:creationId xmlns:a16="http://schemas.microsoft.com/office/drawing/2014/main" id="{4EFCBECE-3243-F942-95EB-C9E7E087DD6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55" name="正方形/長方形 15354">
                        <a:extLst>
                          <a:ext uri="{FF2B5EF4-FFF2-40B4-BE49-F238E27FC236}">
                            <a16:creationId xmlns:a16="http://schemas.microsoft.com/office/drawing/2014/main" id="{16CEA295-CFD5-917C-7E21-936C506D5E7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340" name="グループ化 15339">
                      <a:extLst>
                        <a:ext uri="{FF2B5EF4-FFF2-40B4-BE49-F238E27FC236}">
                          <a16:creationId xmlns:a16="http://schemas.microsoft.com/office/drawing/2014/main" id="{4541E0C2-D526-0623-A740-1083B04880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350" name="正方形/長方形 15349">
                        <a:extLst>
                          <a:ext uri="{FF2B5EF4-FFF2-40B4-BE49-F238E27FC236}">
                            <a16:creationId xmlns:a16="http://schemas.microsoft.com/office/drawing/2014/main" id="{25F3DDB1-4F79-11ED-9FBB-0589E0A350C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351" name="グループ化 15350">
                        <a:extLst>
                          <a:ext uri="{FF2B5EF4-FFF2-40B4-BE49-F238E27FC236}">
                            <a16:creationId xmlns:a16="http://schemas.microsoft.com/office/drawing/2014/main" id="{3574E584-71F3-6435-6020-6BBCD86C495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352" name="正方形/長方形 15351">
                          <a:extLst>
                            <a:ext uri="{FF2B5EF4-FFF2-40B4-BE49-F238E27FC236}">
                              <a16:creationId xmlns:a16="http://schemas.microsoft.com/office/drawing/2014/main" id="{A5B13810-78E8-3CF6-6C69-B58F05DCDD6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353" name="正方形/長方形 15352">
                          <a:extLst>
                            <a:ext uri="{FF2B5EF4-FFF2-40B4-BE49-F238E27FC236}">
                              <a16:creationId xmlns:a16="http://schemas.microsoft.com/office/drawing/2014/main" id="{175F09C2-5EF2-AC0E-E873-CB99CA9BC9C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341" name="正方形/長方形 15340">
                      <a:extLst>
                        <a:ext uri="{FF2B5EF4-FFF2-40B4-BE49-F238E27FC236}">
                          <a16:creationId xmlns:a16="http://schemas.microsoft.com/office/drawing/2014/main" id="{0FC3EF7F-F3C7-28CF-90C6-0E886AB63C1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2" name="グループ化 15341">
                      <a:extLst>
                        <a:ext uri="{FF2B5EF4-FFF2-40B4-BE49-F238E27FC236}">
                          <a16:creationId xmlns:a16="http://schemas.microsoft.com/office/drawing/2014/main" id="{9307A6B7-43AA-A45D-FB99-FD5468812E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8" name="正方形/長方形 15347">
                        <a:extLst>
                          <a:ext uri="{FF2B5EF4-FFF2-40B4-BE49-F238E27FC236}">
                            <a16:creationId xmlns:a16="http://schemas.microsoft.com/office/drawing/2014/main" id="{91731053-BCF5-C820-2803-5306F471128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9" name="正方形/長方形 15348">
                        <a:extLst>
                          <a:ext uri="{FF2B5EF4-FFF2-40B4-BE49-F238E27FC236}">
                            <a16:creationId xmlns:a16="http://schemas.microsoft.com/office/drawing/2014/main" id="{E158DE9D-262B-6011-5590-13408AD9E3E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3" name="正方形/長方形 15342">
                      <a:extLst>
                        <a:ext uri="{FF2B5EF4-FFF2-40B4-BE49-F238E27FC236}">
                          <a16:creationId xmlns:a16="http://schemas.microsoft.com/office/drawing/2014/main" id="{6F9330C7-5E0C-BCEC-0288-43A16E9F14C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4" name="グループ化 15343">
                      <a:extLst>
                        <a:ext uri="{FF2B5EF4-FFF2-40B4-BE49-F238E27FC236}">
                          <a16:creationId xmlns:a16="http://schemas.microsoft.com/office/drawing/2014/main" id="{DD78C323-688B-D7F3-9BB5-A8E093F2DD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6" name="正方形/長方形 15345">
                        <a:extLst>
                          <a:ext uri="{FF2B5EF4-FFF2-40B4-BE49-F238E27FC236}">
                            <a16:creationId xmlns:a16="http://schemas.microsoft.com/office/drawing/2014/main" id="{3BA69599-2433-939F-DED3-866DD9DE0C1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7" name="正方形/長方形 15346">
                        <a:extLst>
                          <a:ext uri="{FF2B5EF4-FFF2-40B4-BE49-F238E27FC236}">
                            <a16:creationId xmlns:a16="http://schemas.microsoft.com/office/drawing/2014/main" id="{94E873CA-F037-4314-9593-17E3E1A4055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5" name="正方形/長方形 15344">
                      <a:extLst>
                        <a:ext uri="{FF2B5EF4-FFF2-40B4-BE49-F238E27FC236}">
                          <a16:creationId xmlns:a16="http://schemas.microsoft.com/office/drawing/2014/main" id="{B5B0EA15-3DDC-F958-6246-B8389B8A10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199" name="グループ化 15198">
                    <a:extLst>
                      <a:ext uri="{FF2B5EF4-FFF2-40B4-BE49-F238E27FC236}">
                        <a16:creationId xmlns:a16="http://schemas.microsoft.com/office/drawing/2014/main" id="{CD79B3F5-63B7-60B2-52B5-C918A70216EC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304" name="グループ化 15303">
                      <a:extLst>
                        <a:ext uri="{FF2B5EF4-FFF2-40B4-BE49-F238E27FC236}">
                          <a16:creationId xmlns:a16="http://schemas.microsoft.com/office/drawing/2014/main" id="{7D324A06-08B3-D355-2676-5A15DD8E06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22" name="直線コネクタ 15321">
                        <a:extLst>
                          <a:ext uri="{FF2B5EF4-FFF2-40B4-BE49-F238E27FC236}">
                            <a16:creationId xmlns:a16="http://schemas.microsoft.com/office/drawing/2014/main" id="{62BBD48C-FD17-D774-06D1-F184C7E990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3" name="直線コネクタ 15322">
                        <a:extLst>
                          <a:ext uri="{FF2B5EF4-FFF2-40B4-BE49-F238E27FC236}">
                            <a16:creationId xmlns:a16="http://schemas.microsoft.com/office/drawing/2014/main" id="{98D2216C-26C8-8C5B-2F4A-DE8340BE74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4" name="直線コネクタ 15323">
                        <a:extLst>
                          <a:ext uri="{FF2B5EF4-FFF2-40B4-BE49-F238E27FC236}">
                            <a16:creationId xmlns:a16="http://schemas.microsoft.com/office/drawing/2014/main" id="{7D3A396D-0FE2-00D7-E0DA-5EB3F30808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5" name="直線コネクタ 15324">
                        <a:extLst>
                          <a:ext uri="{FF2B5EF4-FFF2-40B4-BE49-F238E27FC236}">
                            <a16:creationId xmlns:a16="http://schemas.microsoft.com/office/drawing/2014/main" id="{D7839DD6-417A-BAA8-8925-1D178DE64D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6" name="直線コネクタ 15325">
                        <a:extLst>
                          <a:ext uri="{FF2B5EF4-FFF2-40B4-BE49-F238E27FC236}">
                            <a16:creationId xmlns:a16="http://schemas.microsoft.com/office/drawing/2014/main" id="{6D09340C-0F86-6612-9075-BD531BF2A4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7" name="直線コネクタ 15326">
                        <a:extLst>
                          <a:ext uri="{FF2B5EF4-FFF2-40B4-BE49-F238E27FC236}">
                            <a16:creationId xmlns:a16="http://schemas.microsoft.com/office/drawing/2014/main" id="{E29727A8-6FBF-2918-DDF1-533FF41A30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8" name="直線コネクタ 15327">
                        <a:extLst>
                          <a:ext uri="{FF2B5EF4-FFF2-40B4-BE49-F238E27FC236}">
                            <a16:creationId xmlns:a16="http://schemas.microsoft.com/office/drawing/2014/main" id="{76784111-4A8E-09F5-4F83-B385145811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9" name="直線コネクタ 15328">
                        <a:extLst>
                          <a:ext uri="{FF2B5EF4-FFF2-40B4-BE49-F238E27FC236}">
                            <a16:creationId xmlns:a16="http://schemas.microsoft.com/office/drawing/2014/main" id="{626527AC-BBF8-82B8-795E-99E2B1022A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0" name="直線コネクタ 15329">
                        <a:extLst>
                          <a:ext uri="{FF2B5EF4-FFF2-40B4-BE49-F238E27FC236}">
                            <a16:creationId xmlns:a16="http://schemas.microsoft.com/office/drawing/2014/main" id="{F046AE2F-CE60-373F-B33C-53C280D426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1" name="直線コネクタ 15330">
                        <a:extLst>
                          <a:ext uri="{FF2B5EF4-FFF2-40B4-BE49-F238E27FC236}">
                            <a16:creationId xmlns:a16="http://schemas.microsoft.com/office/drawing/2014/main" id="{C38774B8-0777-68A3-DC38-B9DA93CDD4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2" name="直線コネクタ 15331">
                        <a:extLst>
                          <a:ext uri="{FF2B5EF4-FFF2-40B4-BE49-F238E27FC236}">
                            <a16:creationId xmlns:a16="http://schemas.microsoft.com/office/drawing/2014/main" id="{48546C3D-2F41-BCCD-9728-6DE73C5E4D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3" name="直線コネクタ 15332">
                        <a:extLst>
                          <a:ext uri="{FF2B5EF4-FFF2-40B4-BE49-F238E27FC236}">
                            <a16:creationId xmlns:a16="http://schemas.microsoft.com/office/drawing/2014/main" id="{88E7CCD7-E9EB-C38F-AECE-E5FEB2CE96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4" name="直線コネクタ 15333">
                        <a:extLst>
                          <a:ext uri="{FF2B5EF4-FFF2-40B4-BE49-F238E27FC236}">
                            <a16:creationId xmlns:a16="http://schemas.microsoft.com/office/drawing/2014/main" id="{9CF116E5-2832-8E33-0E1D-5357A8E5F5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5" name="直線コネクタ 15334">
                        <a:extLst>
                          <a:ext uri="{FF2B5EF4-FFF2-40B4-BE49-F238E27FC236}">
                            <a16:creationId xmlns:a16="http://schemas.microsoft.com/office/drawing/2014/main" id="{F6DDD7EF-48A7-131E-5D60-27DB210174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6" name="直線コネクタ 15335">
                        <a:extLst>
                          <a:ext uri="{FF2B5EF4-FFF2-40B4-BE49-F238E27FC236}">
                            <a16:creationId xmlns:a16="http://schemas.microsoft.com/office/drawing/2014/main" id="{1C579168-28F4-2B3D-1F18-0735AEAC9B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7" name="直線コネクタ 15336">
                        <a:extLst>
                          <a:ext uri="{FF2B5EF4-FFF2-40B4-BE49-F238E27FC236}">
                            <a16:creationId xmlns:a16="http://schemas.microsoft.com/office/drawing/2014/main" id="{0BB4887F-4C8F-CA0C-16B7-1DA96D2DD2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305" name="グループ化 15304">
                      <a:extLst>
                        <a:ext uri="{FF2B5EF4-FFF2-40B4-BE49-F238E27FC236}">
                          <a16:creationId xmlns:a16="http://schemas.microsoft.com/office/drawing/2014/main" id="{160E2BB5-E847-AAAB-B994-6B8F05E3B4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06" name="直線コネクタ 15305">
                        <a:extLst>
                          <a:ext uri="{FF2B5EF4-FFF2-40B4-BE49-F238E27FC236}">
                            <a16:creationId xmlns:a16="http://schemas.microsoft.com/office/drawing/2014/main" id="{9CF745E2-057D-2548-3D2B-4F08A24151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7" name="直線コネクタ 15306">
                        <a:extLst>
                          <a:ext uri="{FF2B5EF4-FFF2-40B4-BE49-F238E27FC236}">
                            <a16:creationId xmlns:a16="http://schemas.microsoft.com/office/drawing/2014/main" id="{A26697F6-AE6E-9280-54D1-F69C4E0A0F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8" name="直線コネクタ 15307">
                        <a:extLst>
                          <a:ext uri="{FF2B5EF4-FFF2-40B4-BE49-F238E27FC236}">
                            <a16:creationId xmlns:a16="http://schemas.microsoft.com/office/drawing/2014/main" id="{B295B880-65B7-CF8E-CC2C-B45A897098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9" name="直線コネクタ 15308">
                        <a:extLst>
                          <a:ext uri="{FF2B5EF4-FFF2-40B4-BE49-F238E27FC236}">
                            <a16:creationId xmlns:a16="http://schemas.microsoft.com/office/drawing/2014/main" id="{77DC29B7-D5FA-6608-3B8E-6762475342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0" name="直線コネクタ 15309">
                        <a:extLst>
                          <a:ext uri="{FF2B5EF4-FFF2-40B4-BE49-F238E27FC236}">
                            <a16:creationId xmlns:a16="http://schemas.microsoft.com/office/drawing/2014/main" id="{D5A71BF3-C03E-7AC5-70E3-160CC941F9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1" name="直線コネクタ 15310">
                        <a:extLst>
                          <a:ext uri="{FF2B5EF4-FFF2-40B4-BE49-F238E27FC236}">
                            <a16:creationId xmlns:a16="http://schemas.microsoft.com/office/drawing/2014/main" id="{D8345194-4D31-8114-E83F-E8442E6F1D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2" name="直線コネクタ 15311">
                        <a:extLst>
                          <a:ext uri="{FF2B5EF4-FFF2-40B4-BE49-F238E27FC236}">
                            <a16:creationId xmlns:a16="http://schemas.microsoft.com/office/drawing/2014/main" id="{90806072-93E2-8D79-501E-A5424B7708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3" name="直線コネクタ 15312">
                        <a:extLst>
                          <a:ext uri="{FF2B5EF4-FFF2-40B4-BE49-F238E27FC236}">
                            <a16:creationId xmlns:a16="http://schemas.microsoft.com/office/drawing/2014/main" id="{F071A346-17B0-E7F4-8E6F-00E310893F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4" name="直線コネクタ 15313">
                        <a:extLst>
                          <a:ext uri="{FF2B5EF4-FFF2-40B4-BE49-F238E27FC236}">
                            <a16:creationId xmlns:a16="http://schemas.microsoft.com/office/drawing/2014/main" id="{7315CE2C-4159-0009-2794-89B8CB10AC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5" name="直線コネクタ 15314">
                        <a:extLst>
                          <a:ext uri="{FF2B5EF4-FFF2-40B4-BE49-F238E27FC236}">
                            <a16:creationId xmlns:a16="http://schemas.microsoft.com/office/drawing/2014/main" id="{E8F82F84-2E78-71A9-DFB9-8460BF0FC0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6" name="直線コネクタ 15315">
                        <a:extLst>
                          <a:ext uri="{FF2B5EF4-FFF2-40B4-BE49-F238E27FC236}">
                            <a16:creationId xmlns:a16="http://schemas.microsoft.com/office/drawing/2014/main" id="{CC70D63F-11DB-4844-AA4C-C1B27EC164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7" name="直線コネクタ 15316">
                        <a:extLst>
                          <a:ext uri="{FF2B5EF4-FFF2-40B4-BE49-F238E27FC236}">
                            <a16:creationId xmlns:a16="http://schemas.microsoft.com/office/drawing/2014/main" id="{1FA9AB8F-11B9-4A3A-2658-73288B4EB7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8" name="直線コネクタ 15317">
                        <a:extLst>
                          <a:ext uri="{FF2B5EF4-FFF2-40B4-BE49-F238E27FC236}">
                            <a16:creationId xmlns:a16="http://schemas.microsoft.com/office/drawing/2014/main" id="{1FB87688-46A8-7732-CF28-309DDF10AC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9" name="直線コネクタ 15318">
                        <a:extLst>
                          <a:ext uri="{FF2B5EF4-FFF2-40B4-BE49-F238E27FC236}">
                            <a16:creationId xmlns:a16="http://schemas.microsoft.com/office/drawing/2014/main" id="{226B655A-5A7C-EACB-B1D1-FC11C42E19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0" name="直線コネクタ 15319">
                        <a:extLst>
                          <a:ext uri="{FF2B5EF4-FFF2-40B4-BE49-F238E27FC236}">
                            <a16:creationId xmlns:a16="http://schemas.microsoft.com/office/drawing/2014/main" id="{4C7B198A-0DF8-B79F-9274-456303E3F4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1" name="直線コネクタ 15320">
                        <a:extLst>
                          <a:ext uri="{FF2B5EF4-FFF2-40B4-BE49-F238E27FC236}">
                            <a16:creationId xmlns:a16="http://schemas.microsoft.com/office/drawing/2014/main" id="{A34CDD83-66B2-E17D-D6D8-C4402CC1A4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0" name="グループ化 15199">
                    <a:extLst>
                      <a:ext uri="{FF2B5EF4-FFF2-40B4-BE49-F238E27FC236}">
                        <a16:creationId xmlns:a16="http://schemas.microsoft.com/office/drawing/2014/main" id="{8E038DE9-53DD-4927-2C5A-95734A86644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70" name="グループ化 15269">
                      <a:extLst>
                        <a:ext uri="{FF2B5EF4-FFF2-40B4-BE49-F238E27FC236}">
                          <a16:creationId xmlns:a16="http://schemas.microsoft.com/office/drawing/2014/main" id="{0B15EB77-56A7-7CD8-E9A3-4FDA1FD755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88" name="直線コネクタ 15287">
                        <a:extLst>
                          <a:ext uri="{FF2B5EF4-FFF2-40B4-BE49-F238E27FC236}">
                            <a16:creationId xmlns:a16="http://schemas.microsoft.com/office/drawing/2014/main" id="{70C74382-AEC5-FBB9-B83B-6670B6B7FF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9" name="直線コネクタ 15288">
                        <a:extLst>
                          <a:ext uri="{FF2B5EF4-FFF2-40B4-BE49-F238E27FC236}">
                            <a16:creationId xmlns:a16="http://schemas.microsoft.com/office/drawing/2014/main" id="{6935ED68-F0A2-BE9D-B4F0-159535FF25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0" name="直線コネクタ 15289">
                        <a:extLst>
                          <a:ext uri="{FF2B5EF4-FFF2-40B4-BE49-F238E27FC236}">
                            <a16:creationId xmlns:a16="http://schemas.microsoft.com/office/drawing/2014/main" id="{663CB145-7B10-254B-920C-BAF823F5E1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1" name="直線コネクタ 15290">
                        <a:extLst>
                          <a:ext uri="{FF2B5EF4-FFF2-40B4-BE49-F238E27FC236}">
                            <a16:creationId xmlns:a16="http://schemas.microsoft.com/office/drawing/2014/main" id="{03E5E122-F3C7-5232-50F5-30F82E66A0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2" name="直線コネクタ 15291">
                        <a:extLst>
                          <a:ext uri="{FF2B5EF4-FFF2-40B4-BE49-F238E27FC236}">
                            <a16:creationId xmlns:a16="http://schemas.microsoft.com/office/drawing/2014/main" id="{40A8D8A9-945A-8C9F-F2C1-3DF1B997C2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3" name="直線コネクタ 15292">
                        <a:extLst>
                          <a:ext uri="{FF2B5EF4-FFF2-40B4-BE49-F238E27FC236}">
                            <a16:creationId xmlns:a16="http://schemas.microsoft.com/office/drawing/2014/main" id="{7463DBB1-D754-45E7-541A-6931232123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4" name="直線コネクタ 15293">
                        <a:extLst>
                          <a:ext uri="{FF2B5EF4-FFF2-40B4-BE49-F238E27FC236}">
                            <a16:creationId xmlns:a16="http://schemas.microsoft.com/office/drawing/2014/main" id="{B6993CB7-0C98-ECAC-2E64-D10441AA97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5" name="直線コネクタ 15294">
                        <a:extLst>
                          <a:ext uri="{FF2B5EF4-FFF2-40B4-BE49-F238E27FC236}">
                            <a16:creationId xmlns:a16="http://schemas.microsoft.com/office/drawing/2014/main" id="{D8431209-B320-9812-A5E3-4B256D53C8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6" name="直線コネクタ 15295">
                        <a:extLst>
                          <a:ext uri="{FF2B5EF4-FFF2-40B4-BE49-F238E27FC236}">
                            <a16:creationId xmlns:a16="http://schemas.microsoft.com/office/drawing/2014/main" id="{143AA256-2C1B-882B-99EF-8A5C70599E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7" name="直線コネクタ 15296">
                        <a:extLst>
                          <a:ext uri="{FF2B5EF4-FFF2-40B4-BE49-F238E27FC236}">
                            <a16:creationId xmlns:a16="http://schemas.microsoft.com/office/drawing/2014/main" id="{00668CA8-6639-0044-75E5-EBA8AEE43D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8" name="直線コネクタ 15297">
                        <a:extLst>
                          <a:ext uri="{FF2B5EF4-FFF2-40B4-BE49-F238E27FC236}">
                            <a16:creationId xmlns:a16="http://schemas.microsoft.com/office/drawing/2014/main" id="{46F8FFBD-4AD8-1EBA-7FAD-2D42FE2CE7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9" name="直線コネクタ 15298">
                        <a:extLst>
                          <a:ext uri="{FF2B5EF4-FFF2-40B4-BE49-F238E27FC236}">
                            <a16:creationId xmlns:a16="http://schemas.microsoft.com/office/drawing/2014/main" id="{69CBB5F8-41BF-BC31-F17C-72489C3347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0" name="直線コネクタ 15299">
                        <a:extLst>
                          <a:ext uri="{FF2B5EF4-FFF2-40B4-BE49-F238E27FC236}">
                            <a16:creationId xmlns:a16="http://schemas.microsoft.com/office/drawing/2014/main" id="{20CE0B8C-FE67-0C58-02BF-87701BD429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1" name="直線コネクタ 15300">
                        <a:extLst>
                          <a:ext uri="{FF2B5EF4-FFF2-40B4-BE49-F238E27FC236}">
                            <a16:creationId xmlns:a16="http://schemas.microsoft.com/office/drawing/2014/main" id="{AA5B31D1-0045-4C99-29CC-866732AF22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2" name="直線コネクタ 15301">
                        <a:extLst>
                          <a:ext uri="{FF2B5EF4-FFF2-40B4-BE49-F238E27FC236}">
                            <a16:creationId xmlns:a16="http://schemas.microsoft.com/office/drawing/2014/main" id="{A160F923-5960-880C-8188-B389B2DBCC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3" name="直線コネクタ 15302">
                        <a:extLst>
                          <a:ext uri="{FF2B5EF4-FFF2-40B4-BE49-F238E27FC236}">
                            <a16:creationId xmlns:a16="http://schemas.microsoft.com/office/drawing/2014/main" id="{94EFF3B5-09A6-732A-0A32-3D7F5EA341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71" name="グループ化 15270">
                      <a:extLst>
                        <a:ext uri="{FF2B5EF4-FFF2-40B4-BE49-F238E27FC236}">
                          <a16:creationId xmlns:a16="http://schemas.microsoft.com/office/drawing/2014/main" id="{36BCDD57-28DC-9A8C-B654-92E1DB490B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72" name="直線コネクタ 15271">
                        <a:extLst>
                          <a:ext uri="{FF2B5EF4-FFF2-40B4-BE49-F238E27FC236}">
                            <a16:creationId xmlns:a16="http://schemas.microsoft.com/office/drawing/2014/main" id="{48790A49-5B04-CD37-9B86-3396B0FDA7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3" name="直線コネクタ 15272">
                        <a:extLst>
                          <a:ext uri="{FF2B5EF4-FFF2-40B4-BE49-F238E27FC236}">
                            <a16:creationId xmlns:a16="http://schemas.microsoft.com/office/drawing/2014/main" id="{6656326B-EA27-5EC7-7467-A7A9F8A65E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4" name="直線コネクタ 15273">
                        <a:extLst>
                          <a:ext uri="{FF2B5EF4-FFF2-40B4-BE49-F238E27FC236}">
                            <a16:creationId xmlns:a16="http://schemas.microsoft.com/office/drawing/2014/main" id="{9B54FC6E-BB01-E76D-F9E5-8B615D4F5A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5" name="直線コネクタ 15274">
                        <a:extLst>
                          <a:ext uri="{FF2B5EF4-FFF2-40B4-BE49-F238E27FC236}">
                            <a16:creationId xmlns:a16="http://schemas.microsoft.com/office/drawing/2014/main" id="{73A4E070-E9B9-F1B3-A0EB-2D10DD2BED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6" name="直線コネクタ 15275">
                        <a:extLst>
                          <a:ext uri="{FF2B5EF4-FFF2-40B4-BE49-F238E27FC236}">
                            <a16:creationId xmlns:a16="http://schemas.microsoft.com/office/drawing/2014/main" id="{28E8D093-6D39-1442-DE53-F5DE03F0F9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7" name="直線コネクタ 15276">
                        <a:extLst>
                          <a:ext uri="{FF2B5EF4-FFF2-40B4-BE49-F238E27FC236}">
                            <a16:creationId xmlns:a16="http://schemas.microsoft.com/office/drawing/2014/main" id="{5FEC37C9-1BC5-E70A-8592-23D38044DF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8" name="直線コネクタ 15277">
                        <a:extLst>
                          <a:ext uri="{FF2B5EF4-FFF2-40B4-BE49-F238E27FC236}">
                            <a16:creationId xmlns:a16="http://schemas.microsoft.com/office/drawing/2014/main" id="{80E0B3B3-479F-321D-167B-33E4D032DE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9" name="直線コネクタ 15278">
                        <a:extLst>
                          <a:ext uri="{FF2B5EF4-FFF2-40B4-BE49-F238E27FC236}">
                            <a16:creationId xmlns:a16="http://schemas.microsoft.com/office/drawing/2014/main" id="{148441AF-5C51-C015-9143-0A89DA5FB3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0" name="直線コネクタ 15279">
                        <a:extLst>
                          <a:ext uri="{FF2B5EF4-FFF2-40B4-BE49-F238E27FC236}">
                            <a16:creationId xmlns:a16="http://schemas.microsoft.com/office/drawing/2014/main" id="{B597817F-9772-20AE-1558-BC2C11482F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1" name="直線コネクタ 15280">
                        <a:extLst>
                          <a:ext uri="{FF2B5EF4-FFF2-40B4-BE49-F238E27FC236}">
                            <a16:creationId xmlns:a16="http://schemas.microsoft.com/office/drawing/2014/main" id="{11E3B0C2-7671-968A-3663-2330B4BF54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2" name="直線コネクタ 15281">
                        <a:extLst>
                          <a:ext uri="{FF2B5EF4-FFF2-40B4-BE49-F238E27FC236}">
                            <a16:creationId xmlns:a16="http://schemas.microsoft.com/office/drawing/2014/main" id="{EE5B0CDB-6154-572B-53D2-76352CCCF2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3" name="直線コネクタ 15282">
                        <a:extLst>
                          <a:ext uri="{FF2B5EF4-FFF2-40B4-BE49-F238E27FC236}">
                            <a16:creationId xmlns:a16="http://schemas.microsoft.com/office/drawing/2014/main" id="{D7E74D40-524D-2BE0-C06C-CBA2810A0A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4" name="直線コネクタ 15283">
                        <a:extLst>
                          <a:ext uri="{FF2B5EF4-FFF2-40B4-BE49-F238E27FC236}">
                            <a16:creationId xmlns:a16="http://schemas.microsoft.com/office/drawing/2014/main" id="{3B28B6B2-1DB4-4AB7-DB62-0A86768928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5" name="直線コネクタ 15284">
                        <a:extLst>
                          <a:ext uri="{FF2B5EF4-FFF2-40B4-BE49-F238E27FC236}">
                            <a16:creationId xmlns:a16="http://schemas.microsoft.com/office/drawing/2014/main" id="{2B587D31-8008-2548-3C55-6AB8B873ED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6" name="直線コネクタ 15285">
                        <a:extLst>
                          <a:ext uri="{FF2B5EF4-FFF2-40B4-BE49-F238E27FC236}">
                            <a16:creationId xmlns:a16="http://schemas.microsoft.com/office/drawing/2014/main" id="{AFF8628E-E08E-25B5-9D64-88D1A7597A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7" name="直線コネクタ 15286">
                        <a:extLst>
                          <a:ext uri="{FF2B5EF4-FFF2-40B4-BE49-F238E27FC236}">
                            <a16:creationId xmlns:a16="http://schemas.microsoft.com/office/drawing/2014/main" id="{234CF0B6-23DD-8786-6E16-BBED6E8043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1" name="グループ化 15200">
                    <a:extLst>
                      <a:ext uri="{FF2B5EF4-FFF2-40B4-BE49-F238E27FC236}">
                        <a16:creationId xmlns:a16="http://schemas.microsoft.com/office/drawing/2014/main" id="{90F4688C-F58A-D407-FB17-E339C61D595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36" name="グループ化 15235">
                      <a:extLst>
                        <a:ext uri="{FF2B5EF4-FFF2-40B4-BE49-F238E27FC236}">
                          <a16:creationId xmlns:a16="http://schemas.microsoft.com/office/drawing/2014/main" id="{40596F86-6BDA-DBD4-46E4-8992DF2CFA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54" name="直線コネクタ 15253">
                        <a:extLst>
                          <a:ext uri="{FF2B5EF4-FFF2-40B4-BE49-F238E27FC236}">
                            <a16:creationId xmlns:a16="http://schemas.microsoft.com/office/drawing/2014/main" id="{10549EF6-3DAC-46C6-2B7E-6CAD83DB3A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5" name="直線コネクタ 15254">
                        <a:extLst>
                          <a:ext uri="{FF2B5EF4-FFF2-40B4-BE49-F238E27FC236}">
                            <a16:creationId xmlns:a16="http://schemas.microsoft.com/office/drawing/2014/main" id="{D37DE1D6-7199-0313-5797-DCF51C2DAB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6" name="直線コネクタ 15255">
                        <a:extLst>
                          <a:ext uri="{FF2B5EF4-FFF2-40B4-BE49-F238E27FC236}">
                            <a16:creationId xmlns:a16="http://schemas.microsoft.com/office/drawing/2014/main" id="{11F60816-2CA7-0B37-DED3-93BB2FCFD8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7" name="直線コネクタ 15256">
                        <a:extLst>
                          <a:ext uri="{FF2B5EF4-FFF2-40B4-BE49-F238E27FC236}">
                            <a16:creationId xmlns:a16="http://schemas.microsoft.com/office/drawing/2014/main" id="{4DAB424D-CD60-B9C3-221D-3B5711BC6B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8" name="直線コネクタ 15257">
                        <a:extLst>
                          <a:ext uri="{FF2B5EF4-FFF2-40B4-BE49-F238E27FC236}">
                            <a16:creationId xmlns:a16="http://schemas.microsoft.com/office/drawing/2014/main" id="{A2583625-5B38-C6A7-A8A9-67FE0372F7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9" name="直線コネクタ 15258">
                        <a:extLst>
                          <a:ext uri="{FF2B5EF4-FFF2-40B4-BE49-F238E27FC236}">
                            <a16:creationId xmlns:a16="http://schemas.microsoft.com/office/drawing/2014/main" id="{D7CCC7DE-99BB-36B3-3908-420C1FDBE5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0" name="直線コネクタ 15259">
                        <a:extLst>
                          <a:ext uri="{FF2B5EF4-FFF2-40B4-BE49-F238E27FC236}">
                            <a16:creationId xmlns:a16="http://schemas.microsoft.com/office/drawing/2014/main" id="{F602EABC-7BA0-4EDA-F491-D9D6BC9754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1" name="直線コネクタ 15260">
                        <a:extLst>
                          <a:ext uri="{FF2B5EF4-FFF2-40B4-BE49-F238E27FC236}">
                            <a16:creationId xmlns:a16="http://schemas.microsoft.com/office/drawing/2014/main" id="{4CE0835E-68AE-1D13-8C8A-AEEE73141D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2" name="直線コネクタ 15261">
                        <a:extLst>
                          <a:ext uri="{FF2B5EF4-FFF2-40B4-BE49-F238E27FC236}">
                            <a16:creationId xmlns:a16="http://schemas.microsoft.com/office/drawing/2014/main" id="{6AC0CA8C-EEAB-5117-38E3-9EC0832E33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3" name="直線コネクタ 15262">
                        <a:extLst>
                          <a:ext uri="{FF2B5EF4-FFF2-40B4-BE49-F238E27FC236}">
                            <a16:creationId xmlns:a16="http://schemas.microsoft.com/office/drawing/2014/main" id="{C4EA3783-CF16-B07B-2563-9627522DFE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4" name="直線コネクタ 15263">
                        <a:extLst>
                          <a:ext uri="{FF2B5EF4-FFF2-40B4-BE49-F238E27FC236}">
                            <a16:creationId xmlns:a16="http://schemas.microsoft.com/office/drawing/2014/main" id="{B3B1E266-0CBC-24F1-3F7E-9DEA080BA6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5" name="直線コネクタ 15264">
                        <a:extLst>
                          <a:ext uri="{FF2B5EF4-FFF2-40B4-BE49-F238E27FC236}">
                            <a16:creationId xmlns:a16="http://schemas.microsoft.com/office/drawing/2014/main" id="{E49E7531-3565-4CDF-AA01-70D36A73FB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6" name="直線コネクタ 15265">
                        <a:extLst>
                          <a:ext uri="{FF2B5EF4-FFF2-40B4-BE49-F238E27FC236}">
                            <a16:creationId xmlns:a16="http://schemas.microsoft.com/office/drawing/2014/main" id="{629F6E73-8B60-BA72-E07D-7B304BC763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7" name="直線コネクタ 15266">
                        <a:extLst>
                          <a:ext uri="{FF2B5EF4-FFF2-40B4-BE49-F238E27FC236}">
                            <a16:creationId xmlns:a16="http://schemas.microsoft.com/office/drawing/2014/main" id="{E34263F6-2924-7BD1-640B-1E33376216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8" name="直線コネクタ 15267">
                        <a:extLst>
                          <a:ext uri="{FF2B5EF4-FFF2-40B4-BE49-F238E27FC236}">
                            <a16:creationId xmlns:a16="http://schemas.microsoft.com/office/drawing/2014/main" id="{57FA4155-225B-81E0-2013-179D5E1CC4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9" name="直線コネクタ 15268">
                        <a:extLst>
                          <a:ext uri="{FF2B5EF4-FFF2-40B4-BE49-F238E27FC236}">
                            <a16:creationId xmlns:a16="http://schemas.microsoft.com/office/drawing/2014/main" id="{717AC483-6644-3E06-B905-08D799B926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37" name="グループ化 15236">
                      <a:extLst>
                        <a:ext uri="{FF2B5EF4-FFF2-40B4-BE49-F238E27FC236}">
                          <a16:creationId xmlns:a16="http://schemas.microsoft.com/office/drawing/2014/main" id="{405CF018-4362-5CE9-58F4-B4B02DF6FC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38" name="直線コネクタ 15237">
                        <a:extLst>
                          <a:ext uri="{FF2B5EF4-FFF2-40B4-BE49-F238E27FC236}">
                            <a16:creationId xmlns:a16="http://schemas.microsoft.com/office/drawing/2014/main" id="{67F5D53D-2851-06D5-D431-5AC1E04133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39" name="直線コネクタ 15238">
                        <a:extLst>
                          <a:ext uri="{FF2B5EF4-FFF2-40B4-BE49-F238E27FC236}">
                            <a16:creationId xmlns:a16="http://schemas.microsoft.com/office/drawing/2014/main" id="{D7B067AC-74DE-71E0-B3B4-DEDD338A6E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0" name="直線コネクタ 15239">
                        <a:extLst>
                          <a:ext uri="{FF2B5EF4-FFF2-40B4-BE49-F238E27FC236}">
                            <a16:creationId xmlns:a16="http://schemas.microsoft.com/office/drawing/2014/main" id="{A0BED74D-2817-3771-6D07-A8BD6D0D40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1" name="直線コネクタ 15240">
                        <a:extLst>
                          <a:ext uri="{FF2B5EF4-FFF2-40B4-BE49-F238E27FC236}">
                            <a16:creationId xmlns:a16="http://schemas.microsoft.com/office/drawing/2014/main" id="{53C05370-64DA-FF43-C7DE-8D5FF42060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2" name="直線コネクタ 15241">
                        <a:extLst>
                          <a:ext uri="{FF2B5EF4-FFF2-40B4-BE49-F238E27FC236}">
                            <a16:creationId xmlns:a16="http://schemas.microsoft.com/office/drawing/2014/main" id="{2A9BDE2B-0671-61C5-7ACD-EC6CAD59A2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3" name="直線コネクタ 15242">
                        <a:extLst>
                          <a:ext uri="{FF2B5EF4-FFF2-40B4-BE49-F238E27FC236}">
                            <a16:creationId xmlns:a16="http://schemas.microsoft.com/office/drawing/2014/main" id="{F6556F70-3925-A096-B6E3-E2DE62293C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4" name="直線コネクタ 15243">
                        <a:extLst>
                          <a:ext uri="{FF2B5EF4-FFF2-40B4-BE49-F238E27FC236}">
                            <a16:creationId xmlns:a16="http://schemas.microsoft.com/office/drawing/2014/main" id="{5E906542-8F66-6AB2-1B05-FC863C48C0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5" name="直線コネクタ 15244">
                        <a:extLst>
                          <a:ext uri="{FF2B5EF4-FFF2-40B4-BE49-F238E27FC236}">
                            <a16:creationId xmlns:a16="http://schemas.microsoft.com/office/drawing/2014/main" id="{EF64E6E4-C641-D934-9E02-E1AA43919F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6" name="直線コネクタ 15245">
                        <a:extLst>
                          <a:ext uri="{FF2B5EF4-FFF2-40B4-BE49-F238E27FC236}">
                            <a16:creationId xmlns:a16="http://schemas.microsoft.com/office/drawing/2014/main" id="{ABAC331C-AA9A-B792-BB67-2AA03016FE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7" name="直線コネクタ 15246">
                        <a:extLst>
                          <a:ext uri="{FF2B5EF4-FFF2-40B4-BE49-F238E27FC236}">
                            <a16:creationId xmlns:a16="http://schemas.microsoft.com/office/drawing/2014/main" id="{CC0003F8-0E97-7CC8-E8B1-6784A55435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8" name="直線コネクタ 15247">
                        <a:extLst>
                          <a:ext uri="{FF2B5EF4-FFF2-40B4-BE49-F238E27FC236}">
                            <a16:creationId xmlns:a16="http://schemas.microsoft.com/office/drawing/2014/main" id="{F8DEFCCB-937E-50ED-86E0-760683DE1D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9" name="直線コネクタ 15248">
                        <a:extLst>
                          <a:ext uri="{FF2B5EF4-FFF2-40B4-BE49-F238E27FC236}">
                            <a16:creationId xmlns:a16="http://schemas.microsoft.com/office/drawing/2014/main" id="{3ADC1641-0E29-875A-4C94-53BA3A671B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0" name="直線コネクタ 15249">
                        <a:extLst>
                          <a:ext uri="{FF2B5EF4-FFF2-40B4-BE49-F238E27FC236}">
                            <a16:creationId xmlns:a16="http://schemas.microsoft.com/office/drawing/2014/main" id="{C38C25DC-4F86-0247-DF21-1A164EF55C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1" name="直線コネクタ 15250">
                        <a:extLst>
                          <a:ext uri="{FF2B5EF4-FFF2-40B4-BE49-F238E27FC236}">
                            <a16:creationId xmlns:a16="http://schemas.microsoft.com/office/drawing/2014/main" id="{4416C4CF-3046-A751-ADC3-07FF4E5B24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2" name="直線コネクタ 15251">
                        <a:extLst>
                          <a:ext uri="{FF2B5EF4-FFF2-40B4-BE49-F238E27FC236}">
                            <a16:creationId xmlns:a16="http://schemas.microsoft.com/office/drawing/2014/main" id="{220FD4E1-ACEF-F07B-E941-4843B93C8D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3" name="直線コネクタ 15252">
                        <a:extLst>
                          <a:ext uri="{FF2B5EF4-FFF2-40B4-BE49-F238E27FC236}">
                            <a16:creationId xmlns:a16="http://schemas.microsoft.com/office/drawing/2014/main" id="{40370C70-ED97-F70A-934D-007508676A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2" name="グループ化 15201">
                    <a:extLst>
                      <a:ext uri="{FF2B5EF4-FFF2-40B4-BE49-F238E27FC236}">
                        <a16:creationId xmlns:a16="http://schemas.microsoft.com/office/drawing/2014/main" id="{F7771440-91A3-D923-E703-5B015A476062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20" name="直線コネクタ 15219">
                      <a:extLst>
                        <a:ext uri="{FF2B5EF4-FFF2-40B4-BE49-F238E27FC236}">
                          <a16:creationId xmlns:a16="http://schemas.microsoft.com/office/drawing/2014/main" id="{841BD4A5-24C1-7681-D467-0D4F42D7A7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1" name="直線コネクタ 15220">
                      <a:extLst>
                        <a:ext uri="{FF2B5EF4-FFF2-40B4-BE49-F238E27FC236}">
                          <a16:creationId xmlns:a16="http://schemas.microsoft.com/office/drawing/2014/main" id="{42BFF7F1-5856-4C9C-D3A1-417B348965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2" name="直線コネクタ 15221">
                      <a:extLst>
                        <a:ext uri="{FF2B5EF4-FFF2-40B4-BE49-F238E27FC236}">
                          <a16:creationId xmlns:a16="http://schemas.microsoft.com/office/drawing/2014/main" id="{200A79FA-C1A8-F830-FDFC-D2D6AC19BB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3" name="直線コネクタ 15222">
                      <a:extLst>
                        <a:ext uri="{FF2B5EF4-FFF2-40B4-BE49-F238E27FC236}">
                          <a16:creationId xmlns:a16="http://schemas.microsoft.com/office/drawing/2014/main" id="{7A369FC5-4528-3DF0-94FA-C8381E0950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4" name="直線コネクタ 15223">
                      <a:extLst>
                        <a:ext uri="{FF2B5EF4-FFF2-40B4-BE49-F238E27FC236}">
                          <a16:creationId xmlns:a16="http://schemas.microsoft.com/office/drawing/2014/main" id="{53F02755-2957-2B49-D1D9-869AA0D7D1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5" name="直線コネクタ 15224">
                      <a:extLst>
                        <a:ext uri="{FF2B5EF4-FFF2-40B4-BE49-F238E27FC236}">
                          <a16:creationId xmlns:a16="http://schemas.microsoft.com/office/drawing/2014/main" id="{CBE6AD88-D6BA-7266-DB80-819EB6072B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6" name="直線コネクタ 15225">
                      <a:extLst>
                        <a:ext uri="{FF2B5EF4-FFF2-40B4-BE49-F238E27FC236}">
                          <a16:creationId xmlns:a16="http://schemas.microsoft.com/office/drawing/2014/main" id="{4E96E15B-DF19-4314-0075-B344664530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7" name="直線コネクタ 15226">
                      <a:extLst>
                        <a:ext uri="{FF2B5EF4-FFF2-40B4-BE49-F238E27FC236}">
                          <a16:creationId xmlns:a16="http://schemas.microsoft.com/office/drawing/2014/main" id="{DB208CD7-1922-3E0D-C93E-43C1A559C3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8" name="直線コネクタ 15227">
                      <a:extLst>
                        <a:ext uri="{FF2B5EF4-FFF2-40B4-BE49-F238E27FC236}">
                          <a16:creationId xmlns:a16="http://schemas.microsoft.com/office/drawing/2014/main" id="{0CA1494A-5EBE-F4DD-EE2E-CAAD5B14DA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9" name="直線コネクタ 15228">
                      <a:extLst>
                        <a:ext uri="{FF2B5EF4-FFF2-40B4-BE49-F238E27FC236}">
                          <a16:creationId xmlns:a16="http://schemas.microsoft.com/office/drawing/2014/main" id="{2078275D-30B7-2AB1-E6BF-EFC5A404FC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0" name="直線コネクタ 15229">
                      <a:extLst>
                        <a:ext uri="{FF2B5EF4-FFF2-40B4-BE49-F238E27FC236}">
                          <a16:creationId xmlns:a16="http://schemas.microsoft.com/office/drawing/2014/main" id="{E6AF1E64-C17D-7174-BE53-4510BF501A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1" name="直線コネクタ 15230">
                      <a:extLst>
                        <a:ext uri="{FF2B5EF4-FFF2-40B4-BE49-F238E27FC236}">
                          <a16:creationId xmlns:a16="http://schemas.microsoft.com/office/drawing/2014/main" id="{1C0C63CB-6C72-11F2-C800-DC130408C5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2" name="直線コネクタ 15231">
                      <a:extLst>
                        <a:ext uri="{FF2B5EF4-FFF2-40B4-BE49-F238E27FC236}">
                          <a16:creationId xmlns:a16="http://schemas.microsoft.com/office/drawing/2014/main" id="{5D61B0C0-CE52-86BA-85FC-4843713B1C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3" name="直線コネクタ 15232">
                      <a:extLst>
                        <a:ext uri="{FF2B5EF4-FFF2-40B4-BE49-F238E27FC236}">
                          <a16:creationId xmlns:a16="http://schemas.microsoft.com/office/drawing/2014/main" id="{D42F94F7-8313-9178-E0A6-055B97C8D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4" name="直線コネクタ 15233">
                      <a:extLst>
                        <a:ext uri="{FF2B5EF4-FFF2-40B4-BE49-F238E27FC236}">
                          <a16:creationId xmlns:a16="http://schemas.microsoft.com/office/drawing/2014/main" id="{9B31EA51-B688-130C-6975-2986AC4797F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5" name="直線コネクタ 15234">
                      <a:extLst>
                        <a:ext uri="{FF2B5EF4-FFF2-40B4-BE49-F238E27FC236}">
                          <a16:creationId xmlns:a16="http://schemas.microsoft.com/office/drawing/2014/main" id="{E07B0902-8632-600B-835A-034CA01224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03" name="グループ化 15202">
                    <a:extLst>
                      <a:ext uri="{FF2B5EF4-FFF2-40B4-BE49-F238E27FC236}">
                        <a16:creationId xmlns:a16="http://schemas.microsoft.com/office/drawing/2014/main" id="{7F8E6560-9D16-D761-C878-B6FB183205A3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04" name="直線コネクタ 15203">
                      <a:extLst>
                        <a:ext uri="{FF2B5EF4-FFF2-40B4-BE49-F238E27FC236}">
                          <a16:creationId xmlns:a16="http://schemas.microsoft.com/office/drawing/2014/main" id="{3D8C510E-624D-CDDA-93E7-37B553945A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5" name="直線コネクタ 15204">
                      <a:extLst>
                        <a:ext uri="{FF2B5EF4-FFF2-40B4-BE49-F238E27FC236}">
                          <a16:creationId xmlns:a16="http://schemas.microsoft.com/office/drawing/2014/main" id="{CD2840D8-DA7C-82D3-89FB-8CCFFDF30D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6" name="直線コネクタ 15205">
                      <a:extLst>
                        <a:ext uri="{FF2B5EF4-FFF2-40B4-BE49-F238E27FC236}">
                          <a16:creationId xmlns:a16="http://schemas.microsoft.com/office/drawing/2014/main" id="{78C034C9-7D5A-68AE-CC7C-BECA2A7BA6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7" name="直線コネクタ 15206">
                      <a:extLst>
                        <a:ext uri="{FF2B5EF4-FFF2-40B4-BE49-F238E27FC236}">
                          <a16:creationId xmlns:a16="http://schemas.microsoft.com/office/drawing/2014/main" id="{5DD80415-0B83-37F8-9A7C-EC3ADD1643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8" name="直線コネクタ 15207">
                      <a:extLst>
                        <a:ext uri="{FF2B5EF4-FFF2-40B4-BE49-F238E27FC236}">
                          <a16:creationId xmlns:a16="http://schemas.microsoft.com/office/drawing/2014/main" id="{92240E8F-291C-2313-58E5-326E7FCAAD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9" name="直線コネクタ 15208">
                      <a:extLst>
                        <a:ext uri="{FF2B5EF4-FFF2-40B4-BE49-F238E27FC236}">
                          <a16:creationId xmlns:a16="http://schemas.microsoft.com/office/drawing/2014/main" id="{27D16B0A-A39F-048F-11D4-90DAED4D419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0" name="直線コネクタ 15209">
                      <a:extLst>
                        <a:ext uri="{FF2B5EF4-FFF2-40B4-BE49-F238E27FC236}">
                          <a16:creationId xmlns:a16="http://schemas.microsoft.com/office/drawing/2014/main" id="{10A84457-E5A7-4C3C-4A8B-92A51C6B3C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1" name="直線コネクタ 15210">
                      <a:extLst>
                        <a:ext uri="{FF2B5EF4-FFF2-40B4-BE49-F238E27FC236}">
                          <a16:creationId xmlns:a16="http://schemas.microsoft.com/office/drawing/2014/main" id="{09F8A087-EA7D-3B6C-D476-77CED65BC4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2" name="直線コネクタ 15211">
                      <a:extLst>
                        <a:ext uri="{FF2B5EF4-FFF2-40B4-BE49-F238E27FC236}">
                          <a16:creationId xmlns:a16="http://schemas.microsoft.com/office/drawing/2014/main" id="{0B4C6078-3333-279E-F946-EA28021251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3" name="直線コネクタ 15212">
                      <a:extLst>
                        <a:ext uri="{FF2B5EF4-FFF2-40B4-BE49-F238E27FC236}">
                          <a16:creationId xmlns:a16="http://schemas.microsoft.com/office/drawing/2014/main" id="{876A2488-643B-553E-AD65-AA6C8DF15B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4" name="直線コネクタ 15213">
                      <a:extLst>
                        <a:ext uri="{FF2B5EF4-FFF2-40B4-BE49-F238E27FC236}">
                          <a16:creationId xmlns:a16="http://schemas.microsoft.com/office/drawing/2014/main" id="{C3E7BE60-D02D-AD67-EA6D-82B56598A9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5" name="直線コネクタ 15214">
                      <a:extLst>
                        <a:ext uri="{FF2B5EF4-FFF2-40B4-BE49-F238E27FC236}">
                          <a16:creationId xmlns:a16="http://schemas.microsoft.com/office/drawing/2014/main" id="{CAD8FD7B-67C7-0CDA-734B-B8E5A6CFA0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6" name="直線コネクタ 15215">
                      <a:extLst>
                        <a:ext uri="{FF2B5EF4-FFF2-40B4-BE49-F238E27FC236}">
                          <a16:creationId xmlns:a16="http://schemas.microsoft.com/office/drawing/2014/main" id="{FE42C8C9-E1B3-3259-D828-40A520195E3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7" name="直線コネクタ 15216">
                      <a:extLst>
                        <a:ext uri="{FF2B5EF4-FFF2-40B4-BE49-F238E27FC236}">
                          <a16:creationId xmlns:a16="http://schemas.microsoft.com/office/drawing/2014/main" id="{64278FDB-7BDB-18D5-B488-3BE9687591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8" name="直線コネクタ 15217">
                      <a:extLst>
                        <a:ext uri="{FF2B5EF4-FFF2-40B4-BE49-F238E27FC236}">
                          <a16:creationId xmlns:a16="http://schemas.microsoft.com/office/drawing/2014/main" id="{7C829AE3-D727-B7B4-2596-6460AA08BF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9" name="直線コネクタ 15218">
                      <a:extLst>
                        <a:ext uri="{FF2B5EF4-FFF2-40B4-BE49-F238E27FC236}">
                          <a16:creationId xmlns:a16="http://schemas.microsoft.com/office/drawing/2014/main" id="{2A3A0A78-3256-8AD4-4C39-F5F504FE40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170" name="グループ化 15169">
                  <a:extLst>
                    <a:ext uri="{FF2B5EF4-FFF2-40B4-BE49-F238E27FC236}">
                      <a16:creationId xmlns:a16="http://schemas.microsoft.com/office/drawing/2014/main" id="{6E2B4C59-8290-4070-A075-1A8DBB4BDE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92" name="直線コネクタ 15191">
                    <a:extLst>
                      <a:ext uri="{FF2B5EF4-FFF2-40B4-BE49-F238E27FC236}">
                        <a16:creationId xmlns:a16="http://schemas.microsoft.com/office/drawing/2014/main" id="{E63E1A9A-D444-2678-0765-B991E20477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3" name="直線コネクタ 15192">
                    <a:extLst>
                      <a:ext uri="{FF2B5EF4-FFF2-40B4-BE49-F238E27FC236}">
                        <a16:creationId xmlns:a16="http://schemas.microsoft.com/office/drawing/2014/main" id="{E6385ABC-FEB2-2D3F-E41C-D2B0F54A06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4" name="直線コネクタ 15193">
                    <a:extLst>
                      <a:ext uri="{FF2B5EF4-FFF2-40B4-BE49-F238E27FC236}">
                        <a16:creationId xmlns:a16="http://schemas.microsoft.com/office/drawing/2014/main" id="{E2480735-945B-7DE0-B28F-9D0572E1BBF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5" name="直線コネクタ 15194">
                    <a:extLst>
                      <a:ext uri="{FF2B5EF4-FFF2-40B4-BE49-F238E27FC236}">
                        <a16:creationId xmlns:a16="http://schemas.microsoft.com/office/drawing/2014/main" id="{E3B0AC6D-AB37-F35B-B924-25DEEF275C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6" name="直線コネクタ 15195">
                    <a:extLst>
                      <a:ext uri="{FF2B5EF4-FFF2-40B4-BE49-F238E27FC236}">
                        <a16:creationId xmlns:a16="http://schemas.microsoft.com/office/drawing/2014/main" id="{2C33F556-D214-5295-A817-35135E3D32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7" name="直線コネクタ 15196">
                    <a:extLst>
                      <a:ext uri="{FF2B5EF4-FFF2-40B4-BE49-F238E27FC236}">
                        <a16:creationId xmlns:a16="http://schemas.microsoft.com/office/drawing/2014/main" id="{A84730AB-1329-A12F-6C22-325456E689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1" name="グループ化 15170">
                  <a:extLst>
                    <a:ext uri="{FF2B5EF4-FFF2-40B4-BE49-F238E27FC236}">
                      <a16:creationId xmlns:a16="http://schemas.microsoft.com/office/drawing/2014/main" id="{96DBBC04-10F4-A7C7-4323-1BA070150E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6" name="直線コネクタ 15185">
                    <a:extLst>
                      <a:ext uri="{FF2B5EF4-FFF2-40B4-BE49-F238E27FC236}">
                        <a16:creationId xmlns:a16="http://schemas.microsoft.com/office/drawing/2014/main" id="{68551B63-F0AA-DFC2-1A6B-0BC8B768DE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7" name="直線コネクタ 15186">
                    <a:extLst>
                      <a:ext uri="{FF2B5EF4-FFF2-40B4-BE49-F238E27FC236}">
                        <a16:creationId xmlns:a16="http://schemas.microsoft.com/office/drawing/2014/main" id="{058894BE-C31B-39BE-7040-72994D90A0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8" name="直線コネクタ 15187">
                    <a:extLst>
                      <a:ext uri="{FF2B5EF4-FFF2-40B4-BE49-F238E27FC236}">
                        <a16:creationId xmlns:a16="http://schemas.microsoft.com/office/drawing/2014/main" id="{7806A14F-1F29-2682-9B0C-C3C316D020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9" name="直線コネクタ 15188">
                    <a:extLst>
                      <a:ext uri="{FF2B5EF4-FFF2-40B4-BE49-F238E27FC236}">
                        <a16:creationId xmlns:a16="http://schemas.microsoft.com/office/drawing/2014/main" id="{1FF2FF43-9C36-4985-5834-EC737C6996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0" name="直線コネクタ 15189">
                    <a:extLst>
                      <a:ext uri="{FF2B5EF4-FFF2-40B4-BE49-F238E27FC236}">
                        <a16:creationId xmlns:a16="http://schemas.microsoft.com/office/drawing/2014/main" id="{8D061D76-93E9-6192-1E54-2AE72D0BA1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1" name="直線コネクタ 15190">
                    <a:extLst>
                      <a:ext uri="{FF2B5EF4-FFF2-40B4-BE49-F238E27FC236}">
                        <a16:creationId xmlns:a16="http://schemas.microsoft.com/office/drawing/2014/main" id="{358A5BD1-B610-5CA0-B6AE-1DF4F5EA3B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2" name="グループ化 15171">
                  <a:extLst>
                    <a:ext uri="{FF2B5EF4-FFF2-40B4-BE49-F238E27FC236}">
                      <a16:creationId xmlns:a16="http://schemas.microsoft.com/office/drawing/2014/main" id="{9139B2F5-ED58-7D43-10E7-FE3F5A91C2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0" name="直線コネクタ 15179">
                    <a:extLst>
                      <a:ext uri="{FF2B5EF4-FFF2-40B4-BE49-F238E27FC236}">
                        <a16:creationId xmlns:a16="http://schemas.microsoft.com/office/drawing/2014/main" id="{164A4136-9D02-74F7-8338-EF0427642B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1" name="直線コネクタ 15180">
                    <a:extLst>
                      <a:ext uri="{FF2B5EF4-FFF2-40B4-BE49-F238E27FC236}">
                        <a16:creationId xmlns:a16="http://schemas.microsoft.com/office/drawing/2014/main" id="{12A1BA11-6382-C124-406B-4EDE76E719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2" name="直線コネクタ 15181">
                    <a:extLst>
                      <a:ext uri="{FF2B5EF4-FFF2-40B4-BE49-F238E27FC236}">
                        <a16:creationId xmlns:a16="http://schemas.microsoft.com/office/drawing/2014/main" id="{BC0FF796-E395-BBEA-6859-AD4C656038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3" name="直線コネクタ 15182">
                    <a:extLst>
                      <a:ext uri="{FF2B5EF4-FFF2-40B4-BE49-F238E27FC236}">
                        <a16:creationId xmlns:a16="http://schemas.microsoft.com/office/drawing/2014/main" id="{1B3847E6-7F55-8430-889C-84686E2627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4" name="直線コネクタ 15183">
                    <a:extLst>
                      <a:ext uri="{FF2B5EF4-FFF2-40B4-BE49-F238E27FC236}">
                        <a16:creationId xmlns:a16="http://schemas.microsoft.com/office/drawing/2014/main" id="{B703B8E1-3FC1-A0E6-81B5-B8334EF758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5" name="直線コネクタ 15184">
                    <a:extLst>
                      <a:ext uri="{FF2B5EF4-FFF2-40B4-BE49-F238E27FC236}">
                        <a16:creationId xmlns:a16="http://schemas.microsoft.com/office/drawing/2014/main" id="{AD4BE357-D63C-5942-2EB4-2E6A454547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3" name="グループ化 15172">
                  <a:extLst>
                    <a:ext uri="{FF2B5EF4-FFF2-40B4-BE49-F238E27FC236}">
                      <a16:creationId xmlns:a16="http://schemas.microsoft.com/office/drawing/2014/main" id="{00F7FC6A-4FE8-E0B7-45D0-D44FB2B12E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74" name="直線コネクタ 15173">
                    <a:extLst>
                      <a:ext uri="{FF2B5EF4-FFF2-40B4-BE49-F238E27FC236}">
                        <a16:creationId xmlns:a16="http://schemas.microsoft.com/office/drawing/2014/main" id="{8B9438A6-A36A-99C4-390B-81689543E9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5" name="直線コネクタ 15174">
                    <a:extLst>
                      <a:ext uri="{FF2B5EF4-FFF2-40B4-BE49-F238E27FC236}">
                        <a16:creationId xmlns:a16="http://schemas.microsoft.com/office/drawing/2014/main" id="{784A3B44-5743-81A1-D006-0818792F2A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6" name="直線コネクタ 15175">
                    <a:extLst>
                      <a:ext uri="{FF2B5EF4-FFF2-40B4-BE49-F238E27FC236}">
                        <a16:creationId xmlns:a16="http://schemas.microsoft.com/office/drawing/2014/main" id="{9A015E64-CF99-C1C7-7AEE-39B0C1F03A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7" name="直線コネクタ 15176">
                    <a:extLst>
                      <a:ext uri="{FF2B5EF4-FFF2-40B4-BE49-F238E27FC236}">
                        <a16:creationId xmlns:a16="http://schemas.microsoft.com/office/drawing/2014/main" id="{F15E4740-127D-B626-2498-0ACC3CC7E09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8" name="直線コネクタ 15177">
                    <a:extLst>
                      <a:ext uri="{FF2B5EF4-FFF2-40B4-BE49-F238E27FC236}">
                        <a16:creationId xmlns:a16="http://schemas.microsoft.com/office/drawing/2014/main" id="{182253BD-9E5D-B851-B372-32A5134AD6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9" name="直線コネクタ 15178">
                    <a:extLst>
                      <a:ext uri="{FF2B5EF4-FFF2-40B4-BE49-F238E27FC236}">
                        <a16:creationId xmlns:a16="http://schemas.microsoft.com/office/drawing/2014/main" id="{DB374979-131C-801D-DFD0-BC755BFDDD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9" name="グループ化 14978">
                <a:extLst>
                  <a:ext uri="{FF2B5EF4-FFF2-40B4-BE49-F238E27FC236}">
                    <a16:creationId xmlns:a16="http://schemas.microsoft.com/office/drawing/2014/main" id="{EE28C51B-8F73-2685-8234-7CDDDFACE0BA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980" name="正方形/長方形 14979">
                  <a:extLst>
                    <a:ext uri="{FF2B5EF4-FFF2-40B4-BE49-F238E27FC236}">
                      <a16:creationId xmlns:a16="http://schemas.microsoft.com/office/drawing/2014/main" id="{355CF959-B24D-E300-1354-DDBD01B820B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981" name="グループ化 14980">
                  <a:extLst>
                    <a:ext uri="{FF2B5EF4-FFF2-40B4-BE49-F238E27FC236}">
                      <a16:creationId xmlns:a16="http://schemas.microsoft.com/office/drawing/2014/main" id="{66FFC34E-4454-4BDC-8DCE-F80910123F5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010" name="グループ化 15009">
                    <a:extLst>
                      <a:ext uri="{FF2B5EF4-FFF2-40B4-BE49-F238E27FC236}">
                        <a16:creationId xmlns:a16="http://schemas.microsoft.com/office/drawing/2014/main" id="{BEDBF5D9-5088-AFBF-8F61-0416217A3DA9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150" name="正方形/長方形 15149">
                      <a:extLst>
                        <a:ext uri="{FF2B5EF4-FFF2-40B4-BE49-F238E27FC236}">
                          <a16:creationId xmlns:a16="http://schemas.microsoft.com/office/drawing/2014/main" id="{CEC326FC-C0F7-70D4-437C-C09B63229A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1" name="グループ化 15150">
                      <a:extLst>
                        <a:ext uri="{FF2B5EF4-FFF2-40B4-BE49-F238E27FC236}">
                          <a16:creationId xmlns:a16="http://schemas.microsoft.com/office/drawing/2014/main" id="{4E018B78-963B-C388-5A6F-F2268499CA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6" name="正方形/長方形 15165">
                        <a:extLst>
                          <a:ext uri="{FF2B5EF4-FFF2-40B4-BE49-F238E27FC236}">
                            <a16:creationId xmlns:a16="http://schemas.microsoft.com/office/drawing/2014/main" id="{9C479C54-8F31-5559-CAF3-4F673C34F2D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7" name="正方形/長方形 15166">
                        <a:extLst>
                          <a:ext uri="{FF2B5EF4-FFF2-40B4-BE49-F238E27FC236}">
                            <a16:creationId xmlns:a16="http://schemas.microsoft.com/office/drawing/2014/main" id="{1CAA158F-AA39-2AE8-DAC6-D932B6A51FA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152" name="グループ化 15151">
                      <a:extLst>
                        <a:ext uri="{FF2B5EF4-FFF2-40B4-BE49-F238E27FC236}">
                          <a16:creationId xmlns:a16="http://schemas.microsoft.com/office/drawing/2014/main" id="{CFDFA1DC-C2FF-5667-6C44-EB44356847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162" name="正方形/長方形 15161">
                        <a:extLst>
                          <a:ext uri="{FF2B5EF4-FFF2-40B4-BE49-F238E27FC236}">
                            <a16:creationId xmlns:a16="http://schemas.microsoft.com/office/drawing/2014/main" id="{D50C3B21-5B1D-7C79-9424-A79B15B88EC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163" name="グループ化 15162">
                        <a:extLst>
                          <a:ext uri="{FF2B5EF4-FFF2-40B4-BE49-F238E27FC236}">
                            <a16:creationId xmlns:a16="http://schemas.microsoft.com/office/drawing/2014/main" id="{5A7862FC-EF08-6C0D-AA5D-BED7A9F39A4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164" name="正方形/長方形 15163">
                          <a:extLst>
                            <a:ext uri="{FF2B5EF4-FFF2-40B4-BE49-F238E27FC236}">
                              <a16:creationId xmlns:a16="http://schemas.microsoft.com/office/drawing/2014/main" id="{9CEDCC18-40CB-9B02-35BD-9AA160FBC08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165" name="正方形/長方形 15164">
                          <a:extLst>
                            <a:ext uri="{FF2B5EF4-FFF2-40B4-BE49-F238E27FC236}">
                              <a16:creationId xmlns:a16="http://schemas.microsoft.com/office/drawing/2014/main" id="{8F9F904B-A398-AD0A-0038-EE1B646436D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153" name="正方形/長方形 15152">
                      <a:extLst>
                        <a:ext uri="{FF2B5EF4-FFF2-40B4-BE49-F238E27FC236}">
                          <a16:creationId xmlns:a16="http://schemas.microsoft.com/office/drawing/2014/main" id="{ECC5BDDA-0F77-1D55-5C1A-29A1566E921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4" name="グループ化 15153">
                      <a:extLst>
                        <a:ext uri="{FF2B5EF4-FFF2-40B4-BE49-F238E27FC236}">
                          <a16:creationId xmlns:a16="http://schemas.microsoft.com/office/drawing/2014/main" id="{9FABFE18-705E-902A-1778-7B668D5A0E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0" name="正方形/長方形 15159">
                        <a:extLst>
                          <a:ext uri="{FF2B5EF4-FFF2-40B4-BE49-F238E27FC236}">
                            <a16:creationId xmlns:a16="http://schemas.microsoft.com/office/drawing/2014/main" id="{60A98671-7EF5-0271-F38B-6853A288812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1" name="正方形/長方形 15160">
                        <a:extLst>
                          <a:ext uri="{FF2B5EF4-FFF2-40B4-BE49-F238E27FC236}">
                            <a16:creationId xmlns:a16="http://schemas.microsoft.com/office/drawing/2014/main" id="{0631B1C8-847D-E6D4-457C-9864ED47B7B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5" name="正方形/長方形 15154">
                      <a:extLst>
                        <a:ext uri="{FF2B5EF4-FFF2-40B4-BE49-F238E27FC236}">
                          <a16:creationId xmlns:a16="http://schemas.microsoft.com/office/drawing/2014/main" id="{92A2C763-31C3-DB48-3C16-6D0EED7529E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6" name="グループ化 15155">
                      <a:extLst>
                        <a:ext uri="{FF2B5EF4-FFF2-40B4-BE49-F238E27FC236}">
                          <a16:creationId xmlns:a16="http://schemas.microsoft.com/office/drawing/2014/main" id="{4A39CE90-A860-B6BE-16BD-B39E7F8F0C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58" name="正方形/長方形 15157">
                        <a:extLst>
                          <a:ext uri="{FF2B5EF4-FFF2-40B4-BE49-F238E27FC236}">
                            <a16:creationId xmlns:a16="http://schemas.microsoft.com/office/drawing/2014/main" id="{C37794A8-1E58-F9E4-EF9D-CF50BED84A8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59" name="正方形/長方形 15158">
                        <a:extLst>
                          <a:ext uri="{FF2B5EF4-FFF2-40B4-BE49-F238E27FC236}">
                            <a16:creationId xmlns:a16="http://schemas.microsoft.com/office/drawing/2014/main" id="{7275DF5A-0E7F-2460-F4C7-84B5F4CD4FF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7" name="正方形/長方形 15156">
                      <a:extLst>
                        <a:ext uri="{FF2B5EF4-FFF2-40B4-BE49-F238E27FC236}">
                          <a16:creationId xmlns:a16="http://schemas.microsoft.com/office/drawing/2014/main" id="{8A7F5ACD-949C-5073-2763-98F54FCCD5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011" name="グループ化 15010">
                    <a:extLst>
                      <a:ext uri="{FF2B5EF4-FFF2-40B4-BE49-F238E27FC236}">
                        <a16:creationId xmlns:a16="http://schemas.microsoft.com/office/drawing/2014/main" id="{5972F0E5-AF23-010A-5D61-C5E3E326BF53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116" name="グループ化 15115">
                      <a:extLst>
                        <a:ext uri="{FF2B5EF4-FFF2-40B4-BE49-F238E27FC236}">
                          <a16:creationId xmlns:a16="http://schemas.microsoft.com/office/drawing/2014/main" id="{B9945937-0971-E2FC-6581-1D9484F305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34" name="直線コネクタ 15133">
                        <a:extLst>
                          <a:ext uri="{FF2B5EF4-FFF2-40B4-BE49-F238E27FC236}">
                            <a16:creationId xmlns:a16="http://schemas.microsoft.com/office/drawing/2014/main" id="{3FB25683-5806-A9D3-0D17-F02053FB5B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5" name="直線コネクタ 15134">
                        <a:extLst>
                          <a:ext uri="{FF2B5EF4-FFF2-40B4-BE49-F238E27FC236}">
                            <a16:creationId xmlns:a16="http://schemas.microsoft.com/office/drawing/2014/main" id="{FB928E1F-B3CE-22D0-8156-AEB5A59003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6" name="直線コネクタ 15135">
                        <a:extLst>
                          <a:ext uri="{FF2B5EF4-FFF2-40B4-BE49-F238E27FC236}">
                            <a16:creationId xmlns:a16="http://schemas.microsoft.com/office/drawing/2014/main" id="{BEE5A660-FAC8-1467-46A9-D48C46D98F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7" name="直線コネクタ 15136">
                        <a:extLst>
                          <a:ext uri="{FF2B5EF4-FFF2-40B4-BE49-F238E27FC236}">
                            <a16:creationId xmlns:a16="http://schemas.microsoft.com/office/drawing/2014/main" id="{FEA0EABF-D9FF-BC1F-DBF8-2E60805B3D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8" name="直線コネクタ 15137">
                        <a:extLst>
                          <a:ext uri="{FF2B5EF4-FFF2-40B4-BE49-F238E27FC236}">
                            <a16:creationId xmlns:a16="http://schemas.microsoft.com/office/drawing/2014/main" id="{E798F427-D6E4-9561-0633-1757702C5D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9" name="直線コネクタ 15138">
                        <a:extLst>
                          <a:ext uri="{FF2B5EF4-FFF2-40B4-BE49-F238E27FC236}">
                            <a16:creationId xmlns:a16="http://schemas.microsoft.com/office/drawing/2014/main" id="{9E1BE6EB-F764-ED21-97EA-7D9C733960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0" name="直線コネクタ 15139">
                        <a:extLst>
                          <a:ext uri="{FF2B5EF4-FFF2-40B4-BE49-F238E27FC236}">
                            <a16:creationId xmlns:a16="http://schemas.microsoft.com/office/drawing/2014/main" id="{9E91C6BF-F6D5-6F49-B3DA-0C42CA267C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1" name="直線コネクタ 15140">
                        <a:extLst>
                          <a:ext uri="{FF2B5EF4-FFF2-40B4-BE49-F238E27FC236}">
                            <a16:creationId xmlns:a16="http://schemas.microsoft.com/office/drawing/2014/main" id="{83B193F2-D88F-86ED-E472-688168D03D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2" name="直線コネクタ 15141">
                        <a:extLst>
                          <a:ext uri="{FF2B5EF4-FFF2-40B4-BE49-F238E27FC236}">
                            <a16:creationId xmlns:a16="http://schemas.microsoft.com/office/drawing/2014/main" id="{39705948-6054-B688-42F0-0AFB8C19A7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3" name="直線コネクタ 15142">
                        <a:extLst>
                          <a:ext uri="{FF2B5EF4-FFF2-40B4-BE49-F238E27FC236}">
                            <a16:creationId xmlns:a16="http://schemas.microsoft.com/office/drawing/2014/main" id="{7B2D0092-FE15-99C0-BB6C-20C357A2F5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4" name="直線コネクタ 15143">
                        <a:extLst>
                          <a:ext uri="{FF2B5EF4-FFF2-40B4-BE49-F238E27FC236}">
                            <a16:creationId xmlns:a16="http://schemas.microsoft.com/office/drawing/2014/main" id="{A3036AB1-E0F8-6B27-153B-0CA5E18721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5" name="直線コネクタ 15144">
                        <a:extLst>
                          <a:ext uri="{FF2B5EF4-FFF2-40B4-BE49-F238E27FC236}">
                            <a16:creationId xmlns:a16="http://schemas.microsoft.com/office/drawing/2014/main" id="{18F20621-9D9D-398A-29FD-3164EF9B3C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6" name="直線コネクタ 15145">
                        <a:extLst>
                          <a:ext uri="{FF2B5EF4-FFF2-40B4-BE49-F238E27FC236}">
                            <a16:creationId xmlns:a16="http://schemas.microsoft.com/office/drawing/2014/main" id="{FEE80CEE-FDE7-48E1-BDF2-2773826FB5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7" name="直線コネクタ 15146">
                        <a:extLst>
                          <a:ext uri="{FF2B5EF4-FFF2-40B4-BE49-F238E27FC236}">
                            <a16:creationId xmlns:a16="http://schemas.microsoft.com/office/drawing/2014/main" id="{288AF8A4-C5BB-63A9-40C4-91154CD516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8" name="直線コネクタ 15147">
                        <a:extLst>
                          <a:ext uri="{FF2B5EF4-FFF2-40B4-BE49-F238E27FC236}">
                            <a16:creationId xmlns:a16="http://schemas.microsoft.com/office/drawing/2014/main" id="{96C825D5-1F4F-C307-5478-D44FFA8404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9" name="直線コネクタ 15148">
                        <a:extLst>
                          <a:ext uri="{FF2B5EF4-FFF2-40B4-BE49-F238E27FC236}">
                            <a16:creationId xmlns:a16="http://schemas.microsoft.com/office/drawing/2014/main" id="{41DDE372-3DED-E2AD-A36B-09CBB90F23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117" name="グループ化 15116">
                      <a:extLst>
                        <a:ext uri="{FF2B5EF4-FFF2-40B4-BE49-F238E27FC236}">
                          <a16:creationId xmlns:a16="http://schemas.microsoft.com/office/drawing/2014/main" id="{6250A55F-9BF6-0345-6A85-A50F697EB7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18" name="直線コネクタ 15117">
                        <a:extLst>
                          <a:ext uri="{FF2B5EF4-FFF2-40B4-BE49-F238E27FC236}">
                            <a16:creationId xmlns:a16="http://schemas.microsoft.com/office/drawing/2014/main" id="{2A698491-E60C-F7AA-9426-C5CF274BD5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9" name="直線コネクタ 15118">
                        <a:extLst>
                          <a:ext uri="{FF2B5EF4-FFF2-40B4-BE49-F238E27FC236}">
                            <a16:creationId xmlns:a16="http://schemas.microsoft.com/office/drawing/2014/main" id="{B0386330-C7A0-945D-F2BA-C1C7CDE390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0" name="直線コネクタ 15119">
                        <a:extLst>
                          <a:ext uri="{FF2B5EF4-FFF2-40B4-BE49-F238E27FC236}">
                            <a16:creationId xmlns:a16="http://schemas.microsoft.com/office/drawing/2014/main" id="{FB41B21C-F052-169D-3649-FA2A4B43D6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1" name="直線コネクタ 15120">
                        <a:extLst>
                          <a:ext uri="{FF2B5EF4-FFF2-40B4-BE49-F238E27FC236}">
                            <a16:creationId xmlns:a16="http://schemas.microsoft.com/office/drawing/2014/main" id="{F6B99CFA-14B2-B49E-14EE-96913971C9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2" name="直線コネクタ 15121">
                        <a:extLst>
                          <a:ext uri="{FF2B5EF4-FFF2-40B4-BE49-F238E27FC236}">
                            <a16:creationId xmlns:a16="http://schemas.microsoft.com/office/drawing/2014/main" id="{46C4BFF4-F0A7-028E-44B5-55F10A87EA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3" name="直線コネクタ 15122">
                        <a:extLst>
                          <a:ext uri="{FF2B5EF4-FFF2-40B4-BE49-F238E27FC236}">
                            <a16:creationId xmlns:a16="http://schemas.microsoft.com/office/drawing/2014/main" id="{110ED0E9-B382-8025-D726-D5A0A48BCB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4" name="直線コネクタ 15123">
                        <a:extLst>
                          <a:ext uri="{FF2B5EF4-FFF2-40B4-BE49-F238E27FC236}">
                            <a16:creationId xmlns:a16="http://schemas.microsoft.com/office/drawing/2014/main" id="{8BCDAF6C-88D1-8AFB-CF29-3071DF981E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5" name="直線コネクタ 15124">
                        <a:extLst>
                          <a:ext uri="{FF2B5EF4-FFF2-40B4-BE49-F238E27FC236}">
                            <a16:creationId xmlns:a16="http://schemas.microsoft.com/office/drawing/2014/main" id="{27F95BCA-2403-45EF-F056-AEA866DC35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6" name="直線コネクタ 15125">
                        <a:extLst>
                          <a:ext uri="{FF2B5EF4-FFF2-40B4-BE49-F238E27FC236}">
                            <a16:creationId xmlns:a16="http://schemas.microsoft.com/office/drawing/2014/main" id="{ADE05BF9-B7FA-F8B3-5291-3ACB9D0742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7" name="直線コネクタ 15126">
                        <a:extLst>
                          <a:ext uri="{FF2B5EF4-FFF2-40B4-BE49-F238E27FC236}">
                            <a16:creationId xmlns:a16="http://schemas.microsoft.com/office/drawing/2014/main" id="{1FB80BC1-C5EC-11C3-73CC-23244714F2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8" name="直線コネクタ 15127">
                        <a:extLst>
                          <a:ext uri="{FF2B5EF4-FFF2-40B4-BE49-F238E27FC236}">
                            <a16:creationId xmlns:a16="http://schemas.microsoft.com/office/drawing/2014/main" id="{E338EC54-D340-3B46-D011-872D3A76DA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9" name="直線コネクタ 15128">
                        <a:extLst>
                          <a:ext uri="{FF2B5EF4-FFF2-40B4-BE49-F238E27FC236}">
                            <a16:creationId xmlns:a16="http://schemas.microsoft.com/office/drawing/2014/main" id="{8FC5D785-CBDF-1520-94F7-CF9C8D06CA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0" name="直線コネクタ 15129">
                        <a:extLst>
                          <a:ext uri="{FF2B5EF4-FFF2-40B4-BE49-F238E27FC236}">
                            <a16:creationId xmlns:a16="http://schemas.microsoft.com/office/drawing/2014/main" id="{C88492C9-84E7-8B44-2B38-D744247933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1" name="直線コネクタ 15130">
                        <a:extLst>
                          <a:ext uri="{FF2B5EF4-FFF2-40B4-BE49-F238E27FC236}">
                            <a16:creationId xmlns:a16="http://schemas.microsoft.com/office/drawing/2014/main" id="{29CA4441-6733-C101-A156-9D2C27062D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2" name="直線コネクタ 15131">
                        <a:extLst>
                          <a:ext uri="{FF2B5EF4-FFF2-40B4-BE49-F238E27FC236}">
                            <a16:creationId xmlns:a16="http://schemas.microsoft.com/office/drawing/2014/main" id="{3193EE12-3FCF-6F9F-1BF7-8EF5238267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3" name="直線コネクタ 15132">
                        <a:extLst>
                          <a:ext uri="{FF2B5EF4-FFF2-40B4-BE49-F238E27FC236}">
                            <a16:creationId xmlns:a16="http://schemas.microsoft.com/office/drawing/2014/main" id="{2A9AB4E9-2A40-0BAB-771F-8F27069454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2" name="グループ化 15011">
                    <a:extLst>
                      <a:ext uri="{FF2B5EF4-FFF2-40B4-BE49-F238E27FC236}">
                        <a16:creationId xmlns:a16="http://schemas.microsoft.com/office/drawing/2014/main" id="{8AF0FA3D-E3A1-6206-76A5-62411DBB58EE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82" name="グループ化 15081">
                      <a:extLst>
                        <a:ext uri="{FF2B5EF4-FFF2-40B4-BE49-F238E27FC236}">
                          <a16:creationId xmlns:a16="http://schemas.microsoft.com/office/drawing/2014/main" id="{C788CE58-ED8E-828C-C91C-38B2274F9A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00" name="直線コネクタ 15099">
                        <a:extLst>
                          <a:ext uri="{FF2B5EF4-FFF2-40B4-BE49-F238E27FC236}">
                            <a16:creationId xmlns:a16="http://schemas.microsoft.com/office/drawing/2014/main" id="{1E4B1DE9-94A0-9215-FBEB-05FBA7261C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1" name="直線コネクタ 15100">
                        <a:extLst>
                          <a:ext uri="{FF2B5EF4-FFF2-40B4-BE49-F238E27FC236}">
                            <a16:creationId xmlns:a16="http://schemas.microsoft.com/office/drawing/2014/main" id="{6498AD0D-C079-46E4-20C0-742F55293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2" name="直線コネクタ 15101">
                        <a:extLst>
                          <a:ext uri="{FF2B5EF4-FFF2-40B4-BE49-F238E27FC236}">
                            <a16:creationId xmlns:a16="http://schemas.microsoft.com/office/drawing/2014/main" id="{FD728AB9-FB54-7DEE-A17B-DA5823806D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3" name="直線コネクタ 15102">
                        <a:extLst>
                          <a:ext uri="{FF2B5EF4-FFF2-40B4-BE49-F238E27FC236}">
                            <a16:creationId xmlns:a16="http://schemas.microsoft.com/office/drawing/2014/main" id="{24A19C97-D7A8-DA60-B0DA-90AC43D6DE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4" name="直線コネクタ 15103">
                        <a:extLst>
                          <a:ext uri="{FF2B5EF4-FFF2-40B4-BE49-F238E27FC236}">
                            <a16:creationId xmlns:a16="http://schemas.microsoft.com/office/drawing/2014/main" id="{3A64B261-3FAD-C810-FC00-1AFF5AF6FC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5" name="直線コネクタ 15104">
                        <a:extLst>
                          <a:ext uri="{FF2B5EF4-FFF2-40B4-BE49-F238E27FC236}">
                            <a16:creationId xmlns:a16="http://schemas.microsoft.com/office/drawing/2014/main" id="{EFBD65FF-60DE-C953-3012-67B76A1A12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6" name="直線コネクタ 15105">
                        <a:extLst>
                          <a:ext uri="{FF2B5EF4-FFF2-40B4-BE49-F238E27FC236}">
                            <a16:creationId xmlns:a16="http://schemas.microsoft.com/office/drawing/2014/main" id="{DE3B68F4-E962-DC10-F5B9-429BF3ACA8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7" name="直線コネクタ 15106">
                        <a:extLst>
                          <a:ext uri="{FF2B5EF4-FFF2-40B4-BE49-F238E27FC236}">
                            <a16:creationId xmlns:a16="http://schemas.microsoft.com/office/drawing/2014/main" id="{2693FF44-A4B5-1EA0-9FBD-2E2478D625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8" name="直線コネクタ 15107">
                        <a:extLst>
                          <a:ext uri="{FF2B5EF4-FFF2-40B4-BE49-F238E27FC236}">
                            <a16:creationId xmlns:a16="http://schemas.microsoft.com/office/drawing/2014/main" id="{167F4D43-9FC7-4C55-DEB9-E2E4C07E97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9" name="直線コネクタ 15108">
                        <a:extLst>
                          <a:ext uri="{FF2B5EF4-FFF2-40B4-BE49-F238E27FC236}">
                            <a16:creationId xmlns:a16="http://schemas.microsoft.com/office/drawing/2014/main" id="{C23C22A1-2C79-4606-B51C-3A33A4FC0C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0" name="直線コネクタ 15109">
                        <a:extLst>
                          <a:ext uri="{FF2B5EF4-FFF2-40B4-BE49-F238E27FC236}">
                            <a16:creationId xmlns:a16="http://schemas.microsoft.com/office/drawing/2014/main" id="{817DECF2-5C9C-5B20-7F6F-E7C95C1868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1" name="直線コネクタ 15110">
                        <a:extLst>
                          <a:ext uri="{FF2B5EF4-FFF2-40B4-BE49-F238E27FC236}">
                            <a16:creationId xmlns:a16="http://schemas.microsoft.com/office/drawing/2014/main" id="{667CB9C5-E1EF-2F7B-9BA3-B6C892869D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2" name="直線コネクタ 15111">
                        <a:extLst>
                          <a:ext uri="{FF2B5EF4-FFF2-40B4-BE49-F238E27FC236}">
                            <a16:creationId xmlns:a16="http://schemas.microsoft.com/office/drawing/2014/main" id="{115BB900-8E3F-4BE2-E3BC-7B4B3F08D9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3" name="直線コネクタ 15112">
                        <a:extLst>
                          <a:ext uri="{FF2B5EF4-FFF2-40B4-BE49-F238E27FC236}">
                            <a16:creationId xmlns:a16="http://schemas.microsoft.com/office/drawing/2014/main" id="{F3460B5D-B8DD-C651-67A1-282229A716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4" name="直線コネクタ 15113">
                        <a:extLst>
                          <a:ext uri="{FF2B5EF4-FFF2-40B4-BE49-F238E27FC236}">
                            <a16:creationId xmlns:a16="http://schemas.microsoft.com/office/drawing/2014/main" id="{C77FB6C7-8709-9D54-FD2D-EAD8CE6502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5" name="直線コネクタ 15114">
                        <a:extLst>
                          <a:ext uri="{FF2B5EF4-FFF2-40B4-BE49-F238E27FC236}">
                            <a16:creationId xmlns:a16="http://schemas.microsoft.com/office/drawing/2014/main" id="{32C63996-F1EB-6CE8-973E-2B09BDFDB9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83" name="グループ化 15082">
                      <a:extLst>
                        <a:ext uri="{FF2B5EF4-FFF2-40B4-BE49-F238E27FC236}">
                          <a16:creationId xmlns:a16="http://schemas.microsoft.com/office/drawing/2014/main" id="{A176EE93-E7EE-00D8-DFAF-FBB8C8AA7B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84" name="直線コネクタ 15083">
                        <a:extLst>
                          <a:ext uri="{FF2B5EF4-FFF2-40B4-BE49-F238E27FC236}">
                            <a16:creationId xmlns:a16="http://schemas.microsoft.com/office/drawing/2014/main" id="{1972C2A6-172A-E2A7-0EF5-DDC1FFEC7C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5" name="直線コネクタ 15084">
                        <a:extLst>
                          <a:ext uri="{FF2B5EF4-FFF2-40B4-BE49-F238E27FC236}">
                            <a16:creationId xmlns:a16="http://schemas.microsoft.com/office/drawing/2014/main" id="{424530B4-7414-9386-75C8-224BA639DD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6" name="直線コネクタ 15085">
                        <a:extLst>
                          <a:ext uri="{FF2B5EF4-FFF2-40B4-BE49-F238E27FC236}">
                            <a16:creationId xmlns:a16="http://schemas.microsoft.com/office/drawing/2014/main" id="{8B1663B7-16DD-AD60-0760-0032DA3F93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7" name="直線コネクタ 15086">
                        <a:extLst>
                          <a:ext uri="{FF2B5EF4-FFF2-40B4-BE49-F238E27FC236}">
                            <a16:creationId xmlns:a16="http://schemas.microsoft.com/office/drawing/2014/main" id="{73E739BB-495C-0C31-0CB3-6EC1014403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8" name="直線コネクタ 15087">
                        <a:extLst>
                          <a:ext uri="{FF2B5EF4-FFF2-40B4-BE49-F238E27FC236}">
                            <a16:creationId xmlns:a16="http://schemas.microsoft.com/office/drawing/2014/main" id="{92612931-8425-8832-C29D-0B95B6E758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9" name="直線コネクタ 15088">
                        <a:extLst>
                          <a:ext uri="{FF2B5EF4-FFF2-40B4-BE49-F238E27FC236}">
                            <a16:creationId xmlns:a16="http://schemas.microsoft.com/office/drawing/2014/main" id="{3BFAD930-ABA0-60F3-8412-8EFCF48AE8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0" name="直線コネクタ 15089">
                        <a:extLst>
                          <a:ext uri="{FF2B5EF4-FFF2-40B4-BE49-F238E27FC236}">
                            <a16:creationId xmlns:a16="http://schemas.microsoft.com/office/drawing/2014/main" id="{D22B8495-56C0-F115-79D5-5717CB0896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1" name="直線コネクタ 15090">
                        <a:extLst>
                          <a:ext uri="{FF2B5EF4-FFF2-40B4-BE49-F238E27FC236}">
                            <a16:creationId xmlns:a16="http://schemas.microsoft.com/office/drawing/2014/main" id="{43DDB0E7-F5B2-B3E8-3EB4-6E2AA12A24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2" name="直線コネクタ 15091">
                        <a:extLst>
                          <a:ext uri="{FF2B5EF4-FFF2-40B4-BE49-F238E27FC236}">
                            <a16:creationId xmlns:a16="http://schemas.microsoft.com/office/drawing/2014/main" id="{8CF2F848-4B89-4D20-A43B-DEF30D33D2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3" name="直線コネクタ 15092">
                        <a:extLst>
                          <a:ext uri="{FF2B5EF4-FFF2-40B4-BE49-F238E27FC236}">
                            <a16:creationId xmlns:a16="http://schemas.microsoft.com/office/drawing/2014/main" id="{55EEDB18-B6D4-4C2A-52FE-EC5A66EBF1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4" name="直線コネクタ 15093">
                        <a:extLst>
                          <a:ext uri="{FF2B5EF4-FFF2-40B4-BE49-F238E27FC236}">
                            <a16:creationId xmlns:a16="http://schemas.microsoft.com/office/drawing/2014/main" id="{D73391A7-F862-28BD-1145-D901E50247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5" name="直線コネクタ 15094">
                        <a:extLst>
                          <a:ext uri="{FF2B5EF4-FFF2-40B4-BE49-F238E27FC236}">
                            <a16:creationId xmlns:a16="http://schemas.microsoft.com/office/drawing/2014/main" id="{45DBFCCF-1407-64D0-ACEB-B7CB59FD95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6" name="直線コネクタ 15095">
                        <a:extLst>
                          <a:ext uri="{FF2B5EF4-FFF2-40B4-BE49-F238E27FC236}">
                            <a16:creationId xmlns:a16="http://schemas.microsoft.com/office/drawing/2014/main" id="{37FCABF0-C9AE-B3FE-2097-BE2EBD0ADE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7" name="直線コネクタ 15096">
                        <a:extLst>
                          <a:ext uri="{FF2B5EF4-FFF2-40B4-BE49-F238E27FC236}">
                            <a16:creationId xmlns:a16="http://schemas.microsoft.com/office/drawing/2014/main" id="{46952FFE-B9D6-6951-007A-0C3B6253D1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8" name="直線コネクタ 15097">
                        <a:extLst>
                          <a:ext uri="{FF2B5EF4-FFF2-40B4-BE49-F238E27FC236}">
                            <a16:creationId xmlns:a16="http://schemas.microsoft.com/office/drawing/2014/main" id="{5D2753C3-67F6-76F1-322E-6A1E880526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9" name="直線コネクタ 15098">
                        <a:extLst>
                          <a:ext uri="{FF2B5EF4-FFF2-40B4-BE49-F238E27FC236}">
                            <a16:creationId xmlns:a16="http://schemas.microsoft.com/office/drawing/2014/main" id="{388478B9-89B1-3808-7E1C-07A2666A89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3" name="グループ化 15012">
                    <a:extLst>
                      <a:ext uri="{FF2B5EF4-FFF2-40B4-BE49-F238E27FC236}">
                        <a16:creationId xmlns:a16="http://schemas.microsoft.com/office/drawing/2014/main" id="{195BE755-77FC-380D-384D-9DA1D1C8903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48" name="グループ化 15047">
                      <a:extLst>
                        <a:ext uri="{FF2B5EF4-FFF2-40B4-BE49-F238E27FC236}">
                          <a16:creationId xmlns:a16="http://schemas.microsoft.com/office/drawing/2014/main" id="{A9419E7B-B704-3A4A-AFC8-6872FDEEF4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66" name="直線コネクタ 15065">
                        <a:extLst>
                          <a:ext uri="{FF2B5EF4-FFF2-40B4-BE49-F238E27FC236}">
                            <a16:creationId xmlns:a16="http://schemas.microsoft.com/office/drawing/2014/main" id="{EC53670D-47ED-4623-67BC-C86405F938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7" name="直線コネクタ 15066">
                        <a:extLst>
                          <a:ext uri="{FF2B5EF4-FFF2-40B4-BE49-F238E27FC236}">
                            <a16:creationId xmlns:a16="http://schemas.microsoft.com/office/drawing/2014/main" id="{F32A047F-0487-4488-8172-E60480CBFF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8" name="直線コネクタ 15067">
                        <a:extLst>
                          <a:ext uri="{FF2B5EF4-FFF2-40B4-BE49-F238E27FC236}">
                            <a16:creationId xmlns:a16="http://schemas.microsoft.com/office/drawing/2014/main" id="{F97E1C09-C5C2-1416-DDE4-8E63C21FC1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9" name="直線コネクタ 15068">
                        <a:extLst>
                          <a:ext uri="{FF2B5EF4-FFF2-40B4-BE49-F238E27FC236}">
                            <a16:creationId xmlns:a16="http://schemas.microsoft.com/office/drawing/2014/main" id="{026019AC-C11A-304A-23F5-FCB5927586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0" name="直線コネクタ 15069">
                        <a:extLst>
                          <a:ext uri="{FF2B5EF4-FFF2-40B4-BE49-F238E27FC236}">
                            <a16:creationId xmlns:a16="http://schemas.microsoft.com/office/drawing/2014/main" id="{C27E1DCE-E304-A1EB-A0EB-174B69F5B0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1" name="直線コネクタ 15070">
                        <a:extLst>
                          <a:ext uri="{FF2B5EF4-FFF2-40B4-BE49-F238E27FC236}">
                            <a16:creationId xmlns:a16="http://schemas.microsoft.com/office/drawing/2014/main" id="{6338FD5F-93F9-0265-1B8C-6C7487541E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2" name="直線コネクタ 15071">
                        <a:extLst>
                          <a:ext uri="{FF2B5EF4-FFF2-40B4-BE49-F238E27FC236}">
                            <a16:creationId xmlns:a16="http://schemas.microsoft.com/office/drawing/2014/main" id="{CBAE23A6-3C1A-BB15-4366-850E869EA6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3" name="直線コネクタ 15072">
                        <a:extLst>
                          <a:ext uri="{FF2B5EF4-FFF2-40B4-BE49-F238E27FC236}">
                            <a16:creationId xmlns:a16="http://schemas.microsoft.com/office/drawing/2014/main" id="{430AFB8F-113E-B8A2-21CB-9D98D4F15A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4" name="直線コネクタ 15073">
                        <a:extLst>
                          <a:ext uri="{FF2B5EF4-FFF2-40B4-BE49-F238E27FC236}">
                            <a16:creationId xmlns:a16="http://schemas.microsoft.com/office/drawing/2014/main" id="{02BE64D3-5DFF-A627-0161-2B13A24042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5" name="直線コネクタ 15074">
                        <a:extLst>
                          <a:ext uri="{FF2B5EF4-FFF2-40B4-BE49-F238E27FC236}">
                            <a16:creationId xmlns:a16="http://schemas.microsoft.com/office/drawing/2014/main" id="{E6EAB228-6A64-D700-D97E-A36358F0F8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6" name="直線コネクタ 15075">
                        <a:extLst>
                          <a:ext uri="{FF2B5EF4-FFF2-40B4-BE49-F238E27FC236}">
                            <a16:creationId xmlns:a16="http://schemas.microsoft.com/office/drawing/2014/main" id="{C211AC73-6004-DA66-F752-D32EEC0F99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7" name="直線コネクタ 15076">
                        <a:extLst>
                          <a:ext uri="{FF2B5EF4-FFF2-40B4-BE49-F238E27FC236}">
                            <a16:creationId xmlns:a16="http://schemas.microsoft.com/office/drawing/2014/main" id="{54E7BD5E-7D07-B1EE-93C8-FBA902C949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8" name="直線コネクタ 15077">
                        <a:extLst>
                          <a:ext uri="{FF2B5EF4-FFF2-40B4-BE49-F238E27FC236}">
                            <a16:creationId xmlns:a16="http://schemas.microsoft.com/office/drawing/2014/main" id="{DC85D1ED-FBD3-0AB7-B85B-9D5847FC98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9" name="直線コネクタ 15078">
                        <a:extLst>
                          <a:ext uri="{FF2B5EF4-FFF2-40B4-BE49-F238E27FC236}">
                            <a16:creationId xmlns:a16="http://schemas.microsoft.com/office/drawing/2014/main" id="{FF847281-3562-CA00-E52F-E176046B8C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0" name="直線コネクタ 15079">
                        <a:extLst>
                          <a:ext uri="{FF2B5EF4-FFF2-40B4-BE49-F238E27FC236}">
                            <a16:creationId xmlns:a16="http://schemas.microsoft.com/office/drawing/2014/main" id="{00C4A948-572D-7420-666E-EF270B9399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1" name="直線コネクタ 15080">
                        <a:extLst>
                          <a:ext uri="{FF2B5EF4-FFF2-40B4-BE49-F238E27FC236}">
                            <a16:creationId xmlns:a16="http://schemas.microsoft.com/office/drawing/2014/main" id="{30B59132-F873-23A2-5A8E-97D51A2863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49" name="グループ化 15048">
                      <a:extLst>
                        <a:ext uri="{FF2B5EF4-FFF2-40B4-BE49-F238E27FC236}">
                          <a16:creationId xmlns:a16="http://schemas.microsoft.com/office/drawing/2014/main" id="{42B83A46-BB30-7FEA-6410-67D822CAAE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50" name="直線コネクタ 15049">
                        <a:extLst>
                          <a:ext uri="{FF2B5EF4-FFF2-40B4-BE49-F238E27FC236}">
                            <a16:creationId xmlns:a16="http://schemas.microsoft.com/office/drawing/2014/main" id="{A1053830-21F9-B466-E4E5-770800F452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1" name="直線コネクタ 15050">
                        <a:extLst>
                          <a:ext uri="{FF2B5EF4-FFF2-40B4-BE49-F238E27FC236}">
                            <a16:creationId xmlns:a16="http://schemas.microsoft.com/office/drawing/2014/main" id="{CBA1D966-3DBA-74F7-7FDB-D7455AB1C9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2" name="直線コネクタ 15051">
                        <a:extLst>
                          <a:ext uri="{FF2B5EF4-FFF2-40B4-BE49-F238E27FC236}">
                            <a16:creationId xmlns:a16="http://schemas.microsoft.com/office/drawing/2014/main" id="{A163936A-6347-C97D-77AD-B11C530DB8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3" name="直線コネクタ 15052">
                        <a:extLst>
                          <a:ext uri="{FF2B5EF4-FFF2-40B4-BE49-F238E27FC236}">
                            <a16:creationId xmlns:a16="http://schemas.microsoft.com/office/drawing/2014/main" id="{46002EAF-256F-348B-2422-D57C6DC5B3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4" name="直線コネクタ 15053">
                        <a:extLst>
                          <a:ext uri="{FF2B5EF4-FFF2-40B4-BE49-F238E27FC236}">
                            <a16:creationId xmlns:a16="http://schemas.microsoft.com/office/drawing/2014/main" id="{231F9FD7-A1C7-FDCC-BD4B-6B886A5D77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5" name="直線コネクタ 15054">
                        <a:extLst>
                          <a:ext uri="{FF2B5EF4-FFF2-40B4-BE49-F238E27FC236}">
                            <a16:creationId xmlns:a16="http://schemas.microsoft.com/office/drawing/2014/main" id="{490A4305-B661-4678-2635-805B4727FE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6" name="直線コネクタ 15055">
                        <a:extLst>
                          <a:ext uri="{FF2B5EF4-FFF2-40B4-BE49-F238E27FC236}">
                            <a16:creationId xmlns:a16="http://schemas.microsoft.com/office/drawing/2014/main" id="{60C6EC17-9AEB-E3B4-3417-BA885C1AD2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7" name="直線コネクタ 15056">
                        <a:extLst>
                          <a:ext uri="{FF2B5EF4-FFF2-40B4-BE49-F238E27FC236}">
                            <a16:creationId xmlns:a16="http://schemas.microsoft.com/office/drawing/2014/main" id="{33E2F2CB-0F2D-A502-B606-CE86DF2262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8" name="直線コネクタ 15057">
                        <a:extLst>
                          <a:ext uri="{FF2B5EF4-FFF2-40B4-BE49-F238E27FC236}">
                            <a16:creationId xmlns:a16="http://schemas.microsoft.com/office/drawing/2014/main" id="{6AF62607-1358-C7D6-9B7E-B374CF0201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9" name="直線コネクタ 15058">
                        <a:extLst>
                          <a:ext uri="{FF2B5EF4-FFF2-40B4-BE49-F238E27FC236}">
                            <a16:creationId xmlns:a16="http://schemas.microsoft.com/office/drawing/2014/main" id="{A4013C01-C54E-6D02-1475-C98E489E99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0" name="直線コネクタ 15059">
                        <a:extLst>
                          <a:ext uri="{FF2B5EF4-FFF2-40B4-BE49-F238E27FC236}">
                            <a16:creationId xmlns:a16="http://schemas.microsoft.com/office/drawing/2014/main" id="{ED0F94E5-DD6D-6E1C-955B-2F10B6E855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1" name="直線コネクタ 15060">
                        <a:extLst>
                          <a:ext uri="{FF2B5EF4-FFF2-40B4-BE49-F238E27FC236}">
                            <a16:creationId xmlns:a16="http://schemas.microsoft.com/office/drawing/2014/main" id="{21CEDB6E-4460-702F-0DD6-6C6B151611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2" name="直線コネクタ 15061">
                        <a:extLst>
                          <a:ext uri="{FF2B5EF4-FFF2-40B4-BE49-F238E27FC236}">
                            <a16:creationId xmlns:a16="http://schemas.microsoft.com/office/drawing/2014/main" id="{2D11F70F-ACB9-D9EF-1630-CDE74C1D10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3" name="直線コネクタ 15062">
                        <a:extLst>
                          <a:ext uri="{FF2B5EF4-FFF2-40B4-BE49-F238E27FC236}">
                            <a16:creationId xmlns:a16="http://schemas.microsoft.com/office/drawing/2014/main" id="{C2CBBFE1-AC41-2F8C-ACAA-29B1587ED9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4" name="直線コネクタ 15063">
                        <a:extLst>
                          <a:ext uri="{FF2B5EF4-FFF2-40B4-BE49-F238E27FC236}">
                            <a16:creationId xmlns:a16="http://schemas.microsoft.com/office/drawing/2014/main" id="{38531C21-1C88-220B-54C5-A0AEABD4C4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5" name="直線コネクタ 15064">
                        <a:extLst>
                          <a:ext uri="{FF2B5EF4-FFF2-40B4-BE49-F238E27FC236}">
                            <a16:creationId xmlns:a16="http://schemas.microsoft.com/office/drawing/2014/main" id="{DE7900ED-544A-AD33-433A-754206DFB0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4" name="グループ化 15013">
                    <a:extLst>
                      <a:ext uri="{FF2B5EF4-FFF2-40B4-BE49-F238E27FC236}">
                        <a16:creationId xmlns:a16="http://schemas.microsoft.com/office/drawing/2014/main" id="{05E5DBDF-7668-F8C7-D57F-EB874BD888E5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32" name="直線コネクタ 15031">
                      <a:extLst>
                        <a:ext uri="{FF2B5EF4-FFF2-40B4-BE49-F238E27FC236}">
                          <a16:creationId xmlns:a16="http://schemas.microsoft.com/office/drawing/2014/main" id="{70A743CC-62E4-6545-1999-489E73E2361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3" name="直線コネクタ 15032">
                      <a:extLst>
                        <a:ext uri="{FF2B5EF4-FFF2-40B4-BE49-F238E27FC236}">
                          <a16:creationId xmlns:a16="http://schemas.microsoft.com/office/drawing/2014/main" id="{43720CE2-C1A2-775C-DCD7-B02512CEDB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4" name="直線コネクタ 15033">
                      <a:extLst>
                        <a:ext uri="{FF2B5EF4-FFF2-40B4-BE49-F238E27FC236}">
                          <a16:creationId xmlns:a16="http://schemas.microsoft.com/office/drawing/2014/main" id="{1832E373-630F-725F-F180-842CDAD4EE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5" name="直線コネクタ 15034">
                      <a:extLst>
                        <a:ext uri="{FF2B5EF4-FFF2-40B4-BE49-F238E27FC236}">
                          <a16:creationId xmlns:a16="http://schemas.microsoft.com/office/drawing/2014/main" id="{11C5EE90-C25F-D071-E25A-E30FDBF278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6" name="直線コネクタ 15035">
                      <a:extLst>
                        <a:ext uri="{FF2B5EF4-FFF2-40B4-BE49-F238E27FC236}">
                          <a16:creationId xmlns:a16="http://schemas.microsoft.com/office/drawing/2014/main" id="{35148B92-593D-07F6-E688-079A4B034D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7" name="直線コネクタ 15036">
                      <a:extLst>
                        <a:ext uri="{FF2B5EF4-FFF2-40B4-BE49-F238E27FC236}">
                          <a16:creationId xmlns:a16="http://schemas.microsoft.com/office/drawing/2014/main" id="{582DE6A1-7693-16F3-1D45-B24561201E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8" name="直線コネクタ 15037">
                      <a:extLst>
                        <a:ext uri="{FF2B5EF4-FFF2-40B4-BE49-F238E27FC236}">
                          <a16:creationId xmlns:a16="http://schemas.microsoft.com/office/drawing/2014/main" id="{A6D08D00-33AF-ED13-EEAC-178A86DB63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9" name="直線コネクタ 15038">
                      <a:extLst>
                        <a:ext uri="{FF2B5EF4-FFF2-40B4-BE49-F238E27FC236}">
                          <a16:creationId xmlns:a16="http://schemas.microsoft.com/office/drawing/2014/main" id="{176CA47A-7E8B-D09A-2C85-5BC939A7F10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0" name="直線コネクタ 15039">
                      <a:extLst>
                        <a:ext uri="{FF2B5EF4-FFF2-40B4-BE49-F238E27FC236}">
                          <a16:creationId xmlns:a16="http://schemas.microsoft.com/office/drawing/2014/main" id="{19B6C508-179F-96EE-3496-67C9D04BEA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1" name="直線コネクタ 15040">
                      <a:extLst>
                        <a:ext uri="{FF2B5EF4-FFF2-40B4-BE49-F238E27FC236}">
                          <a16:creationId xmlns:a16="http://schemas.microsoft.com/office/drawing/2014/main" id="{F2859406-2229-217B-FD7E-568DE024F7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2" name="直線コネクタ 15041">
                      <a:extLst>
                        <a:ext uri="{FF2B5EF4-FFF2-40B4-BE49-F238E27FC236}">
                          <a16:creationId xmlns:a16="http://schemas.microsoft.com/office/drawing/2014/main" id="{8F74DEA7-CF16-CB53-F254-D3FF415F5B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3" name="直線コネクタ 15042">
                      <a:extLst>
                        <a:ext uri="{FF2B5EF4-FFF2-40B4-BE49-F238E27FC236}">
                          <a16:creationId xmlns:a16="http://schemas.microsoft.com/office/drawing/2014/main" id="{ABBB8073-80F2-6BAE-16EA-E46F746525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4" name="直線コネクタ 15043">
                      <a:extLst>
                        <a:ext uri="{FF2B5EF4-FFF2-40B4-BE49-F238E27FC236}">
                          <a16:creationId xmlns:a16="http://schemas.microsoft.com/office/drawing/2014/main" id="{EF00D946-5AFE-8623-E8AA-372D7F6756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5" name="直線コネクタ 15044">
                      <a:extLst>
                        <a:ext uri="{FF2B5EF4-FFF2-40B4-BE49-F238E27FC236}">
                          <a16:creationId xmlns:a16="http://schemas.microsoft.com/office/drawing/2014/main" id="{89C19706-12D9-7C09-2623-DE3EAC5363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6" name="直線コネクタ 15045">
                      <a:extLst>
                        <a:ext uri="{FF2B5EF4-FFF2-40B4-BE49-F238E27FC236}">
                          <a16:creationId xmlns:a16="http://schemas.microsoft.com/office/drawing/2014/main" id="{BCAC6AC1-F2A8-628C-01D1-139D7C6A5B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7" name="直線コネクタ 15046">
                      <a:extLst>
                        <a:ext uri="{FF2B5EF4-FFF2-40B4-BE49-F238E27FC236}">
                          <a16:creationId xmlns:a16="http://schemas.microsoft.com/office/drawing/2014/main" id="{7C4502A7-14DA-43B0-4168-9AF0E4EFFE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015" name="グループ化 15014">
                    <a:extLst>
                      <a:ext uri="{FF2B5EF4-FFF2-40B4-BE49-F238E27FC236}">
                        <a16:creationId xmlns:a16="http://schemas.microsoft.com/office/drawing/2014/main" id="{757FE50A-26AD-ECF4-E479-6CA672084336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16" name="直線コネクタ 15015">
                      <a:extLst>
                        <a:ext uri="{FF2B5EF4-FFF2-40B4-BE49-F238E27FC236}">
                          <a16:creationId xmlns:a16="http://schemas.microsoft.com/office/drawing/2014/main" id="{8E80C005-2985-7DFF-5F60-BA826A416C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7" name="直線コネクタ 15016">
                      <a:extLst>
                        <a:ext uri="{FF2B5EF4-FFF2-40B4-BE49-F238E27FC236}">
                          <a16:creationId xmlns:a16="http://schemas.microsoft.com/office/drawing/2014/main" id="{D930058E-FF58-3B40-ED8D-F69CC02FD5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8" name="直線コネクタ 15017">
                      <a:extLst>
                        <a:ext uri="{FF2B5EF4-FFF2-40B4-BE49-F238E27FC236}">
                          <a16:creationId xmlns:a16="http://schemas.microsoft.com/office/drawing/2014/main" id="{50F2041A-3F45-7B00-64BD-2D939EB8FB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9" name="直線コネクタ 15018">
                      <a:extLst>
                        <a:ext uri="{FF2B5EF4-FFF2-40B4-BE49-F238E27FC236}">
                          <a16:creationId xmlns:a16="http://schemas.microsoft.com/office/drawing/2014/main" id="{2BA89D88-4C66-9052-38F2-66409830BA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0" name="直線コネクタ 15019">
                      <a:extLst>
                        <a:ext uri="{FF2B5EF4-FFF2-40B4-BE49-F238E27FC236}">
                          <a16:creationId xmlns:a16="http://schemas.microsoft.com/office/drawing/2014/main" id="{2502B062-675C-C4C1-F8E9-0CAB7B65D5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1" name="直線コネクタ 15020">
                      <a:extLst>
                        <a:ext uri="{FF2B5EF4-FFF2-40B4-BE49-F238E27FC236}">
                          <a16:creationId xmlns:a16="http://schemas.microsoft.com/office/drawing/2014/main" id="{2DE70379-002D-DA51-E7CA-47FA19FEF3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2" name="直線コネクタ 15021">
                      <a:extLst>
                        <a:ext uri="{FF2B5EF4-FFF2-40B4-BE49-F238E27FC236}">
                          <a16:creationId xmlns:a16="http://schemas.microsoft.com/office/drawing/2014/main" id="{19508BD8-F22C-4465-DCBC-58823DF032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3" name="直線コネクタ 15022">
                      <a:extLst>
                        <a:ext uri="{FF2B5EF4-FFF2-40B4-BE49-F238E27FC236}">
                          <a16:creationId xmlns:a16="http://schemas.microsoft.com/office/drawing/2014/main" id="{BB9551AA-303D-2D94-0CF7-6E97EE534D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4" name="直線コネクタ 15023">
                      <a:extLst>
                        <a:ext uri="{FF2B5EF4-FFF2-40B4-BE49-F238E27FC236}">
                          <a16:creationId xmlns:a16="http://schemas.microsoft.com/office/drawing/2014/main" id="{CAE5987B-6716-A408-567A-B36B77F50B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5" name="直線コネクタ 15024">
                      <a:extLst>
                        <a:ext uri="{FF2B5EF4-FFF2-40B4-BE49-F238E27FC236}">
                          <a16:creationId xmlns:a16="http://schemas.microsoft.com/office/drawing/2014/main" id="{73A790BE-9041-1AE7-D4DB-BAD384BE25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6" name="直線コネクタ 15025">
                      <a:extLst>
                        <a:ext uri="{FF2B5EF4-FFF2-40B4-BE49-F238E27FC236}">
                          <a16:creationId xmlns:a16="http://schemas.microsoft.com/office/drawing/2014/main" id="{F5AC51DF-0FE6-3413-9634-25E171F735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7" name="直線コネクタ 15026">
                      <a:extLst>
                        <a:ext uri="{FF2B5EF4-FFF2-40B4-BE49-F238E27FC236}">
                          <a16:creationId xmlns:a16="http://schemas.microsoft.com/office/drawing/2014/main" id="{01E5E5D8-91A0-CD03-FBA9-6044B5FB55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8" name="直線コネクタ 15027">
                      <a:extLst>
                        <a:ext uri="{FF2B5EF4-FFF2-40B4-BE49-F238E27FC236}">
                          <a16:creationId xmlns:a16="http://schemas.microsoft.com/office/drawing/2014/main" id="{C56D0E4A-06E2-D2B7-302D-F022A08CE4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9" name="直線コネクタ 15028">
                      <a:extLst>
                        <a:ext uri="{FF2B5EF4-FFF2-40B4-BE49-F238E27FC236}">
                          <a16:creationId xmlns:a16="http://schemas.microsoft.com/office/drawing/2014/main" id="{FCC3172B-DBFC-5714-6F24-2E17B54900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0" name="直線コネクタ 15029">
                      <a:extLst>
                        <a:ext uri="{FF2B5EF4-FFF2-40B4-BE49-F238E27FC236}">
                          <a16:creationId xmlns:a16="http://schemas.microsoft.com/office/drawing/2014/main" id="{A8896067-0D0B-4946-0389-39633C9058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1" name="直線コネクタ 15030">
                      <a:extLst>
                        <a:ext uri="{FF2B5EF4-FFF2-40B4-BE49-F238E27FC236}">
                          <a16:creationId xmlns:a16="http://schemas.microsoft.com/office/drawing/2014/main" id="{B8685649-82C4-1200-8A5C-B421CEDD6F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982" name="グループ化 14981">
                  <a:extLst>
                    <a:ext uri="{FF2B5EF4-FFF2-40B4-BE49-F238E27FC236}">
                      <a16:creationId xmlns:a16="http://schemas.microsoft.com/office/drawing/2014/main" id="{E09F2F92-240F-351C-690D-E69E5FCFFF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004" name="直線コネクタ 15003">
                    <a:extLst>
                      <a:ext uri="{FF2B5EF4-FFF2-40B4-BE49-F238E27FC236}">
                        <a16:creationId xmlns:a16="http://schemas.microsoft.com/office/drawing/2014/main" id="{84B5AE58-FF37-AC14-4A3E-FBA270A121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5" name="直線コネクタ 15004">
                    <a:extLst>
                      <a:ext uri="{FF2B5EF4-FFF2-40B4-BE49-F238E27FC236}">
                        <a16:creationId xmlns:a16="http://schemas.microsoft.com/office/drawing/2014/main" id="{E84135F4-864D-DE17-4E21-A0A6C18B07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6" name="直線コネクタ 15005">
                    <a:extLst>
                      <a:ext uri="{FF2B5EF4-FFF2-40B4-BE49-F238E27FC236}">
                        <a16:creationId xmlns:a16="http://schemas.microsoft.com/office/drawing/2014/main" id="{72EA9765-59B7-182E-B39C-62240C896A4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7" name="直線コネクタ 15006">
                    <a:extLst>
                      <a:ext uri="{FF2B5EF4-FFF2-40B4-BE49-F238E27FC236}">
                        <a16:creationId xmlns:a16="http://schemas.microsoft.com/office/drawing/2014/main" id="{10922D0B-8F2A-B715-158F-A5DFED982E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8" name="直線コネクタ 15007">
                    <a:extLst>
                      <a:ext uri="{FF2B5EF4-FFF2-40B4-BE49-F238E27FC236}">
                        <a16:creationId xmlns:a16="http://schemas.microsoft.com/office/drawing/2014/main" id="{843C4C78-1E28-2336-632B-7F235ECCB6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9" name="直線コネクタ 15008">
                    <a:extLst>
                      <a:ext uri="{FF2B5EF4-FFF2-40B4-BE49-F238E27FC236}">
                        <a16:creationId xmlns:a16="http://schemas.microsoft.com/office/drawing/2014/main" id="{0DD8EA44-7A26-3A22-373C-2FE235AD79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3" name="グループ化 14982">
                  <a:extLst>
                    <a:ext uri="{FF2B5EF4-FFF2-40B4-BE49-F238E27FC236}">
                      <a16:creationId xmlns:a16="http://schemas.microsoft.com/office/drawing/2014/main" id="{61B4C0A5-4EFB-149D-EB5A-5FEE264251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8" name="直線コネクタ 14997">
                    <a:extLst>
                      <a:ext uri="{FF2B5EF4-FFF2-40B4-BE49-F238E27FC236}">
                        <a16:creationId xmlns:a16="http://schemas.microsoft.com/office/drawing/2014/main" id="{30FBA25F-C470-8845-C309-156D8DB3C1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9" name="直線コネクタ 14998">
                    <a:extLst>
                      <a:ext uri="{FF2B5EF4-FFF2-40B4-BE49-F238E27FC236}">
                        <a16:creationId xmlns:a16="http://schemas.microsoft.com/office/drawing/2014/main" id="{A254B64F-0F1C-A6BE-A791-6C00BB84ED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0" name="直線コネクタ 14999">
                    <a:extLst>
                      <a:ext uri="{FF2B5EF4-FFF2-40B4-BE49-F238E27FC236}">
                        <a16:creationId xmlns:a16="http://schemas.microsoft.com/office/drawing/2014/main" id="{4A8758CF-B944-E598-6D5A-AD6BF4803B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1" name="直線コネクタ 15000">
                    <a:extLst>
                      <a:ext uri="{FF2B5EF4-FFF2-40B4-BE49-F238E27FC236}">
                        <a16:creationId xmlns:a16="http://schemas.microsoft.com/office/drawing/2014/main" id="{C7867D70-A660-412D-68DB-FD7D538366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2" name="直線コネクタ 15001">
                    <a:extLst>
                      <a:ext uri="{FF2B5EF4-FFF2-40B4-BE49-F238E27FC236}">
                        <a16:creationId xmlns:a16="http://schemas.microsoft.com/office/drawing/2014/main" id="{1E728359-2BCE-3468-18C7-6902468D81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3" name="直線コネクタ 15002">
                    <a:extLst>
                      <a:ext uri="{FF2B5EF4-FFF2-40B4-BE49-F238E27FC236}">
                        <a16:creationId xmlns:a16="http://schemas.microsoft.com/office/drawing/2014/main" id="{14FBD42D-4DD2-D756-47D6-12FE36D91D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4" name="グループ化 14983">
                  <a:extLst>
                    <a:ext uri="{FF2B5EF4-FFF2-40B4-BE49-F238E27FC236}">
                      <a16:creationId xmlns:a16="http://schemas.microsoft.com/office/drawing/2014/main" id="{020E0EC1-319E-E4D9-FB50-BE52D7312B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2" name="直線コネクタ 14991">
                    <a:extLst>
                      <a:ext uri="{FF2B5EF4-FFF2-40B4-BE49-F238E27FC236}">
                        <a16:creationId xmlns:a16="http://schemas.microsoft.com/office/drawing/2014/main" id="{3EFF1B97-9772-F9CF-46C5-1432334FEC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3" name="直線コネクタ 14992">
                    <a:extLst>
                      <a:ext uri="{FF2B5EF4-FFF2-40B4-BE49-F238E27FC236}">
                        <a16:creationId xmlns:a16="http://schemas.microsoft.com/office/drawing/2014/main" id="{B0BF57CD-0667-15D5-3307-4258998E43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4" name="直線コネクタ 14993">
                    <a:extLst>
                      <a:ext uri="{FF2B5EF4-FFF2-40B4-BE49-F238E27FC236}">
                        <a16:creationId xmlns:a16="http://schemas.microsoft.com/office/drawing/2014/main" id="{595DD07D-B48C-69B3-5B41-4A47862E80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5" name="直線コネクタ 14994">
                    <a:extLst>
                      <a:ext uri="{FF2B5EF4-FFF2-40B4-BE49-F238E27FC236}">
                        <a16:creationId xmlns:a16="http://schemas.microsoft.com/office/drawing/2014/main" id="{D0DA6E1D-9628-93F1-6C9D-14A8C75C3D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6" name="直線コネクタ 14995">
                    <a:extLst>
                      <a:ext uri="{FF2B5EF4-FFF2-40B4-BE49-F238E27FC236}">
                        <a16:creationId xmlns:a16="http://schemas.microsoft.com/office/drawing/2014/main" id="{0BB5CCC7-746D-2AB0-A15A-3EBA26ABCA9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7" name="直線コネクタ 14996">
                    <a:extLst>
                      <a:ext uri="{FF2B5EF4-FFF2-40B4-BE49-F238E27FC236}">
                        <a16:creationId xmlns:a16="http://schemas.microsoft.com/office/drawing/2014/main" id="{93911699-CDDA-1E6D-F811-03F6135020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5" name="グループ化 14984">
                  <a:extLst>
                    <a:ext uri="{FF2B5EF4-FFF2-40B4-BE49-F238E27FC236}">
                      <a16:creationId xmlns:a16="http://schemas.microsoft.com/office/drawing/2014/main" id="{BB1C7EE3-ADE0-F454-4F55-C7F252B798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86" name="直線コネクタ 14985">
                    <a:extLst>
                      <a:ext uri="{FF2B5EF4-FFF2-40B4-BE49-F238E27FC236}">
                        <a16:creationId xmlns:a16="http://schemas.microsoft.com/office/drawing/2014/main" id="{55E074D2-A0FD-4151-913C-94311F63ED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7" name="直線コネクタ 14986">
                    <a:extLst>
                      <a:ext uri="{FF2B5EF4-FFF2-40B4-BE49-F238E27FC236}">
                        <a16:creationId xmlns:a16="http://schemas.microsoft.com/office/drawing/2014/main" id="{88CC2AE0-190A-2802-140D-E23D7A5205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8" name="直線コネクタ 14987">
                    <a:extLst>
                      <a:ext uri="{FF2B5EF4-FFF2-40B4-BE49-F238E27FC236}">
                        <a16:creationId xmlns:a16="http://schemas.microsoft.com/office/drawing/2014/main" id="{4E36470B-D703-63F6-1375-75392FB37B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9" name="直線コネクタ 14988">
                    <a:extLst>
                      <a:ext uri="{FF2B5EF4-FFF2-40B4-BE49-F238E27FC236}">
                        <a16:creationId xmlns:a16="http://schemas.microsoft.com/office/drawing/2014/main" id="{EFED0B9E-62DA-A171-204F-A77D1A2E12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0" name="直線コネクタ 14989">
                    <a:extLst>
                      <a:ext uri="{FF2B5EF4-FFF2-40B4-BE49-F238E27FC236}">
                        <a16:creationId xmlns:a16="http://schemas.microsoft.com/office/drawing/2014/main" id="{247DD607-A358-DA92-63D3-AC22EFFBAC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1" name="直線コネクタ 14990">
                    <a:extLst>
                      <a:ext uri="{FF2B5EF4-FFF2-40B4-BE49-F238E27FC236}">
                        <a16:creationId xmlns:a16="http://schemas.microsoft.com/office/drawing/2014/main" id="{7A445887-47F4-AAB7-0D90-BCFCC60846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B259F846-16C3-09D7-43EC-36F2360088AA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0686F7ED-6BE1-7A12-3154-970CCACD7A17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788" name="正方形/長方形 14787">
                  <a:extLst>
                    <a:ext uri="{FF2B5EF4-FFF2-40B4-BE49-F238E27FC236}">
                      <a16:creationId xmlns:a16="http://schemas.microsoft.com/office/drawing/2014/main" id="{88639534-D847-2BDB-3088-B74E0A642D9E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789" name="グループ化 14788">
                  <a:extLst>
                    <a:ext uri="{FF2B5EF4-FFF2-40B4-BE49-F238E27FC236}">
                      <a16:creationId xmlns:a16="http://schemas.microsoft.com/office/drawing/2014/main" id="{90806FC8-005C-CC11-18BB-F097D609B8E0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818" name="グループ化 14817">
                    <a:extLst>
                      <a:ext uri="{FF2B5EF4-FFF2-40B4-BE49-F238E27FC236}">
                        <a16:creationId xmlns:a16="http://schemas.microsoft.com/office/drawing/2014/main" id="{21F48211-37B5-9A0A-1AB6-5F0C4BD36CA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958" name="正方形/長方形 14957">
                      <a:extLst>
                        <a:ext uri="{FF2B5EF4-FFF2-40B4-BE49-F238E27FC236}">
                          <a16:creationId xmlns:a16="http://schemas.microsoft.com/office/drawing/2014/main" id="{D38B03D9-E26C-F032-D684-C6873CDFFA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59" name="グループ化 14958">
                      <a:extLst>
                        <a:ext uri="{FF2B5EF4-FFF2-40B4-BE49-F238E27FC236}">
                          <a16:creationId xmlns:a16="http://schemas.microsoft.com/office/drawing/2014/main" id="{59F8679C-26E0-ACD6-E30D-D3FAB502D4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74" name="正方形/長方形 14973">
                        <a:extLst>
                          <a:ext uri="{FF2B5EF4-FFF2-40B4-BE49-F238E27FC236}">
                            <a16:creationId xmlns:a16="http://schemas.microsoft.com/office/drawing/2014/main" id="{A4D35EEF-4F74-1C60-E825-1F15C46616D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75" name="正方形/長方形 14974">
                        <a:extLst>
                          <a:ext uri="{FF2B5EF4-FFF2-40B4-BE49-F238E27FC236}">
                            <a16:creationId xmlns:a16="http://schemas.microsoft.com/office/drawing/2014/main" id="{4195B02D-0720-029C-F6CF-1CF16CB7865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960" name="グループ化 14959">
                      <a:extLst>
                        <a:ext uri="{FF2B5EF4-FFF2-40B4-BE49-F238E27FC236}">
                          <a16:creationId xmlns:a16="http://schemas.microsoft.com/office/drawing/2014/main" id="{20F1431C-3E4E-02EA-3919-3EE3E623E0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970" name="正方形/長方形 14969">
                        <a:extLst>
                          <a:ext uri="{FF2B5EF4-FFF2-40B4-BE49-F238E27FC236}">
                            <a16:creationId xmlns:a16="http://schemas.microsoft.com/office/drawing/2014/main" id="{21EC0B8E-7F78-76CE-4515-4768AF033B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971" name="グループ化 14970">
                        <a:extLst>
                          <a:ext uri="{FF2B5EF4-FFF2-40B4-BE49-F238E27FC236}">
                            <a16:creationId xmlns:a16="http://schemas.microsoft.com/office/drawing/2014/main" id="{5D5A68C5-7F19-3328-D11C-4C3515AFF6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972" name="正方形/長方形 14971">
                          <a:extLst>
                            <a:ext uri="{FF2B5EF4-FFF2-40B4-BE49-F238E27FC236}">
                              <a16:creationId xmlns:a16="http://schemas.microsoft.com/office/drawing/2014/main" id="{A88AF7A8-EDAB-FF5F-63D4-2644307DEFA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973" name="正方形/長方形 14972">
                          <a:extLst>
                            <a:ext uri="{FF2B5EF4-FFF2-40B4-BE49-F238E27FC236}">
                              <a16:creationId xmlns:a16="http://schemas.microsoft.com/office/drawing/2014/main" id="{C7449873-EFB2-B5EA-DC54-9D71FB93A23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961" name="正方形/長方形 14960">
                      <a:extLst>
                        <a:ext uri="{FF2B5EF4-FFF2-40B4-BE49-F238E27FC236}">
                          <a16:creationId xmlns:a16="http://schemas.microsoft.com/office/drawing/2014/main" id="{C0CFBC83-22B3-3DC4-3C42-9C61B1234CF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2" name="グループ化 14961">
                      <a:extLst>
                        <a:ext uri="{FF2B5EF4-FFF2-40B4-BE49-F238E27FC236}">
                          <a16:creationId xmlns:a16="http://schemas.microsoft.com/office/drawing/2014/main" id="{9BFEA7A3-2162-DFE0-4800-F43BC9E09D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8" name="正方形/長方形 14967">
                        <a:extLst>
                          <a:ext uri="{FF2B5EF4-FFF2-40B4-BE49-F238E27FC236}">
                            <a16:creationId xmlns:a16="http://schemas.microsoft.com/office/drawing/2014/main" id="{EB1C3AE6-84D7-F044-5FD7-9DB74E4808C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9" name="正方形/長方形 14968">
                        <a:extLst>
                          <a:ext uri="{FF2B5EF4-FFF2-40B4-BE49-F238E27FC236}">
                            <a16:creationId xmlns:a16="http://schemas.microsoft.com/office/drawing/2014/main" id="{0959A082-3A5E-572C-D2FB-EF029113A49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3" name="正方形/長方形 14962">
                      <a:extLst>
                        <a:ext uri="{FF2B5EF4-FFF2-40B4-BE49-F238E27FC236}">
                          <a16:creationId xmlns:a16="http://schemas.microsoft.com/office/drawing/2014/main" id="{40D3AFBB-F6E0-95DF-83E4-38024C29138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4" name="グループ化 14963">
                      <a:extLst>
                        <a:ext uri="{FF2B5EF4-FFF2-40B4-BE49-F238E27FC236}">
                          <a16:creationId xmlns:a16="http://schemas.microsoft.com/office/drawing/2014/main" id="{C3289A0D-E5B5-A0BD-33F1-CFBB259257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6" name="正方形/長方形 14965">
                        <a:extLst>
                          <a:ext uri="{FF2B5EF4-FFF2-40B4-BE49-F238E27FC236}">
                            <a16:creationId xmlns:a16="http://schemas.microsoft.com/office/drawing/2014/main" id="{6CD88A8B-2933-E4C0-74EE-0F414901B17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7" name="正方形/長方形 14966">
                        <a:extLst>
                          <a:ext uri="{FF2B5EF4-FFF2-40B4-BE49-F238E27FC236}">
                            <a16:creationId xmlns:a16="http://schemas.microsoft.com/office/drawing/2014/main" id="{5B2AECA9-D4E8-4EC3-6353-5EACD283CC8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5" name="正方形/長方形 14964">
                      <a:extLst>
                        <a:ext uri="{FF2B5EF4-FFF2-40B4-BE49-F238E27FC236}">
                          <a16:creationId xmlns:a16="http://schemas.microsoft.com/office/drawing/2014/main" id="{0F902B3A-75E1-5CBE-3C4D-1654182DCF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819" name="グループ化 14818">
                    <a:extLst>
                      <a:ext uri="{FF2B5EF4-FFF2-40B4-BE49-F238E27FC236}">
                        <a16:creationId xmlns:a16="http://schemas.microsoft.com/office/drawing/2014/main" id="{C7103172-B14D-E3A0-5C7E-8AA59890C95E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924" name="グループ化 14923">
                      <a:extLst>
                        <a:ext uri="{FF2B5EF4-FFF2-40B4-BE49-F238E27FC236}">
                          <a16:creationId xmlns:a16="http://schemas.microsoft.com/office/drawing/2014/main" id="{6213B888-8583-82FC-D378-1D136DCEB8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42" name="直線コネクタ 14941">
                        <a:extLst>
                          <a:ext uri="{FF2B5EF4-FFF2-40B4-BE49-F238E27FC236}">
                            <a16:creationId xmlns:a16="http://schemas.microsoft.com/office/drawing/2014/main" id="{3E0B3117-5435-CD8A-F68B-891A8DBAFD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3" name="直線コネクタ 14942">
                        <a:extLst>
                          <a:ext uri="{FF2B5EF4-FFF2-40B4-BE49-F238E27FC236}">
                            <a16:creationId xmlns:a16="http://schemas.microsoft.com/office/drawing/2014/main" id="{AF60F985-7E76-9E8B-35B5-E79E39D702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4" name="直線コネクタ 14943">
                        <a:extLst>
                          <a:ext uri="{FF2B5EF4-FFF2-40B4-BE49-F238E27FC236}">
                            <a16:creationId xmlns:a16="http://schemas.microsoft.com/office/drawing/2014/main" id="{D281B823-7E57-E01B-76FB-D72C270351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5" name="直線コネクタ 14944">
                        <a:extLst>
                          <a:ext uri="{FF2B5EF4-FFF2-40B4-BE49-F238E27FC236}">
                            <a16:creationId xmlns:a16="http://schemas.microsoft.com/office/drawing/2014/main" id="{ABA1E78D-5626-7EB6-6CC3-A5FB60A041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6" name="直線コネクタ 14945">
                        <a:extLst>
                          <a:ext uri="{FF2B5EF4-FFF2-40B4-BE49-F238E27FC236}">
                            <a16:creationId xmlns:a16="http://schemas.microsoft.com/office/drawing/2014/main" id="{5F7A5CE4-B379-1D65-B133-7D1D6DD1C9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7" name="直線コネクタ 14946">
                        <a:extLst>
                          <a:ext uri="{FF2B5EF4-FFF2-40B4-BE49-F238E27FC236}">
                            <a16:creationId xmlns:a16="http://schemas.microsoft.com/office/drawing/2014/main" id="{F40B6B01-6A36-27E4-64C8-2BFE2C346E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8" name="直線コネクタ 14947">
                        <a:extLst>
                          <a:ext uri="{FF2B5EF4-FFF2-40B4-BE49-F238E27FC236}">
                            <a16:creationId xmlns:a16="http://schemas.microsoft.com/office/drawing/2014/main" id="{03504431-FAA4-FAB3-5020-E288655FB7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9" name="直線コネクタ 14948">
                        <a:extLst>
                          <a:ext uri="{FF2B5EF4-FFF2-40B4-BE49-F238E27FC236}">
                            <a16:creationId xmlns:a16="http://schemas.microsoft.com/office/drawing/2014/main" id="{D31FBE3F-86FD-7448-F55A-ACC278D5FC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0" name="直線コネクタ 14949">
                        <a:extLst>
                          <a:ext uri="{FF2B5EF4-FFF2-40B4-BE49-F238E27FC236}">
                            <a16:creationId xmlns:a16="http://schemas.microsoft.com/office/drawing/2014/main" id="{25446218-BCE2-720E-2BBA-FD7F8D802B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1" name="直線コネクタ 14950">
                        <a:extLst>
                          <a:ext uri="{FF2B5EF4-FFF2-40B4-BE49-F238E27FC236}">
                            <a16:creationId xmlns:a16="http://schemas.microsoft.com/office/drawing/2014/main" id="{79F7B906-50D6-6C0D-7FBF-5CE3A2FB28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2" name="直線コネクタ 14951">
                        <a:extLst>
                          <a:ext uri="{FF2B5EF4-FFF2-40B4-BE49-F238E27FC236}">
                            <a16:creationId xmlns:a16="http://schemas.microsoft.com/office/drawing/2014/main" id="{C3B6FDCE-7D5C-0312-87AC-4D9288598D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3" name="直線コネクタ 14952">
                        <a:extLst>
                          <a:ext uri="{FF2B5EF4-FFF2-40B4-BE49-F238E27FC236}">
                            <a16:creationId xmlns:a16="http://schemas.microsoft.com/office/drawing/2014/main" id="{571DFA09-13E6-F0A2-25BE-CA76109F8B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4" name="直線コネクタ 14953">
                        <a:extLst>
                          <a:ext uri="{FF2B5EF4-FFF2-40B4-BE49-F238E27FC236}">
                            <a16:creationId xmlns:a16="http://schemas.microsoft.com/office/drawing/2014/main" id="{E5041F9E-ADF5-3753-D4A0-F20C404979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5" name="直線コネクタ 14954">
                        <a:extLst>
                          <a:ext uri="{FF2B5EF4-FFF2-40B4-BE49-F238E27FC236}">
                            <a16:creationId xmlns:a16="http://schemas.microsoft.com/office/drawing/2014/main" id="{984C5056-E7CD-C48E-0624-73ABE9761D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6" name="直線コネクタ 14955">
                        <a:extLst>
                          <a:ext uri="{FF2B5EF4-FFF2-40B4-BE49-F238E27FC236}">
                            <a16:creationId xmlns:a16="http://schemas.microsoft.com/office/drawing/2014/main" id="{EF43A2FC-0314-1DEB-0E01-808950375E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7" name="直線コネクタ 14956">
                        <a:extLst>
                          <a:ext uri="{FF2B5EF4-FFF2-40B4-BE49-F238E27FC236}">
                            <a16:creationId xmlns:a16="http://schemas.microsoft.com/office/drawing/2014/main" id="{5E18C248-82FB-CB4D-8B38-65100FF43D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925" name="グループ化 14924">
                      <a:extLst>
                        <a:ext uri="{FF2B5EF4-FFF2-40B4-BE49-F238E27FC236}">
                          <a16:creationId xmlns:a16="http://schemas.microsoft.com/office/drawing/2014/main" id="{B05A09EB-F033-D4C7-6AAE-4C974AC327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26" name="直線コネクタ 14925">
                        <a:extLst>
                          <a:ext uri="{FF2B5EF4-FFF2-40B4-BE49-F238E27FC236}">
                            <a16:creationId xmlns:a16="http://schemas.microsoft.com/office/drawing/2014/main" id="{F68549F8-9026-3E14-83E8-1FFCA4B0EF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7" name="直線コネクタ 14926">
                        <a:extLst>
                          <a:ext uri="{FF2B5EF4-FFF2-40B4-BE49-F238E27FC236}">
                            <a16:creationId xmlns:a16="http://schemas.microsoft.com/office/drawing/2014/main" id="{237914DF-82DB-74C4-E2C7-A4C72E7A75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8" name="直線コネクタ 14927">
                        <a:extLst>
                          <a:ext uri="{FF2B5EF4-FFF2-40B4-BE49-F238E27FC236}">
                            <a16:creationId xmlns:a16="http://schemas.microsoft.com/office/drawing/2014/main" id="{7FB59F50-E4B9-BE90-6B4B-B96565DA91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9" name="直線コネクタ 14928">
                        <a:extLst>
                          <a:ext uri="{FF2B5EF4-FFF2-40B4-BE49-F238E27FC236}">
                            <a16:creationId xmlns:a16="http://schemas.microsoft.com/office/drawing/2014/main" id="{6B7BFDE8-BE41-06C6-4733-50878809AF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0" name="直線コネクタ 14929">
                        <a:extLst>
                          <a:ext uri="{FF2B5EF4-FFF2-40B4-BE49-F238E27FC236}">
                            <a16:creationId xmlns:a16="http://schemas.microsoft.com/office/drawing/2014/main" id="{F0969CB3-5C47-80F5-280A-9DF0DCAC66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1" name="直線コネクタ 14930">
                        <a:extLst>
                          <a:ext uri="{FF2B5EF4-FFF2-40B4-BE49-F238E27FC236}">
                            <a16:creationId xmlns:a16="http://schemas.microsoft.com/office/drawing/2014/main" id="{B7ED5BE7-1C33-6377-D1C8-ABE137A3DF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2" name="直線コネクタ 14931">
                        <a:extLst>
                          <a:ext uri="{FF2B5EF4-FFF2-40B4-BE49-F238E27FC236}">
                            <a16:creationId xmlns:a16="http://schemas.microsoft.com/office/drawing/2014/main" id="{7AB95379-383D-F514-9FD4-EB163B471C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3" name="直線コネクタ 14932">
                        <a:extLst>
                          <a:ext uri="{FF2B5EF4-FFF2-40B4-BE49-F238E27FC236}">
                            <a16:creationId xmlns:a16="http://schemas.microsoft.com/office/drawing/2014/main" id="{1B30CC5B-0354-3367-760B-DFA31595FE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4" name="直線コネクタ 14933">
                        <a:extLst>
                          <a:ext uri="{FF2B5EF4-FFF2-40B4-BE49-F238E27FC236}">
                            <a16:creationId xmlns:a16="http://schemas.microsoft.com/office/drawing/2014/main" id="{6F74479A-9455-2701-0B97-6BAA0F90EB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5" name="直線コネクタ 14934">
                        <a:extLst>
                          <a:ext uri="{FF2B5EF4-FFF2-40B4-BE49-F238E27FC236}">
                            <a16:creationId xmlns:a16="http://schemas.microsoft.com/office/drawing/2014/main" id="{C67CA34A-9FEE-A364-F9BD-D0B255A4E5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6" name="直線コネクタ 14935">
                        <a:extLst>
                          <a:ext uri="{FF2B5EF4-FFF2-40B4-BE49-F238E27FC236}">
                            <a16:creationId xmlns:a16="http://schemas.microsoft.com/office/drawing/2014/main" id="{2411FDF1-8071-B77E-4D41-B74ED9BBB4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7" name="直線コネクタ 14936">
                        <a:extLst>
                          <a:ext uri="{FF2B5EF4-FFF2-40B4-BE49-F238E27FC236}">
                            <a16:creationId xmlns:a16="http://schemas.microsoft.com/office/drawing/2014/main" id="{BCD901DE-10A4-BA86-A9D9-F9E032D54A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8" name="直線コネクタ 14937">
                        <a:extLst>
                          <a:ext uri="{FF2B5EF4-FFF2-40B4-BE49-F238E27FC236}">
                            <a16:creationId xmlns:a16="http://schemas.microsoft.com/office/drawing/2014/main" id="{429CAB4C-07EB-099D-964F-4BD0F9E5DE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9" name="直線コネクタ 14938">
                        <a:extLst>
                          <a:ext uri="{FF2B5EF4-FFF2-40B4-BE49-F238E27FC236}">
                            <a16:creationId xmlns:a16="http://schemas.microsoft.com/office/drawing/2014/main" id="{0C4B9D6D-C70B-DB9E-1DAC-341E645985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0" name="直線コネクタ 14939">
                        <a:extLst>
                          <a:ext uri="{FF2B5EF4-FFF2-40B4-BE49-F238E27FC236}">
                            <a16:creationId xmlns:a16="http://schemas.microsoft.com/office/drawing/2014/main" id="{E4EBB9ED-E5F4-2909-1F64-31CD63FA2F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1" name="直線コネクタ 14940">
                        <a:extLst>
                          <a:ext uri="{FF2B5EF4-FFF2-40B4-BE49-F238E27FC236}">
                            <a16:creationId xmlns:a16="http://schemas.microsoft.com/office/drawing/2014/main" id="{B4BD1EFC-DB97-3208-EA20-395D4208FA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0" name="グループ化 14819">
                    <a:extLst>
                      <a:ext uri="{FF2B5EF4-FFF2-40B4-BE49-F238E27FC236}">
                        <a16:creationId xmlns:a16="http://schemas.microsoft.com/office/drawing/2014/main" id="{083D9B09-7084-17DB-336C-D0CC905A47D6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90" name="グループ化 14889">
                      <a:extLst>
                        <a:ext uri="{FF2B5EF4-FFF2-40B4-BE49-F238E27FC236}">
                          <a16:creationId xmlns:a16="http://schemas.microsoft.com/office/drawing/2014/main" id="{7EA6FD09-E25B-592D-65D5-5D5312137D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08" name="直線コネクタ 14907">
                        <a:extLst>
                          <a:ext uri="{FF2B5EF4-FFF2-40B4-BE49-F238E27FC236}">
                            <a16:creationId xmlns:a16="http://schemas.microsoft.com/office/drawing/2014/main" id="{78FB137B-27C6-E5AB-3D39-F0C0D93838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9" name="直線コネクタ 14908">
                        <a:extLst>
                          <a:ext uri="{FF2B5EF4-FFF2-40B4-BE49-F238E27FC236}">
                            <a16:creationId xmlns:a16="http://schemas.microsoft.com/office/drawing/2014/main" id="{1CA1E3AE-367B-0A7B-D295-24B730DEFF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0" name="直線コネクタ 14909">
                        <a:extLst>
                          <a:ext uri="{FF2B5EF4-FFF2-40B4-BE49-F238E27FC236}">
                            <a16:creationId xmlns:a16="http://schemas.microsoft.com/office/drawing/2014/main" id="{83212E94-E435-D2BF-6318-9FA5ECF976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1" name="直線コネクタ 14910">
                        <a:extLst>
                          <a:ext uri="{FF2B5EF4-FFF2-40B4-BE49-F238E27FC236}">
                            <a16:creationId xmlns:a16="http://schemas.microsoft.com/office/drawing/2014/main" id="{62B61ADC-C596-DDF7-264F-24E484CF2E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2" name="直線コネクタ 14911">
                        <a:extLst>
                          <a:ext uri="{FF2B5EF4-FFF2-40B4-BE49-F238E27FC236}">
                            <a16:creationId xmlns:a16="http://schemas.microsoft.com/office/drawing/2014/main" id="{60129535-55D2-043F-DAE3-A9A7EC8BD5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3" name="直線コネクタ 14912">
                        <a:extLst>
                          <a:ext uri="{FF2B5EF4-FFF2-40B4-BE49-F238E27FC236}">
                            <a16:creationId xmlns:a16="http://schemas.microsoft.com/office/drawing/2014/main" id="{CF238DAF-71F1-1C81-3598-2235EE51E8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4" name="直線コネクタ 14913">
                        <a:extLst>
                          <a:ext uri="{FF2B5EF4-FFF2-40B4-BE49-F238E27FC236}">
                            <a16:creationId xmlns:a16="http://schemas.microsoft.com/office/drawing/2014/main" id="{A03B56B0-5A1A-8121-C50D-D13FF80159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5" name="直線コネクタ 14914">
                        <a:extLst>
                          <a:ext uri="{FF2B5EF4-FFF2-40B4-BE49-F238E27FC236}">
                            <a16:creationId xmlns:a16="http://schemas.microsoft.com/office/drawing/2014/main" id="{38909A1A-F699-03D7-5560-14CDA2015D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6" name="直線コネクタ 14915">
                        <a:extLst>
                          <a:ext uri="{FF2B5EF4-FFF2-40B4-BE49-F238E27FC236}">
                            <a16:creationId xmlns:a16="http://schemas.microsoft.com/office/drawing/2014/main" id="{71B230A0-67C5-3DFD-0AE3-1337C20A10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7" name="直線コネクタ 14916">
                        <a:extLst>
                          <a:ext uri="{FF2B5EF4-FFF2-40B4-BE49-F238E27FC236}">
                            <a16:creationId xmlns:a16="http://schemas.microsoft.com/office/drawing/2014/main" id="{9C9494D3-95CB-F497-01A8-5B8ACD369B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8" name="直線コネクタ 14917">
                        <a:extLst>
                          <a:ext uri="{FF2B5EF4-FFF2-40B4-BE49-F238E27FC236}">
                            <a16:creationId xmlns:a16="http://schemas.microsoft.com/office/drawing/2014/main" id="{69C2469D-0AE4-398F-2921-EE32771893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9" name="直線コネクタ 14918">
                        <a:extLst>
                          <a:ext uri="{FF2B5EF4-FFF2-40B4-BE49-F238E27FC236}">
                            <a16:creationId xmlns:a16="http://schemas.microsoft.com/office/drawing/2014/main" id="{D90F8D74-8222-C3E2-C30F-D34439B64D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0" name="直線コネクタ 14919">
                        <a:extLst>
                          <a:ext uri="{FF2B5EF4-FFF2-40B4-BE49-F238E27FC236}">
                            <a16:creationId xmlns:a16="http://schemas.microsoft.com/office/drawing/2014/main" id="{65046B90-632D-D5D2-EE75-8433A992F9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1" name="直線コネクタ 14920">
                        <a:extLst>
                          <a:ext uri="{FF2B5EF4-FFF2-40B4-BE49-F238E27FC236}">
                            <a16:creationId xmlns:a16="http://schemas.microsoft.com/office/drawing/2014/main" id="{F0F8C99F-78B8-8257-BE64-0505A8124E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2" name="直線コネクタ 14921">
                        <a:extLst>
                          <a:ext uri="{FF2B5EF4-FFF2-40B4-BE49-F238E27FC236}">
                            <a16:creationId xmlns:a16="http://schemas.microsoft.com/office/drawing/2014/main" id="{B567A3E5-C3A0-4155-7F69-3A295BB0EE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3" name="直線コネクタ 14922">
                        <a:extLst>
                          <a:ext uri="{FF2B5EF4-FFF2-40B4-BE49-F238E27FC236}">
                            <a16:creationId xmlns:a16="http://schemas.microsoft.com/office/drawing/2014/main" id="{B0A54FFB-F44B-BE84-76C6-1D3C3F905B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1" name="グループ化 14890">
                      <a:extLst>
                        <a:ext uri="{FF2B5EF4-FFF2-40B4-BE49-F238E27FC236}">
                          <a16:creationId xmlns:a16="http://schemas.microsoft.com/office/drawing/2014/main" id="{AC61E6AE-8649-85F0-1F69-E7E6D04E5D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92" name="直線コネクタ 14891">
                        <a:extLst>
                          <a:ext uri="{FF2B5EF4-FFF2-40B4-BE49-F238E27FC236}">
                            <a16:creationId xmlns:a16="http://schemas.microsoft.com/office/drawing/2014/main" id="{F525ACAB-AD95-89AB-B526-A862568632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3" name="直線コネクタ 14892">
                        <a:extLst>
                          <a:ext uri="{FF2B5EF4-FFF2-40B4-BE49-F238E27FC236}">
                            <a16:creationId xmlns:a16="http://schemas.microsoft.com/office/drawing/2014/main" id="{E57E3870-ED1B-A070-F875-7B78B993F9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4" name="直線コネクタ 14893">
                        <a:extLst>
                          <a:ext uri="{FF2B5EF4-FFF2-40B4-BE49-F238E27FC236}">
                            <a16:creationId xmlns:a16="http://schemas.microsoft.com/office/drawing/2014/main" id="{E6127FB7-2CB4-7E10-1F39-AD08CD7C4D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5" name="直線コネクタ 14894">
                        <a:extLst>
                          <a:ext uri="{FF2B5EF4-FFF2-40B4-BE49-F238E27FC236}">
                            <a16:creationId xmlns:a16="http://schemas.microsoft.com/office/drawing/2014/main" id="{7B407010-A551-CEED-4856-2127031523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6" name="直線コネクタ 14895">
                        <a:extLst>
                          <a:ext uri="{FF2B5EF4-FFF2-40B4-BE49-F238E27FC236}">
                            <a16:creationId xmlns:a16="http://schemas.microsoft.com/office/drawing/2014/main" id="{D1377DE7-D0B2-1046-FDE4-3F65532172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7" name="直線コネクタ 14896">
                        <a:extLst>
                          <a:ext uri="{FF2B5EF4-FFF2-40B4-BE49-F238E27FC236}">
                            <a16:creationId xmlns:a16="http://schemas.microsoft.com/office/drawing/2014/main" id="{78A793AB-DC87-F86A-1B95-AEA95097CD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8" name="直線コネクタ 14897">
                        <a:extLst>
                          <a:ext uri="{FF2B5EF4-FFF2-40B4-BE49-F238E27FC236}">
                            <a16:creationId xmlns:a16="http://schemas.microsoft.com/office/drawing/2014/main" id="{A5664BF1-7218-BE94-31EF-D7BA2BD81E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9" name="直線コネクタ 14898">
                        <a:extLst>
                          <a:ext uri="{FF2B5EF4-FFF2-40B4-BE49-F238E27FC236}">
                            <a16:creationId xmlns:a16="http://schemas.microsoft.com/office/drawing/2014/main" id="{55B6663C-7881-C5D7-A865-092142B98A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0" name="直線コネクタ 14899">
                        <a:extLst>
                          <a:ext uri="{FF2B5EF4-FFF2-40B4-BE49-F238E27FC236}">
                            <a16:creationId xmlns:a16="http://schemas.microsoft.com/office/drawing/2014/main" id="{32699F28-6B0F-B10F-D15F-FDA4D57BE3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1" name="直線コネクタ 14900">
                        <a:extLst>
                          <a:ext uri="{FF2B5EF4-FFF2-40B4-BE49-F238E27FC236}">
                            <a16:creationId xmlns:a16="http://schemas.microsoft.com/office/drawing/2014/main" id="{60CE3695-42BD-118E-073B-77570F6F91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2" name="直線コネクタ 14901">
                        <a:extLst>
                          <a:ext uri="{FF2B5EF4-FFF2-40B4-BE49-F238E27FC236}">
                            <a16:creationId xmlns:a16="http://schemas.microsoft.com/office/drawing/2014/main" id="{55236763-0FB5-56FB-D6DD-6C11C7D934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3" name="直線コネクタ 14902">
                        <a:extLst>
                          <a:ext uri="{FF2B5EF4-FFF2-40B4-BE49-F238E27FC236}">
                            <a16:creationId xmlns:a16="http://schemas.microsoft.com/office/drawing/2014/main" id="{3E4161F9-C6E0-8FB0-7E73-966A8CABC1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4" name="直線コネクタ 14903">
                        <a:extLst>
                          <a:ext uri="{FF2B5EF4-FFF2-40B4-BE49-F238E27FC236}">
                            <a16:creationId xmlns:a16="http://schemas.microsoft.com/office/drawing/2014/main" id="{0B73ACBB-A08C-37C6-C626-26CA38D2A6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5" name="直線コネクタ 14904">
                        <a:extLst>
                          <a:ext uri="{FF2B5EF4-FFF2-40B4-BE49-F238E27FC236}">
                            <a16:creationId xmlns:a16="http://schemas.microsoft.com/office/drawing/2014/main" id="{2DC3435A-C8A7-5049-8729-40774B17C7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6" name="直線コネクタ 14905">
                        <a:extLst>
                          <a:ext uri="{FF2B5EF4-FFF2-40B4-BE49-F238E27FC236}">
                            <a16:creationId xmlns:a16="http://schemas.microsoft.com/office/drawing/2014/main" id="{153228B7-A93D-9067-B364-B64EE02200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7" name="直線コネクタ 14906">
                        <a:extLst>
                          <a:ext uri="{FF2B5EF4-FFF2-40B4-BE49-F238E27FC236}">
                            <a16:creationId xmlns:a16="http://schemas.microsoft.com/office/drawing/2014/main" id="{A5B95572-968C-3A74-7AD6-89B1456F49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1" name="グループ化 14820">
                    <a:extLst>
                      <a:ext uri="{FF2B5EF4-FFF2-40B4-BE49-F238E27FC236}">
                        <a16:creationId xmlns:a16="http://schemas.microsoft.com/office/drawing/2014/main" id="{5EC0C1FB-8F0B-0B5C-7CD9-814C88B5CC65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56" name="グループ化 14855">
                      <a:extLst>
                        <a:ext uri="{FF2B5EF4-FFF2-40B4-BE49-F238E27FC236}">
                          <a16:creationId xmlns:a16="http://schemas.microsoft.com/office/drawing/2014/main" id="{28B74149-DF63-A535-16D8-A71434E192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74" name="直線コネクタ 14873">
                        <a:extLst>
                          <a:ext uri="{FF2B5EF4-FFF2-40B4-BE49-F238E27FC236}">
                            <a16:creationId xmlns:a16="http://schemas.microsoft.com/office/drawing/2014/main" id="{709559F1-6146-9401-AB22-BEF5C86054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5" name="直線コネクタ 14874">
                        <a:extLst>
                          <a:ext uri="{FF2B5EF4-FFF2-40B4-BE49-F238E27FC236}">
                            <a16:creationId xmlns:a16="http://schemas.microsoft.com/office/drawing/2014/main" id="{DDD43D81-A6C3-3CD2-A230-C0595F490A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6" name="直線コネクタ 14875">
                        <a:extLst>
                          <a:ext uri="{FF2B5EF4-FFF2-40B4-BE49-F238E27FC236}">
                            <a16:creationId xmlns:a16="http://schemas.microsoft.com/office/drawing/2014/main" id="{9199E985-22C3-2902-FCB4-EF1E397DDD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7" name="直線コネクタ 14876">
                        <a:extLst>
                          <a:ext uri="{FF2B5EF4-FFF2-40B4-BE49-F238E27FC236}">
                            <a16:creationId xmlns:a16="http://schemas.microsoft.com/office/drawing/2014/main" id="{95F62F99-E0EA-AD2D-AE14-440191ACDC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8" name="直線コネクタ 14877">
                        <a:extLst>
                          <a:ext uri="{FF2B5EF4-FFF2-40B4-BE49-F238E27FC236}">
                            <a16:creationId xmlns:a16="http://schemas.microsoft.com/office/drawing/2014/main" id="{FACA5E2F-F72C-3F6B-5012-6061ED67EC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9" name="直線コネクタ 14878">
                        <a:extLst>
                          <a:ext uri="{FF2B5EF4-FFF2-40B4-BE49-F238E27FC236}">
                            <a16:creationId xmlns:a16="http://schemas.microsoft.com/office/drawing/2014/main" id="{5C9974F0-D6A0-7C07-2553-E104BFBD8C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0" name="直線コネクタ 14879">
                        <a:extLst>
                          <a:ext uri="{FF2B5EF4-FFF2-40B4-BE49-F238E27FC236}">
                            <a16:creationId xmlns:a16="http://schemas.microsoft.com/office/drawing/2014/main" id="{34BE83EA-B019-9939-8E46-6C17836C79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1" name="直線コネクタ 14880">
                        <a:extLst>
                          <a:ext uri="{FF2B5EF4-FFF2-40B4-BE49-F238E27FC236}">
                            <a16:creationId xmlns:a16="http://schemas.microsoft.com/office/drawing/2014/main" id="{61010138-164E-0629-AB9F-EA2BA992B1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2" name="直線コネクタ 14881">
                        <a:extLst>
                          <a:ext uri="{FF2B5EF4-FFF2-40B4-BE49-F238E27FC236}">
                            <a16:creationId xmlns:a16="http://schemas.microsoft.com/office/drawing/2014/main" id="{2C42E849-5F68-4F4C-9D04-9A1F9CA32F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3" name="直線コネクタ 14882">
                        <a:extLst>
                          <a:ext uri="{FF2B5EF4-FFF2-40B4-BE49-F238E27FC236}">
                            <a16:creationId xmlns:a16="http://schemas.microsoft.com/office/drawing/2014/main" id="{1F5F2B2B-63BF-F84F-835E-92E92D61F9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4" name="直線コネクタ 14883">
                        <a:extLst>
                          <a:ext uri="{FF2B5EF4-FFF2-40B4-BE49-F238E27FC236}">
                            <a16:creationId xmlns:a16="http://schemas.microsoft.com/office/drawing/2014/main" id="{5B39DF39-9FB9-45EB-06F2-C78052F70A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5" name="直線コネクタ 14884">
                        <a:extLst>
                          <a:ext uri="{FF2B5EF4-FFF2-40B4-BE49-F238E27FC236}">
                            <a16:creationId xmlns:a16="http://schemas.microsoft.com/office/drawing/2014/main" id="{9023DC75-DB8B-6866-5984-012FBD2C17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6" name="直線コネクタ 14885">
                        <a:extLst>
                          <a:ext uri="{FF2B5EF4-FFF2-40B4-BE49-F238E27FC236}">
                            <a16:creationId xmlns:a16="http://schemas.microsoft.com/office/drawing/2014/main" id="{D14465E5-E2BA-D093-104F-66C64C9DA8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7" name="直線コネクタ 14886">
                        <a:extLst>
                          <a:ext uri="{FF2B5EF4-FFF2-40B4-BE49-F238E27FC236}">
                            <a16:creationId xmlns:a16="http://schemas.microsoft.com/office/drawing/2014/main" id="{DC5E02B7-B931-9890-A426-D415FBE116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8" name="直線コネクタ 14887">
                        <a:extLst>
                          <a:ext uri="{FF2B5EF4-FFF2-40B4-BE49-F238E27FC236}">
                            <a16:creationId xmlns:a16="http://schemas.microsoft.com/office/drawing/2014/main" id="{D7455929-9391-5638-4A96-F455A174DE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9" name="直線コネクタ 14888">
                        <a:extLst>
                          <a:ext uri="{FF2B5EF4-FFF2-40B4-BE49-F238E27FC236}">
                            <a16:creationId xmlns:a16="http://schemas.microsoft.com/office/drawing/2014/main" id="{0A3588DC-D82D-7CEC-69CF-21B742C5F0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7" name="グループ化 14856">
                      <a:extLst>
                        <a:ext uri="{FF2B5EF4-FFF2-40B4-BE49-F238E27FC236}">
                          <a16:creationId xmlns:a16="http://schemas.microsoft.com/office/drawing/2014/main" id="{B3C57D0B-80A8-1018-61D2-7D383FC8EB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58" name="直線コネクタ 14857">
                        <a:extLst>
                          <a:ext uri="{FF2B5EF4-FFF2-40B4-BE49-F238E27FC236}">
                            <a16:creationId xmlns:a16="http://schemas.microsoft.com/office/drawing/2014/main" id="{DBDBE67B-A7B4-509C-8302-8E128B3FCF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59" name="直線コネクタ 14858">
                        <a:extLst>
                          <a:ext uri="{FF2B5EF4-FFF2-40B4-BE49-F238E27FC236}">
                            <a16:creationId xmlns:a16="http://schemas.microsoft.com/office/drawing/2014/main" id="{8147C407-F645-42DA-93CC-5B92B3C619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0" name="直線コネクタ 14859">
                        <a:extLst>
                          <a:ext uri="{FF2B5EF4-FFF2-40B4-BE49-F238E27FC236}">
                            <a16:creationId xmlns:a16="http://schemas.microsoft.com/office/drawing/2014/main" id="{BA6CEF2A-1313-E91C-4BF2-02D04C6FC9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1" name="直線コネクタ 14860">
                        <a:extLst>
                          <a:ext uri="{FF2B5EF4-FFF2-40B4-BE49-F238E27FC236}">
                            <a16:creationId xmlns:a16="http://schemas.microsoft.com/office/drawing/2014/main" id="{8A730F73-037B-2850-390A-D50E033CB9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2" name="直線コネクタ 14861">
                        <a:extLst>
                          <a:ext uri="{FF2B5EF4-FFF2-40B4-BE49-F238E27FC236}">
                            <a16:creationId xmlns:a16="http://schemas.microsoft.com/office/drawing/2014/main" id="{AE9DD4D3-55F0-1AC3-A3AB-3F4F1463B4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3" name="直線コネクタ 14862">
                        <a:extLst>
                          <a:ext uri="{FF2B5EF4-FFF2-40B4-BE49-F238E27FC236}">
                            <a16:creationId xmlns:a16="http://schemas.microsoft.com/office/drawing/2014/main" id="{2266F38D-ECC5-8624-57BC-A211D8F88C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4" name="直線コネクタ 14863">
                        <a:extLst>
                          <a:ext uri="{FF2B5EF4-FFF2-40B4-BE49-F238E27FC236}">
                            <a16:creationId xmlns:a16="http://schemas.microsoft.com/office/drawing/2014/main" id="{1832C435-CC89-80D9-07BA-318A638ED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5" name="直線コネクタ 14864">
                        <a:extLst>
                          <a:ext uri="{FF2B5EF4-FFF2-40B4-BE49-F238E27FC236}">
                            <a16:creationId xmlns:a16="http://schemas.microsoft.com/office/drawing/2014/main" id="{BB04733C-DBA8-CFCC-796B-6A8CC73080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6" name="直線コネクタ 14865">
                        <a:extLst>
                          <a:ext uri="{FF2B5EF4-FFF2-40B4-BE49-F238E27FC236}">
                            <a16:creationId xmlns:a16="http://schemas.microsoft.com/office/drawing/2014/main" id="{5497761C-05BD-3B57-863B-F831BDD47D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7" name="直線コネクタ 14866">
                        <a:extLst>
                          <a:ext uri="{FF2B5EF4-FFF2-40B4-BE49-F238E27FC236}">
                            <a16:creationId xmlns:a16="http://schemas.microsoft.com/office/drawing/2014/main" id="{06809078-786A-0965-904C-62FE79C9BC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8" name="直線コネクタ 14867">
                        <a:extLst>
                          <a:ext uri="{FF2B5EF4-FFF2-40B4-BE49-F238E27FC236}">
                            <a16:creationId xmlns:a16="http://schemas.microsoft.com/office/drawing/2014/main" id="{AFB413B7-AA8A-689A-CBA5-0667DBB803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9" name="直線コネクタ 14868">
                        <a:extLst>
                          <a:ext uri="{FF2B5EF4-FFF2-40B4-BE49-F238E27FC236}">
                            <a16:creationId xmlns:a16="http://schemas.microsoft.com/office/drawing/2014/main" id="{E52E3712-EA7C-27ED-4819-9BC3E9D30B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0" name="直線コネクタ 14869">
                        <a:extLst>
                          <a:ext uri="{FF2B5EF4-FFF2-40B4-BE49-F238E27FC236}">
                            <a16:creationId xmlns:a16="http://schemas.microsoft.com/office/drawing/2014/main" id="{856EA8A5-6013-F41D-49CB-5AC125FE85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1" name="直線コネクタ 14870">
                        <a:extLst>
                          <a:ext uri="{FF2B5EF4-FFF2-40B4-BE49-F238E27FC236}">
                            <a16:creationId xmlns:a16="http://schemas.microsoft.com/office/drawing/2014/main" id="{282C6660-9B29-C65B-3629-BF462462BD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2" name="直線コネクタ 14871">
                        <a:extLst>
                          <a:ext uri="{FF2B5EF4-FFF2-40B4-BE49-F238E27FC236}">
                            <a16:creationId xmlns:a16="http://schemas.microsoft.com/office/drawing/2014/main" id="{75C4F5F6-4F28-B908-50F0-4A12A2D9F8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3" name="直線コネクタ 14872">
                        <a:extLst>
                          <a:ext uri="{FF2B5EF4-FFF2-40B4-BE49-F238E27FC236}">
                            <a16:creationId xmlns:a16="http://schemas.microsoft.com/office/drawing/2014/main" id="{94994027-DEB5-70C7-1B05-00AFDAC43A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2" name="グループ化 14821">
                    <a:extLst>
                      <a:ext uri="{FF2B5EF4-FFF2-40B4-BE49-F238E27FC236}">
                        <a16:creationId xmlns:a16="http://schemas.microsoft.com/office/drawing/2014/main" id="{169C7A63-1CD6-7021-6CC1-D74B6D270850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40" name="直線コネクタ 14839">
                      <a:extLst>
                        <a:ext uri="{FF2B5EF4-FFF2-40B4-BE49-F238E27FC236}">
                          <a16:creationId xmlns:a16="http://schemas.microsoft.com/office/drawing/2014/main" id="{5EAB3EA8-64ED-2BF7-BBD8-581C1F9E56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1" name="直線コネクタ 14840">
                      <a:extLst>
                        <a:ext uri="{FF2B5EF4-FFF2-40B4-BE49-F238E27FC236}">
                          <a16:creationId xmlns:a16="http://schemas.microsoft.com/office/drawing/2014/main" id="{4AE3F420-10F6-A3B9-2F50-24C32D9D20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2" name="直線コネクタ 14841">
                      <a:extLst>
                        <a:ext uri="{FF2B5EF4-FFF2-40B4-BE49-F238E27FC236}">
                          <a16:creationId xmlns:a16="http://schemas.microsoft.com/office/drawing/2014/main" id="{FC14A079-220D-260B-F184-91D809EA04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3" name="直線コネクタ 14842">
                      <a:extLst>
                        <a:ext uri="{FF2B5EF4-FFF2-40B4-BE49-F238E27FC236}">
                          <a16:creationId xmlns:a16="http://schemas.microsoft.com/office/drawing/2014/main" id="{39614F69-37DA-E6D7-2C55-309FBDE592E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4" name="直線コネクタ 14843">
                      <a:extLst>
                        <a:ext uri="{FF2B5EF4-FFF2-40B4-BE49-F238E27FC236}">
                          <a16:creationId xmlns:a16="http://schemas.microsoft.com/office/drawing/2014/main" id="{B91F9744-232C-2986-4503-AD1756DFFA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5" name="直線コネクタ 14844">
                      <a:extLst>
                        <a:ext uri="{FF2B5EF4-FFF2-40B4-BE49-F238E27FC236}">
                          <a16:creationId xmlns:a16="http://schemas.microsoft.com/office/drawing/2014/main" id="{AF599C1D-4524-7949-BFED-3FC9C32520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6" name="直線コネクタ 14845">
                      <a:extLst>
                        <a:ext uri="{FF2B5EF4-FFF2-40B4-BE49-F238E27FC236}">
                          <a16:creationId xmlns:a16="http://schemas.microsoft.com/office/drawing/2014/main" id="{D620BB29-CBBF-2495-8321-CB4EC5CC00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7" name="直線コネクタ 14846">
                      <a:extLst>
                        <a:ext uri="{FF2B5EF4-FFF2-40B4-BE49-F238E27FC236}">
                          <a16:creationId xmlns:a16="http://schemas.microsoft.com/office/drawing/2014/main" id="{0A058D80-7DD5-D0BF-70E1-F1BE481E63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8" name="直線コネクタ 14847">
                      <a:extLst>
                        <a:ext uri="{FF2B5EF4-FFF2-40B4-BE49-F238E27FC236}">
                          <a16:creationId xmlns:a16="http://schemas.microsoft.com/office/drawing/2014/main" id="{E8B78128-E10C-69FE-AD19-5E07ADCAD4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9" name="直線コネクタ 14848">
                      <a:extLst>
                        <a:ext uri="{FF2B5EF4-FFF2-40B4-BE49-F238E27FC236}">
                          <a16:creationId xmlns:a16="http://schemas.microsoft.com/office/drawing/2014/main" id="{7CAD5042-E6B4-6818-C5EB-D70B80A007F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0" name="直線コネクタ 14849">
                      <a:extLst>
                        <a:ext uri="{FF2B5EF4-FFF2-40B4-BE49-F238E27FC236}">
                          <a16:creationId xmlns:a16="http://schemas.microsoft.com/office/drawing/2014/main" id="{A3E3170B-B477-4EDD-FA65-2B6AC94A83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1" name="直線コネクタ 14850">
                      <a:extLst>
                        <a:ext uri="{FF2B5EF4-FFF2-40B4-BE49-F238E27FC236}">
                          <a16:creationId xmlns:a16="http://schemas.microsoft.com/office/drawing/2014/main" id="{CCED2532-60B4-DA12-11B4-844A8E2FB5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2" name="直線コネクタ 14851">
                      <a:extLst>
                        <a:ext uri="{FF2B5EF4-FFF2-40B4-BE49-F238E27FC236}">
                          <a16:creationId xmlns:a16="http://schemas.microsoft.com/office/drawing/2014/main" id="{17CEAE7F-BB11-BEEA-744C-0FA2634313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3" name="直線コネクタ 14852">
                      <a:extLst>
                        <a:ext uri="{FF2B5EF4-FFF2-40B4-BE49-F238E27FC236}">
                          <a16:creationId xmlns:a16="http://schemas.microsoft.com/office/drawing/2014/main" id="{DD2C8199-AD51-BA89-F911-F16FAF27C6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4" name="直線コネクタ 14853">
                      <a:extLst>
                        <a:ext uri="{FF2B5EF4-FFF2-40B4-BE49-F238E27FC236}">
                          <a16:creationId xmlns:a16="http://schemas.microsoft.com/office/drawing/2014/main" id="{D8CE6F44-ED18-7DC6-DFD1-ADDCEB8855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5" name="直線コネクタ 14854">
                      <a:extLst>
                        <a:ext uri="{FF2B5EF4-FFF2-40B4-BE49-F238E27FC236}">
                          <a16:creationId xmlns:a16="http://schemas.microsoft.com/office/drawing/2014/main" id="{F9415FE7-369C-DA13-442E-CE8BC1C408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3" name="グループ化 14822">
                    <a:extLst>
                      <a:ext uri="{FF2B5EF4-FFF2-40B4-BE49-F238E27FC236}">
                        <a16:creationId xmlns:a16="http://schemas.microsoft.com/office/drawing/2014/main" id="{2D3C0912-79B1-A729-FAC3-516D82A46074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24" name="直線コネクタ 14823">
                      <a:extLst>
                        <a:ext uri="{FF2B5EF4-FFF2-40B4-BE49-F238E27FC236}">
                          <a16:creationId xmlns:a16="http://schemas.microsoft.com/office/drawing/2014/main" id="{D7414098-FDD9-8D19-081F-9A8B0D1A93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5" name="直線コネクタ 14824">
                      <a:extLst>
                        <a:ext uri="{FF2B5EF4-FFF2-40B4-BE49-F238E27FC236}">
                          <a16:creationId xmlns:a16="http://schemas.microsoft.com/office/drawing/2014/main" id="{7AAAE54F-3950-A3AA-14AE-EACA92F774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6" name="直線コネクタ 14825">
                      <a:extLst>
                        <a:ext uri="{FF2B5EF4-FFF2-40B4-BE49-F238E27FC236}">
                          <a16:creationId xmlns:a16="http://schemas.microsoft.com/office/drawing/2014/main" id="{B9C44706-C71B-042F-B238-407D5BBC1F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7" name="直線コネクタ 14826">
                      <a:extLst>
                        <a:ext uri="{FF2B5EF4-FFF2-40B4-BE49-F238E27FC236}">
                          <a16:creationId xmlns:a16="http://schemas.microsoft.com/office/drawing/2014/main" id="{202EE3E9-4B37-144B-3D65-AD8C918DB2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8" name="直線コネクタ 14827">
                      <a:extLst>
                        <a:ext uri="{FF2B5EF4-FFF2-40B4-BE49-F238E27FC236}">
                          <a16:creationId xmlns:a16="http://schemas.microsoft.com/office/drawing/2014/main" id="{72E174E6-5815-8E9C-2A43-FC9D0D38E7D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9" name="直線コネクタ 14828">
                      <a:extLst>
                        <a:ext uri="{FF2B5EF4-FFF2-40B4-BE49-F238E27FC236}">
                          <a16:creationId xmlns:a16="http://schemas.microsoft.com/office/drawing/2014/main" id="{AB8E6904-C8FA-23A7-0C6E-9A45109754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0" name="直線コネクタ 14829">
                      <a:extLst>
                        <a:ext uri="{FF2B5EF4-FFF2-40B4-BE49-F238E27FC236}">
                          <a16:creationId xmlns:a16="http://schemas.microsoft.com/office/drawing/2014/main" id="{7803285D-F900-9832-AD74-D985D809E8A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1" name="直線コネクタ 14830">
                      <a:extLst>
                        <a:ext uri="{FF2B5EF4-FFF2-40B4-BE49-F238E27FC236}">
                          <a16:creationId xmlns:a16="http://schemas.microsoft.com/office/drawing/2014/main" id="{347537AC-6169-7D78-7A9C-77871384A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2" name="直線コネクタ 14831">
                      <a:extLst>
                        <a:ext uri="{FF2B5EF4-FFF2-40B4-BE49-F238E27FC236}">
                          <a16:creationId xmlns:a16="http://schemas.microsoft.com/office/drawing/2014/main" id="{4CD32D26-7632-3B60-C7D6-A10DF8E6B6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3" name="直線コネクタ 14832">
                      <a:extLst>
                        <a:ext uri="{FF2B5EF4-FFF2-40B4-BE49-F238E27FC236}">
                          <a16:creationId xmlns:a16="http://schemas.microsoft.com/office/drawing/2014/main" id="{149BADB6-3B38-3E5D-E921-44C93DB3D5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4" name="直線コネクタ 14833">
                      <a:extLst>
                        <a:ext uri="{FF2B5EF4-FFF2-40B4-BE49-F238E27FC236}">
                          <a16:creationId xmlns:a16="http://schemas.microsoft.com/office/drawing/2014/main" id="{B4D54814-1002-34CF-84CE-57F533D1C1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5" name="直線コネクタ 14834">
                      <a:extLst>
                        <a:ext uri="{FF2B5EF4-FFF2-40B4-BE49-F238E27FC236}">
                          <a16:creationId xmlns:a16="http://schemas.microsoft.com/office/drawing/2014/main" id="{17145A8D-EFB6-5414-AD26-92964A1F36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6" name="直線コネクタ 14835">
                      <a:extLst>
                        <a:ext uri="{FF2B5EF4-FFF2-40B4-BE49-F238E27FC236}">
                          <a16:creationId xmlns:a16="http://schemas.microsoft.com/office/drawing/2014/main" id="{C612C406-868E-8B5A-229E-604C84D84A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7" name="直線コネクタ 14836">
                      <a:extLst>
                        <a:ext uri="{FF2B5EF4-FFF2-40B4-BE49-F238E27FC236}">
                          <a16:creationId xmlns:a16="http://schemas.microsoft.com/office/drawing/2014/main" id="{CFBFA0DD-5DD1-FBEA-1B84-0C2C570421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8" name="直線コネクタ 14837">
                      <a:extLst>
                        <a:ext uri="{FF2B5EF4-FFF2-40B4-BE49-F238E27FC236}">
                          <a16:creationId xmlns:a16="http://schemas.microsoft.com/office/drawing/2014/main" id="{753CC6C6-67A6-AA4E-2E6A-A8521D6A65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9" name="直線コネクタ 14838">
                      <a:extLst>
                        <a:ext uri="{FF2B5EF4-FFF2-40B4-BE49-F238E27FC236}">
                          <a16:creationId xmlns:a16="http://schemas.microsoft.com/office/drawing/2014/main" id="{89F28F36-B731-2403-6EBC-38E380F67C8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90" name="グループ化 14789">
                  <a:extLst>
                    <a:ext uri="{FF2B5EF4-FFF2-40B4-BE49-F238E27FC236}">
                      <a16:creationId xmlns:a16="http://schemas.microsoft.com/office/drawing/2014/main" id="{8B7C3E28-6534-982E-CACE-B7E6DC14B4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12" name="直線コネクタ 14811">
                    <a:extLst>
                      <a:ext uri="{FF2B5EF4-FFF2-40B4-BE49-F238E27FC236}">
                        <a16:creationId xmlns:a16="http://schemas.microsoft.com/office/drawing/2014/main" id="{9283A843-865C-FF15-C79B-E61C1D7735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3" name="直線コネクタ 14812">
                    <a:extLst>
                      <a:ext uri="{FF2B5EF4-FFF2-40B4-BE49-F238E27FC236}">
                        <a16:creationId xmlns:a16="http://schemas.microsoft.com/office/drawing/2014/main" id="{A6704D58-1179-5642-9356-50A8163A7E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4" name="直線コネクタ 14813">
                    <a:extLst>
                      <a:ext uri="{FF2B5EF4-FFF2-40B4-BE49-F238E27FC236}">
                        <a16:creationId xmlns:a16="http://schemas.microsoft.com/office/drawing/2014/main" id="{1DA1F92F-86D3-C135-E75E-D19E4F21D1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5" name="直線コネクタ 14814">
                    <a:extLst>
                      <a:ext uri="{FF2B5EF4-FFF2-40B4-BE49-F238E27FC236}">
                        <a16:creationId xmlns:a16="http://schemas.microsoft.com/office/drawing/2014/main" id="{D18E3140-CD45-82D7-CA52-EE0C89BD3D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6" name="直線コネクタ 14815">
                    <a:extLst>
                      <a:ext uri="{FF2B5EF4-FFF2-40B4-BE49-F238E27FC236}">
                        <a16:creationId xmlns:a16="http://schemas.microsoft.com/office/drawing/2014/main" id="{DAA2D4D4-4AB8-26F0-728E-A89B986E87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7" name="直線コネクタ 14816">
                    <a:extLst>
                      <a:ext uri="{FF2B5EF4-FFF2-40B4-BE49-F238E27FC236}">
                        <a16:creationId xmlns:a16="http://schemas.microsoft.com/office/drawing/2014/main" id="{8715C5FA-C7B2-AA26-41D0-159472EC84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1" name="グループ化 14790">
                  <a:extLst>
                    <a:ext uri="{FF2B5EF4-FFF2-40B4-BE49-F238E27FC236}">
                      <a16:creationId xmlns:a16="http://schemas.microsoft.com/office/drawing/2014/main" id="{C11126BB-47FB-3178-254F-AD8FBBEB50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6" name="直線コネクタ 14805">
                    <a:extLst>
                      <a:ext uri="{FF2B5EF4-FFF2-40B4-BE49-F238E27FC236}">
                        <a16:creationId xmlns:a16="http://schemas.microsoft.com/office/drawing/2014/main" id="{85ADADB5-34FE-E193-5D83-6A7475BCED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7" name="直線コネクタ 14806">
                    <a:extLst>
                      <a:ext uri="{FF2B5EF4-FFF2-40B4-BE49-F238E27FC236}">
                        <a16:creationId xmlns:a16="http://schemas.microsoft.com/office/drawing/2014/main" id="{4B59FE92-3ABF-BFF5-B134-BC67E75835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8" name="直線コネクタ 14807">
                    <a:extLst>
                      <a:ext uri="{FF2B5EF4-FFF2-40B4-BE49-F238E27FC236}">
                        <a16:creationId xmlns:a16="http://schemas.microsoft.com/office/drawing/2014/main" id="{2E47D189-D70F-AAB2-9EED-16C08DBBA7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9" name="直線コネクタ 14808">
                    <a:extLst>
                      <a:ext uri="{FF2B5EF4-FFF2-40B4-BE49-F238E27FC236}">
                        <a16:creationId xmlns:a16="http://schemas.microsoft.com/office/drawing/2014/main" id="{DA60F7E5-C464-E427-E4B1-306807900B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0" name="直線コネクタ 14809">
                    <a:extLst>
                      <a:ext uri="{FF2B5EF4-FFF2-40B4-BE49-F238E27FC236}">
                        <a16:creationId xmlns:a16="http://schemas.microsoft.com/office/drawing/2014/main" id="{52527175-6773-7668-D885-E62B0F1038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1" name="直線コネクタ 14810">
                    <a:extLst>
                      <a:ext uri="{FF2B5EF4-FFF2-40B4-BE49-F238E27FC236}">
                        <a16:creationId xmlns:a16="http://schemas.microsoft.com/office/drawing/2014/main" id="{FDA969CA-1A9B-8884-FF5C-00610209DC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2" name="グループ化 14791">
                  <a:extLst>
                    <a:ext uri="{FF2B5EF4-FFF2-40B4-BE49-F238E27FC236}">
                      <a16:creationId xmlns:a16="http://schemas.microsoft.com/office/drawing/2014/main" id="{ECDF45E2-256B-644C-885A-90140FF67A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0" name="直線コネクタ 14799">
                    <a:extLst>
                      <a:ext uri="{FF2B5EF4-FFF2-40B4-BE49-F238E27FC236}">
                        <a16:creationId xmlns:a16="http://schemas.microsoft.com/office/drawing/2014/main" id="{8F96111F-D8D0-8C9C-8E7A-3BF5AF0981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1" name="直線コネクタ 14800">
                    <a:extLst>
                      <a:ext uri="{FF2B5EF4-FFF2-40B4-BE49-F238E27FC236}">
                        <a16:creationId xmlns:a16="http://schemas.microsoft.com/office/drawing/2014/main" id="{3A0B4BC3-AFFF-60B3-895B-C7C4C9B8A3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2" name="直線コネクタ 14801">
                    <a:extLst>
                      <a:ext uri="{FF2B5EF4-FFF2-40B4-BE49-F238E27FC236}">
                        <a16:creationId xmlns:a16="http://schemas.microsoft.com/office/drawing/2014/main" id="{63380526-A941-7973-B43A-7350120DF0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3" name="直線コネクタ 14802">
                    <a:extLst>
                      <a:ext uri="{FF2B5EF4-FFF2-40B4-BE49-F238E27FC236}">
                        <a16:creationId xmlns:a16="http://schemas.microsoft.com/office/drawing/2014/main" id="{41E997A6-3BC2-A598-1991-1B7E17B48C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4" name="直線コネクタ 14803">
                    <a:extLst>
                      <a:ext uri="{FF2B5EF4-FFF2-40B4-BE49-F238E27FC236}">
                        <a16:creationId xmlns:a16="http://schemas.microsoft.com/office/drawing/2014/main" id="{9D80F7EF-3230-8482-0192-15EB78F427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5" name="直線コネクタ 14804">
                    <a:extLst>
                      <a:ext uri="{FF2B5EF4-FFF2-40B4-BE49-F238E27FC236}">
                        <a16:creationId xmlns:a16="http://schemas.microsoft.com/office/drawing/2014/main" id="{391DFF16-724F-AB03-F6A3-2F1F5E0B04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3" name="グループ化 14792">
                  <a:extLst>
                    <a:ext uri="{FF2B5EF4-FFF2-40B4-BE49-F238E27FC236}">
                      <a16:creationId xmlns:a16="http://schemas.microsoft.com/office/drawing/2014/main" id="{4A64C757-AED0-74F1-8F6C-6441B6E79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794" name="直線コネクタ 14793">
                    <a:extLst>
                      <a:ext uri="{FF2B5EF4-FFF2-40B4-BE49-F238E27FC236}">
                        <a16:creationId xmlns:a16="http://schemas.microsoft.com/office/drawing/2014/main" id="{DCFD1B5A-8B70-4942-A4A6-83C4B86B07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5" name="直線コネクタ 14794">
                    <a:extLst>
                      <a:ext uri="{FF2B5EF4-FFF2-40B4-BE49-F238E27FC236}">
                        <a16:creationId xmlns:a16="http://schemas.microsoft.com/office/drawing/2014/main" id="{9AF3D9A9-E691-9AA4-0218-4375D316E0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6" name="直線コネクタ 14795">
                    <a:extLst>
                      <a:ext uri="{FF2B5EF4-FFF2-40B4-BE49-F238E27FC236}">
                        <a16:creationId xmlns:a16="http://schemas.microsoft.com/office/drawing/2014/main" id="{7F5DD3EE-8D6B-77F9-EB13-411FD712997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7" name="直線コネクタ 14796">
                    <a:extLst>
                      <a:ext uri="{FF2B5EF4-FFF2-40B4-BE49-F238E27FC236}">
                        <a16:creationId xmlns:a16="http://schemas.microsoft.com/office/drawing/2014/main" id="{1CAD0368-0208-9AA0-668F-2857FC6463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8" name="直線コネクタ 14797">
                    <a:extLst>
                      <a:ext uri="{FF2B5EF4-FFF2-40B4-BE49-F238E27FC236}">
                        <a16:creationId xmlns:a16="http://schemas.microsoft.com/office/drawing/2014/main" id="{DF1B029B-14C8-1F56-68B3-1A07EBD4FA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9" name="直線コネクタ 14798">
                    <a:extLst>
                      <a:ext uri="{FF2B5EF4-FFF2-40B4-BE49-F238E27FC236}">
                        <a16:creationId xmlns:a16="http://schemas.microsoft.com/office/drawing/2014/main" id="{1653B7F1-E678-5D5B-5B54-B3CBBC23F8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431BFE4F-C352-6D29-34D4-9EC38519BC01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6795" name="正方形/長方形 6794">
                  <a:extLst>
                    <a:ext uri="{FF2B5EF4-FFF2-40B4-BE49-F238E27FC236}">
                      <a16:creationId xmlns:a16="http://schemas.microsoft.com/office/drawing/2014/main" id="{B87B2D6D-C342-3FC8-6DEB-DCDF9B2EC58E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796" name="グループ化 6795">
                  <a:extLst>
                    <a:ext uri="{FF2B5EF4-FFF2-40B4-BE49-F238E27FC236}">
                      <a16:creationId xmlns:a16="http://schemas.microsoft.com/office/drawing/2014/main" id="{D559BA08-520E-F6F5-BAA4-BE723C81CD37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6842" name="グループ化 6841">
                    <a:extLst>
                      <a:ext uri="{FF2B5EF4-FFF2-40B4-BE49-F238E27FC236}">
                        <a16:creationId xmlns:a16="http://schemas.microsoft.com/office/drawing/2014/main" id="{904BC714-A4D1-3BCC-CA02-F850B98C866C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770" name="正方形/長方形 14769">
                      <a:extLst>
                        <a:ext uri="{FF2B5EF4-FFF2-40B4-BE49-F238E27FC236}">
                          <a16:creationId xmlns:a16="http://schemas.microsoft.com/office/drawing/2014/main" id="{013D6DDC-38DD-A461-BCE8-D1A1F240F5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1" name="グループ化 14770">
                      <a:extLst>
                        <a:ext uri="{FF2B5EF4-FFF2-40B4-BE49-F238E27FC236}">
                          <a16:creationId xmlns:a16="http://schemas.microsoft.com/office/drawing/2014/main" id="{E59F3635-2DF7-8DEE-889E-08350F42F0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6" name="正方形/長方形 14785">
                        <a:extLst>
                          <a:ext uri="{FF2B5EF4-FFF2-40B4-BE49-F238E27FC236}">
                            <a16:creationId xmlns:a16="http://schemas.microsoft.com/office/drawing/2014/main" id="{48FE09B1-DC06-725C-2754-84366CAAF52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7" name="正方形/長方形 14786">
                        <a:extLst>
                          <a:ext uri="{FF2B5EF4-FFF2-40B4-BE49-F238E27FC236}">
                            <a16:creationId xmlns:a16="http://schemas.microsoft.com/office/drawing/2014/main" id="{814CDB66-5290-1B9E-C98D-E2E762C37D9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772" name="グループ化 14771">
                      <a:extLst>
                        <a:ext uri="{FF2B5EF4-FFF2-40B4-BE49-F238E27FC236}">
                          <a16:creationId xmlns:a16="http://schemas.microsoft.com/office/drawing/2014/main" id="{3E97B641-5C27-0DEE-6F1C-620882625E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782" name="正方形/長方形 14781">
                        <a:extLst>
                          <a:ext uri="{FF2B5EF4-FFF2-40B4-BE49-F238E27FC236}">
                            <a16:creationId xmlns:a16="http://schemas.microsoft.com/office/drawing/2014/main" id="{066CF160-47BE-FA0E-4E78-98CBA68950E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783" name="グループ化 14782">
                        <a:extLst>
                          <a:ext uri="{FF2B5EF4-FFF2-40B4-BE49-F238E27FC236}">
                            <a16:creationId xmlns:a16="http://schemas.microsoft.com/office/drawing/2014/main" id="{6804FB12-F723-107C-D2C5-3BB4006DAD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784" name="正方形/長方形 14783">
                          <a:extLst>
                            <a:ext uri="{FF2B5EF4-FFF2-40B4-BE49-F238E27FC236}">
                              <a16:creationId xmlns:a16="http://schemas.microsoft.com/office/drawing/2014/main" id="{8FC98743-81E5-B7D0-0100-60BBF7861A8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785" name="正方形/長方形 14784">
                          <a:extLst>
                            <a:ext uri="{FF2B5EF4-FFF2-40B4-BE49-F238E27FC236}">
                              <a16:creationId xmlns:a16="http://schemas.microsoft.com/office/drawing/2014/main" id="{B634F8EB-CED4-E063-0A64-BACD860D7ADA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773" name="正方形/長方形 14772">
                      <a:extLst>
                        <a:ext uri="{FF2B5EF4-FFF2-40B4-BE49-F238E27FC236}">
                          <a16:creationId xmlns:a16="http://schemas.microsoft.com/office/drawing/2014/main" id="{2141D50E-5685-6E80-BF1A-CB85DCAF279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4" name="グループ化 14773">
                      <a:extLst>
                        <a:ext uri="{FF2B5EF4-FFF2-40B4-BE49-F238E27FC236}">
                          <a16:creationId xmlns:a16="http://schemas.microsoft.com/office/drawing/2014/main" id="{77AB073E-DDE1-AE9F-A6BD-18E4E1BD7F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0" name="正方形/長方形 14779">
                        <a:extLst>
                          <a:ext uri="{FF2B5EF4-FFF2-40B4-BE49-F238E27FC236}">
                            <a16:creationId xmlns:a16="http://schemas.microsoft.com/office/drawing/2014/main" id="{5FC3EB9D-69D9-2D3B-2DDF-2A4DCD12F5A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1" name="正方形/長方形 14780">
                        <a:extLst>
                          <a:ext uri="{FF2B5EF4-FFF2-40B4-BE49-F238E27FC236}">
                            <a16:creationId xmlns:a16="http://schemas.microsoft.com/office/drawing/2014/main" id="{45C7EB09-3E10-52F9-8C2C-6A94AB0CCF0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5" name="正方形/長方形 14774">
                      <a:extLst>
                        <a:ext uri="{FF2B5EF4-FFF2-40B4-BE49-F238E27FC236}">
                          <a16:creationId xmlns:a16="http://schemas.microsoft.com/office/drawing/2014/main" id="{CC3ACA28-6825-1F61-01AD-319D87B5800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6" name="グループ化 14775">
                      <a:extLst>
                        <a:ext uri="{FF2B5EF4-FFF2-40B4-BE49-F238E27FC236}">
                          <a16:creationId xmlns:a16="http://schemas.microsoft.com/office/drawing/2014/main" id="{EA82C02E-AFF4-C271-6BF1-FD01954ED7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78" name="正方形/長方形 14777">
                        <a:extLst>
                          <a:ext uri="{FF2B5EF4-FFF2-40B4-BE49-F238E27FC236}">
                            <a16:creationId xmlns:a16="http://schemas.microsoft.com/office/drawing/2014/main" id="{BB9A9F88-26EF-AD95-2B93-81A574DEA13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79" name="正方形/長方形 14778">
                        <a:extLst>
                          <a:ext uri="{FF2B5EF4-FFF2-40B4-BE49-F238E27FC236}">
                            <a16:creationId xmlns:a16="http://schemas.microsoft.com/office/drawing/2014/main" id="{8D0780C7-4F6D-15F0-6E4B-3FD0E8FA875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7" name="正方形/長方形 14776">
                      <a:extLst>
                        <a:ext uri="{FF2B5EF4-FFF2-40B4-BE49-F238E27FC236}">
                          <a16:creationId xmlns:a16="http://schemas.microsoft.com/office/drawing/2014/main" id="{AA1E1A16-3394-1999-CA4D-F6D12C821B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6843" name="グループ化 6842">
                    <a:extLst>
                      <a:ext uri="{FF2B5EF4-FFF2-40B4-BE49-F238E27FC236}">
                        <a16:creationId xmlns:a16="http://schemas.microsoft.com/office/drawing/2014/main" id="{EDCC96A7-8526-BB89-94A7-83469A27074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736" name="グループ化 14735">
                      <a:extLst>
                        <a:ext uri="{FF2B5EF4-FFF2-40B4-BE49-F238E27FC236}">
                          <a16:creationId xmlns:a16="http://schemas.microsoft.com/office/drawing/2014/main" id="{574CC6C6-1CC0-B47B-B030-F3E66CFA47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54" name="直線コネクタ 14753">
                        <a:extLst>
                          <a:ext uri="{FF2B5EF4-FFF2-40B4-BE49-F238E27FC236}">
                            <a16:creationId xmlns:a16="http://schemas.microsoft.com/office/drawing/2014/main" id="{79595E15-986F-CFF7-38FF-5E3A869E47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5" name="直線コネクタ 14754">
                        <a:extLst>
                          <a:ext uri="{FF2B5EF4-FFF2-40B4-BE49-F238E27FC236}">
                            <a16:creationId xmlns:a16="http://schemas.microsoft.com/office/drawing/2014/main" id="{4D13BC46-1C9C-C328-6D6A-7FE53FAC99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6" name="直線コネクタ 14755">
                        <a:extLst>
                          <a:ext uri="{FF2B5EF4-FFF2-40B4-BE49-F238E27FC236}">
                            <a16:creationId xmlns:a16="http://schemas.microsoft.com/office/drawing/2014/main" id="{59E47A19-C2A8-4167-86D9-81A3A5D5A1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7" name="直線コネクタ 14756">
                        <a:extLst>
                          <a:ext uri="{FF2B5EF4-FFF2-40B4-BE49-F238E27FC236}">
                            <a16:creationId xmlns:a16="http://schemas.microsoft.com/office/drawing/2014/main" id="{08245C86-395A-EE28-ADB3-137C599FB1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8" name="直線コネクタ 14757">
                        <a:extLst>
                          <a:ext uri="{FF2B5EF4-FFF2-40B4-BE49-F238E27FC236}">
                            <a16:creationId xmlns:a16="http://schemas.microsoft.com/office/drawing/2014/main" id="{CD3DFA41-468A-D73E-39C0-F05205B7F1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9" name="直線コネクタ 14758">
                        <a:extLst>
                          <a:ext uri="{FF2B5EF4-FFF2-40B4-BE49-F238E27FC236}">
                            <a16:creationId xmlns:a16="http://schemas.microsoft.com/office/drawing/2014/main" id="{5AFEF19A-B5EA-1DCC-3E69-AF2593D607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0" name="直線コネクタ 14759">
                        <a:extLst>
                          <a:ext uri="{FF2B5EF4-FFF2-40B4-BE49-F238E27FC236}">
                            <a16:creationId xmlns:a16="http://schemas.microsoft.com/office/drawing/2014/main" id="{4D348EE9-4536-8E95-B01D-1ACD31CD52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1" name="直線コネクタ 14760">
                        <a:extLst>
                          <a:ext uri="{FF2B5EF4-FFF2-40B4-BE49-F238E27FC236}">
                            <a16:creationId xmlns:a16="http://schemas.microsoft.com/office/drawing/2014/main" id="{0434592D-0F24-9D75-8C55-E687150466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2" name="直線コネクタ 14761">
                        <a:extLst>
                          <a:ext uri="{FF2B5EF4-FFF2-40B4-BE49-F238E27FC236}">
                            <a16:creationId xmlns:a16="http://schemas.microsoft.com/office/drawing/2014/main" id="{423632AE-E398-CF37-3853-2B2AF81BDB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3" name="直線コネクタ 14762">
                        <a:extLst>
                          <a:ext uri="{FF2B5EF4-FFF2-40B4-BE49-F238E27FC236}">
                            <a16:creationId xmlns:a16="http://schemas.microsoft.com/office/drawing/2014/main" id="{F27882E8-5724-9F81-747A-B41FEF9EFD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4" name="直線コネクタ 14763">
                        <a:extLst>
                          <a:ext uri="{FF2B5EF4-FFF2-40B4-BE49-F238E27FC236}">
                            <a16:creationId xmlns:a16="http://schemas.microsoft.com/office/drawing/2014/main" id="{8DC88964-A23B-4023-3B4B-E351510FDE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5" name="直線コネクタ 14764">
                        <a:extLst>
                          <a:ext uri="{FF2B5EF4-FFF2-40B4-BE49-F238E27FC236}">
                            <a16:creationId xmlns:a16="http://schemas.microsoft.com/office/drawing/2014/main" id="{65BC1C6E-ADB0-EA02-DF38-8735D14303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6" name="直線コネクタ 14765">
                        <a:extLst>
                          <a:ext uri="{FF2B5EF4-FFF2-40B4-BE49-F238E27FC236}">
                            <a16:creationId xmlns:a16="http://schemas.microsoft.com/office/drawing/2014/main" id="{4BAE0D99-0DCD-94B2-FF2F-E1FE88B63B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7" name="直線コネクタ 14766">
                        <a:extLst>
                          <a:ext uri="{FF2B5EF4-FFF2-40B4-BE49-F238E27FC236}">
                            <a16:creationId xmlns:a16="http://schemas.microsoft.com/office/drawing/2014/main" id="{33CF7F1C-B254-E98B-FB85-50B5EEBD45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8" name="直線コネクタ 14767">
                        <a:extLst>
                          <a:ext uri="{FF2B5EF4-FFF2-40B4-BE49-F238E27FC236}">
                            <a16:creationId xmlns:a16="http://schemas.microsoft.com/office/drawing/2014/main" id="{821E20A5-72DA-BA60-B70E-88253E57B8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9" name="直線コネクタ 14768">
                        <a:extLst>
                          <a:ext uri="{FF2B5EF4-FFF2-40B4-BE49-F238E27FC236}">
                            <a16:creationId xmlns:a16="http://schemas.microsoft.com/office/drawing/2014/main" id="{84B0022F-BCC9-3A54-BF48-D8F8D617A5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737" name="グループ化 14736">
                      <a:extLst>
                        <a:ext uri="{FF2B5EF4-FFF2-40B4-BE49-F238E27FC236}">
                          <a16:creationId xmlns:a16="http://schemas.microsoft.com/office/drawing/2014/main" id="{A6C39598-5BC3-C4EF-FEBE-230B5B2F01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38" name="直線コネクタ 14737">
                        <a:extLst>
                          <a:ext uri="{FF2B5EF4-FFF2-40B4-BE49-F238E27FC236}">
                            <a16:creationId xmlns:a16="http://schemas.microsoft.com/office/drawing/2014/main" id="{F56054EF-B30A-A1C2-AEA9-BBA59627AA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9" name="直線コネクタ 14738">
                        <a:extLst>
                          <a:ext uri="{FF2B5EF4-FFF2-40B4-BE49-F238E27FC236}">
                            <a16:creationId xmlns:a16="http://schemas.microsoft.com/office/drawing/2014/main" id="{BA9B811E-1FB5-8E19-F7A6-902EACA1A8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0" name="直線コネクタ 14739">
                        <a:extLst>
                          <a:ext uri="{FF2B5EF4-FFF2-40B4-BE49-F238E27FC236}">
                            <a16:creationId xmlns:a16="http://schemas.microsoft.com/office/drawing/2014/main" id="{27493CD7-5739-39C8-B277-0AE4B9B8D6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1" name="直線コネクタ 14740">
                        <a:extLst>
                          <a:ext uri="{FF2B5EF4-FFF2-40B4-BE49-F238E27FC236}">
                            <a16:creationId xmlns:a16="http://schemas.microsoft.com/office/drawing/2014/main" id="{5A928377-2328-EB1D-5677-D2581F9DD3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2" name="直線コネクタ 14741">
                        <a:extLst>
                          <a:ext uri="{FF2B5EF4-FFF2-40B4-BE49-F238E27FC236}">
                            <a16:creationId xmlns:a16="http://schemas.microsoft.com/office/drawing/2014/main" id="{70E04920-83E3-6084-F5C2-4FD09F864C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3" name="直線コネクタ 14742">
                        <a:extLst>
                          <a:ext uri="{FF2B5EF4-FFF2-40B4-BE49-F238E27FC236}">
                            <a16:creationId xmlns:a16="http://schemas.microsoft.com/office/drawing/2014/main" id="{AF366BB9-B4B9-2940-95B7-4A4409A1F7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4" name="直線コネクタ 14743">
                        <a:extLst>
                          <a:ext uri="{FF2B5EF4-FFF2-40B4-BE49-F238E27FC236}">
                            <a16:creationId xmlns:a16="http://schemas.microsoft.com/office/drawing/2014/main" id="{E8AF6E48-1E1B-E0E3-6D54-8495956FAC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5" name="直線コネクタ 14744">
                        <a:extLst>
                          <a:ext uri="{FF2B5EF4-FFF2-40B4-BE49-F238E27FC236}">
                            <a16:creationId xmlns:a16="http://schemas.microsoft.com/office/drawing/2014/main" id="{34600407-CBCA-59D4-688D-9AC356AB58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6" name="直線コネクタ 14745">
                        <a:extLst>
                          <a:ext uri="{FF2B5EF4-FFF2-40B4-BE49-F238E27FC236}">
                            <a16:creationId xmlns:a16="http://schemas.microsoft.com/office/drawing/2014/main" id="{5FB12A73-46EA-6DC0-D343-D2FC1A409E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7" name="直線コネクタ 14746">
                        <a:extLst>
                          <a:ext uri="{FF2B5EF4-FFF2-40B4-BE49-F238E27FC236}">
                            <a16:creationId xmlns:a16="http://schemas.microsoft.com/office/drawing/2014/main" id="{5B09E5B5-1251-9A71-1A16-7C95CA903A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8" name="直線コネクタ 14747">
                        <a:extLst>
                          <a:ext uri="{FF2B5EF4-FFF2-40B4-BE49-F238E27FC236}">
                            <a16:creationId xmlns:a16="http://schemas.microsoft.com/office/drawing/2014/main" id="{D5DBD162-ECF4-F9FF-3453-764BFD820E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9" name="直線コネクタ 14748">
                        <a:extLst>
                          <a:ext uri="{FF2B5EF4-FFF2-40B4-BE49-F238E27FC236}">
                            <a16:creationId xmlns:a16="http://schemas.microsoft.com/office/drawing/2014/main" id="{8A9C785E-8DFA-5944-FA55-9C7FB49048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0" name="直線コネクタ 14749">
                        <a:extLst>
                          <a:ext uri="{FF2B5EF4-FFF2-40B4-BE49-F238E27FC236}">
                            <a16:creationId xmlns:a16="http://schemas.microsoft.com/office/drawing/2014/main" id="{CBAE708F-2731-B56D-FB53-B9B3D41C94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1" name="直線コネクタ 14750">
                        <a:extLst>
                          <a:ext uri="{FF2B5EF4-FFF2-40B4-BE49-F238E27FC236}">
                            <a16:creationId xmlns:a16="http://schemas.microsoft.com/office/drawing/2014/main" id="{5FDB2B61-C7D6-8928-9309-53CAF10614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2" name="直線コネクタ 14751">
                        <a:extLst>
                          <a:ext uri="{FF2B5EF4-FFF2-40B4-BE49-F238E27FC236}">
                            <a16:creationId xmlns:a16="http://schemas.microsoft.com/office/drawing/2014/main" id="{14060F66-0A11-E1C1-7848-6EC294E240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3" name="直線コネクタ 14752">
                        <a:extLst>
                          <a:ext uri="{FF2B5EF4-FFF2-40B4-BE49-F238E27FC236}">
                            <a16:creationId xmlns:a16="http://schemas.microsoft.com/office/drawing/2014/main" id="{E05FC14D-223B-DFAD-1A5D-CD38D6390C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4" name="グループ化 6843">
                    <a:extLst>
                      <a:ext uri="{FF2B5EF4-FFF2-40B4-BE49-F238E27FC236}">
                        <a16:creationId xmlns:a16="http://schemas.microsoft.com/office/drawing/2014/main" id="{C938B46F-1F4D-5F03-B0FA-0626BD61CFDA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930" name="グループ化 6929">
                      <a:extLst>
                        <a:ext uri="{FF2B5EF4-FFF2-40B4-BE49-F238E27FC236}">
                          <a16:creationId xmlns:a16="http://schemas.microsoft.com/office/drawing/2014/main" id="{F8AFC8E4-264B-F9EF-3082-B0F0A240A0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20" name="直線コネクタ 14719">
                        <a:extLst>
                          <a:ext uri="{FF2B5EF4-FFF2-40B4-BE49-F238E27FC236}">
                            <a16:creationId xmlns:a16="http://schemas.microsoft.com/office/drawing/2014/main" id="{0DEE4C48-55C2-CF5D-B526-BA1AB23B86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1" name="直線コネクタ 14720">
                        <a:extLst>
                          <a:ext uri="{FF2B5EF4-FFF2-40B4-BE49-F238E27FC236}">
                            <a16:creationId xmlns:a16="http://schemas.microsoft.com/office/drawing/2014/main" id="{2A19F5B4-9474-4806-68E0-7FDEE6D44B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2" name="直線コネクタ 14721">
                        <a:extLst>
                          <a:ext uri="{FF2B5EF4-FFF2-40B4-BE49-F238E27FC236}">
                            <a16:creationId xmlns:a16="http://schemas.microsoft.com/office/drawing/2014/main" id="{FCD612DD-B18B-B4EB-9EDC-DD374D2B63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3" name="直線コネクタ 14722">
                        <a:extLst>
                          <a:ext uri="{FF2B5EF4-FFF2-40B4-BE49-F238E27FC236}">
                            <a16:creationId xmlns:a16="http://schemas.microsoft.com/office/drawing/2014/main" id="{B562DD70-3678-60BB-6B5F-2386A7A22C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4" name="直線コネクタ 14723">
                        <a:extLst>
                          <a:ext uri="{FF2B5EF4-FFF2-40B4-BE49-F238E27FC236}">
                            <a16:creationId xmlns:a16="http://schemas.microsoft.com/office/drawing/2014/main" id="{97307CFC-4666-608A-F6B4-EC44CE99E5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5" name="直線コネクタ 14724">
                        <a:extLst>
                          <a:ext uri="{FF2B5EF4-FFF2-40B4-BE49-F238E27FC236}">
                            <a16:creationId xmlns:a16="http://schemas.microsoft.com/office/drawing/2014/main" id="{1AFA38AB-B54B-50B8-EC20-EBCC81C53C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6" name="直線コネクタ 14725">
                        <a:extLst>
                          <a:ext uri="{FF2B5EF4-FFF2-40B4-BE49-F238E27FC236}">
                            <a16:creationId xmlns:a16="http://schemas.microsoft.com/office/drawing/2014/main" id="{BAFA29B5-B088-ACD8-CF92-B5B13ADD9E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7" name="直線コネクタ 14726">
                        <a:extLst>
                          <a:ext uri="{FF2B5EF4-FFF2-40B4-BE49-F238E27FC236}">
                            <a16:creationId xmlns:a16="http://schemas.microsoft.com/office/drawing/2014/main" id="{E9478274-CBED-9A9B-972A-D52AD2B0F5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8" name="直線コネクタ 14727">
                        <a:extLst>
                          <a:ext uri="{FF2B5EF4-FFF2-40B4-BE49-F238E27FC236}">
                            <a16:creationId xmlns:a16="http://schemas.microsoft.com/office/drawing/2014/main" id="{6E67243B-7338-1B0A-C6C2-739D693ADA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9" name="直線コネクタ 14728">
                        <a:extLst>
                          <a:ext uri="{FF2B5EF4-FFF2-40B4-BE49-F238E27FC236}">
                            <a16:creationId xmlns:a16="http://schemas.microsoft.com/office/drawing/2014/main" id="{1301A263-CE97-E943-4148-28299C9781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0" name="直線コネクタ 14729">
                        <a:extLst>
                          <a:ext uri="{FF2B5EF4-FFF2-40B4-BE49-F238E27FC236}">
                            <a16:creationId xmlns:a16="http://schemas.microsoft.com/office/drawing/2014/main" id="{B8518C73-A40A-9BB0-7F5F-0964F06505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1" name="直線コネクタ 14730">
                        <a:extLst>
                          <a:ext uri="{FF2B5EF4-FFF2-40B4-BE49-F238E27FC236}">
                            <a16:creationId xmlns:a16="http://schemas.microsoft.com/office/drawing/2014/main" id="{51405501-78FF-D50C-035B-D9407A9B56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2" name="直線コネクタ 14731">
                        <a:extLst>
                          <a:ext uri="{FF2B5EF4-FFF2-40B4-BE49-F238E27FC236}">
                            <a16:creationId xmlns:a16="http://schemas.microsoft.com/office/drawing/2014/main" id="{11819381-F75E-3347-EA54-373F21798C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3" name="直線コネクタ 14732">
                        <a:extLst>
                          <a:ext uri="{FF2B5EF4-FFF2-40B4-BE49-F238E27FC236}">
                            <a16:creationId xmlns:a16="http://schemas.microsoft.com/office/drawing/2014/main" id="{BF8932D4-EAE9-26C9-A1E0-E5A6A070EB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4" name="直線コネクタ 14733">
                        <a:extLst>
                          <a:ext uri="{FF2B5EF4-FFF2-40B4-BE49-F238E27FC236}">
                            <a16:creationId xmlns:a16="http://schemas.microsoft.com/office/drawing/2014/main" id="{518B1611-8583-A75C-0794-E656C578CD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5" name="直線コネクタ 14734">
                        <a:extLst>
                          <a:ext uri="{FF2B5EF4-FFF2-40B4-BE49-F238E27FC236}">
                            <a16:creationId xmlns:a16="http://schemas.microsoft.com/office/drawing/2014/main" id="{3E59AD8F-CDD0-EC7F-21E3-D77A662109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931" name="グループ化 6930">
                      <a:extLst>
                        <a:ext uri="{FF2B5EF4-FFF2-40B4-BE49-F238E27FC236}">
                          <a16:creationId xmlns:a16="http://schemas.microsoft.com/office/drawing/2014/main" id="{FE67EB22-B765-23FB-3F89-FAB4067218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32" name="直線コネクタ 6931">
                        <a:extLst>
                          <a:ext uri="{FF2B5EF4-FFF2-40B4-BE49-F238E27FC236}">
                            <a16:creationId xmlns:a16="http://schemas.microsoft.com/office/drawing/2014/main" id="{7C186E95-F4CD-BD3A-5810-66185F3C71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5" name="直線コネクタ 6934">
                        <a:extLst>
                          <a:ext uri="{FF2B5EF4-FFF2-40B4-BE49-F238E27FC236}">
                            <a16:creationId xmlns:a16="http://schemas.microsoft.com/office/drawing/2014/main" id="{FF7D8CAC-55B6-49F5-A438-36A344EF3F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6" name="直線コネクタ 6935">
                        <a:extLst>
                          <a:ext uri="{FF2B5EF4-FFF2-40B4-BE49-F238E27FC236}">
                            <a16:creationId xmlns:a16="http://schemas.microsoft.com/office/drawing/2014/main" id="{43CA2388-86FD-9946-FF71-8FAD21D26A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7" name="直線コネクタ 6936">
                        <a:extLst>
                          <a:ext uri="{FF2B5EF4-FFF2-40B4-BE49-F238E27FC236}">
                            <a16:creationId xmlns:a16="http://schemas.microsoft.com/office/drawing/2014/main" id="{45C95C82-05C1-D849-5348-27EECAFBC4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8" name="直線コネクタ 6937">
                        <a:extLst>
                          <a:ext uri="{FF2B5EF4-FFF2-40B4-BE49-F238E27FC236}">
                            <a16:creationId xmlns:a16="http://schemas.microsoft.com/office/drawing/2014/main" id="{CED6B63F-4D2F-7F50-84BE-88C4C51FEF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9" name="直線コネクタ 6938">
                        <a:extLst>
                          <a:ext uri="{FF2B5EF4-FFF2-40B4-BE49-F238E27FC236}">
                            <a16:creationId xmlns:a16="http://schemas.microsoft.com/office/drawing/2014/main" id="{1AE410F7-1E10-1DA6-9C20-7AAB32748E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0" name="直線コネクタ 6939">
                        <a:extLst>
                          <a:ext uri="{FF2B5EF4-FFF2-40B4-BE49-F238E27FC236}">
                            <a16:creationId xmlns:a16="http://schemas.microsoft.com/office/drawing/2014/main" id="{82F85D83-313A-9447-F8E6-7FBE731EFC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1" name="直線コネクタ 6940">
                        <a:extLst>
                          <a:ext uri="{FF2B5EF4-FFF2-40B4-BE49-F238E27FC236}">
                            <a16:creationId xmlns:a16="http://schemas.microsoft.com/office/drawing/2014/main" id="{F61038A3-5DF2-6257-A78E-81F9C38D77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2" name="直線コネクタ 6941">
                        <a:extLst>
                          <a:ext uri="{FF2B5EF4-FFF2-40B4-BE49-F238E27FC236}">
                            <a16:creationId xmlns:a16="http://schemas.microsoft.com/office/drawing/2014/main" id="{33BB7520-AC7A-1427-72E2-13CFE07F45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3" name="直線コネクタ 6942">
                        <a:extLst>
                          <a:ext uri="{FF2B5EF4-FFF2-40B4-BE49-F238E27FC236}">
                            <a16:creationId xmlns:a16="http://schemas.microsoft.com/office/drawing/2014/main" id="{745FB725-C3C3-5954-A7EB-4A79248FE3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4" name="直線コネクタ 6943">
                        <a:extLst>
                          <a:ext uri="{FF2B5EF4-FFF2-40B4-BE49-F238E27FC236}">
                            <a16:creationId xmlns:a16="http://schemas.microsoft.com/office/drawing/2014/main" id="{042D3198-3347-DD04-47B4-F67971E926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5" name="直線コネクタ 6944">
                        <a:extLst>
                          <a:ext uri="{FF2B5EF4-FFF2-40B4-BE49-F238E27FC236}">
                            <a16:creationId xmlns:a16="http://schemas.microsoft.com/office/drawing/2014/main" id="{7DD9D5D2-4DD7-F0EA-A36E-BFCA70F0AA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6" name="直線コネクタ 6945">
                        <a:extLst>
                          <a:ext uri="{FF2B5EF4-FFF2-40B4-BE49-F238E27FC236}">
                            <a16:creationId xmlns:a16="http://schemas.microsoft.com/office/drawing/2014/main" id="{EC5BAC4F-4430-6B5F-5CB2-A852F0BE4E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7" name="直線コネクタ 6946">
                        <a:extLst>
                          <a:ext uri="{FF2B5EF4-FFF2-40B4-BE49-F238E27FC236}">
                            <a16:creationId xmlns:a16="http://schemas.microsoft.com/office/drawing/2014/main" id="{967E5076-9BB5-10AD-D892-B915BD9F17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8" name="直線コネクタ 6947">
                        <a:extLst>
                          <a:ext uri="{FF2B5EF4-FFF2-40B4-BE49-F238E27FC236}">
                            <a16:creationId xmlns:a16="http://schemas.microsoft.com/office/drawing/2014/main" id="{5F1303D9-3057-B2FC-4539-FB13AF3EEF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75" name="直線コネクタ 6974">
                        <a:extLst>
                          <a:ext uri="{FF2B5EF4-FFF2-40B4-BE49-F238E27FC236}">
                            <a16:creationId xmlns:a16="http://schemas.microsoft.com/office/drawing/2014/main" id="{1A309FB8-9399-C925-C230-3D625D13D9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5" name="グループ化 6844">
                    <a:extLst>
                      <a:ext uri="{FF2B5EF4-FFF2-40B4-BE49-F238E27FC236}">
                        <a16:creationId xmlns:a16="http://schemas.microsoft.com/office/drawing/2014/main" id="{DA3709B4-B3D9-D278-461D-5E75F855AFBB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1440" name="グループ化 11439">
                      <a:extLst>
                        <a:ext uri="{FF2B5EF4-FFF2-40B4-BE49-F238E27FC236}">
                          <a16:creationId xmlns:a16="http://schemas.microsoft.com/office/drawing/2014/main" id="{B7E19178-012E-B2DA-7DCF-3195538C0A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14" name="直線コネクタ 6913">
                        <a:extLst>
                          <a:ext uri="{FF2B5EF4-FFF2-40B4-BE49-F238E27FC236}">
                            <a16:creationId xmlns:a16="http://schemas.microsoft.com/office/drawing/2014/main" id="{A784B39F-C845-4BE1-7419-41CE4AE74B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5" name="直線コネクタ 6914">
                        <a:extLst>
                          <a:ext uri="{FF2B5EF4-FFF2-40B4-BE49-F238E27FC236}">
                            <a16:creationId xmlns:a16="http://schemas.microsoft.com/office/drawing/2014/main" id="{70B0813B-557F-E023-C839-6DB73A014E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6" name="直線コネクタ 6915">
                        <a:extLst>
                          <a:ext uri="{FF2B5EF4-FFF2-40B4-BE49-F238E27FC236}">
                            <a16:creationId xmlns:a16="http://schemas.microsoft.com/office/drawing/2014/main" id="{4BB790CF-026A-51AA-79A3-EB1C67A139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7" name="直線コネクタ 6916">
                        <a:extLst>
                          <a:ext uri="{FF2B5EF4-FFF2-40B4-BE49-F238E27FC236}">
                            <a16:creationId xmlns:a16="http://schemas.microsoft.com/office/drawing/2014/main" id="{0405D6EF-873C-F2C4-8255-D6D5485AB9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8" name="直線コネクタ 6917">
                        <a:extLst>
                          <a:ext uri="{FF2B5EF4-FFF2-40B4-BE49-F238E27FC236}">
                            <a16:creationId xmlns:a16="http://schemas.microsoft.com/office/drawing/2014/main" id="{D66DAB17-527C-5B34-82AB-8AE02FB2D9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9" name="直線コネクタ 6918">
                        <a:extLst>
                          <a:ext uri="{FF2B5EF4-FFF2-40B4-BE49-F238E27FC236}">
                            <a16:creationId xmlns:a16="http://schemas.microsoft.com/office/drawing/2014/main" id="{EDCBAF5E-DE07-8F72-E967-2367A4C034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0" name="直線コネクタ 6919">
                        <a:extLst>
                          <a:ext uri="{FF2B5EF4-FFF2-40B4-BE49-F238E27FC236}">
                            <a16:creationId xmlns:a16="http://schemas.microsoft.com/office/drawing/2014/main" id="{CC96D254-BAC8-06B0-2FB8-DAE5CC3884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1" name="直線コネクタ 6920">
                        <a:extLst>
                          <a:ext uri="{FF2B5EF4-FFF2-40B4-BE49-F238E27FC236}">
                            <a16:creationId xmlns:a16="http://schemas.microsoft.com/office/drawing/2014/main" id="{45DD85E1-80E7-EAF8-29C5-6382E4E0A9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2" name="直線コネクタ 6921">
                        <a:extLst>
                          <a:ext uri="{FF2B5EF4-FFF2-40B4-BE49-F238E27FC236}">
                            <a16:creationId xmlns:a16="http://schemas.microsoft.com/office/drawing/2014/main" id="{94CBB8B8-660D-FEC1-9B07-F12FB4DEA5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3" name="直線コネクタ 6922">
                        <a:extLst>
                          <a:ext uri="{FF2B5EF4-FFF2-40B4-BE49-F238E27FC236}">
                            <a16:creationId xmlns:a16="http://schemas.microsoft.com/office/drawing/2014/main" id="{67886884-E816-1D62-D09A-360A6B13D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4" name="直線コネクタ 6923">
                        <a:extLst>
                          <a:ext uri="{FF2B5EF4-FFF2-40B4-BE49-F238E27FC236}">
                            <a16:creationId xmlns:a16="http://schemas.microsoft.com/office/drawing/2014/main" id="{B8C1F5E5-12B0-717E-B83E-BA01FE5D17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5" name="直線コネクタ 6924">
                        <a:extLst>
                          <a:ext uri="{FF2B5EF4-FFF2-40B4-BE49-F238E27FC236}">
                            <a16:creationId xmlns:a16="http://schemas.microsoft.com/office/drawing/2014/main" id="{C6C4F045-B491-E125-1E05-8E6D34B2DA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6" name="直線コネクタ 6925">
                        <a:extLst>
                          <a:ext uri="{FF2B5EF4-FFF2-40B4-BE49-F238E27FC236}">
                            <a16:creationId xmlns:a16="http://schemas.microsoft.com/office/drawing/2014/main" id="{C5F122FF-2475-4FE0-D65B-368D1BE36B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7" name="直線コネクタ 6926">
                        <a:extLst>
                          <a:ext uri="{FF2B5EF4-FFF2-40B4-BE49-F238E27FC236}">
                            <a16:creationId xmlns:a16="http://schemas.microsoft.com/office/drawing/2014/main" id="{8C1315DE-F7A5-F4ED-93CB-5897267B21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8" name="直線コネクタ 6927">
                        <a:extLst>
                          <a:ext uri="{FF2B5EF4-FFF2-40B4-BE49-F238E27FC236}">
                            <a16:creationId xmlns:a16="http://schemas.microsoft.com/office/drawing/2014/main" id="{47E1D34A-FA4C-1522-91F8-DB0C452E51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9" name="直線コネクタ 6928">
                        <a:extLst>
                          <a:ext uri="{FF2B5EF4-FFF2-40B4-BE49-F238E27FC236}">
                            <a16:creationId xmlns:a16="http://schemas.microsoft.com/office/drawing/2014/main" id="{2DCC8961-F4C7-3952-3429-277ACC5CFA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1441" name="グループ化 11440">
                      <a:extLst>
                        <a:ext uri="{FF2B5EF4-FFF2-40B4-BE49-F238E27FC236}">
                          <a16:creationId xmlns:a16="http://schemas.microsoft.com/office/drawing/2014/main" id="{B0F752E8-9FC6-2098-0C9F-7863812D0B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442" name="直線コネクタ 11441">
                        <a:extLst>
                          <a:ext uri="{FF2B5EF4-FFF2-40B4-BE49-F238E27FC236}">
                            <a16:creationId xmlns:a16="http://schemas.microsoft.com/office/drawing/2014/main" id="{E425F7C0-0ACD-93C7-E768-033C608384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3" name="直線コネクタ 11442">
                        <a:extLst>
                          <a:ext uri="{FF2B5EF4-FFF2-40B4-BE49-F238E27FC236}">
                            <a16:creationId xmlns:a16="http://schemas.microsoft.com/office/drawing/2014/main" id="{43727ECA-6135-C5BB-B6AE-238B3F3576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4" name="直線コネクタ 11443">
                        <a:extLst>
                          <a:ext uri="{FF2B5EF4-FFF2-40B4-BE49-F238E27FC236}">
                            <a16:creationId xmlns:a16="http://schemas.microsoft.com/office/drawing/2014/main" id="{A5E2D7E8-9669-5EE1-B4DE-6A7BE30B96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5" name="直線コネクタ 11444">
                        <a:extLst>
                          <a:ext uri="{FF2B5EF4-FFF2-40B4-BE49-F238E27FC236}">
                            <a16:creationId xmlns:a16="http://schemas.microsoft.com/office/drawing/2014/main" id="{3A318B96-3C83-A7C5-728E-0073A6EDD5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6" name="直線コネクタ 11445">
                        <a:extLst>
                          <a:ext uri="{FF2B5EF4-FFF2-40B4-BE49-F238E27FC236}">
                            <a16:creationId xmlns:a16="http://schemas.microsoft.com/office/drawing/2014/main" id="{15988801-1587-E031-D835-E3A24F8223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7" name="直線コネクタ 11446">
                        <a:extLst>
                          <a:ext uri="{FF2B5EF4-FFF2-40B4-BE49-F238E27FC236}">
                            <a16:creationId xmlns:a16="http://schemas.microsoft.com/office/drawing/2014/main" id="{CB0DE21B-CFB0-369A-AD45-B3B0329A1B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8" name="直線コネクタ 11447">
                        <a:extLst>
                          <a:ext uri="{FF2B5EF4-FFF2-40B4-BE49-F238E27FC236}">
                            <a16:creationId xmlns:a16="http://schemas.microsoft.com/office/drawing/2014/main" id="{6019D0DD-9DC3-A935-C5AE-1F91FAB86C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9" name="直線コネクタ 11448">
                        <a:extLst>
                          <a:ext uri="{FF2B5EF4-FFF2-40B4-BE49-F238E27FC236}">
                            <a16:creationId xmlns:a16="http://schemas.microsoft.com/office/drawing/2014/main" id="{B2E4CC2E-839B-4BC6-6B5F-24806FEE13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0" name="直線コネクタ 11449">
                        <a:extLst>
                          <a:ext uri="{FF2B5EF4-FFF2-40B4-BE49-F238E27FC236}">
                            <a16:creationId xmlns:a16="http://schemas.microsoft.com/office/drawing/2014/main" id="{CF8B9CFC-9C21-75F4-8D95-1247ECCEDF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1" name="直線コネクタ 11450">
                        <a:extLst>
                          <a:ext uri="{FF2B5EF4-FFF2-40B4-BE49-F238E27FC236}">
                            <a16:creationId xmlns:a16="http://schemas.microsoft.com/office/drawing/2014/main" id="{66B4B6D0-DE75-4467-FE44-99872F5973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2" name="直線コネクタ 11451">
                        <a:extLst>
                          <a:ext uri="{FF2B5EF4-FFF2-40B4-BE49-F238E27FC236}">
                            <a16:creationId xmlns:a16="http://schemas.microsoft.com/office/drawing/2014/main" id="{1D7D5589-6E50-89CB-1732-7A6A6CB27A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3" name="直線コネクタ 11452">
                        <a:extLst>
                          <a:ext uri="{FF2B5EF4-FFF2-40B4-BE49-F238E27FC236}">
                            <a16:creationId xmlns:a16="http://schemas.microsoft.com/office/drawing/2014/main" id="{A7C97412-56C5-7335-DDE2-F64F30D421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4" name="直線コネクタ 11453">
                        <a:extLst>
                          <a:ext uri="{FF2B5EF4-FFF2-40B4-BE49-F238E27FC236}">
                            <a16:creationId xmlns:a16="http://schemas.microsoft.com/office/drawing/2014/main" id="{25AD7E15-69BF-EF7D-3EFD-76B8C73BCE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5" name="直線コネクタ 11454">
                        <a:extLst>
                          <a:ext uri="{FF2B5EF4-FFF2-40B4-BE49-F238E27FC236}">
                            <a16:creationId xmlns:a16="http://schemas.microsoft.com/office/drawing/2014/main" id="{185379CB-C14D-2DB0-1C05-D5378E5F25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2" name="直線コネクタ 6911">
                        <a:extLst>
                          <a:ext uri="{FF2B5EF4-FFF2-40B4-BE49-F238E27FC236}">
                            <a16:creationId xmlns:a16="http://schemas.microsoft.com/office/drawing/2014/main" id="{FD4371DD-CD0C-3DA3-8280-1B9FCDFF0C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3" name="直線コネクタ 6912">
                        <a:extLst>
                          <a:ext uri="{FF2B5EF4-FFF2-40B4-BE49-F238E27FC236}">
                            <a16:creationId xmlns:a16="http://schemas.microsoft.com/office/drawing/2014/main" id="{1DAFEBF4-693A-A22D-D3A4-DC986DE8FD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6" name="グループ化 6845">
                    <a:extLst>
                      <a:ext uri="{FF2B5EF4-FFF2-40B4-BE49-F238E27FC236}">
                        <a16:creationId xmlns:a16="http://schemas.microsoft.com/office/drawing/2014/main" id="{1A86E938-6348-E822-4B25-21A836BDB70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24" name="直線コネクタ 11423">
                      <a:extLst>
                        <a:ext uri="{FF2B5EF4-FFF2-40B4-BE49-F238E27FC236}">
                          <a16:creationId xmlns:a16="http://schemas.microsoft.com/office/drawing/2014/main" id="{E8BAC046-1CD1-5F52-DF91-CAD9F6ADF4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5" name="直線コネクタ 11424">
                      <a:extLst>
                        <a:ext uri="{FF2B5EF4-FFF2-40B4-BE49-F238E27FC236}">
                          <a16:creationId xmlns:a16="http://schemas.microsoft.com/office/drawing/2014/main" id="{0B9B2620-2ECE-0A7D-A8DA-F9B778F87F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6" name="直線コネクタ 11425">
                      <a:extLst>
                        <a:ext uri="{FF2B5EF4-FFF2-40B4-BE49-F238E27FC236}">
                          <a16:creationId xmlns:a16="http://schemas.microsoft.com/office/drawing/2014/main" id="{5A441E7F-A579-D1E5-EF89-1253440577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7" name="直線コネクタ 11426">
                      <a:extLst>
                        <a:ext uri="{FF2B5EF4-FFF2-40B4-BE49-F238E27FC236}">
                          <a16:creationId xmlns:a16="http://schemas.microsoft.com/office/drawing/2014/main" id="{C980FA3C-95B4-949E-B8E6-18C4E68ED6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8" name="直線コネクタ 11427">
                      <a:extLst>
                        <a:ext uri="{FF2B5EF4-FFF2-40B4-BE49-F238E27FC236}">
                          <a16:creationId xmlns:a16="http://schemas.microsoft.com/office/drawing/2014/main" id="{873D6C06-2996-F6AD-2C5B-3E73C74EEF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9" name="直線コネクタ 11428">
                      <a:extLst>
                        <a:ext uri="{FF2B5EF4-FFF2-40B4-BE49-F238E27FC236}">
                          <a16:creationId xmlns:a16="http://schemas.microsoft.com/office/drawing/2014/main" id="{934756E0-1000-24AF-5A7E-E3C26FFEE9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0" name="直線コネクタ 11429">
                      <a:extLst>
                        <a:ext uri="{FF2B5EF4-FFF2-40B4-BE49-F238E27FC236}">
                          <a16:creationId xmlns:a16="http://schemas.microsoft.com/office/drawing/2014/main" id="{66735D6B-A727-5578-F28E-02DB9A3CD2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1" name="直線コネクタ 11430">
                      <a:extLst>
                        <a:ext uri="{FF2B5EF4-FFF2-40B4-BE49-F238E27FC236}">
                          <a16:creationId xmlns:a16="http://schemas.microsoft.com/office/drawing/2014/main" id="{9009C363-453E-9B15-BB55-B8E6398206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2" name="直線コネクタ 11431">
                      <a:extLst>
                        <a:ext uri="{FF2B5EF4-FFF2-40B4-BE49-F238E27FC236}">
                          <a16:creationId xmlns:a16="http://schemas.microsoft.com/office/drawing/2014/main" id="{BC95EF4C-FB6B-B2F0-A7B4-64F6C5CE61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3" name="直線コネクタ 11432">
                      <a:extLst>
                        <a:ext uri="{FF2B5EF4-FFF2-40B4-BE49-F238E27FC236}">
                          <a16:creationId xmlns:a16="http://schemas.microsoft.com/office/drawing/2014/main" id="{2FE9BBA0-B203-9448-1C48-82664DFF2D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4" name="直線コネクタ 11433">
                      <a:extLst>
                        <a:ext uri="{FF2B5EF4-FFF2-40B4-BE49-F238E27FC236}">
                          <a16:creationId xmlns:a16="http://schemas.microsoft.com/office/drawing/2014/main" id="{07DAC292-E470-9088-B255-E352C3B58B1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5" name="直線コネクタ 11434">
                      <a:extLst>
                        <a:ext uri="{FF2B5EF4-FFF2-40B4-BE49-F238E27FC236}">
                          <a16:creationId xmlns:a16="http://schemas.microsoft.com/office/drawing/2014/main" id="{18E55B75-1157-0E0C-8C0A-F1F6AB64C1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6" name="直線コネクタ 11435">
                      <a:extLst>
                        <a:ext uri="{FF2B5EF4-FFF2-40B4-BE49-F238E27FC236}">
                          <a16:creationId xmlns:a16="http://schemas.microsoft.com/office/drawing/2014/main" id="{F5600C18-218C-11AB-2769-44F290FD60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7" name="直線コネクタ 11436">
                      <a:extLst>
                        <a:ext uri="{FF2B5EF4-FFF2-40B4-BE49-F238E27FC236}">
                          <a16:creationId xmlns:a16="http://schemas.microsoft.com/office/drawing/2014/main" id="{B7D58C94-B299-16B3-AD04-8244B1A068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8" name="直線コネクタ 11437">
                      <a:extLst>
                        <a:ext uri="{FF2B5EF4-FFF2-40B4-BE49-F238E27FC236}">
                          <a16:creationId xmlns:a16="http://schemas.microsoft.com/office/drawing/2014/main" id="{D54A4462-CFA3-B9B3-0959-5046453144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9" name="直線コネクタ 11438">
                      <a:extLst>
                        <a:ext uri="{FF2B5EF4-FFF2-40B4-BE49-F238E27FC236}">
                          <a16:creationId xmlns:a16="http://schemas.microsoft.com/office/drawing/2014/main" id="{B9F1B9BD-48C4-0494-CA14-7CCF6AAEF5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847" name="グループ化 6846">
                    <a:extLst>
                      <a:ext uri="{FF2B5EF4-FFF2-40B4-BE49-F238E27FC236}">
                        <a16:creationId xmlns:a16="http://schemas.microsoft.com/office/drawing/2014/main" id="{64DE77D4-9270-A57C-0E7F-FFD096167F5A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05" name="直線コネクタ 11404">
                      <a:extLst>
                        <a:ext uri="{FF2B5EF4-FFF2-40B4-BE49-F238E27FC236}">
                          <a16:creationId xmlns:a16="http://schemas.microsoft.com/office/drawing/2014/main" id="{3537F3B7-B33A-A271-DBB9-93C5A6F936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09" name="直線コネクタ 11408">
                      <a:extLst>
                        <a:ext uri="{FF2B5EF4-FFF2-40B4-BE49-F238E27FC236}">
                          <a16:creationId xmlns:a16="http://schemas.microsoft.com/office/drawing/2014/main" id="{AD937B83-8602-596D-A044-BF47590887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0" name="直線コネクタ 11409">
                      <a:extLst>
                        <a:ext uri="{FF2B5EF4-FFF2-40B4-BE49-F238E27FC236}">
                          <a16:creationId xmlns:a16="http://schemas.microsoft.com/office/drawing/2014/main" id="{84FD0586-8AE8-EA4B-C30B-FBCE52BB30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1" name="直線コネクタ 11410">
                      <a:extLst>
                        <a:ext uri="{FF2B5EF4-FFF2-40B4-BE49-F238E27FC236}">
                          <a16:creationId xmlns:a16="http://schemas.microsoft.com/office/drawing/2014/main" id="{AD88F4AD-D240-825D-3C09-8B49EEEC4DD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2" name="直線コネクタ 11411">
                      <a:extLst>
                        <a:ext uri="{FF2B5EF4-FFF2-40B4-BE49-F238E27FC236}">
                          <a16:creationId xmlns:a16="http://schemas.microsoft.com/office/drawing/2014/main" id="{EDBE7A64-958C-6ED0-7484-2F910C7536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3" name="直線コネクタ 11412">
                      <a:extLst>
                        <a:ext uri="{FF2B5EF4-FFF2-40B4-BE49-F238E27FC236}">
                          <a16:creationId xmlns:a16="http://schemas.microsoft.com/office/drawing/2014/main" id="{FD00FA96-ACC2-E95F-41DB-92D4701E33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4" name="直線コネクタ 11413">
                      <a:extLst>
                        <a:ext uri="{FF2B5EF4-FFF2-40B4-BE49-F238E27FC236}">
                          <a16:creationId xmlns:a16="http://schemas.microsoft.com/office/drawing/2014/main" id="{CC923F2C-357C-7F62-079F-F149404A54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5" name="直線コネクタ 11414">
                      <a:extLst>
                        <a:ext uri="{FF2B5EF4-FFF2-40B4-BE49-F238E27FC236}">
                          <a16:creationId xmlns:a16="http://schemas.microsoft.com/office/drawing/2014/main" id="{CDBD51C3-8369-2BA5-1353-2005C40CDA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6" name="直線コネクタ 11415">
                      <a:extLst>
                        <a:ext uri="{FF2B5EF4-FFF2-40B4-BE49-F238E27FC236}">
                          <a16:creationId xmlns:a16="http://schemas.microsoft.com/office/drawing/2014/main" id="{106517BC-FF9D-8854-3B2D-B06BFBCF5A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7" name="直線コネクタ 11416">
                      <a:extLst>
                        <a:ext uri="{FF2B5EF4-FFF2-40B4-BE49-F238E27FC236}">
                          <a16:creationId xmlns:a16="http://schemas.microsoft.com/office/drawing/2014/main" id="{BBE3E073-75D9-642C-7691-42AB43B68F3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8" name="直線コネクタ 11417">
                      <a:extLst>
                        <a:ext uri="{FF2B5EF4-FFF2-40B4-BE49-F238E27FC236}">
                          <a16:creationId xmlns:a16="http://schemas.microsoft.com/office/drawing/2014/main" id="{24721280-76EC-3EF1-553D-56F7F3178F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9" name="直線コネクタ 11418">
                      <a:extLst>
                        <a:ext uri="{FF2B5EF4-FFF2-40B4-BE49-F238E27FC236}">
                          <a16:creationId xmlns:a16="http://schemas.microsoft.com/office/drawing/2014/main" id="{98D80661-0430-8506-DFB6-D4CADD1783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0" name="直線コネクタ 11419">
                      <a:extLst>
                        <a:ext uri="{FF2B5EF4-FFF2-40B4-BE49-F238E27FC236}">
                          <a16:creationId xmlns:a16="http://schemas.microsoft.com/office/drawing/2014/main" id="{9C302377-4FED-6E90-5FAF-8E3071BEFD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1" name="直線コネクタ 11420">
                      <a:extLst>
                        <a:ext uri="{FF2B5EF4-FFF2-40B4-BE49-F238E27FC236}">
                          <a16:creationId xmlns:a16="http://schemas.microsoft.com/office/drawing/2014/main" id="{9F2807B9-8485-817C-4076-0043E4B088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2" name="直線コネクタ 11421">
                      <a:extLst>
                        <a:ext uri="{FF2B5EF4-FFF2-40B4-BE49-F238E27FC236}">
                          <a16:creationId xmlns:a16="http://schemas.microsoft.com/office/drawing/2014/main" id="{1FD69E86-39D8-D371-90B6-9CC17D37F9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3" name="直線コネクタ 11422">
                      <a:extLst>
                        <a:ext uri="{FF2B5EF4-FFF2-40B4-BE49-F238E27FC236}">
                          <a16:creationId xmlns:a16="http://schemas.microsoft.com/office/drawing/2014/main" id="{4EBF6005-E1EF-985C-AD45-B1A5A1DB99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797" name="グループ化 6796">
                  <a:extLst>
                    <a:ext uri="{FF2B5EF4-FFF2-40B4-BE49-F238E27FC236}">
                      <a16:creationId xmlns:a16="http://schemas.microsoft.com/office/drawing/2014/main" id="{8AEFD728-2EE6-2B67-8908-3853B312D9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6" name="直線コネクタ 6835">
                    <a:extLst>
                      <a:ext uri="{FF2B5EF4-FFF2-40B4-BE49-F238E27FC236}">
                        <a16:creationId xmlns:a16="http://schemas.microsoft.com/office/drawing/2014/main" id="{3467336D-D6C0-AD96-7E35-4B49745F77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7" name="直線コネクタ 6836">
                    <a:extLst>
                      <a:ext uri="{FF2B5EF4-FFF2-40B4-BE49-F238E27FC236}">
                        <a16:creationId xmlns:a16="http://schemas.microsoft.com/office/drawing/2014/main" id="{ECB8F925-496D-B144-F77E-7717A74D6B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8" name="直線コネクタ 6837">
                    <a:extLst>
                      <a:ext uri="{FF2B5EF4-FFF2-40B4-BE49-F238E27FC236}">
                        <a16:creationId xmlns:a16="http://schemas.microsoft.com/office/drawing/2014/main" id="{AD210C90-2BE9-B817-CFFF-CF12DD986E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9" name="直線コネクタ 6838">
                    <a:extLst>
                      <a:ext uri="{FF2B5EF4-FFF2-40B4-BE49-F238E27FC236}">
                        <a16:creationId xmlns:a16="http://schemas.microsoft.com/office/drawing/2014/main" id="{5EEFA209-4118-8FAB-6358-881B09CDB6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0" name="直線コネクタ 6839">
                    <a:extLst>
                      <a:ext uri="{FF2B5EF4-FFF2-40B4-BE49-F238E27FC236}">
                        <a16:creationId xmlns:a16="http://schemas.microsoft.com/office/drawing/2014/main" id="{799426EA-51D1-0751-CD18-CC03689BC5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1" name="直線コネクタ 6840">
                    <a:extLst>
                      <a:ext uri="{FF2B5EF4-FFF2-40B4-BE49-F238E27FC236}">
                        <a16:creationId xmlns:a16="http://schemas.microsoft.com/office/drawing/2014/main" id="{27C85A9B-B9EE-E5B1-94F1-89DBAE602D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5" name="グループ化 6814">
                  <a:extLst>
                    <a:ext uri="{FF2B5EF4-FFF2-40B4-BE49-F238E27FC236}">
                      <a16:creationId xmlns:a16="http://schemas.microsoft.com/office/drawing/2014/main" id="{CFAC8EC4-C623-46AC-1956-4DB5812D1D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0" name="直線コネクタ 6829">
                    <a:extLst>
                      <a:ext uri="{FF2B5EF4-FFF2-40B4-BE49-F238E27FC236}">
                        <a16:creationId xmlns:a16="http://schemas.microsoft.com/office/drawing/2014/main" id="{DE15E09C-70CA-6454-313B-39967D0BD7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1" name="直線コネクタ 6830">
                    <a:extLst>
                      <a:ext uri="{FF2B5EF4-FFF2-40B4-BE49-F238E27FC236}">
                        <a16:creationId xmlns:a16="http://schemas.microsoft.com/office/drawing/2014/main" id="{01BAC6AE-CF87-7D3A-B445-24FE6F8A1E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2" name="直線コネクタ 6831">
                    <a:extLst>
                      <a:ext uri="{FF2B5EF4-FFF2-40B4-BE49-F238E27FC236}">
                        <a16:creationId xmlns:a16="http://schemas.microsoft.com/office/drawing/2014/main" id="{DE05BAD7-9900-657F-FB27-85DD58257A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3" name="直線コネクタ 6832">
                    <a:extLst>
                      <a:ext uri="{FF2B5EF4-FFF2-40B4-BE49-F238E27FC236}">
                        <a16:creationId xmlns:a16="http://schemas.microsoft.com/office/drawing/2014/main" id="{45B28E12-AD6D-1E93-928D-BD2A9492A8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4" name="直線コネクタ 6833">
                    <a:extLst>
                      <a:ext uri="{FF2B5EF4-FFF2-40B4-BE49-F238E27FC236}">
                        <a16:creationId xmlns:a16="http://schemas.microsoft.com/office/drawing/2014/main" id="{6A1FD29D-FB41-D6AD-4687-F94D7748BA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5" name="直線コネクタ 6834">
                    <a:extLst>
                      <a:ext uri="{FF2B5EF4-FFF2-40B4-BE49-F238E27FC236}">
                        <a16:creationId xmlns:a16="http://schemas.microsoft.com/office/drawing/2014/main" id="{DDF72A9B-69BA-A30C-6BC3-5038EDCF68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6" name="グループ化 6815">
                  <a:extLst>
                    <a:ext uri="{FF2B5EF4-FFF2-40B4-BE49-F238E27FC236}">
                      <a16:creationId xmlns:a16="http://schemas.microsoft.com/office/drawing/2014/main" id="{21AB4B94-4372-14C6-B945-3C12A9D1D0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24" name="直線コネクタ 6823">
                    <a:extLst>
                      <a:ext uri="{FF2B5EF4-FFF2-40B4-BE49-F238E27FC236}">
                        <a16:creationId xmlns:a16="http://schemas.microsoft.com/office/drawing/2014/main" id="{90907AE2-C321-CFB6-E41D-7A9B78D7B0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5" name="直線コネクタ 6824">
                    <a:extLst>
                      <a:ext uri="{FF2B5EF4-FFF2-40B4-BE49-F238E27FC236}">
                        <a16:creationId xmlns:a16="http://schemas.microsoft.com/office/drawing/2014/main" id="{29458650-8CFC-A5FC-A3CC-343581B075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6" name="直線コネクタ 6825">
                    <a:extLst>
                      <a:ext uri="{FF2B5EF4-FFF2-40B4-BE49-F238E27FC236}">
                        <a16:creationId xmlns:a16="http://schemas.microsoft.com/office/drawing/2014/main" id="{168C5074-366E-DEA4-9A20-A208DD5DBE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7" name="直線コネクタ 6826">
                    <a:extLst>
                      <a:ext uri="{FF2B5EF4-FFF2-40B4-BE49-F238E27FC236}">
                        <a16:creationId xmlns:a16="http://schemas.microsoft.com/office/drawing/2014/main" id="{0B9C59C3-C3B2-231B-A6B5-B3E9BA3DD8F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8" name="直線コネクタ 6827">
                    <a:extLst>
                      <a:ext uri="{FF2B5EF4-FFF2-40B4-BE49-F238E27FC236}">
                        <a16:creationId xmlns:a16="http://schemas.microsoft.com/office/drawing/2014/main" id="{0DB87928-A5D8-DA11-D5D5-73BFE4C0CA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9" name="直線コネクタ 6828">
                    <a:extLst>
                      <a:ext uri="{FF2B5EF4-FFF2-40B4-BE49-F238E27FC236}">
                        <a16:creationId xmlns:a16="http://schemas.microsoft.com/office/drawing/2014/main" id="{9A26431F-28AB-71FD-8E07-5F097AA75F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7" name="グループ化 6816">
                  <a:extLst>
                    <a:ext uri="{FF2B5EF4-FFF2-40B4-BE49-F238E27FC236}">
                      <a16:creationId xmlns:a16="http://schemas.microsoft.com/office/drawing/2014/main" id="{5E7238D3-4B52-62B0-3865-AE62E27D7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18" name="直線コネクタ 6817">
                    <a:extLst>
                      <a:ext uri="{FF2B5EF4-FFF2-40B4-BE49-F238E27FC236}">
                        <a16:creationId xmlns:a16="http://schemas.microsoft.com/office/drawing/2014/main" id="{6058A45A-6A08-445D-B748-F4B8DE27FA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19" name="直線コネクタ 6818">
                    <a:extLst>
                      <a:ext uri="{FF2B5EF4-FFF2-40B4-BE49-F238E27FC236}">
                        <a16:creationId xmlns:a16="http://schemas.microsoft.com/office/drawing/2014/main" id="{E14E679F-9CA2-8806-8436-8662414276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0" name="直線コネクタ 6819">
                    <a:extLst>
                      <a:ext uri="{FF2B5EF4-FFF2-40B4-BE49-F238E27FC236}">
                        <a16:creationId xmlns:a16="http://schemas.microsoft.com/office/drawing/2014/main" id="{D143335F-3902-B132-9D29-C0E1815EBB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1" name="直線コネクタ 6820">
                    <a:extLst>
                      <a:ext uri="{FF2B5EF4-FFF2-40B4-BE49-F238E27FC236}">
                        <a16:creationId xmlns:a16="http://schemas.microsoft.com/office/drawing/2014/main" id="{31B02D69-D08E-5393-653E-B491AA7FC4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2" name="直線コネクタ 6821">
                    <a:extLst>
                      <a:ext uri="{FF2B5EF4-FFF2-40B4-BE49-F238E27FC236}">
                        <a16:creationId xmlns:a16="http://schemas.microsoft.com/office/drawing/2014/main" id="{4B0A2CF1-F093-8685-C5D9-DFE37CCC93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3" name="直線コネクタ 6822">
                    <a:extLst>
                      <a:ext uri="{FF2B5EF4-FFF2-40B4-BE49-F238E27FC236}">
                        <a16:creationId xmlns:a16="http://schemas.microsoft.com/office/drawing/2014/main" id="{271FEF16-F2DF-0512-D050-0ED1DCC2E1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8F0CD94A-34E5-FEA5-7440-7001C13DE535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365" name="正方形/長方形 1364">
                  <a:extLst>
                    <a:ext uri="{FF2B5EF4-FFF2-40B4-BE49-F238E27FC236}">
                      <a16:creationId xmlns:a16="http://schemas.microsoft.com/office/drawing/2014/main" id="{FEA5D5C8-EEF7-BE6A-CA19-527C94DBA6DC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66" name="グループ化 1365">
                  <a:extLst>
                    <a:ext uri="{FF2B5EF4-FFF2-40B4-BE49-F238E27FC236}">
                      <a16:creationId xmlns:a16="http://schemas.microsoft.com/office/drawing/2014/main" id="{4FD18F23-D754-763F-AB27-3BFEE521CAE5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08" name="グループ化 1407">
                    <a:extLst>
                      <a:ext uri="{FF2B5EF4-FFF2-40B4-BE49-F238E27FC236}">
                        <a16:creationId xmlns:a16="http://schemas.microsoft.com/office/drawing/2014/main" id="{B810FBC3-8F5C-5CFD-D61F-12C091F15DA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1358" name="正方形/長方形 11357">
                      <a:extLst>
                        <a:ext uri="{FF2B5EF4-FFF2-40B4-BE49-F238E27FC236}">
                          <a16:creationId xmlns:a16="http://schemas.microsoft.com/office/drawing/2014/main" id="{CE423A07-983B-C111-8507-C29FBB3A62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59" name="グループ化 11358">
                      <a:extLst>
                        <a:ext uri="{FF2B5EF4-FFF2-40B4-BE49-F238E27FC236}">
                          <a16:creationId xmlns:a16="http://schemas.microsoft.com/office/drawing/2014/main" id="{DBE2B0AE-BE38-F3C3-BABF-82A977A3D4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6793" name="正方形/長方形 6792">
                        <a:extLst>
                          <a:ext uri="{FF2B5EF4-FFF2-40B4-BE49-F238E27FC236}">
                            <a16:creationId xmlns:a16="http://schemas.microsoft.com/office/drawing/2014/main" id="{E03E02BA-8812-865C-EAAE-BE0E5275A7B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794" name="正方形/長方形 6793">
                        <a:extLst>
                          <a:ext uri="{FF2B5EF4-FFF2-40B4-BE49-F238E27FC236}">
                            <a16:creationId xmlns:a16="http://schemas.microsoft.com/office/drawing/2014/main" id="{32E82E50-9792-2CD3-85CE-88FDB00060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1360" name="グループ化 11359">
                      <a:extLst>
                        <a:ext uri="{FF2B5EF4-FFF2-40B4-BE49-F238E27FC236}">
                          <a16:creationId xmlns:a16="http://schemas.microsoft.com/office/drawing/2014/main" id="{31A8C8DB-91D1-8555-459B-C3196191CB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1370" name="正方形/長方形 11369">
                        <a:extLst>
                          <a:ext uri="{FF2B5EF4-FFF2-40B4-BE49-F238E27FC236}">
                            <a16:creationId xmlns:a16="http://schemas.microsoft.com/office/drawing/2014/main" id="{60D94C03-B20A-BBAE-04C1-2F8FB4D86B2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1371" name="グループ化 11370">
                        <a:extLst>
                          <a:ext uri="{FF2B5EF4-FFF2-40B4-BE49-F238E27FC236}">
                            <a16:creationId xmlns:a16="http://schemas.microsoft.com/office/drawing/2014/main" id="{66FDE10A-9496-CF9D-8647-61579E58AF6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1372" name="正方形/長方形 11371">
                          <a:extLst>
                            <a:ext uri="{FF2B5EF4-FFF2-40B4-BE49-F238E27FC236}">
                              <a16:creationId xmlns:a16="http://schemas.microsoft.com/office/drawing/2014/main" id="{27EF42D3-3E19-3B5B-6F1B-6BA42837E4D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6792" name="正方形/長方形 6791">
                          <a:extLst>
                            <a:ext uri="{FF2B5EF4-FFF2-40B4-BE49-F238E27FC236}">
                              <a16:creationId xmlns:a16="http://schemas.microsoft.com/office/drawing/2014/main" id="{81710A69-3275-4218-DA8A-F665097BB2E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1361" name="正方形/長方形 11360">
                      <a:extLst>
                        <a:ext uri="{FF2B5EF4-FFF2-40B4-BE49-F238E27FC236}">
                          <a16:creationId xmlns:a16="http://schemas.microsoft.com/office/drawing/2014/main" id="{0F6BEFD3-C3E9-5BC5-C822-B640C3199CE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2" name="グループ化 11361">
                      <a:extLst>
                        <a:ext uri="{FF2B5EF4-FFF2-40B4-BE49-F238E27FC236}">
                          <a16:creationId xmlns:a16="http://schemas.microsoft.com/office/drawing/2014/main" id="{96EDB13D-B10C-73C8-F8D8-FF4179AB4F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8" name="正方形/長方形 11367">
                        <a:extLst>
                          <a:ext uri="{FF2B5EF4-FFF2-40B4-BE49-F238E27FC236}">
                            <a16:creationId xmlns:a16="http://schemas.microsoft.com/office/drawing/2014/main" id="{D7F4D8BD-7509-C3CE-1651-AFA1BB07B55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9" name="正方形/長方形 11368">
                        <a:extLst>
                          <a:ext uri="{FF2B5EF4-FFF2-40B4-BE49-F238E27FC236}">
                            <a16:creationId xmlns:a16="http://schemas.microsoft.com/office/drawing/2014/main" id="{6D4ADD22-896E-D109-FE05-B0DF0D5A552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3" name="正方形/長方形 11362">
                      <a:extLst>
                        <a:ext uri="{FF2B5EF4-FFF2-40B4-BE49-F238E27FC236}">
                          <a16:creationId xmlns:a16="http://schemas.microsoft.com/office/drawing/2014/main" id="{E4A614FD-7B1D-E3C8-C879-BDE79A3111A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4" name="グループ化 11363">
                      <a:extLst>
                        <a:ext uri="{FF2B5EF4-FFF2-40B4-BE49-F238E27FC236}">
                          <a16:creationId xmlns:a16="http://schemas.microsoft.com/office/drawing/2014/main" id="{4B636BDC-2B36-79F6-B2FB-DECF66D4DC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6" name="正方形/長方形 11365">
                        <a:extLst>
                          <a:ext uri="{FF2B5EF4-FFF2-40B4-BE49-F238E27FC236}">
                            <a16:creationId xmlns:a16="http://schemas.microsoft.com/office/drawing/2014/main" id="{91F7369A-E93C-89B3-1DFE-07919CE9ACA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7" name="正方形/長方形 11366">
                        <a:extLst>
                          <a:ext uri="{FF2B5EF4-FFF2-40B4-BE49-F238E27FC236}">
                            <a16:creationId xmlns:a16="http://schemas.microsoft.com/office/drawing/2014/main" id="{CEFE25C2-42D0-03B4-5F4C-628C9C4C37C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5" name="正方形/長方形 11364">
                      <a:extLst>
                        <a:ext uri="{FF2B5EF4-FFF2-40B4-BE49-F238E27FC236}">
                          <a16:creationId xmlns:a16="http://schemas.microsoft.com/office/drawing/2014/main" id="{BE383536-7A65-752C-C598-163FBE1212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09" name="グループ化 1408">
                    <a:extLst>
                      <a:ext uri="{FF2B5EF4-FFF2-40B4-BE49-F238E27FC236}">
                        <a16:creationId xmlns:a16="http://schemas.microsoft.com/office/drawing/2014/main" id="{F7798DA8-D281-002D-3A95-74B0BAC3F19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770" name="グループ化 6769">
                      <a:extLst>
                        <a:ext uri="{FF2B5EF4-FFF2-40B4-BE49-F238E27FC236}">
                          <a16:creationId xmlns:a16="http://schemas.microsoft.com/office/drawing/2014/main" id="{74F31373-D35C-A99E-5DB0-C7F7F1A56D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342" name="直線コネクタ 11341">
                        <a:extLst>
                          <a:ext uri="{FF2B5EF4-FFF2-40B4-BE49-F238E27FC236}">
                            <a16:creationId xmlns:a16="http://schemas.microsoft.com/office/drawing/2014/main" id="{D0AA3AAF-EC99-EFBC-6445-644A2676D8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3" name="直線コネクタ 11342">
                        <a:extLst>
                          <a:ext uri="{FF2B5EF4-FFF2-40B4-BE49-F238E27FC236}">
                            <a16:creationId xmlns:a16="http://schemas.microsoft.com/office/drawing/2014/main" id="{A55F4824-509E-0F8D-5D0E-BC19F3C37F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4" name="直線コネクタ 11343">
                        <a:extLst>
                          <a:ext uri="{FF2B5EF4-FFF2-40B4-BE49-F238E27FC236}">
                            <a16:creationId xmlns:a16="http://schemas.microsoft.com/office/drawing/2014/main" id="{C04A52D5-4F7D-0327-9F8B-257771ABE5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5" name="直線コネクタ 11344">
                        <a:extLst>
                          <a:ext uri="{FF2B5EF4-FFF2-40B4-BE49-F238E27FC236}">
                            <a16:creationId xmlns:a16="http://schemas.microsoft.com/office/drawing/2014/main" id="{E786C339-1F5B-B2CF-3DBF-D55974915E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6" name="直線コネクタ 11345">
                        <a:extLst>
                          <a:ext uri="{FF2B5EF4-FFF2-40B4-BE49-F238E27FC236}">
                            <a16:creationId xmlns:a16="http://schemas.microsoft.com/office/drawing/2014/main" id="{27521D97-4790-FAEF-2CE7-B61A0B1E73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7" name="直線コネクタ 11346">
                        <a:extLst>
                          <a:ext uri="{FF2B5EF4-FFF2-40B4-BE49-F238E27FC236}">
                            <a16:creationId xmlns:a16="http://schemas.microsoft.com/office/drawing/2014/main" id="{5B80F530-3008-AB00-5CF2-99A519ADF9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8" name="直線コネクタ 11347">
                        <a:extLst>
                          <a:ext uri="{FF2B5EF4-FFF2-40B4-BE49-F238E27FC236}">
                            <a16:creationId xmlns:a16="http://schemas.microsoft.com/office/drawing/2014/main" id="{410CF58A-E2EE-BD24-9290-D0CC7A9C39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9" name="直線コネクタ 11348">
                        <a:extLst>
                          <a:ext uri="{FF2B5EF4-FFF2-40B4-BE49-F238E27FC236}">
                            <a16:creationId xmlns:a16="http://schemas.microsoft.com/office/drawing/2014/main" id="{C1944A05-AEBB-E3F9-D3D7-5F651E2AFE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0" name="直線コネクタ 11349">
                        <a:extLst>
                          <a:ext uri="{FF2B5EF4-FFF2-40B4-BE49-F238E27FC236}">
                            <a16:creationId xmlns:a16="http://schemas.microsoft.com/office/drawing/2014/main" id="{B9BDD6F3-91C4-5EBB-3C9E-A957ADCFE5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1" name="直線コネクタ 11350">
                        <a:extLst>
                          <a:ext uri="{FF2B5EF4-FFF2-40B4-BE49-F238E27FC236}">
                            <a16:creationId xmlns:a16="http://schemas.microsoft.com/office/drawing/2014/main" id="{4ADC320F-639E-4C8A-19BD-31F7D831C1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2" name="直線コネクタ 11351">
                        <a:extLst>
                          <a:ext uri="{FF2B5EF4-FFF2-40B4-BE49-F238E27FC236}">
                            <a16:creationId xmlns:a16="http://schemas.microsoft.com/office/drawing/2014/main" id="{E3D4B498-61ED-503A-CA18-8F3336FEE9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3" name="直線コネクタ 11352">
                        <a:extLst>
                          <a:ext uri="{FF2B5EF4-FFF2-40B4-BE49-F238E27FC236}">
                            <a16:creationId xmlns:a16="http://schemas.microsoft.com/office/drawing/2014/main" id="{DB2983E6-B211-B78E-647A-4914887B14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4" name="直線コネクタ 11353">
                        <a:extLst>
                          <a:ext uri="{FF2B5EF4-FFF2-40B4-BE49-F238E27FC236}">
                            <a16:creationId xmlns:a16="http://schemas.microsoft.com/office/drawing/2014/main" id="{AE632254-652F-706D-6793-CADF652046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5" name="直線コネクタ 11354">
                        <a:extLst>
                          <a:ext uri="{FF2B5EF4-FFF2-40B4-BE49-F238E27FC236}">
                            <a16:creationId xmlns:a16="http://schemas.microsoft.com/office/drawing/2014/main" id="{7F67AE17-6447-C149-2AA0-2D358EB5F6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6" name="直線コネクタ 11355">
                        <a:extLst>
                          <a:ext uri="{FF2B5EF4-FFF2-40B4-BE49-F238E27FC236}">
                            <a16:creationId xmlns:a16="http://schemas.microsoft.com/office/drawing/2014/main" id="{D3670B72-B99B-480C-B09B-3118935BCC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7" name="直線コネクタ 11356">
                        <a:extLst>
                          <a:ext uri="{FF2B5EF4-FFF2-40B4-BE49-F238E27FC236}">
                            <a16:creationId xmlns:a16="http://schemas.microsoft.com/office/drawing/2014/main" id="{FD329372-C6AF-777F-AC81-610D19C77B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771" name="グループ化 6770">
                      <a:extLst>
                        <a:ext uri="{FF2B5EF4-FFF2-40B4-BE49-F238E27FC236}">
                          <a16:creationId xmlns:a16="http://schemas.microsoft.com/office/drawing/2014/main" id="{EE98CD71-560A-2A03-E7AA-83D9550C5A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772" name="直線コネクタ 6771">
                        <a:extLst>
                          <a:ext uri="{FF2B5EF4-FFF2-40B4-BE49-F238E27FC236}">
                            <a16:creationId xmlns:a16="http://schemas.microsoft.com/office/drawing/2014/main" id="{0B9B9CE6-E089-D87C-3097-D5FEC6BF6A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73" name="直線コネクタ 6772">
                        <a:extLst>
                          <a:ext uri="{FF2B5EF4-FFF2-40B4-BE49-F238E27FC236}">
                            <a16:creationId xmlns:a16="http://schemas.microsoft.com/office/drawing/2014/main" id="{DAB94952-B2BF-E1B1-FC5E-289690F704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8" name="直線コネクタ 11327">
                        <a:extLst>
                          <a:ext uri="{FF2B5EF4-FFF2-40B4-BE49-F238E27FC236}">
                            <a16:creationId xmlns:a16="http://schemas.microsoft.com/office/drawing/2014/main" id="{64EC82CB-C92A-4EEB-778D-0FDBA67FBB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9" name="直線コネクタ 11328">
                        <a:extLst>
                          <a:ext uri="{FF2B5EF4-FFF2-40B4-BE49-F238E27FC236}">
                            <a16:creationId xmlns:a16="http://schemas.microsoft.com/office/drawing/2014/main" id="{50E8FE33-F5B3-6530-FB79-1EBE9A2E09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0" name="直線コネクタ 11329">
                        <a:extLst>
                          <a:ext uri="{FF2B5EF4-FFF2-40B4-BE49-F238E27FC236}">
                            <a16:creationId xmlns:a16="http://schemas.microsoft.com/office/drawing/2014/main" id="{FF97C0DB-F839-86A5-BACF-CBD40189AC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1" name="直線コネクタ 11330">
                        <a:extLst>
                          <a:ext uri="{FF2B5EF4-FFF2-40B4-BE49-F238E27FC236}">
                            <a16:creationId xmlns:a16="http://schemas.microsoft.com/office/drawing/2014/main" id="{F2D459D9-61D7-E720-952D-53C14F895A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2" name="直線コネクタ 11331">
                        <a:extLst>
                          <a:ext uri="{FF2B5EF4-FFF2-40B4-BE49-F238E27FC236}">
                            <a16:creationId xmlns:a16="http://schemas.microsoft.com/office/drawing/2014/main" id="{7E7B3663-BE44-F9BC-F910-516E2B2D64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3" name="直線コネクタ 11332">
                        <a:extLst>
                          <a:ext uri="{FF2B5EF4-FFF2-40B4-BE49-F238E27FC236}">
                            <a16:creationId xmlns:a16="http://schemas.microsoft.com/office/drawing/2014/main" id="{FC036601-A8DE-1692-8B29-6CA27786E8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4" name="直線コネクタ 11333">
                        <a:extLst>
                          <a:ext uri="{FF2B5EF4-FFF2-40B4-BE49-F238E27FC236}">
                            <a16:creationId xmlns:a16="http://schemas.microsoft.com/office/drawing/2014/main" id="{DBF1846D-5500-8BD7-8464-9C970C973E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5" name="直線コネクタ 11334">
                        <a:extLst>
                          <a:ext uri="{FF2B5EF4-FFF2-40B4-BE49-F238E27FC236}">
                            <a16:creationId xmlns:a16="http://schemas.microsoft.com/office/drawing/2014/main" id="{EE6930C2-ACCA-EFC9-0E16-D8294F175D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6" name="直線コネクタ 11335">
                        <a:extLst>
                          <a:ext uri="{FF2B5EF4-FFF2-40B4-BE49-F238E27FC236}">
                            <a16:creationId xmlns:a16="http://schemas.microsoft.com/office/drawing/2014/main" id="{0E72AE6B-87AF-D993-DE66-05E4B54C2E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7" name="直線コネクタ 11336">
                        <a:extLst>
                          <a:ext uri="{FF2B5EF4-FFF2-40B4-BE49-F238E27FC236}">
                            <a16:creationId xmlns:a16="http://schemas.microsoft.com/office/drawing/2014/main" id="{80583666-08CA-9189-7719-8C8CE2D1B9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8" name="直線コネクタ 11337">
                        <a:extLst>
                          <a:ext uri="{FF2B5EF4-FFF2-40B4-BE49-F238E27FC236}">
                            <a16:creationId xmlns:a16="http://schemas.microsoft.com/office/drawing/2014/main" id="{075B84E1-0E73-8BCB-9105-72771EABC8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9" name="直線コネクタ 11338">
                        <a:extLst>
                          <a:ext uri="{FF2B5EF4-FFF2-40B4-BE49-F238E27FC236}">
                            <a16:creationId xmlns:a16="http://schemas.microsoft.com/office/drawing/2014/main" id="{30CE407D-AE70-6EBB-EBFA-1C2EF4C2D5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0" name="直線コネクタ 11339">
                        <a:extLst>
                          <a:ext uri="{FF2B5EF4-FFF2-40B4-BE49-F238E27FC236}">
                            <a16:creationId xmlns:a16="http://schemas.microsoft.com/office/drawing/2014/main" id="{8602379A-105D-969F-AEE2-E02112097A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1" name="直線コネクタ 11340">
                        <a:extLst>
                          <a:ext uri="{FF2B5EF4-FFF2-40B4-BE49-F238E27FC236}">
                            <a16:creationId xmlns:a16="http://schemas.microsoft.com/office/drawing/2014/main" id="{4B74C181-C4B2-9BEF-CFC0-8E76FCEC3F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0" name="グループ化 1409">
                    <a:extLst>
                      <a:ext uri="{FF2B5EF4-FFF2-40B4-BE49-F238E27FC236}">
                        <a16:creationId xmlns:a16="http://schemas.microsoft.com/office/drawing/2014/main" id="{24A2D111-8B73-9147-2507-C960EBBD042A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34" name="グループ化 6633">
                      <a:extLst>
                        <a:ext uri="{FF2B5EF4-FFF2-40B4-BE49-F238E27FC236}">
                          <a16:creationId xmlns:a16="http://schemas.microsoft.com/office/drawing/2014/main" id="{144C1EDC-39D9-7CC8-8A13-704718EB4A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52" name="直線コネクタ 6651">
                        <a:extLst>
                          <a:ext uri="{FF2B5EF4-FFF2-40B4-BE49-F238E27FC236}">
                            <a16:creationId xmlns:a16="http://schemas.microsoft.com/office/drawing/2014/main" id="{CFE5B68B-7191-BD95-4B12-3D5A0629BE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8" name="直線コネクタ 6657">
                        <a:extLst>
                          <a:ext uri="{FF2B5EF4-FFF2-40B4-BE49-F238E27FC236}">
                            <a16:creationId xmlns:a16="http://schemas.microsoft.com/office/drawing/2014/main" id="{3DD9D4F5-4D97-41BB-3306-5992F37E00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39" name="直線コネクタ 6738">
                        <a:extLst>
                          <a:ext uri="{FF2B5EF4-FFF2-40B4-BE49-F238E27FC236}">
                            <a16:creationId xmlns:a16="http://schemas.microsoft.com/office/drawing/2014/main" id="{3D754F64-1287-838F-7B3D-CD1B04A166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40" name="直線コネクタ 6739">
                        <a:extLst>
                          <a:ext uri="{FF2B5EF4-FFF2-40B4-BE49-F238E27FC236}">
                            <a16:creationId xmlns:a16="http://schemas.microsoft.com/office/drawing/2014/main" id="{B23F0180-AC28-2565-4EDF-56FA93EA1D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8" name="直線コネクタ 6757">
                        <a:extLst>
                          <a:ext uri="{FF2B5EF4-FFF2-40B4-BE49-F238E27FC236}">
                            <a16:creationId xmlns:a16="http://schemas.microsoft.com/office/drawing/2014/main" id="{4990AB51-58A3-63C7-0969-E5887D1B63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9" name="直線コネクタ 6758">
                        <a:extLst>
                          <a:ext uri="{FF2B5EF4-FFF2-40B4-BE49-F238E27FC236}">
                            <a16:creationId xmlns:a16="http://schemas.microsoft.com/office/drawing/2014/main" id="{75115816-F578-3763-FD3F-C38B2AEC8F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0" name="直線コネクタ 6759">
                        <a:extLst>
                          <a:ext uri="{FF2B5EF4-FFF2-40B4-BE49-F238E27FC236}">
                            <a16:creationId xmlns:a16="http://schemas.microsoft.com/office/drawing/2014/main" id="{692A9587-3A21-3803-3E1C-6F0897FF2D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1" name="直線コネクタ 6760">
                        <a:extLst>
                          <a:ext uri="{FF2B5EF4-FFF2-40B4-BE49-F238E27FC236}">
                            <a16:creationId xmlns:a16="http://schemas.microsoft.com/office/drawing/2014/main" id="{364EDBAA-9F45-E876-8858-A95A197A3F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2" name="直線コネクタ 6761">
                        <a:extLst>
                          <a:ext uri="{FF2B5EF4-FFF2-40B4-BE49-F238E27FC236}">
                            <a16:creationId xmlns:a16="http://schemas.microsoft.com/office/drawing/2014/main" id="{53329B3D-14B5-E09D-B011-D2C8A5AA94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3" name="直線コネクタ 6762">
                        <a:extLst>
                          <a:ext uri="{FF2B5EF4-FFF2-40B4-BE49-F238E27FC236}">
                            <a16:creationId xmlns:a16="http://schemas.microsoft.com/office/drawing/2014/main" id="{8CC8220F-C7B9-8528-34AD-3074973764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4" name="直線コネクタ 6763">
                        <a:extLst>
                          <a:ext uri="{FF2B5EF4-FFF2-40B4-BE49-F238E27FC236}">
                            <a16:creationId xmlns:a16="http://schemas.microsoft.com/office/drawing/2014/main" id="{08E50675-E6BE-7D6E-1C12-79CFA23054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5" name="直線コネクタ 6764">
                        <a:extLst>
                          <a:ext uri="{FF2B5EF4-FFF2-40B4-BE49-F238E27FC236}">
                            <a16:creationId xmlns:a16="http://schemas.microsoft.com/office/drawing/2014/main" id="{83DA3A8D-2420-FF54-081F-5223307626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6" name="直線コネクタ 6765">
                        <a:extLst>
                          <a:ext uri="{FF2B5EF4-FFF2-40B4-BE49-F238E27FC236}">
                            <a16:creationId xmlns:a16="http://schemas.microsoft.com/office/drawing/2014/main" id="{7D0B3690-E4BB-5796-8A75-45AD8889A4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7" name="直線コネクタ 6766">
                        <a:extLst>
                          <a:ext uri="{FF2B5EF4-FFF2-40B4-BE49-F238E27FC236}">
                            <a16:creationId xmlns:a16="http://schemas.microsoft.com/office/drawing/2014/main" id="{542DD334-07C3-6E33-ECB1-37D4150D27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8" name="直線コネクタ 6767">
                        <a:extLst>
                          <a:ext uri="{FF2B5EF4-FFF2-40B4-BE49-F238E27FC236}">
                            <a16:creationId xmlns:a16="http://schemas.microsoft.com/office/drawing/2014/main" id="{1E37A637-CA67-5347-B19C-44F88528EA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9" name="直線コネクタ 6768">
                        <a:extLst>
                          <a:ext uri="{FF2B5EF4-FFF2-40B4-BE49-F238E27FC236}">
                            <a16:creationId xmlns:a16="http://schemas.microsoft.com/office/drawing/2014/main" id="{4E9268A8-77F3-60B5-3D45-00CFADDD5E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35" name="グループ化 6634">
                      <a:extLst>
                        <a:ext uri="{FF2B5EF4-FFF2-40B4-BE49-F238E27FC236}">
                          <a16:creationId xmlns:a16="http://schemas.microsoft.com/office/drawing/2014/main" id="{AD28F2A9-0B48-C2A5-B3E3-FB8E764CA4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36" name="直線コネクタ 6635">
                        <a:extLst>
                          <a:ext uri="{FF2B5EF4-FFF2-40B4-BE49-F238E27FC236}">
                            <a16:creationId xmlns:a16="http://schemas.microsoft.com/office/drawing/2014/main" id="{A59443D4-329D-393A-7099-001ADE487E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7" name="直線コネクタ 6636">
                        <a:extLst>
                          <a:ext uri="{FF2B5EF4-FFF2-40B4-BE49-F238E27FC236}">
                            <a16:creationId xmlns:a16="http://schemas.microsoft.com/office/drawing/2014/main" id="{503A63BA-2F91-83AE-BE41-A3224BACAB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8" name="直線コネクタ 6637">
                        <a:extLst>
                          <a:ext uri="{FF2B5EF4-FFF2-40B4-BE49-F238E27FC236}">
                            <a16:creationId xmlns:a16="http://schemas.microsoft.com/office/drawing/2014/main" id="{938E7688-63DC-9401-EF27-8DBC841780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9" name="直線コネクタ 6638">
                        <a:extLst>
                          <a:ext uri="{FF2B5EF4-FFF2-40B4-BE49-F238E27FC236}">
                            <a16:creationId xmlns:a16="http://schemas.microsoft.com/office/drawing/2014/main" id="{7BF170F1-438D-98D8-E26C-162FB43487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0" name="直線コネクタ 6639">
                        <a:extLst>
                          <a:ext uri="{FF2B5EF4-FFF2-40B4-BE49-F238E27FC236}">
                            <a16:creationId xmlns:a16="http://schemas.microsoft.com/office/drawing/2014/main" id="{7B442453-222C-9D5F-7443-9F1F74EEB4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1" name="直線コネクタ 6640">
                        <a:extLst>
                          <a:ext uri="{FF2B5EF4-FFF2-40B4-BE49-F238E27FC236}">
                            <a16:creationId xmlns:a16="http://schemas.microsoft.com/office/drawing/2014/main" id="{E99CEF4D-574A-1A47-68CB-5A2D9CF075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2" name="直線コネクタ 6641">
                        <a:extLst>
                          <a:ext uri="{FF2B5EF4-FFF2-40B4-BE49-F238E27FC236}">
                            <a16:creationId xmlns:a16="http://schemas.microsoft.com/office/drawing/2014/main" id="{8D89B922-FF7A-80DD-5059-9B134F03FC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3" name="直線コネクタ 6642">
                        <a:extLst>
                          <a:ext uri="{FF2B5EF4-FFF2-40B4-BE49-F238E27FC236}">
                            <a16:creationId xmlns:a16="http://schemas.microsoft.com/office/drawing/2014/main" id="{06C36EA6-81B7-1B47-71A5-24F31771E9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4" name="直線コネクタ 6643">
                        <a:extLst>
                          <a:ext uri="{FF2B5EF4-FFF2-40B4-BE49-F238E27FC236}">
                            <a16:creationId xmlns:a16="http://schemas.microsoft.com/office/drawing/2014/main" id="{2A357D87-4E6E-F27B-85A8-9B408CBB25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5" name="直線コネクタ 6644">
                        <a:extLst>
                          <a:ext uri="{FF2B5EF4-FFF2-40B4-BE49-F238E27FC236}">
                            <a16:creationId xmlns:a16="http://schemas.microsoft.com/office/drawing/2014/main" id="{76AB095F-953B-9D69-8959-458A2DEA01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6" name="直線コネクタ 6645">
                        <a:extLst>
                          <a:ext uri="{FF2B5EF4-FFF2-40B4-BE49-F238E27FC236}">
                            <a16:creationId xmlns:a16="http://schemas.microsoft.com/office/drawing/2014/main" id="{63881474-CBC0-FF12-D78D-137295B11A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7" name="直線コネクタ 6646">
                        <a:extLst>
                          <a:ext uri="{FF2B5EF4-FFF2-40B4-BE49-F238E27FC236}">
                            <a16:creationId xmlns:a16="http://schemas.microsoft.com/office/drawing/2014/main" id="{E7ECE9AE-5BDD-E59E-E41E-0AD6247746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8" name="直線コネクタ 6647">
                        <a:extLst>
                          <a:ext uri="{FF2B5EF4-FFF2-40B4-BE49-F238E27FC236}">
                            <a16:creationId xmlns:a16="http://schemas.microsoft.com/office/drawing/2014/main" id="{B0901D3A-A982-439E-A6B4-54387B34D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9" name="直線コネクタ 6648">
                        <a:extLst>
                          <a:ext uri="{FF2B5EF4-FFF2-40B4-BE49-F238E27FC236}">
                            <a16:creationId xmlns:a16="http://schemas.microsoft.com/office/drawing/2014/main" id="{66A34197-0A6A-C90D-13B1-1F153786EF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0" name="直線コネクタ 6649">
                        <a:extLst>
                          <a:ext uri="{FF2B5EF4-FFF2-40B4-BE49-F238E27FC236}">
                            <a16:creationId xmlns:a16="http://schemas.microsoft.com/office/drawing/2014/main" id="{B0BB7017-40F5-1AAB-7876-C1A0ED6F34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1" name="直線コネクタ 6650">
                        <a:extLst>
                          <a:ext uri="{FF2B5EF4-FFF2-40B4-BE49-F238E27FC236}">
                            <a16:creationId xmlns:a16="http://schemas.microsoft.com/office/drawing/2014/main" id="{071FB13E-00FA-EF54-3D8C-ED79ED03ED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1" name="グループ化 1410">
                    <a:extLst>
                      <a:ext uri="{FF2B5EF4-FFF2-40B4-BE49-F238E27FC236}">
                        <a16:creationId xmlns:a16="http://schemas.microsoft.com/office/drawing/2014/main" id="{6BA88E6D-6256-96E7-EC0E-D406D9816731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00" name="グループ化 6599">
                      <a:extLst>
                        <a:ext uri="{FF2B5EF4-FFF2-40B4-BE49-F238E27FC236}">
                          <a16:creationId xmlns:a16="http://schemas.microsoft.com/office/drawing/2014/main" id="{DE95FE9D-8D4A-5F14-E534-B9D0F20B5A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18" name="直線コネクタ 6617">
                        <a:extLst>
                          <a:ext uri="{FF2B5EF4-FFF2-40B4-BE49-F238E27FC236}">
                            <a16:creationId xmlns:a16="http://schemas.microsoft.com/office/drawing/2014/main" id="{869FC4B6-66C9-084F-46B4-30C11B37AE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9" name="直線コネクタ 6618">
                        <a:extLst>
                          <a:ext uri="{FF2B5EF4-FFF2-40B4-BE49-F238E27FC236}">
                            <a16:creationId xmlns:a16="http://schemas.microsoft.com/office/drawing/2014/main" id="{830CD6BA-6949-2D8E-D296-86E1E978C2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0" name="直線コネクタ 6619">
                        <a:extLst>
                          <a:ext uri="{FF2B5EF4-FFF2-40B4-BE49-F238E27FC236}">
                            <a16:creationId xmlns:a16="http://schemas.microsoft.com/office/drawing/2014/main" id="{51B90D7F-064A-649A-6D7C-D1A14449A4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1" name="直線コネクタ 6620">
                        <a:extLst>
                          <a:ext uri="{FF2B5EF4-FFF2-40B4-BE49-F238E27FC236}">
                            <a16:creationId xmlns:a16="http://schemas.microsoft.com/office/drawing/2014/main" id="{6C1A0DF8-B395-8250-821B-7324644A78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2" name="直線コネクタ 6621">
                        <a:extLst>
                          <a:ext uri="{FF2B5EF4-FFF2-40B4-BE49-F238E27FC236}">
                            <a16:creationId xmlns:a16="http://schemas.microsoft.com/office/drawing/2014/main" id="{7B4BF6C4-EAB0-D460-C5EF-9101F9DC25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3" name="直線コネクタ 6622">
                        <a:extLst>
                          <a:ext uri="{FF2B5EF4-FFF2-40B4-BE49-F238E27FC236}">
                            <a16:creationId xmlns:a16="http://schemas.microsoft.com/office/drawing/2014/main" id="{4BF93E00-D04A-01EE-2DEF-E81D99BF13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4" name="直線コネクタ 6623">
                        <a:extLst>
                          <a:ext uri="{FF2B5EF4-FFF2-40B4-BE49-F238E27FC236}">
                            <a16:creationId xmlns:a16="http://schemas.microsoft.com/office/drawing/2014/main" id="{636063C1-1423-5B6E-40DF-683624007C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5" name="直線コネクタ 6624">
                        <a:extLst>
                          <a:ext uri="{FF2B5EF4-FFF2-40B4-BE49-F238E27FC236}">
                            <a16:creationId xmlns:a16="http://schemas.microsoft.com/office/drawing/2014/main" id="{7D06822B-1765-55F6-1659-D32EF261C5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6" name="直線コネクタ 6625">
                        <a:extLst>
                          <a:ext uri="{FF2B5EF4-FFF2-40B4-BE49-F238E27FC236}">
                            <a16:creationId xmlns:a16="http://schemas.microsoft.com/office/drawing/2014/main" id="{B70F91DE-F67D-8409-EEC1-65117FBB55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7" name="直線コネクタ 6626">
                        <a:extLst>
                          <a:ext uri="{FF2B5EF4-FFF2-40B4-BE49-F238E27FC236}">
                            <a16:creationId xmlns:a16="http://schemas.microsoft.com/office/drawing/2014/main" id="{8EF0DB94-BE46-A952-BFF5-9EB9CEA5C3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8" name="直線コネクタ 6627">
                        <a:extLst>
                          <a:ext uri="{FF2B5EF4-FFF2-40B4-BE49-F238E27FC236}">
                            <a16:creationId xmlns:a16="http://schemas.microsoft.com/office/drawing/2014/main" id="{95B19DC4-8490-87F2-4D28-3763F73262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9" name="直線コネクタ 6628">
                        <a:extLst>
                          <a:ext uri="{FF2B5EF4-FFF2-40B4-BE49-F238E27FC236}">
                            <a16:creationId xmlns:a16="http://schemas.microsoft.com/office/drawing/2014/main" id="{AE54EE7D-9A8C-FC91-8574-6F6CFBA520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0" name="直線コネクタ 6629">
                        <a:extLst>
                          <a:ext uri="{FF2B5EF4-FFF2-40B4-BE49-F238E27FC236}">
                            <a16:creationId xmlns:a16="http://schemas.microsoft.com/office/drawing/2014/main" id="{95900B6F-1B96-702E-E272-6E0F3EAC2A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1" name="直線コネクタ 6630">
                        <a:extLst>
                          <a:ext uri="{FF2B5EF4-FFF2-40B4-BE49-F238E27FC236}">
                            <a16:creationId xmlns:a16="http://schemas.microsoft.com/office/drawing/2014/main" id="{3D0B551D-F6CA-89B7-8E49-64AD25F12F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2" name="直線コネクタ 6631">
                        <a:extLst>
                          <a:ext uri="{FF2B5EF4-FFF2-40B4-BE49-F238E27FC236}">
                            <a16:creationId xmlns:a16="http://schemas.microsoft.com/office/drawing/2014/main" id="{A8E4FB4A-C49B-1485-FA44-E1522182FE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3" name="直線コネクタ 6632">
                        <a:extLst>
                          <a:ext uri="{FF2B5EF4-FFF2-40B4-BE49-F238E27FC236}">
                            <a16:creationId xmlns:a16="http://schemas.microsoft.com/office/drawing/2014/main" id="{B539B5B2-AEAE-AA22-DC00-6B35BB54E8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01" name="グループ化 6600">
                      <a:extLst>
                        <a:ext uri="{FF2B5EF4-FFF2-40B4-BE49-F238E27FC236}">
                          <a16:creationId xmlns:a16="http://schemas.microsoft.com/office/drawing/2014/main" id="{5299F3BA-E7B5-1478-04A1-68F46A635E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02" name="直線コネクタ 6601">
                        <a:extLst>
                          <a:ext uri="{FF2B5EF4-FFF2-40B4-BE49-F238E27FC236}">
                            <a16:creationId xmlns:a16="http://schemas.microsoft.com/office/drawing/2014/main" id="{F9B59CAF-3961-A498-ABF8-D9B8191F40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3" name="直線コネクタ 6602">
                        <a:extLst>
                          <a:ext uri="{FF2B5EF4-FFF2-40B4-BE49-F238E27FC236}">
                            <a16:creationId xmlns:a16="http://schemas.microsoft.com/office/drawing/2014/main" id="{D337AA81-40F3-A900-61E7-7731B02AA5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4" name="直線コネクタ 6603">
                        <a:extLst>
                          <a:ext uri="{FF2B5EF4-FFF2-40B4-BE49-F238E27FC236}">
                            <a16:creationId xmlns:a16="http://schemas.microsoft.com/office/drawing/2014/main" id="{30ACB459-D73E-2725-5A23-E8EFE7E5CB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5" name="直線コネクタ 6604">
                        <a:extLst>
                          <a:ext uri="{FF2B5EF4-FFF2-40B4-BE49-F238E27FC236}">
                            <a16:creationId xmlns:a16="http://schemas.microsoft.com/office/drawing/2014/main" id="{3F993479-FA87-B50A-F896-EC7BB264E9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6" name="直線コネクタ 6605">
                        <a:extLst>
                          <a:ext uri="{FF2B5EF4-FFF2-40B4-BE49-F238E27FC236}">
                            <a16:creationId xmlns:a16="http://schemas.microsoft.com/office/drawing/2014/main" id="{A290548D-193E-7717-B36B-3CD5873E69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7" name="直線コネクタ 6606">
                        <a:extLst>
                          <a:ext uri="{FF2B5EF4-FFF2-40B4-BE49-F238E27FC236}">
                            <a16:creationId xmlns:a16="http://schemas.microsoft.com/office/drawing/2014/main" id="{C982BE4D-15A3-561A-46F5-0B06D49D17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8" name="直線コネクタ 6607">
                        <a:extLst>
                          <a:ext uri="{FF2B5EF4-FFF2-40B4-BE49-F238E27FC236}">
                            <a16:creationId xmlns:a16="http://schemas.microsoft.com/office/drawing/2014/main" id="{1DE437F3-1ABE-BD07-1825-5E2A4D47E0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9" name="直線コネクタ 6608">
                        <a:extLst>
                          <a:ext uri="{FF2B5EF4-FFF2-40B4-BE49-F238E27FC236}">
                            <a16:creationId xmlns:a16="http://schemas.microsoft.com/office/drawing/2014/main" id="{E3EB9E34-29D5-F6EB-3F0B-6D56F2A6A7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0" name="直線コネクタ 6609">
                        <a:extLst>
                          <a:ext uri="{FF2B5EF4-FFF2-40B4-BE49-F238E27FC236}">
                            <a16:creationId xmlns:a16="http://schemas.microsoft.com/office/drawing/2014/main" id="{B04BC76E-FCE9-2570-41AA-FC2084DD23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1" name="直線コネクタ 6610">
                        <a:extLst>
                          <a:ext uri="{FF2B5EF4-FFF2-40B4-BE49-F238E27FC236}">
                            <a16:creationId xmlns:a16="http://schemas.microsoft.com/office/drawing/2014/main" id="{BB171A6E-C4F0-DE43-C380-5131BDAC43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2" name="直線コネクタ 6611">
                        <a:extLst>
                          <a:ext uri="{FF2B5EF4-FFF2-40B4-BE49-F238E27FC236}">
                            <a16:creationId xmlns:a16="http://schemas.microsoft.com/office/drawing/2014/main" id="{B0FA2177-B49D-E392-1C20-9783B900DA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3" name="直線コネクタ 6612">
                        <a:extLst>
                          <a:ext uri="{FF2B5EF4-FFF2-40B4-BE49-F238E27FC236}">
                            <a16:creationId xmlns:a16="http://schemas.microsoft.com/office/drawing/2014/main" id="{3A8070DB-81EB-CAE9-E07D-BD8F1B3005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4" name="直線コネクタ 6613">
                        <a:extLst>
                          <a:ext uri="{FF2B5EF4-FFF2-40B4-BE49-F238E27FC236}">
                            <a16:creationId xmlns:a16="http://schemas.microsoft.com/office/drawing/2014/main" id="{62134FD4-6954-5BF9-C767-B5C9CAB5E3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5" name="直線コネクタ 6614">
                        <a:extLst>
                          <a:ext uri="{FF2B5EF4-FFF2-40B4-BE49-F238E27FC236}">
                            <a16:creationId xmlns:a16="http://schemas.microsoft.com/office/drawing/2014/main" id="{463639CB-6D24-4C49-6621-8AFC5A312F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6" name="直線コネクタ 6615">
                        <a:extLst>
                          <a:ext uri="{FF2B5EF4-FFF2-40B4-BE49-F238E27FC236}">
                            <a16:creationId xmlns:a16="http://schemas.microsoft.com/office/drawing/2014/main" id="{8B9C99E0-6196-BE5D-FDBE-279A94BBF8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7" name="直線コネクタ 6616">
                        <a:extLst>
                          <a:ext uri="{FF2B5EF4-FFF2-40B4-BE49-F238E27FC236}">
                            <a16:creationId xmlns:a16="http://schemas.microsoft.com/office/drawing/2014/main" id="{80A91D5A-8C68-7210-A042-BCBC732576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2" name="グループ化 1411">
                    <a:extLst>
                      <a:ext uri="{FF2B5EF4-FFF2-40B4-BE49-F238E27FC236}">
                        <a16:creationId xmlns:a16="http://schemas.microsoft.com/office/drawing/2014/main" id="{96BFAC0A-0C91-C8C6-C404-D5695F844F76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64" name="直線コネクタ 1463">
                      <a:extLst>
                        <a:ext uri="{FF2B5EF4-FFF2-40B4-BE49-F238E27FC236}">
                          <a16:creationId xmlns:a16="http://schemas.microsoft.com/office/drawing/2014/main" id="{EBE56AC7-8734-CFFA-FA37-C8DFB6ED28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5" name="直線コネクタ 1464">
                      <a:extLst>
                        <a:ext uri="{FF2B5EF4-FFF2-40B4-BE49-F238E27FC236}">
                          <a16:creationId xmlns:a16="http://schemas.microsoft.com/office/drawing/2014/main" id="{2FDDD98F-3305-8CB7-0F20-E15598C8A9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6" name="直線コネクタ 1465">
                      <a:extLst>
                        <a:ext uri="{FF2B5EF4-FFF2-40B4-BE49-F238E27FC236}">
                          <a16:creationId xmlns:a16="http://schemas.microsoft.com/office/drawing/2014/main" id="{409B2783-7E06-9821-FC97-1BAF1E2CFE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7" name="直線コネクタ 1466">
                      <a:extLst>
                        <a:ext uri="{FF2B5EF4-FFF2-40B4-BE49-F238E27FC236}">
                          <a16:creationId xmlns:a16="http://schemas.microsoft.com/office/drawing/2014/main" id="{208237DA-84C0-4FB1-EF64-5F7106EF84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8" name="直線コネクタ 1467">
                      <a:extLst>
                        <a:ext uri="{FF2B5EF4-FFF2-40B4-BE49-F238E27FC236}">
                          <a16:creationId xmlns:a16="http://schemas.microsoft.com/office/drawing/2014/main" id="{553D66A8-2AEA-4E57-BD86-73D53EC15F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9" name="直線コネクタ 1468">
                      <a:extLst>
                        <a:ext uri="{FF2B5EF4-FFF2-40B4-BE49-F238E27FC236}">
                          <a16:creationId xmlns:a16="http://schemas.microsoft.com/office/drawing/2014/main" id="{5E1DDD07-91E8-598F-6252-0BFA38FABC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0" name="直線コネクタ 1469">
                      <a:extLst>
                        <a:ext uri="{FF2B5EF4-FFF2-40B4-BE49-F238E27FC236}">
                          <a16:creationId xmlns:a16="http://schemas.microsoft.com/office/drawing/2014/main" id="{75D112F9-AE3E-22AB-68C0-DB340541BC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1" name="直線コネクタ 1470">
                      <a:extLst>
                        <a:ext uri="{FF2B5EF4-FFF2-40B4-BE49-F238E27FC236}">
                          <a16:creationId xmlns:a16="http://schemas.microsoft.com/office/drawing/2014/main" id="{A6C19086-5C61-D7F0-8D2D-9ED388B793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2" name="直線コネクタ 6591">
                      <a:extLst>
                        <a:ext uri="{FF2B5EF4-FFF2-40B4-BE49-F238E27FC236}">
                          <a16:creationId xmlns:a16="http://schemas.microsoft.com/office/drawing/2014/main" id="{62F195E7-3BF7-2859-EB7B-5AD66A5D4B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3" name="直線コネクタ 6592">
                      <a:extLst>
                        <a:ext uri="{FF2B5EF4-FFF2-40B4-BE49-F238E27FC236}">
                          <a16:creationId xmlns:a16="http://schemas.microsoft.com/office/drawing/2014/main" id="{D741D1A9-4163-55ED-A5BE-3C5BBAA94A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4" name="直線コネクタ 6593">
                      <a:extLst>
                        <a:ext uri="{FF2B5EF4-FFF2-40B4-BE49-F238E27FC236}">
                          <a16:creationId xmlns:a16="http://schemas.microsoft.com/office/drawing/2014/main" id="{698FBE7C-3F87-9E9A-E6D3-B001C9CA4E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5" name="直線コネクタ 6594">
                      <a:extLst>
                        <a:ext uri="{FF2B5EF4-FFF2-40B4-BE49-F238E27FC236}">
                          <a16:creationId xmlns:a16="http://schemas.microsoft.com/office/drawing/2014/main" id="{DBA7F1C8-5537-64A1-BBC4-B9317D502A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6" name="直線コネクタ 6595">
                      <a:extLst>
                        <a:ext uri="{FF2B5EF4-FFF2-40B4-BE49-F238E27FC236}">
                          <a16:creationId xmlns:a16="http://schemas.microsoft.com/office/drawing/2014/main" id="{EEE484D2-3E4D-D9E2-D62E-E712CB4659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7" name="直線コネクタ 6596">
                      <a:extLst>
                        <a:ext uri="{FF2B5EF4-FFF2-40B4-BE49-F238E27FC236}">
                          <a16:creationId xmlns:a16="http://schemas.microsoft.com/office/drawing/2014/main" id="{FF5A0E0C-EFFB-0419-4B0A-2F4F3AED72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8" name="直線コネクタ 6597">
                      <a:extLst>
                        <a:ext uri="{FF2B5EF4-FFF2-40B4-BE49-F238E27FC236}">
                          <a16:creationId xmlns:a16="http://schemas.microsoft.com/office/drawing/2014/main" id="{F0390481-9B9A-E6A6-2AAE-9E17EBA8F4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9" name="直線コネクタ 6598">
                      <a:extLst>
                        <a:ext uri="{FF2B5EF4-FFF2-40B4-BE49-F238E27FC236}">
                          <a16:creationId xmlns:a16="http://schemas.microsoft.com/office/drawing/2014/main" id="{A13E4C97-4DD0-3A6D-930E-FD4C89DD2A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13" name="グループ化 1412">
                    <a:extLst>
                      <a:ext uri="{FF2B5EF4-FFF2-40B4-BE49-F238E27FC236}">
                        <a16:creationId xmlns:a16="http://schemas.microsoft.com/office/drawing/2014/main" id="{5D444D47-5842-FF52-D88D-EF6C15BFB690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14" name="直線コネクタ 1413">
                      <a:extLst>
                        <a:ext uri="{FF2B5EF4-FFF2-40B4-BE49-F238E27FC236}">
                          <a16:creationId xmlns:a16="http://schemas.microsoft.com/office/drawing/2014/main" id="{B3F4E907-30FF-B2D1-C930-4DEE93F3D3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5" name="直線コネクタ 1414">
                      <a:extLst>
                        <a:ext uri="{FF2B5EF4-FFF2-40B4-BE49-F238E27FC236}">
                          <a16:creationId xmlns:a16="http://schemas.microsoft.com/office/drawing/2014/main" id="{8A1FCE9A-0875-1956-E94D-0EE90B6DEA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直線コネクタ 1449">
                      <a:extLst>
                        <a:ext uri="{FF2B5EF4-FFF2-40B4-BE49-F238E27FC236}">
                          <a16:creationId xmlns:a16="http://schemas.microsoft.com/office/drawing/2014/main" id="{8CCACB62-081E-DCAC-431C-836D714C8E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直線コネクタ 1450">
                      <a:extLst>
                        <a:ext uri="{FF2B5EF4-FFF2-40B4-BE49-F238E27FC236}">
                          <a16:creationId xmlns:a16="http://schemas.microsoft.com/office/drawing/2014/main" id="{42535550-2DF9-D8E4-6C73-0671273E8A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直線コネクタ 1451">
                      <a:extLst>
                        <a:ext uri="{FF2B5EF4-FFF2-40B4-BE49-F238E27FC236}">
                          <a16:creationId xmlns:a16="http://schemas.microsoft.com/office/drawing/2014/main" id="{71AB1FC5-6927-1DE3-53B3-442CC874D7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直線コネクタ 1452">
                      <a:extLst>
                        <a:ext uri="{FF2B5EF4-FFF2-40B4-BE49-F238E27FC236}">
                          <a16:creationId xmlns:a16="http://schemas.microsoft.com/office/drawing/2014/main" id="{810AF30B-0E85-E37A-3FC5-C42392A5CE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直線コネクタ 1453">
                      <a:extLst>
                        <a:ext uri="{FF2B5EF4-FFF2-40B4-BE49-F238E27FC236}">
                          <a16:creationId xmlns:a16="http://schemas.microsoft.com/office/drawing/2014/main" id="{5BFDA719-1757-1A6B-AB68-1ADF738848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直線コネクタ 1454">
                      <a:extLst>
                        <a:ext uri="{FF2B5EF4-FFF2-40B4-BE49-F238E27FC236}">
                          <a16:creationId xmlns:a16="http://schemas.microsoft.com/office/drawing/2014/main" id="{3D9C5FC7-8B6B-1C22-D1C6-5D8C6917760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直線コネクタ 1455">
                      <a:extLst>
                        <a:ext uri="{FF2B5EF4-FFF2-40B4-BE49-F238E27FC236}">
                          <a16:creationId xmlns:a16="http://schemas.microsoft.com/office/drawing/2014/main" id="{E3BF5B58-940A-2DC0-02BB-76BDA193C6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直線コネクタ 1456">
                      <a:extLst>
                        <a:ext uri="{FF2B5EF4-FFF2-40B4-BE49-F238E27FC236}">
                          <a16:creationId xmlns:a16="http://schemas.microsoft.com/office/drawing/2014/main" id="{B526CD49-C839-4C50-D098-F42A1709F29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直線コネクタ 1457">
                      <a:extLst>
                        <a:ext uri="{FF2B5EF4-FFF2-40B4-BE49-F238E27FC236}">
                          <a16:creationId xmlns:a16="http://schemas.microsoft.com/office/drawing/2014/main" id="{22295AF6-5CB4-D6FF-81FF-BB225DC7FA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直線コネクタ 1458">
                      <a:extLst>
                        <a:ext uri="{FF2B5EF4-FFF2-40B4-BE49-F238E27FC236}">
                          <a16:creationId xmlns:a16="http://schemas.microsoft.com/office/drawing/2014/main" id="{316FAF88-1CB8-71AE-07E3-70EC682660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0" name="直線コネクタ 1459">
                      <a:extLst>
                        <a:ext uri="{FF2B5EF4-FFF2-40B4-BE49-F238E27FC236}">
                          <a16:creationId xmlns:a16="http://schemas.microsoft.com/office/drawing/2014/main" id="{67CB3ECA-42BE-A358-E830-A502290096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1" name="直線コネクタ 1460">
                      <a:extLst>
                        <a:ext uri="{FF2B5EF4-FFF2-40B4-BE49-F238E27FC236}">
                          <a16:creationId xmlns:a16="http://schemas.microsoft.com/office/drawing/2014/main" id="{B4E8B871-8ADF-487C-CFCA-7AC16B2596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2" name="直線コネクタ 1461">
                      <a:extLst>
                        <a:ext uri="{FF2B5EF4-FFF2-40B4-BE49-F238E27FC236}">
                          <a16:creationId xmlns:a16="http://schemas.microsoft.com/office/drawing/2014/main" id="{EC8FF97D-4062-A59D-B8B6-85BEF981AA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3" name="直線コネクタ 1462">
                      <a:extLst>
                        <a:ext uri="{FF2B5EF4-FFF2-40B4-BE49-F238E27FC236}">
                          <a16:creationId xmlns:a16="http://schemas.microsoft.com/office/drawing/2014/main" id="{4379F8E6-5008-5F14-B9E7-897ABB4114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367" name="グループ化 1366">
                  <a:extLst>
                    <a:ext uri="{FF2B5EF4-FFF2-40B4-BE49-F238E27FC236}">
                      <a16:creationId xmlns:a16="http://schemas.microsoft.com/office/drawing/2014/main" id="{B1E6BA16-132D-D98B-DDDA-AEE00FE7E8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02" name="直線コネクタ 1401">
                    <a:extLst>
                      <a:ext uri="{FF2B5EF4-FFF2-40B4-BE49-F238E27FC236}">
                        <a16:creationId xmlns:a16="http://schemas.microsoft.com/office/drawing/2014/main" id="{7F300996-DB44-7115-4328-4E3B61FB60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直線コネクタ 1402">
                    <a:extLst>
                      <a:ext uri="{FF2B5EF4-FFF2-40B4-BE49-F238E27FC236}">
                        <a16:creationId xmlns:a16="http://schemas.microsoft.com/office/drawing/2014/main" id="{70CA9D59-237E-1A34-A514-A64BD9155A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直線コネクタ 1403">
                    <a:extLst>
                      <a:ext uri="{FF2B5EF4-FFF2-40B4-BE49-F238E27FC236}">
                        <a16:creationId xmlns:a16="http://schemas.microsoft.com/office/drawing/2014/main" id="{82EB11F0-DF7B-2C44-4D57-B9DA27F566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直線コネクタ 1404">
                    <a:extLst>
                      <a:ext uri="{FF2B5EF4-FFF2-40B4-BE49-F238E27FC236}">
                        <a16:creationId xmlns:a16="http://schemas.microsoft.com/office/drawing/2014/main" id="{54AF3227-1517-E511-8CC2-9F9D7A1A522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6" name="直線コネクタ 1405">
                    <a:extLst>
                      <a:ext uri="{FF2B5EF4-FFF2-40B4-BE49-F238E27FC236}">
                        <a16:creationId xmlns:a16="http://schemas.microsoft.com/office/drawing/2014/main" id="{B83FDB4D-BAC8-9E0A-AB36-F9A183070A4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7" name="直線コネクタ 1406">
                    <a:extLst>
                      <a:ext uri="{FF2B5EF4-FFF2-40B4-BE49-F238E27FC236}">
                        <a16:creationId xmlns:a16="http://schemas.microsoft.com/office/drawing/2014/main" id="{7E0624CF-AA14-00C5-516B-C19F729DF6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68" name="グループ化 1367">
                  <a:extLst>
                    <a:ext uri="{FF2B5EF4-FFF2-40B4-BE49-F238E27FC236}">
                      <a16:creationId xmlns:a16="http://schemas.microsoft.com/office/drawing/2014/main" id="{86662AD3-C15E-CFE4-821E-DC695E7714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9" name="直線コネクタ 1388">
                    <a:extLst>
                      <a:ext uri="{FF2B5EF4-FFF2-40B4-BE49-F238E27FC236}">
                        <a16:creationId xmlns:a16="http://schemas.microsoft.com/office/drawing/2014/main" id="{BEEA96FE-BEA1-9AA4-6F92-48A8C62BE1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0" name="直線コネクタ 1389">
                    <a:extLst>
                      <a:ext uri="{FF2B5EF4-FFF2-40B4-BE49-F238E27FC236}">
                        <a16:creationId xmlns:a16="http://schemas.microsoft.com/office/drawing/2014/main" id="{CDB53C3B-F501-6A0A-E8DC-2BD4616498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直線コネクタ 1397">
                    <a:extLst>
                      <a:ext uri="{FF2B5EF4-FFF2-40B4-BE49-F238E27FC236}">
                        <a16:creationId xmlns:a16="http://schemas.microsoft.com/office/drawing/2014/main" id="{3DC28074-D369-2AC0-5D4F-C1D4BF6D324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直線コネクタ 1398">
                    <a:extLst>
                      <a:ext uri="{FF2B5EF4-FFF2-40B4-BE49-F238E27FC236}">
                        <a16:creationId xmlns:a16="http://schemas.microsoft.com/office/drawing/2014/main" id="{51793657-6212-8B1D-DEA7-C0D95804BA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直線コネクタ 1399">
                    <a:extLst>
                      <a:ext uri="{FF2B5EF4-FFF2-40B4-BE49-F238E27FC236}">
                        <a16:creationId xmlns:a16="http://schemas.microsoft.com/office/drawing/2014/main" id="{2CDC9542-1689-2AED-621B-E9A89EFB11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直線コネクタ 1400">
                    <a:extLst>
                      <a:ext uri="{FF2B5EF4-FFF2-40B4-BE49-F238E27FC236}">
                        <a16:creationId xmlns:a16="http://schemas.microsoft.com/office/drawing/2014/main" id="{275A143C-75C6-C7C5-CB23-26CAE66B43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0" name="グループ化 1369">
                  <a:extLst>
                    <a:ext uri="{FF2B5EF4-FFF2-40B4-BE49-F238E27FC236}">
                      <a16:creationId xmlns:a16="http://schemas.microsoft.com/office/drawing/2014/main" id="{F3D03EC3-8000-5579-697B-9C33BCD457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2" name="直線コネクタ 1381">
                    <a:extLst>
                      <a:ext uri="{FF2B5EF4-FFF2-40B4-BE49-F238E27FC236}">
                        <a16:creationId xmlns:a16="http://schemas.microsoft.com/office/drawing/2014/main" id="{303A3A9F-0EE3-108D-6BFA-00D5D8F874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3" name="直線コネクタ 1382">
                    <a:extLst>
                      <a:ext uri="{FF2B5EF4-FFF2-40B4-BE49-F238E27FC236}">
                        <a16:creationId xmlns:a16="http://schemas.microsoft.com/office/drawing/2014/main" id="{930F34F2-AC71-9C5D-B01A-874A423871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4" name="直線コネクタ 1383">
                    <a:extLst>
                      <a:ext uri="{FF2B5EF4-FFF2-40B4-BE49-F238E27FC236}">
                        <a16:creationId xmlns:a16="http://schemas.microsoft.com/office/drawing/2014/main" id="{FB6D3DC1-0999-4471-593C-45AA534769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5" name="直線コネクタ 1384">
                    <a:extLst>
                      <a:ext uri="{FF2B5EF4-FFF2-40B4-BE49-F238E27FC236}">
                        <a16:creationId xmlns:a16="http://schemas.microsoft.com/office/drawing/2014/main" id="{3B00B609-9EA0-26EA-DE67-689AB65B4C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6" name="直線コネクタ 1385">
                    <a:extLst>
                      <a:ext uri="{FF2B5EF4-FFF2-40B4-BE49-F238E27FC236}">
                        <a16:creationId xmlns:a16="http://schemas.microsoft.com/office/drawing/2014/main" id="{5DB6E2AA-A6D4-A775-0A15-3A74EDCC8C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8" name="直線コネクタ 1387">
                    <a:extLst>
                      <a:ext uri="{FF2B5EF4-FFF2-40B4-BE49-F238E27FC236}">
                        <a16:creationId xmlns:a16="http://schemas.microsoft.com/office/drawing/2014/main" id="{7CA372A8-8C39-78A0-6A37-F70C13A1C3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1" name="グループ化 1370">
                  <a:extLst>
                    <a:ext uri="{FF2B5EF4-FFF2-40B4-BE49-F238E27FC236}">
                      <a16:creationId xmlns:a16="http://schemas.microsoft.com/office/drawing/2014/main" id="{B1EF7BE9-9251-C4B2-D215-A2A2FFA17D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73" name="直線コネクタ 1372">
                    <a:extLst>
                      <a:ext uri="{FF2B5EF4-FFF2-40B4-BE49-F238E27FC236}">
                        <a16:creationId xmlns:a16="http://schemas.microsoft.com/office/drawing/2014/main" id="{B17E7C57-DB12-050D-B59C-DC30BFE478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直線コネクタ 1373">
                    <a:extLst>
                      <a:ext uri="{FF2B5EF4-FFF2-40B4-BE49-F238E27FC236}">
                        <a16:creationId xmlns:a16="http://schemas.microsoft.com/office/drawing/2014/main" id="{A1DF9F86-466B-1BD9-567E-786E754738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直線コネクタ 1375">
                    <a:extLst>
                      <a:ext uri="{FF2B5EF4-FFF2-40B4-BE49-F238E27FC236}">
                        <a16:creationId xmlns:a16="http://schemas.microsoft.com/office/drawing/2014/main" id="{10419693-F295-534C-EEB9-C77BDCBDA44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直線コネクタ 1376">
                    <a:extLst>
                      <a:ext uri="{FF2B5EF4-FFF2-40B4-BE49-F238E27FC236}">
                        <a16:creationId xmlns:a16="http://schemas.microsoft.com/office/drawing/2014/main" id="{0E107773-3784-041B-9BEC-D16C37D23F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直線コネクタ 1378">
                    <a:extLst>
                      <a:ext uri="{FF2B5EF4-FFF2-40B4-BE49-F238E27FC236}">
                        <a16:creationId xmlns:a16="http://schemas.microsoft.com/office/drawing/2014/main" id="{DA526CB4-DBAE-FBDB-97D2-0DCF29328D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1" name="直線コネクタ 1380">
                    <a:extLst>
                      <a:ext uri="{FF2B5EF4-FFF2-40B4-BE49-F238E27FC236}">
                        <a16:creationId xmlns:a16="http://schemas.microsoft.com/office/drawing/2014/main" id="{45DE2FEE-BDB2-DF96-5483-2E4388F871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35DE278B-B121-A7A9-A3D6-DD7C3E275461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0" name="正方形/長方形 9">
                  <a:extLst>
                    <a:ext uri="{FF2B5EF4-FFF2-40B4-BE49-F238E27FC236}">
                      <a16:creationId xmlns:a16="http://schemas.microsoft.com/office/drawing/2014/main" id="{067869F7-737C-50DA-CF05-AADC3C1C6CE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1" name="グループ化 10">
                  <a:extLst>
                    <a:ext uri="{FF2B5EF4-FFF2-40B4-BE49-F238E27FC236}">
                      <a16:creationId xmlns:a16="http://schemas.microsoft.com/office/drawing/2014/main" id="{178865A7-1E8D-7BBC-6742-90F97C50A61F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40" name="グループ化 39">
                    <a:extLst>
                      <a:ext uri="{FF2B5EF4-FFF2-40B4-BE49-F238E27FC236}">
                        <a16:creationId xmlns:a16="http://schemas.microsoft.com/office/drawing/2014/main" id="{0CFAE065-8848-D0E9-E384-CBEE58C1A437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347" name="正方形/長方形 1346">
                      <a:extLst>
                        <a:ext uri="{FF2B5EF4-FFF2-40B4-BE49-F238E27FC236}">
                          <a16:creationId xmlns:a16="http://schemas.microsoft.com/office/drawing/2014/main" id="{AF079DAE-C896-6708-DA5D-D64BDC2CE9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48" name="グループ化 1347">
                      <a:extLst>
                        <a:ext uri="{FF2B5EF4-FFF2-40B4-BE49-F238E27FC236}">
                          <a16:creationId xmlns:a16="http://schemas.microsoft.com/office/drawing/2014/main" id="{EA208B97-EF21-6885-8243-D2E17CCB3D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63" name="正方形/長方形 1362">
                        <a:extLst>
                          <a:ext uri="{FF2B5EF4-FFF2-40B4-BE49-F238E27FC236}">
                            <a16:creationId xmlns:a16="http://schemas.microsoft.com/office/drawing/2014/main" id="{6874922B-C7F1-52CB-EF95-C8A1AFC5AF3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64" name="正方形/長方形 1363">
                        <a:extLst>
                          <a:ext uri="{FF2B5EF4-FFF2-40B4-BE49-F238E27FC236}">
                            <a16:creationId xmlns:a16="http://schemas.microsoft.com/office/drawing/2014/main" id="{5E1F4C07-250B-0803-8FB8-56011DA103F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349" name="グループ化 1348">
                      <a:extLst>
                        <a:ext uri="{FF2B5EF4-FFF2-40B4-BE49-F238E27FC236}">
                          <a16:creationId xmlns:a16="http://schemas.microsoft.com/office/drawing/2014/main" id="{2503609A-CC26-8401-DCA2-3F473F5A7A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359" name="正方形/長方形 1358">
                        <a:extLst>
                          <a:ext uri="{FF2B5EF4-FFF2-40B4-BE49-F238E27FC236}">
                            <a16:creationId xmlns:a16="http://schemas.microsoft.com/office/drawing/2014/main" id="{4C8F550C-5D8C-9441-4F2A-D0C2406F787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360" name="グループ化 1359">
                        <a:extLst>
                          <a:ext uri="{FF2B5EF4-FFF2-40B4-BE49-F238E27FC236}">
                            <a16:creationId xmlns:a16="http://schemas.microsoft.com/office/drawing/2014/main" id="{5D2F1253-9277-8C9A-D3B9-95F32CC1235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361" name="正方形/長方形 1360">
                          <a:extLst>
                            <a:ext uri="{FF2B5EF4-FFF2-40B4-BE49-F238E27FC236}">
                              <a16:creationId xmlns:a16="http://schemas.microsoft.com/office/drawing/2014/main" id="{BCB65D59-76FB-220B-E3EC-5727A559E920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362" name="正方形/長方形 1361">
                          <a:extLst>
                            <a:ext uri="{FF2B5EF4-FFF2-40B4-BE49-F238E27FC236}">
                              <a16:creationId xmlns:a16="http://schemas.microsoft.com/office/drawing/2014/main" id="{84B6402E-86F5-A0E8-2DDC-8BA36B48B40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350" name="正方形/長方形 1349">
                      <a:extLst>
                        <a:ext uri="{FF2B5EF4-FFF2-40B4-BE49-F238E27FC236}">
                          <a16:creationId xmlns:a16="http://schemas.microsoft.com/office/drawing/2014/main" id="{E7690597-32CD-F8EE-7488-7253772D57F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1" name="グループ化 1350">
                      <a:extLst>
                        <a:ext uri="{FF2B5EF4-FFF2-40B4-BE49-F238E27FC236}">
                          <a16:creationId xmlns:a16="http://schemas.microsoft.com/office/drawing/2014/main" id="{DAD587B5-CE49-9EF4-2534-D331DB71C5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7" name="正方形/長方形 1356">
                        <a:extLst>
                          <a:ext uri="{FF2B5EF4-FFF2-40B4-BE49-F238E27FC236}">
                            <a16:creationId xmlns:a16="http://schemas.microsoft.com/office/drawing/2014/main" id="{8AF77476-CA37-008C-7625-ABCDA75C035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8" name="正方形/長方形 1357">
                        <a:extLst>
                          <a:ext uri="{FF2B5EF4-FFF2-40B4-BE49-F238E27FC236}">
                            <a16:creationId xmlns:a16="http://schemas.microsoft.com/office/drawing/2014/main" id="{A6930902-DCC5-9552-7798-98303889990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2" name="正方形/長方形 1351">
                      <a:extLst>
                        <a:ext uri="{FF2B5EF4-FFF2-40B4-BE49-F238E27FC236}">
                          <a16:creationId xmlns:a16="http://schemas.microsoft.com/office/drawing/2014/main" id="{E0AACDE5-0434-50E5-B00A-DC0A4DCAF60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3" name="グループ化 1352">
                      <a:extLst>
                        <a:ext uri="{FF2B5EF4-FFF2-40B4-BE49-F238E27FC236}">
                          <a16:creationId xmlns:a16="http://schemas.microsoft.com/office/drawing/2014/main" id="{866A6C3E-3FC6-95F1-3D94-6B1ACE0A96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5" name="正方形/長方形 1354">
                        <a:extLst>
                          <a:ext uri="{FF2B5EF4-FFF2-40B4-BE49-F238E27FC236}">
                            <a16:creationId xmlns:a16="http://schemas.microsoft.com/office/drawing/2014/main" id="{B6AF06AA-5A3A-DC35-2109-EF81B00E1BA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6" name="正方形/長方形 1355">
                        <a:extLst>
                          <a:ext uri="{FF2B5EF4-FFF2-40B4-BE49-F238E27FC236}">
                            <a16:creationId xmlns:a16="http://schemas.microsoft.com/office/drawing/2014/main" id="{2B2407D7-683A-D1EE-1BC0-9FD29A1B980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4" name="正方形/長方形 1353">
                      <a:extLst>
                        <a:ext uri="{FF2B5EF4-FFF2-40B4-BE49-F238E27FC236}">
                          <a16:creationId xmlns:a16="http://schemas.microsoft.com/office/drawing/2014/main" id="{53C7852F-EDA7-3F65-2BC1-B30E5844A3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41" name="グループ化 40">
                    <a:extLst>
                      <a:ext uri="{FF2B5EF4-FFF2-40B4-BE49-F238E27FC236}">
                        <a16:creationId xmlns:a16="http://schemas.microsoft.com/office/drawing/2014/main" id="{31CF7E50-69E7-5E10-7D94-7FC753B26CEB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484" name="グループ化 14483">
                      <a:extLst>
                        <a:ext uri="{FF2B5EF4-FFF2-40B4-BE49-F238E27FC236}">
                          <a16:creationId xmlns:a16="http://schemas.microsoft.com/office/drawing/2014/main" id="{B609442A-1487-3C38-38C9-E1B606EB09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502" name="直線コネクタ 14501">
                        <a:extLst>
                          <a:ext uri="{FF2B5EF4-FFF2-40B4-BE49-F238E27FC236}">
                            <a16:creationId xmlns:a16="http://schemas.microsoft.com/office/drawing/2014/main" id="{341D3B34-7D7A-A587-60DB-1DE17F53FF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3" name="直線コネクタ 14502">
                        <a:extLst>
                          <a:ext uri="{FF2B5EF4-FFF2-40B4-BE49-F238E27FC236}">
                            <a16:creationId xmlns:a16="http://schemas.microsoft.com/office/drawing/2014/main" id="{3B679EC4-4AB0-E525-3C1D-6A68ECCAAD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4" name="直線コネクタ 14503">
                        <a:extLst>
                          <a:ext uri="{FF2B5EF4-FFF2-40B4-BE49-F238E27FC236}">
                            <a16:creationId xmlns:a16="http://schemas.microsoft.com/office/drawing/2014/main" id="{C0979CC6-1AAB-598A-4BB7-1AAA668E3F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5" name="直線コネクタ 14504">
                        <a:extLst>
                          <a:ext uri="{FF2B5EF4-FFF2-40B4-BE49-F238E27FC236}">
                            <a16:creationId xmlns:a16="http://schemas.microsoft.com/office/drawing/2014/main" id="{8ACD48FF-4AB8-C28B-7ABE-5D4B1B9542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9" name="直線コネクタ 14508">
                        <a:extLst>
                          <a:ext uri="{FF2B5EF4-FFF2-40B4-BE49-F238E27FC236}">
                            <a16:creationId xmlns:a16="http://schemas.microsoft.com/office/drawing/2014/main" id="{0E16606E-47AA-27D1-E2FF-76D98B4732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2" name="直線コネクタ 14521">
                        <a:extLst>
                          <a:ext uri="{FF2B5EF4-FFF2-40B4-BE49-F238E27FC236}">
                            <a16:creationId xmlns:a16="http://schemas.microsoft.com/office/drawing/2014/main" id="{A0AACFB9-DB86-CCAE-190A-EEAF5C0885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3" name="直線コネクタ 14522">
                        <a:extLst>
                          <a:ext uri="{FF2B5EF4-FFF2-40B4-BE49-F238E27FC236}">
                            <a16:creationId xmlns:a16="http://schemas.microsoft.com/office/drawing/2014/main" id="{0E08FC90-5415-6F17-5E93-866DEE81A0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5" name="直線コネクタ 14524">
                        <a:extLst>
                          <a:ext uri="{FF2B5EF4-FFF2-40B4-BE49-F238E27FC236}">
                            <a16:creationId xmlns:a16="http://schemas.microsoft.com/office/drawing/2014/main" id="{7B9570C3-6C6B-8B43-F395-0D8D79E8AE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5" name="直線コネクタ 14714">
                        <a:extLst>
                          <a:ext uri="{FF2B5EF4-FFF2-40B4-BE49-F238E27FC236}">
                            <a16:creationId xmlns:a16="http://schemas.microsoft.com/office/drawing/2014/main" id="{AA081366-EB00-55FA-52B2-3250200F36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6" name="直線コネクタ 14715">
                        <a:extLst>
                          <a:ext uri="{FF2B5EF4-FFF2-40B4-BE49-F238E27FC236}">
                            <a16:creationId xmlns:a16="http://schemas.microsoft.com/office/drawing/2014/main" id="{BBCCF70E-12D5-CE33-25AA-B7EAE253D3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7" name="直線コネクタ 14716">
                        <a:extLst>
                          <a:ext uri="{FF2B5EF4-FFF2-40B4-BE49-F238E27FC236}">
                            <a16:creationId xmlns:a16="http://schemas.microsoft.com/office/drawing/2014/main" id="{042F8FAC-01B0-5843-16CF-F51F0613A4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8" name="直線コネクタ 14717">
                        <a:extLst>
                          <a:ext uri="{FF2B5EF4-FFF2-40B4-BE49-F238E27FC236}">
                            <a16:creationId xmlns:a16="http://schemas.microsoft.com/office/drawing/2014/main" id="{D2020988-AD53-822E-9CDF-C48EDD205B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9" name="直線コネクタ 14718">
                        <a:extLst>
                          <a:ext uri="{FF2B5EF4-FFF2-40B4-BE49-F238E27FC236}">
                            <a16:creationId xmlns:a16="http://schemas.microsoft.com/office/drawing/2014/main" id="{FFA06340-AB6C-4C71-F77F-764C57CE79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4" name="直線コネクタ 1343">
                        <a:extLst>
                          <a:ext uri="{FF2B5EF4-FFF2-40B4-BE49-F238E27FC236}">
                            <a16:creationId xmlns:a16="http://schemas.microsoft.com/office/drawing/2014/main" id="{55D354C0-D816-5836-8C2D-866C263E9A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5" name="直線コネクタ 1344">
                        <a:extLst>
                          <a:ext uri="{FF2B5EF4-FFF2-40B4-BE49-F238E27FC236}">
                            <a16:creationId xmlns:a16="http://schemas.microsoft.com/office/drawing/2014/main" id="{29430D7D-2ECA-1D54-61C9-C851CC0EDA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6" name="直線コネクタ 1345">
                        <a:extLst>
                          <a:ext uri="{FF2B5EF4-FFF2-40B4-BE49-F238E27FC236}">
                            <a16:creationId xmlns:a16="http://schemas.microsoft.com/office/drawing/2014/main" id="{2A69CF39-B4C5-47F1-218C-A920A76EF6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485" name="グループ化 14484">
                      <a:extLst>
                        <a:ext uri="{FF2B5EF4-FFF2-40B4-BE49-F238E27FC236}">
                          <a16:creationId xmlns:a16="http://schemas.microsoft.com/office/drawing/2014/main" id="{9D3781B0-2CB1-CC42-29A0-63D2A2C6DF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86" name="直線コネクタ 14485">
                        <a:extLst>
                          <a:ext uri="{FF2B5EF4-FFF2-40B4-BE49-F238E27FC236}">
                            <a16:creationId xmlns:a16="http://schemas.microsoft.com/office/drawing/2014/main" id="{C9635AE1-D43F-7A4A-D925-95A726B029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7" name="直線コネクタ 14486">
                        <a:extLst>
                          <a:ext uri="{FF2B5EF4-FFF2-40B4-BE49-F238E27FC236}">
                            <a16:creationId xmlns:a16="http://schemas.microsoft.com/office/drawing/2014/main" id="{ED5A40A9-EB51-9288-B69D-A26DE57FC7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8" name="直線コネクタ 14487">
                        <a:extLst>
                          <a:ext uri="{FF2B5EF4-FFF2-40B4-BE49-F238E27FC236}">
                            <a16:creationId xmlns:a16="http://schemas.microsoft.com/office/drawing/2014/main" id="{5E2D462B-ED41-61AD-2868-27DD05D5E3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9" name="直線コネクタ 14488">
                        <a:extLst>
                          <a:ext uri="{FF2B5EF4-FFF2-40B4-BE49-F238E27FC236}">
                            <a16:creationId xmlns:a16="http://schemas.microsoft.com/office/drawing/2014/main" id="{C3162FB4-EE24-0E88-7E02-4591D7F6C0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0" name="直線コネクタ 14489">
                        <a:extLst>
                          <a:ext uri="{FF2B5EF4-FFF2-40B4-BE49-F238E27FC236}">
                            <a16:creationId xmlns:a16="http://schemas.microsoft.com/office/drawing/2014/main" id="{730DAB07-8737-3AE4-E935-CC5C2D4F3E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1" name="直線コネクタ 14490">
                        <a:extLst>
                          <a:ext uri="{FF2B5EF4-FFF2-40B4-BE49-F238E27FC236}">
                            <a16:creationId xmlns:a16="http://schemas.microsoft.com/office/drawing/2014/main" id="{9112DC3D-73E6-7F53-AEEF-CFDF2EC6D8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2" name="直線コネクタ 14491">
                        <a:extLst>
                          <a:ext uri="{FF2B5EF4-FFF2-40B4-BE49-F238E27FC236}">
                            <a16:creationId xmlns:a16="http://schemas.microsoft.com/office/drawing/2014/main" id="{5749C049-966F-E81F-3868-4971E5014F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3" name="直線コネクタ 14492">
                        <a:extLst>
                          <a:ext uri="{FF2B5EF4-FFF2-40B4-BE49-F238E27FC236}">
                            <a16:creationId xmlns:a16="http://schemas.microsoft.com/office/drawing/2014/main" id="{4C9A1BB6-A64A-4FD7-A70F-BC7F855A65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4" name="直線コネクタ 14493">
                        <a:extLst>
                          <a:ext uri="{FF2B5EF4-FFF2-40B4-BE49-F238E27FC236}">
                            <a16:creationId xmlns:a16="http://schemas.microsoft.com/office/drawing/2014/main" id="{EEC46F1E-C998-8F55-48AF-0CC0B9CFEC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5" name="直線コネクタ 14494">
                        <a:extLst>
                          <a:ext uri="{FF2B5EF4-FFF2-40B4-BE49-F238E27FC236}">
                            <a16:creationId xmlns:a16="http://schemas.microsoft.com/office/drawing/2014/main" id="{6EA9BB66-D29B-8349-13ED-57A4D45142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6" name="直線コネクタ 14495">
                        <a:extLst>
                          <a:ext uri="{FF2B5EF4-FFF2-40B4-BE49-F238E27FC236}">
                            <a16:creationId xmlns:a16="http://schemas.microsoft.com/office/drawing/2014/main" id="{4F7BFF9F-655C-5691-D59B-DF600792A0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7" name="直線コネクタ 14496">
                        <a:extLst>
                          <a:ext uri="{FF2B5EF4-FFF2-40B4-BE49-F238E27FC236}">
                            <a16:creationId xmlns:a16="http://schemas.microsoft.com/office/drawing/2014/main" id="{38685737-988A-5D6E-FC47-DA7B29F0A8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8" name="直線コネクタ 14497">
                        <a:extLst>
                          <a:ext uri="{FF2B5EF4-FFF2-40B4-BE49-F238E27FC236}">
                            <a16:creationId xmlns:a16="http://schemas.microsoft.com/office/drawing/2014/main" id="{1F005E4A-C375-0BD6-0975-C83029D3C6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9" name="直線コネクタ 14498">
                        <a:extLst>
                          <a:ext uri="{FF2B5EF4-FFF2-40B4-BE49-F238E27FC236}">
                            <a16:creationId xmlns:a16="http://schemas.microsoft.com/office/drawing/2014/main" id="{FF1E9F79-1EF1-9BFD-599D-8B5994EE09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0" name="直線コネクタ 14499">
                        <a:extLst>
                          <a:ext uri="{FF2B5EF4-FFF2-40B4-BE49-F238E27FC236}">
                            <a16:creationId xmlns:a16="http://schemas.microsoft.com/office/drawing/2014/main" id="{62793EC6-40E0-EE1B-FB3A-27F20AC444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1" name="直線コネクタ 14500">
                        <a:extLst>
                          <a:ext uri="{FF2B5EF4-FFF2-40B4-BE49-F238E27FC236}">
                            <a16:creationId xmlns:a16="http://schemas.microsoft.com/office/drawing/2014/main" id="{776A31F2-7E7F-F23A-D668-05A2C94443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2" name="グループ化 41">
                    <a:extLst>
                      <a:ext uri="{FF2B5EF4-FFF2-40B4-BE49-F238E27FC236}">
                        <a16:creationId xmlns:a16="http://schemas.microsoft.com/office/drawing/2014/main" id="{E28BE4E3-F7B4-0DEB-0527-61E99E4967E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906" name="グループ化 9905">
                      <a:extLst>
                        <a:ext uri="{FF2B5EF4-FFF2-40B4-BE49-F238E27FC236}">
                          <a16:creationId xmlns:a16="http://schemas.microsoft.com/office/drawing/2014/main" id="{6D172F93-C09F-B21E-BF64-30FB4089AB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68" name="直線コネクタ 14467">
                        <a:extLst>
                          <a:ext uri="{FF2B5EF4-FFF2-40B4-BE49-F238E27FC236}">
                            <a16:creationId xmlns:a16="http://schemas.microsoft.com/office/drawing/2014/main" id="{F417A5B6-3910-0A23-647B-275D4FCFB7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9" name="直線コネクタ 14468">
                        <a:extLst>
                          <a:ext uri="{FF2B5EF4-FFF2-40B4-BE49-F238E27FC236}">
                            <a16:creationId xmlns:a16="http://schemas.microsoft.com/office/drawing/2014/main" id="{E44544DF-8130-69D2-28F4-15ED571C7C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0" name="直線コネクタ 14469">
                        <a:extLst>
                          <a:ext uri="{FF2B5EF4-FFF2-40B4-BE49-F238E27FC236}">
                            <a16:creationId xmlns:a16="http://schemas.microsoft.com/office/drawing/2014/main" id="{6F26B381-6D92-28B5-FD4F-B1B3B92ABB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1" name="直線コネクタ 14470">
                        <a:extLst>
                          <a:ext uri="{FF2B5EF4-FFF2-40B4-BE49-F238E27FC236}">
                            <a16:creationId xmlns:a16="http://schemas.microsoft.com/office/drawing/2014/main" id="{EA8A57DE-9BCE-5D7E-C176-59B553B43F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2" name="直線コネクタ 14471">
                        <a:extLst>
                          <a:ext uri="{FF2B5EF4-FFF2-40B4-BE49-F238E27FC236}">
                            <a16:creationId xmlns:a16="http://schemas.microsoft.com/office/drawing/2014/main" id="{6EDE8FFC-DAD8-10E2-33F0-B2CA840254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3" name="直線コネクタ 14472">
                        <a:extLst>
                          <a:ext uri="{FF2B5EF4-FFF2-40B4-BE49-F238E27FC236}">
                            <a16:creationId xmlns:a16="http://schemas.microsoft.com/office/drawing/2014/main" id="{0B13BEA7-6412-FF18-A945-28128ABDB3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4" name="直線コネクタ 14473">
                        <a:extLst>
                          <a:ext uri="{FF2B5EF4-FFF2-40B4-BE49-F238E27FC236}">
                            <a16:creationId xmlns:a16="http://schemas.microsoft.com/office/drawing/2014/main" id="{CA44F93B-69AD-DB62-6548-15C49998C3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5" name="直線コネクタ 14474">
                        <a:extLst>
                          <a:ext uri="{FF2B5EF4-FFF2-40B4-BE49-F238E27FC236}">
                            <a16:creationId xmlns:a16="http://schemas.microsoft.com/office/drawing/2014/main" id="{EDC43E45-3632-5072-20BF-9942A14DA4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6" name="直線コネクタ 14475">
                        <a:extLst>
                          <a:ext uri="{FF2B5EF4-FFF2-40B4-BE49-F238E27FC236}">
                            <a16:creationId xmlns:a16="http://schemas.microsoft.com/office/drawing/2014/main" id="{467A8F02-D8E2-40BD-5BCB-2091DA8CBF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7" name="直線コネクタ 14476">
                        <a:extLst>
                          <a:ext uri="{FF2B5EF4-FFF2-40B4-BE49-F238E27FC236}">
                            <a16:creationId xmlns:a16="http://schemas.microsoft.com/office/drawing/2014/main" id="{0CE40D5D-1ABF-05E5-3C72-2F2F72C925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8" name="直線コネクタ 14477">
                        <a:extLst>
                          <a:ext uri="{FF2B5EF4-FFF2-40B4-BE49-F238E27FC236}">
                            <a16:creationId xmlns:a16="http://schemas.microsoft.com/office/drawing/2014/main" id="{489A89F6-B26A-65CE-57BD-DE5EC61475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9" name="直線コネクタ 14478">
                        <a:extLst>
                          <a:ext uri="{FF2B5EF4-FFF2-40B4-BE49-F238E27FC236}">
                            <a16:creationId xmlns:a16="http://schemas.microsoft.com/office/drawing/2014/main" id="{5FB28D75-D53D-DADD-9EF2-4652B7DC06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0" name="直線コネクタ 14479">
                        <a:extLst>
                          <a:ext uri="{FF2B5EF4-FFF2-40B4-BE49-F238E27FC236}">
                            <a16:creationId xmlns:a16="http://schemas.microsoft.com/office/drawing/2014/main" id="{55BBCCB5-9DEF-BCF2-BE23-D4BA0C6247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1" name="直線コネクタ 14480">
                        <a:extLst>
                          <a:ext uri="{FF2B5EF4-FFF2-40B4-BE49-F238E27FC236}">
                            <a16:creationId xmlns:a16="http://schemas.microsoft.com/office/drawing/2014/main" id="{5F69675C-0EE8-A1F4-78C9-40D501B6AE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2" name="直線コネクタ 14481">
                        <a:extLst>
                          <a:ext uri="{FF2B5EF4-FFF2-40B4-BE49-F238E27FC236}">
                            <a16:creationId xmlns:a16="http://schemas.microsoft.com/office/drawing/2014/main" id="{13BB9ECA-0EBA-26EE-2E79-F8AB82C7DE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3" name="直線コネクタ 14482">
                        <a:extLst>
                          <a:ext uri="{FF2B5EF4-FFF2-40B4-BE49-F238E27FC236}">
                            <a16:creationId xmlns:a16="http://schemas.microsoft.com/office/drawing/2014/main" id="{F3A7A8A9-E700-65FB-C656-FC9A26AC9A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907" name="グループ化 9906">
                      <a:extLst>
                        <a:ext uri="{FF2B5EF4-FFF2-40B4-BE49-F238E27FC236}">
                          <a16:creationId xmlns:a16="http://schemas.microsoft.com/office/drawing/2014/main" id="{688D3570-0F0D-5C44-6B33-69F55502F1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908" name="直線コネクタ 9907">
                        <a:extLst>
                          <a:ext uri="{FF2B5EF4-FFF2-40B4-BE49-F238E27FC236}">
                            <a16:creationId xmlns:a16="http://schemas.microsoft.com/office/drawing/2014/main" id="{E6406C47-3547-C0B7-4CD0-94BDA6B9D2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9" name="直線コネクタ 9908">
                        <a:extLst>
                          <a:ext uri="{FF2B5EF4-FFF2-40B4-BE49-F238E27FC236}">
                            <a16:creationId xmlns:a16="http://schemas.microsoft.com/office/drawing/2014/main" id="{08D219A8-5B9F-9FDF-4B56-BECE3939E0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0" name="直線コネクタ 9909">
                        <a:extLst>
                          <a:ext uri="{FF2B5EF4-FFF2-40B4-BE49-F238E27FC236}">
                            <a16:creationId xmlns:a16="http://schemas.microsoft.com/office/drawing/2014/main" id="{75BAB9EF-9DE2-AFF6-15FE-65323C7EE5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1" name="直線コネクタ 9910">
                        <a:extLst>
                          <a:ext uri="{FF2B5EF4-FFF2-40B4-BE49-F238E27FC236}">
                            <a16:creationId xmlns:a16="http://schemas.microsoft.com/office/drawing/2014/main" id="{496567CE-0197-CAB5-C281-23DDAE89CA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2" name="直線コネクタ 9911">
                        <a:extLst>
                          <a:ext uri="{FF2B5EF4-FFF2-40B4-BE49-F238E27FC236}">
                            <a16:creationId xmlns:a16="http://schemas.microsoft.com/office/drawing/2014/main" id="{0923C422-614E-29BF-101C-9AA9D54FD2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3" name="直線コネクタ 9912">
                        <a:extLst>
                          <a:ext uri="{FF2B5EF4-FFF2-40B4-BE49-F238E27FC236}">
                            <a16:creationId xmlns:a16="http://schemas.microsoft.com/office/drawing/2014/main" id="{6BC695D5-3A51-E864-1CFB-76963CD263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4" name="直線コネクタ 9913">
                        <a:extLst>
                          <a:ext uri="{FF2B5EF4-FFF2-40B4-BE49-F238E27FC236}">
                            <a16:creationId xmlns:a16="http://schemas.microsoft.com/office/drawing/2014/main" id="{71E3DD07-B31A-D536-F50E-1664140C81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5" name="直線コネクタ 9914">
                        <a:extLst>
                          <a:ext uri="{FF2B5EF4-FFF2-40B4-BE49-F238E27FC236}">
                            <a16:creationId xmlns:a16="http://schemas.microsoft.com/office/drawing/2014/main" id="{06DEA44C-5D36-B0C7-BE7C-A746AA79EB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6" name="直線コネクタ 9915">
                        <a:extLst>
                          <a:ext uri="{FF2B5EF4-FFF2-40B4-BE49-F238E27FC236}">
                            <a16:creationId xmlns:a16="http://schemas.microsoft.com/office/drawing/2014/main" id="{7671FFE7-0FDD-D166-3E59-B5114D95C4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7" name="直線コネクタ 9916">
                        <a:extLst>
                          <a:ext uri="{FF2B5EF4-FFF2-40B4-BE49-F238E27FC236}">
                            <a16:creationId xmlns:a16="http://schemas.microsoft.com/office/drawing/2014/main" id="{52503498-8457-6F71-983F-3837CC6E5F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8" name="直線コネクタ 9917">
                        <a:extLst>
                          <a:ext uri="{FF2B5EF4-FFF2-40B4-BE49-F238E27FC236}">
                            <a16:creationId xmlns:a16="http://schemas.microsoft.com/office/drawing/2014/main" id="{2F1A606B-AAA7-B6C5-B4AC-09D8519431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9" name="直線コネクタ 9918">
                        <a:extLst>
                          <a:ext uri="{FF2B5EF4-FFF2-40B4-BE49-F238E27FC236}">
                            <a16:creationId xmlns:a16="http://schemas.microsoft.com/office/drawing/2014/main" id="{4A0302DC-1C93-88E1-44A3-14F25FF08F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4" name="直線コネクタ 14463">
                        <a:extLst>
                          <a:ext uri="{FF2B5EF4-FFF2-40B4-BE49-F238E27FC236}">
                            <a16:creationId xmlns:a16="http://schemas.microsoft.com/office/drawing/2014/main" id="{E90DE02A-B7D6-F7DB-64EA-67BB57DE9F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5" name="直線コネクタ 14464">
                        <a:extLst>
                          <a:ext uri="{FF2B5EF4-FFF2-40B4-BE49-F238E27FC236}">
                            <a16:creationId xmlns:a16="http://schemas.microsoft.com/office/drawing/2014/main" id="{EEA3DFE6-C4E2-44DB-27E5-713D225EA6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6" name="直線コネクタ 14465">
                        <a:extLst>
                          <a:ext uri="{FF2B5EF4-FFF2-40B4-BE49-F238E27FC236}">
                            <a16:creationId xmlns:a16="http://schemas.microsoft.com/office/drawing/2014/main" id="{2D80C20B-9EDF-79A7-C796-00D0098A3D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7" name="直線コネクタ 14466">
                        <a:extLst>
                          <a:ext uri="{FF2B5EF4-FFF2-40B4-BE49-F238E27FC236}">
                            <a16:creationId xmlns:a16="http://schemas.microsoft.com/office/drawing/2014/main" id="{3045BA0C-1256-AF43-8A3A-76627382B6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3" name="グループ化 42">
                    <a:extLst>
                      <a:ext uri="{FF2B5EF4-FFF2-40B4-BE49-F238E27FC236}">
                        <a16:creationId xmlns:a16="http://schemas.microsoft.com/office/drawing/2014/main" id="{90C9871B-802A-7C50-857D-6EBACAA30611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872" name="グループ化 9871">
                      <a:extLst>
                        <a:ext uri="{FF2B5EF4-FFF2-40B4-BE49-F238E27FC236}">
                          <a16:creationId xmlns:a16="http://schemas.microsoft.com/office/drawing/2014/main" id="{36E5DA0F-3629-3DFD-0900-8FCE36E4FA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90" name="直線コネクタ 9889">
                        <a:extLst>
                          <a:ext uri="{FF2B5EF4-FFF2-40B4-BE49-F238E27FC236}">
                            <a16:creationId xmlns:a16="http://schemas.microsoft.com/office/drawing/2014/main" id="{19B60D49-01CE-C594-F75C-0AD2A3A418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1" name="直線コネクタ 9890">
                        <a:extLst>
                          <a:ext uri="{FF2B5EF4-FFF2-40B4-BE49-F238E27FC236}">
                            <a16:creationId xmlns:a16="http://schemas.microsoft.com/office/drawing/2014/main" id="{448192C9-8DC7-8B9F-C227-F7EF3883C2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2" name="直線コネクタ 9891">
                        <a:extLst>
                          <a:ext uri="{FF2B5EF4-FFF2-40B4-BE49-F238E27FC236}">
                            <a16:creationId xmlns:a16="http://schemas.microsoft.com/office/drawing/2014/main" id="{543809C9-CC27-B238-8889-CCB9B4F1B9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3" name="直線コネクタ 9892">
                        <a:extLst>
                          <a:ext uri="{FF2B5EF4-FFF2-40B4-BE49-F238E27FC236}">
                            <a16:creationId xmlns:a16="http://schemas.microsoft.com/office/drawing/2014/main" id="{91C4E7D4-0CE6-8E6B-BEF6-AF5D8132F1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4" name="直線コネクタ 9893">
                        <a:extLst>
                          <a:ext uri="{FF2B5EF4-FFF2-40B4-BE49-F238E27FC236}">
                            <a16:creationId xmlns:a16="http://schemas.microsoft.com/office/drawing/2014/main" id="{EEFBDE84-4D93-A382-7A8C-8E5057793B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5" name="直線コネクタ 9894">
                        <a:extLst>
                          <a:ext uri="{FF2B5EF4-FFF2-40B4-BE49-F238E27FC236}">
                            <a16:creationId xmlns:a16="http://schemas.microsoft.com/office/drawing/2014/main" id="{53129260-D7E3-E317-A016-5C0271CC47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6" name="直線コネクタ 9895">
                        <a:extLst>
                          <a:ext uri="{FF2B5EF4-FFF2-40B4-BE49-F238E27FC236}">
                            <a16:creationId xmlns:a16="http://schemas.microsoft.com/office/drawing/2014/main" id="{B56CED42-9B8B-4727-5A42-DEBB2DBB54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7" name="直線コネクタ 9896">
                        <a:extLst>
                          <a:ext uri="{FF2B5EF4-FFF2-40B4-BE49-F238E27FC236}">
                            <a16:creationId xmlns:a16="http://schemas.microsoft.com/office/drawing/2014/main" id="{BA3C9522-09E6-0384-AAA7-C0CB505CD3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8" name="直線コネクタ 9897">
                        <a:extLst>
                          <a:ext uri="{FF2B5EF4-FFF2-40B4-BE49-F238E27FC236}">
                            <a16:creationId xmlns:a16="http://schemas.microsoft.com/office/drawing/2014/main" id="{F598FDAE-FE77-9157-3481-36422E5048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9" name="直線コネクタ 9898">
                        <a:extLst>
                          <a:ext uri="{FF2B5EF4-FFF2-40B4-BE49-F238E27FC236}">
                            <a16:creationId xmlns:a16="http://schemas.microsoft.com/office/drawing/2014/main" id="{2F8F9DF3-75C5-9A17-8FAB-6FF9E7E942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0" name="直線コネクタ 9899">
                        <a:extLst>
                          <a:ext uri="{FF2B5EF4-FFF2-40B4-BE49-F238E27FC236}">
                            <a16:creationId xmlns:a16="http://schemas.microsoft.com/office/drawing/2014/main" id="{6FFA3BAB-ABDD-AC57-4C84-4E8CA59B38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1" name="直線コネクタ 9900">
                        <a:extLst>
                          <a:ext uri="{FF2B5EF4-FFF2-40B4-BE49-F238E27FC236}">
                            <a16:creationId xmlns:a16="http://schemas.microsoft.com/office/drawing/2014/main" id="{99844597-DA42-3229-13E1-D595D2760E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2" name="直線コネクタ 9901">
                        <a:extLst>
                          <a:ext uri="{FF2B5EF4-FFF2-40B4-BE49-F238E27FC236}">
                            <a16:creationId xmlns:a16="http://schemas.microsoft.com/office/drawing/2014/main" id="{05D15898-6187-BAE1-F6A8-47E2161A19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3" name="直線コネクタ 9902">
                        <a:extLst>
                          <a:ext uri="{FF2B5EF4-FFF2-40B4-BE49-F238E27FC236}">
                            <a16:creationId xmlns:a16="http://schemas.microsoft.com/office/drawing/2014/main" id="{32BDCC61-0CEB-F053-F846-2925A5356D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4" name="直線コネクタ 9903">
                        <a:extLst>
                          <a:ext uri="{FF2B5EF4-FFF2-40B4-BE49-F238E27FC236}">
                            <a16:creationId xmlns:a16="http://schemas.microsoft.com/office/drawing/2014/main" id="{F859EF13-FE52-8660-EFF0-01EEECDF46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5" name="直線コネクタ 9904">
                        <a:extLst>
                          <a:ext uri="{FF2B5EF4-FFF2-40B4-BE49-F238E27FC236}">
                            <a16:creationId xmlns:a16="http://schemas.microsoft.com/office/drawing/2014/main" id="{8C7BCAAB-0186-92AD-5903-BF55F8DF05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873" name="グループ化 9872">
                      <a:extLst>
                        <a:ext uri="{FF2B5EF4-FFF2-40B4-BE49-F238E27FC236}">
                          <a16:creationId xmlns:a16="http://schemas.microsoft.com/office/drawing/2014/main" id="{430A0E40-F943-EAE5-BAF0-A32973113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74" name="直線コネクタ 9873">
                        <a:extLst>
                          <a:ext uri="{FF2B5EF4-FFF2-40B4-BE49-F238E27FC236}">
                            <a16:creationId xmlns:a16="http://schemas.microsoft.com/office/drawing/2014/main" id="{D94B6A17-F5E7-C532-6B4E-4F3784B5DB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5" name="直線コネクタ 9874">
                        <a:extLst>
                          <a:ext uri="{FF2B5EF4-FFF2-40B4-BE49-F238E27FC236}">
                            <a16:creationId xmlns:a16="http://schemas.microsoft.com/office/drawing/2014/main" id="{3CCD2115-3980-46B2-65A4-034D0E296F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6" name="直線コネクタ 9875">
                        <a:extLst>
                          <a:ext uri="{FF2B5EF4-FFF2-40B4-BE49-F238E27FC236}">
                            <a16:creationId xmlns:a16="http://schemas.microsoft.com/office/drawing/2014/main" id="{484036E7-328B-7FD5-3FEA-E4E9D6EDDE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7" name="直線コネクタ 9876">
                        <a:extLst>
                          <a:ext uri="{FF2B5EF4-FFF2-40B4-BE49-F238E27FC236}">
                            <a16:creationId xmlns:a16="http://schemas.microsoft.com/office/drawing/2014/main" id="{22D339A0-0133-132E-9148-98EF1C30FB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8" name="直線コネクタ 9877">
                        <a:extLst>
                          <a:ext uri="{FF2B5EF4-FFF2-40B4-BE49-F238E27FC236}">
                            <a16:creationId xmlns:a16="http://schemas.microsoft.com/office/drawing/2014/main" id="{54514B52-54F9-B2B6-51C6-B6B51C1D7B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9" name="直線コネクタ 9878">
                        <a:extLst>
                          <a:ext uri="{FF2B5EF4-FFF2-40B4-BE49-F238E27FC236}">
                            <a16:creationId xmlns:a16="http://schemas.microsoft.com/office/drawing/2014/main" id="{044C5203-A589-9E48-ECB8-A1106A8740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0" name="直線コネクタ 9879">
                        <a:extLst>
                          <a:ext uri="{FF2B5EF4-FFF2-40B4-BE49-F238E27FC236}">
                            <a16:creationId xmlns:a16="http://schemas.microsoft.com/office/drawing/2014/main" id="{37D1CC49-FFD1-FB50-1E72-BB85EB4F67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1" name="直線コネクタ 9880">
                        <a:extLst>
                          <a:ext uri="{FF2B5EF4-FFF2-40B4-BE49-F238E27FC236}">
                            <a16:creationId xmlns:a16="http://schemas.microsoft.com/office/drawing/2014/main" id="{DBDBE643-16DC-C89A-D73B-B0DCFFF01C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2" name="直線コネクタ 9881">
                        <a:extLst>
                          <a:ext uri="{FF2B5EF4-FFF2-40B4-BE49-F238E27FC236}">
                            <a16:creationId xmlns:a16="http://schemas.microsoft.com/office/drawing/2014/main" id="{CCE345F6-CF59-68D6-B629-FA173D8ACC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3" name="直線コネクタ 9882">
                        <a:extLst>
                          <a:ext uri="{FF2B5EF4-FFF2-40B4-BE49-F238E27FC236}">
                            <a16:creationId xmlns:a16="http://schemas.microsoft.com/office/drawing/2014/main" id="{1F738A32-D0C2-B5DF-56E6-CAEB36ACDF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4" name="直線コネクタ 9883">
                        <a:extLst>
                          <a:ext uri="{FF2B5EF4-FFF2-40B4-BE49-F238E27FC236}">
                            <a16:creationId xmlns:a16="http://schemas.microsoft.com/office/drawing/2014/main" id="{BD6A2FB9-6F52-F8C9-C187-E6427E9ED4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5" name="直線コネクタ 9884">
                        <a:extLst>
                          <a:ext uri="{FF2B5EF4-FFF2-40B4-BE49-F238E27FC236}">
                            <a16:creationId xmlns:a16="http://schemas.microsoft.com/office/drawing/2014/main" id="{E257EA4E-278D-91DE-4902-4845EBABBF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6" name="直線コネクタ 9885">
                        <a:extLst>
                          <a:ext uri="{FF2B5EF4-FFF2-40B4-BE49-F238E27FC236}">
                            <a16:creationId xmlns:a16="http://schemas.microsoft.com/office/drawing/2014/main" id="{12EB2A40-EF1D-6922-0862-7088224046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7" name="直線コネクタ 9886">
                        <a:extLst>
                          <a:ext uri="{FF2B5EF4-FFF2-40B4-BE49-F238E27FC236}">
                            <a16:creationId xmlns:a16="http://schemas.microsoft.com/office/drawing/2014/main" id="{CB716696-0257-E4D5-163E-7D4A317699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8" name="直線コネクタ 9887">
                        <a:extLst>
                          <a:ext uri="{FF2B5EF4-FFF2-40B4-BE49-F238E27FC236}">
                            <a16:creationId xmlns:a16="http://schemas.microsoft.com/office/drawing/2014/main" id="{5AB77D85-79D5-B1FF-82E0-1EF1D37A9A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9" name="直線コネクタ 9888">
                        <a:extLst>
                          <a:ext uri="{FF2B5EF4-FFF2-40B4-BE49-F238E27FC236}">
                            <a16:creationId xmlns:a16="http://schemas.microsoft.com/office/drawing/2014/main" id="{7063CE83-E91B-CBBA-4EDE-7C480508BF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4" name="グループ化 43">
                    <a:extLst>
                      <a:ext uri="{FF2B5EF4-FFF2-40B4-BE49-F238E27FC236}">
                        <a16:creationId xmlns:a16="http://schemas.microsoft.com/office/drawing/2014/main" id="{7AD91476-51B3-3EC5-56C8-456F7738773F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62" name="直線コネクタ 61">
                      <a:extLst>
                        <a:ext uri="{FF2B5EF4-FFF2-40B4-BE49-F238E27FC236}">
                          <a16:creationId xmlns:a16="http://schemas.microsoft.com/office/drawing/2014/main" id="{E9054205-2182-DC0E-8C12-4136B536B2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直線コネクタ 62">
                      <a:extLst>
                        <a:ext uri="{FF2B5EF4-FFF2-40B4-BE49-F238E27FC236}">
                          <a16:creationId xmlns:a16="http://schemas.microsoft.com/office/drawing/2014/main" id="{E1EA7BF2-9D5B-DC59-AD80-E0798E6D89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8" name="直線コネクタ 9857">
                      <a:extLst>
                        <a:ext uri="{FF2B5EF4-FFF2-40B4-BE49-F238E27FC236}">
                          <a16:creationId xmlns:a16="http://schemas.microsoft.com/office/drawing/2014/main" id="{70BC9012-C9DD-9BBB-6AE8-E137E4CB18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9" name="直線コネクタ 9858">
                      <a:extLst>
                        <a:ext uri="{FF2B5EF4-FFF2-40B4-BE49-F238E27FC236}">
                          <a16:creationId xmlns:a16="http://schemas.microsoft.com/office/drawing/2014/main" id="{DCB82697-8C26-4395-00EB-468F104CD1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0" name="直線コネクタ 9859">
                      <a:extLst>
                        <a:ext uri="{FF2B5EF4-FFF2-40B4-BE49-F238E27FC236}">
                          <a16:creationId xmlns:a16="http://schemas.microsoft.com/office/drawing/2014/main" id="{2C28475E-48EE-3AE7-9263-84C38C0E72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1" name="直線コネクタ 9860">
                      <a:extLst>
                        <a:ext uri="{FF2B5EF4-FFF2-40B4-BE49-F238E27FC236}">
                          <a16:creationId xmlns:a16="http://schemas.microsoft.com/office/drawing/2014/main" id="{A3282953-906F-FF24-B7C8-C55E16FF70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2" name="直線コネクタ 9861">
                      <a:extLst>
                        <a:ext uri="{FF2B5EF4-FFF2-40B4-BE49-F238E27FC236}">
                          <a16:creationId xmlns:a16="http://schemas.microsoft.com/office/drawing/2014/main" id="{55E481B1-2492-0BA9-D5D3-6409A23A86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3" name="直線コネクタ 9862">
                      <a:extLst>
                        <a:ext uri="{FF2B5EF4-FFF2-40B4-BE49-F238E27FC236}">
                          <a16:creationId xmlns:a16="http://schemas.microsoft.com/office/drawing/2014/main" id="{A6E26912-5EF9-DD8D-A040-9DDB138512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4" name="直線コネクタ 9863">
                      <a:extLst>
                        <a:ext uri="{FF2B5EF4-FFF2-40B4-BE49-F238E27FC236}">
                          <a16:creationId xmlns:a16="http://schemas.microsoft.com/office/drawing/2014/main" id="{1D6E12B4-4D60-0EAB-74E5-36EA15AA75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5" name="直線コネクタ 9864">
                      <a:extLst>
                        <a:ext uri="{FF2B5EF4-FFF2-40B4-BE49-F238E27FC236}">
                          <a16:creationId xmlns:a16="http://schemas.microsoft.com/office/drawing/2014/main" id="{11B303F8-7792-8A3D-428C-4E315B89C2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6" name="直線コネクタ 9865">
                      <a:extLst>
                        <a:ext uri="{FF2B5EF4-FFF2-40B4-BE49-F238E27FC236}">
                          <a16:creationId xmlns:a16="http://schemas.microsoft.com/office/drawing/2014/main" id="{B7746F1D-287C-0B4B-D4A2-361D7A07F5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7" name="直線コネクタ 9866">
                      <a:extLst>
                        <a:ext uri="{FF2B5EF4-FFF2-40B4-BE49-F238E27FC236}">
                          <a16:creationId xmlns:a16="http://schemas.microsoft.com/office/drawing/2014/main" id="{CF06AA07-9A99-6E9D-B7B1-2BD20369A6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8" name="直線コネクタ 9867">
                      <a:extLst>
                        <a:ext uri="{FF2B5EF4-FFF2-40B4-BE49-F238E27FC236}">
                          <a16:creationId xmlns:a16="http://schemas.microsoft.com/office/drawing/2014/main" id="{532F7761-B4DE-8A99-C35F-04B5ACBDBF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9" name="直線コネクタ 9868">
                      <a:extLst>
                        <a:ext uri="{FF2B5EF4-FFF2-40B4-BE49-F238E27FC236}">
                          <a16:creationId xmlns:a16="http://schemas.microsoft.com/office/drawing/2014/main" id="{50F8F192-7B73-7198-544E-6A45D8DE27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0" name="直線コネクタ 9869">
                      <a:extLst>
                        <a:ext uri="{FF2B5EF4-FFF2-40B4-BE49-F238E27FC236}">
                          <a16:creationId xmlns:a16="http://schemas.microsoft.com/office/drawing/2014/main" id="{87B491F6-E279-3B08-2C26-3F8D25D161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1" name="直線コネクタ 9870">
                      <a:extLst>
                        <a:ext uri="{FF2B5EF4-FFF2-40B4-BE49-F238E27FC236}">
                          <a16:creationId xmlns:a16="http://schemas.microsoft.com/office/drawing/2014/main" id="{641689EE-C4F0-215C-B805-DFAF29C44D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5" name="グループ化 44">
                    <a:extLst>
                      <a:ext uri="{FF2B5EF4-FFF2-40B4-BE49-F238E27FC236}">
                        <a16:creationId xmlns:a16="http://schemas.microsoft.com/office/drawing/2014/main" id="{354584EF-C969-7CB2-D29C-99665D5A4120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46" name="直線コネクタ 45">
                      <a:extLst>
                        <a:ext uri="{FF2B5EF4-FFF2-40B4-BE49-F238E27FC236}">
                          <a16:creationId xmlns:a16="http://schemas.microsoft.com/office/drawing/2014/main" id="{DF4F5227-B7CB-6D20-4651-D8978FC225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直線コネクタ 46">
                      <a:extLst>
                        <a:ext uri="{FF2B5EF4-FFF2-40B4-BE49-F238E27FC236}">
                          <a16:creationId xmlns:a16="http://schemas.microsoft.com/office/drawing/2014/main" id="{A997E075-8C1D-4369-FBF9-D5789B48EA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直線コネクタ 47">
                      <a:extLst>
                        <a:ext uri="{FF2B5EF4-FFF2-40B4-BE49-F238E27FC236}">
                          <a16:creationId xmlns:a16="http://schemas.microsoft.com/office/drawing/2014/main" id="{A85CE2CC-1EE5-E158-E752-20EE887A7ED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直線コネクタ 48">
                      <a:extLst>
                        <a:ext uri="{FF2B5EF4-FFF2-40B4-BE49-F238E27FC236}">
                          <a16:creationId xmlns:a16="http://schemas.microsoft.com/office/drawing/2014/main" id="{CAF88A4F-B18C-4D24-4819-09AEB501A6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直線コネクタ 49">
                      <a:extLst>
                        <a:ext uri="{FF2B5EF4-FFF2-40B4-BE49-F238E27FC236}">
                          <a16:creationId xmlns:a16="http://schemas.microsoft.com/office/drawing/2014/main" id="{A9EBAD82-64F1-A72A-8EB8-C3FEBD4932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直線コネクタ 50">
                      <a:extLst>
                        <a:ext uri="{FF2B5EF4-FFF2-40B4-BE49-F238E27FC236}">
                          <a16:creationId xmlns:a16="http://schemas.microsoft.com/office/drawing/2014/main" id="{50750330-C46C-61E7-D3AD-DFB07258C5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直線コネクタ 51">
                      <a:extLst>
                        <a:ext uri="{FF2B5EF4-FFF2-40B4-BE49-F238E27FC236}">
                          <a16:creationId xmlns:a16="http://schemas.microsoft.com/office/drawing/2014/main" id="{F2FF649E-E15E-3162-59AC-85C96CA9B8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直線コネクタ 52">
                      <a:extLst>
                        <a:ext uri="{FF2B5EF4-FFF2-40B4-BE49-F238E27FC236}">
                          <a16:creationId xmlns:a16="http://schemas.microsoft.com/office/drawing/2014/main" id="{D3297A6E-6E21-FEE7-0E3B-6AB0835B6F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直線コネクタ 53">
                      <a:extLst>
                        <a:ext uri="{FF2B5EF4-FFF2-40B4-BE49-F238E27FC236}">
                          <a16:creationId xmlns:a16="http://schemas.microsoft.com/office/drawing/2014/main" id="{5CE39357-828E-B933-75D2-8376D7223E1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直線コネクタ 54">
                      <a:extLst>
                        <a:ext uri="{FF2B5EF4-FFF2-40B4-BE49-F238E27FC236}">
                          <a16:creationId xmlns:a16="http://schemas.microsoft.com/office/drawing/2014/main" id="{5C4FF5FB-3D5F-20E5-9175-AA567A07BF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直線コネクタ 55">
                      <a:extLst>
                        <a:ext uri="{FF2B5EF4-FFF2-40B4-BE49-F238E27FC236}">
                          <a16:creationId xmlns:a16="http://schemas.microsoft.com/office/drawing/2014/main" id="{B21972F7-23EA-0CFA-FC35-D69A1968C7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直線コネクタ 56">
                      <a:extLst>
                        <a:ext uri="{FF2B5EF4-FFF2-40B4-BE49-F238E27FC236}">
                          <a16:creationId xmlns:a16="http://schemas.microsoft.com/office/drawing/2014/main" id="{BB3A2D5D-722F-7E61-9EB5-428B25C4CC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直線コネクタ 57">
                      <a:extLst>
                        <a:ext uri="{FF2B5EF4-FFF2-40B4-BE49-F238E27FC236}">
                          <a16:creationId xmlns:a16="http://schemas.microsoft.com/office/drawing/2014/main" id="{B8A29596-FBAB-6C32-9A06-CC81390807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直線コネクタ 58">
                      <a:extLst>
                        <a:ext uri="{FF2B5EF4-FFF2-40B4-BE49-F238E27FC236}">
                          <a16:creationId xmlns:a16="http://schemas.microsoft.com/office/drawing/2014/main" id="{87327F95-997D-BB31-A4ED-6DE07952D3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直線コネクタ 59">
                      <a:extLst>
                        <a:ext uri="{FF2B5EF4-FFF2-40B4-BE49-F238E27FC236}">
                          <a16:creationId xmlns:a16="http://schemas.microsoft.com/office/drawing/2014/main" id="{2142DE03-AD65-DF75-3B1B-EFF0BC48F0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直線コネクタ 60">
                      <a:extLst>
                        <a:ext uri="{FF2B5EF4-FFF2-40B4-BE49-F238E27FC236}">
                          <a16:creationId xmlns:a16="http://schemas.microsoft.com/office/drawing/2014/main" id="{940AA7BE-EDB5-766E-8C4B-E2EEEB41E4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2" name="グループ化 11">
                  <a:extLst>
                    <a:ext uri="{FF2B5EF4-FFF2-40B4-BE49-F238E27FC236}">
                      <a16:creationId xmlns:a16="http://schemas.microsoft.com/office/drawing/2014/main" id="{E54821E4-E30D-F891-0025-7402945752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34" name="直線コネクタ 33">
                    <a:extLst>
                      <a:ext uri="{FF2B5EF4-FFF2-40B4-BE49-F238E27FC236}">
                        <a16:creationId xmlns:a16="http://schemas.microsoft.com/office/drawing/2014/main" id="{DAE1117C-BEA9-6AEA-01EB-B81FF6BAD7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直線コネクタ 34">
                    <a:extLst>
                      <a:ext uri="{FF2B5EF4-FFF2-40B4-BE49-F238E27FC236}">
                        <a16:creationId xmlns:a16="http://schemas.microsoft.com/office/drawing/2014/main" id="{25FFD97F-EE8E-8430-7513-5D5E04C898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直線コネクタ 35">
                    <a:extLst>
                      <a:ext uri="{FF2B5EF4-FFF2-40B4-BE49-F238E27FC236}">
                        <a16:creationId xmlns:a16="http://schemas.microsoft.com/office/drawing/2014/main" id="{D7CF46E0-08F8-9C13-C057-8C32AFEF0E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直線コネクタ 36">
                    <a:extLst>
                      <a:ext uri="{FF2B5EF4-FFF2-40B4-BE49-F238E27FC236}">
                        <a16:creationId xmlns:a16="http://schemas.microsoft.com/office/drawing/2014/main" id="{40904B6C-C6FC-EA41-DFDE-207F331A5E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直線コネクタ 37">
                    <a:extLst>
                      <a:ext uri="{FF2B5EF4-FFF2-40B4-BE49-F238E27FC236}">
                        <a16:creationId xmlns:a16="http://schemas.microsoft.com/office/drawing/2014/main" id="{54565AFB-252C-CAC0-70D3-A8D993E438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直線コネクタ 38">
                    <a:extLst>
                      <a:ext uri="{FF2B5EF4-FFF2-40B4-BE49-F238E27FC236}">
                        <a16:creationId xmlns:a16="http://schemas.microsoft.com/office/drawing/2014/main" id="{6C785222-579E-6317-DCD2-E0A4C29534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" name="グループ化 12">
                  <a:extLst>
                    <a:ext uri="{FF2B5EF4-FFF2-40B4-BE49-F238E27FC236}">
                      <a16:creationId xmlns:a16="http://schemas.microsoft.com/office/drawing/2014/main" id="{886703C5-0B1B-28FF-7096-4C1BE05C8D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8" name="直線コネクタ 27">
                    <a:extLst>
                      <a:ext uri="{FF2B5EF4-FFF2-40B4-BE49-F238E27FC236}">
                        <a16:creationId xmlns:a16="http://schemas.microsoft.com/office/drawing/2014/main" id="{C04F2BBC-7FBD-6DE5-684A-6087A4A1EBF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直線コネクタ 28">
                    <a:extLst>
                      <a:ext uri="{FF2B5EF4-FFF2-40B4-BE49-F238E27FC236}">
                        <a16:creationId xmlns:a16="http://schemas.microsoft.com/office/drawing/2014/main" id="{3DC36E82-AED8-9ADD-176E-795EA06C06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直線コネクタ 29">
                    <a:extLst>
                      <a:ext uri="{FF2B5EF4-FFF2-40B4-BE49-F238E27FC236}">
                        <a16:creationId xmlns:a16="http://schemas.microsoft.com/office/drawing/2014/main" id="{8F842C79-C4B8-B89E-5DB6-FB9096BC90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直線コネクタ 30">
                    <a:extLst>
                      <a:ext uri="{FF2B5EF4-FFF2-40B4-BE49-F238E27FC236}">
                        <a16:creationId xmlns:a16="http://schemas.microsoft.com/office/drawing/2014/main" id="{EB430DD3-9E7E-1D17-0939-6BB51FD71A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直線コネクタ 31">
                    <a:extLst>
                      <a:ext uri="{FF2B5EF4-FFF2-40B4-BE49-F238E27FC236}">
                        <a16:creationId xmlns:a16="http://schemas.microsoft.com/office/drawing/2014/main" id="{53D21D72-5A1B-87F3-C03B-08ACB6947B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直線コネクタ 32">
                    <a:extLst>
                      <a:ext uri="{FF2B5EF4-FFF2-40B4-BE49-F238E27FC236}">
                        <a16:creationId xmlns:a16="http://schemas.microsoft.com/office/drawing/2014/main" id="{8B95ABDC-F195-E68F-400D-ACFD50A4AD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" name="グループ化 13">
                  <a:extLst>
                    <a:ext uri="{FF2B5EF4-FFF2-40B4-BE49-F238E27FC236}">
                      <a16:creationId xmlns:a16="http://schemas.microsoft.com/office/drawing/2014/main" id="{D29899CE-C519-C397-219F-D77C074E88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2" name="直線コネクタ 21">
                    <a:extLst>
                      <a:ext uri="{FF2B5EF4-FFF2-40B4-BE49-F238E27FC236}">
                        <a16:creationId xmlns:a16="http://schemas.microsoft.com/office/drawing/2014/main" id="{D97517A0-D12E-2659-A6A5-60BD4DD05D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直線コネクタ 22">
                    <a:extLst>
                      <a:ext uri="{FF2B5EF4-FFF2-40B4-BE49-F238E27FC236}">
                        <a16:creationId xmlns:a16="http://schemas.microsoft.com/office/drawing/2014/main" id="{B78F1480-680C-CA5C-738D-81F22FC575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直線コネクタ 23">
                    <a:extLst>
                      <a:ext uri="{FF2B5EF4-FFF2-40B4-BE49-F238E27FC236}">
                        <a16:creationId xmlns:a16="http://schemas.microsoft.com/office/drawing/2014/main" id="{A45352AB-B887-C939-BEB1-47210C265B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直線コネクタ 24">
                    <a:extLst>
                      <a:ext uri="{FF2B5EF4-FFF2-40B4-BE49-F238E27FC236}">
                        <a16:creationId xmlns:a16="http://schemas.microsoft.com/office/drawing/2014/main" id="{36BFD3F0-5A6E-C0D4-4859-3D0A65CA0A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直線コネクタ 25">
                    <a:extLst>
                      <a:ext uri="{FF2B5EF4-FFF2-40B4-BE49-F238E27FC236}">
                        <a16:creationId xmlns:a16="http://schemas.microsoft.com/office/drawing/2014/main" id="{E33E77FD-6314-CF67-91EE-564CEC00C0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直線コネクタ 26">
                    <a:extLst>
                      <a:ext uri="{FF2B5EF4-FFF2-40B4-BE49-F238E27FC236}">
                        <a16:creationId xmlns:a16="http://schemas.microsoft.com/office/drawing/2014/main" id="{40BF24FB-9A54-D526-2FE6-EAE1B762B9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" name="グループ化 14">
                  <a:extLst>
                    <a:ext uri="{FF2B5EF4-FFF2-40B4-BE49-F238E27FC236}">
                      <a16:creationId xmlns:a16="http://schemas.microsoft.com/office/drawing/2014/main" id="{EFB38602-A9A9-7AFD-20E8-335F6EE42C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6" name="直線コネクタ 15">
                    <a:extLst>
                      <a:ext uri="{FF2B5EF4-FFF2-40B4-BE49-F238E27FC236}">
                        <a16:creationId xmlns:a16="http://schemas.microsoft.com/office/drawing/2014/main" id="{C2BAE768-9CDF-96A2-E57B-82F1B4F09C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" name="直線コネクタ 16">
                    <a:extLst>
                      <a:ext uri="{FF2B5EF4-FFF2-40B4-BE49-F238E27FC236}">
                        <a16:creationId xmlns:a16="http://schemas.microsoft.com/office/drawing/2014/main" id="{BDC9C5FF-7576-435A-3C52-D3706B83E64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" name="直線コネクタ 17">
                    <a:extLst>
                      <a:ext uri="{FF2B5EF4-FFF2-40B4-BE49-F238E27FC236}">
                        <a16:creationId xmlns:a16="http://schemas.microsoft.com/office/drawing/2014/main" id="{F5777375-BD79-9263-F4D0-2AB34329B5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" name="直線コネクタ 18">
                    <a:extLst>
                      <a:ext uri="{FF2B5EF4-FFF2-40B4-BE49-F238E27FC236}">
                        <a16:creationId xmlns:a16="http://schemas.microsoft.com/office/drawing/2014/main" id="{0F3EE4F8-22AA-B875-9B3F-2DBB8AF1BA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" name="直線コネクタ 19">
                    <a:extLst>
                      <a:ext uri="{FF2B5EF4-FFF2-40B4-BE49-F238E27FC236}">
                        <a16:creationId xmlns:a16="http://schemas.microsoft.com/office/drawing/2014/main" id="{D6AA6667-C847-29C5-A572-88882D3C48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直線コネクタ 20">
                    <a:extLst>
                      <a:ext uri="{FF2B5EF4-FFF2-40B4-BE49-F238E27FC236}">
                        <a16:creationId xmlns:a16="http://schemas.microsoft.com/office/drawing/2014/main" id="{30D2D71A-0A89-80D0-41B0-7956297483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cxnSp>
        <p:nvCxnSpPr>
          <p:cNvPr id="9829" name="直線矢印コネクタ 9828">
            <a:extLst>
              <a:ext uri="{FF2B5EF4-FFF2-40B4-BE49-F238E27FC236}">
                <a16:creationId xmlns:a16="http://schemas.microsoft.com/office/drawing/2014/main" id="{422EDCBE-5EBC-4E0B-EF66-A89C6DD2D2A5}"/>
              </a:ext>
            </a:extLst>
          </p:cNvPr>
          <p:cNvCxnSpPr>
            <a:cxnSpLocks/>
          </p:cNvCxnSpPr>
          <p:nvPr/>
        </p:nvCxnSpPr>
        <p:spPr>
          <a:xfrm>
            <a:off x="2441021" y="2094757"/>
            <a:ext cx="8727493" cy="0"/>
          </a:xfrm>
          <a:prstGeom prst="straightConnector1">
            <a:avLst/>
          </a:prstGeom>
          <a:ln w="15875">
            <a:headEnd type="stealth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92" name="直線矢印コネクタ 1391">
            <a:extLst>
              <a:ext uri="{FF2B5EF4-FFF2-40B4-BE49-F238E27FC236}">
                <a16:creationId xmlns:a16="http://schemas.microsoft.com/office/drawing/2014/main" id="{DB926451-B7D2-05C6-B941-9624DADC0773}"/>
              </a:ext>
            </a:extLst>
          </p:cNvPr>
          <p:cNvCxnSpPr>
            <a:cxnSpLocks/>
          </p:cNvCxnSpPr>
          <p:nvPr/>
        </p:nvCxnSpPr>
        <p:spPr>
          <a:xfrm>
            <a:off x="918968" y="4158163"/>
            <a:ext cx="5832000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41" name="正方形/長方形 1440">
            <a:extLst>
              <a:ext uri="{FF2B5EF4-FFF2-40B4-BE49-F238E27FC236}">
                <a16:creationId xmlns:a16="http://schemas.microsoft.com/office/drawing/2014/main" id="{8006F59D-3150-BE80-24BD-11CC353DDD29}"/>
              </a:ext>
            </a:extLst>
          </p:cNvPr>
          <p:cNvSpPr/>
          <p:nvPr/>
        </p:nvSpPr>
        <p:spPr>
          <a:xfrm>
            <a:off x="915793" y="5466588"/>
            <a:ext cx="5832000" cy="938300"/>
          </a:xfrm>
          <a:prstGeom prst="rect">
            <a:avLst/>
          </a:prstGeom>
          <a:solidFill>
            <a:srgbClr val="F89302"/>
          </a:solidFill>
          <a:ln w="127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372" name="グループ化 1371">
            <a:extLst>
              <a:ext uri="{FF2B5EF4-FFF2-40B4-BE49-F238E27FC236}">
                <a16:creationId xmlns:a16="http://schemas.microsoft.com/office/drawing/2014/main" id="{85FA530F-F462-FFFF-4759-E2E0C523F631}"/>
              </a:ext>
            </a:extLst>
          </p:cNvPr>
          <p:cNvGrpSpPr/>
          <p:nvPr/>
        </p:nvGrpSpPr>
        <p:grpSpPr>
          <a:xfrm>
            <a:off x="1269589" y="4242588"/>
            <a:ext cx="792204" cy="1224000"/>
            <a:chOff x="8033489" y="3866140"/>
            <a:chExt cx="792000" cy="1224000"/>
          </a:xfrm>
        </p:grpSpPr>
        <p:sp>
          <p:nvSpPr>
            <p:cNvPr id="1375" name="正方形/長方形 1374">
              <a:extLst>
                <a:ext uri="{FF2B5EF4-FFF2-40B4-BE49-F238E27FC236}">
                  <a16:creationId xmlns:a16="http://schemas.microsoft.com/office/drawing/2014/main" id="{4C38DFE0-F9FF-C837-6D3A-639D2E041A40}"/>
                </a:ext>
              </a:extLst>
            </p:cNvPr>
            <p:cNvSpPr>
              <a:spLocks/>
            </p:cNvSpPr>
            <p:nvPr/>
          </p:nvSpPr>
          <p:spPr>
            <a:xfrm>
              <a:off x="8033489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正方形/長方形 1377">
              <a:extLst>
                <a:ext uri="{FF2B5EF4-FFF2-40B4-BE49-F238E27FC236}">
                  <a16:creationId xmlns:a16="http://schemas.microsoft.com/office/drawing/2014/main" id="{710C112A-2D5D-3B0F-7135-54ADB2831A4C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22" name="グループ化 1421">
            <a:extLst>
              <a:ext uri="{FF2B5EF4-FFF2-40B4-BE49-F238E27FC236}">
                <a16:creationId xmlns:a16="http://schemas.microsoft.com/office/drawing/2014/main" id="{8231AA13-F7E6-733A-E435-8E4FECBFF568}"/>
              </a:ext>
            </a:extLst>
          </p:cNvPr>
          <p:cNvGrpSpPr/>
          <p:nvPr/>
        </p:nvGrpSpPr>
        <p:grpSpPr>
          <a:xfrm>
            <a:off x="2705941" y="4242588"/>
            <a:ext cx="792204" cy="1224000"/>
            <a:chOff x="8033486" y="3866140"/>
            <a:chExt cx="792000" cy="1224000"/>
          </a:xfrm>
        </p:grpSpPr>
        <p:sp>
          <p:nvSpPr>
            <p:cNvPr id="1423" name="正方形/長方形 1422">
              <a:extLst>
                <a:ext uri="{FF2B5EF4-FFF2-40B4-BE49-F238E27FC236}">
                  <a16:creationId xmlns:a16="http://schemas.microsoft.com/office/drawing/2014/main" id="{DB7D69C9-16FA-987F-31BF-8E96331F054F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正方形/長方形 1423">
              <a:extLst>
                <a:ext uri="{FF2B5EF4-FFF2-40B4-BE49-F238E27FC236}">
                  <a16:creationId xmlns:a16="http://schemas.microsoft.com/office/drawing/2014/main" id="{AC2A1DD5-958B-EB83-33E8-E5A42BB71B5C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1" name="グループ化 1430">
            <a:extLst>
              <a:ext uri="{FF2B5EF4-FFF2-40B4-BE49-F238E27FC236}">
                <a16:creationId xmlns:a16="http://schemas.microsoft.com/office/drawing/2014/main" id="{7FD10764-01C6-D3DC-DD73-1745F12DCCBF}"/>
              </a:ext>
            </a:extLst>
          </p:cNvPr>
          <p:cNvGrpSpPr/>
          <p:nvPr/>
        </p:nvGrpSpPr>
        <p:grpSpPr>
          <a:xfrm>
            <a:off x="4145608" y="4242588"/>
            <a:ext cx="792204" cy="1224000"/>
            <a:chOff x="8033486" y="3866140"/>
            <a:chExt cx="792000" cy="1224000"/>
          </a:xfrm>
        </p:grpSpPr>
        <p:sp>
          <p:nvSpPr>
            <p:cNvPr id="1432" name="正方形/長方形 1431">
              <a:extLst>
                <a:ext uri="{FF2B5EF4-FFF2-40B4-BE49-F238E27FC236}">
                  <a16:creationId xmlns:a16="http://schemas.microsoft.com/office/drawing/2014/main" id="{BA405817-8582-8BBF-319C-C4B6E919CEDE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正方形/長方形 1432">
              <a:extLst>
                <a:ext uri="{FF2B5EF4-FFF2-40B4-BE49-F238E27FC236}">
                  <a16:creationId xmlns:a16="http://schemas.microsoft.com/office/drawing/2014/main" id="{CB697942-85C0-AD45-34CE-FF200510C175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4" name="グループ化 1433">
            <a:extLst>
              <a:ext uri="{FF2B5EF4-FFF2-40B4-BE49-F238E27FC236}">
                <a16:creationId xmlns:a16="http://schemas.microsoft.com/office/drawing/2014/main" id="{B5235609-9761-C490-08BB-ADD67224B19F}"/>
              </a:ext>
            </a:extLst>
          </p:cNvPr>
          <p:cNvGrpSpPr/>
          <p:nvPr/>
        </p:nvGrpSpPr>
        <p:grpSpPr>
          <a:xfrm>
            <a:off x="5583236" y="4242588"/>
            <a:ext cx="792204" cy="1224000"/>
            <a:chOff x="8033486" y="3866140"/>
            <a:chExt cx="792000" cy="1224000"/>
          </a:xfrm>
        </p:grpSpPr>
        <p:sp>
          <p:nvSpPr>
            <p:cNvPr id="1435" name="正方形/長方形 1434">
              <a:extLst>
                <a:ext uri="{FF2B5EF4-FFF2-40B4-BE49-F238E27FC236}">
                  <a16:creationId xmlns:a16="http://schemas.microsoft.com/office/drawing/2014/main" id="{2FA0752F-E59E-609F-8C84-790BCCA6831C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50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正方形/長方形 1435">
              <a:extLst>
                <a:ext uri="{FF2B5EF4-FFF2-40B4-BE49-F238E27FC236}">
                  <a16:creationId xmlns:a16="http://schemas.microsoft.com/office/drawing/2014/main" id="{6147E8C9-05EF-3513-6F40-C9839169AB48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7" name="グループ化 1436">
            <a:extLst>
              <a:ext uri="{FF2B5EF4-FFF2-40B4-BE49-F238E27FC236}">
                <a16:creationId xmlns:a16="http://schemas.microsoft.com/office/drawing/2014/main" id="{CCB8357E-105B-488B-96D9-42A2E3F9180E}"/>
              </a:ext>
            </a:extLst>
          </p:cNvPr>
          <p:cNvGrpSpPr/>
          <p:nvPr/>
        </p:nvGrpSpPr>
        <p:grpSpPr>
          <a:xfrm>
            <a:off x="6308077" y="4242588"/>
            <a:ext cx="432111" cy="1224000"/>
            <a:chOff x="230091" y="4167755"/>
            <a:chExt cx="432000" cy="1224000"/>
          </a:xfrm>
        </p:grpSpPr>
        <p:sp>
          <p:nvSpPr>
            <p:cNvPr id="1438" name="正方形/長方形 1437">
              <a:extLst>
                <a:ext uri="{FF2B5EF4-FFF2-40B4-BE49-F238E27FC236}">
                  <a16:creationId xmlns:a16="http://schemas.microsoft.com/office/drawing/2014/main" id="{2D6A9654-D06F-F57E-0302-C881F905DA2F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正方形/長方形 1438">
              <a:extLst>
                <a:ext uri="{FF2B5EF4-FFF2-40B4-BE49-F238E27FC236}">
                  <a16:creationId xmlns:a16="http://schemas.microsoft.com/office/drawing/2014/main" id="{FFFB61F5-DBBC-825D-1FD9-CAFE06683AB8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395" name="グループ化 1394">
            <a:extLst>
              <a:ext uri="{FF2B5EF4-FFF2-40B4-BE49-F238E27FC236}">
                <a16:creationId xmlns:a16="http://schemas.microsoft.com/office/drawing/2014/main" id="{C2722631-BCA9-A346-98EA-5CCCF126798A}"/>
              </a:ext>
            </a:extLst>
          </p:cNvPr>
          <p:cNvGrpSpPr/>
          <p:nvPr/>
        </p:nvGrpSpPr>
        <p:grpSpPr>
          <a:xfrm>
            <a:off x="915794" y="4242588"/>
            <a:ext cx="432111" cy="1224000"/>
            <a:chOff x="230091" y="4167755"/>
            <a:chExt cx="432000" cy="1224000"/>
          </a:xfrm>
        </p:grpSpPr>
        <p:sp>
          <p:nvSpPr>
            <p:cNvPr id="14518" name="正方形/長方形 14517">
              <a:extLst>
                <a:ext uri="{FF2B5EF4-FFF2-40B4-BE49-F238E27FC236}">
                  <a16:creationId xmlns:a16="http://schemas.microsoft.com/office/drawing/2014/main" id="{12600AF8-02C5-C983-27DF-20D46AFCE72C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1" name="正方形/長方形 14520">
              <a:extLst>
                <a:ext uri="{FF2B5EF4-FFF2-40B4-BE49-F238E27FC236}">
                  <a16:creationId xmlns:a16="http://schemas.microsoft.com/office/drawing/2014/main" id="{3D16AAD0-D0D5-ECF5-256C-D1F5C26F6250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18" name="グループ化 1417">
            <a:extLst>
              <a:ext uri="{FF2B5EF4-FFF2-40B4-BE49-F238E27FC236}">
                <a16:creationId xmlns:a16="http://schemas.microsoft.com/office/drawing/2014/main" id="{607F83FB-F46C-DA05-33E8-741AB08DD892}"/>
              </a:ext>
            </a:extLst>
          </p:cNvPr>
          <p:cNvGrpSpPr/>
          <p:nvPr/>
        </p:nvGrpSpPr>
        <p:grpSpPr>
          <a:xfrm>
            <a:off x="1994621" y="4242588"/>
            <a:ext cx="792204" cy="1224000"/>
            <a:chOff x="4639367" y="5587791"/>
            <a:chExt cx="792000" cy="1224000"/>
          </a:xfrm>
        </p:grpSpPr>
        <p:sp>
          <p:nvSpPr>
            <p:cNvPr id="14714" name="正方形/長方形 14713">
              <a:extLst>
                <a:ext uri="{FF2B5EF4-FFF2-40B4-BE49-F238E27FC236}">
                  <a16:creationId xmlns:a16="http://schemas.microsoft.com/office/drawing/2014/main" id="{8FD2EFB5-B3D4-D18F-32E4-B15BCF51C8CF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正方形/長方形 1368">
              <a:extLst>
                <a:ext uri="{FF2B5EF4-FFF2-40B4-BE49-F238E27FC236}">
                  <a16:creationId xmlns:a16="http://schemas.microsoft.com/office/drawing/2014/main" id="{D1582385-8E9D-F6AE-873D-0A00A4B14262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19" name="グループ化 1418">
            <a:extLst>
              <a:ext uri="{FF2B5EF4-FFF2-40B4-BE49-F238E27FC236}">
                <a16:creationId xmlns:a16="http://schemas.microsoft.com/office/drawing/2014/main" id="{5DEDFBB1-640B-E3D7-E08C-EB4D904417F1}"/>
              </a:ext>
            </a:extLst>
          </p:cNvPr>
          <p:cNvGrpSpPr/>
          <p:nvPr/>
        </p:nvGrpSpPr>
        <p:grpSpPr>
          <a:xfrm>
            <a:off x="3430971" y="4242588"/>
            <a:ext cx="792204" cy="1224000"/>
            <a:chOff x="4639367" y="5587791"/>
            <a:chExt cx="792000" cy="1224000"/>
          </a:xfrm>
        </p:grpSpPr>
        <p:sp>
          <p:nvSpPr>
            <p:cNvPr id="1420" name="正方形/長方形 1419">
              <a:extLst>
                <a:ext uri="{FF2B5EF4-FFF2-40B4-BE49-F238E27FC236}">
                  <a16:creationId xmlns:a16="http://schemas.microsoft.com/office/drawing/2014/main" id="{491B3107-5B1D-F726-99E7-8F65D12D1306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正方形/長方形 1420">
              <a:extLst>
                <a:ext uri="{FF2B5EF4-FFF2-40B4-BE49-F238E27FC236}">
                  <a16:creationId xmlns:a16="http://schemas.microsoft.com/office/drawing/2014/main" id="{4938C180-A306-077C-030D-D1AD2CDF1DFB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28" name="グループ化 1427">
            <a:extLst>
              <a:ext uri="{FF2B5EF4-FFF2-40B4-BE49-F238E27FC236}">
                <a16:creationId xmlns:a16="http://schemas.microsoft.com/office/drawing/2014/main" id="{6A9D0F3E-A055-A8B8-36A3-1B5A4A203A3F}"/>
              </a:ext>
            </a:extLst>
          </p:cNvPr>
          <p:cNvGrpSpPr/>
          <p:nvPr/>
        </p:nvGrpSpPr>
        <p:grpSpPr>
          <a:xfrm>
            <a:off x="4870640" y="4242588"/>
            <a:ext cx="792204" cy="1224000"/>
            <a:chOff x="4639367" y="5587791"/>
            <a:chExt cx="792000" cy="1224000"/>
          </a:xfrm>
        </p:grpSpPr>
        <p:sp>
          <p:nvSpPr>
            <p:cNvPr id="1429" name="正方形/長方形 1428">
              <a:extLst>
                <a:ext uri="{FF2B5EF4-FFF2-40B4-BE49-F238E27FC236}">
                  <a16:creationId xmlns:a16="http://schemas.microsoft.com/office/drawing/2014/main" id="{902CACAB-FB4F-7971-BECB-28E0D4A24BC0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正方形/長方形 1429">
              <a:extLst>
                <a:ext uri="{FF2B5EF4-FFF2-40B4-BE49-F238E27FC236}">
                  <a16:creationId xmlns:a16="http://schemas.microsoft.com/office/drawing/2014/main" id="{420B0B70-43A2-E960-30AC-88EE2AA123AC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828" name="正方形/長方形 9827">
            <a:extLst>
              <a:ext uri="{FF2B5EF4-FFF2-40B4-BE49-F238E27FC236}">
                <a16:creationId xmlns:a16="http://schemas.microsoft.com/office/drawing/2014/main" id="{11555478-1DB1-DD35-49FB-996602AFF1BC}"/>
              </a:ext>
            </a:extLst>
          </p:cNvPr>
          <p:cNvSpPr/>
          <p:nvPr/>
        </p:nvSpPr>
        <p:spPr>
          <a:xfrm>
            <a:off x="398255" y="2183430"/>
            <a:ext cx="1782787" cy="1245569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0" name="テキスト ボックス 9829">
            <a:extLst>
              <a:ext uri="{FF2B5EF4-FFF2-40B4-BE49-F238E27FC236}">
                <a16:creationId xmlns:a16="http://schemas.microsoft.com/office/drawing/2014/main" id="{2579AB81-E077-01FC-F2C4-171F128B9469}"/>
              </a:ext>
            </a:extLst>
          </p:cNvPr>
          <p:cNvSpPr txBox="1"/>
          <p:nvPr/>
        </p:nvSpPr>
        <p:spPr>
          <a:xfrm>
            <a:off x="329756" y="1517907"/>
            <a:ext cx="18796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Services</a:t>
            </a:r>
          </a:p>
          <a:p>
            <a:pPr algn="ctr"/>
            <a:r>
              <a:rPr lang="en-US" altLang="ja-JP" dirty="0">
                <a:latin typeface="Avenir Book" panose="02000503020000020003" pitchFamily="2" charset="0"/>
              </a:rPr>
              <a:t>PB + RB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52" name="正方形/長方形 18351">
            <a:extLst>
              <a:ext uri="{FF2B5EF4-FFF2-40B4-BE49-F238E27FC236}">
                <a16:creationId xmlns:a16="http://schemas.microsoft.com/office/drawing/2014/main" id="{A5E714AD-EFA9-408E-86CA-B1611593D450}"/>
              </a:ext>
            </a:extLst>
          </p:cNvPr>
          <p:cNvSpPr/>
          <p:nvPr/>
        </p:nvSpPr>
        <p:spPr>
          <a:xfrm>
            <a:off x="1405396" y="2322036"/>
            <a:ext cx="683448" cy="47778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 err="1"/>
              <a:t>lpGBT</a:t>
            </a:r>
            <a:endParaRPr kumimoji="1" lang="ja-JP" altLang="en-US" sz="1100"/>
          </a:p>
        </p:txBody>
      </p:sp>
      <p:cxnSp>
        <p:nvCxnSpPr>
          <p:cNvPr id="18354" name="直線矢印コネクタ 18353">
            <a:extLst>
              <a:ext uri="{FF2B5EF4-FFF2-40B4-BE49-F238E27FC236}">
                <a16:creationId xmlns:a16="http://schemas.microsoft.com/office/drawing/2014/main" id="{9CC3A60E-50CD-28FD-132F-90920F1C6649}"/>
              </a:ext>
            </a:extLst>
          </p:cNvPr>
          <p:cNvCxnSpPr/>
          <p:nvPr/>
        </p:nvCxnSpPr>
        <p:spPr>
          <a:xfrm flipH="1">
            <a:off x="2115212" y="2394125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5" name="直線矢印コネクタ 18354">
            <a:extLst>
              <a:ext uri="{FF2B5EF4-FFF2-40B4-BE49-F238E27FC236}">
                <a16:creationId xmlns:a16="http://schemas.microsoft.com/office/drawing/2014/main" id="{70F3A601-9E09-0B00-2869-A75B1429FBAA}"/>
              </a:ext>
            </a:extLst>
          </p:cNvPr>
          <p:cNvCxnSpPr/>
          <p:nvPr/>
        </p:nvCxnSpPr>
        <p:spPr>
          <a:xfrm flipH="1">
            <a:off x="2115211" y="2475278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6" name="直線矢印コネクタ 18355">
            <a:extLst>
              <a:ext uri="{FF2B5EF4-FFF2-40B4-BE49-F238E27FC236}">
                <a16:creationId xmlns:a16="http://schemas.microsoft.com/office/drawing/2014/main" id="{1699D0FB-CBAC-4C93-1A9E-E49C822E6593}"/>
              </a:ext>
            </a:extLst>
          </p:cNvPr>
          <p:cNvCxnSpPr/>
          <p:nvPr/>
        </p:nvCxnSpPr>
        <p:spPr>
          <a:xfrm flipH="1">
            <a:off x="2115211" y="2560926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7" name="直線矢印コネクタ 18356">
            <a:extLst>
              <a:ext uri="{FF2B5EF4-FFF2-40B4-BE49-F238E27FC236}">
                <a16:creationId xmlns:a16="http://schemas.microsoft.com/office/drawing/2014/main" id="{F69AB80D-2F02-E615-96B4-B36BED58BF7B}"/>
              </a:ext>
            </a:extLst>
          </p:cNvPr>
          <p:cNvCxnSpPr/>
          <p:nvPr/>
        </p:nvCxnSpPr>
        <p:spPr>
          <a:xfrm flipH="1">
            <a:off x="2115211" y="2653289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8" name="直線矢印コネクタ 18357">
            <a:extLst>
              <a:ext uri="{FF2B5EF4-FFF2-40B4-BE49-F238E27FC236}">
                <a16:creationId xmlns:a16="http://schemas.microsoft.com/office/drawing/2014/main" id="{8FD99EFC-F253-AE06-E895-F546085268F7}"/>
              </a:ext>
            </a:extLst>
          </p:cNvPr>
          <p:cNvCxnSpPr/>
          <p:nvPr/>
        </p:nvCxnSpPr>
        <p:spPr>
          <a:xfrm flipH="1">
            <a:off x="2115211" y="2746573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59" name="正方形/長方形 18358">
            <a:extLst>
              <a:ext uri="{FF2B5EF4-FFF2-40B4-BE49-F238E27FC236}">
                <a16:creationId xmlns:a16="http://schemas.microsoft.com/office/drawing/2014/main" id="{E680B1BF-8FE8-69CF-4831-C1C488CD9E07}"/>
              </a:ext>
            </a:extLst>
          </p:cNvPr>
          <p:cNvSpPr/>
          <p:nvPr/>
        </p:nvSpPr>
        <p:spPr>
          <a:xfrm>
            <a:off x="536259" y="2425011"/>
            <a:ext cx="551204" cy="27182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 err="1"/>
              <a:t>VTRx</a:t>
            </a:r>
            <a:endParaRPr kumimoji="1" lang="ja-JP" altLang="en-US" sz="1100"/>
          </a:p>
        </p:txBody>
      </p:sp>
      <p:cxnSp>
        <p:nvCxnSpPr>
          <p:cNvPr id="18360" name="直線矢印コネクタ 18359">
            <a:extLst>
              <a:ext uri="{FF2B5EF4-FFF2-40B4-BE49-F238E27FC236}">
                <a16:creationId xmlns:a16="http://schemas.microsoft.com/office/drawing/2014/main" id="{4B6EDEF2-F840-6526-0779-EE30595A2B98}"/>
              </a:ext>
            </a:extLst>
          </p:cNvPr>
          <p:cNvCxnSpPr/>
          <p:nvPr/>
        </p:nvCxnSpPr>
        <p:spPr>
          <a:xfrm flipH="1">
            <a:off x="1087463" y="2521331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61" name="直線矢印コネクタ 18360">
            <a:extLst>
              <a:ext uri="{FF2B5EF4-FFF2-40B4-BE49-F238E27FC236}">
                <a16:creationId xmlns:a16="http://schemas.microsoft.com/office/drawing/2014/main" id="{384DB100-8575-3786-6473-285C48B81378}"/>
              </a:ext>
            </a:extLst>
          </p:cNvPr>
          <p:cNvCxnSpPr/>
          <p:nvPr/>
        </p:nvCxnSpPr>
        <p:spPr>
          <a:xfrm flipH="1">
            <a:off x="1105935" y="2618313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68" name="テキスト ボックス 18367">
            <a:extLst>
              <a:ext uri="{FF2B5EF4-FFF2-40B4-BE49-F238E27FC236}">
                <a16:creationId xmlns:a16="http://schemas.microsoft.com/office/drawing/2014/main" id="{C0667A83-43DD-51E9-6801-1521B4614124}"/>
              </a:ext>
            </a:extLst>
          </p:cNvPr>
          <p:cNvSpPr txBox="1"/>
          <p:nvPr/>
        </p:nvSpPr>
        <p:spPr>
          <a:xfrm>
            <a:off x="1464601" y="2748079"/>
            <a:ext cx="6108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x4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18369" name="グループ化 18368">
            <a:extLst>
              <a:ext uri="{FF2B5EF4-FFF2-40B4-BE49-F238E27FC236}">
                <a16:creationId xmlns:a16="http://schemas.microsoft.com/office/drawing/2014/main" id="{31DEE0AC-B289-DCC9-43D2-E4FE6FD5371E}"/>
              </a:ext>
            </a:extLst>
          </p:cNvPr>
          <p:cNvGrpSpPr/>
          <p:nvPr/>
        </p:nvGrpSpPr>
        <p:grpSpPr>
          <a:xfrm>
            <a:off x="1507503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0" name="正方形/長方形 18369">
              <a:extLst>
                <a:ext uri="{FF2B5EF4-FFF2-40B4-BE49-F238E27FC236}">
                  <a16:creationId xmlns:a16="http://schemas.microsoft.com/office/drawing/2014/main" id="{BD57A672-9CF1-96BB-F0B0-1F8155F1316B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1" name="正方形/長方形 18370">
              <a:extLst>
                <a:ext uri="{FF2B5EF4-FFF2-40B4-BE49-F238E27FC236}">
                  <a16:creationId xmlns:a16="http://schemas.microsoft.com/office/drawing/2014/main" id="{6C4A69F3-4FED-7686-94C1-319AF7B709B7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2" name="グループ化 18371">
            <a:extLst>
              <a:ext uri="{FF2B5EF4-FFF2-40B4-BE49-F238E27FC236}">
                <a16:creationId xmlns:a16="http://schemas.microsoft.com/office/drawing/2014/main" id="{316B2A90-8199-CC49-8824-11B04739DFE0}"/>
              </a:ext>
            </a:extLst>
          </p:cNvPr>
          <p:cNvGrpSpPr/>
          <p:nvPr/>
        </p:nvGrpSpPr>
        <p:grpSpPr>
          <a:xfrm>
            <a:off x="293122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3" name="正方形/長方形 18372">
              <a:extLst>
                <a:ext uri="{FF2B5EF4-FFF2-40B4-BE49-F238E27FC236}">
                  <a16:creationId xmlns:a16="http://schemas.microsoft.com/office/drawing/2014/main" id="{26EF08A1-DB9A-46E3-9187-53F840054DB1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4" name="正方形/長方形 18373">
              <a:extLst>
                <a:ext uri="{FF2B5EF4-FFF2-40B4-BE49-F238E27FC236}">
                  <a16:creationId xmlns:a16="http://schemas.microsoft.com/office/drawing/2014/main" id="{5C37D785-38A0-2D38-F835-FE3196A8A2EC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5" name="グループ化 18374">
            <a:extLst>
              <a:ext uri="{FF2B5EF4-FFF2-40B4-BE49-F238E27FC236}">
                <a16:creationId xmlns:a16="http://schemas.microsoft.com/office/drawing/2014/main" id="{BE937EA9-6B54-53E1-2270-05E8C1F8C4C5}"/>
              </a:ext>
            </a:extLst>
          </p:cNvPr>
          <p:cNvGrpSpPr/>
          <p:nvPr/>
        </p:nvGrpSpPr>
        <p:grpSpPr>
          <a:xfrm>
            <a:off x="4379738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6" name="正方形/長方形 18375">
              <a:extLst>
                <a:ext uri="{FF2B5EF4-FFF2-40B4-BE49-F238E27FC236}">
                  <a16:creationId xmlns:a16="http://schemas.microsoft.com/office/drawing/2014/main" id="{A31EB63E-BF3F-4BE2-4A8E-91977FF50618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7" name="正方形/長方形 18376">
              <a:extLst>
                <a:ext uri="{FF2B5EF4-FFF2-40B4-BE49-F238E27FC236}">
                  <a16:creationId xmlns:a16="http://schemas.microsoft.com/office/drawing/2014/main" id="{34EB0130-6392-FC08-8A25-CD1B4B6D5BBE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8" name="グループ化 18377">
            <a:extLst>
              <a:ext uri="{FF2B5EF4-FFF2-40B4-BE49-F238E27FC236}">
                <a16:creationId xmlns:a16="http://schemas.microsoft.com/office/drawing/2014/main" id="{6879AD11-961D-34F2-181E-8C590B62FC50}"/>
              </a:ext>
            </a:extLst>
          </p:cNvPr>
          <p:cNvGrpSpPr/>
          <p:nvPr/>
        </p:nvGrpSpPr>
        <p:grpSpPr>
          <a:xfrm>
            <a:off x="582921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9" name="正方形/長方形 18378">
              <a:extLst>
                <a:ext uri="{FF2B5EF4-FFF2-40B4-BE49-F238E27FC236}">
                  <a16:creationId xmlns:a16="http://schemas.microsoft.com/office/drawing/2014/main" id="{1A89E37F-C391-B156-2ABD-716BEFEC0B0D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0" name="正方形/長方形 18379">
              <a:extLst>
                <a:ext uri="{FF2B5EF4-FFF2-40B4-BE49-F238E27FC236}">
                  <a16:creationId xmlns:a16="http://schemas.microsoft.com/office/drawing/2014/main" id="{27B8677C-0367-BFD2-44EE-7B4E198E9EC9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81" name="テキスト ボックス 18380">
            <a:extLst>
              <a:ext uri="{FF2B5EF4-FFF2-40B4-BE49-F238E27FC236}">
                <a16:creationId xmlns:a16="http://schemas.microsoft.com/office/drawing/2014/main" id="{41A896B3-EC79-3715-293E-A4DEC7CED887}"/>
              </a:ext>
            </a:extLst>
          </p:cNvPr>
          <p:cNvSpPr txBox="1"/>
          <p:nvPr/>
        </p:nvSpPr>
        <p:spPr>
          <a:xfrm>
            <a:off x="3849415" y="5854460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FPC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2" name="テキスト ボックス 18381">
            <a:extLst>
              <a:ext uri="{FF2B5EF4-FFF2-40B4-BE49-F238E27FC236}">
                <a16:creationId xmlns:a16="http://schemas.microsoft.com/office/drawing/2014/main" id="{C080A01D-1C87-1748-4A95-7E805C3B949B}"/>
              </a:ext>
            </a:extLst>
          </p:cNvPr>
          <p:cNvSpPr txBox="1"/>
          <p:nvPr/>
        </p:nvSpPr>
        <p:spPr>
          <a:xfrm>
            <a:off x="2354735" y="5389853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Interposer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3" name="テキスト ボックス 18382">
            <a:extLst>
              <a:ext uri="{FF2B5EF4-FFF2-40B4-BE49-F238E27FC236}">
                <a16:creationId xmlns:a16="http://schemas.microsoft.com/office/drawing/2014/main" id="{9745C8B4-86E9-AD60-1A4A-4CDCD7F4408C}"/>
              </a:ext>
            </a:extLst>
          </p:cNvPr>
          <p:cNvSpPr txBox="1"/>
          <p:nvPr/>
        </p:nvSpPr>
        <p:spPr>
          <a:xfrm>
            <a:off x="1672577" y="4691588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Sensor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4" name="テキスト ボックス 18383">
            <a:extLst>
              <a:ext uri="{FF2B5EF4-FFF2-40B4-BE49-F238E27FC236}">
                <a16:creationId xmlns:a16="http://schemas.microsoft.com/office/drawing/2014/main" id="{11D38CB8-B32F-9BBB-8D3D-82B2CA4596A1}"/>
              </a:ext>
            </a:extLst>
          </p:cNvPr>
          <p:cNvSpPr txBox="1"/>
          <p:nvPr/>
        </p:nvSpPr>
        <p:spPr>
          <a:xfrm>
            <a:off x="932940" y="4160554"/>
            <a:ext cx="1503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400" b="1" dirty="0">
                <a:latin typeface="Avenir Next" panose="020B0503020202020204" pitchFamily="34" charset="0"/>
              </a:rPr>
              <a:t>ASIC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5" name="テキスト ボックス 18384">
            <a:extLst>
              <a:ext uri="{FF2B5EF4-FFF2-40B4-BE49-F238E27FC236}">
                <a16:creationId xmlns:a16="http://schemas.microsoft.com/office/drawing/2014/main" id="{1101FA90-6A2E-2598-3BCA-CA1EB1CC1208}"/>
              </a:ext>
            </a:extLst>
          </p:cNvPr>
          <p:cNvSpPr txBox="1"/>
          <p:nvPr/>
        </p:nvSpPr>
        <p:spPr>
          <a:xfrm>
            <a:off x="998451" y="6457890"/>
            <a:ext cx="54854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latin typeface="Avenir Next" panose="020B0503020202020204" pitchFamily="34" charset="0"/>
              </a:rPr>
              <a:t>X</a:t>
            </a:r>
            <a:r>
              <a:rPr kumimoji="1" lang="en-US" altLang="ja-JP" sz="2000" b="1" dirty="0">
                <a:latin typeface="Avenir Next" panose="020B0503020202020204" pitchFamily="34" charset="0"/>
              </a:rPr>
              <a:t>/</a:t>
            </a:r>
            <a:r>
              <a:rPr kumimoji="1" lang="en-US" altLang="ja-JP" sz="2000" b="1" i="1" dirty="0">
                <a:latin typeface="Avenir Next" panose="020B0503020202020204" pitchFamily="34" charset="0"/>
              </a:rPr>
              <a:t>X</a:t>
            </a:r>
            <a:r>
              <a:rPr kumimoji="1" lang="en-US" altLang="ja-JP" sz="2000" b="1" baseline="-25000" dirty="0">
                <a:latin typeface="Avenir Next" panose="020B0503020202020204" pitchFamily="34" charset="0"/>
              </a:rPr>
              <a:t>0</a:t>
            </a:r>
            <a:r>
              <a:rPr kumimoji="1" lang="en-US" altLang="ja-JP" sz="2000" b="1" dirty="0">
                <a:latin typeface="Avenir Next" panose="020B0503020202020204" pitchFamily="34" charset="0"/>
              </a:rPr>
              <a:t>  3~5 % (including support structure)</a:t>
            </a:r>
            <a:endParaRPr kumimoji="1" lang="ja-JP" altLang="en-US" sz="2000" b="1">
              <a:latin typeface="Avenir Next" panose="020B0503020202020204" pitchFamily="34" charset="0"/>
            </a:endParaRPr>
          </a:p>
        </p:txBody>
      </p:sp>
      <p:sp>
        <p:nvSpPr>
          <p:cNvPr id="18386" name="正方形/長方形 18385">
            <a:extLst>
              <a:ext uri="{FF2B5EF4-FFF2-40B4-BE49-F238E27FC236}">
                <a16:creationId xmlns:a16="http://schemas.microsoft.com/office/drawing/2014/main" id="{21CD9B70-BC58-0486-82EA-707B5BE4BAF6}"/>
              </a:ext>
            </a:extLst>
          </p:cNvPr>
          <p:cNvSpPr/>
          <p:nvPr/>
        </p:nvSpPr>
        <p:spPr>
          <a:xfrm>
            <a:off x="512927" y="3051363"/>
            <a:ext cx="618922" cy="226789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DCDC</a:t>
            </a:r>
            <a:endParaRPr kumimoji="1" lang="ja-JP" altLang="en-US" sz="1100"/>
          </a:p>
        </p:txBody>
      </p:sp>
      <p:cxnSp>
        <p:nvCxnSpPr>
          <p:cNvPr id="18390" name="直線矢印コネクタ 18389">
            <a:extLst>
              <a:ext uri="{FF2B5EF4-FFF2-40B4-BE49-F238E27FC236}">
                <a16:creationId xmlns:a16="http://schemas.microsoft.com/office/drawing/2014/main" id="{3CD0D5B1-8975-0958-D3B9-94BBB3188C76}"/>
              </a:ext>
            </a:extLst>
          </p:cNvPr>
          <p:cNvCxnSpPr>
            <a:cxnSpLocks/>
          </p:cNvCxnSpPr>
          <p:nvPr/>
        </p:nvCxnSpPr>
        <p:spPr>
          <a:xfrm>
            <a:off x="766568" y="4276191"/>
            <a:ext cx="0" cy="2113046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92" name="テキスト ボックス 18391">
            <a:extLst>
              <a:ext uri="{FF2B5EF4-FFF2-40B4-BE49-F238E27FC236}">
                <a16:creationId xmlns:a16="http://schemas.microsoft.com/office/drawing/2014/main" id="{023AFA88-757D-6309-A2F8-0C8E7ED666FA}"/>
              </a:ext>
            </a:extLst>
          </p:cNvPr>
          <p:cNvSpPr txBox="1"/>
          <p:nvPr/>
        </p:nvSpPr>
        <p:spPr>
          <a:xfrm rot="16200000">
            <a:off x="-376391" y="5205186"/>
            <a:ext cx="183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60</a:t>
            </a:r>
            <a:r>
              <a:rPr kumimoji="1" lang="en-US" altLang="ja-JP" dirty="0">
                <a:latin typeface="Avenir Book" panose="02000503020000020003" pitchFamily="2" charset="0"/>
              </a:rPr>
              <a:t>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04" name="下カーブ矢印 18303">
            <a:extLst>
              <a:ext uri="{FF2B5EF4-FFF2-40B4-BE49-F238E27FC236}">
                <a16:creationId xmlns:a16="http://schemas.microsoft.com/office/drawing/2014/main" id="{804C34B6-962A-A216-4105-0B8D7B023E6E}"/>
              </a:ext>
            </a:extLst>
          </p:cNvPr>
          <p:cNvSpPr/>
          <p:nvPr/>
        </p:nvSpPr>
        <p:spPr>
          <a:xfrm rot="5400000">
            <a:off x="11179559" y="2497854"/>
            <a:ext cx="659506" cy="188022"/>
          </a:xfrm>
          <a:prstGeom prst="curvedDownArrow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305" name="テキスト ボックス 18304">
            <a:extLst>
              <a:ext uri="{FF2B5EF4-FFF2-40B4-BE49-F238E27FC236}">
                <a16:creationId xmlns:a16="http://schemas.microsoft.com/office/drawing/2014/main" id="{F2C03867-6432-F0E9-D932-81E9D488B307}"/>
              </a:ext>
            </a:extLst>
          </p:cNvPr>
          <p:cNvSpPr txBox="1"/>
          <p:nvPr/>
        </p:nvSpPr>
        <p:spPr>
          <a:xfrm rot="5400000">
            <a:off x="11082081" y="2414551"/>
            <a:ext cx="15474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Avenir Book" panose="02000503020000020003" pitchFamily="2" charset="0"/>
              </a:rPr>
              <a:t>Fold up</a:t>
            </a:r>
            <a:endParaRPr kumimoji="1" lang="ja-JP" altLang="en-US" sz="2000" b="1">
              <a:solidFill>
                <a:schemeClr val="tx1">
                  <a:lumMod val="95000"/>
                  <a:lumOff val="5000"/>
                </a:schemeClr>
              </a:solidFill>
              <a:latin typeface="Avenir Book" panose="02000503020000020003" pitchFamily="2" charset="0"/>
            </a:endParaRPr>
          </a:p>
        </p:txBody>
      </p:sp>
      <p:sp>
        <p:nvSpPr>
          <p:cNvPr id="18306" name="テキスト ボックス 18305">
            <a:extLst>
              <a:ext uri="{FF2B5EF4-FFF2-40B4-BE49-F238E27FC236}">
                <a16:creationId xmlns:a16="http://schemas.microsoft.com/office/drawing/2014/main" id="{A5E5218A-8492-FB4E-1A18-3697B1E61E13}"/>
              </a:ext>
            </a:extLst>
          </p:cNvPr>
          <p:cNvSpPr txBox="1"/>
          <p:nvPr/>
        </p:nvSpPr>
        <p:spPr>
          <a:xfrm>
            <a:off x="-106548" y="3677886"/>
            <a:ext cx="31627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Module (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Stavelet</a:t>
            </a:r>
            <a:r>
              <a:rPr lang="en-US" altLang="ja-JP" sz="2400" b="1" dirty="0">
                <a:latin typeface="Avenir Next" panose="020B0503020202020204" pitchFamily="34" charset="0"/>
              </a:rPr>
              <a:t>)</a:t>
            </a:r>
            <a:endParaRPr kumimoji="1" lang="ja-JP" altLang="en-US" sz="2400" b="1">
              <a:latin typeface="Avenir Next" panose="020B0503020202020204" pitchFamily="34" charset="0"/>
            </a:endParaRPr>
          </a:p>
        </p:txBody>
      </p:sp>
      <p:sp>
        <p:nvSpPr>
          <p:cNvPr id="18307" name="テキスト ボックス 18306">
            <a:extLst>
              <a:ext uri="{FF2B5EF4-FFF2-40B4-BE49-F238E27FC236}">
                <a16:creationId xmlns:a16="http://schemas.microsoft.com/office/drawing/2014/main" id="{6009AD1B-ED74-F184-B562-670CB931FC0B}"/>
              </a:ext>
            </a:extLst>
          </p:cNvPr>
          <p:cNvSpPr txBox="1"/>
          <p:nvPr/>
        </p:nvSpPr>
        <p:spPr>
          <a:xfrm>
            <a:off x="884263" y="2979621"/>
            <a:ext cx="8774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xα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1" name="テキスト ボックス 18310">
            <a:extLst>
              <a:ext uri="{FF2B5EF4-FFF2-40B4-BE49-F238E27FC236}">
                <a16:creationId xmlns:a16="http://schemas.microsoft.com/office/drawing/2014/main" id="{48E1502C-B4A6-E01F-FE93-96EDAF639360}"/>
              </a:ext>
            </a:extLst>
          </p:cNvPr>
          <p:cNvSpPr txBox="1"/>
          <p:nvPr/>
        </p:nvSpPr>
        <p:spPr>
          <a:xfrm>
            <a:off x="9670475" y="4203755"/>
            <a:ext cx="21458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000" dirty="0">
                <a:latin typeface="Avenir Book" panose="02000503020000020003" pitchFamily="2" charset="0"/>
              </a:rPr>
              <a:t>x </a:t>
            </a:r>
            <a:r>
              <a:rPr kumimoji="1" lang="en-US" altLang="ja-JP" sz="2000" dirty="0">
                <a:latin typeface="Avenir Book" panose="02000503020000020003" pitchFamily="2" charset="0"/>
              </a:rPr>
              <a:t>8 x 3 x 2 x 288 </a:t>
            </a:r>
          </a:p>
          <a:p>
            <a:r>
              <a:rPr kumimoji="1" lang="en-US" altLang="ja-JP" sz="2000" dirty="0">
                <a:latin typeface="Avenir Book" panose="02000503020000020003" pitchFamily="2" charset="0"/>
              </a:rPr>
              <a:t>=13824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8312" name="テキスト ボックス 18311">
            <a:extLst>
              <a:ext uri="{FF2B5EF4-FFF2-40B4-BE49-F238E27FC236}">
                <a16:creationId xmlns:a16="http://schemas.microsoft.com/office/drawing/2014/main" id="{0748C428-E327-5E9B-56FA-DE4C9717E90E}"/>
              </a:ext>
            </a:extLst>
          </p:cNvPr>
          <p:cNvSpPr txBox="1"/>
          <p:nvPr/>
        </p:nvSpPr>
        <p:spPr>
          <a:xfrm>
            <a:off x="9764266" y="5661743"/>
            <a:ext cx="20520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latin typeface="Avenir Book" panose="02000503020000020003" pitchFamily="2" charset="0"/>
              </a:rPr>
              <a:t>(2 x 8) x 2 x 288</a:t>
            </a:r>
          </a:p>
          <a:p>
            <a:r>
              <a:rPr lang="en-US" altLang="ja-JP" sz="2000" dirty="0">
                <a:latin typeface="Avenir Book" panose="02000503020000020003" pitchFamily="2" charset="0"/>
              </a:rPr>
              <a:t>=4608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8315" name="正方形/長方形 18314">
            <a:extLst>
              <a:ext uri="{FF2B5EF4-FFF2-40B4-BE49-F238E27FC236}">
                <a16:creationId xmlns:a16="http://schemas.microsoft.com/office/drawing/2014/main" id="{5C644F41-A7EF-550B-BC45-59C0E2393B36}"/>
              </a:ext>
            </a:extLst>
          </p:cNvPr>
          <p:cNvSpPr>
            <a:spLocks/>
          </p:cNvSpPr>
          <p:nvPr/>
        </p:nvSpPr>
        <p:spPr>
          <a:xfrm>
            <a:off x="8673496" y="3918587"/>
            <a:ext cx="792000" cy="1224000"/>
          </a:xfrm>
          <a:prstGeom prst="rect">
            <a:avLst/>
          </a:prstGeom>
          <a:solidFill>
            <a:schemeClr val="bg1">
              <a:lumMod val="75000"/>
            </a:schemeClr>
          </a:solidFill>
          <a:ln w="3175"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6" name="正方形/長方形 18315">
            <a:extLst>
              <a:ext uri="{FF2B5EF4-FFF2-40B4-BE49-F238E27FC236}">
                <a16:creationId xmlns:a16="http://schemas.microsoft.com/office/drawing/2014/main" id="{4F1AC48C-1EE4-BF13-3626-0D03D18A56F3}"/>
              </a:ext>
            </a:extLst>
          </p:cNvPr>
          <p:cNvSpPr>
            <a:spLocks/>
          </p:cNvSpPr>
          <p:nvPr/>
        </p:nvSpPr>
        <p:spPr>
          <a:xfrm>
            <a:off x="8709496" y="3954587"/>
            <a:ext cx="720000" cy="1152000"/>
          </a:xfrm>
          <a:prstGeom prst="rect">
            <a:avLst/>
          </a:prstGeom>
          <a:noFill/>
          <a:ln w="3175">
            <a:solidFill>
              <a:schemeClr val="accent1">
                <a:shade val="15000"/>
              </a:schemeClr>
            </a:solidFill>
            <a:prstDash val="dash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317" name="グループ化 18316">
            <a:extLst>
              <a:ext uri="{FF2B5EF4-FFF2-40B4-BE49-F238E27FC236}">
                <a16:creationId xmlns:a16="http://schemas.microsoft.com/office/drawing/2014/main" id="{52892447-BE26-5EC9-4DD9-2AD36D61605D}"/>
              </a:ext>
            </a:extLst>
          </p:cNvPr>
          <p:cNvGrpSpPr/>
          <p:nvPr/>
        </p:nvGrpSpPr>
        <p:grpSpPr>
          <a:xfrm>
            <a:off x="8872200" y="5426562"/>
            <a:ext cx="432000" cy="1224000"/>
            <a:chOff x="6065243" y="5459707"/>
            <a:chExt cx="432000" cy="1224000"/>
          </a:xfrm>
        </p:grpSpPr>
        <p:sp>
          <p:nvSpPr>
            <p:cNvPr id="18318" name="正方形/長方形 18317">
              <a:extLst>
                <a:ext uri="{FF2B5EF4-FFF2-40B4-BE49-F238E27FC236}">
                  <a16:creationId xmlns:a16="http://schemas.microsoft.com/office/drawing/2014/main" id="{7B881016-EF6A-9731-761C-1DB74EA0FDA1}"/>
                </a:ext>
              </a:extLst>
            </p:cNvPr>
            <p:cNvSpPr>
              <a:spLocks/>
            </p:cNvSpPr>
            <p:nvPr/>
          </p:nvSpPr>
          <p:spPr>
            <a:xfrm>
              <a:off x="6065243" y="5459707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9" name="正方形/長方形 18318">
              <a:extLst>
                <a:ext uri="{FF2B5EF4-FFF2-40B4-BE49-F238E27FC236}">
                  <a16:creationId xmlns:a16="http://schemas.microsoft.com/office/drawing/2014/main" id="{40C51ACF-B89B-5467-2D6D-6BC1C9D80A6E}"/>
                </a:ext>
              </a:extLst>
            </p:cNvPr>
            <p:cNvSpPr>
              <a:spLocks/>
            </p:cNvSpPr>
            <p:nvPr/>
          </p:nvSpPr>
          <p:spPr>
            <a:xfrm>
              <a:off x="6101243" y="5495707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20" name="テキスト ボックス 18319">
            <a:extLst>
              <a:ext uri="{FF2B5EF4-FFF2-40B4-BE49-F238E27FC236}">
                <a16:creationId xmlns:a16="http://schemas.microsoft.com/office/drawing/2014/main" id="{33F9FA0A-DDC0-25A2-28E0-43C74F0B28FA}"/>
              </a:ext>
            </a:extLst>
          </p:cNvPr>
          <p:cNvSpPr txBox="1"/>
          <p:nvPr/>
        </p:nvSpPr>
        <p:spPr>
          <a:xfrm>
            <a:off x="7009901" y="4373032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Full-Size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22" name="テキスト ボックス 18321">
            <a:extLst>
              <a:ext uri="{FF2B5EF4-FFF2-40B4-BE49-F238E27FC236}">
                <a16:creationId xmlns:a16="http://schemas.microsoft.com/office/drawing/2014/main" id="{31791E99-6EAF-E4FE-3917-2E85C18ECDA5}"/>
              </a:ext>
            </a:extLst>
          </p:cNvPr>
          <p:cNvSpPr txBox="1"/>
          <p:nvPr/>
        </p:nvSpPr>
        <p:spPr>
          <a:xfrm>
            <a:off x="7059689" y="5800801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Half</a:t>
            </a:r>
            <a:r>
              <a:rPr kumimoji="1" lang="en-US" altLang="ja-JP" b="1" dirty="0">
                <a:latin typeface="Avenir Next" panose="020B0503020202020204" pitchFamily="34" charset="0"/>
              </a:rPr>
              <a:t>-Size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08" name="スライド番号プレースホルダー 18307">
            <a:extLst>
              <a:ext uri="{FF2B5EF4-FFF2-40B4-BE49-F238E27FC236}">
                <a16:creationId xmlns:a16="http://schemas.microsoft.com/office/drawing/2014/main" id="{65BCFD61-12F2-0629-8441-56FB5A3236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13</a:t>
            </a:r>
            <a:endParaRPr lang="ja-JP" altLang="en-US"/>
          </a:p>
        </p:txBody>
      </p:sp>
      <p:sp>
        <p:nvSpPr>
          <p:cNvPr id="18309" name="テキスト ボックス 18308">
            <a:extLst>
              <a:ext uri="{FF2B5EF4-FFF2-40B4-BE49-F238E27FC236}">
                <a16:creationId xmlns:a16="http://schemas.microsoft.com/office/drawing/2014/main" id="{645C4201-8514-1790-3803-0331327CE2B9}"/>
              </a:ext>
            </a:extLst>
          </p:cNvPr>
          <p:cNvSpPr txBox="1"/>
          <p:nvPr/>
        </p:nvSpPr>
        <p:spPr>
          <a:xfrm>
            <a:off x="4326397" y="2990273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48 (full-size) + 32 (half-size) sensors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3" name="テキスト ボックス 18312">
            <a:extLst>
              <a:ext uri="{FF2B5EF4-FFF2-40B4-BE49-F238E27FC236}">
                <a16:creationId xmlns:a16="http://schemas.microsoft.com/office/drawing/2014/main" id="{1B595622-A441-34E8-240B-8F925FD66B11}"/>
              </a:ext>
            </a:extLst>
          </p:cNvPr>
          <p:cNvSpPr txBox="1"/>
          <p:nvPr/>
        </p:nvSpPr>
        <p:spPr>
          <a:xfrm>
            <a:off x="4395667" y="3320845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64 FCFDs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0" name="テキスト ボックス 18309">
            <a:extLst>
              <a:ext uri="{FF2B5EF4-FFF2-40B4-BE49-F238E27FC236}">
                <a16:creationId xmlns:a16="http://schemas.microsoft.com/office/drawing/2014/main" id="{D890D5E7-D252-5186-8D2B-2D17F63B8DB0}"/>
              </a:ext>
            </a:extLst>
          </p:cNvPr>
          <p:cNvSpPr txBox="1"/>
          <p:nvPr/>
        </p:nvSpPr>
        <p:spPr>
          <a:xfrm>
            <a:off x="5473176" y="1723853"/>
            <a:ext cx="2918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Half-Stave = 8 </a:t>
            </a:r>
            <a:r>
              <a:rPr lang="en-US" altLang="ja-JP" dirty="0" err="1">
                <a:latin typeface="Avenir Book" panose="02000503020000020003" pitchFamily="2" charset="0"/>
              </a:rPr>
              <a:t>Stavelets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21" name="テキスト ボックス 18320">
            <a:extLst>
              <a:ext uri="{FF2B5EF4-FFF2-40B4-BE49-F238E27FC236}">
                <a16:creationId xmlns:a16="http://schemas.microsoft.com/office/drawing/2014/main" id="{249B83EA-6783-09B8-6B1F-58ADB3649D65}"/>
              </a:ext>
            </a:extLst>
          </p:cNvPr>
          <p:cNvSpPr txBox="1"/>
          <p:nvPr/>
        </p:nvSpPr>
        <p:spPr>
          <a:xfrm>
            <a:off x="2223807" y="3054519"/>
            <a:ext cx="23065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latin typeface="Avenir Book" panose="02000503020000020003" pitchFamily="2" charset="0"/>
              </a:rPr>
              <a:t>~200 lines in FPC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grpSp>
        <p:nvGrpSpPr>
          <p:cNvPr id="18323" name="グループ化 18322">
            <a:extLst>
              <a:ext uri="{FF2B5EF4-FFF2-40B4-BE49-F238E27FC236}">
                <a16:creationId xmlns:a16="http://schemas.microsoft.com/office/drawing/2014/main" id="{8047401D-280C-2EFE-D5F7-803C74EEC2D5}"/>
              </a:ext>
            </a:extLst>
          </p:cNvPr>
          <p:cNvGrpSpPr/>
          <p:nvPr/>
        </p:nvGrpSpPr>
        <p:grpSpPr>
          <a:xfrm>
            <a:off x="3855" y="2520072"/>
            <a:ext cx="473407" cy="98242"/>
            <a:chOff x="894320" y="2751292"/>
            <a:chExt cx="310709" cy="96982"/>
          </a:xfrm>
        </p:grpSpPr>
        <p:cxnSp>
          <p:nvCxnSpPr>
            <p:cNvPr id="18324" name="直線矢印コネクタ 18323">
              <a:extLst>
                <a:ext uri="{FF2B5EF4-FFF2-40B4-BE49-F238E27FC236}">
                  <a16:creationId xmlns:a16="http://schemas.microsoft.com/office/drawing/2014/main" id="{DD53B61D-B973-68C9-3D02-CD1D0899D02A}"/>
                </a:ext>
              </a:extLst>
            </p:cNvPr>
            <p:cNvCxnSpPr/>
            <p:nvPr/>
          </p:nvCxnSpPr>
          <p:spPr>
            <a:xfrm flipH="1">
              <a:off x="894320" y="2751292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25" name="直線矢印コネクタ 18324">
              <a:extLst>
                <a:ext uri="{FF2B5EF4-FFF2-40B4-BE49-F238E27FC236}">
                  <a16:creationId xmlns:a16="http://schemas.microsoft.com/office/drawing/2014/main" id="{C9E1EBB4-C2C0-54DA-5B8A-E1DAD769A037}"/>
                </a:ext>
              </a:extLst>
            </p:cNvPr>
            <p:cNvCxnSpPr/>
            <p:nvPr/>
          </p:nvCxnSpPr>
          <p:spPr>
            <a:xfrm flipH="1">
              <a:off x="912792" y="2848274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326" name="円/楕円 18325">
            <a:extLst>
              <a:ext uri="{FF2B5EF4-FFF2-40B4-BE49-F238E27FC236}">
                <a16:creationId xmlns:a16="http://schemas.microsoft.com/office/drawing/2014/main" id="{5A5653B3-E89D-7C3C-4448-AF923E7B12AF}"/>
              </a:ext>
            </a:extLst>
          </p:cNvPr>
          <p:cNvSpPr>
            <a:spLocks noChangeAspect="1"/>
          </p:cNvSpPr>
          <p:nvPr/>
        </p:nvSpPr>
        <p:spPr>
          <a:xfrm>
            <a:off x="211417" y="2412071"/>
            <a:ext cx="108000" cy="10800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7" name="円/楕円 18326">
            <a:extLst>
              <a:ext uri="{FF2B5EF4-FFF2-40B4-BE49-F238E27FC236}">
                <a16:creationId xmlns:a16="http://schemas.microsoft.com/office/drawing/2014/main" id="{7A3F8B0C-9687-0324-6C16-056A6EF16D0F}"/>
              </a:ext>
            </a:extLst>
          </p:cNvPr>
          <p:cNvSpPr>
            <a:spLocks noChangeAspect="1"/>
          </p:cNvSpPr>
          <p:nvPr/>
        </p:nvSpPr>
        <p:spPr>
          <a:xfrm>
            <a:off x="211417" y="2619962"/>
            <a:ext cx="108000" cy="10800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8" name="正方形/長方形 18327">
            <a:extLst>
              <a:ext uri="{FF2B5EF4-FFF2-40B4-BE49-F238E27FC236}">
                <a16:creationId xmlns:a16="http://schemas.microsoft.com/office/drawing/2014/main" id="{B551E50C-2E83-75FA-2AB2-CBD68AD57C27}"/>
              </a:ext>
            </a:extLst>
          </p:cNvPr>
          <p:cNvSpPr/>
          <p:nvPr/>
        </p:nvSpPr>
        <p:spPr>
          <a:xfrm rot="16200000">
            <a:off x="-689338" y="2509662"/>
            <a:ext cx="1042818" cy="28725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Backend</a:t>
            </a:r>
            <a:endParaRPr kumimoji="1" lang="ja-JP" altLang="en-US" sz="1100"/>
          </a:p>
        </p:txBody>
      </p:sp>
    </p:spTree>
    <p:extLst>
      <p:ext uri="{BB962C8B-B14F-4D97-AF65-F5344CB8AC3E}">
        <p14:creationId xmlns:p14="http://schemas.microsoft.com/office/powerpoint/2010/main" val="145210420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71E6C2-4F69-A5AF-1296-E3E4E97611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正方形/長方形 9825">
            <a:extLst>
              <a:ext uri="{FF2B5EF4-FFF2-40B4-BE49-F238E27FC236}">
                <a16:creationId xmlns:a16="http://schemas.microsoft.com/office/drawing/2014/main" id="{3C03067A-D2B6-8E82-D7B7-2DD390F772CC}"/>
              </a:ext>
            </a:extLst>
          </p:cNvPr>
          <p:cNvSpPr/>
          <p:nvPr/>
        </p:nvSpPr>
        <p:spPr>
          <a:xfrm>
            <a:off x="2441021" y="2183433"/>
            <a:ext cx="8851268" cy="766508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2E0AD095-EC93-5957-ADE8-59C5B5E7C0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BTOF Stave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grpSp>
        <p:nvGrpSpPr>
          <p:cNvPr id="8311" name="グループ化 8310">
            <a:extLst>
              <a:ext uri="{FF2B5EF4-FFF2-40B4-BE49-F238E27FC236}">
                <a16:creationId xmlns:a16="http://schemas.microsoft.com/office/drawing/2014/main" id="{C687809C-38A9-E41F-B8CC-A2B54CB04AE3}"/>
              </a:ext>
            </a:extLst>
          </p:cNvPr>
          <p:cNvGrpSpPr/>
          <p:nvPr/>
        </p:nvGrpSpPr>
        <p:grpSpPr>
          <a:xfrm flipV="1">
            <a:off x="2441957" y="2187659"/>
            <a:ext cx="8715345" cy="380936"/>
            <a:chOff x="1542468" y="3429000"/>
            <a:chExt cx="10516993" cy="462792"/>
          </a:xfrm>
        </p:grpSpPr>
        <p:grpSp>
          <p:nvGrpSpPr>
            <p:cNvPr id="8312" name="グループ化 8311">
              <a:extLst>
                <a:ext uri="{FF2B5EF4-FFF2-40B4-BE49-F238E27FC236}">
                  <a16:creationId xmlns:a16="http://schemas.microsoft.com/office/drawing/2014/main" id="{74CE4AFA-1265-DBDC-EC87-11224F7AB122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9070" name="グループ化 9069">
                <a:extLst>
                  <a:ext uri="{FF2B5EF4-FFF2-40B4-BE49-F238E27FC236}">
                    <a16:creationId xmlns:a16="http://schemas.microsoft.com/office/drawing/2014/main" id="{E60281A2-94D5-3648-4D9A-AF6550CAA5C2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638" name="正方形/長方形 9637">
                  <a:extLst>
                    <a:ext uri="{FF2B5EF4-FFF2-40B4-BE49-F238E27FC236}">
                      <a16:creationId xmlns:a16="http://schemas.microsoft.com/office/drawing/2014/main" id="{A7278A4B-33F0-D058-3329-04DA3454947D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639" name="グループ化 9638">
                  <a:extLst>
                    <a:ext uri="{FF2B5EF4-FFF2-40B4-BE49-F238E27FC236}">
                      <a16:creationId xmlns:a16="http://schemas.microsoft.com/office/drawing/2014/main" id="{62230551-8748-A508-7184-171B444AE60B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668" name="グループ化 9667">
                    <a:extLst>
                      <a:ext uri="{FF2B5EF4-FFF2-40B4-BE49-F238E27FC236}">
                        <a16:creationId xmlns:a16="http://schemas.microsoft.com/office/drawing/2014/main" id="{C8D4B61D-8651-28E8-0A6D-D035671D6136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808" name="正方形/長方形 9807">
                      <a:extLst>
                        <a:ext uri="{FF2B5EF4-FFF2-40B4-BE49-F238E27FC236}">
                          <a16:creationId xmlns:a16="http://schemas.microsoft.com/office/drawing/2014/main" id="{8A68E1E3-99D3-9A50-D82E-2B94AAFAC7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09" name="グループ化 9808">
                      <a:extLst>
                        <a:ext uri="{FF2B5EF4-FFF2-40B4-BE49-F238E27FC236}">
                          <a16:creationId xmlns:a16="http://schemas.microsoft.com/office/drawing/2014/main" id="{2EC5DFF7-9EFD-9E8D-E922-A94BC2467F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24" name="正方形/長方形 9823">
                        <a:extLst>
                          <a:ext uri="{FF2B5EF4-FFF2-40B4-BE49-F238E27FC236}">
                            <a16:creationId xmlns:a16="http://schemas.microsoft.com/office/drawing/2014/main" id="{F5C9BDC7-8F6A-649C-A401-41D1939BDDD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25" name="正方形/長方形 9824">
                        <a:extLst>
                          <a:ext uri="{FF2B5EF4-FFF2-40B4-BE49-F238E27FC236}">
                            <a16:creationId xmlns:a16="http://schemas.microsoft.com/office/drawing/2014/main" id="{BC8B8D9D-DD73-6724-C581-BFF972EABCF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810" name="グループ化 9809">
                      <a:extLst>
                        <a:ext uri="{FF2B5EF4-FFF2-40B4-BE49-F238E27FC236}">
                          <a16:creationId xmlns:a16="http://schemas.microsoft.com/office/drawing/2014/main" id="{F605300B-3F4D-DF40-B262-91DF32178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820" name="正方形/長方形 9819">
                        <a:extLst>
                          <a:ext uri="{FF2B5EF4-FFF2-40B4-BE49-F238E27FC236}">
                            <a16:creationId xmlns:a16="http://schemas.microsoft.com/office/drawing/2014/main" id="{8C9DD08E-887E-C937-7F2C-638AB1901BB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821" name="グループ化 9820">
                        <a:extLst>
                          <a:ext uri="{FF2B5EF4-FFF2-40B4-BE49-F238E27FC236}">
                            <a16:creationId xmlns:a16="http://schemas.microsoft.com/office/drawing/2014/main" id="{444A423B-FECF-CF77-195B-5E6BB18CFE6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822" name="正方形/長方形 9821">
                          <a:extLst>
                            <a:ext uri="{FF2B5EF4-FFF2-40B4-BE49-F238E27FC236}">
                              <a16:creationId xmlns:a16="http://schemas.microsoft.com/office/drawing/2014/main" id="{249006DC-4069-336D-3183-CE9200570E9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823" name="正方形/長方形 9822">
                          <a:extLst>
                            <a:ext uri="{FF2B5EF4-FFF2-40B4-BE49-F238E27FC236}">
                              <a16:creationId xmlns:a16="http://schemas.microsoft.com/office/drawing/2014/main" id="{E1C1D93F-8678-8CCB-38FB-5E945BC98307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811" name="正方形/長方形 9810">
                      <a:extLst>
                        <a:ext uri="{FF2B5EF4-FFF2-40B4-BE49-F238E27FC236}">
                          <a16:creationId xmlns:a16="http://schemas.microsoft.com/office/drawing/2014/main" id="{8556EB7B-7AD9-529A-12F5-943E7B23D44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2" name="グループ化 9811">
                      <a:extLst>
                        <a:ext uri="{FF2B5EF4-FFF2-40B4-BE49-F238E27FC236}">
                          <a16:creationId xmlns:a16="http://schemas.microsoft.com/office/drawing/2014/main" id="{095848D6-E3C1-6CD9-A883-AC44FF821A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8" name="正方形/長方形 9817">
                        <a:extLst>
                          <a:ext uri="{FF2B5EF4-FFF2-40B4-BE49-F238E27FC236}">
                            <a16:creationId xmlns:a16="http://schemas.microsoft.com/office/drawing/2014/main" id="{50862894-6D19-8A3E-8B8C-67F38FAABE7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9" name="正方形/長方形 9818">
                        <a:extLst>
                          <a:ext uri="{FF2B5EF4-FFF2-40B4-BE49-F238E27FC236}">
                            <a16:creationId xmlns:a16="http://schemas.microsoft.com/office/drawing/2014/main" id="{503D58B0-F29D-B3E9-9E4D-9C18C302CA4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3" name="正方形/長方形 9812">
                      <a:extLst>
                        <a:ext uri="{FF2B5EF4-FFF2-40B4-BE49-F238E27FC236}">
                          <a16:creationId xmlns:a16="http://schemas.microsoft.com/office/drawing/2014/main" id="{A487DE29-3CA4-852F-F8F4-4F1FD57C10C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814" name="グループ化 9813">
                      <a:extLst>
                        <a:ext uri="{FF2B5EF4-FFF2-40B4-BE49-F238E27FC236}">
                          <a16:creationId xmlns:a16="http://schemas.microsoft.com/office/drawing/2014/main" id="{E1200FD0-4438-8B55-C994-C797C627C5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816" name="正方形/長方形 9815">
                        <a:extLst>
                          <a:ext uri="{FF2B5EF4-FFF2-40B4-BE49-F238E27FC236}">
                            <a16:creationId xmlns:a16="http://schemas.microsoft.com/office/drawing/2014/main" id="{D182D6DE-A786-D13B-F17C-D2FEFA030C3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817" name="正方形/長方形 9816">
                        <a:extLst>
                          <a:ext uri="{FF2B5EF4-FFF2-40B4-BE49-F238E27FC236}">
                            <a16:creationId xmlns:a16="http://schemas.microsoft.com/office/drawing/2014/main" id="{5E90B381-D2E3-D496-60E5-F14CE71507F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815" name="正方形/長方形 9814">
                      <a:extLst>
                        <a:ext uri="{FF2B5EF4-FFF2-40B4-BE49-F238E27FC236}">
                          <a16:creationId xmlns:a16="http://schemas.microsoft.com/office/drawing/2014/main" id="{2B44A2C6-1CB2-35E7-CD0E-3E13DDE1B9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669" name="グループ化 9668">
                    <a:extLst>
                      <a:ext uri="{FF2B5EF4-FFF2-40B4-BE49-F238E27FC236}">
                        <a16:creationId xmlns:a16="http://schemas.microsoft.com/office/drawing/2014/main" id="{04C7FFE1-3CCF-7745-4471-958F24B71CA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74" name="グループ化 9773">
                      <a:extLst>
                        <a:ext uri="{FF2B5EF4-FFF2-40B4-BE49-F238E27FC236}">
                          <a16:creationId xmlns:a16="http://schemas.microsoft.com/office/drawing/2014/main" id="{07CA1EE9-4395-A7C4-E45C-B8F4585551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92" name="直線コネクタ 9791">
                        <a:extLst>
                          <a:ext uri="{FF2B5EF4-FFF2-40B4-BE49-F238E27FC236}">
                            <a16:creationId xmlns:a16="http://schemas.microsoft.com/office/drawing/2014/main" id="{B68CBA52-2FCF-2A07-50D5-6E3231FA7D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3" name="直線コネクタ 9792">
                        <a:extLst>
                          <a:ext uri="{FF2B5EF4-FFF2-40B4-BE49-F238E27FC236}">
                            <a16:creationId xmlns:a16="http://schemas.microsoft.com/office/drawing/2014/main" id="{54377B8D-ECB6-4107-4493-E5ED6C230C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4" name="直線コネクタ 9793">
                        <a:extLst>
                          <a:ext uri="{FF2B5EF4-FFF2-40B4-BE49-F238E27FC236}">
                            <a16:creationId xmlns:a16="http://schemas.microsoft.com/office/drawing/2014/main" id="{1DD34EF6-E7EE-1894-067C-211043BFF2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5" name="直線コネクタ 9794">
                        <a:extLst>
                          <a:ext uri="{FF2B5EF4-FFF2-40B4-BE49-F238E27FC236}">
                            <a16:creationId xmlns:a16="http://schemas.microsoft.com/office/drawing/2014/main" id="{4F49CE31-4EC7-8D7F-12F1-EC70925FF7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6" name="直線コネクタ 9795">
                        <a:extLst>
                          <a:ext uri="{FF2B5EF4-FFF2-40B4-BE49-F238E27FC236}">
                            <a16:creationId xmlns:a16="http://schemas.microsoft.com/office/drawing/2014/main" id="{0D7138F2-882A-8444-5386-CA45036791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7" name="直線コネクタ 9796">
                        <a:extLst>
                          <a:ext uri="{FF2B5EF4-FFF2-40B4-BE49-F238E27FC236}">
                            <a16:creationId xmlns:a16="http://schemas.microsoft.com/office/drawing/2014/main" id="{ADDAF023-5602-0272-6F0E-E6B2FC813D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8" name="直線コネクタ 9797">
                        <a:extLst>
                          <a:ext uri="{FF2B5EF4-FFF2-40B4-BE49-F238E27FC236}">
                            <a16:creationId xmlns:a16="http://schemas.microsoft.com/office/drawing/2014/main" id="{E9BB94BE-BD81-A9E5-6BF7-1B9C9A6571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9" name="直線コネクタ 9798">
                        <a:extLst>
                          <a:ext uri="{FF2B5EF4-FFF2-40B4-BE49-F238E27FC236}">
                            <a16:creationId xmlns:a16="http://schemas.microsoft.com/office/drawing/2014/main" id="{458CD463-7465-027D-64CD-3FEB587F70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0" name="直線コネクタ 9799">
                        <a:extLst>
                          <a:ext uri="{FF2B5EF4-FFF2-40B4-BE49-F238E27FC236}">
                            <a16:creationId xmlns:a16="http://schemas.microsoft.com/office/drawing/2014/main" id="{84305B71-651C-04D7-949A-D0CDB745F0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1" name="直線コネクタ 9800">
                        <a:extLst>
                          <a:ext uri="{FF2B5EF4-FFF2-40B4-BE49-F238E27FC236}">
                            <a16:creationId xmlns:a16="http://schemas.microsoft.com/office/drawing/2014/main" id="{9821EE2B-3009-43C8-A2BB-882AD13964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2" name="直線コネクタ 9801">
                        <a:extLst>
                          <a:ext uri="{FF2B5EF4-FFF2-40B4-BE49-F238E27FC236}">
                            <a16:creationId xmlns:a16="http://schemas.microsoft.com/office/drawing/2014/main" id="{55A5FC1E-5C49-2613-E1BC-B41098CCB3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3" name="直線コネクタ 9802">
                        <a:extLst>
                          <a:ext uri="{FF2B5EF4-FFF2-40B4-BE49-F238E27FC236}">
                            <a16:creationId xmlns:a16="http://schemas.microsoft.com/office/drawing/2014/main" id="{73B8B0FF-15BC-58E7-1629-CD9AD60C7E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4" name="直線コネクタ 9803">
                        <a:extLst>
                          <a:ext uri="{FF2B5EF4-FFF2-40B4-BE49-F238E27FC236}">
                            <a16:creationId xmlns:a16="http://schemas.microsoft.com/office/drawing/2014/main" id="{28461FDA-A96C-288E-AA6C-4592629316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5" name="直線コネクタ 9804">
                        <a:extLst>
                          <a:ext uri="{FF2B5EF4-FFF2-40B4-BE49-F238E27FC236}">
                            <a16:creationId xmlns:a16="http://schemas.microsoft.com/office/drawing/2014/main" id="{AF1CFC7C-F78E-DA6D-91D7-E9BBC05F32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6" name="直線コネクタ 9805">
                        <a:extLst>
                          <a:ext uri="{FF2B5EF4-FFF2-40B4-BE49-F238E27FC236}">
                            <a16:creationId xmlns:a16="http://schemas.microsoft.com/office/drawing/2014/main" id="{0C04A978-4681-A252-2A82-8F834FD703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07" name="直線コネクタ 9806">
                        <a:extLst>
                          <a:ext uri="{FF2B5EF4-FFF2-40B4-BE49-F238E27FC236}">
                            <a16:creationId xmlns:a16="http://schemas.microsoft.com/office/drawing/2014/main" id="{772588D9-DE1A-749B-8E3D-13D6169C23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75" name="グループ化 9774">
                      <a:extLst>
                        <a:ext uri="{FF2B5EF4-FFF2-40B4-BE49-F238E27FC236}">
                          <a16:creationId xmlns:a16="http://schemas.microsoft.com/office/drawing/2014/main" id="{D07E6F1B-4A4C-A764-4D65-17CE4CDA1C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76" name="直線コネクタ 9775">
                        <a:extLst>
                          <a:ext uri="{FF2B5EF4-FFF2-40B4-BE49-F238E27FC236}">
                            <a16:creationId xmlns:a16="http://schemas.microsoft.com/office/drawing/2014/main" id="{9CDFF50B-9622-25B0-F2CE-5A79AC3BC1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7" name="直線コネクタ 9776">
                        <a:extLst>
                          <a:ext uri="{FF2B5EF4-FFF2-40B4-BE49-F238E27FC236}">
                            <a16:creationId xmlns:a16="http://schemas.microsoft.com/office/drawing/2014/main" id="{46C3EA12-9C97-232C-B4DC-C41102AE89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8" name="直線コネクタ 9777">
                        <a:extLst>
                          <a:ext uri="{FF2B5EF4-FFF2-40B4-BE49-F238E27FC236}">
                            <a16:creationId xmlns:a16="http://schemas.microsoft.com/office/drawing/2014/main" id="{4FFED7E1-D89E-C81C-26B8-115414CD1F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9" name="直線コネクタ 9778">
                        <a:extLst>
                          <a:ext uri="{FF2B5EF4-FFF2-40B4-BE49-F238E27FC236}">
                            <a16:creationId xmlns:a16="http://schemas.microsoft.com/office/drawing/2014/main" id="{93168349-A0A4-B4C4-5CED-F48E2F6E81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0" name="直線コネクタ 9779">
                        <a:extLst>
                          <a:ext uri="{FF2B5EF4-FFF2-40B4-BE49-F238E27FC236}">
                            <a16:creationId xmlns:a16="http://schemas.microsoft.com/office/drawing/2014/main" id="{3F17EA1D-EC5F-61B7-B608-B98ED6F1FC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1" name="直線コネクタ 9780">
                        <a:extLst>
                          <a:ext uri="{FF2B5EF4-FFF2-40B4-BE49-F238E27FC236}">
                            <a16:creationId xmlns:a16="http://schemas.microsoft.com/office/drawing/2014/main" id="{B93B24E7-3540-F305-CFB0-5B3AD7D753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2" name="直線コネクタ 9781">
                        <a:extLst>
                          <a:ext uri="{FF2B5EF4-FFF2-40B4-BE49-F238E27FC236}">
                            <a16:creationId xmlns:a16="http://schemas.microsoft.com/office/drawing/2014/main" id="{393A30AC-D655-6BF8-D61B-3744F0F810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3" name="直線コネクタ 9782">
                        <a:extLst>
                          <a:ext uri="{FF2B5EF4-FFF2-40B4-BE49-F238E27FC236}">
                            <a16:creationId xmlns:a16="http://schemas.microsoft.com/office/drawing/2014/main" id="{FE791F26-01EC-467E-20E4-C7EC5EBCCB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4" name="直線コネクタ 9783">
                        <a:extLst>
                          <a:ext uri="{FF2B5EF4-FFF2-40B4-BE49-F238E27FC236}">
                            <a16:creationId xmlns:a16="http://schemas.microsoft.com/office/drawing/2014/main" id="{5E184447-6EA1-79C4-EE13-593F98A372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5" name="直線コネクタ 9784">
                        <a:extLst>
                          <a:ext uri="{FF2B5EF4-FFF2-40B4-BE49-F238E27FC236}">
                            <a16:creationId xmlns:a16="http://schemas.microsoft.com/office/drawing/2014/main" id="{43EAA49A-D2D8-A5CB-7D10-1ADC5C4034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6" name="直線コネクタ 9785">
                        <a:extLst>
                          <a:ext uri="{FF2B5EF4-FFF2-40B4-BE49-F238E27FC236}">
                            <a16:creationId xmlns:a16="http://schemas.microsoft.com/office/drawing/2014/main" id="{4AD86BDB-0A4B-A5A8-85E2-7418532C3A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7" name="直線コネクタ 9786">
                        <a:extLst>
                          <a:ext uri="{FF2B5EF4-FFF2-40B4-BE49-F238E27FC236}">
                            <a16:creationId xmlns:a16="http://schemas.microsoft.com/office/drawing/2014/main" id="{9444F88B-5D36-04D5-63A3-9A7E4D4FBE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8" name="直線コネクタ 9787">
                        <a:extLst>
                          <a:ext uri="{FF2B5EF4-FFF2-40B4-BE49-F238E27FC236}">
                            <a16:creationId xmlns:a16="http://schemas.microsoft.com/office/drawing/2014/main" id="{67C5005B-60F1-C89A-CD48-9A09D9369B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89" name="直線コネクタ 9788">
                        <a:extLst>
                          <a:ext uri="{FF2B5EF4-FFF2-40B4-BE49-F238E27FC236}">
                            <a16:creationId xmlns:a16="http://schemas.microsoft.com/office/drawing/2014/main" id="{869E2886-4EC8-EC84-DD00-F313EABC53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0" name="直線コネクタ 9789">
                        <a:extLst>
                          <a:ext uri="{FF2B5EF4-FFF2-40B4-BE49-F238E27FC236}">
                            <a16:creationId xmlns:a16="http://schemas.microsoft.com/office/drawing/2014/main" id="{98DFE58D-2CE7-E498-A7D4-24693AD5E6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91" name="直線コネクタ 9790">
                        <a:extLst>
                          <a:ext uri="{FF2B5EF4-FFF2-40B4-BE49-F238E27FC236}">
                            <a16:creationId xmlns:a16="http://schemas.microsoft.com/office/drawing/2014/main" id="{9553814A-10C4-9249-860C-96D582214A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0" name="グループ化 9669">
                    <a:extLst>
                      <a:ext uri="{FF2B5EF4-FFF2-40B4-BE49-F238E27FC236}">
                        <a16:creationId xmlns:a16="http://schemas.microsoft.com/office/drawing/2014/main" id="{F690C97A-24DB-1697-DA11-7CFDBC333F6E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40" name="グループ化 9739">
                      <a:extLst>
                        <a:ext uri="{FF2B5EF4-FFF2-40B4-BE49-F238E27FC236}">
                          <a16:creationId xmlns:a16="http://schemas.microsoft.com/office/drawing/2014/main" id="{2C93133E-04DB-5AAA-5DC5-94B5F3187B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58" name="直線コネクタ 9757">
                        <a:extLst>
                          <a:ext uri="{FF2B5EF4-FFF2-40B4-BE49-F238E27FC236}">
                            <a16:creationId xmlns:a16="http://schemas.microsoft.com/office/drawing/2014/main" id="{3EE6BFEF-9747-2FEB-9604-1D3B5325D1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9" name="直線コネクタ 9758">
                        <a:extLst>
                          <a:ext uri="{FF2B5EF4-FFF2-40B4-BE49-F238E27FC236}">
                            <a16:creationId xmlns:a16="http://schemas.microsoft.com/office/drawing/2014/main" id="{343C5976-54D3-CC8D-8D8F-5F9B93315C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0" name="直線コネクタ 9759">
                        <a:extLst>
                          <a:ext uri="{FF2B5EF4-FFF2-40B4-BE49-F238E27FC236}">
                            <a16:creationId xmlns:a16="http://schemas.microsoft.com/office/drawing/2014/main" id="{F58CFEA9-4223-EE53-D092-C52F6FCFAD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1" name="直線コネクタ 9760">
                        <a:extLst>
                          <a:ext uri="{FF2B5EF4-FFF2-40B4-BE49-F238E27FC236}">
                            <a16:creationId xmlns:a16="http://schemas.microsoft.com/office/drawing/2014/main" id="{576684BB-5103-5FE9-29C2-B4CC40D966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2" name="直線コネクタ 9761">
                        <a:extLst>
                          <a:ext uri="{FF2B5EF4-FFF2-40B4-BE49-F238E27FC236}">
                            <a16:creationId xmlns:a16="http://schemas.microsoft.com/office/drawing/2014/main" id="{AC4F2658-C3D8-22BF-B9EE-161F8AA92D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3" name="直線コネクタ 9762">
                        <a:extLst>
                          <a:ext uri="{FF2B5EF4-FFF2-40B4-BE49-F238E27FC236}">
                            <a16:creationId xmlns:a16="http://schemas.microsoft.com/office/drawing/2014/main" id="{74E2E77E-20EA-55A1-7AAD-E98A0BF53A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4" name="直線コネクタ 9763">
                        <a:extLst>
                          <a:ext uri="{FF2B5EF4-FFF2-40B4-BE49-F238E27FC236}">
                            <a16:creationId xmlns:a16="http://schemas.microsoft.com/office/drawing/2014/main" id="{ACA2798A-A820-9275-0C28-F09FDA1C19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5" name="直線コネクタ 9764">
                        <a:extLst>
                          <a:ext uri="{FF2B5EF4-FFF2-40B4-BE49-F238E27FC236}">
                            <a16:creationId xmlns:a16="http://schemas.microsoft.com/office/drawing/2014/main" id="{CBD634B6-C978-2564-5534-DAD7AAB23C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6" name="直線コネクタ 9765">
                        <a:extLst>
                          <a:ext uri="{FF2B5EF4-FFF2-40B4-BE49-F238E27FC236}">
                            <a16:creationId xmlns:a16="http://schemas.microsoft.com/office/drawing/2014/main" id="{70D92FD7-BB89-6F2C-7C09-BD6EE01A1A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7" name="直線コネクタ 9766">
                        <a:extLst>
                          <a:ext uri="{FF2B5EF4-FFF2-40B4-BE49-F238E27FC236}">
                            <a16:creationId xmlns:a16="http://schemas.microsoft.com/office/drawing/2014/main" id="{C1E95708-B71C-9AF9-C7FA-2BEEB0364A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8" name="直線コネクタ 9767">
                        <a:extLst>
                          <a:ext uri="{FF2B5EF4-FFF2-40B4-BE49-F238E27FC236}">
                            <a16:creationId xmlns:a16="http://schemas.microsoft.com/office/drawing/2014/main" id="{1BF70580-845B-03F1-25A1-ECD224CE63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69" name="直線コネクタ 9768">
                        <a:extLst>
                          <a:ext uri="{FF2B5EF4-FFF2-40B4-BE49-F238E27FC236}">
                            <a16:creationId xmlns:a16="http://schemas.microsoft.com/office/drawing/2014/main" id="{087482A6-82A9-9DDD-00A8-233A47A6BC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0" name="直線コネクタ 9769">
                        <a:extLst>
                          <a:ext uri="{FF2B5EF4-FFF2-40B4-BE49-F238E27FC236}">
                            <a16:creationId xmlns:a16="http://schemas.microsoft.com/office/drawing/2014/main" id="{C35FDAED-E7AB-C4CC-56C6-F2D51D3472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1" name="直線コネクタ 9770">
                        <a:extLst>
                          <a:ext uri="{FF2B5EF4-FFF2-40B4-BE49-F238E27FC236}">
                            <a16:creationId xmlns:a16="http://schemas.microsoft.com/office/drawing/2014/main" id="{5534AAE6-07A6-C926-3D92-E72F29C1B0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2" name="直線コネクタ 9771">
                        <a:extLst>
                          <a:ext uri="{FF2B5EF4-FFF2-40B4-BE49-F238E27FC236}">
                            <a16:creationId xmlns:a16="http://schemas.microsoft.com/office/drawing/2014/main" id="{FA3A0B96-0451-3BFE-A494-878EFEAD0B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73" name="直線コネクタ 9772">
                        <a:extLst>
                          <a:ext uri="{FF2B5EF4-FFF2-40B4-BE49-F238E27FC236}">
                            <a16:creationId xmlns:a16="http://schemas.microsoft.com/office/drawing/2014/main" id="{BD86FA4B-8527-4058-A785-160919FFD7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41" name="グループ化 9740">
                      <a:extLst>
                        <a:ext uri="{FF2B5EF4-FFF2-40B4-BE49-F238E27FC236}">
                          <a16:creationId xmlns:a16="http://schemas.microsoft.com/office/drawing/2014/main" id="{85402642-DA43-7839-1BDC-4F4EFE35DF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42" name="直線コネクタ 9741">
                        <a:extLst>
                          <a:ext uri="{FF2B5EF4-FFF2-40B4-BE49-F238E27FC236}">
                            <a16:creationId xmlns:a16="http://schemas.microsoft.com/office/drawing/2014/main" id="{06A9BE38-D605-A8E0-8057-19022785C7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3" name="直線コネクタ 9742">
                        <a:extLst>
                          <a:ext uri="{FF2B5EF4-FFF2-40B4-BE49-F238E27FC236}">
                            <a16:creationId xmlns:a16="http://schemas.microsoft.com/office/drawing/2014/main" id="{FDAE04C0-1170-1931-3113-798E9836CF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4" name="直線コネクタ 9743">
                        <a:extLst>
                          <a:ext uri="{FF2B5EF4-FFF2-40B4-BE49-F238E27FC236}">
                            <a16:creationId xmlns:a16="http://schemas.microsoft.com/office/drawing/2014/main" id="{E4CF1B9D-58F9-22FA-12D7-C7A8B34D9E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5" name="直線コネクタ 9744">
                        <a:extLst>
                          <a:ext uri="{FF2B5EF4-FFF2-40B4-BE49-F238E27FC236}">
                            <a16:creationId xmlns:a16="http://schemas.microsoft.com/office/drawing/2014/main" id="{27DE834F-07CD-5A53-9BD9-78B4A3B1FB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6" name="直線コネクタ 9745">
                        <a:extLst>
                          <a:ext uri="{FF2B5EF4-FFF2-40B4-BE49-F238E27FC236}">
                            <a16:creationId xmlns:a16="http://schemas.microsoft.com/office/drawing/2014/main" id="{CF11C4B0-242A-35B1-03A8-F81B83BC2D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7" name="直線コネクタ 9746">
                        <a:extLst>
                          <a:ext uri="{FF2B5EF4-FFF2-40B4-BE49-F238E27FC236}">
                            <a16:creationId xmlns:a16="http://schemas.microsoft.com/office/drawing/2014/main" id="{397B4591-3EAE-E132-0DC1-2051DD393A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8" name="直線コネクタ 9747">
                        <a:extLst>
                          <a:ext uri="{FF2B5EF4-FFF2-40B4-BE49-F238E27FC236}">
                            <a16:creationId xmlns:a16="http://schemas.microsoft.com/office/drawing/2014/main" id="{04C2551E-47B2-5905-7ED0-78D070B9C4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49" name="直線コネクタ 9748">
                        <a:extLst>
                          <a:ext uri="{FF2B5EF4-FFF2-40B4-BE49-F238E27FC236}">
                            <a16:creationId xmlns:a16="http://schemas.microsoft.com/office/drawing/2014/main" id="{115D5106-BB04-0828-4BB8-BA59BBFCAD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0" name="直線コネクタ 9749">
                        <a:extLst>
                          <a:ext uri="{FF2B5EF4-FFF2-40B4-BE49-F238E27FC236}">
                            <a16:creationId xmlns:a16="http://schemas.microsoft.com/office/drawing/2014/main" id="{B639CBC1-73E6-6C97-7213-FCA23EB5B7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1" name="直線コネクタ 9750">
                        <a:extLst>
                          <a:ext uri="{FF2B5EF4-FFF2-40B4-BE49-F238E27FC236}">
                            <a16:creationId xmlns:a16="http://schemas.microsoft.com/office/drawing/2014/main" id="{B33EDDC1-53D8-4793-A288-190FDFE40E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2" name="直線コネクタ 9751">
                        <a:extLst>
                          <a:ext uri="{FF2B5EF4-FFF2-40B4-BE49-F238E27FC236}">
                            <a16:creationId xmlns:a16="http://schemas.microsoft.com/office/drawing/2014/main" id="{90BE55AC-104B-EF95-3524-24B6244F46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3" name="直線コネクタ 9752">
                        <a:extLst>
                          <a:ext uri="{FF2B5EF4-FFF2-40B4-BE49-F238E27FC236}">
                            <a16:creationId xmlns:a16="http://schemas.microsoft.com/office/drawing/2014/main" id="{72C0FA68-4C08-E3E8-3660-3B2D268D26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4" name="直線コネクタ 9753">
                        <a:extLst>
                          <a:ext uri="{FF2B5EF4-FFF2-40B4-BE49-F238E27FC236}">
                            <a16:creationId xmlns:a16="http://schemas.microsoft.com/office/drawing/2014/main" id="{ADCD5F39-EE76-8991-6789-0E6D038BB3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5" name="直線コネクタ 9754">
                        <a:extLst>
                          <a:ext uri="{FF2B5EF4-FFF2-40B4-BE49-F238E27FC236}">
                            <a16:creationId xmlns:a16="http://schemas.microsoft.com/office/drawing/2014/main" id="{5F6A37EF-E0CF-23C9-5C8F-2B0DD1D3E1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6" name="直線コネクタ 9755">
                        <a:extLst>
                          <a:ext uri="{FF2B5EF4-FFF2-40B4-BE49-F238E27FC236}">
                            <a16:creationId xmlns:a16="http://schemas.microsoft.com/office/drawing/2014/main" id="{89813EFB-74FF-574C-0DEF-4B92D2B9C0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57" name="直線コネクタ 9756">
                        <a:extLst>
                          <a:ext uri="{FF2B5EF4-FFF2-40B4-BE49-F238E27FC236}">
                            <a16:creationId xmlns:a16="http://schemas.microsoft.com/office/drawing/2014/main" id="{7BCC3499-83A6-9D66-5ABF-26CD604FF1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1" name="グループ化 9670">
                    <a:extLst>
                      <a:ext uri="{FF2B5EF4-FFF2-40B4-BE49-F238E27FC236}">
                        <a16:creationId xmlns:a16="http://schemas.microsoft.com/office/drawing/2014/main" id="{C731BA13-DDCB-BB36-8C6E-E44E8A0C313B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706" name="グループ化 9705">
                      <a:extLst>
                        <a:ext uri="{FF2B5EF4-FFF2-40B4-BE49-F238E27FC236}">
                          <a16:creationId xmlns:a16="http://schemas.microsoft.com/office/drawing/2014/main" id="{75C25CBB-7A2C-7A81-24C1-EC1E5608B8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24" name="直線コネクタ 9723">
                        <a:extLst>
                          <a:ext uri="{FF2B5EF4-FFF2-40B4-BE49-F238E27FC236}">
                            <a16:creationId xmlns:a16="http://schemas.microsoft.com/office/drawing/2014/main" id="{E8D31EE1-DFB8-4ED7-E1BC-1D84DFB4DD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5" name="直線コネクタ 9724">
                        <a:extLst>
                          <a:ext uri="{FF2B5EF4-FFF2-40B4-BE49-F238E27FC236}">
                            <a16:creationId xmlns:a16="http://schemas.microsoft.com/office/drawing/2014/main" id="{2734AC6C-73DF-14CE-D2D8-9933E12221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6" name="直線コネクタ 9725">
                        <a:extLst>
                          <a:ext uri="{FF2B5EF4-FFF2-40B4-BE49-F238E27FC236}">
                            <a16:creationId xmlns:a16="http://schemas.microsoft.com/office/drawing/2014/main" id="{227A52AE-9A86-2517-0FEA-62946608F1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7" name="直線コネクタ 9726">
                        <a:extLst>
                          <a:ext uri="{FF2B5EF4-FFF2-40B4-BE49-F238E27FC236}">
                            <a16:creationId xmlns:a16="http://schemas.microsoft.com/office/drawing/2014/main" id="{61FD491D-E434-4B28-0535-5A0B7D7A6F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8" name="直線コネクタ 9727">
                        <a:extLst>
                          <a:ext uri="{FF2B5EF4-FFF2-40B4-BE49-F238E27FC236}">
                            <a16:creationId xmlns:a16="http://schemas.microsoft.com/office/drawing/2014/main" id="{E19249C4-0795-BD08-1922-AC096BA8DB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9" name="直線コネクタ 9728">
                        <a:extLst>
                          <a:ext uri="{FF2B5EF4-FFF2-40B4-BE49-F238E27FC236}">
                            <a16:creationId xmlns:a16="http://schemas.microsoft.com/office/drawing/2014/main" id="{80260E3B-4086-8B74-24A5-F9A8DF64D7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0" name="直線コネクタ 9729">
                        <a:extLst>
                          <a:ext uri="{FF2B5EF4-FFF2-40B4-BE49-F238E27FC236}">
                            <a16:creationId xmlns:a16="http://schemas.microsoft.com/office/drawing/2014/main" id="{12C536A9-9082-57D4-0AB5-4BD6277AD7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1" name="直線コネクタ 9730">
                        <a:extLst>
                          <a:ext uri="{FF2B5EF4-FFF2-40B4-BE49-F238E27FC236}">
                            <a16:creationId xmlns:a16="http://schemas.microsoft.com/office/drawing/2014/main" id="{405359F1-4486-918C-DBF4-0825B5494E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2" name="直線コネクタ 9731">
                        <a:extLst>
                          <a:ext uri="{FF2B5EF4-FFF2-40B4-BE49-F238E27FC236}">
                            <a16:creationId xmlns:a16="http://schemas.microsoft.com/office/drawing/2014/main" id="{42C07622-3988-93DD-102D-B6CAA3C91E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3" name="直線コネクタ 9732">
                        <a:extLst>
                          <a:ext uri="{FF2B5EF4-FFF2-40B4-BE49-F238E27FC236}">
                            <a16:creationId xmlns:a16="http://schemas.microsoft.com/office/drawing/2014/main" id="{9FB85744-3992-6393-6490-A4B3A1902B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4" name="直線コネクタ 9733">
                        <a:extLst>
                          <a:ext uri="{FF2B5EF4-FFF2-40B4-BE49-F238E27FC236}">
                            <a16:creationId xmlns:a16="http://schemas.microsoft.com/office/drawing/2014/main" id="{CACE85DA-DA72-4D16-0909-A31FF97D22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5" name="直線コネクタ 9734">
                        <a:extLst>
                          <a:ext uri="{FF2B5EF4-FFF2-40B4-BE49-F238E27FC236}">
                            <a16:creationId xmlns:a16="http://schemas.microsoft.com/office/drawing/2014/main" id="{E051F422-7F2B-D5BB-50C3-9B04D562D6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6" name="直線コネクタ 9735">
                        <a:extLst>
                          <a:ext uri="{FF2B5EF4-FFF2-40B4-BE49-F238E27FC236}">
                            <a16:creationId xmlns:a16="http://schemas.microsoft.com/office/drawing/2014/main" id="{F9462365-FE75-C7FD-8D67-4E47189C81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7" name="直線コネクタ 9736">
                        <a:extLst>
                          <a:ext uri="{FF2B5EF4-FFF2-40B4-BE49-F238E27FC236}">
                            <a16:creationId xmlns:a16="http://schemas.microsoft.com/office/drawing/2014/main" id="{D49E5965-2F41-E7FE-C96A-B355CDEC3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8" name="直線コネクタ 9737">
                        <a:extLst>
                          <a:ext uri="{FF2B5EF4-FFF2-40B4-BE49-F238E27FC236}">
                            <a16:creationId xmlns:a16="http://schemas.microsoft.com/office/drawing/2014/main" id="{A6DF3155-5178-7FE6-A121-6DADA973F3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39" name="直線コネクタ 9738">
                        <a:extLst>
                          <a:ext uri="{FF2B5EF4-FFF2-40B4-BE49-F238E27FC236}">
                            <a16:creationId xmlns:a16="http://schemas.microsoft.com/office/drawing/2014/main" id="{10ACDEB9-04DD-0BFC-0F1C-74ADAB6811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707" name="グループ化 9706">
                      <a:extLst>
                        <a:ext uri="{FF2B5EF4-FFF2-40B4-BE49-F238E27FC236}">
                          <a16:creationId xmlns:a16="http://schemas.microsoft.com/office/drawing/2014/main" id="{B95C257F-5B9E-71B8-9B03-008C049AD0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708" name="直線コネクタ 9707">
                        <a:extLst>
                          <a:ext uri="{FF2B5EF4-FFF2-40B4-BE49-F238E27FC236}">
                            <a16:creationId xmlns:a16="http://schemas.microsoft.com/office/drawing/2014/main" id="{FAC2AC3A-87EF-9BAF-C6AE-676B2F2E51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09" name="直線コネクタ 9708">
                        <a:extLst>
                          <a:ext uri="{FF2B5EF4-FFF2-40B4-BE49-F238E27FC236}">
                            <a16:creationId xmlns:a16="http://schemas.microsoft.com/office/drawing/2014/main" id="{CDBF1C8E-7908-875C-796B-43A9D17B9A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0" name="直線コネクタ 9709">
                        <a:extLst>
                          <a:ext uri="{FF2B5EF4-FFF2-40B4-BE49-F238E27FC236}">
                            <a16:creationId xmlns:a16="http://schemas.microsoft.com/office/drawing/2014/main" id="{9E12FDD9-4112-ACFE-E1CD-E48C8C6379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1" name="直線コネクタ 9710">
                        <a:extLst>
                          <a:ext uri="{FF2B5EF4-FFF2-40B4-BE49-F238E27FC236}">
                            <a16:creationId xmlns:a16="http://schemas.microsoft.com/office/drawing/2014/main" id="{DE8FFE34-9287-9F8A-5B06-492D730043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2" name="直線コネクタ 9711">
                        <a:extLst>
                          <a:ext uri="{FF2B5EF4-FFF2-40B4-BE49-F238E27FC236}">
                            <a16:creationId xmlns:a16="http://schemas.microsoft.com/office/drawing/2014/main" id="{B9ED2926-7151-9689-1498-D46D10D765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3" name="直線コネクタ 9712">
                        <a:extLst>
                          <a:ext uri="{FF2B5EF4-FFF2-40B4-BE49-F238E27FC236}">
                            <a16:creationId xmlns:a16="http://schemas.microsoft.com/office/drawing/2014/main" id="{3AE5F7C8-6110-E338-0E4A-9F95F34032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4" name="直線コネクタ 9713">
                        <a:extLst>
                          <a:ext uri="{FF2B5EF4-FFF2-40B4-BE49-F238E27FC236}">
                            <a16:creationId xmlns:a16="http://schemas.microsoft.com/office/drawing/2014/main" id="{27A7ACCF-B97D-66BD-43D1-5CAE3196A3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5" name="直線コネクタ 9714">
                        <a:extLst>
                          <a:ext uri="{FF2B5EF4-FFF2-40B4-BE49-F238E27FC236}">
                            <a16:creationId xmlns:a16="http://schemas.microsoft.com/office/drawing/2014/main" id="{2891C4B5-C170-C137-A300-FD5DD3CC3D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6" name="直線コネクタ 9715">
                        <a:extLst>
                          <a:ext uri="{FF2B5EF4-FFF2-40B4-BE49-F238E27FC236}">
                            <a16:creationId xmlns:a16="http://schemas.microsoft.com/office/drawing/2014/main" id="{533EE6AB-2EA8-AE21-8815-601ADFCC55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7" name="直線コネクタ 9716">
                        <a:extLst>
                          <a:ext uri="{FF2B5EF4-FFF2-40B4-BE49-F238E27FC236}">
                            <a16:creationId xmlns:a16="http://schemas.microsoft.com/office/drawing/2014/main" id="{C8AD47D7-2849-0F08-DAAC-8BEAACB61E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8" name="直線コネクタ 9717">
                        <a:extLst>
                          <a:ext uri="{FF2B5EF4-FFF2-40B4-BE49-F238E27FC236}">
                            <a16:creationId xmlns:a16="http://schemas.microsoft.com/office/drawing/2014/main" id="{53B39537-34EA-5D4C-8DD0-F97E30EEFB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19" name="直線コネクタ 9718">
                        <a:extLst>
                          <a:ext uri="{FF2B5EF4-FFF2-40B4-BE49-F238E27FC236}">
                            <a16:creationId xmlns:a16="http://schemas.microsoft.com/office/drawing/2014/main" id="{51B92BC4-2812-D78D-4C2B-3D627BB71D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0" name="直線コネクタ 9719">
                        <a:extLst>
                          <a:ext uri="{FF2B5EF4-FFF2-40B4-BE49-F238E27FC236}">
                            <a16:creationId xmlns:a16="http://schemas.microsoft.com/office/drawing/2014/main" id="{2BA02985-D2A7-1783-D6A0-476245AC58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1" name="直線コネクタ 9720">
                        <a:extLst>
                          <a:ext uri="{FF2B5EF4-FFF2-40B4-BE49-F238E27FC236}">
                            <a16:creationId xmlns:a16="http://schemas.microsoft.com/office/drawing/2014/main" id="{5265EA14-102C-2AFB-C384-3130FE8F32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2" name="直線コネクタ 9721">
                        <a:extLst>
                          <a:ext uri="{FF2B5EF4-FFF2-40B4-BE49-F238E27FC236}">
                            <a16:creationId xmlns:a16="http://schemas.microsoft.com/office/drawing/2014/main" id="{78BB4E32-BC84-FA21-F8D5-8644B63EC8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723" name="直線コネクタ 9722">
                        <a:extLst>
                          <a:ext uri="{FF2B5EF4-FFF2-40B4-BE49-F238E27FC236}">
                            <a16:creationId xmlns:a16="http://schemas.microsoft.com/office/drawing/2014/main" id="{9710D0D3-8BF9-0CF8-E987-42A33823B0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672" name="グループ化 9671">
                    <a:extLst>
                      <a:ext uri="{FF2B5EF4-FFF2-40B4-BE49-F238E27FC236}">
                        <a16:creationId xmlns:a16="http://schemas.microsoft.com/office/drawing/2014/main" id="{097F411F-F0E5-FF2E-5AE9-FCAA0489DFB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90" name="直線コネクタ 9689">
                      <a:extLst>
                        <a:ext uri="{FF2B5EF4-FFF2-40B4-BE49-F238E27FC236}">
                          <a16:creationId xmlns:a16="http://schemas.microsoft.com/office/drawing/2014/main" id="{7CAA2DA7-9C41-BB1B-A30E-84CCF88672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1" name="直線コネクタ 9690">
                      <a:extLst>
                        <a:ext uri="{FF2B5EF4-FFF2-40B4-BE49-F238E27FC236}">
                          <a16:creationId xmlns:a16="http://schemas.microsoft.com/office/drawing/2014/main" id="{CF9E7B9D-ACA6-AC6C-9012-92A2A3BE03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2" name="直線コネクタ 9691">
                      <a:extLst>
                        <a:ext uri="{FF2B5EF4-FFF2-40B4-BE49-F238E27FC236}">
                          <a16:creationId xmlns:a16="http://schemas.microsoft.com/office/drawing/2014/main" id="{6B0B1155-EFC9-AB64-F9E3-4CEB6C2B40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3" name="直線コネクタ 9692">
                      <a:extLst>
                        <a:ext uri="{FF2B5EF4-FFF2-40B4-BE49-F238E27FC236}">
                          <a16:creationId xmlns:a16="http://schemas.microsoft.com/office/drawing/2014/main" id="{6C62059A-3BEE-EAB8-790F-FEAC63C79F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4" name="直線コネクタ 9693">
                      <a:extLst>
                        <a:ext uri="{FF2B5EF4-FFF2-40B4-BE49-F238E27FC236}">
                          <a16:creationId xmlns:a16="http://schemas.microsoft.com/office/drawing/2014/main" id="{46A6C71E-8A9D-7016-D753-808D2D3E37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5" name="直線コネクタ 9694">
                      <a:extLst>
                        <a:ext uri="{FF2B5EF4-FFF2-40B4-BE49-F238E27FC236}">
                          <a16:creationId xmlns:a16="http://schemas.microsoft.com/office/drawing/2014/main" id="{37F85D0F-C796-35C8-3E06-43B29C243D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6" name="直線コネクタ 9695">
                      <a:extLst>
                        <a:ext uri="{FF2B5EF4-FFF2-40B4-BE49-F238E27FC236}">
                          <a16:creationId xmlns:a16="http://schemas.microsoft.com/office/drawing/2014/main" id="{D98707F7-CC21-1C62-7F9F-438ED5D2AB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7" name="直線コネクタ 9696">
                      <a:extLst>
                        <a:ext uri="{FF2B5EF4-FFF2-40B4-BE49-F238E27FC236}">
                          <a16:creationId xmlns:a16="http://schemas.microsoft.com/office/drawing/2014/main" id="{07FFA9E4-4B84-01E3-1F49-7A79626A3E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8" name="直線コネクタ 9697">
                      <a:extLst>
                        <a:ext uri="{FF2B5EF4-FFF2-40B4-BE49-F238E27FC236}">
                          <a16:creationId xmlns:a16="http://schemas.microsoft.com/office/drawing/2014/main" id="{FF2B0A3B-F6C3-3F6D-9DB2-7F7F07BC6F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9" name="直線コネクタ 9698">
                      <a:extLst>
                        <a:ext uri="{FF2B5EF4-FFF2-40B4-BE49-F238E27FC236}">
                          <a16:creationId xmlns:a16="http://schemas.microsoft.com/office/drawing/2014/main" id="{EE12B51F-5EF6-1514-63D3-BF5BAA0E9E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0" name="直線コネクタ 9699">
                      <a:extLst>
                        <a:ext uri="{FF2B5EF4-FFF2-40B4-BE49-F238E27FC236}">
                          <a16:creationId xmlns:a16="http://schemas.microsoft.com/office/drawing/2014/main" id="{A45D27D9-E9DD-B660-19C1-48877AC239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1" name="直線コネクタ 9700">
                      <a:extLst>
                        <a:ext uri="{FF2B5EF4-FFF2-40B4-BE49-F238E27FC236}">
                          <a16:creationId xmlns:a16="http://schemas.microsoft.com/office/drawing/2014/main" id="{0482B3EE-5D35-2447-10F9-F3F34B8805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2" name="直線コネクタ 9701">
                      <a:extLst>
                        <a:ext uri="{FF2B5EF4-FFF2-40B4-BE49-F238E27FC236}">
                          <a16:creationId xmlns:a16="http://schemas.microsoft.com/office/drawing/2014/main" id="{560CB66F-BB3B-A803-D7B3-EC401178EF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3" name="直線コネクタ 9702">
                      <a:extLst>
                        <a:ext uri="{FF2B5EF4-FFF2-40B4-BE49-F238E27FC236}">
                          <a16:creationId xmlns:a16="http://schemas.microsoft.com/office/drawing/2014/main" id="{72B4FA5F-380E-F3A6-480A-178F7F8160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4" name="直線コネクタ 9703">
                      <a:extLst>
                        <a:ext uri="{FF2B5EF4-FFF2-40B4-BE49-F238E27FC236}">
                          <a16:creationId xmlns:a16="http://schemas.microsoft.com/office/drawing/2014/main" id="{4E1C312F-3323-165B-7DB5-20ADBEEFA7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5" name="直線コネクタ 9704">
                      <a:extLst>
                        <a:ext uri="{FF2B5EF4-FFF2-40B4-BE49-F238E27FC236}">
                          <a16:creationId xmlns:a16="http://schemas.microsoft.com/office/drawing/2014/main" id="{4AC5BF22-B567-EC2F-907E-1968176235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673" name="グループ化 9672">
                    <a:extLst>
                      <a:ext uri="{FF2B5EF4-FFF2-40B4-BE49-F238E27FC236}">
                        <a16:creationId xmlns:a16="http://schemas.microsoft.com/office/drawing/2014/main" id="{C3CF0AA4-8D64-59C7-D1C0-2EED8706C098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674" name="直線コネクタ 9673">
                      <a:extLst>
                        <a:ext uri="{FF2B5EF4-FFF2-40B4-BE49-F238E27FC236}">
                          <a16:creationId xmlns:a16="http://schemas.microsoft.com/office/drawing/2014/main" id="{3E0AF25E-D02F-714A-DC37-A081F9253A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5" name="直線コネクタ 9674">
                      <a:extLst>
                        <a:ext uri="{FF2B5EF4-FFF2-40B4-BE49-F238E27FC236}">
                          <a16:creationId xmlns:a16="http://schemas.microsoft.com/office/drawing/2014/main" id="{88F5DA96-8181-9F9D-9682-158D9A508F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6" name="直線コネクタ 9675">
                      <a:extLst>
                        <a:ext uri="{FF2B5EF4-FFF2-40B4-BE49-F238E27FC236}">
                          <a16:creationId xmlns:a16="http://schemas.microsoft.com/office/drawing/2014/main" id="{9348E384-57BB-2EA9-9D5C-8606DE08E76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7" name="直線コネクタ 9676">
                      <a:extLst>
                        <a:ext uri="{FF2B5EF4-FFF2-40B4-BE49-F238E27FC236}">
                          <a16:creationId xmlns:a16="http://schemas.microsoft.com/office/drawing/2014/main" id="{ABB49EBA-4921-ABA2-28B3-7A6824079A4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8" name="直線コネクタ 9677">
                      <a:extLst>
                        <a:ext uri="{FF2B5EF4-FFF2-40B4-BE49-F238E27FC236}">
                          <a16:creationId xmlns:a16="http://schemas.microsoft.com/office/drawing/2014/main" id="{82A58B43-F09B-31D4-B418-497C58BCC1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9" name="直線コネクタ 9678">
                      <a:extLst>
                        <a:ext uri="{FF2B5EF4-FFF2-40B4-BE49-F238E27FC236}">
                          <a16:creationId xmlns:a16="http://schemas.microsoft.com/office/drawing/2014/main" id="{4D8A08C0-A7D4-4107-0364-F059047CBC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0" name="直線コネクタ 9679">
                      <a:extLst>
                        <a:ext uri="{FF2B5EF4-FFF2-40B4-BE49-F238E27FC236}">
                          <a16:creationId xmlns:a16="http://schemas.microsoft.com/office/drawing/2014/main" id="{675E4E4E-D2C7-9B93-C05B-7A03AF0BC1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1" name="直線コネクタ 9680">
                      <a:extLst>
                        <a:ext uri="{FF2B5EF4-FFF2-40B4-BE49-F238E27FC236}">
                          <a16:creationId xmlns:a16="http://schemas.microsoft.com/office/drawing/2014/main" id="{1819FF28-EDEB-CF1B-82CE-9E539442AE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2" name="直線コネクタ 9681">
                      <a:extLst>
                        <a:ext uri="{FF2B5EF4-FFF2-40B4-BE49-F238E27FC236}">
                          <a16:creationId xmlns:a16="http://schemas.microsoft.com/office/drawing/2014/main" id="{BFFF4518-F0B2-48FC-2FA0-629C5FDF9FC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3" name="直線コネクタ 9682">
                      <a:extLst>
                        <a:ext uri="{FF2B5EF4-FFF2-40B4-BE49-F238E27FC236}">
                          <a16:creationId xmlns:a16="http://schemas.microsoft.com/office/drawing/2014/main" id="{3AC34353-E0D9-E7F9-1D58-BF6F484D65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4" name="直線コネクタ 9683">
                      <a:extLst>
                        <a:ext uri="{FF2B5EF4-FFF2-40B4-BE49-F238E27FC236}">
                          <a16:creationId xmlns:a16="http://schemas.microsoft.com/office/drawing/2014/main" id="{B41A17CC-6347-842D-77FA-7DFB15A42DD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5" name="直線コネクタ 9684">
                      <a:extLst>
                        <a:ext uri="{FF2B5EF4-FFF2-40B4-BE49-F238E27FC236}">
                          <a16:creationId xmlns:a16="http://schemas.microsoft.com/office/drawing/2014/main" id="{4AC17B21-838A-B9CF-1E19-1C5D7325E4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6" name="直線コネクタ 9685">
                      <a:extLst>
                        <a:ext uri="{FF2B5EF4-FFF2-40B4-BE49-F238E27FC236}">
                          <a16:creationId xmlns:a16="http://schemas.microsoft.com/office/drawing/2014/main" id="{8DC3A207-2D52-74F0-8E21-D1AB55CC92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7" name="直線コネクタ 9686">
                      <a:extLst>
                        <a:ext uri="{FF2B5EF4-FFF2-40B4-BE49-F238E27FC236}">
                          <a16:creationId xmlns:a16="http://schemas.microsoft.com/office/drawing/2014/main" id="{AD0BEC1F-25CB-5FEC-F4C9-A9712B927E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8" name="直線コネクタ 9687">
                      <a:extLst>
                        <a:ext uri="{FF2B5EF4-FFF2-40B4-BE49-F238E27FC236}">
                          <a16:creationId xmlns:a16="http://schemas.microsoft.com/office/drawing/2014/main" id="{46496D48-0291-4326-8432-40DCC999CC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9" name="直線コネクタ 9688">
                      <a:extLst>
                        <a:ext uri="{FF2B5EF4-FFF2-40B4-BE49-F238E27FC236}">
                          <a16:creationId xmlns:a16="http://schemas.microsoft.com/office/drawing/2014/main" id="{C0E82857-6FD4-E473-EE25-3E0184967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640" name="グループ化 9639">
                  <a:extLst>
                    <a:ext uri="{FF2B5EF4-FFF2-40B4-BE49-F238E27FC236}">
                      <a16:creationId xmlns:a16="http://schemas.microsoft.com/office/drawing/2014/main" id="{A23F75B2-67B9-2ECE-BA62-9237D30810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62" name="直線コネクタ 9661">
                    <a:extLst>
                      <a:ext uri="{FF2B5EF4-FFF2-40B4-BE49-F238E27FC236}">
                        <a16:creationId xmlns:a16="http://schemas.microsoft.com/office/drawing/2014/main" id="{B332E056-8CA1-E8CC-B4B6-BB27C6A2D6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3" name="直線コネクタ 9662">
                    <a:extLst>
                      <a:ext uri="{FF2B5EF4-FFF2-40B4-BE49-F238E27FC236}">
                        <a16:creationId xmlns:a16="http://schemas.microsoft.com/office/drawing/2014/main" id="{7F420381-CA4C-B6C0-AF3E-614D9CF1BF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4" name="直線コネクタ 9663">
                    <a:extLst>
                      <a:ext uri="{FF2B5EF4-FFF2-40B4-BE49-F238E27FC236}">
                        <a16:creationId xmlns:a16="http://schemas.microsoft.com/office/drawing/2014/main" id="{49913F98-F094-5313-1E9A-CF43E7592D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5" name="直線コネクタ 9664">
                    <a:extLst>
                      <a:ext uri="{FF2B5EF4-FFF2-40B4-BE49-F238E27FC236}">
                        <a16:creationId xmlns:a16="http://schemas.microsoft.com/office/drawing/2014/main" id="{D1962683-8DFE-9B72-BE62-D3008B633E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6" name="直線コネクタ 9665">
                    <a:extLst>
                      <a:ext uri="{FF2B5EF4-FFF2-40B4-BE49-F238E27FC236}">
                        <a16:creationId xmlns:a16="http://schemas.microsoft.com/office/drawing/2014/main" id="{C787B990-EDAA-AFEE-E658-F91A31D5FF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7" name="直線コネクタ 9666">
                    <a:extLst>
                      <a:ext uri="{FF2B5EF4-FFF2-40B4-BE49-F238E27FC236}">
                        <a16:creationId xmlns:a16="http://schemas.microsoft.com/office/drawing/2014/main" id="{39950AA4-4800-1E0C-32F4-D1348CBFF0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1" name="グループ化 9640">
                  <a:extLst>
                    <a:ext uri="{FF2B5EF4-FFF2-40B4-BE49-F238E27FC236}">
                      <a16:creationId xmlns:a16="http://schemas.microsoft.com/office/drawing/2014/main" id="{A534C582-D03B-FC2D-C575-6EEED61397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6" name="直線コネクタ 9655">
                    <a:extLst>
                      <a:ext uri="{FF2B5EF4-FFF2-40B4-BE49-F238E27FC236}">
                        <a16:creationId xmlns:a16="http://schemas.microsoft.com/office/drawing/2014/main" id="{CBF6D9B8-9C7C-D51C-C838-839A9FD02A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7" name="直線コネクタ 9656">
                    <a:extLst>
                      <a:ext uri="{FF2B5EF4-FFF2-40B4-BE49-F238E27FC236}">
                        <a16:creationId xmlns:a16="http://schemas.microsoft.com/office/drawing/2014/main" id="{1B686F70-9044-7298-1FB6-B79EF304A2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8" name="直線コネクタ 9657">
                    <a:extLst>
                      <a:ext uri="{FF2B5EF4-FFF2-40B4-BE49-F238E27FC236}">
                        <a16:creationId xmlns:a16="http://schemas.microsoft.com/office/drawing/2014/main" id="{9835706D-D183-4A99-CE29-74AB5898B6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9" name="直線コネクタ 9658">
                    <a:extLst>
                      <a:ext uri="{FF2B5EF4-FFF2-40B4-BE49-F238E27FC236}">
                        <a16:creationId xmlns:a16="http://schemas.microsoft.com/office/drawing/2014/main" id="{EB480FB7-1955-ADDF-3317-8003CFDB31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0" name="直線コネクタ 9659">
                    <a:extLst>
                      <a:ext uri="{FF2B5EF4-FFF2-40B4-BE49-F238E27FC236}">
                        <a16:creationId xmlns:a16="http://schemas.microsoft.com/office/drawing/2014/main" id="{9B8F528D-FFDB-3037-34BD-DDD42DFF74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61" name="直線コネクタ 9660">
                    <a:extLst>
                      <a:ext uri="{FF2B5EF4-FFF2-40B4-BE49-F238E27FC236}">
                        <a16:creationId xmlns:a16="http://schemas.microsoft.com/office/drawing/2014/main" id="{2770C5E8-A072-C7B9-83A3-F4AF60228C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2" name="グループ化 9641">
                  <a:extLst>
                    <a:ext uri="{FF2B5EF4-FFF2-40B4-BE49-F238E27FC236}">
                      <a16:creationId xmlns:a16="http://schemas.microsoft.com/office/drawing/2014/main" id="{1C3699F9-5472-E373-5508-CEC7540E10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50" name="直線コネクタ 9649">
                    <a:extLst>
                      <a:ext uri="{FF2B5EF4-FFF2-40B4-BE49-F238E27FC236}">
                        <a16:creationId xmlns:a16="http://schemas.microsoft.com/office/drawing/2014/main" id="{50633977-5739-E3E1-39DD-5E1663C5CF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1" name="直線コネクタ 9650">
                    <a:extLst>
                      <a:ext uri="{FF2B5EF4-FFF2-40B4-BE49-F238E27FC236}">
                        <a16:creationId xmlns:a16="http://schemas.microsoft.com/office/drawing/2014/main" id="{746F5907-FED9-0201-EC00-3435ACF82E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2" name="直線コネクタ 9651">
                    <a:extLst>
                      <a:ext uri="{FF2B5EF4-FFF2-40B4-BE49-F238E27FC236}">
                        <a16:creationId xmlns:a16="http://schemas.microsoft.com/office/drawing/2014/main" id="{58D39D88-2BB1-29D4-7BD1-8A91D0E067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3" name="直線コネクタ 9652">
                    <a:extLst>
                      <a:ext uri="{FF2B5EF4-FFF2-40B4-BE49-F238E27FC236}">
                        <a16:creationId xmlns:a16="http://schemas.microsoft.com/office/drawing/2014/main" id="{CA074716-AAA8-BBCE-AFB1-D685C2DF5A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4" name="直線コネクタ 9653">
                    <a:extLst>
                      <a:ext uri="{FF2B5EF4-FFF2-40B4-BE49-F238E27FC236}">
                        <a16:creationId xmlns:a16="http://schemas.microsoft.com/office/drawing/2014/main" id="{2F649D21-002E-2FCD-8A72-93D207BF591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55" name="直線コネクタ 9654">
                    <a:extLst>
                      <a:ext uri="{FF2B5EF4-FFF2-40B4-BE49-F238E27FC236}">
                        <a16:creationId xmlns:a16="http://schemas.microsoft.com/office/drawing/2014/main" id="{5D45AD78-9C3F-F409-9CF4-6526B737FB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643" name="グループ化 9642">
                  <a:extLst>
                    <a:ext uri="{FF2B5EF4-FFF2-40B4-BE49-F238E27FC236}">
                      <a16:creationId xmlns:a16="http://schemas.microsoft.com/office/drawing/2014/main" id="{B54EEF95-E4C9-9230-3915-0CDCE3AD91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644" name="直線コネクタ 9643">
                    <a:extLst>
                      <a:ext uri="{FF2B5EF4-FFF2-40B4-BE49-F238E27FC236}">
                        <a16:creationId xmlns:a16="http://schemas.microsoft.com/office/drawing/2014/main" id="{B6CB7D23-E346-6FB3-4478-05A3B094AB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5" name="直線コネクタ 9644">
                    <a:extLst>
                      <a:ext uri="{FF2B5EF4-FFF2-40B4-BE49-F238E27FC236}">
                        <a16:creationId xmlns:a16="http://schemas.microsoft.com/office/drawing/2014/main" id="{45FE19D2-D3CD-4772-D672-D45C630653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6" name="直線コネクタ 9645">
                    <a:extLst>
                      <a:ext uri="{FF2B5EF4-FFF2-40B4-BE49-F238E27FC236}">
                        <a16:creationId xmlns:a16="http://schemas.microsoft.com/office/drawing/2014/main" id="{694C2AA3-1E4B-B24A-F117-F70EC62AAC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7" name="直線コネクタ 9646">
                    <a:extLst>
                      <a:ext uri="{FF2B5EF4-FFF2-40B4-BE49-F238E27FC236}">
                        <a16:creationId xmlns:a16="http://schemas.microsoft.com/office/drawing/2014/main" id="{FA68A718-6B8D-DB73-C7FE-09309C21C4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8" name="直線コネクタ 9647">
                    <a:extLst>
                      <a:ext uri="{FF2B5EF4-FFF2-40B4-BE49-F238E27FC236}">
                        <a16:creationId xmlns:a16="http://schemas.microsoft.com/office/drawing/2014/main" id="{08407DD9-66D4-B067-4EF4-741AA35E27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49" name="直線コネクタ 9648">
                    <a:extLst>
                      <a:ext uri="{FF2B5EF4-FFF2-40B4-BE49-F238E27FC236}">
                        <a16:creationId xmlns:a16="http://schemas.microsoft.com/office/drawing/2014/main" id="{BE4E54F2-F3F0-D623-C38C-35EAA1A835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1" name="グループ化 9070">
                <a:extLst>
                  <a:ext uri="{FF2B5EF4-FFF2-40B4-BE49-F238E27FC236}">
                    <a16:creationId xmlns:a16="http://schemas.microsoft.com/office/drawing/2014/main" id="{B773E196-148D-5DA6-D8B9-EE816DB54C99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450" name="正方形/長方形 9449">
                  <a:extLst>
                    <a:ext uri="{FF2B5EF4-FFF2-40B4-BE49-F238E27FC236}">
                      <a16:creationId xmlns:a16="http://schemas.microsoft.com/office/drawing/2014/main" id="{EDFA389A-A9A9-E154-09EA-7CD8A3BFB57B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451" name="グループ化 9450">
                  <a:extLst>
                    <a:ext uri="{FF2B5EF4-FFF2-40B4-BE49-F238E27FC236}">
                      <a16:creationId xmlns:a16="http://schemas.microsoft.com/office/drawing/2014/main" id="{AB12BC01-EC93-2114-93A5-E8264CD03AD1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480" name="グループ化 9479">
                    <a:extLst>
                      <a:ext uri="{FF2B5EF4-FFF2-40B4-BE49-F238E27FC236}">
                        <a16:creationId xmlns:a16="http://schemas.microsoft.com/office/drawing/2014/main" id="{DA8F62C6-E4E3-7F59-AADA-D038AF6CC9A7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620" name="正方形/長方形 9619">
                      <a:extLst>
                        <a:ext uri="{FF2B5EF4-FFF2-40B4-BE49-F238E27FC236}">
                          <a16:creationId xmlns:a16="http://schemas.microsoft.com/office/drawing/2014/main" id="{D1F20F1C-3509-EA2C-2F63-609BFC6772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1" name="グループ化 9620">
                      <a:extLst>
                        <a:ext uri="{FF2B5EF4-FFF2-40B4-BE49-F238E27FC236}">
                          <a16:creationId xmlns:a16="http://schemas.microsoft.com/office/drawing/2014/main" id="{6F2FF267-1ED7-814E-6028-0B8B0CEFBB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6" name="正方形/長方形 9635">
                        <a:extLst>
                          <a:ext uri="{FF2B5EF4-FFF2-40B4-BE49-F238E27FC236}">
                            <a16:creationId xmlns:a16="http://schemas.microsoft.com/office/drawing/2014/main" id="{DAF21A1C-4CA7-48AB-9FC9-2658E5E57E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7" name="正方形/長方形 9636">
                        <a:extLst>
                          <a:ext uri="{FF2B5EF4-FFF2-40B4-BE49-F238E27FC236}">
                            <a16:creationId xmlns:a16="http://schemas.microsoft.com/office/drawing/2014/main" id="{05B69728-D293-3CA7-405F-FB52A74ED11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622" name="グループ化 9621">
                      <a:extLst>
                        <a:ext uri="{FF2B5EF4-FFF2-40B4-BE49-F238E27FC236}">
                          <a16:creationId xmlns:a16="http://schemas.microsoft.com/office/drawing/2014/main" id="{54543853-F686-55A4-9C64-F83077F6D9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632" name="正方形/長方形 9631">
                        <a:extLst>
                          <a:ext uri="{FF2B5EF4-FFF2-40B4-BE49-F238E27FC236}">
                            <a16:creationId xmlns:a16="http://schemas.microsoft.com/office/drawing/2014/main" id="{847442EB-AB8C-A9F7-58D0-8071C345642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633" name="グループ化 9632">
                        <a:extLst>
                          <a:ext uri="{FF2B5EF4-FFF2-40B4-BE49-F238E27FC236}">
                            <a16:creationId xmlns:a16="http://schemas.microsoft.com/office/drawing/2014/main" id="{63521726-DED5-594F-0579-1415B57056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634" name="正方形/長方形 9633">
                          <a:extLst>
                            <a:ext uri="{FF2B5EF4-FFF2-40B4-BE49-F238E27FC236}">
                              <a16:creationId xmlns:a16="http://schemas.microsoft.com/office/drawing/2014/main" id="{9BB83F4A-1A69-8082-F28F-44A5F1141B8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635" name="正方形/長方形 9634">
                          <a:extLst>
                            <a:ext uri="{FF2B5EF4-FFF2-40B4-BE49-F238E27FC236}">
                              <a16:creationId xmlns:a16="http://schemas.microsoft.com/office/drawing/2014/main" id="{1088FB69-1C04-44FE-F8B5-8699DAEEF33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623" name="正方形/長方形 9622">
                      <a:extLst>
                        <a:ext uri="{FF2B5EF4-FFF2-40B4-BE49-F238E27FC236}">
                          <a16:creationId xmlns:a16="http://schemas.microsoft.com/office/drawing/2014/main" id="{9170BC55-D591-C0DC-0E35-46FCC6B2AB6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4" name="グループ化 9623">
                      <a:extLst>
                        <a:ext uri="{FF2B5EF4-FFF2-40B4-BE49-F238E27FC236}">
                          <a16:creationId xmlns:a16="http://schemas.microsoft.com/office/drawing/2014/main" id="{E8CD7B36-5531-63BE-ACB6-2E315C68DD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30" name="正方形/長方形 9629">
                        <a:extLst>
                          <a:ext uri="{FF2B5EF4-FFF2-40B4-BE49-F238E27FC236}">
                            <a16:creationId xmlns:a16="http://schemas.microsoft.com/office/drawing/2014/main" id="{E1D0FACA-EA50-1547-FC02-D0DC696D7D6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31" name="正方形/長方形 9630">
                        <a:extLst>
                          <a:ext uri="{FF2B5EF4-FFF2-40B4-BE49-F238E27FC236}">
                            <a16:creationId xmlns:a16="http://schemas.microsoft.com/office/drawing/2014/main" id="{496EC11A-ED2E-3493-6B9E-DAF95B4C832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5" name="正方形/長方形 9624">
                      <a:extLst>
                        <a:ext uri="{FF2B5EF4-FFF2-40B4-BE49-F238E27FC236}">
                          <a16:creationId xmlns:a16="http://schemas.microsoft.com/office/drawing/2014/main" id="{C8FF4F07-3F72-36C4-2195-C4C3A8A85FA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626" name="グループ化 9625">
                      <a:extLst>
                        <a:ext uri="{FF2B5EF4-FFF2-40B4-BE49-F238E27FC236}">
                          <a16:creationId xmlns:a16="http://schemas.microsoft.com/office/drawing/2014/main" id="{29086986-1007-D71B-1244-CA572DCF62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628" name="正方形/長方形 9627">
                        <a:extLst>
                          <a:ext uri="{FF2B5EF4-FFF2-40B4-BE49-F238E27FC236}">
                            <a16:creationId xmlns:a16="http://schemas.microsoft.com/office/drawing/2014/main" id="{ACD9B44F-4518-0BB2-AA5B-5BB3587E485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629" name="正方形/長方形 9628">
                        <a:extLst>
                          <a:ext uri="{FF2B5EF4-FFF2-40B4-BE49-F238E27FC236}">
                            <a16:creationId xmlns:a16="http://schemas.microsoft.com/office/drawing/2014/main" id="{4CA42CCD-74AD-0A8F-4B77-D8D7E1CCD7E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627" name="正方形/長方形 9626">
                      <a:extLst>
                        <a:ext uri="{FF2B5EF4-FFF2-40B4-BE49-F238E27FC236}">
                          <a16:creationId xmlns:a16="http://schemas.microsoft.com/office/drawing/2014/main" id="{D187F026-4B1F-EC00-DF69-F3F89B50EF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481" name="グループ化 9480">
                    <a:extLst>
                      <a:ext uri="{FF2B5EF4-FFF2-40B4-BE49-F238E27FC236}">
                        <a16:creationId xmlns:a16="http://schemas.microsoft.com/office/drawing/2014/main" id="{9E66B04A-B92B-3685-CA70-53CAA1E5485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86" name="グループ化 9585">
                      <a:extLst>
                        <a:ext uri="{FF2B5EF4-FFF2-40B4-BE49-F238E27FC236}">
                          <a16:creationId xmlns:a16="http://schemas.microsoft.com/office/drawing/2014/main" id="{7FEC7FAD-9C72-4B99-532A-C81BC3E97B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604" name="直線コネクタ 9603">
                        <a:extLst>
                          <a:ext uri="{FF2B5EF4-FFF2-40B4-BE49-F238E27FC236}">
                            <a16:creationId xmlns:a16="http://schemas.microsoft.com/office/drawing/2014/main" id="{DF54762D-78B4-1F95-5083-5C9C2F175C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5" name="直線コネクタ 9604">
                        <a:extLst>
                          <a:ext uri="{FF2B5EF4-FFF2-40B4-BE49-F238E27FC236}">
                            <a16:creationId xmlns:a16="http://schemas.microsoft.com/office/drawing/2014/main" id="{A94E57BC-26FD-B755-40C6-75795074D0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6" name="直線コネクタ 9605">
                        <a:extLst>
                          <a:ext uri="{FF2B5EF4-FFF2-40B4-BE49-F238E27FC236}">
                            <a16:creationId xmlns:a16="http://schemas.microsoft.com/office/drawing/2014/main" id="{E67AF348-82BF-0C68-FDF4-D3AF28E9A7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7" name="直線コネクタ 9606">
                        <a:extLst>
                          <a:ext uri="{FF2B5EF4-FFF2-40B4-BE49-F238E27FC236}">
                            <a16:creationId xmlns:a16="http://schemas.microsoft.com/office/drawing/2014/main" id="{13BFE553-F887-22D9-4FD2-0912759974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8" name="直線コネクタ 9607">
                        <a:extLst>
                          <a:ext uri="{FF2B5EF4-FFF2-40B4-BE49-F238E27FC236}">
                            <a16:creationId xmlns:a16="http://schemas.microsoft.com/office/drawing/2014/main" id="{12C640EC-B506-91E5-508F-394B8832FE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9" name="直線コネクタ 9608">
                        <a:extLst>
                          <a:ext uri="{FF2B5EF4-FFF2-40B4-BE49-F238E27FC236}">
                            <a16:creationId xmlns:a16="http://schemas.microsoft.com/office/drawing/2014/main" id="{7D286F58-966B-95B3-87CE-D1153D2DED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0" name="直線コネクタ 9609">
                        <a:extLst>
                          <a:ext uri="{FF2B5EF4-FFF2-40B4-BE49-F238E27FC236}">
                            <a16:creationId xmlns:a16="http://schemas.microsoft.com/office/drawing/2014/main" id="{7BC227F6-EC07-4B5C-5156-0DC4037336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1" name="直線コネクタ 9610">
                        <a:extLst>
                          <a:ext uri="{FF2B5EF4-FFF2-40B4-BE49-F238E27FC236}">
                            <a16:creationId xmlns:a16="http://schemas.microsoft.com/office/drawing/2014/main" id="{33F58C95-52C8-AE5D-74B5-D6C05EF224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2" name="直線コネクタ 9611">
                        <a:extLst>
                          <a:ext uri="{FF2B5EF4-FFF2-40B4-BE49-F238E27FC236}">
                            <a16:creationId xmlns:a16="http://schemas.microsoft.com/office/drawing/2014/main" id="{F3D7BD42-B529-319F-667D-B70D2B3795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3" name="直線コネクタ 9612">
                        <a:extLst>
                          <a:ext uri="{FF2B5EF4-FFF2-40B4-BE49-F238E27FC236}">
                            <a16:creationId xmlns:a16="http://schemas.microsoft.com/office/drawing/2014/main" id="{011CF303-DB6A-BE52-C21A-5DFDC1D214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4" name="直線コネクタ 9613">
                        <a:extLst>
                          <a:ext uri="{FF2B5EF4-FFF2-40B4-BE49-F238E27FC236}">
                            <a16:creationId xmlns:a16="http://schemas.microsoft.com/office/drawing/2014/main" id="{A1FC940F-A57F-B35E-D67F-26B5AED0DB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5" name="直線コネクタ 9614">
                        <a:extLst>
                          <a:ext uri="{FF2B5EF4-FFF2-40B4-BE49-F238E27FC236}">
                            <a16:creationId xmlns:a16="http://schemas.microsoft.com/office/drawing/2014/main" id="{DEFBFA02-69E0-7AB6-C5C5-C50583CFD9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6" name="直線コネクタ 9615">
                        <a:extLst>
                          <a:ext uri="{FF2B5EF4-FFF2-40B4-BE49-F238E27FC236}">
                            <a16:creationId xmlns:a16="http://schemas.microsoft.com/office/drawing/2014/main" id="{5C30D8C4-B318-CABD-71AF-FC31FC1F17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7" name="直線コネクタ 9616">
                        <a:extLst>
                          <a:ext uri="{FF2B5EF4-FFF2-40B4-BE49-F238E27FC236}">
                            <a16:creationId xmlns:a16="http://schemas.microsoft.com/office/drawing/2014/main" id="{E23ACD52-CD3B-135C-66D0-5D4830B502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8" name="直線コネクタ 9617">
                        <a:extLst>
                          <a:ext uri="{FF2B5EF4-FFF2-40B4-BE49-F238E27FC236}">
                            <a16:creationId xmlns:a16="http://schemas.microsoft.com/office/drawing/2014/main" id="{9D35329D-E1B3-DEF1-AD50-671343BBA3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19" name="直線コネクタ 9618">
                        <a:extLst>
                          <a:ext uri="{FF2B5EF4-FFF2-40B4-BE49-F238E27FC236}">
                            <a16:creationId xmlns:a16="http://schemas.microsoft.com/office/drawing/2014/main" id="{72D0A490-0CFE-77E9-B8E2-3FA3308391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87" name="グループ化 9586">
                      <a:extLst>
                        <a:ext uri="{FF2B5EF4-FFF2-40B4-BE49-F238E27FC236}">
                          <a16:creationId xmlns:a16="http://schemas.microsoft.com/office/drawing/2014/main" id="{3066D5FD-6069-8820-3F66-A73E0F4C23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88" name="直線コネクタ 9587">
                        <a:extLst>
                          <a:ext uri="{FF2B5EF4-FFF2-40B4-BE49-F238E27FC236}">
                            <a16:creationId xmlns:a16="http://schemas.microsoft.com/office/drawing/2014/main" id="{58D1C2E3-A1F3-6CA7-5910-190C305F6B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9" name="直線コネクタ 9588">
                        <a:extLst>
                          <a:ext uri="{FF2B5EF4-FFF2-40B4-BE49-F238E27FC236}">
                            <a16:creationId xmlns:a16="http://schemas.microsoft.com/office/drawing/2014/main" id="{7AC252DE-8265-189D-C4E3-503D46C507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0" name="直線コネクタ 9589">
                        <a:extLst>
                          <a:ext uri="{FF2B5EF4-FFF2-40B4-BE49-F238E27FC236}">
                            <a16:creationId xmlns:a16="http://schemas.microsoft.com/office/drawing/2014/main" id="{DAF626C3-8351-5824-A0F9-DF73EB938A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1" name="直線コネクタ 9590">
                        <a:extLst>
                          <a:ext uri="{FF2B5EF4-FFF2-40B4-BE49-F238E27FC236}">
                            <a16:creationId xmlns:a16="http://schemas.microsoft.com/office/drawing/2014/main" id="{D14F7166-3529-A83A-965E-FF811031E4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2" name="直線コネクタ 9591">
                        <a:extLst>
                          <a:ext uri="{FF2B5EF4-FFF2-40B4-BE49-F238E27FC236}">
                            <a16:creationId xmlns:a16="http://schemas.microsoft.com/office/drawing/2014/main" id="{2B92AA7C-37DE-46C5-7FD7-5A05607A01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3" name="直線コネクタ 9592">
                        <a:extLst>
                          <a:ext uri="{FF2B5EF4-FFF2-40B4-BE49-F238E27FC236}">
                            <a16:creationId xmlns:a16="http://schemas.microsoft.com/office/drawing/2014/main" id="{9B4607F2-C4D1-D35E-320B-F147592120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4" name="直線コネクタ 9593">
                        <a:extLst>
                          <a:ext uri="{FF2B5EF4-FFF2-40B4-BE49-F238E27FC236}">
                            <a16:creationId xmlns:a16="http://schemas.microsoft.com/office/drawing/2014/main" id="{25D4A301-95DB-5574-FC46-AEDFB5CBAD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5" name="直線コネクタ 9594">
                        <a:extLst>
                          <a:ext uri="{FF2B5EF4-FFF2-40B4-BE49-F238E27FC236}">
                            <a16:creationId xmlns:a16="http://schemas.microsoft.com/office/drawing/2014/main" id="{36E3365A-D382-127B-5B05-F4C0D7A698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6" name="直線コネクタ 9595">
                        <a:extLst>
                          <a:ext uri="{FF2B5EF4-FFF2-40B4-BE49-F238E27FC236}">
                            <a16:creationId xmlns:a16="http://schemas.microsoft.com/office/drawing/2014/main" id="{C877ADEB-FE29-5633-1BCE-33827B3DFB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7" name="直線コネクタ 9596">
                        <a:extLst>
                          <a:ext uri="{FF2B5EF4-FFF2-40B4-BE49-F238E27FC236}">
                            <a16:creationId xmlns:a16="http://schemas.microsoft.com/office/drawing/2014/main" id="{A044D56B-B704-24A0-67EA-BE1FD44F38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8" name="直線コネクタ 9597">
                        <a:extLst>
                          <a:ext uri="{FF2B5EF4-FFF2-40B4-BE49-F238E27FC236}">
                            <a16:creationId xmlns:a16="http://schemas.microsoft.com/office/drawing/2014/main" id="{C28A6F00-9AD1-E0E8-1699-799DA55CFB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99" name="直線コネクタ 9598">
                        <a:extLst>
                          <a:ext uri="{FF2B5EF4-FFF2-40B4-BE49-F238E27FC236}">
                            <a16:creationId xmlns:a16="http://schemas.microsoft.com/office/drawing/2014/main" id="{B57EE230-F934-9C11-2B76-6A698570A9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0" name="直線コネクタ 9599">
                        <a:extLst>
                          <a:ext uri="{FF2B5EF4-FFF2-40B4-BE49-F238E27FC236}">
                            <a16:creationId xmlns:a16="http://schemas.microsoft.com/office/drawing/2014/main" id="{BBE36C69-D359-9A77-67C9-0D8F56C682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1" name="直線コネクタ 9600">
                        <a:extLst>
                          <a:ext uri="{FF2B5EF4-FFF2-40B4-BE49-F238E27FC236}">
                            <a16:creationId xmlns:a16="http://schemas.microsoft.com/office/drawing/2014/main" id="{0A1CBE9C-0671-CC7D-95B6-0975881E1D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2" name="直線コネクタ 9601">
                        <a:extLst>
                          <a:ext uri="{FF2B5EF4-FFF2-40B4-BE49-F238E27FC236}">
                            <a16:creationId xmlns:a16="http://schemas.microsoft.com/office/drawing/2014/main" id="{FDD97EBA-98D6-0C62-00B7-12C231159C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603" name="直線コネクタ 9602">
                        <a:extLst>
                          <a:ext uri="{FF2B5EF4-FFF2-40B4-BE49-F238E27FC236}">
                            <a16:creationId xmlns:a16="http://schemas.microsoft.com/office/drawing/2014/main" id="{A8C5B90D-DB49-4D3B-0FD4-C564C81800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2" name="グループ化 9481">
                    <a:extLst>
                      <a:ext uri="{FF2B5EF4-FFF2-40B4-BE49-F238E27FC236}">
                        <a16:creationId xmlns:a16="http://schemas.microsoft.com/office/drawing/2014/main" id="{39EA64D4-EB32-9723-759F-28693B4F2BCC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52" name="グループ化 9551">
                      <a:extLst>
                        <a:ext uri="{FF2B5EF4-FFF2-40B4-BE49-F238E27FC236}">
                          <a16:creationId xmlns:a16="http://schemas.microsoft.com/office/drawing/2014/main" id="{F7523CDB-39D5-823C-CEC9-A3EE5D1F55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70" name="直線コネクタ 9569">
                        <a:extLst>
                          <a:ext uri="{FF2B5EF4-FFF2-40B4-BE49-F238E27FC236}">
                            <a16:creationId xmlns:a16="http://schemas.microsoft.com/office/drawing/2014/main" id="{41B587E4-4814-D340-3D8D-C7A8C85F5F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1" name="直線コネクタ 9570">
                        <a:extLst>
                          <a:ext uri="{FF2B5EF4-FFF2-40B4-BE49-F238E27FC236}">
                            <a16:creationId xmlns:a16="http://schemas.microsoft.com/office/drawing/2014/main" id="{94EC5E81-FB93-EB45-0994-CFE5FA7C49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2" name="直線コネクタ 9571">
                        <a:extLst>
                          <a:ext uri="{FF2B5EF4-FFF2-40B4-BE49-F238E27FC236}">
                            <a16:creationId xmlns:a16="http://schemas.microsoft.com/office/drawing/2014/main" id="{17E05424-59AB-5106-BC13-CED32D2A70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3" name="直線コネクタ 9572">
                        <a:extLst>
                          <a:ext uri="{FF2B5EF4-FFF2-40B4-BE49-F238E27FC236}">
                            <a16:creationId xmlns:a16="http://schemas.microsoft.com/office/drawing/2014/main" id="{BBA34DA1-8FE8-F86F-139F-DAAD5FD5F1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4" name="直線コネクタ 9573">
                        <a:extLst>
                          <a:ext uri="{FF2B5EF4-FFF2-40B4-BE49-F238E27FC236}">
                            <a16:creationId xmlns:a16="http://schemas.microsoft.com/office/drawing/2014/main" id="{ED4058AC-8C38-ECAD-DEC1-AA509CF70F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5" name="直線コネクタ 9574">
                        <a:extLst>
                          <a:ext uri="{FF2B5EF4-FFF2-40B4-BE49-F238E27FC236}">
                            <a16:creationId xmlns:a16="http://schemas.microsoft.com/office/drawing/2014/main" id="{A99AAB3E-6F25-43B7-1287-FDBE4F5D93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6" name="直線コネクタ 9575">
                        <a:extLst>
                          <a:ext uri="{FF2B5EF4-FFF2-40B4-BE49-F238E27FC236}">
                            <a16:creationId xmlns:a16="http://schemas.microsoft.com/office/drawing/2014/main" id="{42A7BF73-E5CF-3615-CA57-F0616CD216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7" name="直線コネクタ 9576">
                        <a:extLst>
                          <a:ext uri="{FF2B5EF4-FFF2-40B4-BE49-F238E27FC236}">
                            <a16:creationId xmlns:a16="http://schemas.microsoft.com/office/drawing/2014/main" id="{78BD7E86-265E-A6CE-46F7-1E0DE4139A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8" name="直線コネクタ 9577">
                        <a:extLst>
                          <a:ext uri="{FF2B5EF4-FFF2-40B4-BE49-F238E27FC236}">
                            <a16:creationId xmlns:a16="http://schemas.microsoft.com/office/drawing/2014/main" id="{9665260A-4AF6-1D60-884D-93817D231E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79" name="直線コネクタ 9578">
                        <a:extLst>
                          <a:ext uri="{FF2B5EF4-FFF2-40B4-BE49-F238E27FC236}">
                            <a16:creationId xmlns:a16="http://schemas.microsoft.com/office/drawing/2014/main" id="{6881E17F-1839-D2F3-F9A4-0CA433FB8F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0" name="直線コネクタ 9579">
                        <a:extLst>
                          <a:ext uri="{FF2B5EF4-FFF2-40B4-BE49-F238E27FC236}">
                            <a16:creationId xmlns:a16="http://schemas.microsoft.com/office/drawing/2014/main" id="{94A8903C-E594-6FCF-D0B0-1DF79E0D47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1" name="直線コネクタ 9580">
                        <a:extLst>
                          <a:ext uri="{FF2B5EF4-FFF2-40B4-BE49-F238E27FC236}">
                            <a16:creationId xmlns:a16="http://schemas.microsoft.com/office/drawing/2014/main" id="{1A19CE16-DF21-4AAF-BA49-887AEC33AF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2" name="直線コネクタ 9581">
                        <a:extLst>
                          <a:ext uri="{FF2B5EF4-FFF2-40B4-BE49-F238E27FC236}">
                            <a16:creationId xmlns:a16="http://schemas.microsoft.com/office/drawing/2014/main" id="{889B1B62-7D95-B469-1B54-BF85A4DDE4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3" name="直線コネクタ 9582">
                        <a:extLst>
                          <a:ext uri="{FF2B5EF4-FFF2-40B4-BE49-F238E27FC236}">
                            <a16:creationId xmlns:a16="http://schemas.microsoft.com/office/drawing/2014/main" id="{C930A225-2057-F620-FA5D-5B08F4AD61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4" name="直線コネクタ 9583">
                        <a:extLst>
                          <a:ext uri="{FF2B5EF4-FFF2-40B4-BE49-F238E27FC236}">
                            <a16:creationId xmlns:a16="http://schemas.microsoft.com/office/drawing/2014/main" id="{1391EE5D-F9D1-C458-54CD-38FB708A47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85" name="直線コネクタ 9584">
                        <a:extLst>
                          <a:ext uri="{FF2B5EF4-FFF2-40B4-BE49-F238E27FC236}">
                            <a16:creationId xmlns:a16="http://schemas.microsoft.com/office/drawing/2014/main" id="{C0FFA87E-2DF7-3B91-EA76-7DE8D8F60C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53" name="グループ化 9552">
                      <a:extLst>
                        <a:ext uri="{FF2B5EF4-FFF2-40B4-BE49-F238E27FC236}">
                          <a16:creationId xmlns:a16="http://schemas.microsoft.com/office/drawing/2014/main" id="{280B6519-00E2-36FE-182B-7DF3DE7982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54" name="直線コネクタ 9553">
                        <a:extLst>
                          <a:ext uri="{FF2B5EF4-FFF2-40B4-BE49-F238E27FC236}">
                            <a16:creationId xmlns:a16="http://schemas.microsoft.com/office/drawing/2014/main" id="{3F0F4B9B-64BD-0390-8B0E-33110B9CA1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5" name="直線コネクタ 9554">
                        <a:extLst>
                          <a:ext uri="{FF2B5EF4-FFF2-40B4-BE49-F238E27FC236}">
                            <a16:creationId xmlns:a16="http://schemas.microsoft.com/office/drawing/2014/main" id="{53FC620D-8D4B-BBD8-195F-7405F3F8A8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6" name="直線コネクタ 9555">
                        <a:extLst>
                          <a:ext uri="{FF2B5EF4-FFF2-40B4-BE49-F238E27FC236}">
                            <a16:creationId xmlns:a16="http://schemas.microsoft.com/office/drawing/2014/main" id="{1F904716-2F1B-8A66-9F03-51F20CCA31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7" name="直線コネクタ 9556">
                        <a:extLst>
                          <a:ext uri="{FF2B5EF4-FFF2-40B4-BE49-F238E27FC236}">
                            <a16:creationId xmlns:a16="http://schemas.microsoft.com/office/drawing/2014/main" id="{7F79F163-9E37-D4CC-161A-84279CA485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8" name="直線コネクタ 9557">
                        <a:extLst>
                          <a:ext uri="{FF2B5EF4-FFF2-40B4-BE49-F238E27FC236}">
                            <a16:creationId xmlns:a16="http://schemas.microsoft.com/office/drawing/2014/main" id="{A481113E-43C8-9F13-A0EF-0823B7A103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9" name="直線コネクタ 9558">
                        <a:extLst>
                          <a:ext uri="{FF2B5EF4-FFF2-40B4-BE49-F238E27FC236}">
                            <a16:creationId xmlns:a16="http://schemas.microsoft.com/office/drawing/2014/main" id="{287FB63D-546A-9423-622C-F4B9EAFB02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0" name="直線コネクタ 9559">
                        <a:extLst>
                          <a:ext uri="{FF2B5EF4-FFF2-40B4-BE49-F238E27FC236}">
                            <a16:creationId xmlns:a16="http://schemas.microsoft.com/office/drawing/2014/main" id="{9C796118-4B02-E9D1-738E-5DF90C1FF9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1" name="直線コネクタ 9560">
                        <a:extLst>
                          <a:ext uri="{FF2B5EF4-FFF2-40B4-BE49-F238E27FC236}">
                            <a16:creationId xmlns:a16="http://schemas.microsoft.com/office/drawing/2014/main" id="{5AB98EBE-4623-39FA-50E9-A9ED0A463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2" name="直線コネクタ 9561">
                        <a:extLst>
                          <a:ext uri="{FF2B5EF4-FFF2-40B4-BE49-F238E27FC236}">
                            <a16:creationId xmlns:a16="http://schemas.microsoft.com/office/drawing/2014/main" id="{C2E60759-940B-DEA6-73A2-247E053054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3" name="直線コネクタ 9562">
                        <a:extLst>
                          <a:ext uri="{FF2B5EF4-FFF2-40B4-BE49-F238E27FC236}">
                            <a16:creationId xmlns:a16="http://schemas.microsoft.com/office/drawing/2014/main" id="{863C23CF-794A-E2B7-374D-B434552252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4" name="直線コネクタ 9563">
                        <a:extLst>
                          <a:ext uri="{FF2B5EF4-FFF2-40B4-BE49-F238E27FC236}">
                            <a16:creationId xmlns:a16="http://schemas.microsoft.com/office/drawing/2014/main" id="{F3A67873-CFC0-BF74-E9D8-1D27BE2FC3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5" name="直線コネクタ 9564">
                        <a:extLst>
                          <a:ext uri="{FF2B5EF4-FFF2-40B4-BE49-F238E27FC236}">
                            <a16:creationId xmlns:a16="http://schemas.microsoft.com/office/drawing/2014/main" id="{4364F0E8-8E93-4A66-4838-2E2B099F12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6" name="直線コネクタ 9565">
                        <a:extLst>
                          <a:ext uri="{FF2B5EF4-FFF2-40B4-BE49-F238E27FC236}">
                            <a16:creationId xmlns:a16="http://schemas.microsoft.com/office/drawing/2014/main" id="{EC2044C7-7603-70DF-A1A6-7A21A76287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7" name="直線コネクタ 9566">
                        <a:extLst>
                          <a:ext uri="{FF2B5EF4-FFF2-40B4-BE49-F238E27FC236}">
                            <a16:creationId xmlns:a16="http://schemas.microsoft.com/office/drawing/2014/main" id="{DA2FBF35-71CC-F9E0-1090-3BB2D6D725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8" name="直線コネクタ 9567">
                        <a:extLst>
                          <a:ext uri="{FF2B5EF4-FFF2-40B4-BE49-F238E27FC236}">
                            <a16:creationId xmlns:a16="http://schemas.microsoft.com/office/drawing/2014/main" id="{47CFBBFB-311A-C40A-004E-BF9E5D75A3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69" name="直線コネクタ 9568">
                        <a:extLst>
                          <a:ext uri="{FF2B5EF4-FFF2-40B4-BE49-F238E27FC236}">
                            <a16:creationId xmlns:a16="http://schemas.microsoft.com/office/drawing/2014/main" id="{EA86780C-8F44-1398-4653-D6E09FB815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3" name="グループ化 9482">
                    <a:extLst>
                      <a:ext uri="{FF2B5EF4-FFF2-40B4-BE49-F238E27FC236}">
                        <a16:creationId xmlns:a16="http://schemas.microsoft.com/office/drawing/2014/main" id="{F1971E38-7391-4F43-C920-A87FB9EB5992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518" name="グループ化 9517">
                      <a:extLst>
                        <a:ext uri="{FF2B5EF4-FFF2-40B4-BE49-F238E27FC236}">
                          <a16:creationId xmlns:a16="http://schemas.microsoft.com/office/drawing/2014/main" id="{D56FFA95-232A-9A67-9F86-0D1F3D16A9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36" name="直線コネクタ 9535">
                        <a:extLst>
                          <a:ext uri="{FF2B5EF4-FFF2-40B4-BE49-F238E27FC236}">
                            <a16:creationId xmlns:a16="http://schemas.microsoft.com/office/drawing/2014/main" id="{266034E4-0401-759F-7B6F-A86DBF9658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7" name="直線コネクタ 9536">
                        <a:extLst>
                          <a:ext uri="{FF2B5EF4-FFF2-40B4-BE49-F238E27FC236}">
                            <a16:creationId xmlns:a16="http://schemas.microsoft.com/office/drawing/2014/main" id="{16CB7ACF-DF4B-3B10-BBEE-6A4A4F9531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8" name="直線コネクタ 9537">
                        <a:extLst>
                          <a:ext uri="{FF2B5EF4-FFF2-40B4-BE49-F238E27FC236}">
                            <a16:creationId xmlns:a16="http://schemas.microsoft.com/office/drawing/2014/main" id="{4602CAFB-BEC2-BE67-1B34-CC6A23C816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9" name="直線コネクタ 9538">
                        <a:extLst>
                          <a:ext uri="{FF2B5EF4-FFF2-40B4-BE49-F238E27FC236}">
                            <a16:creationId xmlns:a16="http://schemas.microsoft.com/office/drawing/2014/main" id="{829E9D71-1189-2A30-B39C-2343A738BC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0" name="直線コネクタ 9539">
                        <a:extLst>
                          <a:ext uri="{FF2B5EF4-FFF2-40B4-BE49-F238E27FC236}">
                            <a16:creationId xmlns:a16="http://schemas.microsoft.com/office/drawing/2014/main" id="{4E15805C-CDD5-E2EE-A4F0-5AF25B041A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1" name="直線コネクタ 9540">
                        <a:extLst>
                          <a:ext uri="{FF2B5EF4-FFF2-40B4-BE49-F238E27FC236}">
                            <a16:creationId xmlns:a16="http://schemas.microsoft.com/office/drawing/2014/main" id="{592E86F8-570D-D4AA-22B4-526BDE89B1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2" name="直線コネクタ 9541">
                        <a:extLst>
                          <a:ext uri="{FF2B5EF4-FFF2-40B4-BE49-F238E27FC236}">
                            <a16:creationId xmlns:a16="http://schemas.microsoft.com/office/drawing/2014/main" id="{08CA6A34-5C0D-3F63-3100-74B6B2A9F5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3" name="直線コネクタ 9542">
                        <a:extLst>
                          <a:ext uri="{FF2B5EF4-FFF2-40B4-BE49-F238E27FC236}">
                            <a16:creationId xmlns:a16="http://schemas.microsoft.com/office/drawing/2014/main" id="{3823A657-0D8A-657A-F7FE-A0BD230EED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4" name="直線コネクタ 9543">
                        <a:extLst>
                          <a:ext uri="{FF2B5EF4-FFF2-40B4-BE49-F238E27FC236}">
                            <a16:creationId xmlns:a16="http://schemas.microsoft.com/office/drawing/2014/main" id="{95860410-8E28-0EF6-BDF2-827C51C65A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5" name="直線コネクタ 9544">
                        <a:extLst>
                          <a:ext uri="{FF2B5EF4-FFF2-40B4-BE49-F238E27FC236}">
                            <a16:creationId xmlns:a16="http://schemas.microsoft.com/office/drawing/2014/main" id="{D5817679-4869-29E3-C57B-F29483FF3B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6" name="直線コネクタ 9545">
                        <a:extLst>
                          <a:ext uri="{FF2B5EF4-FFF2-40B4-BE49-F238E27FC236}">
                            <a16:creationId xmlns:a16="http://schemas.microsoft.com/office/drawing/2014/main" id="{C7D9528C-03BD-46D4-9C38-833E2FDC91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7" name="直線コネクタ 9546">
                        <a:extLst>
                          <a:ext uri="{FF2B5EF4-FFF2-40B4-BE49-F238E27FC236}">
                            <a16:creationId xmlns:a16="http://schemas.microsoft.com/office/drawing/2014/main" id="{4CCDC340-DA91-1893-DC4C-C938BC851F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8" name="直線コネクタ 9547">
                        <a:extLst>
                          <a:ext uri="{FF2B5EF4-FFF2-40B4-BE49-F238E27FC236}">
                            <a16:creationId xmlns:a16="http://schemas.microsoft.com/office/drawing/2014/main" id="{35E414DD-9F90-3AB7-085E-109AA1CE5F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49" name="直線コネクタ 9548">
                        <a:extLst>
                          <a:ext uri="{FF2B5EF4-FFF2-40B4-BE49-F238E27FC236}">
                            <a16:creationId xmlns:a16="http://schemas.microsoft.com/office/drawing/2014/main" id="{88DD9411-7F1A-97CF-AFA2-B9A316C5BC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0" name="直線コネクタ 9549">
                        <a:extLst>
                          <a:ext uri="{FF2B5EF4-FFF2-40B4-BE49-F238E27FC236}">
                            <a16:creationId xmlns:a16="http://schemas.microsoft.com/office/drawing/2014/main" id="{EA06C3BB-5D21-02C5-6783-C461416EA4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51" name="直線コネクタ 9550">
                        <a:extLst>
                          <a:ext uri="{FF2B5EF4-FFF2-40B4-BE49-F238E27FC236}">
                            <a16:creationId xmlns:a16="http://schemas.microsoft.com/office/drawing/2014/main" id="{94E1CD2D-16C6-E36D-A56E-77612C8D71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519" name="グループ化 9518">
                      <a:extLst>
                        <a:ext uri="{FF2B5EF4-FFF2-40B4-BE49-F238E27FC236}">
                          <a16:creationId xmlns:a16="http://schemas.microsoft.com/office/drawing/2014/main" id="{BC871A03-B009-0770-9112-AD7B60ACBF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520" name="直線コネクタ 9519">
                        <a:extLst>
                          <a:ext uri="{FF2B5EF4-FFF2-40B4-BE49-F238E27FC236}">
                            <a16:creationId xmlns:a16="http://schemas.microsoft.com/office/drawing/2014/main" id="{AACA9B89-5E92-6C38-F733-58EB35671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1" name="直線コネクタ 9520">
                        <a:extLst>
                          <a:ext uri="{FF2B5EF4-FFF2-40B4-BE49-F238E27FC236}">
                            <a16:creationId xmlns:a16="http://schemas.microsoft.com/office/drawing/2014/main" id="{D592B798-31F2-4D6E-95F0-6FDB56FC72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2" name="直線コネクタ 9521">
                        <a:extLst>
                          <a:ext uri="{FF2B5EF4-FFF2-40B4-BE49-F238E27FC236}">
                            <a16:creationId xmlns:a16="http://schemas.microsoft.com/office/drawing/2014/main" id="{44D59110-8240-2C02-FD8E-BA77CFC076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3" name="直線コネクタ 9522">
                        <a:extLst>
                          <a:ext uri="{FF2B5EF4-FFF2-40B4-BE49-F238E27FC236}">
                            <a16:creationId xmlns:a16="http://schemas.microsoft.com/office/drawing/2014/main" id="{C5C44B33-BCC7-A8B3-84B4-DFE987C0E9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4" name="直線コネクタ 9523">
                        <a:extLst>
                          <a:ext uri="{FF2B5EF4-FFF2-40B4-BE49-F238E27FC236}">
                            <a16:creationId xmlns:a16="http://schemas.microsoft.com/office/drawing/2014/main" id="{74E8A8A9-7A08-B8DA-4FCD-018C3575E0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5" name="直線コネクタ 9524">
                        <a:extLst>
                          <a:ext uri="{FF2B5EF4-FFF2-40B4-BE49-F238E27FC236}">
                            <a16:creationId xmlns:a16="http://schemas.microsoft.com/office/drawing/2014/main" id="{47F29A65-3618-E3C1-674F-18AA4A2BF4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6" name="直線コネクタ 9525">
                        <a:extLst>
                          <a:ext uri="{FF2B5EF4-FFF2-40B4-BE49-F238E27FC236}">
                            <a16:creationId xmlns:a16="http://schemas.microsoft.com/office/drawing/2014/main" id="{2DDCC7E2-0F95-B9CC-D0FA-9C5B1B05A5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7" name="直線コネクタ 9526">
                        <a:extLst>
                          <a:ext uri="{FF2B5EF4-FFF2-40B4-BE49-F238E27FC236}">
                            <a16:creationId xmlns:a16="http://schemas.microsoft.com/office/drawing/2014/main" id="{20AB3E41-FF0A-49E2-FBB5-6B49B22E4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8" name="直線コネクタ 9527">
                        <a:extLst>
                          <a:ext uri="{FF2B5EF4-FFF2-40B4-BE49-F238E27FC236}">
                            <a16:creationId xmlns:a16="http://schemas.microsoft.com/office/drawing/2014/main" id="{A50BE817-D63F-4867-863E-70505EE142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29" name="直線コネクタ 9528">
                        <a:extLst>
                          <a:ext uri="{FF2B5EF4-FFF2-40B4-BE49-F238E27FC236}">
                            <a16:creationId xmlns:a16="http://schemas.microsoft.com/office/drawing/2014/main" id="{2A831CB9-38A4-FB39-BC10-16EA2BA2E4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0" name="直線コネクタ 9529">
                        <a:extLst>
                          <a:ext uri="{FF2B5EF4-FFF2-40B4-BE49-F238E27FC236}">
                            <a16:creationId xmlns:a16="http://schemas.microsoft.com/office/drawing/2014/main" id="{9FFDEF8E-12EA-C2A6-4457-C6C83AEACB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1" name="直線コネクタ 9530">
                        <a:extLst>
                          <a:ext uri="{FF2B5EF4-FFF2-40B4-BE49-F238E27FC236}">
                            <a16:creationId xmlns:a16="http://schemas.microsoft.com/office/drawing/2014/main" id="{90D4C24C-18CE-93C9-BA5C-B2C9BFA1C2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2" name="直線コネクタ 9531">
                        <a:extLst>
                          <a:ext uri="{FF2B5EF4-FFF2-40B4-BE49-F238E27FC236}">
                            <a16:creationId xmlns:a16="http://schemas.microsoft.com/office/drawing/2014/main" id="{96493F1A-1CC9-E414-C10C-5605205D9E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3" name="直線コネクタ 9532">
                        <a:extLst>
                          <a:ext uri="{FF2B5EF4-FFF2-40B4-BE49-F238E27FC236}">
                            <a16:creationId xmlns:a16="http://schemas.microsoft.com/office/drawing/2014/main" id="{1E58AD24-D723-0DE1-9630-FD52792C30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4" name="直線コネクタ 9533">
                        <a:extLst>
                          <a:ext uri="{FF2B5EF4-FFF2-40B4-BE49-F238E27FC236}">
                            <a16:creationId xmlns:a16="http://schemas.microsoft.com/office/drawing/2014/main" id="{9FF8E14D-6AB0-7522-D081-CD758AD696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535" name="直線コネクタ 9534">
                        <a:extLst>
                          <a:ext uri="{FF2B5EF4-FFF2-40B4-BE49-F238E27FC236}">
                            <a16:creationId xmlns:a16="http://schemas.microsoft.com/office/drawing/2014/main" id="{4A1DFFFE-AA96-9A0A-2861-BA3A85B481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484" name="グループ化 9483">
                    <a:extLst>
                      <a:ext uri="{FF2B5EF4-FFF2-40B4-BE49-F238E27FC236}">
                        <a16:creationId xmlns:a16="http://schemas.microsoft.com/office/drawing/2014/main" id="{58630733-EBB5-3843-BDD4-DE3971DAB405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502" name="直線コネクタ 9501">
                      <a:extLst>
                        <a:ext uri="{FF2B5EF4-FFF2-40B4-BE49-F238E27FC236}">
                          <a16:creationId xmlns:a16="http://schemas.microsoft.com/office/drawing/2014/main" id="{74996A45-C90D-82FD-92AA-44C355B85B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3" name="直線コネクタ 9502">
                      <a:extLst>
                        <a:ext uri="{FF2B5EF4-FFF2-40B4-BE49-F238E27FC236}">
                          <a16:creationId xmlns:a16="http://schemas.microsoft.com/office/drawing/2014/main" id="{CF06E60A-251C-B9E7-6F96-77778CF8000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4" name="直線コネクタ 9503">
                      <a:extLst>
                        <a:ext uri="{FF2B5EF4-FFF2-40B4-BE49-F238E27FC236}">
                          <a16:creationId xmlns:a16="http://schemas.microsoft.com/office/drawing/2014/main" id="{C52880F7-9FC9-2A5C-9C47-1C178C1ABD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5" name="直線コネクタ 9504">
                      <a:extLst>
                        <a:ext uri="{FF2B5EF4-FFF2-40B4-BE49-F238E27FC236}">
                          <a16:creationId xmlns:a16="http://schemas.microsoft.com/office/drawing/2014/main" id="{99C3150C-5830-11C0-6627-9B190334E2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6" name="直線コネクタ 9505">
                      <a:extLst>
                        <a:ext uri="{FF2B5EF4-FFF2-40B4-BE49-F238E27FC236}">
                          <a16:creationId xmlns:a16="http://schemas.microsoft.com/office/drawing/2014/main" id="{8189B5FB-BAD3-0D9D-84CC-1FA6DD5076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7" name="直線コネクタ 9506">
                      <a:extLst>
                        <a:ext uri="{FF2B5EF4-FFF2-40B4-BE49-F238E27FC236}">
                          <a16:creationId xmlns:a16="http://schemas.microsoft.com/office/drawing/2014/main" id="{24CB86C2-F436-F37B-DFC4-9964EA4BFD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8" name="直線コネクタ 9507">
                      <a:extLst>
                        <a:ext uri="{FF2B5EF4-FFF2-40B4-BE49-F238E27FC236}">
                          <a16:creationId xmlns:a16="http://schemas.microsoft.com/office/drawing/2014/main" id="{4F2E233F-C0F4-5925-7C53-91CC4345D0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9" name="直線コネクタ 9508">
                      <a:extLst>
                        <a:ext uri="{FF2B5EF4-FFF2-40B4-BE49-F238E27FC236}">
                          <a16:creationId xmlns:a16="http://schemas.microsoft.com/office/drawing/2014/main" id="{7037C0C4-2C77-D33E-FF95-125F83E094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0" name="直線コネクタ 9509">
                      <a:extLst>
                        <a:ext uri="{FF2B5EF4-FFF2-40B4-BE49-F238E27FC236}">
                          <a16:creationId xmlns:a16="http://schemas.microsoft.com/office/drawing/2014/main" id="{759FF9FB-FBA4-7BDB-AD6E-A517746EF3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1" name="直線コネクタ 9510">
                      <a:extLst>
                        <a:ext uri="{FF2B5EF4-FFF2-40B4-BE49-F238E27FC236}">
                          <a16:creationId xmlns:a16="http://schemas.microsoft.com/office/drawing/2014/main" id="{9D2FDF11-9EFE-645A-A7EA-4115845BCB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2" name="直線コネクタ 9511">
                      <a:extLst>
                        <a:ext uri="{FF2B5EF4-FFF2-40B4-BE49-F238E27FC236}">
                          <a16:creationId xmlns:a16="http://schemas.microsoft.com/office/drawing/2014/main" id="{213CBEC2-B577-D8BC-3A36-60AC88EA06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3" name="直線コネクタ 9512">
                      <a:extLst>
                        <a:ext uri="{FF2B5EF4-FFF2-40B4-BE49-F238E27FC236}">
                          <a16:creationId xmlns:a16="http://schemas.microsoft.com/office/drawing/2014/main" id="{DC4D7D4C-D8D9-8AD9-8AB1-9B07394088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4" name="直線コネクタ 9513">
                      <a:extLst>
                        <a:ext uri="{FF2B5EF4-FFF2-40B4-BE49-F238E27FC236}">
                          <a16:creationId xmlns:a16="http://schemas.microsoft.com/office/drawing/2014/main" id="{7CF751F6-ABFB-5F22-7AED-9573D1656D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5" name="直線コネクタ 9514">
                      <a:extLst>
                        <a:ext uri="{FF2B5EF4-FFF2-40B4-BE49-F238E27FC236}">
                          <a16:creationId xmlns:a16="http://schemas.microsoft.com/office/drawing/2014/main" id="{92458FB0-A9B5-B8F3-CFCC-ADF895F189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6" name="直線コネクタ 9515">
                      <a:extLst>
                        <a:ext uri="{FF2B5EF4-FFF2-40B4-BE49-F238E27FC236}">
                          <a16:creationId xmlns:a16="http://schemas.microsoft.com/office/drawing/2014/main" id="{70BB53AF-CEEB-8519-2A1D-AB231FCE1E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17" name="直線コネクタ 9516">
                      <a:extLst>
                        <a:ext uri="{FF2B5EF4-FFF2-40B4-BE49-F238E27FC236}">
                          <a16:creationId xmlns:a16="http://schemas.microsoft.com/office/drawing/2014/main" id="{0DC14892-B2AF-87BE-A8A7-7DBE2F7CAA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485" name="グループ化 9484">
                    <a:extLst>
                      <a:ext uri="{FF2B5EF4-FFF2-40B4-BE49-F238E27FC236}">
                        <a16:creationId xmlns:a16="http://schemas.microsoft.com/office/drawing/2014/main" id="{056B97D4-8E74-DF4C-7314-94656DEA72D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486" name="直線コネクタ 9485">
                      <a:extLst>
                        <a:ext uri="{FF2B5EF4-FFF2-40B4-BE49-F238E27FC236}">
                          <a16:creationId xmlns:a16="http://schemas.microsoft.com/office/drawing/2014/main" id="{B16D5E30-0205-989D-3D23-A79741EDA17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7" name="直線コネクタ 9486">
                      <a:extLst>
                        <a:ext uri="{FF2B5EF4-FFF2-40B4-BE49-F238E27FC236}">
                          <a16:creationId xmlns:a16="http://schemas.microsoft.com/office/drawing/2014/main" id="{51DE30C9-E27F-C0D9-FC16-00593ABF2A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8" name="直線コネクタ 9487">
                      <a:extLst>
                        <a:ext uri="{FF2B5EF4-FFF2-40B4-BE49-F238E27FC236}">
                          <a16:creationId xmlns:a16="http://schemas.microsoft.com/office/drawing/2014/main" id="{E9B47000-3CE7-5985-3F51-19DB253284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9" name="直線コネクタ 9488">
                      <a:extLst>
                        <a:ext uri="{FF2B5EF4-FFF2-40B4-BE49-F238E27FC236}">
                          <a16:creationId xmlns:a16="http://schemas.microsoft.com/office/drawing/2014/main" id="{E0F37998-A389-C218-1767-294DD358CA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0" name="直線コネクタ 9489">
                      <a:extLst>
                        <a:ext uri="{FF2B5EF4-FFF2-40B4-BE49-F238E27FC236}">
                          <a16:creationId xmlns:a16="http://schemas.microsoft.com/office/drawing/2014/main" id="{E72A6798-6F81-C534-BB7C-C858676168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1" name="直線コネクタ 9490">
                      <a:extLst>
                        <a:ext uri="{FF2B5EF4-FFF2-40B4-BE49-F238E27FC236}">
                          <a16:creationId xmlns:a16="http://schemas.microsoft.com/office/drawing/2014/main" id="{473DF48E-A687-8865-C852-7D3BC0B649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2" name="直線コネクタ 9491">
                      <a:extLst>
                        <a:ext uri="{FF2B5EF4-FFF2-40B4-BE49-F238E27FC236}">
                          <a16:creationId xmlns:a16="http://schemas.microsoft.com/office/drawing/2014/main" id="{F1BACA14-C2B3-F75B-8927-9C24C25914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3" name="直線コネクタ 9492">
                      <a:extLst>
                        <a:ext uri="{FF2B5EF4-FFF2-40B4-BE49-F238E27FC236}">
                          <a16:creationId xmlns:a16="http://schemas.microsoft.com/office/drawing/2014/main" id="{B674ABB0-0263-E648-0EF4-793F1A64C47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4" name="直線コネクタ 9493">
                      <a:extLst>
                        <a:ext uri="{FF2B5EF4-FFF2-40B4-BE49-F238E27FC236}">
                          <a16:creationId xmlns:a16="http://schemas.microsoft.com/office/drawing/2014/main" id="{AE3A6037-8798-CCE2-6471-36EAB21204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5" name="直線コネクタ 9494">
                      <a:extLst>
                        <a:ext uri="{FF2B5EF4-FFF2-40B4-BE49-F238E27FC236}">
                          <a16:creationId xmlns:a16="http://schemas.microsoft.com/office/drawing/2014/main" id="{6F5DEDD7-0CC4-69EA-B8F8-3F0880A226D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6" name="直線コネクタ 9495">
                      <a:extLst>
                        <a:ext uri="{FF2B5EF4-FFF2-40B4-BE49-F238E27FC236}">
                          <a16:creationId xmlns:a16="http://schemas.microsoft.com/office/drawing/2014/main" id="{A6C40DC1-D176-BC75-998B-39C07E975C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7" name="直線コネクタ 9496">
                      <a:extLst>
                        <a:ext uri="{FF2B5EF4-FFF2-40B4-BE49-F238E27FC236}">
                          <a16:creationId xmlns:a16="http://schemas.microsoft.com/office/drawing/2014/main" id="{506A0441-5C81-E0B7-2E9C-271E01DFF2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8" name="直線コネクタ 9497">
                      <a:extLst>
                        <a:ext uri="{FF2B5EF4-FFF2-40B4-BE49-F238E27FC236}">
                          <a16:creationId xmlns:a16="http://schemas.microsoft.com/office/drawing/2014/main" id="{E530E079-9894-6C70-951B-5F389D7F4D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99" name="直線コネクタ 9498">
                      <a:extLst>
                        <a:ext uri="{FF2B5EF4-FFF2-40B4-BE49-F238E27FC236}">
                          <a16:creationId xmlns:a16="http://schemas.microsoft.com/office/drawing/2014/main" id="{4ACBBEFC-6EB0-7E31-B236-AB473CD51C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0" name="直線コネクタ 9499">
                      <a:extLst>
                        <a:ext uri="{FF2B5EF4-FFF2-40B4-BE49-F238E27FC236}">
                          <a16:creationId xmlns:a16="http://schemas.microsoft.com/office/drawing/2014/main" id="{3AD85706-EC12-D654-1B20-DD33E36C4E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01" name="直線コネクタ 9500">
                      <a:extLst>
                        <a:ext uri="{FF2B5EF4-FFF2-40B4-BE49-F238E27FC236}">
                          <a16:creationId xmlns:a16="http://schemas.microsoft.com/office/drawing/2014/main" id="{94BCF0F1-D9B7-327F-E4F1-3F2861DF52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452" name="グループ化 9451">
                  <a:extLst>
                    <a:ext uri="{FF2B5EF4-FFF2-40B4-BE49-F238E27FC236}">
                      <a16:creationId xmlns:a16="http://schemas.microsoft.com/office/drawing/2014/main" id="{DCB41ACE-0C48-581E-BEB9-3A1576ADC3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74" name="直線コネクタ 9473">
                    <a:extLst>
                      <a:ext uri="{FF2B5EF4-FFF2-40B4-BE49-F238E27FC236}">
                        <a16:creationId xmlns:a16="http://schemas.microsoft.com/office/drawing/2014/main" id="{0F77FBC9-B192-9A28-8A5E-17F89A7868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5" name="直線コネクタ 9474">
                    <a:extLst>
                      <a:ext uri="{FF2B5EF4-FFF2-40B4-BE49-F238E27FC236}">
                        <a16:creationId xmlns:a16="http://schemas.microsoft.com/office/drawing/2014/main" id="{CF3C2039-CA3B-7F92-9E13-34C08E1653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6" name="直線コネクタ 9475">
                    <a:extLst>
                      <a:ext uri="{FF2B5EF4-FFF2-40B4-BE49-F238E27FC236}">
                        <a16:creationId xmlns:a16="http://schemas.microsoft.com/office/drawing/2014/main" id="{356EAA62-4293-A5EB-EF8D-B6ADE8A8FB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7" name="直線コネクタ 9476">
                    <a:extLst>
                      <a:ext uri="{FF2B5EF4-FFF2-40B4-BE49-F238E27FC236}">
                        <a16:creationId xmlns:a16="http://schemas.microsoft.com/office/drawing/2014/main" id="{EE55E9F9-991E-3738-E515-8661AEE720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8" name="直線コネクタ 9477">
                    <a:extLst>
                      <a:ext uri="{FF2B5EF4-FFF2-40B4-BE49-F238E27FC236}">
                        <a16:creationId xmlns:a16="http://schemas.microsoft.com/office/drawing/2014/main" id="{8E16A145-EF59-0C7C-02CC-AC5D628C83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9" name="直線コネクタ 9478">
                    <a:extLst>
                      <a:ext uri="{FF2B5EF4-FFF2-40B4-BE49-F238E27FC236}">
                        <a16:creationId xmlns:a16="http://schemas.microsoft.com/office/drawing/2014/main" id="{F4606694-0BD6-5F24-B4D1-EE5E29B6E3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3" name="グループ化 9452">
                  <a:extLst>
                    <a:ext uri="{FF2B5EF4-FFF2-40B4-BE49-F238E27FC236}">
                      <a16:creationId xmlns:a16="http://schemas.microsoft.com/office/drawing/2014/main" id="{D09019B5-AEFF-E8BD-BD88-0431C81312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8" name="直線コネクタ 9467">
                    <a:extLst>
                      <a:ext uri="{FF2B5EF4-FFF2-40B4-BE49-F238E27FC236}">
                        <a16:creationId xmlns:a16="http://schemas.microsoft.com/office/drawing/2014/main" id="{44AF6F56-A517-10FC-7B14-7C2BABDCF3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9" name="直線コネクタ 9468">
                    <a:extLst>
                      <a:ext uri="{FF2B5EF4-FFF2-40B4-BE49-F238E27FC236}">
                        <a16:creationId xmlns:a16="http://schemas.microsoft.com/office/drawing/2014/main" id="{FBCAE61A-1E52-0233-1827-BAEE48A1FD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0" name="直線コネクタ 9469">
                    <a:extLst>
                      <a:ext uri="{FF2B5EF4-FFF2-40B4-BE49-F238E27FC236}">
                        <a16:creationId xmlns:a16="http://schemas.microsoft.com/office/drawing/2014/main" id="{712C2B5B-9DC1-D911-8CCD-FAC2C54979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1" name="直線コネクタ 9470">
                    <a:extLst>
                      <a:ext uri="{FF2B5EF4-FFF2-40B4-BE49-F238E27FC236}">
                        <a16:creationId xmlns:a16="http://schemas.microsoft.com/office/drawing/2014/main" id="{46337C8C-EBDF-487D-3CCB-4DB6956103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2" name="直線コネクタ 9471">
                    <a:extLst>
                      <a:ext uri="{FF2B5EF4-FFF2-40B4-BE49-F238E27FC236}">
                        <a16:creationId xmlns:a16="http://schemas.microsoft.com/office/drawing/2014/main" id="{7C73F83C-E315-A051-D4A5-9639F23808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3" name="直線コネクタ 9472">
                    <a:extLst>
                      <a:ext uri="{FF2B5EF4-FFF2-40B4-BE49-F238E27FC236}">
                        <a16:creationId xmlns:a16="http://schemas.microsoft.com/office/drawing/2014/main" id="{9EC407AF-46ED-8651-8EEC-7AF77F634C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4" name="グループ化 9453">
                  <a:extLst>
                    <a:ext uri="{FF2B5EF4-FFF2-40B4-BE49-F238E27FC236}">
                      <a16:creationId xmlns:a16="http://schemas.microsoft.com/office/drawing/2014/main" id="{3333BA50-4201-AA86-9403-FA74BF4C00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62" name="直線コネクタ 9461">
                    <a:extLst>
                      <a:ext uri="{FF2B5EF4-FFF2-40B4-BE49-F238E27FC236}">
                        <a16:creationId xmlns:a16="http://schemas.microsoft.com/office/drawing/2014/main" id="{34FBE2F4-D048-E41F-764E-4FC968FF06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3" name="直線コネクタ 9462">
                    <a:extLst>
                      <a:ext uri="{FF2B5EF4-FFF2-40B4-BE49-F238E27FC236}">
                        <a16:creationId xmlns:a16="http://schemas.microsoft.com/office/drawing/2014/main" id="{27EA58EE-7129-EFEF-CD39-5D950E783F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4" name="直線コネクタ 9463">
                    <a:extLst>
                      <a:ext uri="{FF2B5EF4-FFF2-40B4-BE49-F238E27FC236}">
                        <a16:creationId xmlns:a16="http://schemas.microsoft.com/office/drawing/2014/main" id="{4A9EAA3B-2415-A10D-3AA7-7770FF301F8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5" name="直線コネクタ 9464">
                    <a:extLst>
                      <a:ext uri="{FF2B5EF4-FFF2-40B4-BE49-F238E27FC236}">
                        <a16:creationId xmlns:a16="http://schemas.microsoft.com/office/drawing/2014/main" id="{4FCE7BB5-47A0-97ED-95F3-1E3A4CE865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6" name="直線コネクタ 9465">
                    <a:extLst>
                      <a:ext uri="{FF2B5EF4-FFF2-40B4-BE49-F238E27FC236}">
                        <a16:creationId xmlns:a16="http://schemas.microsoft.com/office/drawing/2014/main" id="{E42DE51E-756A-521A-250C-9F6E6935991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7" name="直線コネクタ 9466">
                    <a:extLst>
                      <a:ext uri="{FF2B5EF4-FFF2-40B4-BE49-F238E27FC236}">
                        <a16:creationId xmlns:a16="http://schemas.microsoft.com/office/drawing/2014/main" id="{EDA6BEA4-7E21-5B22-7F94-C1605F11A7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455" name="グループ化 9454">
                  <a:extLst>
                    <a:ext uri="{FF2B5EF4-FFF2-40B4-BE49-F238E27FC236}">
                      <a16:creationId xmlns:a16="http://schemas.microsoft.com/office/drawing/2014/main" id="{CD601EAB-ED0E-0C99-82E6-655812F003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456" name="直線コネクタ 9455">
                    <a:extLst>
                      <a:ext uri="{FF2B5EF4-FFF2-40B4-BE49-F238E27FC236}">
                        <a16:creationId xmlns:a16="http://schemas.microsoft.com/office/drawing/2014/main" id="{81CFA333-6277-171A-40CC-570FBCB0A4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7" name="直線コネクタ 9456">
                    <a:extLst>
                      <a:ext uri="{FF2B5EF4-FFF2-40B4-BE49-F238E27FC236}">
                        <a16:creationId xmlns:a16="http://schemas.microsoft.com/office/drawing/2014/main" id="{0D640701-44EC-686B-0999-61979ACA9D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8" name="直線コネクタ 9457">
                    <a:extLst>
                      <a:ext uri="{FF2B5EF4-FFF2-40B4-BE49-F238E27FC236}">
                        <a16:creationId xmlns:a16="http://schemas.microsoft.com/office/drawing/2014/main" id="{7478B72B-51E7-4A17-4735-7B18939B9E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9" name="直線コネクタ 9458">
                    <a:extLst>
                      <a:ext uri="{FF2B5EF4-FFF2-40B4-BE49-F238E27FC236}">
                        <a16:creationId xmlns:a16="http://schemas.microsoft.com/office/drawing/2014/main" id="{27568227-C952-0558-48E4-E6D4691DA3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0" name="直線コネクタ 9459">
                    <a:extLst>
                      <a:ext uri="{FF2B5EF4-FFF2-40B4-BE49-F238E27FC236}">
                        <a16:creationId xmlns:a16="http://schemas.microsoft.com/office/drawing/2014/main" id="{15C56E9D-C73E-B7BB-62E7-BE1FCA228A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1" name="直線コネクタ 9460">
                    <a:extLst>
                      <a:ext uri="{FF2B5EF4-FFF2-40B4-BE49-F238E27FC236}">
                        <a16:creationId xmlns:a16="http://schemas.microsoft.com/office/drawing/2014/main" id="{5BBC1270-6EFF-4CAB-39C1-691C42CCF6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2" name="グループ化 9071">
                <a:extLst>
                  <a:ext uri="{FF2B5EF4-FFF2-40B4-BE49-F238E27FC236}">
                    <a16:creationId xmlns:a16="http://schemas.microsoft.com/office/drawing/2014/main" id="{9AD0E722-FC21-0D97-0BD2-3C4AF74EE5AF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262" name="正方形/長方形 9261">
                  <a:extLst>
                    <a:ext uri="{FF2B5EF4-FFF2-40B4-BE49-F238E27FC236}">
                      <a16:creationId xmlns:a16="http://schemas.microsoft.com/office/drawing/2014/main" id="{58571D43-6DDE-5FE5-6460-19EAE2F4EB19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263" name="グループ化 9262">
                  <a:extLst>
                    <a:ext uri="{FF2B5EF4-FFF2-40B4-BE49-F238E27FC236}">
                      <a16:creationId xmlns:a16="http://schemas.microsoft.com/office/drawing/2014/main" id="{65D57A6E-9F72-F119-E2C6-7587CA69E98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292" name="グループ化 9291">
                    <a:extLst>
                      <a:ext uri="{FF2B5EF4-FFF2-40B4-BE49-F238E27FC236}">
                        <a16:creationId xmlns:a16="http://schemas.microsoft.com/office/drawing/2014/main" id="{0475F6D6-C62E-C3FB-2AEE-8A05E606764D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432" name="正方形/長方形 9431">
                      <a:extLst>
                        <a:ext uri="{FF2B5EF4-FFF2-40B4-BE49-F238E27FC236}">
                          <a16:creationId xmlns:a16="http://schemas.microsoft.com/office/drawing/2014/main" id="{04832A79-F983-87AE-4DF7-781B76A10C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3" name="グループ化 9432">
                      <a:extLst>
                        <a:ext uri="{FF2B5EF4-FFF2-40B4-BE49-F238E27FC236}">
                          <a16:creationId xmlns:a16="http://schemas.microsoft.com/office/drawing/2014/main" id="{7D908FF0-B46F-504E-82E0-5D3C6CF70B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8" name="正方形/長方形 9447">
                        <a:extLst>
                          <a:ext uri="{FF2B5EF4-FFF2-40B4-BE49-F238E27FC236}">
                            <a16:creationId xmlns:a16="http://schemas.microsoft.com/office/drawing/2014/main" id="{C6B62CDF-2185-9A90-1383-01E9B92BDC4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9" name="正方形/長方形 9448">
                        <a:extLst>
                          <a:ext uri="{FF2B5EF4-FFF2-40B4-BE49-F238E27FC236}">
                            <a16:creationId xmlns:a16="http://schemas.microsoft.com/office/drawing/2014/main" id="{B6CBE29F-2607-FB6A-04AD-ADFAC33463A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434" name="グループ化 9433">
                      <a:extLst>
                        <a:ext uri="{FF2B5EF4-FFF2-40B4-BE49-F238E27FC236}">
                          <a16:creationId xmlns:a16="http://schemas.microsoft.com/office/drawing/2014/main" id="{1784B067-A5C2-B862-C88F-AD069908DF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444" name="正方形/長方形 9443">
                        <a:extLst>
                          <a:ext uri="{FF2B5EF4-FFF2-40B4-BE49-F238E27FC236}">
                            <a16:creationId xmlns:a16="http://schemas.microsoft.com/office/drawing/2014/main" id="{4FD741F6-2958-B00D-2CC0-D10CBC167E8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445" name="グループ化 9444">
                        <a:extLst>
                          <a:ext uri="{FF2B5EF4-FFF2-40B4-BE49-F238E27FC236}">
                            <a16:creationId xmlns:a16="http://schemas.microsoft.com/office/drawing/2014/main" id="{DE5708C2-69A2-D7D1-5147-184EEBED5D5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446" name="正方形/長方形 9445">
                          <a:extLst>
                            <a:ext uri="{FF2B5EF4-FFF2-40B4-BE49-F238E27FC236}">
                              <a16:creationId xmlns:a16="http://schemas.microsoft.com/office/drawing/2014/main" id="{F044C903-55AB-1839-8438-42866F5E98B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447" name="正方形/長方形 9446">
                          <a:extLst>
                            <a:ext uri="{FF2B5EF4-FFF2-40B4-BE49-F238E27FC236}">
                              <a16:creationId xmlns:a16="http://schemas.microsoft.com/office/drawing/2014/main" id="{8D437644-520E-7E53-9F12-EFF1739817E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435" name="正方形/長方形 9434">
                      <a:extLst>
                        <a:ext uri="{FF2B5EF4-FFF2-40B4-BE49-F238E27FC236}">
                          <a16:creationId xmlns:a16="http://schemas.microsoft.com/office/drawing/2014/main" id="{C866FFBA-F1F0-5FEE-F894-53D8FAC83CA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6" name="グループ化 9435">
                      <a:extLst>
                        <a:ext uri="{FF2B5EF4-FFF2-40B4-BE49-F238E27FC236}">
                          <a16:creationId xmlns:a16="http://schemas.microsoft.com/office/drawing/2014/main" id="{7851CA67-BECE-45FC-6BA9-8CE627CBD8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2" name="正方形/長方形 9441">
                        <a:extLst>
                          <a:ext uri="{FF2B5EF4-FFF2-40B4-BE49-F238E27FC236}">
                            <a16:creationId xmlns:a16="http://schemas.microsoft.com/office/drawing/2014/main" id="{7F645354-DC29-0270-F22B-01FB57F3126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3" name="正方形/長方形 9442">
                        <a:extLst>
                          <a:ext uri="{FF2B5EF4-FFF2-40B4-BE49-F238E27FC236}">
                            <a16:creationId xmlns:a16="http://schemas.microsoft.com/office/drawing/2014/main" id="{F9DAEB77-2166-D07C-6D1D-5FB759B3B1F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7" name="正方形/長方形 9436">
                      <a:extLst>
                        <a:ext uri="{FF2B5EF4-FFF2-40B4-BE49-F238E27FC236}">
                          <a16:creationId xmlns:a16="http://schemas.microsoft.com/office/drawing/2014/main" id="{C877697A-51BA-CC62-8A51-68AC0F3442F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438" name="グループ化 9437">
                      <a:extLst>
                        <a:ext uri="{FF2B5EF4-FFF2-40B4-BE49-F238E27FC236}">
                          <a16:creationId xmlns:a16="http://schemas.microsoft.com/office/drawing/2014/main" id="{314463E0-64A0-F9F2-C818-FA470CDFCE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440" name="正方形/長方形 9439">
                        <a:extLst>
                          <a:ext uri="{FF2B5EF4-FFF2-40B4-BE49-F238E27FC236}">
                            <a16:creationId xmlns:a16="http://schemas.microsoft.com/office/drawing/2014/main" id="{10883DF6-EBF0-A614-282F-0FF89BBAAE8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441" name="正方形/長方形 9440">
                        <a:extLst>
                          <a:ext uri="{FF2B5EF4-FFF2-40B4-BE49-F238E27FC236}">
                            <a16:creationId xmlns:a16="http://schemas.microsoft.com/office/drawing/2014/main" id="{B40616B3-8504-D1A5-0A0C-BD5EB6A0249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439" name="正方形/長方形 9438">
                      <a:extLst>
                        <a:ext uri="{FF2B5EF4-FFF2-40B4-BE49-F238E27FC236}">
                          <a16:creationId xmlns:a16="http://schemas.microsoft.com/office/drawing/2014/main" id="{9CA8CB2C-0994-F5BC-D95C-88AF1B706D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293" name="グループ化 9292">
                    <a:extLst>
                      <a:ext uri="{FF2B5EF4-FFF2-40B4-BE49-F238E27FC236}">
                        <a16:creationId xmlns:a16="http://schemas.microsoft.com/office/drawing/2014/main" id="{BEA1F727-D35F-75E3-4032-560CC1999FF5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98" name="グループ化 9397">
                      <a:extLst>
                        <a:ext uri="{FF2B5EF4-FFF2-40B4-BE49-F238E27FC236}">
                          <a16:creationId xmlns:a16="http://schemas.microsoft.com/office/drawing/2014/main" id="{EC8085E6-6FE1-4E68-4A7D-8175CF5059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16" name="直線コネクタ 9415">
                        <a:extLst>
                          <a:ext uri="{FF2B5EF4-FFF2-40B4-BE49-F238E27FC236}">
                            <a16:creationId xmlns:a16="http://schemas.microsoft.com/office/drawing/2014/main" id="{ABC55D34-CBAF-40E4-15B4-129287BAEA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7" name="直線コネクタ 9416">
                        <a:extLst>
                          <a:ext uri="{FF2B5EF4-FFF2-40B4-BE49-F238E27FC236}">
                            <a16:creationId xmlns:a16="http://schemas.microsoft.com/office/drawing/2014/main" id="{841E071B-C644-7C60-F01E-A19A48B677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8" name="直線コネクタ 9417">
                        <a:extLst>
                          <a:ext uri="{FF2B5EF4-FFF2-40B4-BE49-F238E27FC236}">
                            <a16:creationId xmlns:a16="http://schemas.microsoft.com/office/drawing/2014/main" id="{9E918629-E8A1-1551-7B83-13649C26EE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9" name="直線コネクタ 9418">
                        <a:extLst>
                          <a:ext uri="{FF2B5EF4-FFF2-40B4-BE49-F238E27FC236}">
                            <a16:creationId xmlns:a16="http://schemas.microsoft.com/office/drawing/2014/main" id="{4CC96A53-B6E9-7FB0-3ECC-B1C2E7E8D3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0" name="直線コネクタ 9419">
                        <a:extLst>
                          <a:ext uri="{FF2B5EF4-FFF2-40B4-BE49-F238E27FC236}">
                            <a16:creationId xmlns:a16="http://schemas.microsoft.com/office/drawing/2014/main" id="{EC78CD93-43A5-B694-A257-5B8C3A9A10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1" name="直線コネクタ 9420">
                        <a:extLst>
                          <a:ext uri="{FF2B5EF4-FFF2-40B4-BE49-F238E27FC236}">
                            <a16:creationId xmlns:a16="http://schemas.microsoft.com/office/drawing/2014/main" id="{77E17D94-FC5E-53A5-50D4-870A0B863B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2" name="直線コネクタ 9421">
                        <a:extLst>
                          <a:ext uri="{FF2B5EF4-FFF2-40B4-BE49-F238E27FC236}">
                            <a16:creationId xmlns:a16="http://schemas.microsoft.com/office/drawing/2014/main" id="{68136968-2D9A-B94D-4274-29AEC4FE1C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3" name="直線コネクタ 9422">
                        <a:extLst>
                          <a:ext uri="{FF2B5EF4-FFF2-40B4-BE49-F238E27FC236}">
                            <a16:creationId xmlns:a16="http://schemas.microsoft.com/office/drawing/2014/main" id="{1C1D7EB3-8FC7-CDA8-7998-7575E533F2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4" name="直線コネクタ 9423">
                        <a:extLst>
                          <a:ext uri="{FF2B5EF4-FFF2-40B4-BE49-F238E27FC236}">
                            <a16:creationId xmlns:a16="http://schemas.microsoft.com/office/drawing/2014/main" id="{B3BF93EB-297D-3A85-80B6-B13F4A5892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5" name="直線コネクタ 9424">
                        <a:extLst>
                          <a:ext uri="{FF2B5EF4-FFF2-40B4-BE49-F238E27FC236}">
                            <a16:creationId xmlns:a16="http://schemas.microsoft.com/office/drawing/2014/main" id="{4A67D292-E623-197B-0465-26D57D815E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6" name="直線コネクタ 9425">
                        <a:extLst>
                          <a:ext uri="{FF2B5EF4-FFF2-40B4-BE49-F238E27FC236}">
                            <a16:creationId xmlns:a16="http://schemas.microsoft.com/office/drawing/2014/main" id="{A8A24092-398D-535E-2F00-56CDCFB415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7" name="直線コネクタ 9426">
                        <a:extLst>
                          <a:ext uri="{FF2B5EF4-FFF2-40B4-BE49-F238E27FC236}">
                            <a16:creationId xmlns:a16="http://schemas.microsoft.com/office/drawing/2014/main" id="{8B6CE2E9-1CBF-3D02-0B43-784B903C0A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8" name="直線コネクタ 9427">
                        <a:extLst>
                          <a:ext uri="{FF2B5EF4-FFF2-40B4-BE49-F238E27FC236}">
                            <a16:creationId xmlns:a16="http://schemas.microsoft.com/office/drawing/2014/main" id="{00811D22-8EF7-A2BA-A645-C445ECDBC8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29" name="直線コネクタ 9428">
                        <a:extLst>
                          <a:ext uri="{FF2B5EF4-FFF2-40B4-BE49-F238E27FC236}">
                            <a16:creationId xmlns:a16="http://schemas.microsoft.com/office/drawing/2014/main" id="{580B0C2D-93F3-ECFE-4E18-BFC713E78C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0" name="直線コネクタ 9429">
                        <a:extLst>
                          <a:ext uri="{FF2B5EF4-FFF2-40B4-BE49-F238E27FC236}">
                            <a16:creationId xmlns:a16="http://schemas.microsoft.com/office/drawing/2014/main" id="{CE6C1CCA-5E98-3257-CA4E-D6BFF0D86F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31" name="直線コネクタ 9430">
                        <a:extLst>
                          <a:ext uri="{FF2B5EF4-FFF2-40B4-BE49-F238E27FC236}">
                            <a16:creationId xmlns:a16="http://schemas.microsoft.com/office/drawing/2014/main" id="{0D73A2A7-30C1-3A36-5659-71DAAB4D4E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99" name="グループ化 9398">
                      <a:extLst>
                        <a:ext uri="{FF2B5EF4-FFF2-40B4-BE49-F238E27FC236}">
                          <a16:creationId xmlns:a16="http://schemas.microsoft.com/office/drawing/2014/main" id="{C75E5DB7-C164-7466-2D76-E17EE28C3B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400" name="直線コネクタ 9399">
                        <a:extLst>
                          <a:ext uri="{FF2B5EF4-FFF2-40B4-BE49-F238E27FC236}">
                            <a16:creationId xmlns:a16="http://schemas.microsoft.com/office/drawing/2014/main" id="{72B5B5F4-0266-5717-2798-C5E5512A9D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1" name="直線コネクタ 9400">
                        <a:extLst>
                          <a:ext uri="{FF2B5EF4-FFF2-40B4-BE49-F238E27FC236}">
                            <a16:creationId xmlns:a16="http://schemas.microsoft.com/office/drawing/2014/main" id="{FA777BCE-B388-9DCC-A78D-6EE3C6A3F1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2" name="直線コネクタ 9401">
                        <a:extLst>
                          <a:ext uri="{FF2B5EF4-FFF2-40B4-BE49-F238E27FC236}">
                            <a16:creationId xmlns:a16="http://schemas.microsoft.com/office/drawing/2014/main" id="{3CF2477D-A097-ABA2-7DB2-CD7E335B4F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3" name="直線コネクタ 9402">
                        <a:extLst>
                          <a:ext uri="{FF2B5EF4-FFF2-40B4-BE49-F238E27FC236}">
                            <a16:creationId xmlns:a16="http://schemas.microsoft.com/office/drawing/2014/main" id="{A421D986-B8BC-350B-9DAA-7F6921F306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4" name="直線コネクタ 9403">
                        <a:extLst>
                          <a:ext uri="{FF2B5EF4-FFF2-40B4-BE49-F238E27FC236}">
                            <a16:creationId xmlns:a16="http://schemas.microsoft.com/office/drawing/2014/main" id="{9949573F-8CAF-BBBB-14E4-346071610B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5" name="直線コネクタ 9404">
                        <a:extLst>
                          <a:ext uri="{FF2B5EF4-FFF2-40B4-BE49-F238E27FC236}">
                            <a16:creationId xmlns:a16="http://schemas.microsoft.com/office/drawing/2014/main" id="{C4B3A440-EAA1-35F2-9EEC-99F087DD3B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6" name="直線コネクタ 9405">
                        <a:extLst>
                          <a:ext uri="{FF2B5EF4-FFF2-40B4-BE49-F238E27FC236}">
                            <a16:creationId xmlns:a16="http://schemas.microsoft.com/office/drawing/2014/main" id="{BD9C4599-2731-E515-7BE8-09EE12D802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7" name="直線コネクタ 9406">
                        <a:extLst>
                          <a:ext uri="{FF2B5EF4-FFF2-40B4-BE49-F238E27FC236}">
                            <a16:creationId xmlns:a16="http://schemas.microsoft.com/office/drawing/2014/main" id="{C970AADF-14D6-6430-E043-F68725B5DA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8" name="直線コネクタ 9407">
                        <a:extLst>
                          <a:ext uri="{FF2B5EF4-FFF2-40B4-BE49-F238E27FC236}">
                            <a16:creationId xmlns:a16="http://schemas.microsoft.com/office/drawing/2014/main" id="{CF61F6FC-52C0-F5F9-9E26-9C9CD88EBF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09" name="直線コネクタ 9408">
                        <a:extLst>
                          <a:ext uri="{FF2B5EF4-FFF2-40B4-BE49-F238E27FC236}">
                            <a16:creationId xmlns:a16="http://schemas.microsoft.com/office/drawing/2014/main" id="{74C52FE9-18E7-5FED-2356-20609F3400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0" name="直線コネクタ 9409">
                        <a:extLst>
                          <a:ext uri="{FF2B5EF4-FFF2-40B4-BE49-F238E27FC236}">
                            <a16:creationId xmlns:a16="http://schemas.microsoft.com/office/drawing/2014/main" id="{64C1C498-913B-A41D-30C8-98FA8B83E5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1" name="直線コネクタ 9410">
                        <a:extLst>
                          <a:ext uri="{FF2B5EF4-FFF2-40B4-BE49-F238E27FC236}">
                            <a16:creationId xmlns:a16="http://schemas.microsoft.com/office/drawing/2014/main" id="{A5E7412D-6058-A321-445A-5E6CA25946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2" name="直線コネクタ 9411">
                        <a:extLst>
                          <a:ext uri="{FF2B5EF4-FFF2-40B4-BE49-F238E27FC236}">
                            <a16:creationId xmlns:a16="http://schemas.microsoft.com/office/drawing/2014/main" id="{7978D728-40AC-6A36-5080-61915B0EC2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3" name="直線コネクタ 9412">
                        <a:extLst>
                          <a:ext uri="{FF2B5EF4-FFF2-40B4-BE49-F238E27FC236}">
                            <a16:creationId xmlns:a16="http://schemas.microsoft.com/office/drawing/2014/main" id="{72217D4C-EA2C-DA43-413F-73B35228A8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4" name="直線コネクタ 9413">
                        <a:extLst>
                          <a:ext uri="{FF2B5EF4-FFF2-40B4-BE49-F238E27FC236}">
                            <a16:creationId xmlns:a16="http://schemas.microsoft.com/office/drawing/2014/main" id="{775CBD90-23D8-0DD7-58AA-240BD32CC4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415" name="直線コネクタ 9414">
                        <a:extLst>
                          <a:ext uri="{FF2B5EF4-FFF2-40B4-BE49-F238E27FC236}">
                            <a16:creationId xmlns:a16="http://schemas.microsoft.com/office/drawing/2014/main" id="{0922E214-1A85-A867-E736-E46B526628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4" name="グループ化 9293">
                    <a:extLst>
                      <a:ext uri="{FF2B5EF4-FFF2-40B4-BE49-F238E27FC236}">
                        <a16:creationId xmlns:a16="http://schemas.microsoft.com/office/drawing/2014/main" id="{CF492B17-7330-D0FD-37CE-FD9C3025C23A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64" name="グループ化 9363">
                      <a:extLst>
                        <a:ext uri="{FF2B5EF4-FFF2-40B4-BE49-F238E27FC236}">
                          <a16:creationId xmlns:a16="http://schemas.microsoft.com/office/drawing/2014/main" id="{FFC602B2-291E-0C73-FFE0-C257DB950E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82" name="直線コネクタ 9381">
                        <a:extLst>
                          <a:ext uri="{FF2B5EF4-FFF2-40B4-BE49-F238E27FC236}">
                            <a16:creationId xmlns:a16="http://schemas.microsoft.com/office/drawing/2014/main" id="{1D58ED89-ED64-0883-6471-FEB3103BBD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3" name="直線コネクタ 9382">
                        <a:extLst>
                          <a:ext uri="{FF2B5EF4-FFF2-40B4-BE49-F238E27FC236}">
                            <a16:creationId xmlns:a16="http://schemas.microsoft.com/office/drawing/2014/main" id="{CFBCA077-B6E7-236B-17F3-399A80963A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4" name="直線コネクタ 9383">
                        <a:extLst>
                          <a:ext uri="{FF2B5EF4-FFF2-40B4-BE49-F238E27FC236}">
                            <a16:creationId xmlns:a16="http://schemas.microsoft.com/office/drawing/2014/main" id="{1FF9ADB8-3731-1D7A-7604-4712C1F914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5" name="直線コネクタ 9384">
                        <a:extLst>
                          <a:ext uri="{FF2B5EF4-FFF2-40B4-BE49-F238E27FC236}">
                            <a16:creationId xmlns:a16="http://schemas.microsoft.com/office/drawing/2014/main" id="{71D73C30-8393-F31F-DABE-63B61BB18E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6" name="直線コネクタ 9385">
                        <a:extLst>
                          <a:ext uri="{FF2B5EF4-FFF2-40B4-BE49-F238E27FC236}">
                            <a16:creationId xmlns:a16="http://schemas.microsoft.com/office/drawing/2014/main" id="{A39B9C99-AFC3-9DAA-D998-73E94B8B51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7" name="直線コネクタ 9386">
                        <a:extLst>
                          <a:ext uri="{FF2B5EF4-FFF2-40B4-BE49-F238E27FC236}">
                            <a16:creationId xmlns:a16="http://schemas.microsoft.com/office/drawing/2014/main" id="{A11B6DB7-5859-36F8-892E-CE1082BD98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8" name="直線コネクタ 9387">
                        <a:extLst>
                          <a:ext uri="{FF2B5EF4-FFF2-40B4-BE49-F238E27FC236}">
                            <a16:creationId xmlns:a16="http://schemas.microsoft.com/office/drawing/2014/main" id="{DF926EC9-B237-2D19-D0E2-99B4E9069B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9" name="直線コネクタ 9388">
                        <a:extLst>
                          <a:ext uri="{FF2B5EF4-FFF2-40B4-BE49-F238E27FC236}">
                            <a16:creationId xmlns:a16="http://schemas.microsoft.com/office/drawing/2014/main" id="{0259121F-834A-DC37-B00F-0F599A6ACD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0" name="直線コネクタ 9389">
                        <a:extLst>
                          <a:ext uri="{FF2B5EF4-FFF2-40B4-BE49-F238E27FC236}">
                            <a16:creationId xmlns:a16="http://schemas.microsoft.com/office/drawing/2014/main" id="{83FE5C5C-C7BD-8DB7-CD02-B495745524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1" name="直線コネクタ 9390">
                        <a:extLst>
                          <a:ext uri="{FF2B5EF4-FFF2-40B4-BE49-F238E27FC236}">
                            <a16:creationId xmlns:a16="http://schemas.microsoft.com/office/drawing/2014/main" id="{1B6F691F-F814-6D16-7799-96326A924A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2" name="直線コネクタ 9391">
                        <a:extLst>
                          <a:ext uri="{FF2B5EF4-FFF2-40B4-BE49-F238E27FC236}">
                            <a16:creationId xmlns:a16="http://schemas.microsoft.com/office/drawing/2014/main" id="{2F45DE0F-CBD7-1295-5300-05BA9A104C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3" name="直線コネクタ 9392">
                        <a:extLst>
                          <a:ext uri="{FF2B5EF4-FFF2-40B4-BE49-F238E27FC236}">
                            <a16:creationId xmlns:a16="http://schemas.microsoft.com/office/drawing/2014/main" id="{A34CA355-1699-36A4-7F4E-9F2F8C00C3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4" name="直線コネクタ 9393">
                        <a:extLst>
                          <a:ext uri="{FF2B5EF4-FFF2-40B4-BE49-F238E27FC236}">
                            <a16:creationId xmlns:a16="http://schemas.microsoft.com/office/drawing/2014/main" id="{89A711FE-018B-F2E6-6EC4-1C4789300A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5" name="直線コネクタ 9394">
                        <a:extLst>
                          <a:ext uri="{FF2B5EF4-FFF2-40B4-BE49-F238E27FC236}">
                            <a16:creationId xmlns:a16="http://schemas.microsoft.com/office/drawing/2014/main" id="{5B12AB5D-921A-D372-F991-F57E63B4E9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6" name="直線コネクタ 9395">
                        <a:extLst>
                          <a:ext uri="{FF2B5EF4-FFF2-40B4-BE49-F238E27FC236}">
                            <a16:creationId xmlns:a16="http://schemas.microsoft.com/office/drawing/2014/main" id="{4AD998D1-0C80-D1FD-D2FC-855DC6EA8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97" name="直線コネクタ 9396">
                        <a:extLst>
                          <a:ext uri="{FF2B5EF4-FFF2-40B4-BE49-F238E27FC236}">
                            <a16:creationId xmlns:a16="http://schemas.microsoft.com/office/drawing/2014/main" id="{E09D867E-A0D8-FA41-0689-875AEE8343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65" name="グループ化 9364">
                      <a:extLst>
                        <a:ext uri="{FF2B5EF4-FFF2-40B4-BE49-F238E27FC236}">
                          <a16:creationId xmlns:a16="http://schemas.microsoft.com/office/drawing/2014/main" id="{A82EDB1B-6121-3673-3AC6-04339BF50C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66" name="直線コネクタ 9365">
                        <a:extLst>
                          <a:ext uri="{FF2B5EF4-FFF2-40B4-BE49-F238E27FC236}">
                            <a16:creationId xmlns:a16="http://schemas.microsoft.com/office/drawing/2014/main" id="{7F09DFDF-A432-C5BD-91FF-77BBE71B49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7" name="直線コネクタ 9366">
                        <a:extLst>
                          <a:ext uri="{FF2B5EF4-FFF2-40B4-BE49-F238E27FC236}">
                            <a16:creationId xmlns:a16="http://schemas.microsoft.com/office/drawing/2014/main" id="{B59F0B50-2D40-4C7D-3A97-9A09DA59DA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8" name="直線コネクタ 9367">
                        <a:extLst>
                          <a:ext uri="{FF2B5EF4-FFF2-40B4-BE49-F238E27FC236}">
                            <a16:creationId xmlns:a16="http://schemas.microsoft.com/office/drawing/2014/main" id="{F58A9275-D851-F2DA-E1BF-75A47BEECA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9" name="直線コネクタ 9368">
                        <a:extLst>
                          <a:ext uri="{FF2B5EF4-FFF2-40B4-BE49-F238E27FC236}">
                            <a16:creationId xmlns:a16="http://schemas.microsoft.com/office/drawing/2014/main" id="{2DB47D5E-9863-F748-E457-2FAD40D938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0" name="直線コネクタ 9369">
                        <a:extLst>
                          <a:ext uri="{FF2B5EF4-FFF2-40B4-BE49-F238E27FC236}">
                            <a16:creationId xmlns:a16="http://schemas.microsoft.com/office/drawing/2014/main" id="{265FD138-A6CB-B235-D961-7F46517E9B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1" name="直線コネクタ 9370">
                        <a:extLst>
                          <a:ext uri="{FF2B5EF4-FFF2-40B4-BE49-F238E27FC236}">
                            <a16:creationId xmlns:a16="http://schemas.microsoft.com/office/drawing/2014/main" id="{651C1494-6A81-6D49-4F4B-D6A1B62186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2" name="直線コネクタ 9371">
                        <a:extLst>
                          <a:ext uri="{FF2B5EF4-FFF2-40B4-BE49-F238E27FC236}">
                            <a16:creationId xmlns:a16="http://schemas.microsoft.com/office/drawing/2014/main" id="{78D287F5-B923-4F73-4C01-0CBC9F1293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3" name="直線コネクタ 9372">
                        <a:extLst>
                          <a:ext uri="{FF2B5EF4-FFF2-40B4-BE49-F238E27FC236}">
                            <a16:creationId xmlns:a16="http://schemas.microsoft.com/office/drawing/2014/main" id="{F2BDA620-F642-7904-D991-C65A5227FC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4" name="直線コネクタ 9373">
                        <a:extLst>
                          <a:ext uri="{FF2B5EF4-FFF2-40B4-BE49-F238E27FC236}">
                            <a16:creationId xmlns:a16="http://schemas.microsoft.com/office/drawing/2014/main" id="{212017AA-24FC-D278-42CC-D8A53BF53C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5" name="直線コネクタ 9374">
                        <a:extLst>
                          <a:ext uri="{FF2B5EF4-FFF2-40B4-BE49-F238E27FC236}">
                            <a16:creationId xmlns:a16="http://schemas.microsoft.com/office/drawing/2014/main" id="{BC0C913A-D59A-0D73-9AFB-0D49E0C85D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6" name="直線コネクタ 9375">
                        <a:extLst>
                          <a:ext uri="{FF2B5EF4-FFF2-40B4-BE49-F238E27FC236}">
                            <a16:creationId xmlns:a16="http://schemas.microsoft.com/office/drawing/2014/main" id="{57D65786-DA62-D8C7-3496-3D446C6E4B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7" name="直線コネクタ 9376">
                        <a:extLst>
                          <a:ext uri="{FF2B5EF4-FFF2-40B4-BE49-F238E27FC236}">
                            <a16:creationId xmlns:a16="http://schemas.microsoft.com/office/drawing/2014/main" id="{8926A759-6854-7263-D4F0-58B476440F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8" name="直線コネクタ 9377">
                        <a:extLst>
                          <a:ext uri="{FF2B5EF4-FFF2-40B4-BE49-F238E27FC236}">
                            <a16:creationId xmlns:a16="http://schemas.microsoft.com/office/drawing/2014/main" id="{5E87A1B1-D4E5-7E90-7CF7-8EF5D5D25C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79" name="直線コネクタ 9378">
                        <a:extLst>
                          <a:ext uri="{FF2B5EF4-FFF2-40B4-BE49-F238E27FC236}">
                            <a16:creationId xmlns:a16="http://schemas.microsoft.com/office/drawing/2014/main" id="{30AAEF22-0D79-762C-3B48-24463468C4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0" name="直線コネクタ 9379">
                        <a:extLst>
                          <a:ext uri="{FF2B5EF4-FFF2-40B4-BE49-F238E27FC236}">
                            <a16:creationId xmlns:a16="http://schemas.microsoft.com/office/drawing/2014/main" id="{E9F718FC-9ACC-618A-BA1F-0B4D98E9AC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81" name="直線コネクタ 9380">
                        <a:extLst>
                          <a:ext uri="{FF2B5EF4-FFF2-40B4-BE49-F238E27FC236}">
                            <a16:creationId xmlns:a16="http://schemas.microsoft.com/office/drawing/2014/main" id="{410AF812-0348-12DB-CE8D-A740D32FDB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5" name="グループ化 9294">
                    <a:extLst>
                      <a:ext uri="{FF2B5EF4-FFF2-40B4-BE49-F238E27FC236}">
                        <a16:creationId xmlns:a16="http://schemas.microsoft.com/office/drawing/2014/main" id="{AF34F0C0-634E-24A2-3F7B-7FFAF80116A8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330" name="グループ化 9329">
                      <a:extLst>
                        <a:ext uri="{FF2B5EF4-FFF2-40B4-BE49-F238E27FC236}">
                          <a16:creationId xmlns:a16="http://schemas.microsoft.com/office/drawing/2014/main" id="{3A1A3D0D-3D6E-6B68-675E-107C346BA0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48" name="直線コネクタ 9347">
                        <a:extLst>
                          <a:ext uri="{FF2B5EF4-FFF2-40B4-BE49-F238E27FC236}">
                            <a16:creationId xmlns:a16="http://schemas.microsoft.com/office/drawing/2014/main" id="{8023D8AF-9824-D427-7555-826E24CCB7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9" name="直線コネクタ 9348">
                        <a:extLst>
                          <a:ext uri="{FF2B5EF4-FFF2-40B4-BE49-F238E27FC236}">
                            <a16:creationId xmlns:a16="http://schemas.microsoft.com/office/drawing/2014/main" id="{A927A53D-D99F-999B-12EF-33421E87C8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0" name="直線コネクタ 9349">
                        <a:extLst>
                          <a:ext uri="{FF2B5EF4-FFF2-40B4-BE49-F238E27FC236}">
                            <a16:creationId xmlns:a16="http://schemas.microsoft.com/office/drawing/2014/main" id="{C676E542-84A8-15F5-7440-345B1FD06E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1" name="直線コネクタ 9350">
                        <a:extLst>
                          <a:ext uri="{FF2B5EF4-FFF2-40B4-BE49-F238E27FC236}">
                            <a16:creationId xmlns:a16="http://schemas.microsoft.com/office/drawing/2014/main" id="{6BCC1F73-A582-4886-CC1F-205DB6B6BA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2" name="直線コネクタ 9351">
                        <a:extLst>
                          <a:ext uri="{FF2B5EF4-FFF2-40B4-BE49-F238E27FC236}">
                            <a16:creationId xmlns:a16="http://schemas.microsoft.com/office/drawing/2014/main" id="{C44BA0B3-5489-FBC2-0CA8-D69C5046B8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3" name="直線コネクタ 9352">
                        <a:extLst>
                          <a:ext uri="{FF2B5EF4-FFF2-40B4-BE49-F238E27FC236}">
                            <a16:creationId xmlns:a16="http://schemas.microsoft.com/office/drawing/2014/main" id="{C841092B-C0EC-58BC-5BF9-026106DC41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4" name="直線コネクタ 9353">
                        <a:extLst>
                          <a:ext uri="{FF2B5EF4-FFF2-40B4-BE49-F238E27FC236}">
                            <a16:creationId xmlns:a16="http://schemas.microsoft.com/office/drawing/2014/main" id="{3F1245D4-4463-A79A-4B02-C7A77BC28F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5" name="直線コネクタ 9354">
                        <a:extLst>
                          <a:ext uri="{FF2B5EF4-FFF2-40B4-BE49-F238E27FC236}">
                            <a16:creationId xmlns:a16="http://schemas.microsoft.com/office/drawing/2014/main" id="{00D77CEA-5E90-0EE4-29CD-EAB77971AB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6" name="直線コネクタ 9355">
                        <a:extLst>
                          <a:ext uri="{FF2B5EF4-FFF2-40B4-BE49-F238E27FC236}">
                            <a16:creationId xmlns:a16="http://schemas.microsoft.com/office/drawing/2014/main" id="{A286BDDE-791F-DAC3-4F1E-3DBBBA5121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7" name="直線コネクタ 9356">
                        <a:extLst>
                          <a:ext uri="{FF2B5EF4-FFF2-40B4-BE49-F238E27FC236}">
                            <a16:creationId xmlns:a16="http://schemas.microsoft.com/office/drawing/2014/main" id="{E3950D13-11BF-3EB8-0B33-579C16660E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8" name="直線コネクタ 9357">
                        <a:extLst>
                          <a:ext uri="{FF2B5EF4-FFF2-40B4-BE49-F238E27FC236}">
                            <a16:creationId xmlns:a16="http://schemas.microsoft.com/office/drawing/2014/main" id="{D6AEF59C-04D1-E89A-B1C9-1A059F6AA8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59" name="直線コネクタ 9358">
                        <a:extLst>
                          <a:ext uri="{FF2B5EF4-FFF2-40B4-BE49-F238E27FC236}">
                            <a16:creationId xmlns:a16="http://schemas.microsoft.com/office/drawing/2014/main" id="{E36ABE42-938E-96AD-3813-C8758D9BD8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0" name="直線コネクタ 9359">
                        <a:extLst>
                          <a:ext uri="{FF2B5EF4-FFF2-40B4-BE49-F238E27FC236}">
                            <a16:creationId xmlns:a16="http://schemas.microsoft.com/office/drawing/2014/main" id="{9F99B840-D765-8571-B4C5-743BDE0F2B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1" name="直線コネクタ 9360">
                        <a:extLst>
                          <a:ext uri="{FF2B5EF4-FFF2-40B4-BE49-F238E27FC236}">
                            <a16:creationId xmlns:a16="http://schemas.microsoft.com/office/drawing/2014/main" id="{CB429F41-C889-6010-D8E7-54FB6E5D55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2" name="直線コネクタ 9361">
                        <a:extLst>
                          <a:ext uri="{FF2B5EF4-FFF2-40B4-BE49-F238E27FC236}">
                            <a16:creationId xmlns:a16="http://schemas.microsoft.com/office/drawing/2014/main" id="{21D95065-6C30-E8D5-B3CA-B12391D34F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63" name="直線コネクタ 9362">
                        <a:extLst>
                          <a:ext uri="{FF2B5EF4-FFF2-40B4-BE49-F238E27FC236}">
                            <a16:creationId xmlns:a16="http://schemas.microsoft.com/office/drawing/2014/main" id="{3A41CCF9-7432-47CB-3A70-06FFBD2D95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331" name="グループ化 9330">
                      <a:extLst>
                        <a:ext uri="{FF2B5EF4-FFF2-40B4-BE49-F238E27FC236}">
                          <a16:creationId xmlns:a16="http://schemas.microsoft.com/office/drawing/2014/main" id="{19346C0F-AAF2-69D9-8E76-746E1B0ED5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332" name="直線コネクタ 9331">
                        <a:extLst>
                          <a:ext uri="{FF2B5EF4-FFF2-40B4-BE49-F238E27FC236}">
                            <a16:creationId xmlns:a16="http://schemas.microsoft.com/office/drawing/2014/main" id="{1ED69A7A-A69C-21F1-1C27-67A8B0D8D6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3" name="直線コネクタ 9332">
                        <a:extLst>
                          <a:ext uri="{FF2B5EF4-FFF2-40B4-BE49-F238E27FC236}">
                            <a16:creationId xmlns:a16="http://schemas.microsoft.com/office/drawing/2014/main" id="{63CD5D38-81DC-92DC-0576-9DDCFA8EC4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4" name="直線コネクタ 9333">
                        <a:extLst>
                          <a:ext uri="{FF2B5EF4-FFF2-40B4-BE49-F238E27FC236}">
                            <a16:creationId xmlns:a16="http://schemas.microsoft.com/office/drawing/2014/main" id="{1420987B-3223-3F85-D4C4-A8525E1E61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5" name="直線コネクタ 9334">
                        <a:extLst>
                          <a:ext uri="{FF2B5EF4-FFF2-40B4-BE49-F238E27FC236}">
                            <a16:creationId xmlns:a16="http://schemas.microsoft.com/office/drawing/2014/main" id="{1EBDB389-39A3-99C7-5313-C2A85EAF8C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6" name="直線コネクタ 9335">
                        <a:extLst>
                          <a:ext uri="{FF2B5EF4-FFF2-40B4-BE49-F238E27FC236}">
                            <a16:creationId xmlns:a16="http://schemas.microsoft.com/office/drawing/2014/main" id="{BD4AEC43-0A89-AB35-ABD5-CE11B5953D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7" name="直線コネクタ 9336">
                        <a:extLst>
                          <a:ext uri="{FF2B5EF4-FFF2-40B4-BE49-F238E27FC236}">
                            <a16:creationId xmlns:a16="http://schemas.microsoft.com/office/drawing/2014/main" id="{FE88CB53-1557-0A55-8590-57953646E5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8" name="直線コネクタ 9337">
                        <a:extLst>
                          <a:ext uri="{FF2B5EF4-FFF2-40B4-BE49-F238E27FC236}">
                            <a16:creationId xmlns:a16="http://schemas.microsoft.com/office/drawing/2014/main" id="{39B0365A-290C-27B5-9E7B-5DF96BEB62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39" name="直線コネクタ 9338">
                        <a:extLst>
                          <a:ext uri="{FF2B5EF4-FFF2-40B4-BE49-F238E27FC236}">
                            <a16:creationId xmlns:a16="http://schemas.microsoft.com/office/drawing/2014/main" id="{6B9B41C6-B064-748B-8391-7C30820652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0" name="直線コネクタ 9339">
                        <a:extLst>
                          <a:ext uri="{FF2B5EF4-FFF2-40B4-BE49-F238E27FC236}">
                            <a16:creationId xmlns:a16="http://schemas.microsoft.com/office/drawing/2014/main" id="{DDBC1BCB-F671-04E7-6FA4-B91ECA8981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1" name="直線コネクタ 9340">
                        <a:extLst>
                          <a:ext uri="{FF2B5EF4-FFF2-40B4-BE49-F238E27FC236}">
                            <a16:creationId xmlns:a16="http://schemas.microsoft.com/office/drawing/2014/main" id="{AE75B06C-C141-0D32-5373-A313AF05F9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2" name="直線コネクタ 9341">
                        <a:extLst>
                          <a:ext uri="{FF2B5EF4-FFF2-40B4-BE49-F238E27FC236}">
                            <a16:creationId xmlns:a16="http://schemas.microsoft.com/office/drawing/2014/main" id="{C121C266-D89A-0C3C-7B2C-60570093B6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3" name="直線コネクタ 9342">
                        <a:extLst>
                          <a:ext uri="{FF2B5EF4-FFF2-40B4-BE49-F238E27FC236}">
                            <a16:creationId xmlns:a16="http://schemas.microsoft.com/office/drawing/2014/main" id="{3C89336F-0014-708B-533B-67BCBEF089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4" name="直線コネクタ 9343">
                        <a:extLst>
                          <a:ext uri="{FF2B5EF4-FFF2-40B4-BE49-F238E27FC236}">
                            <a16:creationId xmlns:a16="http://schemas.microsoft.com/office/drawing/2014/main" id="{252A9462-5EC9-49DC-8FBC-E18C46024E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5" name="直線コネクタ 9344">
                        <a:extLst>
                          <a:ext uri="{FF2B5EF4-FFF2-40B4-BE49-F238E27FC236}">
                            <a16:creationId xmlns:a16="http://schemas.microsoft.com/office/drawing/2014/main" id="{187C9DBE-6AE5-4FE5-8F39-0A6B21BFF8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6" name="直線コネクタ 9345">
                        <a:extLst>
                          <a:ext uri="{FF2B5EF4-FFF2-40B4-BE49-F238E27FC236}">
                            <a16:creationId xmlns:a16="http://schemas.microsoft.com/office/drawing/2014/main" id="{3C019080-AAA7-6EE6-6E00-7D181A061F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347" name="直線コネクタ 9346">
                        <a:extLst>
                          <a:ext uri="{FF2B5EF4-FFF2-40B4-BE49-F238E27FC236}">
                            <a16:creationId xmlns:a16="http://schemas.microsoft.com/office/drawing/2014/main" id="{3F870EE0-E2A9-BE28-B615-94C42C5E09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296" name="グループ化 9295">
                    <a:extLst>
                      <a:ext uri="{FF2B5EF4-FFF2-40B4-BE49-F238E27FC236}">
                        <a16:creationId xmlns:a16="http://schemas.microsoft.com/office/drawing/2014/main" id="{5F44B313-9CE3-7477-9794-830A1C2071A6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314" name="直線コネクタ 9313">
                      <a:extLst>
                        <a:ext uri="{FF2B5EF4-FFF2-40B4-BE49-F238E27FC236}">
                          <a16:creationId xmlns:a16="http://schemas.microsoft.com/office/drawing/2014/main" id="{095B75B7-7251-E588-30D3-88972B517E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5" name="直線コネクタ 9314">
                      <a:extLst>
                        <a:ext uri="{FF2B5EF4-FFF2-40B4-BE49-F238E27FC236}">
                          <a16:creationId xmlns:a16="http://schemas.microsoft.com/office/drawing/2014/main" id="{B558551C-846D-986C-3CE0-585FEB941C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6" name="直線コネクタ 9315">
                      <a:extLst>
                        <a:ext uri="{FF2B5EF4-FFF2-40B4-BE49-F238E27FC236}">
                          <a16:creationId xmlns:a16="http://schemas.microsoft.com/office/drawing/2014/main" id="{8DECD05C-7327-5846-E1F8-55BCB76B65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7" name="直線コネクタ 9316">
                      <a:extLst>
                        <a:ext uri="{FF2B5EF4-FFF2-40B4-BE49-F238E27FC236}">
                          <a16:creationId xmlns:a16="http://schemas.microsoft.com/office/drawing/2014/main" id="{EDAEE97D-B462-9F46-9F37-DD42E337E65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8" name="直線コネクタ 9317">
                      <a:extLst>
                        <a:ext uri="{FF2B5EF4-FFF2-40B4-BE49-F238E27FC236}">
                          <a16:creationId xmlns:a16="http://schemas.microsoft.com/office/drawing/2014/main" id="{5232994C-5BE5-8D0D-B1C7-CF864DEABB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9" name="直線コネクタ 9318">
                      <a:extLst>
                        <a:ext uri="{FF2B5EF4-FFF2-40B4-BE49-F238E27FC236}">
                          <a16:creationId xmlns:a16="http://schemas.microsoft.com/office/drawing/2014/main" id="{4688D3C4-D7EA-0B5A-1A1D-B597B104AF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0" name="直線コネクタ 9319">
                      <a:extLst>
                        <a:ext uri="{FF2B5EF4-FFF2-40B4-BE49-F238E27FC236}">
                          <a16:creationId xmlns:a16="http://schemas.microsoft.com/office/drawing/2014/main" id="{B491E114-F4E5-C27A-3395-E811356275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1" name="直線コネクタ 9320">
                      <a:extLst>
                        <a:ext uri="{FF2B5EF4-FFF2-40B4-BE49-F238E27FC236}">
                          <a16:creationId xmlns:a16="http://schemas.microsoft.com/office/drawing/2014/main" id="{193FF9E4-9E01-9537-21F0-932CBA0879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2" name="直線コネクタ 9321">
                      <a:extLst>
                        <a:ext uri="{FF2B5EF4-FFF2-40B4-BE49-F238E27FC236}">
                          <a16:creationId xmlns:a16="http://schemas.microsoft.com/office/drawing/2014/main" id="{63EB7CD1-88E5-4EBE-640F-70A258C081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3" name="直線コネクタ 9322">
                      <a:extLst>
                        <a:ext uri="{FF2B5EF4-FFF2-40B4-BE49-F238E27FC236}">
                          <a16:creationId xmlns:a16="http://schemas.microsoft.com/office/drawing/2014/main" id="{8B46D84B-F7C6-85FE-F1FE-6E7FCC247C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4" name="直線コネクタ 9323">
                      <a:extLst>
                        <a:ext uri="{FF2B5EF4-FFF2-40B4-BE49-F238E27FC236}">
                          <a16:creationId xmlns:a16="http://schemas.microsoft.com/office/drawing/2014/main" id="{5947F0BB-E586-2F6D-60C2-9673B0EF3C1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5" name="直線コネクタ 9324">
                      <a:extLst>
                        <a:ext uri="{FF2B5EF4-FFF2-40B4-BE49-F238E27FC236}">
                          <a16:creationId xmlns:a16="http://schemas.microsoft.com/office/drawing/2014/main" id="{8EAE7C4F-AB33-13BA-6F11-B1CF045249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6" name="直線コネクタ 9325">
                      <a:extLst>
                        <a:ext uri="{FF2B5EF4-FFF2-40B4-BE49-F238E27FC236}">
                          <a16:creationId xmlns:a16="http://schemas.microsoft.com/office/drawing/2014/main" id="{3845451E-2B58-224E-70FB-527CCAD9E3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7" name="直線コネクタ 9326">
                      <a:extLst>
                        <a:ext uri="{FF2B5EF4-FFF2-40B4-BE49-F238E27FC236}">
                          <a16:creationId xmlns:a16="http://schemas.microsoft.com/office/drawing/2014/main" id="{89551B7F-A7C6-9580-01F8-E8DB2365EC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8" name="直線コネクタ 9327">
                      <a:extLst>
                        <a:ext uri="{FF2B5EF4-FFF2-40B4-BE49-F238E27FC236}">
                          <a16:creationId xmlns:a16="http://schemas.microsoft.com/office/drawing/2014/main" id="{D8799DB7-879D-E1C0-6309-47AC026F92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9" name="直線コネクタ 9328">
                      <a:extLst>
                        <a:ext uri="{FF2B5EF4-FFF2-40B4-BE49-F238E27FC236}">
                          <a16:creationId xmlns:a16="http://schemas.microsoft.com/office/drawing/2014/main" id="{EDF8350B-1B42-AF31-63B6-E491FD9396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297" name="グループ化 9296">
                    <a:extLst>
                      <a:ext uri="{FF2B5EF4-FFF2-40B4-BE49-F238E27FC236}">
                        <a16:creationId xmlns:a16="http://schemas.microsoft.com/office/drawing/2014/main" id="{DE100D3E-66E8-9207-6BBE-EBEF9F3C3BB3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298" name="直線コネクタ 9297">
                      <a:extLst>
                        <a:ext uri="{FF2B5EF4-FFF2-40B4-BE49-F238E27FC236}">
                          <a16:creationId xmlns:a16="http://schemas.microsoft.com/office/drawing/2014/main" id="{09B3A91D-2D82-7C24-B87D-B52A1C0062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9" name="直線コネクタ 9298">
                      <a:extLst>
                        <a:ext uri="{FF2B5EF4-FFF2-40B4-BE49-F238E27FC236}">
                          <a16:creationId xmlns:a16="http://schemas.microsoft.com/office/drawing/2014/main" id="{759A3E6C-4C6F-A7A6-28F1-792E7627CF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0" name="直線コネクタ 9299">
                      <a:extLst>
                        <a:ext uri="{FF2B5EF4-FFF2-40B4-BE49-F238E27FC236}">
                          <a16:creationId xmlns:a16="http://schemas.microsoft.com/office/drawing/2014/main" id="{46181068-563B-F142-5519-31B3F4C803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1" name="直線コネクタ 9300">
                      <a:extLst>
                        <a:ext uri="{FF2B5EF4-FFF2-40B4-BE49-F238E27FC236}">
                          <a16:creationId xmlns:a16="http://schemas.microsoft.com/office/drawing/2014/main" id="{FBAA5C89-5A4D-E801-DAD8-4E05B5ACFD2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2" name="直線コネクタ 9301">
                      <a:extLst>
                        <a:ext uri="{FF2B5EF4-FFF2-40B4-BE49-F238E27FC236}">
                          <a16:creationId xmlns:a16="http://schemas.microsoft.com/office/drawing/2014/main" id="{F204C2BB-3C07-30A1-6CF3-AF210EE1C5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3" name="直線コネクタ 9302">
                      <a:extLst>
                        <a:ext uri="{FF2B5EF4-FFF2-40B4-BE49-F238E27FC236}">
                          <a16:creationId xmlns:a16="http://schemas.microsoft.com/office/drawing/2014/main" id="{F8EA425E-86EB-553A-13B6-BA32F98B6C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4" name="直線コネクタ 9303">
                      <a:extLst>
                        <a:ext uri="{FF2B5EF4-FFF2-40B4-BE49-F238E27FC236}">
                          <a16:creationId xmlns:a16="http://schemas.microsoft.com/office/drawing/2014/main" id="{4B9DB157-3043-7599-714C-04DC4756D9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5" name="直線コネクタ 9304">
                      <a:extLst>
                        <a:ext uri="{FF2B5EF4-FFF2-40B4-BE49-F238E27FC236}">
                          <a16:creationId xmlns:a16="http://schemas.microsoft.com/office/drawing/2014/main" id="{73459A20-C132-9110-E078-1417460260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6" name="直線コネクタ 9305">
                      <a:extLst>
                        <a:ext uri="{FF2B5EF4-FFF2-40B4-BE49-F238E27FC236}">
                          <a16:creationId xmlns:a16="http://schemas.microsoft.com/office/drawing/2014/main" id="{DB0CE113-1769-3534-33C6-1D68FFE5C20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7" name="直線コネクタ 9306">
                      <a:extLst>
                        <a:ext uri="{FF2B5EF4-FFF2-40B4-BE49-F238E27FC236}">
                          <a16:creationId xmlns:a16="http://schemas.microsoft.com/office/drawing/2014/main" id="{B2358190-E90B-0E6A-C887-26358309AC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8" name="直線コネクタ 9307">
                      <a:extLst>
                        <a:ext uri="{FF2B5EF4-FFF2-40B4-BE49-F238E27FC236}">
                          <a16:creationId xmlns:a16="http://schemas.microsoft.com/office/drawing/2014/main" id="{0E74094E-B55E-2EC3-4C4E-C47D4D53649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9" name="直線コネクタ 9308">
                      <a:extLst>
                        <a:ext uri="{FF2B5EF4-FFF2-40B4-BE49-F238E27FC236}">
                          <a16:creationId xmlns:a16="http://schemas.microsoft.com/office/drawing/2014/main" id="{29D55EBC-5A91-5466-A982-503B21CE90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0" name="直線コネクタ 9309">
                      <a:extLst>
                        <a:ext uri="{FF2B5EF4-FFF2-40B4-BE49-F238E27FC236}">
                          <a16:creationId xmlns:a16="http://schemas.microsoft.com/office/drawing/2014/main" id="{8E8C44FA-0D6E-161E-ECAD-C91972414F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1" name="直線コネクタ 9310">
                      <a:extLst>
                        <a:ext uri="{FF2B5EF4-FFF2-40B4-BE49-F238E27FC236}">
                          <a16:creationId xmlns:a16="http://schemas.microsoft.com/office/drawing/2014/main" id="{34C98B26-C83F-0180-E10C-9B973744E7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2" name="直線コネクタ 9311">
                      <a:extLst>
                        <a:ext uri="{FF2B5EF4-FFF2-40B4-BE49-F238E27FC236}">
                          <a16:creationId xmlns:a16="http://schemas.microsoft.com/office/drawing/2014/main" id="{500FA7F8-A06B-761B-5646-2B84C8F1FA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3" name="直線コネクタ 9312">
                      <a:extLst>
                        <a:ext uri="{FF2B5EF4-FFF2-40B4-BE49-F238E27FC236}">
                          <a16:creationId xmlns:a16="http://schemas.microsoft.com/office/drawing/2014/main" id="{F7C94C8E-336F-74D0-CA6D-179C15B387C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264" name="グループ化 9263">
                  <a:extLst>
                    <a:ext uri="{FF2B5EF4-FFF2-40B4-BE49-F238E27FC236}">
                      <a16:creationId xmlns:a16="http://schemas.microsoft.com/office/drawing/2014/main" id="{E065C3AA-0487-C0A9-0A41-068F268A08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6" name="直線コネクタ 9285">
                    <a:extLst>
                      <a:ext uri="{FF2B5EF4-FFF2-40B4-BE49-F238E27FC236}">
                        <a16:creationId xmlns:a16="http://schemas.microsoft.com/office/drawing/2014/main" id="{095E3596-3B85-ED0D-DA8C-F87F9129DC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7" name="直線コネクタ 9286">
                    <a:extLst>
                      <a:ext uri="{FF2B5EF4-FFF2-40B4-BE49-F238E27FC236}">
                        <a16:creationId xmlns:a16="http://schemas.microsoft.com/office/drawing/2014/main" id="{8D0DF826-66DF-02BC-986D-D5CEE511CB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8" name="直線コネクタ 9287">
                    <a:extLst>
                      <a:ext uri="{FF2B5EF4-FFF2-40B4-BE49-F238E27FC236}">
                        <a16:creationId xmlns:a16="http://schemas.microsoft.com/office/drawing/2014/main" id="{B6C51DA9-D042-B63B-7441-079A6DD350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9" name="直線コネクタ 9288">
                    <a:extLst>
                      <a:ext uri="{FF2B5EF4-FFF2-40B4-BE49-F238E27FC236}">
                        <a16:creationId xmlns:a16="http://schemas.microsoft.com/office/drawing/2014/main" id="{4192E321-0B0B-47CC-840D-76BEC44A2F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0" name="直線コネクタ 9289">
                    <a:extLst>
                      <a:ext uri="{FF2B5EF4-FFF2-40B4-BE49-F238E27FC236}">
                        <a16:creationId xmlns:a16="http://schemas.microsoft.com/office/drawing/2014/main" id="{F723DBFA-EACA-555E-6F74-97EA3BC448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91" name="直線コネクタ 9290">
                    <a:extLst>
                      <a:ext uri="{FF2B5EF4-FFF2-40B4-BE49-F238E27FC236}">
                        <a16:creationId xmlns:a16="http://schemas.microsoft.com/office/drawing/2014/main" id="{96F1B592-E55C-B53F-6068-AF3A6A7D79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5" name="グループ化 9264">
                  <a:extLst>
                    <a:ext uri="{FF2B5EF4-FFF2-40B4-BE49-F238E27FC236}">
                      <a16:creationId xmlns:a16="http://schemas.microsoft.com/office/drawing/2014/main" id="{2D53EEF9-DD5B-E983-E8D1-A7BC9046C4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80" name="直線コネクタ 9279">
                    <a:extLst>
                      <a:ext uri="{FF2B5EF4-FFF2-40B4-BE49-F238E27FC236}">
                        <a16:creationId xmlns:a16="http://schemas.microsoft.com/office/drawing/2014/main" id="{E2F7064B-A6E5-30F8-51D9-10EC74448D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1" name="直線コネクタ 9280">
                    <a:extLst>
                      <a:ext uri="{FF2B5EF4-FFF2-40B4-BE49-F238E27FC236}">
                        <a16:creationId xmlns:a16="http://schemas.microsoft.com/office/drawing/2014/main" id="{7294D333-2B3E-E5F6-EEAA-6CD51B5FB1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2" name="直線コネクタ 9281">
                    <a:extLst>
                      <a:ext uri="{FF2B5EF4-FFF2-40B4-BE49-F238E27FC236}">
                        <a16:creationId xmlns:a16="http://schemas.microsoft.com/office/drawing/2014/main" id="{91698D77-FA03-4C2F-4651-B2F153945C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3" name="直線コネクタ 9282">
                    <a:extLst>
                      <a:ext uri="{FF2B5EF4-FFF2-40B4-BE49-F238E27FC236}">
                        <a16:creationId xmlns:a16="http://schemas.microsoft.com/office/drawing/2014/main" id="{34B3C962-5A15-B79F-1174-497464A587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4" name="直線コネクタ 9283">
                    <a:extLst>
                      <a:ext uri="{FF2B5EF4-FFF2-40B4-BE49-F238E27FC236}">
                        <a16:creationId xmlns:a16="http://schemas.microsoft.com/office/drawing/2014/main" id="{0F985C71-4060-895B-5C72-02A9DAD314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85" name="直線コネクタ 9284">
                    <a:extLst>
                      <a:ext uri="{FF2B5EF4-FFF2-40B4-BE49-F238E27FC236}">
                        <a16:creationId xmlns:a16="http://schemas.microsoft.com/office/drawing/2014/main" id="{98C4EDF1-52D8-7896-2A38-63D9245455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6" name="グループ化 9265">
                  <a:extLst>
                    <a:ext uri="{FF2B5EF4-FFF2-40B4-BE49-F238E27FC236}">
                      <a16:creationId xmlns:a16="http://schemas.microsoft.com/office/drawing/2014/main" id="{2F94D179-06EC-D0D5-CBF5-B07551436A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74" name="直線コネクタ 9273">
                    <a:extLst>
                      <a:ext uri="{FF2B5EF4-FFF2-40B4-BE49-F238E27FC236}">
                        <a16:creationId xmlns:a16="http://schemas.microsoft.com/office/drawing/2014/main" id="{9CA98A98-B5E1-B8AB-3A1B-ED18487C17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5" name="直線コネクタ 9274">
                    <a:extLst>
                      <a:ext uri="{FF2B5EF4-FFF2-40B4-BE49-F238E27FC236}">
                        <a16:creationId xmlns:a16="http://schemas.microsoft.com/office/drawing/2014/main" id="{A2E33A00-EEC5-8415-944F-6B6BC1354E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6" name="直線コネクタ 9275">
                    <a:extLst>
                      <a:ext uri="{FF2B5EF4-FFF2-40B4-BE49-F238E27FC236}">
                        <a16:creationId xmlns:a16="http://schemas.microsoft.com/office/drawing/2014/main" id="{1B2F6435-F09C-D05F-C2A5-39D5B24833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7" name="直線コネクタ 9276">
                    <a:extLst>
                      <a:ext uri="{FF2B5EF4-FFF2-40B4-BE49-F238E27FC236}">
                        <a16:creationId xmlns:a16="http://schemas.microsoft.com/office/drawing/2014/main" id="{B5CBA8C2-2583-AFF5-BA34-221969C192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8" name="直線コネクタ 9277">
                    <a:extLst>
                      <a:ext uri="{FF2B5EF4-FFF2-40B4-BE49-F238E27FC236}">
                        <a16:creationId xmlns:a16="http://schemas.microsoft.com/office/drawing/2014/main" id="{F8A6352D-67F3-0747-7607-CB09A51B60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9" name="直線コネクタ 9278">
                    <a:extLst>
                      <a:ext uri="{FF2B5EF4-FFF2-40B4-BE49-F238E27FC236}">
                        <a16:creationId xmlns:a16="http://schemas.microsoft.com/office/drawing/2014/main" id="{FFC7F187-2056-A511-7655-D5FD382BC3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267" name="グループ化 9266">
                  <a:extLst>
                    <a:ext uri="{FF2B5EF4-FFF2-40B4-BE49-F238E27FC236}">
                      <a16:creationId xmlns:a16="http://schemas.microsoft.com/office/drawing/2014/main" id="{7C013488-2ADF-E2E6-2D94-2B1001476A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268" name="直線コネクタ 9267">
                    <a:extLst>
                      <a:ext uri="{FF2B5EF4-FFF2-40B4-BE49-F238E27FC236}">
                        <a16:creationId xmlns:a16="http://schemas.microsoft.com/office/drawing/2014/main" id="{C30E12A1-B9B2-6674-8593-1591CD9D5D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69" name="直線コネクタ 9268">
                    <a:extLst>
                      <a:ext uri="{FF2B5EF4-FFF2-40B4-BE49-F238E27FC236}">
                        <a16:creationId xmlns:a16="http://schemas.microsoft.com/office/drawing/2014/main" id="{4AFDF753-ECC1-0E7F-9829-64BCCDBA3A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0" name="直線コネクタ 9269">
                    <a:extLst>
                      <a:ext uri="{FF2B5EF4-FFF2-40B4-BE49-F238E27FC236}">
                        <a16:creationId xmlns:a16="http://schemas.microsoft.com/office/drawing/2014/main" id="{2848442B-012C-4709-ADD0-566999F010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1" name="直線コネクタ 9270">
                    <a:extLst>
                      <a:ext uri="{FF2B5EF4-FFF2-40B4-BE49-F238E27FC236}">
                        <a16:creationId xmlns:a16="http://schemas.microsoft.com/office/drawing/2014/main" id="{CBC1060F-7F74-DDAD-39FB-0B5ECDAA8A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2" name="直線コネクタ 9271">
                    <a:extLst>
                      <a:ext uri="{FF2B5EF4-FFF2-40B4-BE49-F238E27FC236}">
                        <a16:creationId xmlns:a16="http://schemas.microsoft.com/office/drawing/2014/main" id="{A4CD11C1-BBA1-1770-0F3E-21D7948E9B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73" name="直線コネクタ 9272">
                    <a:extLst>
                      <a:ext uri="{FF2B5EF4-FFF2-40B4-BE49-F238E27FC236}">
                        <a16:creationId xmlns:a16="http://schemas.microsoft.com/office/drawing/2014/main" id="{6201A078-D82C-26D8-708B-F5EF27958D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073" name="グループ化 9072">
                <a:extLst>
                  <a:ext uri="{FF2B5EF4-FFF2-40B4-BE49-F238E27FC236}">
                    <a16:creationId xmlns:a16="http://schemas.microsoft.com/office/drawing/2014/main" id="{05364297-D01A-0124-60D8-C5E2E9F179C3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9074" name="正方形/長方形 9073">
                  <a:extLst>
                    <a:ext uri="{FF2B5EF4-FFF2-40B4-BE49-F238E27FC236}">
                      <a16:creationId xmlns:a16="http://schemas.microsoft.com/office/drawing/2014/main" id="{3F2C718B-B1A2-7154-1670-581385BDE8E6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9075" name="グループ化 9074">
                  <a:extLst>
                    <a:ext uri="{FF2B5EF4-FFF2-40B4-BE49-F238E27FC236}">
                      <a16:creationId xmlns:a16="http://schemas.microsoft.com/office/drawing/2014/main" id="{80158C19-7D1A-27E9-C33D-EDBBECC2D717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9104" name="グループ化 9103">
                    <a:extLst>
                      <a:ext uri="{FF2B5EF4-FFF2-40B4-BE49-F238E27FC236}">
                        <a16:creationId xmlns:a16="http://schemas.microsoft.com/office/drawing/2014/main" id="{DBA51648-72E7-6F23-091E-720C2F550984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244" name="正方形/長方形 9243">
                      <a:extLst>
                        <a:ext uri="{FF2B5EF4-FFF2-40B4-BE49-F238E27FC236}">
                          <a16:creationId xmlns:a16="http://schemas.microsoft.com/office/drawing/2014/main" id="{0D65EA82-E1B4-EF99-7DD3-2531702AA7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5" name="グループ化 9244">
                      <a:extLst>
                        <a:ext uri="{FF2B5EF4-FFF2-40B4-BE49-F238E27FC236}">
                          <a16:creationId xmlns:a16="http://schemas.microsoft.com/office/drawing/2014/main" id="{7EE8DF11-7302-7130-E481-EB7B2E9D05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60" name="正方形/長方形 9259">
                        <a:extLst>
                          <a:ext uri="{FF2B5EF4-FFF2-40B4-BE49-F238E27FC236}">
                            <a16:creationId xmlns:a16="http://schemas.microsoft.com/office/drawing/2014/main" id="{7C656FD4-C5F0-D7BB-F913-76897918A36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61" name="正方形/長方形 9260">
                        <a:extLst>
                          <a:ext uri="{FF2B5EF4-FFF2-40B4-BE49-F238E27FC236}">
                            <a16:creationId xmlns:a16="http://schemas.microsoft.com/office/drawing/2014/main" id="{94C9B7C9-E166-305C-84D0-AD1943F79C1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246" name="グループ化 9245">
                      <a:extLst>
                        <a:ext uri="{FF2B5EF4-FFF2-40B4-BE49-F238E27FC236}">
                          <a16:creationId xmlns:a16="http://schemas.microsoft.com/office/drawing/2014/main" id="{B79CCC52-1E0C-AE39-9112-68CFDC7E4D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256" name="正方形/長方形 9255">
                        <a:extLst>
                          <a:ext uri="{FF2B5EF4-FFF2-40B4-BE49-F238E27FC236}">
                            <a16:creationId xmlns:a16="http://schemas.microsoft.com/office/drawing/2014/main" id="{F2BA7C4D-FA93-76B4-50C7-8E408D1BB24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257" name="グループ化 9256">
                        <a:extLst>
                          <a:ext uri="{FF2B5EF4-FFF2-40B4-BE49-F238E27FC236}">
                            <a16:creationId xmlns:a16="http://schemas.microsoft.com/office/drawing/2014/main" id="{E752667E-6E20-0EE3-9FBA-1CF846B5A8A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258" name="正方形/長方形 9257">
                          <a:extLst>
                            <a:ext uri="{FF2B5EF4-FFF2-40B4-BE49-F238E27FC236}">
                              <a16:creationId xmlns:a16="http://schemas.microsoft.com/office/drawing/2014/main" id="{6D4F5CAF-1226-CE74-3743-A74899CEADC8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259" name="正方形/長方形 9258">
                          <a:extLst>
                            <a:ext uri="{FF2B5EF4-FFF2-40B4-BE49-F238E27FC236}">
                              <a16:creationId xmlns:a16="http://schemas.microsoft.com/office/drawing/2014/main" id="{3B84D845-6D32-FF1B-EA1B-16DD11D6FDD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247" name="正方形/長方形 9246">
                      <a:extLst>
                        <a:ext uri="{FF2B5EF4-FFF2-40B4-BE49-F238E27FC236}">
                          <a16:creationId xmlns:a16="http://schemas.microsoft.com/office/drawing/2014/main" id="{51EF9A60-3BE8-4F66-7615-8EF10C0BB3D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48" name="グループ化 9247">
                      <a:extLst>
                        <a:ext uri="{FF2B5EF4-FFF2-40B4-BE49-F238E27FC236}">
                          <a16:creationId xmlns:a16="http://schemas.microsoft.com/office/drawing/2014/main" id="{14EC1F9E-2152-1C0C-F23B-1C1801012A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4" name="正方形/長方形 9253">
                        <a:extLst>
                          <a:ext uri="{FF2B5EF4-FFF2-40B4-BE49-F238E27FC236}">
                            <a16:creationId xmlns:a16="http://schemas.microsoft.com/office/drawing/2014/main" id="{A4B06AA1-6FC2-78A4-A974-A1FA917B2D0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5" name="正方形/長方形 9254">
                        <a:extLst>
                          <a:ext uri="{FF2B5EF4-FFF2-40B4-BE49-F238E27FC236}">
                            <a16:creationId xmlns:a16="http://schemas.microsoft.com/office/drawing/2014/main" id="{CC081BD8-86B0-B21B-DD1A-A563C8CC847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49" name="正方形/長方形 9248">
                      <a:extLst>
                        <a:ext uri="{FF2B5EF4-FFF2-40B4-BE49-F238E27FC236}">
                          <a16:creationId xmlns:a16="http://schemas.microsoft.com/office/drawing/2014/main" id="{AB8AF374-8B7C-7AF1-4CFB-30D0CB47128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250" name="グループ化 9249">
                      <a:extLst>
                        <a:ext uri="{FF2B5EF4-FFF2-40B4-BE49-F238E27FC236}">
                          <a16:creationId xmlns:a16="http://schemas.microsoft.com/office/drawing/2014/main" id="{B9119866-8F22-1C8C-1441-F02541A1CB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252" name="正方形/長方形 9251">
                        <a:extLst>
                          <a:ext uri="{FF2B5EF4-FFF2-40B4-BE49-F238E27FC236}">
                            <a16:creationId xmlns:a16="http://schemas.microsoft.com/office/drawing/2014/main" id="{39F1F781-BDA2-A810-49A5-6BD047A94DA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253" name="正方形/長方形 9252">
                        <a:extLst>
                          <a:ext uri="{FF2B5EF4-FFF2-40B4-BE49-F238E27FC236}">
                            <a16:creationId xmlns:a16="http://schemas.microsoft.com/office/drawing/2014/main" id="{03D039F0-DF22-5C10-CAE6-4890643C4CA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251" name="正方形/長方形 9250">
                      <a:extLst>
                        <a:ext uri="{FF2B5EF4-FFF2-40B4-BE49-F238E27FC236}">
                          <a16:creationId xmlns:a16="http://schemas.microsoft.com/office/drawing/2014/main" id="{E394DE93-8CFC-31B8-2AED-714B933E18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9105" name="グループ化 9104">
                    <a:extLst>
                      <a:ext uri="{FF2B5EF4-FFF2-40B4-BE49-F238E27FC236}">
                        <a16:creationId xmlns:a16="http://schemas.microsoft.com/office/drawing/2014/main" id="{2D17155D-D4FE-BE87-0804-C7C5F4F99654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210" name="グループ化 9209">
                      <a:extLst>
                        <a:ext uri="{FF2B5EF4-FFF2-40B4-BE49-F238E27FC236}">
                          <a16:creationId xmlns:a16="http://schemas.microsoft.com/office/drawing/2014/main" id="{E170A0B8-DE9F-55FC-F310-F0B55EFAD6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28" name="直線コネクタ 9227">
                        <a:extLst>
                          <a:ext uri="{FF2B5EF4-FFF2-40B4-BE49-F238E27FC236}">
                            <a16:creationId xmlns:a16="http://schemas.microsoft.com/office/drawing/2014/main" id="{407C03E5-F0E4-1258-0270-13D462CA47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9" name="直線コネクタ 9228">
                        <a:extLst>
                          <a:ext uri="{FF2B5EF4-FFF2-40B4-BE49-F238E27FC236}">
                            <a16:creationId xmlns:a16="http://schemas.microsoft.com/office/drawing/2014/main" id="{2C3DE23D-1E07-BFF6-6807-ED0927B615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0" name="直線コネクタ 9229">
                        <a:extLst>
                          <a:ext uri="{FF2B5EF4-FFF2-40B4-BE49-F238E27FC236}">
                            <a16:creationId xmlns:a16="http://schemas.microsoft.com/office/drawing/2014/main" id="{7183E37E-4CFD-B24D-2A9B-4D72917D4A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1" name="直線コネクタ 9230">
                        <a:extLst>
                          <a:ext uri="{FF2B5EF4-FFF2-40B4-BE49-F238E27FC236}">
                            <a16:creationId xmlns:a16="http://schemas.microsoft.com/office/drawing/2014/main" id="{16E30D1E-09DF-849E-5DEA-000241E04F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2" name="直線コネクタ 9231">
                        <a:extLst>
                          <a:ext uri="{FF2B5EF4-FFF2-40B4-BE49-F238E27FC236}">
                            <a16:creationId xmlns:a16="http://schemas.microsoft.com/office/drawing/2014/main" id="{86F66165-FD96-390F-610D-716601381B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3" name="直線コネクタ 9232">
                        <a:extLst>
                          <a:ext uri="{FF2B5EF4-FFF2-40B4-BE49-F238E27FC236}">
                            <a16:creationId xmlns:a16="http://schemas.microsoft.com/office/drawing/2014/main" id="{1738AC2B-1395-D7AB-DBFE-DEB96ADB6A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4" name="直線コネクタ 9233">
                        <a:extLst>
                          <a:ext uri="{FF2B5EF4-FFF2-40B4-BE49-F238E27FC236}">
                            <a16:creationId xmlns:a16="http://schemas.microsoft.com/office/drawing/2014/main" id="{9BA2A770-6285-967C-7EF0-2B1EAEBB5B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5" name="直線コネクタ 9234">
                        <a:extLst>
                          <a:ext uri="{FF2B5EF4-FFF2-40B4-BE49-F238E27FC236}">
                            <a16:creationId xmlns:a16="http://schemas.microsoft.com/office/drawing/2014/main" id="{0AE1880F-ED8E-E2A3-EA19-44550264C8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6" name="直線コネクタ 9235">
                        <a:extLst>
                          <a:ext uri="{FF2B5EF4-FFF2-40B4-BE49-F238E27FC236}">
                            <a16:creationId xmlns:a16="http://schemas.microsoft.com/office/drawing/2014/main" id="{9ADAA7F2-5D0C-69C4-625F-DC89809789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7" name="直線コネクタ 9236">
                        <a:extLst>
                          <a:ext uri="{FF2B5EF4-FFF2-40B4-BE49-F238E27FC236}">
                            <a16:creationId xmlns:a16="http://schemas.microsoft.com/office/drawing/2014/main" id="{A390E415-675E-AE85-E2FA-72AC0FBADF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8" name="直線コネクタ 9237">
                        <a:extLst>
                          <a:ext uri="{FF2B5EF4-FFF2-40B4-BE49-F238E27FC236}">
                            <a16:creationId xmlns:a16="http://schemas.microsoft.com/office/drawing/2014/main" id="{7B60AB8A-59FA-6DA3-9CC4-E3972E8041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39" name="直線コネクタ 9238">
                        <a:extLst>
                          <a:ext uri="{FF2B5EF4-FFF2-40B4-BE49-F238E27FC236}">
                            <a16:creationId xmlns:a16="http://schemas.microsoft.com/office/drawing/2014/main" id="{68129C48-7F3E-D674-DB47-2E1F4E7EC0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0" name="直線コネクタ 9239">
                        <a:extLst>
                          <a:ext uri="{FF2B5EF4-FFF2-40B4-BE49-F238E27FC236}">
                            <a16:creationId xmlns:a16="http://schemas.microsoft.com/office/drawing/2014/main" id="{BDF22C5D-7A6D-6D87-7A65-1B3814100E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1" name="直線コネクタ 9240">
                        <a:extLst>
                          <a:ext uri="{FF2B5EF4-FFF2-40B4-BE49-F238E27FC236}">
                            <a16:creationId xmlns:a16="http://schemas.microsoft.com/office/drawing/2014/main" id="{9538195A-DCB5-1132-0D0B-762AFF4CE0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2" name="直線コネクタ 9241">
                        <a:extLst>
                          <a:ext uri="{FF2B5EF4-FFF2-40B4-BE49-F238E27FC236}">
                            <a16:creationId xmlns:a16="http://schemas.microsoft.com/office/drawing/2014/main" id="{2275B6E7-9FC8-76C7-A3CC-0DE3AFA49C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43" name="直線コネクタ 9242">
                        <a:extLst>
                          <a:ext uri="{FF2B5EF4-FFF2-40B4-BE49-F238E27FC236}">
                            <a16:creationId xmlns:a16="http://schemas.microsoft.com/office/drawing/2014/main" id="{D0E6458D-AEEC-1C97-4934-98DA0E29D1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211" name="グループ化 9210">
                      <a:extLst>
                        <a:ext uri="{FF2B5EF4-FFF2-40B4-BE49-F238E27FC236}">
                          <a16:creationId xmlns:a16="http://schemas.microsoft.com/office/drawing/2014/main" id="{8AA3302B-DFFD-F239-BF4F-311705020D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212" name="直線コネクタ 9211">
                        <a:extLst>
                          <a:ext uri="{FF2B5EF4-FFF2-40B4-BE49-F238E27FC236}">
                            <a16:creationId xmlns:a16="http://schemas.microsoft.com/office/drawing/2014/main" id="{185B1AAF-3C61-4535-B800-0B8B20C53D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3" name="直線コネクタ 9212">
                        <a:extLst>
                          <a:ext uri="{FF2B5EF4-FFF2-40B4-BE49-F238E27FC236}">
                            <a16:creationId xmlns:a16="http://schemas.microsoft.com/office/drawing/2014/main" id="{63FCC5BC-D4A4-73DB-ABC9-A70AA8491F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4" name="直線コネクタ 9213">
                        <a:extLst>
                          <a:ext uri="{FF2B5EF4-FFF2-40B4-BE49-F238E27FC236}">
                            <a16:creationId xmlns:a16="http://schemas.microsoft.com/office/drawing/2014/main" id="{258AB9D7-1EC0-3509-3313-895534DA99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5" name="直線コネクタ 9214">
                        <a:extLst>
                          <a:ext uri="{FF2B5EF4-FFF2-40B4-BE49-F238E27FC236}">
                            <a16:creationId xmlns:a16="http://schemas.microsoft.com/office/drawing/2014/main" id="{F9FB5316-A3DA-ECA3-E17C-CC2FDA6C11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6" name="直線コネクタ 9215">
                        <a:extLst>
                          <a:ext uri="{FF2B5EF4-FFF2-40B4-BE49-F238E27FC236}">
                            <a16:creationId xmlns:a16="http://schemas.microsoft.com/office/drawing/2014/main" id="{CA1FD949-EB3D-DED7-48B5-AE02ADF879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7" name="直線コネクタ 9216">
                        <a:extLst>
                          <a:ext uri="{FF2B5EF4-FFF2-40B4-BE49-F238E27FC236}">
                            <a16:creationId xmlns:a16="http://schemas.microsoft.com/office/drawing/2014/main" id="{3924DC68-A1F4-D8A1-6950-7E83076E55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8" name="直線コネクタ 9217">
                        <a:extLst>
                          <a:ext uri="{FF2B5EF4-FFF2-40B4-BE49-F238E27FC236}">
                            <a16:creationId xmlns:a16="http://schemas.microsoft.com/office/drawing/2014/main" id="{CEC8851C-0B1F-A98F-F936-73201A5243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19" name="直線コネクタ 9218">
                        <a:extLst>
                          <a:ext uri="{FF2B5EF4-FFF2-40B4-BE49-F238E27FC236}">
                            <a16:creationId xmlns:a16="http://schemas.microsoft.com/office/drawing/2014/main" id="{A836D8FE-14F3-42CF-ABF0-31D3FA508F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0" name="直線コネクタ 9219">
                        <a:extLst>
                          <a:ext uri="{FF2B5EF4-FFF2-40B4-BE49-F238E27FC236}">
                            <a16:creationId xmlns:a16="http://schemas.microsoft.com/office/drawing/2014/main" id="{C5CB6CCE-FE60-9780-8B8E-CB6BB32C43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1" name="直線コネクタ 9220">
                        <a:extLst>
                          <a:ext uri="{FF2B5EF4-FFF2-40B4-BE49-F238E27FC236}">
                            <a16:creationId xmlns:a16="http://schemas.microsoft.com/office/drawing/2014/main" id="{15E9043E-5D8B-7F6B-ECF4-77C148A49C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2" name="直線コネクタ 9221">
                        <a:extLst>
                          <a:ext uri="{FF2B5EF4-FFF2-40B4-BE49-F238E27FC236}">
                            <a16:creationId xmlns:a16="http://schemas.microsoft.com/office/drawing/2014/main" id="{6C84C03D-E75A-4146-74CF-54812C56CE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3" name="直線コネクタ 9222">
                        <a:extLst>
                          <a:ext uri="{FF2B5EF4-FFF2-40B4-BE49-F238E27FC236}">
                            <a16:creationId xmlns:a16="http://schemas.microsoft.com/office/drawing/2014/main" id="{B3087B87-DEBC-9771-AAB0-716F3B8281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4" name="直線コネクタ 9223">
                        <a:extLst>
                          <a:ext uri="{FF2B5EF4-FFF2-40B4-BE49-F238E27FC236}">
                            <a16:creationId xmlns:a16="http://schemas.microsoft.com/office/drawing/2014/main" id="{55994887-7FAD-80DC-9BD0-94EC023CA2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5" name="直線コネクタ 9224">
                        <a:extLst>
                          <a:ext uri="{FF2B5EF4-FFF2-40B4-BE49-F238E27FC236}">
                            <a16:creationId xmlns:a16="http://schemas.microsoft.com/office/drawing/2014/main" id="{60BE3A8B-532F-14D2-D432-1EBB9CA996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6" name="直線コネクタ 9225">
                        <a:extLst>
                          <a:ext uri="{FF2B5EF4-FFF2-40B4-BE49-F238E27FC236}">
                            <a16:creationId xmlns:a16="http://schemas.microsoft.com/office/drawing/2014/main" id="{232F7245-6560-195E-2EC3-4970378403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27" name="直線コネクタ 9226">
                        <a:extLst>
                          <a:ext uri="{FF2B5EF4-FFF2-40B4-BE49-F238E27FC236}">
                            <a16:creationId xmlns:a16="http://schemas.microsoft.com/office/drawing/2014/main" id="{0674D128-40E0-46CD-C354-23DECDA066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6" name="グループ化 9105">
                    <a:extLst>
                      <a:ext uri="{FF2B5EF4-FFF2-40B4-BE49-F238E27FC236}">
                        <a16:creationId xmlns:a16="http://schemas.microsoft.com/office/drawing/2014/main" id="{934348EE-AAF8-CBC1-6B8F-BE89DA6C8C3D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76" name="グループ化 9175">
                      <a:extLst>
                        <a:ext uri="{FF2B5EF4-FFF2-40B4-BE49-F238E27FC236}">
                          <a16:creationId xmlns:a16="http://schemas.microsoft.com/office/drawing/2014/main" id="{98C6E30B-E424-C310-910E-E882AE85ED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94" name="直線コネクタ 9193">
                        <a:extLst>
                          <a:ext uri="{FF2B5EF4-FFF2-40B4-BE49-F238E27FC236}">
                            <a16:creationId xmlns:a16="http://schemas.microsoft.com/office/drawing/2014/main" id="{921B07F4-7A1B-077A-7A27-E32CDC0362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5" name="直線コネクタ 9194">
                        <a:extLst>
                          <a:ext uri="{FF2B5EF4-FFF2-40B4-BE49-F238E27FC236}">
                            <a16:creationId xmlns:a16="http://schemas.microsoft.com/office/drawing/2014/main" id="{CD6D1394-E7D8-7959-AE56-4EF071AACD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6" name="直線コネクタ 9195">
                        <a:extLst>
                          <a:ext uri="{FF2B5EF4-FFF2-40B4-BE49-F238E27FC236}">
                            <a16:creationId xmlns:a16="http://schemas.microsoft.com/office/drawing/2014/main" id="{0A5C6A57-4D4B-5E42-D6B6-982EB3AC1C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7" name="直線コネクタ 9196">
                        <a:extLst>
                          <a:ext uri="{FF2B5EF4-FFF2-40B4-BE49-F238E27FC236}">
                            <a16:creationId xmlns:a16="http://schemas.microsoft.com/office/drawing/2014/main" id="{0735C618-4B19-9A04-D074-CA7EA30CA1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8" name="直線コネクタ 9197">
                        <a:extLst>
                          <a:ext uri="{FF2B5EF4-FFF2-40B4-BE49-F238E27FC236}">
                            <a16:creationId xmlns:a16="http://schemas.microsoft.com/office/drawing/2014/main" id="{9DF32600-10FD-23D4-F7E6-F2E0C129A2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9" name="直線コネクタ 9198">
                        <a:extLst>
                          <a:ext uri="{FF2B5EF4-FFF2-40B4-BE49-F238E27FC236}">
                            <a16:creationId xmlns:a16="http://schemas.microsoft.com/office/drawing/2014/main" id="{C9D3A12A-0403-DE89-1D81-D95F2109E8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0" name="直線コネクタ 9199">
                        <a:extLst>
                          <a:ext uri="{FF2B5EF4-FFF2-40B4-BE49-F238E27FC236}">
                            <a16:creationId xmlns:a16="http://schemas.microsoft.com/office/drawing/2014/main" id="{8E04C153-C623-0845-53A4-5C19A0D824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1" name="直線コネクタ 9200">
                        <a:extLst>
                          <a:ext uri="{FF2B5EF4-FFF2-40B4-BE49-F238E27FC236}">
                            <a16:creationId xmlns:a16="http://schemas.microsoft.com/office/drawing/2014/main" id="{D1273090-8650-8FA4-1C2B-26379168DA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2" name="直線コネクタ 9201">
                        <a:extLst>
                          <a:ext uri="{FF2B5EF4-FFF2-40B4-BE49-F238E27FC236}">
                            <a16:creationId xmlns:a16="http://schemas.microsoft.com/office/drawing/2014/main" id="{5059BD58-329F-AE37-3E16-501CDB0CC8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3" name="直線コネクタ 9202">
                        <a:extLst>
                          <a:ext uri="{FF2B5EF4-FFF2-40B4-BE49-F238E27FC236}">
                            <a16:creationId xmlns:a16="http://schemas.microsoft.com/office/drawing/2014/main" id="{61F75DD4-F9F2-C082-42B8-F3951A9AB7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4" name="直線コネクタ 9203">
                        <a:extLst>
                          <a:ext uri="{FF2B5EF4-FFF2-40B4-BE49-F238E27FC236}">
                            <a16:creationId xmlns:a16="http://schemas.microsoft.com/office/drawing/2014/main" id="{C1DCBEB5-0A16-B92B-365A-B75573EC76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5" name="直線コネクタ 9204">
                        <a:extLst>
                          <a:ext uri="{FF2B5EF4-FFF2-40B4-BE49-F238E27FC236}">
                            <a16:creationId xmlns:a16="http://schemas.microsoft.com/office/drawing/2014/main" id="{0A6231BC-3831-49EB-9847-93E3054811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6" name="直線コネクタ 9205">
                        <a:extLst>
                          <a:ext uri="{FF2B5EF4-FFF2-40B4-BE49-F238E27FC236}">
                            <a16:creationId xmlns:a16="http://schemas.microsoft.com/office/drawing/2014/main" id="{C32CCDB9-3AAF-053A-42FC-675A8218D4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7" name="直線コネクタ 9206">
                        <a:extLst>
                          <a:ext uri="{FF2B5EF4-FFF2-40B4-BE49-F238E27FC236}">
                            <a16:creationId xmlns:a16="http://schemas.microsoft.com/office/drawing/2014/main" id="{F053C928-970A-30DE-D82A-5C6A7AA9D8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8" name="直線コネクタ 9207">
                        <a:extLst>
                          <a:ext uri="{FF2B5EF4-FFF2-40B4-BE49-F238E27FC236}">
                            <a16:creationId xmlns:a16="http://schemas.microsoft.com/office/drawing/2014/main" id="{FC1FE638-A4FC-3B53-5C13-862CA36A8C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209" name="直線コネクタ 9208">
                        <a:extLst>
                          <a:ext uri="{FF2B5EF4-FFF2-40B4-BE49-F238E27FC236}">
                            <a16:creationId xmlns:a16="http://schemas.microsoft.com/office/drawing/2014/main" id="{DBBA6711-19E4-5921-07FC-3D303E941C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77" name="グループ化 9176">
                      <a:extLst>
                        <a:ext uri="{FF2B5EF4-FFF2-40B4-BE49-F238E27FC236}">
                          <a16:creationId xmlns:a16="http://schemas.microsoft.com/office/drawing/2014/main" id="{D36849B4-92A0-7170-5BCB-4F53DE3E98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78" name="直線コネクタ 9177">
                        <a:extLst>
                          <a:ext uri="{FF2B5EF4-FFF2-40B4-BE49-F238E27FC236}">
                            <a16:creationId xmlns:a16="http://schemas.microsoft.com/office/drawing/2014/main" id="{08DE9FE2-9FB1-E958-5255-713DCFC597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9" name="直線コネクタ 9178">
                        <a:extLst>
                          <a:ext uri="{FF2B5EF4-FFF2-40B4-BE49-F238E27FC236}">
                            <a16:creationId xmlns:a16="http://schemas.microsoft.com/office/drawing/2014/main" id="{AD3C72B3-E1D4-027D-C547-CAC9AEC2D9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0" name="直線コネクタ 9179">
                        <a:extLst>
                          <a:ext uri="{FF2B5EF4-FFF2-40B4-BE49-F238E27FC236}">
                            <a16:creationId xmlns:a16="http://schemas.microsoft.com/office/drawing/2014/main" id="{97EA057C-2E5B-7F99-CC30-8FEC5E2A14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1" name="直線コネクタ 9180">
                        <a:extLst>
                          <a:ext uri="{FF2B5EF4-FFF2-40B4-BE49-F238E27FC236}">
                            <a16:creationId xmlns:a16="http://schemas.microsoft.com/office/drawing/2014/main" id="{D4D64FD1-1C1C-CD10-7295-19C445C0D2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2" name="直線コネクタ 9181">
                        <a:extLst>
                          <a:ext uri="{FF2B5EF4-FFF2-40B4-BE49-F238E27FC236}">
                            <a16:creationId xmlns:a16="http://schemas.microsoft.com/office/drawing/2014/main" id="{CCAAC922-D5BB-5998-803B-CC25B30235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3" name="直線コネクタ 9182">
                        <a:extLst>
                          <a:ext uri="{FF2B5EF4-FFF2-40B4-BE49-F238E27FC236}">
                            <a16:creationId xmlns:a16="http://schemas.microsoft.com/office/drawing/2014/main" id="{F6BCDDB3-28E4-E88D-E4B2-91C30EBA8E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4" name="直線コネクタ 9183">
                        <a:extLst>
                          <a:ext uri="{FF2B5EF4-FFF2-40B4-BE49-F238E27FC236}">
                            <a16:creationId xmlns:a16="http://schemas.microsoft.com/office/drawing/2014/main" id="{719836BD-E41A-D9FA-8EEF-DB7ABCD764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5" name="直線コネクタ 9184">
                        <a:extLst>
                          <a:ext uri="{FF2B5EF4-FFF2-40B4-BE49-F238E27FC236}">
                            <a16:creationId xmlns:a16="http://schemas.microsoft.com/office/drawing/2014/main" id="{75C28980-6590-FA1A-11D3-4AD0D160A1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6" name="直線コネクタ 9185">
                        <a:extLst>
                          <a:ext uri="{FF2B5EF4-FFF2-40B4-BE49-F238E27FC236}">
                            <a16:creationId xmlns:a16="http://schemas.microsoft.com/office/drawing/2014/main" id="{CEF59AA1-8D89-8810-751A-9F7C9B4E8D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7" name="直線コネクタ 9186">
                        <a:extLst>
                          <a:ext uri="{FF2B5EF4-FFF2-40B4-BE49-F238E27FC236}">
                            <a16:creationId xmlns:a16="http://schemas.microsoft.com/office/drawing/2014/main" id="{952EBD4A-784B-3363-166F-8071C731D6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8" name="直線コネクタ 9187">
                        <a:extLst>
                          <a:ext uri="{FF2B5EF4-FFF2-40B4-BE49-F238E27FC236}">
                            <a16:creationId xmlns:a16="http://schemas.microsoft.com/office/drawing/2014/main" id="{A4DD5716-FF0B-B9C4-E6BD-5B338DC48E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89" name="直線コネクタ 9188">
                        <a:extLst>
                          <a:ext uri="{FF2B5EF4-FFF2-40B4-BE49-F238E27FC236}">
                            <a16:creationId xmlns:a16="http://schemas.microsoft.com/office/drawing/2014/main" id="{9F86B7FC-CE59-97B9-01DF-44F93AC3E1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0" name="直線コネクタ 9189">
                        <a:extLst>
                          <a:ext uri="{FF2B5EF4-FFF2-40B4-BE49-F238E27FC236}">
                            <a16:creationId xmlns:a16="http://schemas.microsoft.com/office/drawing/2014/main" id="{82E7622D-1087-2D4A-341D-5543214DA5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1" name="直線コネクタ 9190">
                        <a:extLst>
                          <a:ext uri="{FF2B5EF4-FFF2-40B4-BE49-F238E27FC236}">
                            <a16:creationId xmlns:a16="http://schemas.microsoft.com/office/drawing/2014/main" id="{24BE7067-5ABD-7D44-4C75-EAA6E78C0C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2" name="直線コネクタ 9191">
                        <a:extLst>
                          <a:ext uri="{FF2B5EF4-FFF2-40B4-BE49-F238E27FC236}">
                            <a16:creationId xmlns:a16="http://schemas.microsoft.com/office/drawing/2014/main" id="{886F1D82-7585-1088-7E95-A350CE6740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93" name="直線コネクタ 9192">
                        <a:extLst>
                          <a:ext uri="{FF2B5EF4-FFF2-40B4-BE49-F238E27FC236}">
                            <a16:creationId xmlns:a16="http://schemas.microsoft.com/office/drawing/2014/main" id="{C3CA34DE-E8AB-ADE8-DB7D-B5A0ADE4A1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7" name="グループ化 9106">
                    <a:extLst>
                      <a:ext uri="{FF2B5EF4-FFF2-40B4-BE49-F238E27FC236}">
                        <a16:creationId xmlns:a16="http://schemas.microsoft.com/office/drawing/2014/main" id="{318E8B19-988F-FCD8-1C2E-917489216BF6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142" name="グループ化 9141">
                      <a:extLst>
                        <a:ext uri="{FF2B5EF4-FFF2-40B4-BE49-F238E27FC236}">
                          <a16:creationId xmlns:a16="http://schemas.microsoft.com/office/drawing/2014/main" id="{4C716408-4A06-4861-A59A-DB69328A21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60" name="直線コネクタ 9159">
                        <a:extLst>
                          <a:ext uri="{FF2B5EF4-FFF2-40B4-BE49-F238E27FC236}">
                            <a16:creationId xmlns:a16="http://schemas.microsoft.com/office/drawing/2014/main" id="{F79AA9B1-0600-2B50-7CF5-9C878AE373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1" name="直線コネクタ 9160">
                        <a:extLst>
                          <a:ext uri="{FF2B5EF4-FFF2-40B4-BE49-F238E27FC236}">
                            <a16:creationId xmlns:a16="http://schemas.microsoft.com/office/drawing/2014/main" id="{5E9A638C-C505-A02E-CFE6-B76D4F95A6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2" name="直線コネクタ 9161">
                        <a:extLst>
                          <a:ext uri="{FF2B5EF4-FFF2-40B4-BE49-F238E27FC236}">
                            <a16:creationId xmlns:a16="http://schemas.microsoft.com/office/drawing/2014/main" id="{17870073-DEAB-F4F2-8F58-58A5E2ACEC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3" name="直線コネクタ 9162">
                        <a:extLst>
                          <a:ext uri="{FF2B5EF4-FFF2-40B4-BE49-F238E27FC236}">
                            <a16:creationId xmlns:a16="http://schemas.microsoft.com/office/drawing/2014/main" id="{263D1EAE-FD4E-9A9D-8988-51DC6E10A7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4" name="直線コネクタ 9163">
                        <a:extLst>
                          <a:ext uri="{FF2B5EF4-FFF2-40B4-BE49-F238E27FC236}">
                            <a16:creationId xmlns:a16="http://schemas.microsoft.com/office/drawing/2014/main" id="{A8364DD7-64A8-9A77-190E-FAC78DB2EF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5" name="直線コネクタ 9164">
                        <a:extLst>
                          <a:ext uri="{FF2B5EF4-FFF2-40B4-BE49-F238E27FC236}">
                            <a16:creationId xmlns:a16="http://schemas.microsoft.com/office/drawing/2014/main" id="{98C5BB05-B3F6-5D00-D699-43610DBFC4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6" name="直線コネクタ 9165">
                        <a:extLst>
                          <a:ext uri="{FF2B5EF4-FFF2-40B4-BE49-F238E27FC236}">
                            <a16:creationId xmlns:a16="http://schemas.microsoft.com/office/drawing/2014/main" id="{1061DF62-2D59-CA54-5940-9134B29D77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7" name="直線コネクタ 9166">
                        <a:extLst>
                          <a:ext uri="{FF2B5EF4-FFF2-40B4-BE49-F238E27FC236}">
                            <a16:creationId xmlns:a16="http://schemas.microsoft.com/office/drawing/2014/main" id="{16BA5C3A-5834-C779-8BFC-7F30E98472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8" name="直線コネクタ 9167">
                        <a:extLst>
                          <a:ext uri="{FF2B5EF4-FFF2-40B4-BE49-F238E27FC236}">
                            <a16:creationId xmlns:a16="http://schemas.microsoft.com/office/drawing/2014/main" id="{A7981EE3-5100-A783-A8E0-F892CB33C8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69" name="直線コネクタ 9168">
                        <a:extLst>
                          <a:ext uri="{FF2B5EF4-FFF2-40B4-BE49-F238E27FC236}">
                            <a16:creationId xmlns:a16="http://schemas.microsoft.com/office/drawing/2014/main" id="{F8ACB71A-5DEE-0F1E-CB93-BD1C8009AC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0" name="直線コネクタ 9169">
                        <a:extLst>
                          <a:ext uri="{FF2B5EF4-FFF2-40B4-BE49-F238E27FC236}">
                            <a16:creationId xmlns:a16="http://schemas.microsoft.com/office/drawing/2014/main" id="{D28CB881-F382-D366-8A27-FAA1CEBABD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1" name="直線コネクタ 9170">
                        <a:extLst>
                          <a:ext uri="{FF2B5EF4-FFF2-40B4-BE49-F238E27FC236}">
                            <a16:creationId xmlns:a16="http://schemas.microsoft.com/office/drawing/2014/main" id="{788CFBD1-DEB7-C45A-CE6F-A2E8CD99B9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2" name="直線コネクタ 9171">
                        <a:extLst>
                          <a:ext uri="{FF2B5EF4-FFF2-40B4-BE49-F238E27FC236}">
                            <a16:creationId xmlns:a16="http://schemas.microsoft.com/office/drawing/2014/main" id="{9705E00B-C47B-B5B9-EACC-A8FB127609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3" name="直線コネクタ 9172">
                        <a:extLst>
                          <a:ext uri="{FF2B5EF4-FFF2-40B4-BE49-F238E27FC236}">
                            <a16:creationId xmlns:a16="http://schemas.microsoft.com/office/drawing/2014/main" id="{6513E566-EF1B-88D9-79B3-868AC59223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4" name="直線コネクタ 9173">
                        <a:extLst>
                          <a:ext uri="{FF2B5EF4-FFF2-40B4-BE49-F238E27FC236}">
                            <a16:creationId xmlns:a16="http://schemas.microsoft.com/office/drawing/2014/main" id="{07FCDF95-75BE-DDE5-095B-C5698C97B6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75" name="直線コネクタ 9174">
                        <a:extLst>
                          <a:ext uri="{FF2B5EF4-FFF2-40B4-BE49-F238E27FC236}">
                            <a16:creationId xmlns:a16="http://schemas.microsoft.com/office/drawing/2014/main" id="{47BF6B99-4E32-A384-A4AC-DC47C6C512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143" name="グループ化 9142">
                      <a:extLst>
                        <a:ext uri="{FF2B5EF4-FFF2-40B4-BE49-F238E27FC236}">
                          <a16:creationId xmlns:a16="http://schemas.microsoft.com/office/drawing/2014/main" id="{EAED43E9-7EBB-B6E7-9452-319FAA6384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144" name="直線コネクタ 9143">
                        <a:extLst>
                          <a:ext uri="{FF2B5EF4-FFF2-40B4-BE49-F238E27FC236}">
                            <a16:creationId xmlns:a16="http://schemas.microsoft.com/office/drawing/2014/main" id="{685A3A9B-F2E5-0F5C-0DDC-829B6CF230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5" name="直線コネクタ 9144">
                        <a:extLst>
                          <a:ext uri="{FF2B5EF4-FFF2-40B4-BE49-F238E27FC236}">
                            <a16:creationId xmlns:a16="http://schemas.microsoft.com/office/drawing/2014/main" id="{C8956E72-5F4C-8AA1-16FF-A10850C582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6" name="直線コネクタ 9145">
                        <a:extLst>
                          <a:ext uri="{FF2B5EF4-FFF2-40B4-BE49-F238E27FC236}">
                            <a16:creationId xmlns:a16="http://schemas.microsoft.com/office/drawing/2014/main" id="{F6648CFF-4E31-BBAF-E275-6D1AF36789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7" name="直線コネクタ 9146">
                        <a:extLst>
                          <a:ext uri="{FF2B5EF4-FFF2-40B4-BE49-F238E27FC236}">
                            <a16:creationId xmlns:a16="http://schemas.microsoft.com/office/drawing/2014/main" id="{79D64A51-D899-7EB2-A90E-B4420E3576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8" name="直線コネクタ 9147">
                        <a:extLst>
                          <a:ext uri="{FF2B5EF4-FFF2-40B4-BE49-F238E27FC236}">
                            <a16:creationId xmlns:a16="http://schemas.microsoft.com/office/drawing/2014/main" id="{9ECF9D30-C42D-DC0E-8295-F65329532B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49" name="直線コネクタ 9148">
                        <a:extLst>
                          <a:ext uri="{FF2B5EF4-FFF2-40B4-BE49-F238E27FC236}">
                            <a16:creationId xmlns:a16="http://schemas.microsoft.com/office/drawing/2014/main" id="{E32D27F8-D69F-9506-FB67-664CE3C86C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0" name="直線コネクタ 9149">
                        <a:extLst>
                          <a:ext uri="{FF2B5EF4-FFF2-40B4-BE49-F238E27FC236}">
                            <a16:creationId xmlns:a16="http://schemas.microsoft.com/office/drawing/2014/main" id="{27FA7012-1254-208D-AFF0-C540169D24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1" name="直線コネクタ 9150">
                        <a:extLst>
                          <a:ext uri="{FF2B5EF4-FFF2-40B4-BE49-F238E27FC236}">
                            <a16:creationId xmlns:a16="http://schemas.microsoft.com/office/drawing/2014/main" id="{5167EC55-DF7A-FE88-5BFD-81468782B6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2" name="直線コネクタ 9151">
                        <a:extLst>
                          <a:ext uri="{FF2B5EF4-FFF2-40B4-BE49-F238E27FC236}">
                            <a16:creationId xmlns:a16="http://schemas.microsoft.com/office/drawing/2014/main" id="{118100E2-384B-0F4F-8ECD-369F706B89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3" name="直線コネクタ 9152">
                        <a:extLst>
                          <a:ext uri="{FF2B5EF4-FFF2-40B4-BE49-F238E27FC236}">
                            <a16:creationId xmlns:a16="http://schemas.microsoft.com/office/drawing/2014/main" id="{8D75931E-864F-ED9E-1454-9C483E3084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4" name="直線コネクタ 9153">
                        <a:extLst>
                          <a:ext uri="{FF2B5EF4-FFF2-40B4-BE49-F238E27FC236}">
                            <a16:creationId xmlns:a16="http://schemas.microsoft.com/office/drawing/2014/main" id="{87F92122-8227-1D20-7708-B0DBB7E031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5" name="直線コネクタ 9154">
                        <a:extLst>
                          <a:ext uri="{FF2B5EF4-FFF2-40B4-BE49-F238E27FC236}">
                            <a16:creationId xmlns:a16="http://schemas.microsoft.com/office/drawing/2014/main" id="{033E08DC-231A-E686-C2DB-869B23622D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6" name="直線コネクタ 9155">
                        <a:extLst>
                          <a:ext uri="{FF2B5EF4-FFF2-40B4-BE49-F238E27FC236}">
                            <a16:creationId xmlns:a16="http://schemas.microsoft.com/office/drawing/2014/main" id="{F2B64902-7BF8-BC04-BF54-9FA31F6392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7" name="直線コネクタ 9156">
                        <a:extLst>
                          <a:ext uri="{FF2B5EF4-FFF2-40B4-BE49-F238E27FC236}">
                            <a16:creationId xmlns:a16="http://schemas.microsoft.com/office/drawing/2014/main" id="{B56C27D2-53EB-5FF6-CA56-972E99A61C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8" name="直線コネクタ 9157">
                        <a:extLst>
                          <a:ext uri="{FF2B5EF4-FFF2-40B4-BE49-F238E27FC236}">
                            <a16:creationId xmlns:a16="http://schemas.microsoft.com/office/drawing/2014/main" id="{A2E74C90-4C9C-7954-BE53-E3D9048BA4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159" name="直線コネクタ 9158">
                        <a:extLst>
                          <a:ext uri="{FF2B5EF4-FFF2-40B4-BE49-F238E27FC236}">
                            <a16:creationId xmlns:a16="http://schemas.microsoft.com/office/drawing/2014/main" id="{E5D77EF0-5A80-DDA7-0BDD-C6B976A3EE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9108" name="グループ化 9107">
                    <a:extLst>
                      <a:ext uri="{FF2B5EF4-FFF2-40B4-BE49-F238E27FC236}">
                        <a16:creationId xmlns:a16="http://schemas.microsoft.com/office/drawing/2014/main" id="{A22F35C8-FDDC-83E6-B99C-931B88881F61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26" name="直線コネクタ 9125">
                      <a:extLst>
                        <a:ext uri="{FF2B5EF4-FFF2-40B4-BE49-F238E27FC236}">
                          <a16:creationId xmlns:a16="http://schemas.microsoft.com/office/drawing/2014/main" id="{B866D441-DDBE-E36E-B395-0B16F8C4D8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7" name="直線コネクタ 9126">
                      <a:extLst>
                        <a:ext uri="{FF2B5EF4-FFF2-40B4-BE49-F238E27FC236}">
                          <a16:creationId xmlns:a16="http://schemas.microsoft.com/office/drawing/2014/main" id="{F8CE7638-335E-BBAA-5E9F-90CD89AA99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8" name="直線コネクタ 9127">
                      <a:extLst>
                        <a:ext uri="{FF2B5EF4-FFF2-40B4-BE49-F238E27FC236}">
                          <a16:creationId xmlns:a16="http://schemas.microsoft.com/office/drawing/2014/main" id="{215F5C8F-2DFA-3EFD-351F-1C6D167FCEB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9" name="直線コネクタ 9128">
                      <a:extLst>
                        <a:ext uri="{FF2B5EF4-FFF2-40B4-BE49-F238E27FC236}">
                          <a16:creationId xmlns:a16="http://schemas.microsoft.com/office/drawing/2014/main" id="{9F7A3E15-22F8-C777-7331-56667F109E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0" name="直線コネクタ 9129">
                      <a:extLst>
                        <a:ext uri="{FF2B5EF4-FFF2-40B4-BE49-F238E27FC236}">
                          <a16:creationId xmlns:a16="http://schemas.microsoft.com/office/drawing/2014/main" id="{C33E0E58-F156-0A7A-7E41-A32B99D19B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1" name="直線コネクタ 9130">
                      <a:extLst>
                        <a:ext uri="{FF2B5EF4-FFF2-40B4-BE49-F238E27FC236}">
                          <a16:creationId xmlns:a16="http://schemas.microsoft.com/office/drawing/2014/main" id="{37A18244-887C-A710-BEA6-E6CDF72454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2" name="直線コネクタ 9131">
                      <a:extLst>
                        <a:ext uri="{FF2B5EF4-FFF2-40B4-BE49-F238E27FC236}">
                          <a16:creationId xmlns:a16="http://schemas.microsoft.com/office/drawing/2014/main" id="{330F0B82-D88D-5AEF-6C83-B63F56A737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3" name="直線コネクタ 9132">
                      <a:extLst>
                        <a:ext uri="{FF2B5EF4-FFF2-40B4-BE49-F238E27FC236}">
                          <a16:creationId xmlns:a16="http://schemas.microsoft.com/office/drawing/2014/main" id="{16DE3250-FE6C-E7BD-0E02-5307CC57B69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4" name="直線コネクタ 9133">
                      <a:extLst>
                        <a:ext uri="{FF2B5EF4-FFF2-40B4-BE49-F238E27FC236}">
                          <a16:creationId xmlns:a16="http://schemas.microsoft.com/office/drawing/2014/main" id="{69E4CA55-DF37-EA4C-D1E4-8E26CA5A5C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5" name="直線コネクタ 9134">
                      <a:extLst>
                        <a:ext uri="{FF2B5EF4-FFF2-40B4-BE49-F238E27FC236}">
                          <a16:creationId xmlns:a16="http://schemas.microsoft.com/office/drawing/2014/main" id="{019DFE20-DD9C-510C-9BF9-85CC3F7D87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6" name="直線コネクタ 9135">
                      <a:extLst>
                        <a:ext uri="{FF2B5EF4-FFF2-40B4-BE49-F238E27FC236}">
                          <a16:creationId xmlns:a16="http://schemas.microsoft.com/office/drawing/2014/main" id="{280EC7D4-CA5F-84BB-D0F2-68D604B3AD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7" name="直線コネクタ 9136">
                      <a:extLst>
                        <a:ext uri="{FF2B5EF4-FFF2-40B4-BE49-F238E27FC236}">
                          <a16:creationId xmlns:a16="http://schemas.microsoft.com/office/drawing/2014/main" id="{6951A90D-A97B-8D85-D046-DB02134779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8" name="直線コネクタ 9137">
                      <a:extLst>
                        <a:ext uri="{FF2B5EF4-FFF2-40B4-BE49-F238E27FC236}">
                          <a16:creationId xmlns:a16="http://schemas.microsoft.com/office/drawing/2014/main" id="{C50F1718-CED5-E247-1324-488E7435AF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9" name="直線コネクタ 9138">
                      <a:extLst>
                        <a:ext uri="{FF2B5EF4-FFF2-40B4-BE49-F238E27FC236}">
                          <a16:creationId xmlns:a16="http://schemas.microsoft.com/office/drawing/2014/main" id="{4D420F84-6F64-7BBB-A12B-A49F2B86B3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0" name="直線コネクタ 9139">
                      <a:extLst>
                        <a:ext uri="{FF2B5EF4-FFF2-40B4-BE49-F238E27FC236}">
                          <a16:creationId xmlns:a16="http://schemas.microsoft.com/office/drawing/2014/main" id="{956CB5B6-82F9-832A-7F70-D9183255E8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1" name="直線コネクタ 9140">
                      <a:extLst>
                        <a:ext uri="{FF2B5EF4-FFF2-40B4-BE49-F238E27FC236}">
                          <a16:creationId xmlns:a16="http://schemas.microsoft.com/office/drawing/2014/main" id="{112225CD-3186-1261-ECCC-17BCFB0DF4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09" name="グループ化 9108">
                    <a:extLst>
                      <a:ext uri="{FF2B5EF4-FFF2-40B4-BE49-F238E27FC236}">
                        <a16:creationId xmlns:a16="http://schemas.microsoft.com/office/drawing/2014/main" id="{AD809EC5-226E-39C4-CEF1-5D5E3FA82A9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9110" name="直線コネクタ 9109">
                      <a:extLst>
                        <a:ext uri="{FF2B5EF4-FFF2-40B4-BE49-F238E27FC236}">
                          <a16:creationId xmlns:a16="http://schemas.microsoft.com/office/drawing/2014/main" id="{DF9DCD66-3BBE-A695-4208-C5F9BCBFE5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1" name="直線コネクタ 9110">
                      <a:extLst>
                        <a:ext uri="{FF2B5EF4-FFF2-40B4-BE49-F238E27FC236}">
                          <a16:creationId xmlns:a16="http://schemas.microsoft.com/office/drawing/2014/main" id="{BDE819B8-1A68-BD17-ECD4-4AC196CBE1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2" name="直線コネクタ 9111">
                      <a:extLst>
                        <a:ext uri="{FF2B5EF4-FFF2-40B4-BE49-F238E27FC236}">
                          <a16:creationId xmlns:a16="http://schemas.microsoft.com/office/drawing/2014/main" id="{71361F04-D0A3-A5C7-336E-318DBA5487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3" name="直線コネクタ 9112">
                      <a:extLst>
                        <a:ext uri="{FF2B5EF4-FFF2-40B4-BE49-F238E27FC236}">
                          <a16:creationId xmlns:a16="http://schemas.microsoft.com/office/drawing/2014/main" id="{AD7583BC-9895-124D-32DB-4010B10A5D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4" name="直線コネクタ 9113">
                      <a:extLst>
                        <a:ext uri="{FF2B5EF4-FFF2-40B4-BE49-F238E27FC236}">
                          <a16:creationId xmlns:a16="http://schemas.microsoft.com/office/drawing/2014/main" id="{445DF162-9A65-B0B2-4F44-AD3FE5DB0DD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5" name="直線コネクタ 9114">
                      <a:extLst>
                        <a:ext uri="{FF2B5EF4-FFF2-40B4-BE49-F238E27FC236}">
                          <a16:creationId xmlns:a16="http://schemas.microsoft.com/office/drawing/2014/main" id="{2B114E15-0B1D-71C3-9A45-2B5C9AEE58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6" name="直線コネクタ 9115">
                      <a:extLst>
                        <a:ext uri="{FF2B5EF4-FFF2-40B4-BE49-F238E27FC236}">
                          <a16:creationId xmlns:a16="http://schemas.microsoft.com/office/drawing/2014/main" id="{38CE1801-5FB0-3261-A405-D2BBAC1F03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7" name="直線コネクタ 9116">
                      <a:extLst>
                        <a:ext uri="{FF2B5EF4-FFF2-40B4-BE49-F238E27FC236}">
                          <a16:creationId xmlns:a16="http://schemas.microsoft.com/office/drawing/2014/main" id="{7B3E57E1-A178-AFCC-D04A-7290F7CDF8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8" name="直線コネクタ 9117">
                      <a:extLst>
                        <a:ext uri="{FF2B5EF4-FFF2-40B4-BE49-F238E27FC236}">
                          <a16:creationId xmlns:a16="http://schemas.microsoft.com/office/drawing/2014/main" id="{FDE9E40E-5D37-300F-8F50-51A834CD373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9" name="直線コネクタ 9118">
                      <a:extLst>
                        <a:ext uri="{FF2B5EF4-FFF2-40B4-BE49-F238E27FC236}">
                          <a16:creationId xmlns:a16="http://schemas.microsoft.com/office/drawing/2014/main" id="{44FE8D13-9B62-CA15-D26E-72BD293746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0" name="直線コネクタ 9119">
                      <a:extLst>
                        <a:ext uri="{FF2B5EF4-FFF2-40B4-BE49-F238E27FC236}">
                          <a16:creationId xmlns:a16="http://schemas.microsoft.com/office/drawing/2014/main" id="{9D7CEA2B-B23F-F524-6572-919BD66BA2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1" name="直線コネクタ 9120">
                      <a:extLst>
                        <a:ext uri="{FF2B5EF4-FFF2-40B4-BE49-F238E27FC236}">
                          <a16:creationId xmlns:a16="http://schemas.microsoft.com/office/drawing/2014/main" id="{08F8A5EF-7425-437B-ADA8-6A875D8C60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2" name="直線コネクタ 9121">
                      <a:extLst>
                        <a:ext uri="{FF2B5EF4-FFF2-40B4-BE49-F238E27FC236}">
                          <a16:creationId xmlns:a16="http://schemas.microsoft.com/office/drawing/2014/main" id="{6C623CAF-2C03-5188-0907-5435B5E0B8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3" name="直線コネクタ 9122">
                      <a:extLst>
                        <a:ext uri="{FF2B5EF4-FFF2-40B4-BE49-F238E27FC236}">
                          <a16:creationId xmlns:a16="http://schemas.microsoft.com/office/drawing/2014/main" id="{4E722D94-4D8A-0F3B-7B9A-29F01473D7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4" name="直線コネクタ 9123">
                      <a:extLst>
                        <a:ext uri="{FF2B5EF4-FFF2-40B4-BE49-F238E27FC236}">
                          <a16:creationId xmlns:a16="http://schemas.microsoft.com/office/drawing/2014/main" id="{14070DB7-CAE4-FA28-D655-741D0ED1175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5" name="直線コネクタ 9124">
                      <a:extLst>
                        <a:ext uri="{FF2B5EF4-FFF2-40B4-BE49-F238E27FC236}">
                          <a16:creationId xmlns:a16="http://schemas.microsoft.com/office/drawing/2014/main" id="{F43225E1-AC26-19AD-7204-51F16D3287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076" name="グループ化 9075">
                  <a:extLst>
                    <a:ext uri="{FF2B5EF4-FFF2-40B4-BE49-F238E27FC236}">
                      <a16:creationId xmlns:a16="http://schemas.microsoft.com/office/drawing/2014/main" id="{715E52EC-8081-E1CD-002F-FFC7322D62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8" name="直線コネクタ 9097">
                    <a:extLst>
                      <a:ext uri="{FF2B5EF4-FFF2-40B4-BE49-F238E27FC236}">
                        <a16:creationId xmlns:a16="http://schemas.microsoft.com/office/drawing/2014/main" id="{8231A506-8FD4-4330-DFDE-DEF3219054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9" name="直線コネクタ 9098">
                    <a:extLst>
                      <a:ext uri="{FF2B5EF4-FFF2-40B4-BE49-F238E27FC236}">
                        <a16:creationId xmlns:a16="http://schemas.microsoft.com/office/drawing/2014/main" id="{DD8C45D0-0FBA-4E18-984E-C7AE8379A2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0" name="直線コネクタ 9099">
                    <a:extLst>
                      <a:ext uri="{FF2B5EF4-FFF2-40B4-BE49-F238E27FC236}">
                        <a16:creationId xmlns:a16="http://schemas.microsoft.com/office/drawing/2014/main" id="{EB3E1255-2BB4-C736-8435-AFD9343E3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1" name="直線コネクタ 9100">
                    <a:extLst>
                      <a:ext uri="{FF2B5EF4-FFF2-40B4-BE49-F238E27FC236}">
                        <a16:creationId xmlns:a16="http://schemas.microsoft.com/office/drawing/2014/main" id="{ACE6829E-4FAE-9AE5-C1DC-E1EAEB9A04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2" name="直線コネクタ 9101">
                    <a:extLst>
                      <a:ext uri="{FF2B5EF4-FFF2-40B4-BE49-F238E27FC236}">
                        <a16:creationId xmlns:a16="http://schemas.microsoft.com/office/drawing/2014/main" id="{93246965-BCE1-6257-95CA-6B364BCCA7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03" name="直線コネクタ 9102">
                    <a:extLst>
                      <a:ext uri="{FF2B5EF4-FFF2-40B4-BE49-F238E27FC236}">
                        <a16:creationId xmlns:a16="http://schemas.microsoft.com/office/drawing/2014/main" id="{831C4788-C5FA-1C88-32E8-1D564B956F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7" name="グループ化 9076">
                  <a:extLst>
                    <a:ext uri="{FF2B5EF4-FFF2-40B4-BE49-F238E27FC236}">
                      <a16:creationId xmlns:a16="http://schemas.microsoft.com/office/drawing/2014/main" id="{8EC906C4-F116-AABD-DCF6-E990EE9F77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92" name="直線コネクタ 9091">
                    <a:extLst>
                      <a:ext uri="{FF2B5EF4-FFF2-40B4-BE49-F238E27FC236}">
                        <a16:creationId xmlns:a16="http://schemas.microsoft.com/office/drawing/2014/main" id="{E9A6A2D3-589A-70F4-9D53-AEF9EE2693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3" name="直線コネクタ 9092">
                    <a:extLst>
                      <a:ext uri="{FF2B5EF4-FFF2-40B4-BE49-F238E27FC236}">
                        <a16:creationId xmlns:a16="http://schemas.microsoft.com/office/drawing/2014/main" id="{87D90CC0-3D45-41E7-6922-F78F16E30E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4" name="直線コネクタ 9093">
                    <a:extLst>
                      <a:ext uri="{FF2B5EF4-FFF2-40B4-BE49-F238E27FC236}">
                        <a16:creationId xmlns:a16="http://schemas.microsoft.com/office/drawing/2014/main" id="{863549CF-9E38-1237-56F7-AB89A8245E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5" name="直線コネクタ 9094">
                    <a:extLst>
                      <a:ext uri="{FF2B5EF4-FFF2-40B4-BE49-F238E27FC236}">
                        <a16:creationId xmlns:a16="http://schemas.microsoft.com/office/drawing/2014/main" id="{2C4377B1-9EBD-D2B7-CD34-19337CB8F8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6" name="直線コネクタ 9095">
                    <a:extLst>
                      <a:ext uri="{FF2B5EF4-FFF2-40B4-BE49-F238E27FC236}">
                        <a16:creationId xmlns:a16="http://schemas.microsoft.com/office/drawing/2014/main" id="{01FBAEA8-640E-8002-7A08-22672E5CE9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7" name="直線コネクタ 9096">
                    <a:extLst>
                      <a:ext uri="{FF2B5EF4-FFF2-40B4-BE49-F238E27FC236}">
                        <a16:creationId xmlns:a16="http://schemas.microsoft.com/office/drawing/2014/main" id="{0FD2E054-48B3-2EB8-3918-69C49690C6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8" name="グループ化 9077">
                  <a:extLst>
                    <a:ext uri="{FF2B5EF4-FFF2-40B4-BE49-F238E27FC236}">
                      <a16:creationId xmlns:a16="http://schemas.microsoft.com/office/drawing/2014/main" id="{1E446412-39BB-1737-5C62-63F8CE5A06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6" name="直線コネクタ 9085">
                    <a:extLst>
                      <a:ext uri="{FF2B5EF4-FFF2-40B4-BE49-F238E27FC236}">
                        <a16:creationId xmlns:a16="http://schemas.microsoft.com/office/drawing/2014/main" id="{FD2CB16B-8AC8-5963-D920-F909B672BD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7" name="直線コネクタ 9086">
                    <a:extLst>
                      <a:ext uri="{FF2B5EF4-FFF2-40B4-BE49-F238E27FC236}">
                        <a16:creationId xmlns:a16="http://schemas.microsoft.com/office/drawing/2014/main" id="{E567EECE-135A-4F86-FB13-6F2DC69DF3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8" name="直線コネクタ 9087">
                    <a:extLst>
                      <a:ext uri="{FF2B5EF4-FFF2-40B4-BE49-F238E27FC236}">
                        <a16:creationId xmlns:a16="http://schemas.microsoft.com/office/drawing/2014/main" id="{DD2DC44D-5F80-8D3B-7BD4-1689D61291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9" name="直線コネクタ 9088">
                    <a:extLst>
                      <a:ext uri="{FF2B5EF4-FFF2-40B4-BE49-F238E27FC236}">
                        <a16:creationId xmlns:a16="http://schemas.microsoft.com/office/drawing/2014/main" id="{F345C90A-3EBD-051E-0831-7A0DD09AF5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0" name="直線コネクタ 9089">
                    <a:extLst>
                      <a:ext uri="{FF2B5EF4-FFF2-40B4-BE49-F238E27FC236}">
                        <a16:creationId xmlns:a16="http://schemas.microsoft.com/office/drawing/2014/main" id="{68D2E2B8-FCE3-1379-033C-F42363C1B71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1" name="直線コネクタ 9090">
                    <a:extLst>
                      <a:ext uri="{FF2B5EF4-FFF2-40B4-BE49-F238E27FC236}">
                        <a16:creationId xmlns:a16="http://schemas.microsoft.com/office/drawing/2014/main" id="{20335886-17C4-6200-7B8C-D8B60AD24F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9079" name="グループ化 9078">
                  <a:extLst>
                    <a:ext uri="{FF2B5EF4-FFF2-40B4-BE49-F238E27FC236}">
                      <a16:creationId xmlns:a16="http://schemas.microsoft.com/office/drawing/2014/main" id="{CA37C9AF-3A8F-721D-CFB8-CF34137CB3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9080" name="直線コネクタ 9079">
                    <a:extLst>
                      <a:ext uri="{FF2B5EF4-FFF2-40B4-BE49-F238E27FC236}">
                        <a16:creationId xmlns:a16="http://schemas.microsoft.com/office/drawing/2014/main" id="{D1733EFB-ED06-2F26-0A84-4FCF6C2EAE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1" name="直線コネクタ 9080">
                    <a:extLst>
                      <a:ext uri="{FF2B5EF4-FFF2-40B4-BE49-F238E27FC236}">
                        <a16:creationId xmlns:a16="http://schemas.microsoft.com/office/drawing/2014/main" id="{7F44C887-7256-4CFA-4073-7D6ED31E07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2" name="直線コネクタ 9081">
                    <a:extLst>
                      <a:ext uri="{FF2B5EF4-FFF2-40B4-BE49-F238E27FC236}">
                        <a16:creationId xmlns:a16="http://schemas.microsoft.com/office/drawing/2014/main" id="{111FA3B6-7401-453D-7527-991E7D6466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3" name="直線コネクタ 9082">
                    <a:extLst>
                      <a:ext uri="{FF2B5EF4-FFF2-40B4-BE49-F238E27FC236}">
                        <a16:creationId xmlns:a16="http://schemas.microsoft.com/office/drawing/2014/main" id="{7C95FE0F-245C-BDDD-401E-BEB47290E40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4" name="直線コネクタ 9083">
                    <a:extLst>
                      <a:ext uri="{FF2B5EF4-FFF2-40B4-BE49-F238E27FC236}">
                        <a16:creationId xmlns:a16="http://schemas.microsoft.com/office/drawing/2014/main" id="{79422864-FDCA-C36E-8E3A-EAAFA8D60AF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5" name="直線コネクタ 9084">
                    <a:extLst>
                      <a:ext uri="{FF2B5EF4-FFF2-40B4-BE49-F238E27FC236}">
                        <a16:creationId xmlns:a16="http://schemas.microsoft.com/office/drawing/2014/main" id="{CCDF0B1E-5A2C-EA07-1D7C-E9FF56A321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8313" name="グループ化 8312">
              <a:extLst>
                <a:ext uri="{FF2B5EF4-FFF2-40B4-BE49-F238E27FC236}">
                  <a16:creationId xmlns:a16="http://schemas.microsoft.com/office/drawing/2014/main" id="{780FF662-6BF6-4F39-5BC7-85333A344D89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8314" name="グループ化 8313">
                <a:extLst>
                  <a:ext uri="{FF2B5EF4-FFF2-40B4-BE49-F238E27FC236}">
                    <a16:creationId xmlns:a16="http://schemas.microsoft.com/office/drawing/2014/main" id="{AEE3D391-FD61-E456-3795-C585C9A85380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882" name="正方形/長方形 8881">
                  <a:extLst>
                    <a:ext uri="{FF2B5EF4-FFF2-40B4-BE49-F238E27FC236}">
                      <a16:creationId xmlns:a16="http://schemas.microsoft.com/office/drawing/2014/main" id="{ABC82E0D-9A50-D8AB-7281-4C55712A1D40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883" name="グループ化 8882">
                  <a:extLst>
                    <a:ext uri="{FF2B5EF4-FFF2-40B4-BE49-F238E27FC236}">
                      <a16:creationId xmlns:a16="http://schemas.microsoft.com/office/drawing/2014/main" id="{E7F5A546-A548-3E6E-68BC-07F65C8E0196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912" name="グループ化 8911">
                    <a:extLst>
                      <a:ext uri="{FF2B5EF4-FFF2-40B4-BE49-F238E27FC236}">
                        <a16:creationId xmlns:a16="http://schemas.microsoft.com/office/drawing/2014/main" id="{6D93A1E8-90B5-5793-D4F9-DCA955475A46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9052" name="正方形/長方形 9051">
                      <a:extLst>
                        <a:ext uri="{FF2B5EF4-FFF2-40B4-BE49-F238E27FC236}">
                          <a16:creationId xmlns:a16="http://schemas.microsoft.com/office/drawing/2014/main" id="{9499480A-E9F2-2CFA-33C1-924F955A06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3" name="グループ化 9052">
                      <a:extLst>
                        <a:ext uri="{FF2B5EF4-FFF2-40B4-BE49-F238E27FC236}">
                          <a16:creationId xmlns:a16="http://schemas.microsoft.com/office/drawing/2014/main" id="{A658BC60-FB58-1BBD-4BAD-39930D6088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8" name="正方形/長方形 9067">
                        <a:extLst>
                          <a:ext uri="{FF2B5EF4-FFF2-40B4-BE49-F238E27FC236}">
                            <a16:creationId xmlns:a16="http://schemas.microsoft.com/office/drawing/2014/main" id="{7D35EC03-EF72-3503-A296-730C0224FA6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9" name="正方形/長方形 9068">
                        <a:extLst>
                          <a:ext uri="{FF2B5EF4-FFF2-40B4-BE49-F238E27FC236}">
                            <a16:creationId xmlns:a16="http://schemas.microsoft.com/office/drawing/2014/main" id="{1C8F98EC-5A12-7ED0-AC05-C349A1FDA72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9054" name="グループ化 9053">
                      <a:extLst>
                        <a:ext uri="{FF2B5EF4-FFF2-40B4-BE49-F238E27FC236}">
                          <a16:creationId xmlns:a16="http://schemas.microsoft.com/office/drawing/2014/main" id="{26C904BB-DAA2-A1DC-9100-106DDCCC3F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9064" name="正方形/長方形 9063">
                        <a:extLst>
                          <a:ext uri="{FF2B5EF4-FFF2-40B4-BE49-F238E27FC236}">
                            <a16:creationId xmlns:a16="http://schemas.microsoft.com/office/drawing/2014/main" id="{6E7D609C-7BE5-4C60-70CA-37D9E2CAC7F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9065" name="グループ化 9064">
                        <a:extLst>
                          <a:ext uri="{FF2B5EF4-FFF2-40B4-BE49-F238E27FC236}">
                            <a16:creationId xmlns:a16="http://schemas.microsoft.com/office/drawing/2014/main" id="{B17A7566-E339-E9B7-43E4-632FF76273C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9066" name="正方形/長方形 9065">
                          <a:extLst>
                            <a:ext uri="{FF2B5EF4-FFF2-40B4-BE49-F238E27FC236}">
                              <a16:creationId xmlns:a16="http://schemas.microsoft.com/office/drawing/2014/main" id="{AAE34F0B-B42A-A9D0-0779-028D8931C97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9067" name="正方形/長方形 9066">
                          <a:extLst>
                            <a:ext uri="{FF2B5EF4-FFF2-40B4-BE49-F238E27FC236}">
                              <a16:creationId xmlns:a16="http://schemas.microsoft.com/office/drawing/2014/main" id="{A6B260C7-2F2B-9401-3280-7E0B88A7F38F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9055" name="正方形/長方形 9054">
                      <a:extLst>
                        <a:ext uri="{FF2B5EF4-FFF2-40B4-BE49-F238E27FC236}">
                          <a16:creationId xmlns:a16="http://schemas.microsoft.com/office/drawing/2014/main" id="{E1BB2AAF-7B63-E7C2-B809-4EDDE89E7DC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6" name="グループ化 9055">
                      <a:extLst>
                        <a:ext uri="{FF2B5EF4-FFF2-40B4-BE49-F238E27FC236}">
                          <a16:creationId xmlns:a16="http://schemas.microsoft.com/office/drawing/2014/main" id="{7C063D4B-A330-8B03-6A84-8C0EFCD22E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2" name="正方形/長方形 9061">
                        <a:extLst>
                          <a:ext uri="{FF2B5EF4-FFF2-40B4-BE49-F238E27FC236}">
                            <a16:creationId xmlns:a16="http://schemas.microsoft.com/office/drawing/2014/main" id="{B4F8989E-31B5-F6D5-322A-7F88C0722B6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3" name="正方形/長方形 9062">
                        <a:extLst>
                          <a:ext uri="{FF2B5EF4-FFF2-40B4-BE49-F238E27FC236}">
                            <a16:creationId xmlns:a16="http://schemas.microsoft.com/office/drawing/2014/main" id="{B9E509EA-18B9-9605-28E4-3433413379D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7" name="正方形/長方形 9056">
                      <a:extLst>
                        <a:ext uri="{FF2B5EF4-FFF2-40B4-BE49-F238E27FC236}">
                          <a16:creationId xmlns:a16="http://schemas.microsoft.com/office/drawing/2014/main" id="{B3DEE9FF-79AD-D29C-72CC-012BDC63DFF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9058" name="グループ化 9057">
                      <a:extLst>
                        <a:ext uri="{FF2B5EF4-FFF2-40B4-BE49-F238E27FC236}">
                          <a16:creationId xmlns:a16="http://schemas.microsoft.com/office/drawing/2014/main" id="{612432C3-FBE8-27BB-BB8E-1BFBC541F6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9060" name="正方形/長方形 9059">
                        <a:extLst>
                          <a:ext uri="{FF2B5EF4-FFF2-40B4-BE49-F238E27FC236}">
                            <a16:creationId xmlns:a16="http://schemas.microsoft.com/office/drawing/2014/main" id="{3FCCC85A-6A37-9166-37B7-1A70B412FA2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9061" name="正方形/長方形 9060">
                        <a:extLst>
                          <a:ext uri="{FF2B5EF4-FFF2-40B4-BE49-F238E27FC236}">
                            <a16:creationId xmlns:a16="http://schemas.microsoft.com/office/drawing/2014/main" id="{CDEF82FB-32CF-3720-AC17-611ACCD6625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9059" name="正方形/長方形 9058">
                      <a:extLst>
                        <a:ext uri="{FF2B5EF4-FFF2-40B4-BE49-F238E27FC236}">
                          <a16:creationId xmlns:a16="http://schemas.microsoft.com/office/drawing/2014/main" id="{A1703004-B409-A7A9-2D83-C00642DBF2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913" name="グループ化 8912">
                    <a:extLst>
                      <a:ext uri="{FF2B5EF4-FFF2-40B4-BE49-F238E27FC236}">
                        <a16:creationId xmlns:a16="http://schemas.microsoft.com/office/drawing/2014/main" id="{8516E80D-37BF-7FAB-712F-F4A02BEA5D4A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018" name="グループ化 9017">
                      <a:extLst>
                        <a:ext uri="{FF2B5EF4-FFF2-40B4-BE49-F238E27FC236}">
                          <a16:creationId xmlns:a16="http://schemas.microsoft.com/office/drawing/2014/main" id="{79D8D32E-6949-BD04-D6EF-4E5EFD75E4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36" name="直線コネクタ 9035">
                        <a:extLst>
                          <a:ext uri="{FF2B5EF4-FFF2-40B4-BE49-F238E27FC236}">
                            <a16:creationId xmlns:a16="http://schemas.microsoft.com/office/drawing/2014/main" id="{831ED2F9-1402-1CAA-3797-DCA6A443EC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7" name="直線コネクタ 9036">
                        <a:extLst>
                          <a:ext uri="{FF2B5EF4-FFF2-40B4-BE49-F238E27FC236}">
                            <a16:creationId xmlns:a16="http://schemas.microsoft.com/office/drawing/2014/main" id="{92525017-0BA2-3A3F-3A17-7EE006A8AC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8" name="直線コネクタ 9037">
                        <a:extLst>
                          <a:ext uri="{FF2B5EF4-FFF2-40B4-BE49-F238E27FC236}">
                            <a16:creationId xmlns:a16="http://schemas.microsoft.com/office/drawing/2014/main" id="{C81F219D-A7BE-07E4-1BC9-2B9636A528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9" name="直線コネクタ 9038">
                        <a:extLst>
                          <a:ext uri="{FF2B5EF4-FFF2-40B4-BE49-F238E27FC236}">
                            <a16:creationId xmlns:a16="http://schemas.microsoft.com/office/drawing/2014/main" id="{0D88312E-8C54-703B-6915-34FB10CAAD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0" name="直線コネクタ 9039">
                        <a:extLst>
                          <a:ext uri="{FF2B5EF4-FFF2-40B4-BE49-F238E27FC236}">
                            <a16:creationId xmlns:a16="http://schemas.microsoft.com/office/drawing/2014/main" id="{1F7D74A3-841A-1B44-96B7-7E0DFC7264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1" name="直線コネクタ 9040">
                        <a:extLst>
                          <a:ext uri="{FF2B5EF4-FFF2-40B4-BE49-F238E27FC236}">
                            <a16:creationId xmlns:a16="http://schemas.microsoft.com/office/drawing/2014/main" id="{68CD49E8-A02B-98F0-2EC2-62D08B060A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2" name="直線コネクタ 9041">
                        <a:extLst>
                          <a:ext uri="{FF2B5EF4-FFF2-40B4-BE49-F238E27FC236}">
                            <a16:creationId xmlns:a16="http://schemas.microsoft.com/office/drawing/2014/main" id="{E8764236-8134-A17D-55E8-786C603EEC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3" name="直線コネクタ 9042">
                        <a:extLst>
                          <a:ext uri="{FF2B5EF4-FFF2-40B4-BE49-F238E27FC236}">
                            <a16:creationId xmlns:a16="http://schemas.microsoft.com/office/drawing/2014/main" id="{F02A8BED-73E6-1A1C-27A2-694A95024A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4" name="直線コネクタ 9043">
                        <a:extLst>
                          <a:ext uri="{FF2B5EF4-FFF2-40B4-BE49-F238E27FC236}">
                            <a16:creationId xmlns:a16="http://schemas.microsoft.com/office/drawing/2014/main" id="{0CC31DD6-6D78-CF78-0C1F-E48CCC1C25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5" name="直線コネクタ 9044">
                        <a:extLst>
                          <a:ext uri="{FF2B5EF4-FFF2-40B4-BE49-F238E27FC236}">
                            <a16:creationId xmlns:a16="http://schemas.microsoft.com/office/drawing/2014/main" id="{CF70AA9D-B87C-EF23-20CB-CD1B08F9AD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6" name="直線コネクタ 9045">
                        <a:extLst>
                          <a:ext uri="{FF2B5EF4-FFF2-40B4-BE49-F238E27FC236}">
                            <a16:creationId xmlns:a16="http://schemas.microsoft.com/office/drawing/2014/main" id="{05D7DAEA-38E1-2539-8BCA-280010DCCB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7" name="直線コネクタ 9046">
                        <a:extLst>
                          <a:ext uri="{FF2B5EF4-FFF2-40B4-BE49-F238E27FC236}">
                            <a16:creationId xmlns:a16="http://schemas.microsoft.com/office/drawing/2014/main" id="{7246AB12-BBA8-F031-092A-8ED2049C09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8" name="直線コネクタ 9047">
                        <a:extLst>
                          <a:ext uri="{FF2B5EF4-FFF2-40B4-BE49-F238E27FC236}">
                            <a16:creationId xmlns:a16="http://schemas.microsoft.com/office/drawing/2014/main" id="{C6C21057-F1A6-096D-EEA7-65C0FCF02C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49" name="直線コネクタ 9048">
                        <a:extLst>
                          <a:ext uri="{FF2B5EF4-FFF2-40B4-BE49-F238E27FC236}">
                            <a16:creationId xmlns:a16="http://schemas.microsoft.com/office/drawing/2014/main" id="{D015C98F-8B42-0C87-B5A8-CB6CB640AD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0" name="直線コネクタ 9049">
                        <a:extLst>
                          <a:ext uri="{FF2B5EF4-FFF2-40B4-BE49-F238E27FC236}">
                            <a16:creationId xmlns:a16="http://schemas.microsoft.com/office/drawing/2014/main" id="{C6724A1E-4B4B-E9CD-2AFA-9190C361B7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51" name="直線コネクタ 9050">
                        <a:extLst>
                          <a:ext uri="{FF2B5EF4-FFF2-40B4-BE49-F238E27FC236}">
                            <a16:creationId xmlns:a16="http://schemas.microsoft.com/office/drawing/2014/main" id="{087A5513-1D5C-04BE-5D45-BC52705755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019" name="グループ化 9018">
                      <a:extLst>
                        <a:ext uri="{FF2B5EF4-FFF2-40B4-BE49-F238E27FC236}">
                          <a16:creationId xmlns:a16="http://schemas.microsoft.com/office/drawing/2014/main" id="{5F771246-E533-06B0-131F-5AF59C92C8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20" name="直線コネクタ 9019">
                        <a:extLst>
                          <a:ext uri="{FF2B5EF4-FFF2-40B4-BE49-F238E27FC236}">
                            <a16:creationId xmlns:a16="http://schemas.microsoft.com/office/drawing/2014/main" id="{3DE94D2E-2A1D-C04B-2B6B-C24A1152F3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1" name="直線コネクタ 9020">
                        <a:extLst>
                          <a:ext uri="{FF2B5EF4-FFF2-40B4-BE49-F238E27FC236}">
                            <a16:creationId xmlns:a16="http://schemas.microsoft.com/office/drawing/2014/main" id="{91DE54E4-61F4-26A3-67C2-CDD5E93554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2" name="直線コネクタ 9021">
                        <a:extLst>
                          <a:ext uri="{FF2B5EF4-FFF2-40B4-BE49-F238E27FC236}">
                            <a16:creationId xmlns:a16="http://schemas.microsoft.com/office/drawing/2014/main" id="{8B5E7BDC-B06F-67D6-770D-755E551D76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3" name="直線コネクタ 9022">
                        <a:extLst>
                          <a:ext uri="{FF2B5EF4-FFF2-40B4-BE49-F238E27FC236}">
                            <a16:creationId xmlns:a16="http://schemas.microsoft.com/office/drawing/2014/main" id="{1A0B21A0-AFCF-0A7D-B3E4-4510D9A552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4" name="直線コネクタ 9023">
                        <a:extLst>
                          <a:ext uri="{FF2B5EF4-FFF2-40B4-BE49-F238E27FC236}">
                            <a16:creationId xmlns:a16="http://schemas.microsoft.com/office/drawing/2014/main" id="{6CC30AEE-8B8B-BB42-3C9D-D7276EA293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5" name="直線コネクタ 9024">
                        <a:extLst>
                          <a:ext uri="{FF2B5EF4-FFF2-40B4-BE49-F238E27FC236}">
                            <a16:creationId xmlns:a16="http://schemas.microsoft.com/office/drawing/2014/main" id="{6C78E590-37D5-38A7-D436-D61F0A5763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6" name="直線コネクタ 9025">
                        <a:extLst>
                          <a:ext uri="{FF2B5EF4-FFF2-40B4-BE49-F238E27FC236}">
                            <a16:creationId xmlns:a16="http://schemas.microsoft.com/office/drawing/2014/main" id="{BB866032-C9FF-B36D-B2D2-67EACC0AD8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7" name="直線コネクタ 9026">
                        <a:extLst>
                          <a:ext uri="{FF2B5EF4-FFF2-40B4-BE49-F238E27FC236}">
                            <a16:creationId xmlns:a16="http://schemas.microsoft.com/office/drawing/2014/main" id="{A7EDAF92-29E3-A4AB-AA88-E23A4FBCEA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8" name="直線コネクタ 9027">
                        <a:extLst>
                          <a:ext uri="{FF2B5EF4-FFF2-40B4-BE49-F238E27FC236}">
                            <a16:creationId xmlns:a16="http://schemas.microsoft.com/office/drawing/2014/main" id="{5794E643-EA98-EFE8-6AF8-E7D5DD12B4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29" name="直線コネクタ 9028">
                        <a:extLst>
                          <a:ext uri="{FF2B5EF4-FFF2-40B4-BE49-F238E27FC236}">
                            <a16:creationId xmlns:a16="http://schemas.microsoft.com/office/drawing/2014/main" id="{ED34C043-A3B5-8D21-DBF7-5AA5BC1647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0" name="直線コネクタ 9029">
                        <a:extLst>
                          <a:ext uri="{FF2B5EF4-FFF2-40B4-BE49-F238E27FC236}">
                            <a16:creationId xmlns:a16="http://schemas.microsoft.com/office/drawing/2014/main" id="{6996E2A9-AEAC-3B12-D951-03E96B54EC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1" name="直線コネクタ 9030">
                        <a:extLst>
                          <a:ext uri="{FF2B5EF4-FFF2-40B4-BE49-F238E27FC236}">
                            <a16:creationId xmlns:a16="http://schemas.microsoft.com/office/drawing/2014/main" id="{13783108-29ED-8D11-A9F6-E623CD6597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2" name="直線コネクタ 9031">
                        <a:extLst>
                          <a:ext uri="{FF2B5EF4-FFF2-40B4-BE49-F238E27FC236}">
                            <a16:creationId xmlns:a16="http://schemas.microsoft.com/office/drawing/2014/main" id="{22C1CCEF-DFBD-B371-5E34-ACBC15D228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3" name="直線コネクタ 9032">
                        <a:extLst>
                          <a:ext uri="{FF2B5EF4-FFF2-40B4-BE49-F238E27FC236}">
                            <a16:creationId xmlns:a16="http://schemas.microsoft.com/office/drawing/2014/main" id="{F4A1F571-6928-9883-E9B2-B4C70AB5AB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4" name="直線コネクタ 9033">
                        <a:extLst>
                          <a:ext uri="{FF2B5EF4-FFF2-40B4-BE49-F238E27FC236}">
                            <a16:creationId xmlns:a16="http://schemas.microsoft.com/office/drawing/2014/main" id="{DE3A632F-6EC6-1449-5937-645596CC86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35" name="直線コネクタ 9034">
                        <a:extLst>
                          <a:ext uri="{FF2B5EF4-FFF2-40B4-BE49-F238E27FC236}">
                            <a16:creationId xmlns:a16="http://schemas.microsoft.com/office/drawing/2014/main" id="{331A2D1B-2848-861E-3B38-B76207E3D3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4" name="グループ化 8913">
                    <a:extLst>
                      <a:ext uri="{FF2B5EF4-FFF2-40B4-BE49-F238E27FC236}">
                        <a16:creationId xmlns:a16="http://schemas.microsoft.com/office/drawing/2014/main" id="{71111296-9CE2-DB6E-76E8-2023F914A70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84" name="グループ化 8983">
                      <a:extLst>
                        <a:ext uri="{FF2B5EF4-FFF2-40B4-BE49-F238E27FC236}">
                          <a16:creationId xmlns:a16="http://schemas.microsoft.com/office/drawing/2014/main" id="{92C5692E-C5ED-3079-4F74-1C1DFEA724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002" name="直線コネクタ 9001">
                        <a:extLst>
                          <a:ext uri="{FF2B5EF4-FFF2-40B4-BE49-F238E27FC236}">
                            <a16:creationId xmlns:a16="http://schemas.microsoft.com/office/drawing/2014/main" id="{BE05EF0A-C69C-D75A-5D9C-EC302AC38C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3" name="直線コネクタ 9002">
                        <a:extLst>
                          <a:ext uri="{FF2B5EF4-FFF2-40B4-BE49-F238E27FC236}">
                            <a16:creationId xmlns:a16="http://schemas.microsoft.com/office/drawing/2014/main" id="{3F0B5552-DBA8-7050-2E73-C30B47B1D0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4" name="直線コネクタ 9003">
                        <a:extLst>
                          <a:ext uri="{FF2B5EF4-FFF2-40B4-BE49-F238E27FC236}">
                            <a16:creationId xmlns:a16="http://schemas.microsoft.com/office/drawing/2014/main" id="{09441DE8-DEE2-9A7D-996C-104F5C9680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5" name="直線コネクタ 9004">
                        <a:extLst>
                          <a:ext uri="{FF2B5EF4-FFF2-40B4-BE49-F238E27FC236}">
                            <a16:creationId xmlns:a16="http://schemas.microsoft.com/office/drawing/2014/main" id="{CEFAFB00-3CA5-3D95-6745-38A54BD06A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6" name="直線コネクタ 9005">
                        <a:extLst>
                          <a:ext uri="{FF2B5EF4-FFF2-40B4-BE49-F238E27FC236}">
                            <a16:creationId xmlns:a16="http://schemas.microsoft.com/office/drawing/2014/main" id="{B4F9683F-1280-BB08-1B9B-3F1DB69E04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7" name="直線コネクタ 9006">
                        <a:extLst>
                          <a:ext uri="{FF2B5EF4-FFF2-40B4-BE49-F238E27FC236}">
                            <a16:creationId xmlns:a16="http://schemas.microsoft.com/office/drawing/2014/main" id="{B40BF77F-C98D-2291-D22E-41E5097D02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8" name="直線コネクタ 9007">
                        <a:extLst>
                          <a:ext uri="{FF2B5EF4-FFF2-40B4-BE49-F238E27FC236}">
                            <a16:creationId xmlns:a16="http://schemas.microsoft.com/office/drawing/2014/main" id="{6EDC34D6-D632-BAA9-68B6-CC8FE57011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9" name="直線コネクタ 9008">
                        <a:extLst>
                          <a:ext uri="{FF2B5EF4-FFF2-40B4-BE49-F238E27FC236}">
                            <a16:creationId xmlns:a16="http://schemas.microsoft.com/office/drawing/2014/main" id="{881E3CCD-24AE-B977-37AA-28571ADA09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0" name="直線コネクタ 9009">
                        <a:extLst>
                          <a:ext uri="{FF2B5EF4-FFF2-40B4-BE49-F238E27FC236}">
                            <a16:creationId xmlns:a16="http://schemas.microsoft.com/office/drawing/2014/main" id="{B2661276-F073-F007-4FC0-4D1F1A567A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1" name="直線コネクタ 9010">
                        <a:extLst>
                          <a:ext uri="{FF2B5EF4-FFF2-40B4-BE49-F238E27FC236}">
                            <a16:creationId xmlns:a16="http://schemas.microsoft.com/office/drawing/2014/main" id="{A58A9E52-77CF-701D-288B-EC0738ED2C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2" name="直線コネクタ 9011">
                        <a:extLst>
                          <a:ext uri="{FF2B5EF4-FFF2-40B4-BE49-F238E27FC236}">
                            <a16:creationId xmlns:a16="http://schemas.microsoft.com/office/drawing/2014/main" id="{FFBC6452-6039-B360-234A-1A8DA448D5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3" name="直線コネクタ 9012">
                        <a:extLst>
                          <a:ext uri="{FF2B5EF4-FFF2-40B4-BE49-F238E27FC236}">
                            <a16:creationId xmlns:a16="http://schemas.microsoft.com/office/drawing/2014/main" id="{1E1E90E9-7CC4-6194-1506-124E189D88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4" name="直線コネクタ 9013">
                        <a:extLst>
                          <a:ext uri="{FF2B5EF4-FFF2-40B4-BE49-F238E27FC236}">
                            <a16:creationId xmlns:a16="http://schemas.microsoft.com/office/drawing/2014/main" id="{261C8F0C-4E77-5F83-F05D-A3350691E7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5" name="直線コネクタ 9014">
                        <a:extLst>
                          <a:ext uri="{FF2B5EF4-FFF2-40B4-BE49-F238E27FC236}">
                            <a16:creationId xmlns:a16="http://schemas.microsoft.com/office/drawing/2014/main" id="{75650BDE-A72F-A1AB-1A14-066B19CCB5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6" name="直線コネクタ 9015">
                        <a:extLst>
                          <a:ext uri="{FF2B5EF4-FFF2-40B4-BE49-F238E27FC236}">
                            <a16:creationId xmlns:a16="http://schemas.microsoft.com/office/drawing/2014/main" id="{71ADE973-6243-3028-E2AC-58EBABC61B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17" name="直線コネクタ 9016">
                        <a:extLst>
                          <a:ext uri="{FF2B5EF4-FFF2-40B4-BE49-F238E27FC236}">
                            <a16:creationId xmlns:a16="http://schemas.microsoft.com/office/drawing/2014/main" id="{7F318496-5656-2039-56F2-6F046C29A4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85" name="グループ化 8984">
                      <a:extLst>
                        <a:ext uri="{FF2B5EF4-FFF2-40B4-BE49-F238E27FC236}">
                          <a16:creationId xmlns:a16="http://schemas.microsoft.com/office/drawing/2014/main" id="{50D10FB1-65A0-0D86-E8E3-6B23C7049D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86" name="直線コネクタ 8985">
                        <a:extLst>
                          <a:ext uri="{FF2B5EF4-FFF2-40B4-BE49-F238E27FC236}">
                            <a16:creationId xmlns:a16="http://schemas.microsoft.com/office/drawing/2014/main" id="{64A49E57-3019-6B90-5F4B-2EB8CE0975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7" name="直線コネクタ 8986">
                        <a:extLst>
                          <a:ext uri="{FF2B5EF4-FFF2-40B4-BE49-F238E27FC236}">
                            <a16:creationId xmlns:a16="http://schemas.microsoft.com/office/drawing/2014/main" id="{C895B9D8-C87B-AA39-653B-6AEF41B0FA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8" name="直線コネクタ 8987">
                        <a:extLst>
                          <a:ext uri="{FF2B5EF4-FFF2-40B4-BE49-F238E27FC236}">
                            <a16:creationId xmlns:a16="http://schemas.microsoft.com/office/drawing/2014/main" id="{F3A9B3CA-04B7-3B71-5A6A-F9F452156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9" name="直線コネクタ 8988">
                        <a:extLst>
                          <a:ext uri="{FF2B5EF4-FFF2-40B4-BE49-F238E27FC236}">
                            <a16:creationId xmlns:a16="http://schemas.microsoft.com/office/drawing/2014/main" id="{BE54B5B3-80F5-D6FC-A0BC-575C01850F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0" name="直線コネクタ 8989">
                        <a:extLst>
                          <a:ext uri="{FF2B5EF4-FFF2-40B4-BE49-F238E27FC236}">
                            <a16:creationId xmlns:a16="http://schemas.microsoft.com/office/drawing/2014/main" id="{63121518-B5E4-218F-8A04-E9F71C2666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1" name="直線コネクタ 8990">
                        <a:extLst>
                          <a:ext uri="{FF2B5EF4-FFF2-40B4-BE49-F238E27FC236}">
                            <a16:creationId xmlns:a16="http://schemas.microsoft.com/office/drawing/2014/main" id="{20420988-C2F0-A659-2A81-B9B30A5DBD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2" name="直線コネクタ 8991">
                        <a:extLst>
                          <a:ext uri="{FF2B5EF4-FFF2-40B4-BE49-F238E27FC236}">
                            <a16:creationId xmlns:a16="http://schemas.microsoft.com/office/drawing/2014/main" id="{7F4E105F-C84D-5DAE-A5A0-99D2A37BA8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3" name="直線コネクタ 8992">
                        <a:extLst>
                          <a:ext uri="{FF2B5EF4-FFF2-40B4-BE49-F238E27FC236}">
                            <a16:creationId xmlns:a16="http://schemas.microsoft.com/office/drawing/2014/main" id="{6B0BEDCE-DA50-20FB-9BA1-3E6868DD46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4" name="直線コネクタ 8993">
                        <a:extLst>
                          <a:ext uri="{FF2B5EF4-FFF2-40B4-BE49-F238E27FC236}">
                            <a16:creationId xmlns:a16="http://schemas.microsoft.com/office/drawing/2014/main" id="{2DA43DD4-3011-355F-C609-F5CDDFEB8B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5" name="直線コネクタ 8994">
                        <a:extLst>
                          <a:ext uri="{FF2B5EF4-FFF2-40B4-BE49-F238E27FC236}">
                            <a16:creationId xmlns:a16="http://schemas.microsoft.com/office/drawing/2014/main" id="{11B80B1F-933F-A441-A2B8-E288F2F4E2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6" name="直線コネクタ 8995">
                        <a:extLst>
                          <a:ext uri="{FF2B5EF4-FFF2-40B4-BE49-F238E27FC236}">
                            <a16:creationId xmlns:a16="http://schemas.microsoft.com/office/drawing/2014/main" id="{6BFBD994-F091-38FB-1B6D-029BFCAE4D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7" name="直線コネクタ 8996">
                        <a:extLst>
                          <a:ext uri="{FF2B5EF4-FFF2-40B4-BE49-F238E27FC236}">
                            <a16:creationId xmlns:a16="http://schemas.microsoft.com/office/drawing/2014/main" id="{4F6D6FB9-D601-2ED6-FE48-2C927C42FF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8" name="直線コネクタ 8997">
                        <a:extLst>
                          <a:ext uri="{FF2B5EF4-FFF2-40B4-BE49-F238E27FC236}">
                            <a16:creationId xmlns:a16="http://schemas.microsoft.com/office/drawing/2014/main" id="{9C3BFB05-55DC-60B5-936D-5A940E8101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99" name="直線コネクタ 8998">
                        <a:extLst>
                          <a:ext uri="{FF2B5EF4-FFF2-40B4-BE49-F238E27FC236}">
                            <a16:creationId xmlns:a16="http://schemas.microsoft.com/office/drawing/2014/main" id="{64ABF5B7-038E-FF51-0F30-31CE91F540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0" name="直線コネクタ 8999">
                        <a:extLst>
                          <a:ext uri="{FF2B5EF4-FFF2-40B4-BE49-F238E27FC236}">
                            <a16:creationId xmlns:a16="http://schemas.microsoft.com/office/drawing/2014/main" id="{3ADFAB16-7AB4-31F8-E21F-37841E4110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001" name="直線コネクタ 9000">
                        <a:extLst>
                          <a:ext uri="{FF2B5EF4-FFF2-40B4-BE49-F238E27FC236}">
                            <a16:creationId xmlns:a16="http://schemas.microsoft.com/office/drawing/2014/main" id="{B196B7A3-26E7-E9F4-CD81-654D13047B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5" name="グループ化 8914">
                    <a:extLst>
                      <a:ext uri="{FF2B5EF4-FFF2-40B4-BE49-F238E27FC236}">
                        <a16:creationId xmlns:a16="http://schemas.microsoft.com/office/drawing/2014/main" id="{4EAEE08F-2EAE-DF63-C86A-764B90023EBB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950" name="グループ化 8949">
                      <a:extLst>
                        <a:ext uri="{FF2B5EF4-FFF2-40B4-BE49-F238E27FC236}">
                          <a16:creationId xmlns:a16="http://schemas.microsoft.com/office/drawing/2014/main" id="{E804A28E-C96B-9644-26F7-D7A2CECA14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68" name="直線コネクタ 8967">
                        <a:extLst>
                          <a:ext uri="{FF2B5EF4-FFF2-40B4-BE49-F238E27FC236}">
                            <a16:creationId xmlns:a16="http://schemas.microsoft.com/office/drawing/2014/main" id="{75EFD0EB-B9C7-CCC4-0B4C-ECE25EC568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9" name="直線コネクタ 8968">
                        <a:extLst>
                          <a:ext uri="{FF2B5EF4-FFF2-40B4-BE49-F238E27FC236}">
                            <a16:creationId xmlns:a16="http://schemas.microsoft.com/office/drawing/2014/main" id="{B627963D-0E99-8159-A68E-7534A7EE7A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0" name="直線コネクタ 8969">
                        <a:extLst>
                          <a:ext uri="{FF2B5EF4-FFF2-40B4-BE49-F238E27FC236}">
                            <a16:creationId xmlns:a16="http://schemas.microsoft.com/office/drawing/2014/main" id="{76100BE1-AFD2-3A1E-4E12-4EB50CE6F0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1" name="直線コネクタ 8970">
                        <a:extLst>
                          <a:ext uri="{FF2B5EF4-FFF2-40B4-BE49-F238E27FC236}">
                            <a16:creationId xmlns:a16="http://schemas.microsoft.com/office/drawing/2014/main" id="{F3FECA6B-7AB8-F349-CC3F-511CAA0F21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2" name="直線コネクタ 8971">
                        <a:extLst>
                          <a:ext uri="{FF2B5EF4-FFF2-40B4-BE49-F238E27FC236}">
                            <a16:creationId xmlns:a16="http://schemas.microsoft.com/office/drawing/2014/main" id="{E4AD7779-328E-E696-4979-66C3ABDFE3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3" name="直線コネクタ 8972">
                        <a:extLst>
                          <a:ext uri="{FF2B5EF4-FFF2-40B4-BE49-F238E27FC236}">
                            <a16:creationId xmlns:a16="http://schemas.microsoft.com/office/drawing/2014/main" id="{F3C21BE4-8B57-00FC-0929-150D241380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4" name="直線コネクタ 8973">
                        <a:extLst>
                          <a:ext uri="{FF2B5EF4-FFF2-40B4-BE49-F238E27FC236}">
                            <a16:creationId xmlns:a16="http://schemas.microsoft.com/office/drawing/2014/main" id="{68473D09-A4FF-632C-D6A4-4E1CA7717F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5" name="直線コネクタ 8974">
                        <a:extLst>
                          <a:ext uri="{FF2B5EF4-FFF2-40B4-BE49-F238E27FC236}">
                            <a16:creationId xmlns:a16="http://schemas.microsoft.com/office/drawing/2014/main" id="{D7E4D512-B2B5-5ECF-8BBC-989112DDA0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6" name="直線コネクタ 8975">
                        <a:extLst>
                          <a:ext uri="{FF2B5EF4-FFF2-40B4-BE49-F238E27FC236}">
                            <a16:creationId xmlns:a16="http://schemas.microsoft.com/office/drawing/2014/main" id="{95CBA801-8883-4C0A-3CB7-A2EEDA6DD7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7" name="直線コネクタ 8976">
                        <a:extLst>
                          <a:ext uri="{FF2B5EF4-FFF2-40B4-BE49-F238E27FC236}">
                            <a16:creationId xmlns:a16="http://schemas.microsoft.com/office/drawing/2014/main" id="{64FB6127-907C-BFCE-56B9-C76D36CA75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8" name="直線コネクタ 8977">
                        <a:extLst>
                          <a:ext uri="{FF2B5EF4-FFF2-40B4-BE49-F238E27FC236}">
                            <a16:creationId xmlns:a16="http://schemas.microsoft.com/office/drawing/2014/main" id="{6E79D3A3-ADD4-1040-30E8-2FDD728D16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79" name="直線コネクタ 8978">
                        <a:extLst>
                          <a:ext uri="{FF2B5EF4-FFF2-40B4-BE49-F238E27FC236}">
                            <a16:creationId xmlns:a16="http://schemas.microsoft.com/office/drawing/2014/main" id="{1918D751-D787-B549-6D62-F89AB0ECC1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0" name="直線コネクタ 8979">
                        <a:extLst>
                          <a:ext uri="{FF2B5EF4-FFF2-40B4-BE49-F238E27FC236}">
                            <a16:creationId xmlns:a16="http://schemas.microsoft.com/office/drawing/2014/main" id="{0F858CD6-6D5E-D7EF-16A4-721EB64B05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1" name="直線コネクタ 8980">
                        <a:extLst>
                          <a:ext uri="{FF2B5EF4-FFF2-40B4-BE49-F238E27FC236}">
                            <a16:creationId xmlns:a16="http://schemas.microsoft.com/office/drawing/2014/main" id="{4A3D3847-BF3C-A7D4-955C-AC719D42A3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2" name="直線コネクタ 8981">
                        <a:extLst>
                          <a:ext uri="{FF2B5EF4-FFF2-40B4-BE49-F238E27FC236}">
                            <a16:creationId xmlns:a16="http://schemas.microsoft.com/office/drawing/2014/main" id="{4237E60C-8531-8C8A-2757-2F1FE1095A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83" name="直線コネクタ 8982">
                        <a:extLst>
                          <a:ext uri="{FF2B5EF4-FFF2-40B4-BE49-F238E27FC236}">
                            <a16:creationId xmlns:a16="http://schemas.microsoft.com/office/drawing/2014/main" id="{ADC25A88-75BB-6ACC-AD09-BC07734DA0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951" name="グループ化 8950">
                      <a:extLst>
                        <a:ext uri="{FF2B5EF4-FFF2-40B4-BE49-F238E27FC236}">
                          <a16:creationId xmlns:a16="http://schemas.microsoft.com/office/drawing/2014/main" id="{57069C9C-23B7-810D-3DA2-87C1D5B706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952" name="直線コネクタ 8951">
                        <a:extLst>
                          <a:ext uri="{FF2B5EF4-FFF2-40B4-BE49-F238E27FC236}">
                            <a16:creationId xmlns:a16="http://schemas.microsoft.com/office/drawing/2014/main" id="{8C9E06B6-6140-5DB5-CDC3-7BB20F8335C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3" name="直線コネクタ 8952">
                        <a:extLst>
                          <a:ext uri="{FF2B5EF4-FFF2-40B4-BE49-F238E27FC236}">
                            <a16:creationId xmlns:a16="http://schemas.microsoft.com/office/drawing/2014/main" id="{53113468-9090-04A4-3352-7D7A0708E8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4" name="直線コネクタ 8953">
                        <a:extLst>
                          <a:ext uri="{FF2B5EF4-FFF2-40B4-BE49-F238E27FC236}">
                            <a16:creationId xmlns:a16="http://schemas.microsoft.com/office/drawing/2014/main" id="{EA649C76-898C-4F93-B5E2-E250036773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5" name="直線コネクタ 8954">
                        <a:extLst>
                          <a:ext uri="{FF2B5EF4-FFF2-40B4-BE49-F238E27FC236}">
                            <a16:creationId xmlns:a16="http://schemas.microsoft.com/office/drawing/2014/main" id="{DFEE94ED-5C74-540C-7212-9375CCA0A1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6" name="直線コネクタ 8955">
                        <a:extLst>
                          <a:ext uri="{FF2B5EF4-FFF2-40B4-BE49-F238E27FC236}">
                            <a16:creationId xmlns:a16="http://schemas.microsoft.com/office/drawing/2014/main" id="{79D5B89A-0EC5-47C6-29D0-4236780E10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7" name="直線コネクタ 8956">
                        <a:extLst>
                          <a:ext uri="{FF2B5EF4-FFF2-40B4-BE49-F238E27FC236}">
                            <a16:creationId xmlns:a16="http://schemas.microsoft.com/office/drawing/2014/main" id="{D50D096D-4A38-C034-21C6-1A75269DA4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8" name="直線コネクタ 8957">
                        <a:extLst>
                          <a:ext uri="{FF2B5EF4-FFF2-40B4-BE49-F238E27FC236}">
                            <a16:creationId xmlns:a16="http://schemas.microsoft.com/office/drawing/2014/main" id="{A2FB84CB-9FB6-4464-8F6E-B2A19C220D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59" name="直線コネクタ 8958">
                        <a:extLst>
                          <a:ext uri="{FF2B5EF4-FFF2-40B4-BE49-F238E27FC236}">
                            <a16:creationId xmlns:a16="http://schemas.microsoft.com/office/drawing/2014/main" id="{178D8E3C-1F76-C993-FADC-43D75310A9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0" name="直線コネクタ 8959">
                        <a:extLst>
                          <a:ext uri="{FF2B5EF4-FFF2-40B4-BE49-F238E27FC236}">
                            <a16:creationId xmlns:a16="http://schemas.microsoft.com/office/drawing/2014/main" id="{8D69EB47-DB06-F165-5AF5-FA32C7A0E7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1" name="直線コネクタ 8960">
                        <a:extLst>
                          <a:ext uri="{FF2B5EF4-FFF2-40B4-BE49-F238E27FC236}">
                            <a16:creationId xmlns:a16="http://schemas.microsoft.com/office/drawing/2014/main" id="{AD9ED67C-343F-1FB9-0879-6149D790E1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2" name="直線コネクタ 8961">
                        <a:extLst>
                          <a:ext uri="{FF2B5EF4-FFF2-40B4-BE49-F238E27FC236}">
                            <a16:creationId xmlns:a16="http://schemas.microsoft.com/office/drawing/2014/main" id="{C107D961-85AF-C310-7D14-79340887EA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3" name="直線コネクタ 8962">
                        <a:extLst>
                          <a:ext uri="{FF2B5EF4-FFF2-40B4-BE49-F238E27FC236}">
                            <a16:creationId xmlns:a16="http://schemas.microsoft.com/office/drawing/2014/main" id="{7452F88F-1967-76C5-BD00-8311C1F080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4" name="直線コネクタ 8963">
                        <a:extLst>
                          <a:ext uri="{FF2B5EF4-FFF2-40B4-BE49-F238E27FC236}">
                            <a16:creationId xmlns:a16="http://schemas.microsoft.com/office/drawing/2014/main" id="{F51815AC-B122-21B9-D211-686A90F516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5" name="直線コネクタ 8964">
                        <a:extLst>
                          <a:ext uri="{FF2B5EF4-FFF2-40B4-BE49-F238E27FC236}">
                            <a16:creationId xmlns:a16="http://schemas.microsoft.com/office/drawing/2014/main" id="{05CFFB0B-F652-520C-A4F0-69807E49AF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6" name="直線コネクタ 8965">
                        <a:extLst>
                          <a:ext uri="{FF2B5EF4-FFF2-40B4-BE49-F238E27FC236}">
                            <a16:creationId xmlns:a16="http://schemas.microsoft.com/office/drawing/2014/main" id="{DC98247D-C6B2-AF0F-DF37-40D21FE24E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967" name="直線コネクタ 8966">
                        <a:extLst>
                          <a:ext uri="{FF2B5EF4-FFF2-40B4-BE49-F238E27FC236}">
                            <a16:creationId xmlns:a16="http://schemas.microsoft.com/office/drawing/2014/main" id="{A027DD41-5F0E-8931-FEC8-816EA5B36E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916" name="グループ化 8915">
                    <a:extLst>
                      <a:ext uri="{FF2B5EF4-FFF2-40B4-BE49-F238E27FC236}">
                        <a16:creationId xmlns:a16="http://schemas.microsoft.com/office/drawing/2014/main" id="{987B4E48-120C-C4A5-698F-19F49DEF785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34" name="直線コネクタ 8933">
                      <a:extLst>
                        <a:ext uri="{FF2B5EF4-FFF2-40B4-BE49-F238E27FC236}">
                          <a16:creationId xmlns:a16="http://schemas.microsoft.com/office/drawing/2014/main" id="{312B9DDE-3B70-1255-72C5-8B02D57399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5" name="直線コネクタ 8934">
                      <a:extLst>
                        <a:ext uri="{FF2B5EF4-FFF2-40B4-BE49-F238E27FC236}">
                          <a16:creationId xmlns:a16="http://schemas.microsoft.com/office/drawing/2014/main" id="{D528401C-3A7C-E42B-C156-5A9F775291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6" name="直線コネクタ 8935">
                      <a:extLst>
                        <a:ext uri="{FF2B5EF4-FFF2-40B4-BE49-F238E27FC236}">
                          <a16:creationId xmlns:a16="http://schemas.microsoft.com/office/drawing/2014/main" id="{11B687E0-D5F3-5BA5-BD18-88941DF6EE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7" name="直線コネクタ 8936">
                      <a:extLst>
                        <a:ext uri="{FF2B5EF4-FFF2-40B4-BE49-F238E27FC236}">
                          <a16:creationId xmlns:a16="http://schemas.microsoft.com/office/drawing/2014/main" id="{E712212E-7E20-091B-AF80-9508CC326F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8" name="直線コネクタ 8937">
                      <a:extLst>
                        <a:ext uri="{FF2B5EF4-FFF2-40B4-BE49-F238E27FC236}">
                          <a16:creationId xmlns:a16="http://schemas.microsoft.com/office/drawing/2014/main" id="{D93597DD-41CE-F552-693F-4FEED0A673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9" name="直線コネクタ 8938">
                      <a:extLst>
                        <a:ext uri="{FF2B5EF4-FFF2-40B4-BE49-F238E27FC236}">
                          <a16:creationId xmlns:a16="http://schemas.microsoft.com/office/drawing/2014/main" id="{3C70B8EA-7E5E-DEB1-9106-594AD4100E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0" name="直線コネクタ 8939">
                      <a:extLst>
                        <a:ext uri="{FF2B5EF4-FFF2-40B4-BE49-F238E27FC236}">
                          <a16:creationId xmlns:a16="http://schemas.microsoft.com/office/drawing/2014/main" id="{03F6F22C-02BD-C83E-CF12-D4112ED2DE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1" name="直線コネクタ 8940">
                      <a:extLst>
                        <a:ext uri="{FF2B5EF4-FFF2-40B4-BE49-F238E27FC236}">
                          <a16:creationId xmlns:a16="http://schemas.microsoft.com/office/drawing/2014/main" id="{A47F540A-F714-3B42-284D-4A0B366C4D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2" name="直線コネクタ 8941">
                      <a:extLst>
                        <a:ext uri="{FF2B5EF4-FFF2-40B4-BE49-F238E27FC236}">
                          <a16:creationId xmlns:a16="http://schemas.microsoft.com/office/drawing/2014/main" id="{72BAA64F-6ED8-0672-AAE2-F8A2787F4A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3" name="直線コネクタ 8942">
                      <a:extLst>
                        <a:ext uri="{FF2B5EF4-FFF2-40B4-BE49-F238E27FC236}">
                          <a16:creationId xmlns:a16="http://schemas.microsoft.com/office/drawing/2014/main" id="{F73E892B-780C-0C76-138B-E8BF66DB0A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4" name="直線コネクタ 8943">
                      <a:extLst>
                        <a:ext uri="{FF2B5EF4-FFF2-40B4-BE49-F238E27FC236}">
                          <a16:creationId xmlns:a16="http://schemas.microsoft.com/office/drawing/2014/main" id="{E3BD6633-3259-87C3-E89A-C5CFC98891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5" name="直線コネクタ 8944">
                      <a:extLst>
                        <a:ext uri="{FF2B5EF4-FFF2-40B4-BE49-F238E27FC236}">
                          <a16:creationId xmlns:a16="http://schemas.microsoft.com/office/drawing/2014/main" id="{88BF43D0-A04A-7150-55FC-AA3794EC5B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6" name="直線コネクタ 8945">
                      <a:extLst>
                        <a:ext uri="{FF2B5EF4-FFF2-40B4-BE49-F238E27FC236}">
                          <a16:creationId xmlns:a16="http://schemas.microsoft.com/office/drawing/2014/main" id="{E9CF9A06-DF8E-B62A-E0B7-D8DCC81489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7" name="直線コネクタ 8946">
                      <a:extLst>
                        <a:ext uri="{FF2B5EF4-FFF2-40B4-BE49-F238E27FC236}">
                          <a16:creationId xmlns:a16="http://schemas.microsoft.com/office/drawing/2014/main" id="{0453343A-7481-6145-107F-C2837A74C5E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8" name="直線コネクタ 8947">
                      <a:extLst>
                        <a:ext uri="{FF2B5EF4-FFF2-40B4-BE49-F238E27FC236}">
                          <a16:creationId xmlns:a16="http://schemas.microsoft.com/office/drawing/2014/main" id="{67C875FB-B7D4-A8EF-64E7-5AD94299B7C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49" name="直線コネクタ 8948">
                      <a:extLst>
                        <a:ext uri="{FF2B5EF4-FFF2-40B4-BE49-F238E27FC236}">
                          <a16:creationId xmlns:a16="http://schemas.microsoft.com/office/drawing/2014/main" id="{713E5D43-8D15-F97C-5B7F-42FC38A777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917" name="グループ化 8916">
                    <a:extLst>
                      <a:ext uri="{FF2B5EF4-FFF2-40B4-BE49-F238E27FC236}">
                        <a16:creationId xmlns:a16="http://schemas.microsoft.com/office/drawing/2014/main" id="{61A45E88-2131-9BFB-CAAD-8349CB7C9DE6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918" name="直線コネクタ 8917">
                      <a:extLst>
                        <a:ext uri="{FF2B5EF4-FFF2-40B4-BE49-F238E27FC236}">
                          <a16:creationId xmlns:a16="http://schemas.microsoft.com/office/drawing/2014/main" id="{AC7FCA7D-4145-ABEF-0C20-43E1EE9E4B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19" name="直線コネクタ 8918">
                      <a:extLst>
                        <a:ext uri="{FF2B5EF4-FFF2-40B4-BE49-F238E27FC236}">
                          <a16:creationId xmlns:a16="http://schemas.microsoft.com/office/drawing/2014/main" id="{2117EC6D-88E4-B6FE-43F3-F22BE27FE0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0" name="直線コネクタ 8919">
                      <a:extLst>
                        <a:ext uri="{FF2B5EF4-FFF2-40B4-BE49-F238E27FC236}">
                          <a16:creationId xmlns:a16="http://schemas.microsoft.com/office/drawing/2014/main" id="{53047ABC-FFC5-2145-C3E2-712D4D3A70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1" name="直線コネクタ 8920">
                      <a:extLst>
                        <a:ext uri="{FF2B5EF4-FFF2-40B4-BE49-F238E27FC236}">
                          <a16:creationId xmlns:a16="http://schemas.microsoft.com/office/drawing/2014/main" id="{1A4B5F64-A23E-9E3A-B4E3-F3261D097AC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2" name="直線コネクタ 8921">
                      <a:extLst>
                        <a:ext uri="{FF2B5EF4-FFF2-40B4-BE49-F238E27FC236}">
                          <a16:creationId xmlns:a16="http://schemas.microsoft.com/office/drawing/2014/main" id="{435741A8-1446-4DE4-B0A9-14840B18C1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3" name="直線コネクタ 8922">
                      <a:extLst>
                        <a:ext uri="{FF2B5EF4-FFF2-40B4-BE49-F238E27FC236}">
                          <a16:creationId xmlns:a16="http://schemas.microsoft.com/office/drawing/2014/main" id="{5344B739-1BF8-05B9-A474-BD472C73DC7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4" name="直線コネクタ 8923">
                      <a:extLst>
                        <a:ext uri="{FF2B5EF4-FFF2-40B4-BE49-F238E27FC236}">
                          <a16:creationId xmlns:a16="http://schemas.microsoft.com/office/drawing/2014/main" id="{483A4D9E-F983-0F2A-2E3A-EFC526937F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5" name="直線コネクタ 8924">
                      <a:extLst>
                        <a:ext uri="{FF2B5EF4-FFF2-40B4-BE49-F238E27FC236}">
                          <a16:creationId xmlns:a16="http://schemas.microsoft.com/office/drawing/2014/main" id="{72CD5E92-4603-FC5E-E34F-124F8E9694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6" name="直線コネクタ 8925">
                      <a:extLst>
                        <a:ext uri="{FF2B5EF4-FFF2-40B4-BE49-F238E27FC236}">
                          <a16:creationId xmlns:a16="http://schemas.microsoft.com/office/drawing/2014/main" id="{EA6629C8-DC76-1533-2940-5422A2537D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7" name="直線コネクタ 8926">
                      <a:extLst>
                        <a:ext uri="{FF2B5EF4-FFF2-40B4-BE49-F238E27FC236}">
                          <a16:creationId xmlns:a16="http://schemas.microsoft.com/office/drawing/2014/main" id="{36C4513C-BBF4-32A9-6C37-7256F46350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8" name="直線コネクタ 8927">
                      <a:extLst>
                        <a:ext uri="{FF2B5EF4-FFF2-40B4-BE49-F238E27FC236}">
                          <a16:creationId xmlns:a16="http://schemas.microsoft.com/office/drawing/2014/main" id="{EF1BA371-62C2-3022-705A-B2BB6C569A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29" name="直線コネクタ 8928">
                      <a:extLst>
                        <a:ext uri="{FF2B5EF4-FFF2-40B4-BE49-F238E27FC236}">
                          <a16:creationId xmlns:a16="http://schemas.microsoft.com/office/drawing/2014/main" id="{30F2AB7D-736B-8A7B-F70A-EE22A2BEB4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0" name="直線コネクタ 8929">
                      <a:extLst>
                        <a:ext uri="{FF2B5EF4-FFF2-40B4-BE49-F238E27FC236}">
                          <a16:creationId xmlns:a16="http://schemas.microsoft.com/office/drawing/2014/main" id="{46E207ED-0621-2D6B-C9BA-33CD3D1FC9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1" name="直線コネクタ 8930">
                      <a:extLst>
                        <a:ext uri="{FF2B5EF4-FFF2-40B4-BE49-F238E27FC236}">
                          <a16:creationId xmlns:a16="http://schemas.microsoft.com/office/drawing/2014/main" id="{FBA315C0-CD78-1D7E-99E2-5B7437A167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2" name="直線コネクタ 8931">
                      <a:extLst>
                        <a:ext uri="{FF2B5EF4-FFF2-40B4-BE49-F238E27FC236}">
                          <a16:creationId xmlns:a16="http://schemas.microsoft.com/office/drawing/2014/main" id="{96E6292F-281B-8272-1EB0-62142D215F3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33" name="直線コネクタ 8932">
                      <a:extLst>
                        <a:ext uri="{FF2B5EF4-FFF2-40B4-BE49-F238E27FC236}">
                          <a16:creationId xmlns:a16="http://schemas.microsoft.com/office/drawing/2014/main" id="{BC2A0156-4C92-D03A-C57E-22F4B1246C1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84" name="グループ化 8883">
                  <a:extLst>
                    <a:ext uri="{FF2B5EF4-FFF2-40B4-BE49-F238E27FC236}">
                      <a16:creationId xmlns:a16="http://schemas.microsoft.com/office/drawing/2014/main" id="{970B71A0-F3A9-E0CD-7778-AA922EAED0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6" name="直線コネクタ 8905">
                    <a:extLst>
                      <a:ext uri="{FF2B5EF4-FFF2-40B4-BE49-F238E27FC236}">
                        <a16:creationId xmlns:a16="http://schemas.microsoft.com/office/drawing/2014/main" id="{02971C63-77F8-DB43-6583-4EA892867F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7" name="直線コネクタ 8906">
                    <a:extLst>
                      <a:ext uri="{FF2B5EF4-FFF2-40B4-BE49-F238E27FC236}">
                        <a16:creationId xmlns:a16="http://schemas.microsoft.com/office/drawing/2014/main" id="{F405F39E-A18C-C1EE-5E19-9DEBD2B0A3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8" name="直線コネクタ 8907">
                    <a:extLst>
                      <a:ext uri="{FF2B5EF4-FFF2-40B4-BE49-F238E27FC236}">
                        <a16:creationId xmlns:a16="http://schemas.microsoft.com/office/drawing/2014/main" id="{F83DA663-FE67-096A-1128-B304CBE9DF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9" name="直線コネクタ 8908">
                    <a:extLst>
                      <a:ext uri="{FF2B5EF4-FFF2-40B4-BE49-F238E27FC236}">
                        <a16:creationId xmlns:a16="http://schemas.microsoft.com/office/drawing/2014/main" id="{4B314393-A4CF-F666-9293-D64BD23138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0" name="直線コネクタ 8909">
                    <a:extLst>
                      <a:ext uri="{FF2B5EF4-FFF2-40B4-BE49-F238E27FC236}">
                        <a16:creationId xmlns:a16="http://schemas.microsoft.com/office/drawing/2014/main" id="{E3F35CCE-F842-5E40-5E59-1DB9CE39DA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1" name="直線コネクタ 8910">
                    <a:extLst>
                      <a:ext uri="{FF2B5EF4-FFF2-40B4-BE49-F238E27FC236}">
                        <a16:creationId xmlns:a16="http://schemas.microsoft.com/office/drawing/2014/main" id="{B1F5D916-3C74-E2FB-2C6D-F8FA1DBE664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5" name="グループ化 8884">
                  <a:extLst>
                    <a:ext uri="{FF2B5EF4-FFF2-40B4-BE49-F238E27FC236}">
                      <a16:creationId xmlns:a16="http://schemas.microsoft.com/office/drawing/2014/main" id="{8CA19414-3EB3-AB82-6E37-DB6CE11328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900" name="直線コネクタ 8899">
                    <a:extLst>
                      <a:ext uri="{FF2B5EF4-FFF2-40B4-BE49-F238E27FC236}">
                        <a16:creationId xmlns:a16="http://schemas.microsoft.com/office/drawing/2014/main" id="{1E645690-23EA-9D3A-20F2-0DF192B6629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1" name="直線コネクタ 8900">
                    <a:extLst>
                      <a:ext uri="{FF2B5EF4-FFF2-40B4-BE49-F238E27FC236}">
                        <a16:creationId xmlns:a16="http://schemas.microsoft.com/office/drawing/2014/main" id="{D435F658-9801-99F9-88F6-855141C502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2" name="直線コネクタ 8901">
                    <a:extLst>
                      <a:ext uri="{FF2B5EF4-FFF2-40B4-BE49-F238E27FC236}">
                        <a16:creationId xmlns:a16="http://schemas.microsoft.com/office/drawing/2014/main" id="{28D3FF1E-8DC7-A388-C3A2-76EAC30D20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3" name="直線コネクタ 8902">
                    <a:extLst>
                      <a:ext uri="{FF2B5EF4-FFF2-40B4-BE49-F238E27FC236}">
                        <a16:creationId xmlns:a16="http://schemas.microsoft.com/office/drawing/2014/main" id="{DAD12F1A-D3A1-0F91-9F4A-C79C4D6A38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4" name="直線コネクタ 8903">
                    <a:extLst>
                      <a:ext uri="{FF2B5EF4-FFF2-40B4-BE49-F238E27FC236}">
                        <a16:creationId xmlns:a16="http://schemas.microsoft.com/office/drawing/2014/main" id="{97048397-4FE8-3A68-5AB9-815714573F2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5" name="直線コネクタ 8904">
                    <a:extLst>
                      <a:ext uri="{FF2B5EF4-FFF2-40B4-BE49-F238E27FC236}">
                        <a16:creationId xmlns:a16="http://schemas.microsoft.com/office/drawing/2014/main" id="{8C21D57A-8DFD-0E85-83A3-B04118CFFF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6" name="グループ化 8885">
                  <a:extLst>
                    <a:ext uri="{FF2B5EF4-FFF2-40B4-BE49-F238E27FC236}">
                      <a16:creationId xmlns:a16="http://schemas.microsoft.com/office/drawing/2014/main" id="{EFE181A3-D438-BB7E-6196-321B5528F0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94" name="直線コネクタ 8893">
                    <a:extLst>
                      <a:ext uri="{FF2B5EF4-FFF2-40B4-BE49-F238E27FC236}">
                        <a16:creationId xmlns:a16="http://schemas.microsoft.com/office/drawing/2014/main" id="{C0DEADA1-2134-9031-A1A4-C1C80D44CA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5" name="直線コネクタ 8894">
                    <a:extLst>
                      <a:ext uri="{FF2B5EF4-FFF2-40B4-BE49-F238E27FC236}">
                        <a16:creationId xmlns:a16="http://schemas.microsoft.com/office/drawing/2014/main" id="{A00712EA-5B9B-97E3-4EBD-BB91FDB9A8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6" name="直線コネクタ 8895">
                    <a:extLst>
                      <a:ext uri="{FF2B5EF4-FFF2-40B4-BE49-F238E27FC236}">
                        <a16:creationId xmlns:a16="http://schemas.microsoft.com/office/drawing/2014/main" id="{FD6EF3BC-3493-9161-64E5-9D3A3F7A3F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7" name="直線コネクタ 8896">
                    <a:extLst>
                      <a:ext uri="{FF2B5EF4-FFF2-40B4-BE49-F238E27FC236}">
                        <a16:creationId xmlns:a16="http://schemas.microsoft.com/office/drawing/2014/main" id="{CDE4FBF6-E520-8251-C32F-532279C078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8" name="直線コネクタ 8897">
                    <a:extLst>
                      <a:ext uri="{FF2B5EF4-FFF2-40B4-BE49-F238E27FC236}">
                        <a16:creationId xmlns:a16="http://schemas.microsoft.com/office/drawing/2014/main" id="{909B4021-0F4D-4408-B156-5F76784A8D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9" name="直線コネクタ 8898">
                    <a:extLst>
                      <a:ext uri="{FF2B5EF4-FFF2-40B4-BE49-F238E27FC236}">
                        <a16:creationId xmlns:a16="http://schemas.microsoft.com/office/drawing/2014/main" id="{A58CF2D9-821F-3BB1-35C0-6C59A6596B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887" name="グループ化 8886">
                  <a:extLst>
                    <a:ext uri="{FF2B5EF4-FFF2-40B4-BE49-F238E27FC236}">
                      <a16:creationId xmlns:a16="http://schemas.microsoft.com/office/drawing/2014/main" id="{F872756C-8D02-9EB0-2849-C78ACD2171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888" name="直線コネクタ 8887">
                    <a:extLst>
                      <a:ext uri="{FF2B5EF4-FFF2-40B4-BE49-F238E27FC236}">
                        <a16:creationId xmlns:a16="http://schemas.microsoft.com/office/drawing/2014/main" id="{D59B8041-26C7-2E49-93DB-F88662C311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89" name="直線コネクタ 8888">
                    <a:extLst>
                      <a:ext uri="{FF2B5EF4-FFF2-40B4-BE49-F238E27FC236}">
                        <a16:creationId xmlns:a16="http://schemas.microsoft.com/office/drawing/2014/main" id="{25BF96FF-6576-7E56-970F-763E19D0EB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0" name="直線コネクタ 8889">
                    <a:extLst>
                      <a:ext uri="{FF2B5EF4-FFF2-40B4-BE49-F238E27FC236}">
                        <a16:creationId xmlns:a16="http://schemas.microsoft.com/office/drawing/2014/main" id="{5C3B331D-099C-AA98-6375-759D4C1E177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1" name="直線コネクタ 8890">
                    <a:extLst>
                      <a:ext uri="{FF2B5EF4-FFF2-40B4-BE49-F238E27FC236}">
                        <a16:creationId xmlns:a16="http://schemas.microsoft.com/office/drawing/2014/main" id="{552C7D6D-4EF2-C588-FE9B-0435ABD2E7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2" name="直線コネクタ 8891">
                    <a:extLst>
                      <a:ext uri="{FF2B5EF4-FFF2-40B4-BE49-F238E27FC236}">
                        <a16:creationId xmlns:a16="http://schemas.microsoft.com/office/drawing/2014/main" id="{FE669A3F-1534-4F4C-CBEE-75B3F7115E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3" name="直線コネクタ 8892">
                    <a:extLst>
                      <a:ext uri="{FF2B5EF4-FFF2-40B4-BE49-F238E27FC236}">
                        <a16:creationId xmlns:a16="http://schemas.microsoft.com/office/drawing/2014/main" id="{D210D966-7E2E-D3DD-D353-81CE52EF7E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5" name="グループ化 8314">
                <a:extLst>
                  <a:ext uri="{FF2B5EF4-FFF2-40B4-BE49-F238E27FC236}">
                    <a16:creationId xmlns:a16="http://schemas.microsoft.com/office/drawing/2014/main" id="{6CF8BBB7-DBD2-379B-31A9-D77163EEFB60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694" name="正方形/長方形 8693">
                  <a:extLst>
                    <a:ext uri="{FF2B5EF4-FFF2-40B4-BE49-F238E27FC236}">
                      <a16:creationId xmlns:a16="http://schemas.microsoft.com/office/drawing/2014/main" id="{B9860B34-9CBC-DD98-36B2-78B86E598587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695" name="グループ化 8694">
                  <a:extLst>
                    <a:ext uri="{FF2B5EF4-FFF2-40B4-BE49-F238E27FC236}">
                      <a16:creationId xmlns:a16="http://schemas.microsoft.com/office/drawing/2014/main" id="{67C6194E-D69B-B999-0680-D337C1C2A6BD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724" name="グループ化 8723">
                    <a:extLst>
                      <a:ext uri="{FF2B5EF4-FFF2-40B4-BE49-F238E27FC236}">
                        <a16:creationId xmlns:a16="http://schemas.microsoft.com/office/drawing/2014/main" id="{55FC124A-93E7-D671-4317-C5C5BFB59D4E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864" name="正方形/長方形 8863">
                      <a:extLst>
                        <a:ext uri="{FF2B5EF4-FFF2-40B4-BE49-F238E27FC236}">
                          <a16:creationId xmlns:a16="http://schemas.microsoft.com/office/drawing/2014/main" id="{5C8F07FB-D132-4BD0-FE0C-3C3139D6F2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5" name="グループ化 8864">
                      <a:extLst>
                        <a:ext uri="{FF2B5EF4-FFF2-40B4-BE49-F238E27FC236}">
                          <a16:creationId xmlns:a16="http://schemas.microsoft.com/office/drawing/2014/main" id="{146765F3-2D2C-E28B-CC12-B256E7FFF3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80" name="正方形/長方形 8879">
                        <a:extLst>
                          <a:ext uri="{FF2B5EF4-FFF2-40B4-BE49-F238E27FC236}">
                            <a16:creationId xmlns:a16="http://schemas.microsoft.com/office/drawing/2014/main" id="{D3756F16-015B-AD2B-C9BD-678ADF71A54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81" name="正方形/長方形 8880">
                        <a:extLst>
                          <a:ext uri="{FF2B5EF4-FFF2-40B4-BE49-F238E27FC236}">
                            <a16:creationId xmlns:a16="http://schemas.microsoft.com/office/drawing/2014/main" id="{1FF26776-00FC-B07E-53DE-901D896B559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866" name="グループ化 8865">
                      <a:extLst>
                        <a:ext uri="{FF2B5EF4-FFF2-40B4-BE49-F238E27FC236}">
                          <a16:creationId xmlns:a16="http://schemas.microsoft.com/office/drawing/2014/main" id="{3E9F14F8-8717-021E-0DCC-3556D7A39D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876" name="正方形/長方形 8875">
                        <a:extLst>
                          <a:ext uri="{FF2B5EF4-FFF2-40B4-BE49-F238E27FC236}">
                            <a16:creationId xmlns:a16="http://schemas.microsoft.com/office/drawing/2014/main" id="{7E7B2A61-B8C0-80C3-3F83-ED8E00D0F5A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877" name="グループ化 8876">
                        <a:extLst>
                          <a:ext uri="{FF2B5EF4-FFF2-40B4-BE49-F238E27FC236}">
                            <a16:creationId xmlns:a16="http://schemas.microsoft.com/office/drawing/2014/main" id="{CD4734D2-F392-2CFA-23F0-9DBCB2ACE7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878" name="正方形/長方形 8877">
                          <a:extLst>
                            <a:ext uri="{FF2B5EF4-FFF2-40B4-BE49-F238E27FC236}">
                              <a16:creationId xmlns:a16="http://schemas.microsoft.com/office/drawing/2014/main" id="{59AC0878-3509-7DE5-1CF6-BFA32F5A555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879" name="正方形/長方形 8878">
                          <a:extLst>
                            <a:ext uri="{FF2B5EF4-FFF2-40B4-BE49-F238E27FC236}">
                              <a16:creationId xmlns:a16="http://schemas.microsoft.com/office/drawing/2014/main" id="{D1A904BF-9F04-F2FD-453F-3B3A4B03AD0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867" name="正方形/長方形 8866">
                      <a:extLst>
                        <a:ext uri="{FF2B5EF4-FFF2-40B4-BE49-F238E27FC236}">
                          <a16:creationId xmlns:a16="http://schemas.microsoft.com/office/drawing/2014/main" id="{0FBE2D26-32CE-9483-E51F-F7DEEB15BA1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68" name="グループ化 8867">
                      <a:extLst>
                        <a:ext uri="{FF2B5EF4-FFF2-40B4-BE49-F238E27FC236}">
                          <a16:creationId xmlns:a16="http://schemas.microsoft.com/office/drawing/2014/main" id="{15FEB0F8-8AD0-D936-6387-D9679C0C15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4" name="正方形/長方形 8873">
                        <a:extLst>
                          <a:ext uri="{FF2B5EF4-FFF2-40B4-BE49-F238E27FC236}">
                            <a16:creationId xmlns:a16="http://schemas.microsoft.com/office/drawing/2014/main" id="{30EEDE8E-CA4A-C9CD-D527-F0A2C31039B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5" name="正方形/長方形 8874">
                        <a:extLst>
                          <a:ext uri="{FF2B5EF4-FFF2-40B4-BE49-F238E27FC236}">
                            <a16:creationId xmlns:a16="http://schemas.microsoft.com/office/drawing/2014/main" id="{29B5423E-B1D4-95B0-010C-87A52169434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69" name="正方形/長方形 8868">
                      <a:extLst>
                        <a:ext uri="{FF2B5EF4-FFF2-40B4-BE49-F238E27FC236}">
                          <a16:creationId xmlns:a16="http://schemas.microsoft.com/office/drawing/2014/main" id="{F6454BB9-B9C4-F5BA-1BD2-280E20FF7FF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870" name="グループ化 8869">
                      <a:extLst>
                        <a:ext uri="{FF2B5EF4-FFF2-40B4-BE49-F238E27FC236}">
                          <a16:creationId xmlns:a16="http://schemas.microsoft.com/office/drawing/2014/main" id="{FAA6A783-75CA-1432-3828-55D488D186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872" name="正方形/長方形 8871">
                        <a:extLst>
                          <a:ext uri="{FF2B5EF4-FFF2-40B4-BE49-F238E27FC236}">
                            <a16:creationId xmlns:a16="http://schemas.microsoft.com/office/drawing/2014/main" id="{AB3924D0-4A59-E10F-2469-B7E3772940F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873" name="正方形/長方形 8872">
                        <a:extLst>
                          <a:ext uri="{FF2B5EF4-FFF2-40B4-BE49-F238E27FC236}">
                            <a16:creationId xmlns:a16="http://schemas.microsoft.com/office/drawing/2014/main" id="{92511244-EA0E-47FC-9012-DCDC6E3D958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871" name="正方形/長方形 8870">
                      <a:extLst>
                        <a:ext uri="{FF2B5EF4-FFF2-40B4-BE49-F238E27FC236}">
                          <a16:creationId xmlns:a16="http://schemas.microsoft.com/office/drawing/2014/main" id="{0BB0AD11-FF2F-0521-F671-198D3A8491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725" name="グループ化 8724">
                    <a:extLst>
                      <a:ext uri="{FF2B5EF4-FFF2-40B4-BE49-F238E27FC236}">
                        <a16:creationId xmlns:a16="http://schemas.microsoft.com/office/drawing/2014/main" id="{9B379681-7F50-D9A5-B4E5-668F88111E4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830" name="グループ化 8829">
                      <a:extLst>
                        <a:ext uri="{FF2B5EF4-FFF2-40B4-BE49-F238E27FC236}">
                          <a16:creationId xmlns:a16="http://schemas.microsoft.com/office/drawing/2014/main" id="{7FE40818-E94A-1F18-8360-536C7AE87E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48" name="直線コネクタ 8847">
                        <a:extLst>
                          <a:ext uri="{FF2B5EF4-FFF2-40B4-BE49-F238E27FC236}">
                            <a16:creationId xmlns:a16="http://schemas.microsoft.com/office/drawing/2014/main" id="{21301BA8-F851-EA7B-49BC-072915130E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9" name="直線コネクタ 8848">
                        <a:extLst>
                          <a:ext uri="{FF2B5EF4-FFF2-40B4-BE49-F238E27FC236}">
                            <a16:creationId xmlns:a16="http://schemas.microsoft.com/office/drawing/2014/main" id="{D6A8E7E4-FA4F-0D09-ADE2-4C36D00B87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0" name="直線コネクタ 8849">
                        <a:extLst>
                          <a:ext uri="{FF2B5EF4-FFF2-40B4-BE49-F238E27FC236}">
                            <a16:creationId xmlns:a16="http://schemas.microsoft.com/office/drawing/2014/main" id="{CA33AE2F-07A1-EA22-12DE-75C9006428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1" name="直線コネクタ 8850">
                        <a:extLst>
                          <a:ext uri="{FF2B5EF4-FFF2-40B4-BE49-F238E27FC236}">
                            <a16:creationId xmlns:a16="http://schemas.microsoft.com/office/drawing/2014/main" id="{79A79B99-99D4-FCE7-4D0C-CDBFF08116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2" name="直線コネクタ 8851">
                        <a:extLst>
                          <a:ext uri="{FF2B5EF4-FFF2-40B4-BE49-F238E27FC236}">
                            <a16:creationId xmlns:a16="http://schemas.microsoft.com/office/drawing/2014/main" id="{4105FB54-75B6-35D0-071F-785FD98E98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3" name="直線コネクタ 8852">
                        <a:extLst>
                          <a:ext uri="{FF2B5EF4-FFF2-40B4-BE49-F238E27FC236}">
                            <a16:creationId xmlns:a16="http://schemas.microsoft.com/office/drawing/2014/main" id="{48E8C9B2-71D5-4325-D4D9-70D96270AC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4" name="直線コネクタ 8853">
                        <a:extLst>
                          <a:ext uri="{FF2B5EF4-FFF2-40B4-BE49-F238E27FC236}">
                            <a16:creationId xmlns:a16="http://schemas.microsoft.com/office/drawing/2014/main" id="{E9EEB088-8EA1-4CFD-D22B-BBC5DDBFC4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5" name="直線コネクタ 8854">
                        <a:extLst>
                          <a:ext uri="{FF2B5EF4-FFF2-40B4-BE49-F238E27FC236}">
                            <a16:creationId xmlns:a16="http://schemas.microsoft.com/office/drawing/2014/main" id="{A69A97FF-F596-9C4A-601D-C9071B9F4E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6" name="直線コネクタ 8855">
                        <a:extLst>
                          <a:ext uri="{FF2B5EF4-FFF2-40B4-BE49-F238E27FC236}">
                            <a16:creationId xmlns:a16="http://schemas.microsoft.com/office/drawing/2014/main" id="{58B3B306-4481-C5CC-3BE6-9C76E421DD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7" name="直線コネクタ 8856">
                        <a:extLst>
                          <a:ext uri="{FF2B5EF4-FFF2-40B4-BE49-F238E27FC236}">
                            <a16:creationId xmlns:a16="http://schemas.microsoft.com/office/drawing/2014/main" id="{D6CD2D65-134B-8CAF-B1C5-E076AE15D1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8" name="直線コネクタ 8857">
                        <a:extLst>
                          <a:ext uri="{FF2B5EF4-FFF2-40B4-BE49-F238E27FC236}">
                            <a16:creationId xmlns:a16="http://schemas.microsoft.com/office/drawing/2014/main" id="{A3D5AC5C-D15F-4FA9-016B-719280B06D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59" name="直線コネクタ 8858">
                        <a:extLst>
                          <a:ext uri="{FF2B5EF4-FFF2-40B4-BE49-F238E27FC236}">
                            <a16:creationId xmlns:a16="http://schemas.microsoft.com/office/drawing/2014/main" id="{D930282B-2AAE-3C58-E885-BD034CE4FF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0" name="直線コネクタ 8859">
                        <a:extLst>
                          <a:ext uri="{FF2B5EF4-FFF2-40B4-BE49-F238E27FC236}">
                            <a16:creationId xmlns:a16="http://schemas.microsoft.com/office/drawing/2014/main" id="{A9C2A4E6-2242-D4D8-83A7-0F76485352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1" name="直線コネクタ 8860">
                        <a:extLst>
                          <a:ext uri="{FF2B5EF4-FFF2-40B4-BE49-F238E27FC236}">
                            <a16:creationId xmlns:a16="http://schemas.microsoft.com/office/drawing/2014/main" id="{82D45ADA-EF60-1849-74AF-B294291320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2" name="直線コネクタ 8861">
                        <a:extLst>
                          <a:ext uri="{FF2B5EF4-FFF2-40B4-BE49-F238E27FC236}">
                            <a16:creationId xmlns:a16="http://schemas.microsoft.com/office/drawing/2014/main" id="{74E449C2-7834-743D-6C7A-7356F6154A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63" name="直線コネクタ 8862">
                        <a:extLst>
                          <a:ext uri="{FF2B5EF4-FFF2-40B4-BE49-F238E27FC236}">
                            <a16:creationId xmlns:a16="http://schemas.microsoft.com/office/drawing/2014/main" id="{6C77BCC0-2209-B3E4-3563-3A40074F5A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831" name="グループ化 8830">
                      <a:extLst>
                        <a:ext uri="{FF2B5EF4-FFF2-40B4-BE49-F238E27FC236}">
                          <a16:creationId xmlns:a16="http://schemas.microsoft.com/office/drawing/2014/main" id="{97F88578-48BD-3ACC-B187-B1BBBC59C3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32" name="直線コネクタ 8831">
                        <a:extLst>
                          <a:ext uri="{FF2B5EF4-FFF2-40B4-BE49-F238E27FC236}">
                            <a16:creationId xmlns:a16="http://schemas.microsoft.com/office/drawing/2014/main" id="{549285B6-D488-0A7D-7A74-A3F0A25E96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3" name="直線コネクタ 8832">
                        <a:extLst>
                          <a:ext uri="{FF2B5EF4-FFF2-40B4-BE49-F238E27FC236}">
                            <a16:creationId xmlns:a16="http://schemas.microsoft.com/office/drawing/2014/main" id="{2CE9AF83-1A7D-BA05-BCF6-C9E685F8F7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4" name="直線コネクタ 8833">
                        <a:extLst>
                          <a:ext uri="{FF2B5EF4-FFF2-40B4-BE49-F238E27FC236}">
                            <a16:creationId xmlns:a16="http://schemas.microsoft.com/office/drawing/2014/main" id="{FF6C37AF-6281-5E93-03FD-A57797C5DD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5" name="直線コネクタ 8834">
                        <a:extLst>
                          <a:ext uri="{FF2B5EF4-FFF2-40B4-BE49-F238E27FC236}">
                            <a16:creationId xmlns:a16="http://schemas.microsoft.com/office/drawing/2014/main" id="{73B98D48-7DE1-7535-F027-3470C9DBD2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6" name="直線コネクタ 8835">
                        <a:extLst>
                          <a:ext uri="{FF2B5EF4-FFF2-40B4-BE49-F238E27FC236}">
                            <a16:creationId xmlns:a16="http://schemas.microsoft.com/office/drawing/2014/main" id="{9142BD41-0FE9-5848-678A-4813E22804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7" name="直線コネクタ 8836">
                        <a:extLst>
                          <a:ext uri="{FF2B5EF4-FFF2-40B4-BE49-F238E27FC236}">
                            <a16:creationId xmlns:a16="http://schemas.microsoft.com/office/drawing/2014/main" id="{D5816111-1D0D-6F23-19FA-62EAA9AEF7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8" name="直線コネクタ 8837">
                        <a:extLst>
                          <a:ext uri="{FF2B5EF4-FFF2-40B4-BE49-F238E27FC236}">
                            <a16:creationId xmlns:a16="http://schemas.microsoft.com/office/drawing/2014/main" id="{945CAEFC-A935-4C1F-00ED-0F22F654B9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39" name="直線コネクタ 8838">
                        <a:extLst>
                          <a:ext uri="{FF2B5EF4-FFF2-40B4-BE49-F238E27FC236}">
                            <a16:creationId xmlns:a16="http://schemas.microsoft.com/office/drawing/2014/main" id="{FD7F3DB7-65F1-42B7-AE87-A8BF114CD8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0" name="直線コネクタ 8839">
                        <a:extLst>
                          <a:ext uri="{FF2B5EF4-FFF2-40B4-BE49-F238E27FC236}">
                            <a16:creationId xmlns:a16="http://schemas.microsoft.com/office/drawing/2014/main" id="{6F08136F-6DAA-B75C-3E24-09D585E126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1" name="直線コネクタ 8840">
                        <a:extLst>
                          <a:ext uri="{FF2B5EF4-FFF2-40B4-BE49-F238E27FC236}">
                            <a16:creationId xmlns:a16="http://schemas.microsoft.com/office/drawing/2014/main" id="{A62D32F8-6481-5DCD-537B-DA50E69AAB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2" name="直線コネクタ 8841">
                        <a:extLst>
                          <a:ext uri="{FF2B5EF4-FFF2-40B4-BE49-F238E27FC236}">
                            <a16:creationId xmlns:a16="http://schemas.microsoft.com/office/drawing/2014/main" id="{24A54E61-B6E0-588B-AE4D-9ADCDE2997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3" name="直線コネクタ 8842">
                        <a:extLst>
                          <a:ext uri="{FF2B5EF4-FFF2-40B4-BE49-F238E27FC236}">
                            <a16:creationId xmlns:a16="http://schemas.microsoft.com/office/drawing/2014/main" id="{90ED001C-74F7-3790-9FEE-7BA4D6C510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4" name="直線コネクタ 8843">
                        <a:extLst>
                          <a:ext uri="{FF2B5EF4-FFF2-40B4-BE49-F238E27FC236}">
                            <a16:creationId xmlns:a16="http://schemas.microsoft.com/office/drawing/2014/main" id="{FE00A5EB-46B6-EC01-5DDC-AF5A52C06B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5" name="直線コネクタ 8844">
                        <a:extLst>
                          <a:ext uri="{FF2B5EF4-FFF2-40B4-BE49-F238E27FC236}">
                            <a16:creationId xmlns:a16="http://schemas.microsoft.com/office/drawing/2014/main" id="{16296251-2946-BEB8-0C99-88A10A624A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6" name="直線コネクタ 8845">
                        <a:extLst>
                          <a:ext uri="{FF2B5EF4-FFF2-40B4-BE49-F238E27FC236}">
                            <a16:creationId xmlns:a16="http://schemas.microsoft.com/office/drawing/2014/main" id="{85723B23-D301-7C4A-0A91-DB610F6F2F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47" name="直線コネクタ 8846">
                        <a:extLst>
                          <a:ext uri="{FF2B5EF4-FFF2-40B4-BE49-F238E27FC236}">
                            <a16:creationId xmlns:a16="http://schemas.microsoft.com/office/drawing/2014/main" id="{5E6E97EB-E595-05D4-2CEC-200769035A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6" name="グループ化 8725">
                    <a:extLst>
                      <a:ext uri="{FF2B5EF4-FFF2-40B4-BE49-F238E27FC236}">
                        <a16:creationId xmlns:a16="http://schemas.microsoft.com/office/drawing/2014/main" id="{DB96B86D-BA84-DE4B-FFDE-A980568824B3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96" name="グループ化 8795">
                      <a:extLst>
                        <a:ext uri="{FF2B5EF4-FFF2-40B4-BE49-F238E27FC236}">
                          <a16:creationId xmlns:a16="http://schemas.microsoft.com/office/drawing/2014/main" id="{32D0C5C2-2B24-17F4-D92B-88ECB7E7C6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814" name="直線コネクタ 8813">
                        <a:extLst>
                          <a:ext uri="{FF2B5EF4-FFF2-40B4-BE49-F238E27FC236}">
                            <a16:creationId xmlns:a16="http://schemas.microsoft.com/office/drawing/2014/main" id="{4A22AF31-F88E-EA6C-53F7-FD6D0A9164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5" name="直線コネクタ 8814">
                        <a:extLst>
                          <a:ext uri="{FF2B5EF4-FFF2-40B4-BE49-F238E27FC236}">
                            <a16:creationId xmlns:a16="http://schemas.microsoft.com/office/drawing/2014/main" id="{37076F80-0DC1-3E29-D0BC-BB836D1AB5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6" name="直線コネクタ 8815">
                        <a:extLst>
                          <a:ext uri="{FF2B5EF4-FFF2-40B4-BE49-F238E27FC236}">
                            <a16:creationId xmlns:a16="http://schemas.microsoft.com/office/drawing/2014/main" id="{7CFC0497-CBF3-9A70-0EF8-818DC95A6C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7" name="直線コネクタ 8816">
                        <a:extLst>
                          <a:ext uri="{FF2B5EF4-FFF2-40B4-BE49-F238E27FC236}">
                            <a16:creationId xmlns:a16="http://schemas.microsoft.com/office/drawing/2014/main" id="{A75EE3B5-1F76-9A08-CDF1-16EC3EAAA9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8" name="直線コネクタ 8817">
                        <a:extLst>
                          <a:ext uri="{FF2B5EF4-FFF2-40B4-BE49-F238E27FC236}">
                            <a16:creationId xmlns:a16="http://schemas.microsoft.com/office/drawing/2014/main" id="{9F54ADF7-C5BB-C159-C7F4-1B87C3AFC3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9" name="直線コネクタ 8818">
                        <a:extLst>
                          <a:ext uri="{FF2B5EF4-FFF2-40B4-BE49-F238E27FC236}">
                            <a16:creationId xmlns:a16="http://schemas.microsoft.com/office/drawing/2014/main" id="{5B3850F5-F265-0A68-A57C-2E67DFCACE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0" name="直線コネクタ 8819">
                        <a:extLst>
                          <a:ext uri="{FF2B5EF4-FFF2-40B4-BE49-F238E27FC236}">
                            <a16:creationId xmlns:a16="http://schemas.microsoft.com/office/drawing/2014/main" id="{DCCE53CD-8A49-AFDA-0B38-8C820F8D64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1" name="直線コネクタ 8820">
                        <a:extLst>
                          <a:ext uri="{FF2B5EF4-FFF2-40B4-BE49-F238E27FC236}">
                            <a16:creationId xmlns:a16="http://schemas.microsoft.com/office/drawing/2014/main" id="{9C713D4C-18EB-8EFD-0162-9F815E4F5C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2" name="直線コネクタ 8821">
                        <a:extLst>
                          <a:ext uri="{FF2B5EF4-FFF2-40B4-BE49-F238E27FC236}">
                            <a16:creationId xmlns:a16="http://schemas.microsoft.com/office/drawing/2014/main" id="{7A6F4983-A15A-BBCF-989B-A0CCE35F56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3" name="直線コネクタ 8822">
                        <a:extLst>
                          <a:ext uri="{FF2B5EF4-FFF2-40B4-BE49-F238E27FC236}">
                            <a16:creationId xmlns:a16="http://schemas.microsoft.com/office/drawing/2014/main" id="{0DE63D59-9501-3529-515F-5698EB5764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4" name="直線コネクタ 8823">
                        <a:extLst>
                          <a:ext uri="{FF2B5EF4-FFF2-40B4-BE49-F238E27FC236}">
                            <a16:creationId xmlns:a16="http://schemas.microsoft.com/office/drawing/2014/main" id="{3F1A8B54-D8CB-2022-1CC3-FD62D2C305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5" name="直線コネクタ 8824">
                        <a:extLst>
                          <a:ext uri="{FF2B5EF4-FFF2-40B4-BE49-F238E27FC236}">
                            <a16:creationId xmlns:a16="http://schemas.microsoft.com/office/drawing/2014/main" id="{FE88359B-1A22-FEC5-EBB0-59A558C552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6" name="直線コネクタ 8825">
                        <a:extLst>
                          <a:ext uri="{FF2B5EF4-FFF2-40B4-BE49-F238E27FC236}">
                            <a16:creationId xmlns:a16="http://schemas.microsoft.com/office/drawing/2014/main" id="{F020FDCE-4A62-D45A-3794-F5410F8AAE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7" name="直線コネクタ 8826">
                        <a:extLst>
                          <a:ext uri="{FF2B5EF4-FFF2-40B4-BE49-F238E27FC236}">
                            <a16:creationId xmlns:a16="http://schemas.microsoft.com/office/drawing/2014/main" id="{402324DD-8D7C-89E4-9D9D-6203EA49D0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8" name="直線コネクタ 8827">
                        <a:extLst>
                          <a:ext uri="{FF2B5EF4-FFF2-40B4-BE49-F238E27FC236}">
                            <a16:creationId xmlns:a16="http://schemas.microsoft.com/office/drawing/2014/main" id="{4492ACD5-472B-1629-A6E6-CC360F9C2F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29" name="直線コネクタ 8828">
                        <a:extLst>
                          <a:ext uri="{FF2B5EF4-FFF2-40B4-BE49-F238E27FC236}">
                            <a16:creationId xmlns:a16="http://schemas.microsoft.com/office/drawing/2014/main" id="{1F0C9994-AE7F-48B8-D27E-20E61FFE3E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97" name="グループ化 8796">
                      <a:extLst>
                        <a:ext uri="{FF2B5EF4-FFF2-40B4-BE49-F238E27FC236}">
                          <a16:creationId xmlns:a16="http://schemas.microsoft.com/office/drawing/2014/main" id="{F2236E77-18DE-8AD3-56C9-EFF9A74266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98" name="直線コネクタ 8797">
                        <a:extLst>
                          <a:ext uri="{FF2B5EF4-FFF2-40B4-BE49-F238E27FC236}">
                            <a16:creationId xmlns:a16="http://schemas.microsoft.com/office/drawing/2014/main" id="{3430AB4A-12D6-EE22-8ECB-E38E72C79E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9" name="直線コネクタ 8798">
                        <a:extLst>
                          <a:ext uri="{FF2B5EF4-FFF2-40B4-BE49-F238E27FC236}">
                            <a16:creationId xmlns:a16="http://schemas.microsoft.com/office/drawing/2014/main" id="{759E7FC5-0F88-0B6F-8400-FECB3EDEC3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0" name="直線コネクタ 8799">
                        <a:extLst>
                          <a:ext uri="{FF2B5EF4-FFF2-40B4-BE49-F238E27FC236}">
                            <a16:creationId xmlns:a16="http://schemas.microsoft.com/office/drawing/2014/main" id="{01A823CA-32F2-A811-64B0-794E68CD59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1" name="直線コネクタ 8800">
                        <a:extLst>
                          <a:ext uri="{FF2B5EF4-FFF2-40B4-BE49-F238E27FC236}">
                            <a16:creationId xmlns:a16="http://schemas.microsoft.com/office/drawing/2014/main" id="{3C6FCD1F-B2C0-1495-3EA0-311F861CBC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2" name="直線コネクタ 8801">
                        <a:extLst>
                          <a:ext uri="{FF2B5EF4-FFF2-40B4-BE49-F238E27FC236}">
                            <a16:creationId xmlns:a16="http://schemas.microsoft.com/office/drawing/2014/main" id="{0410B5D6-5E33-5D2D-37EF-2AD3B0BA17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3" name="直線コネクタ 8802">
                        <a:extLst>
                          <a:ext uri="{FF2B5EF4-FFF2-40B4-BE49-F238E27FC236}">
                            <a16:creationId xmlns:a16="http://schemas.microsoft.com/office/drawing/2014/main" id="{3CB7C227-93F9-542F-087F-C02A5FDA1B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4" name="直線コネクタ 8803">
                        <a:extLst>
                          <a:ext uri="{FF2B5EF4-FFF2-40B4-BE49-F238E27FC236}">
                            <a16:creationId xmlns:a16="http://schemas.microsoft.com/office/drawing/2014/main" id="{37131D69-1A9D-9F2A-8352-5821057BA6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5" name="直線コネクタ 8804">
                        <a:extLst>
                          <a:ext uri="{FF2B5EF4-FFF2-40B4-BE49-F238E27FC236}">
                            <a16:creationId xmlns:a16="http://schemas.microsoft.com/office/drawing/2014/main" id="{6723FF52-1070-E45F-A328-688AFB0041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6" name="直線コネクタ 8805">
                        <a:extLst>
                          <a:ext uri="{FF2B5EF4-FFF2-40B4-BE49-F238E27FC236}">
                            <a16:creationId xmlns:a16="http://schemas.microsoft.com/office/drawing/2014/main" id="{B14B6178-3F44-9F9E-FC47-6C21B6A1E2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7" name="直線コネクタ 8806">
                        <a:extLst>
                          <a:ext uri="{FF2B5EF4-FFF2-40B4-BE49-F238E27FC236}">
                            <a16:creationId xmlns:a16="http://schemas.microsoft.com/office/drawing/2014/main" id="{0E8C80FE-4075-362D-A1AE-F4CD264FE5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8" name="直線コネクタ 8807">
                        <a:extLst>
                          <a:ext uri="{FF2B5EF4-FFF2-40B4-BE49-F238E27FC236}">
                            <a16:creationId xmlns:a16="http://schemas.microsoft.com/office/drawing/2014/main" id="{D0C5C5C7-357D-3CDA-0482-037610EC4B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09" name="直線コネクタ 8808">
                        <a:extLst>
                          <a:ext uri="{FF2B5EF4-FFF2-40B4-BE49-F238E27FC236}">
                            <a16:creationId xmlns:a16="http://schemas.microsoft.com/office/drawing/2014/main" id="{31C6FD0D-C3CE-1067-1CA0-50A59F0D58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0" name="直線コネクタ 8809">
                        <a:extLst>
                          <a:ext uri="{FF2B5EF4-FFF2-40B4-BE49-F238E27FC236}">
                            <a16:creationId xmlns:a16="http://schemas.microsoft.com/office/drawing/2014/main" id="{8C93FDA5-F91B-1E94-7C56-39FAB4BA50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1" name="直線コネクタ 8810">
                        <a:extLst>
                          <a:ext uri="{FF2B5EF4-FFF2-40B4-BE49-F238E27FC236}">
                            <a16:creationId xmlns:a16="http://schemas.microsoft.com/office/drawing/2014/main" id="{6CC759B9-AEFC-D564-C37B-BB376C5634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2" name="直線コネクタ 8811">
                        <a:extLst>
                          <a:ext uri="{FF2B5EF4-FFF2-40B4-BE49-F238E27FC236}">
                            <a16:creationId xmlns:a16="http://schemas.microsoft.com/office/drawing/2014/main" id="{DB7A547D-1DDB-F8CA-C1F3-C7D489510D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813" name="直線コネクタ 8812">
                        <a:extLst>
                          <a:ext uri="{FF2B5EF4-FFF2-40B4-BE49-F238E27FC236}">
                            <a16:creationId xmlns:a16="http://schemas.microsoft.com/office/drawing/2014/main" id="{AE259237-8209-4F26-E071-F245BF9124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7" name="グループ化 8726">
                    <a:extLst>
                      <a:ext uri="{FF2B5EF4-FFF2-40B4-BE49-F238E27FC236}">
                        <a16:creationId xmlns:a16="http://schemas.microsoft.com/office/drawing/2014/main" id="{C5A84B14-4DB0-0B2A-09C1-4C09512CEBB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762" name="グループ化 8761">
                      <a:extLst>
                        <a:ext uri="{FF2B5EF4-FFF2-40B4-BE49-F238E27FC236}">
                          <a16:creationId xmlns:a16="http://schemas.microsoft.com/office/drawing/2014/main" id="{A71B1CCC-9A0F-DB36-84C1-A6D26AAE97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80" name="直線コネクタ 8779">
                        <a:extLst>
                          <a:ext uri="{FF2B5EF4-FFF2-40B4-BE49-F238E27FC236}">
                            <a16:creationId xmlns:a16="http://schemas.microsoft.com/office/drawing/2014/main" id="{FC85BB28-D1E0-7D74-8A7E-29E828DB04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1" name="直線コネクタ 8780">
                        <a:extLst>
                          <a:ext uri="{FF2B5EF4-FFF2-40B4-BE49-F238E27FC236}">
                            <a16:creationId xmlns:a16="http://schemas.microsoft.com/office/drawing/2014/main" id="{FC6B3BCC-E3BC-1E5F-80F2-57563B0200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2" name="直線コネクタ 8781">
                        <a:extLst>
                          <a:ext uri="{FF2B5EF4-FFF2-40B4-BE49-F238E27FC236}">
                            <a16:creationId xmlns:a16="http://schemas.microsoft.com/office/drawing/2014/main" id="{4DA0B150-5BC5-E721-3528-D8DDBBB623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3" name="直線コネクタ 8782">
                        <a:extLst>
                          <a:ext uri="{FF2B5EF4-FFF2-40B4-BE49-F238E27FC236}">
                            <a16:creationId xmlns:a16="http://schemas.microsoft.com/office/drawing/2014/main" id="{5571708B-AE8F-EF2B-EE08-CBE63BC659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4" name="直線コネクタ 8783">
                        <a:extLst>
                          <a:ext uri="{FF2B5EF4-FFF2-40B4-BE49-F238E27FC236}">
                            <a16:creationId xmlns:a16="http://schemas.microsoft.com/office/drawing/2014/main" id="{00C7CF50-EC6F-95D6-8B61-30C4C51A05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5" name="直線コネクタ 8784">
                        <a:extLst>
                          <a:ext uri="{FF2B5EF4-FFF2-40B4-BE49-F238E27FC236}">
                            <a16:creationId xmlns:a16="http://schemas.microsoft.com/office/drawing/2014/main" id="{C0C0F578-A21C-9A86-A0F6-A1D5AE89F7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6" name="直線コネクタ 8785">
                        <a:extLst>
                          <a:ext uri="{FF2B5EF4-FFF2-40B4-BE49-F238E27FC236}">
                            <a16:creationId xmlns:a16="http://schemas.microsoft.com/office/drawing/2014/main" id="{B261252D-E595-2B4D-1BD5-DC8EA853DA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7" name="直線コネクタ 8786">
                        <a:extLst>
                          <a:ext uri="{FF2B5EF4-FFF2-40B4-BE49-F238E27FC236}">
                            <a16:creationId xmlns:a16="http://schemas.microsoft.com/office/drawing/2014/main" id="{D0E04B0D-F76F-CBED-1551-7D025ED5FF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8" name="直線コネクタ 8787">
                        <a:extLst>
                          <a:ext uri="{FF2B5EF4-FFF2-40B4-BE49-F238E27FC236}">
                            <a16:creationId xmlns:a16="http://schemas.microsoft.com/office/drawing/2014/main" id="{0A149CB4-57B7-CCE4-887E-4841373231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89" name="直線コネクタ 8788">
                        <a:extLst>
                          <a:ext uri="{FF2B5EF4-FFF2-40B4-BE49-F238E27FC236}">
                            <a16:creationId xmlns:a16="http://schemas.microsoft.com/office/drawing/2014/main" id="{83AEFBDD-EC41-56E2-BF50-8CDADAF9FB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0" name="直線コネクタ 8789">
                        <a:extLst>
                          <a:ext uri="{FF2B5EF4-FFF2-40B4-BE49-F238E27FC236}">
                            <a16:creationId xmlns:a16="http://schemas.microsoft.com/office/drawing/2014/main" id="{3CE5DE6F-63D2-4F68-599D-EADD2BCFC5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1" name="直線コネクタ 8790">
                        <a:extLst>
                          <a:ext uri="{FF2B5EF4-FFF2-40B4-BE49-F238E27FC236}">
                            <a16:creationId xmlns:a16="http://schemas.microsoft.com/office/drawing/2014/main" id="{576EA80B-EEAD-BBCB-4649-C532C72F0C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2" name="直線コネクタ 8791">
                        <a:extLst>
                          <a:ext uri="{FF2B5EF4-FFF2-40B4-BE49-F238E27FC236}">
                            <a16:creationId xmlns:a16="http://schemas.microsoft.com/office/drawing/2014/main" id="{30F7C94B-0691-3448-27C7-4ED5D1CFFC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3" name="直線コネクタ 8792">
                        <a:extLst>
                          <a:ext uri="{FF2B5EF4-FFF2-40B4-BE49-F238E27FC236}">
                            <a16:creationId xmlns:a16="http://schemas.microsoft.com/office/drawing/2014/main" id="{800796F4-ED3F-4220-970B-841C46DD78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4" name="直線コネクタ 8793">
                        <a:extLst>
                          <a:ext uri="{FF2B5EF4-FFF2-40B4-BE49-F238E27FC236}">
                            <a16:creationId xmlns:a16="http://schemas.microsoft.com/office/drawing/2014/main" id="{B00888C0-4A89-1B87-63B5-4D7E67FD78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95" name="直線コネクタ 8794">
                        <a:extLst>
                          <a:ext uri="{FF2B5EF4-FFF2-40B4-BE49-F238E27FC236}">
                            <a16:creationId xmlns:a16="http://schemas.microsoft.com/office/drawing/2014/main" id="{19632395-368F-138A-7E06-D2F88D64C7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763" name="グループ化 8762">
                      <a:extLst>
                        <a:ext uri="{FF2B5EF4-FFF2-40B4-BE49-F238E27FC236}">
                          <a16:creationId xmlns:a16="http://schemas.microsoft.com/office/drawing/2014/main" id="{037A22F7-8376-B5FB-7A56-2CFAF13810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764" name="直線コネクタ 8763">
                        <a:extLst>
                          <a:ext uri="{FF2B5EF4-FFF2-40B4-BE49-F238E27FC236}">
                            <a16:creationId xmlns:a16="http://schemas.microsoft.com/office/drawing/2014/main" id="{1398716A-C3BC-0778-CB25-E2D2E0BBD8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5" name="直線コネクタ 8764">
                        <a:extLst>
                          <a:ext uri="{FF2B5EF4-FFF2-40B4-BE49-F238E27FC236}">
                            <a16:creationId xmlns:a16="http://schemas.microsoft.com/office/drawing/2014/main" id="{AF145950-EBB1-5A10-FE82-B441B9819A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6" name="直線コネクタ 8765">
                        <a:extLst>
                          <a:ext uri="{FF2B5EF4-FFF2-40B4-BE49-F238E27FC236}">
                            <a16:creationId xmlns:a16="http://schemas.microsoft.com/office/drawing/2014/main" id="{475FFC49-1CC5-6844-EC80-2D8AC60D10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7" name="直線コネクタ 8766">
                        <a:extLst>
                          <a:ext uri="{FF2B5EF4-FFF2-40B4-BE49-F238E27FC236}">
                            <a16:creationId xmlns:a16="http://schemas.microsoft.com/office/drawing/2014/main" id="{824C506A-B530-AF5F-0952-D8FEF228AC4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8" name="直線コネクタ 8767">
                        <a:extLst>
                          <a:ext uri="{FF2B5EF4-FFF2-40B4-BE49-F238E27FC236}">
                            <a16:creationId xmlns:a16="http://schemas.microsoft.com/office/drawing/2014/main" id="{7C9E852A-7C28-E545-F09E-1B36D3D86B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69" name="直線コネクタ 8768">
                        <a:extLst>
                          <a:ext uri="{FF2B5EF4-FFF2-40B4-BE49-F238E27FC236}">
                            <a16:creationId xmlns:a16="http://schemas.microsoft.com/office/drawing/2014/main" id="{023D2F43-A52A-B032-31ED-3E45DFB582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0" name="直線コネクタ 8769">
                        <a:extLst>
                          <a:ext uri="{FF2B5EF4-FFF2-40B4-BE49-F238E27FC236}">
                            <a16:creationId xmlns:a16="http://schemas.microsoft.com/office/drawing/2014/main" id="{0EB0211D-A893-5FB2-61D5-0434AB7BC6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1" name="直線コネクタ 8770">
                        <a:extLst>
                          <a:ext uri="{FF2B5EF4-FFF2-40B4-BE49-F238E27FC236}">
                            <a16:creationId xmlns:a16="http://schemas.microsoft.com/office/drawing/2014/main" id="{9FE086A8-F251-A8F5-2805-C8343C3F1A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2" name="直線コネクタ 8771">
                        <a:extLst>
                          <a:ext uri="{FF2B5EF4-FFF2-40B4-BE49-F238E27FC236}">
                            <a16:creationId xmlns:a16="http://schemas.microsoft.com/office/drawing/2014/main" id="{608AA3FD-B2AF-93D5-90DA-CEA2050AC7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3" name="直線コネクタ 8772">
                        <a:extLst>
                          <a:ext uri="{FF2B5EF4-FFF2-40B4-BE49-F238E27FC236}">
                            <a16:creationId xmlns:a16="http://schemas.microsoft.com/office/drawing/2014/main" id="{4A12ED14-3545-B593-4180-B93BA085AE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4" name="直線コネクタ 8773">
                        <a:extLst>
                          <a:ext uri="{FF2B5EF4-FFF2-40B4-BE49-F238E27FC236}">
                            <a16:creationId xmlns:a16="http://schemas.microsoft.com/office/drawing/2014/main" id="{42524F93-79C6-7D84-8756-DAF3000976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5" name="直線コネクタ 8774">
                        <a:extLst>
                          <a:ext uri="{FF2B5EF4-FFF2-40B4-BE49-F238E27FC236}">
                            <a16:creationId xmlns:a16="http://schemas.microsoft.com/office/drawing/2014/main" id="{8A7540FD-3F6F-DDDA-CB8B-5CF0D9313F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6" name="直線コネクタ 8775">
                        <a:extLst>
                          <a:ext uri="{FF2B5EF4-FFF2-40B4-BE49-F238E27FC236}">
                            <a16:creationId xmlns:a16="http://schemas.microsoft.com/office/drawing/2014/main" id="{2D0E107B-0727-CD39-E5FB-651A99346B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7" name="直線コネクタ 8776">
                        <a:extLst>
                          <a:ext uri="{FF2B5EF4-FFF2-40B4-BE49-F238E27FC236}">
                            <a16:creationId xmlns:a16="http://schemas.microsoft.com/office/drawing/2014/main" id="{B389D949-E3DD-7E4C-B441-FCEE905C27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8" name="直線コネクタ 8777">
                        <a:extLst>
                          <a:ext uri="{FF2B5EF4-FFF2-40B4-BE49-F238E27FC236}">
                            <a16:creationId xmlns:a16="http://schemas.microsoft.com/office/drawing/2014/main" id="{0017CCE6-A451-7EEC-F03C-56AFE4A1D6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779" name="直線コネクタ 8778">
                        <a:extLst>
                          <a:ext uri="{FF2B5EF4-FFF2-40B4-BE49-F238E27FC236}">
                            <a16:creationId xmlns:a16="http://schemas.microsoft.com/office/drawing/2014/main" id="{4934FF8B-1767-D92D-1270-EFFDF563C7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728" name="グループ化 8727">
                    <a:extLst>
                      <a:ext uri="{FF2B5EF4-FFF2-40B4-BE49-F238E27FC236}">
                        <a16:creationId xmlns:a16="http://schemas.microsoft.com/office/drawing/2014/main" id="{644D8D1C-67DD-4C33-8E9D-CB75F8946A58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46" name="直線コネクタ 8745">
                      <a:extLst>
                        <a:ext uri="{FF2B5EF4-FFF2-40B4-BE49-F238E27FC236}">
                          <a16:creationId xmlns:a16="http://schemas.microsoft.com/office/drawing/2014/main" id="{BFD5281F-1CE5-BFF0-DAC1-790EBA4319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7" name="直線コネクタ 8746">
                      <a:extLst>
                        <a:ext uri="{FF2B5EF4-FFF2-40B4-BE49-F238E27FC236}">
                          <a16:creationId xmlns:a16="http://schemas.microsoft.com/office/drawing/2014/main" id="{6CDF4850-6838-DBEC-0516-98ADE3EF77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8" name="直線コネクタ 8747">
                      <a:extLst>
                        <a:ext uri="{FF2B5EF4-FFF2-40B4-BE49-F238E27FC236}">
                          <a16:creationId xmlns:a16="http://schemas.microsoft.com/office/drawing/2014/main" id="{5E687711-B878-65DC-1E92-5748729636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9" name="直線コネクタ 8748">
                      <a:extLst>
                        <a:ext uri="{FF2B5EF4-FFF2-40B4-BE49-F238E27FC236}">
                          <a16:creationId xmlns:a16="http://schemas.microsoft.com/office/drawing/2014/main" id="{F7D81850-C162-B2E8-88F5-9F874E2FB9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0" name="直線コネクタ 8749">
                      <a:extLst>
                        <a:ext uri="{FF2B5EF4-FFF2-40B4-BE49-F238E27FC236}">
                          <a16:creationId xmlns:a16="http://schemas.microsoft.com/office/drawing/2014/main" id="{FF39B2F2-3744-02FB-8C37-AFAB155C250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1" name="直線コネクタ 8750">
                      <a:extLst>
                        <a:ext uri="{FF2B5EF4-FFF2-40B4-BE49-F238E27FC236}">
                          <a16:creationId xmlns:a16="http://schemas.microsoft.com/office/drawing/2014/main" id="{B0E38E48-EA65-E230-06C1-2943DF447E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2" name="直線コネクタ 8751">
                      <a:extLst>
                        <a:ext uri="{FF2B5EF4-FFF2-40B4-BE49-F238E27FC236}">
                          <a16:creationId xmlns:a16="http://schemas.microsoft.com/office/drawing/2014/main" id="{DE875F27-ABE3-C037-8FA3-A718AF7558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3" name="直線コネクタ 8752">
                      <a:extLst>
                        <a:ext uri="{FF2B5EF4-FFF2-40B4-BE49-F238E27FC236}">
                          <a16:creationId xmlns:a16="http://schemas.microsoft.com/office/drawing/2014/main" id="{5527146A-5386-014E-5B6F-08DD7FB959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4" name="直線コネクタ 8753">
                      <a:extLst>
                        <a:ext uri="{FF2B5EF4-FFF2-40B4-BE49-F238E27FC236}">
                          <a16:creationId xmlns:a16="http://schemas.microsoft.com/office/drawing/2014/main" id="{16BF3A1D-677D-31A2-49E8-2362FBCEE5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5" name="直線コネクタ 8754">
                      <a:extLst>
                        <a:ext uri="{FF2B5EF4-FFF2-40B4-BE49-F238E27FC236}">
                          <a16:creationId xmlns:a16="http://schemas.microsoft.com/office/drawing/2014/main" id="{BC8B5618-D3F1-DA1E-1AAF-4B22942D09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6" name="直線コネクタ 8755">
                      <a:extLst>
                        <a:ext uri="{FF2B5EF4-FFF2-40B4-BE49-F238E27FC236}">
                          <a16:creationId xmlns:a16="http://schemas.microsoft.com/office/drawing/2014/main" id="{ECF034C8-9BD5-C27D-0FDD-363C7FC3F3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7" name="直線コネクタ 8756">
                      <a:extLst>
                        <a:ext uri="{FF2B5EF4-FFF2-40B4-BE49-F238E27FC236}">
                          <a16:creationId xmlns:a16="http://schemas.microsoft.com/office/drawing/2014/main" id="{82940079-EAD0-9310-B0CC-205C6217CE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8" name="直線コネクタ 8757">
                      <a:extLst>
                        <a:ext uri="{FF2B5EF4-FFF2-40B4-BE49-F238E27FC236}">
                          <a16:creationId xmlns:a16="http://schemas.microsoft.com/office/drawing/2014/main" id="{4B20BBAD-0009-21D7-5FBB-AF4510E0F0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9" name="直線コネクタ 8758">
                      <a:extLst>
                        <a:ext uri="{FF2B5EF4-FFF2-40B4-BE49-F238E27FC236}">
                          <a16:creationId xmlns:a16="http://schemas.microsoft.com/office/drawing/2014/main" id="{032F0791-6FD1-BBF0-2F26-AF35F7AFF8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0" name="直線コネクタ 8759">
                      <a:extLst>
                        <a:ext uri="{FF2B5EF4-FFF2-40B4-BE49-F238E27FC236}">
                          <a16:creationId xmlns:a16="http://schemas.microsoft.com/office/drawing/2014/main" id="{D02361B7-5A72-F692-D704-B328E5A0C2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1" name="直線コネクタ 8760">
                      <a:extLst>
                        <a:ext uri="{FF2B5EF4-FFF2-40B4-BE49-F238E27FC236}">
                          <a16:creationId xmlns:a16="http://schemas.microsoft.com/office/drawing/2014/main" id="{5FA8E833-F602-9CDF-AA1E-32E5029E95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29" name="グループ化 8728">
                    <a:extLst>
                      <a:ext uri="{FF2B5EF4-FFF2-40B4-BE49-F238E27FC236}">
                        <a16:creationId xmlns:a16="http://schemas.microsoft.com/office/drawing/2014/main" id="{E55BA54A-5CDA-A7CC-B79F-E92B80D9E49C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730" name="直線コネクタ 8729">
                      <a:extLst>
                        <a:ext uri="{FF2B5EF4-FFF2-40B4-BE49-F238E27FC236}">
                          <a16:creationId xmlns:a16="http://schemas.microsoft.com/office/drawing/2014/main" id="{D9029C30-B493-5CC6-3EC7-4F646EE54A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1" name="直線コネクタ 8730">
                      <a:extLst>
                        <a:ext uri="{FF2B5EF4-FFF2-40B4-BE49-F238E27FC236}">
                          <a16:creationId xmlns:a16="http://schemas.microsoft.com/office/drawing/2014/main" id="{4AAE95D4-90DE-DF18-94D6-DC015F0CE7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2" name="直線コネクタ 8731">
                      <a:extLst>
                        <a:ext uri="{FF2B5EF4-FFF2-40B4-BE49-F238E27FC236}">
                          <a16:creationId xmlns:a16="http://schemas.microsoft.com/office/drawing/2014/main" id="{346F8A8A-F569-D5A3-201A-796345AD1D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3" name="直線コネクタ 8732">
                      <a:extLst>
                        <a:ext uri="{FF2B5EF4-FFF2-40B4-BE49-F238E27FC236}">
                          <a16:creationId xmlns:a16="http://schemas.microsoft.com/office/drawing/2014/main" id="{FDFB5158-76AD-82A1-4B43-3CEC8EC025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4" name="直線コネクタ 8733">
                      <a:extLst>
                        <a:ext uri="{FF2B5EF4-FFF2-40B4-BE49-F238E27FC236}">
                          <a16:creationId xmlns:a16="http://schemas.microsoft.com/office/drawing/2014/main" id="{C70160B7-52D6-F425-CBA9-E798FAD217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5" name="直線コネクタ 8734">
                      <a:extLst>
                        <a:ext uri="{FF2B5EF4-FFF2-40B4-BE49-F238E27FC236}">
                          <a16:creationId xmlns:a16="http://schemas.microsoft.com/office/drawing/2014/main" id="{90D1E35C-AD56-DE6E-56FC-4AA7B697EA9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6" name="直線コネクタ 8735">
                      <a:extLst>
                        <a:ext uri="{FF2B5EF4-FFF2-40B4-BE49-F238E27FC236}">
                          <a16:creationId xmlns:a16="http://schemas.microsoft.com/office/drawing/2014/main" id="{BADC7574-13BE-4AA9-BC11-01D22D62B9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7" name="直線コネクタ 8736">
                      <a:extLst>
                        <a:ext uri="{FF2B5EF4-FFF2-40B4-BE49-F238E27FC236}">
                          <a16:creationId xmlns:a16="http://schemas.microsoft.com/office/drawing/2014/main" id="{1D596EE9-CF24-36AF-7F90-E6F554B699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8" name="直線コネクタ 8737">
                      <a:extLst>
                        <a:ext uri="{FF2B5EF4-FFF2-40B4-BE49-F238E27FC236}">
                          <a16:creationId xmlns:a16="http://schemas.microsoft.com/office/drawing/2014/main" id="{EC7F4DBC-93CE-F4E6-224D-E8D05C5A4A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9" name="直線コネクタ 8738">
                      <a:extLst>
                        <a:ext uri="{FF2B5EF4-FFF2-40B4-BE49-F238E27FC236}">
                          <a16:creationId xmlns:a16="http://schemas.microsoft.com/office/drawing/2014/main" id="{E4E0BE88-F917-A845-3922-228D8B81A1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0" name="直線コネクタ 8739">
                      <a:extLst>
                        <a:ext uri="{FF2B5EF4-FFF2-40B4-BE49-F238E27FC236}">
                          <a16:creationId xmlns:a16="http://schemas.microsoft.com/office/drawing/2014/main" id="{D8154F06-B0BD-5BD4-85A4-2A0B8A75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1" name="直線コネクタ 8740">
                      <a:extLst>
                        <a:ext uri="{FF2B5EF4-FFF2-40B4-BE49-F238E27FC236}">
                          <a16:creationId xmlns:a16="http://schemas.microsoft.com/office/drawing/2014/main" id="{B659ED0E-9196-F71A-C849-6A5D3DE884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2" name="直線コネクタ 8741">
                      <a:extLst>
                        <a:ext uri="{FF2B5EF4-FFF2-40B4-BE49-F238E27FC236}">
                          <a16:creationId xmlns:a16="http://schemas.microsoft.com/office/drawing/2014/main" id="{92AFB4D9-7F96-9481-1D96-FCCF5D9CB3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3" name="直線コネクタ 8742">
                      <a:extLst>
                        <a:ext uri="{FF2B5EF4-FFF2-40B4-BE49-F238E27FC236}">
                          <a16:creationId xmlns:a16="http://schemas.microsoft.com/office/drawing/2014/main" id="{E510058D-9569-809D-13F3-B8F6E0D576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4" name="直線コネクタ 8743">
                      <a:extLst>
                        <a:ext uri="{FF2B5EF4-FFF2-40B4-BE49-F238E27FC236}">
                          <a16:creationId xmlns:a16="http://schemas.microsoft.com/office/drawing/2014/main" id="{44E08E01-928D-AD5E-7135-9ED49B99C2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5" name="直線コネクタ 8744">
                      <a:extLst>
                        <a:ext uri="{FF2B5EF4-FFF2-40B4-BE49-F238E27FC236}">
                          <a16:creationId xmlns:a16="http://schemas.microsoft.com/office/drawing/2014/main" id="{0D4589F1-8A90-C6F2-4BF1-B91824B917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696" name="グループ化 8695">
                  <a:extLst>
                    <a:ext uri="{FF2B5EF4-FFF2-40B4-BE49-F238E27FC236}">
                      <a16:creationId xmlns:a16="http://schemas.microsoft.com/office/drawing/2014/main" id="{3B9B8B00-204D-860C-CF56-CCE7787C62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8" name="直線コネクタ 8717">
                    <a:extLst>
                      <a:ext uri="{FF2B5EF4-FFF2-40B4-BE49-F238E27FC236}">
                        <a16:creationId xmlns:a16="http://schemas.microsoft.com/office/drawing/2014/main" id="{62C06F1D-5F37-D5C5-FBBE-6EB9DE7C12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9" name="直線コネクタ 8718">
                    <a:extLst>
                      <a:ext uri="{FF2B5EF4-FFF2-40B4-BE49-F238E27FC236}">
                        <a16:creationId xmlns:a16="http://schemas.microsoft.com/office/drawing/2014/main" id="{7314524A-457D-7BC9-29DC-208A0F0E5F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0" name="直線コネクタ 8719">
                    <a:extLst>
                      <a:ext uri="{FF2B5EF4-FFF2-40B4-BE49-F238E27FC236}">
                        <a16:creationId xmlns:a16="http://schemas.microsoft.com/office/drawing/2014/main" id="{F9ED5BDB-C082-53DA-FD23-04B8F75999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1" name="直線コネクタ 8720">
                    <a:extLst>
                      <a:ext uri="{FF2B5EF4-FFF2-40B4-BE49-F238E27FC236}">
                        <a16:creationId xmlns:a16="http://schemas.microsoft.com/office/drawing/2014/main" id="{7420AC89-177C-ADB1-5D86-0709B747A2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2" name="直線コネクタ 8721">
                    <a:extLst>
                      <a:ext uri="{FF2B5EF4-FFF2-40B4-BE49-F238E27FC236}">
                        <a16:creationId xmlns:a16="http://schemas.microsoft.com/office/drawing/2014/main" id="{5CA96A67-38F5-8C29-F2AB-8B21211558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23" name="直線コネクタ 8722">
                    <a:extLst>
                      <a:ext uri="{FF2B5EF4-FFF2-40B4-BE49-F238E27FC236}">
                        <a16:creationId xmlns:a16="http://schemas.microsoft.com/office/drawing/2014/main" id="{EE072C36-C3D3-BA9C-FE34-77DAABE3EE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7" name="グループ化 8696">
                  <a:extLst>
                    <a:ext uri="{FF2B5EF4-FFF2-40B4-BE49-F238E27FC236}">
                      <a16:creationId xmlns:a16="http://schemas.microsoft.com/office/drawing/2014/main" id="{D4CA4A0E-D392-BE92-9EE0-646DF4D3DA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12" name="直線コネクタ 8711">
                    <a:extLst>
                      <a:ext uri="{FF2B5EF4-FFF2-40B4-BE49-F238E27FC236}">
                        <a16:creationId xmlns:a16="http://schemas.microsoft.com/office/drawing/2014/main" id="{CEDB3800-A1E5-B70A-62AB-9DCCD4C53D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3" name="直線コネクタ 8712">
                    <a:extLst>
                      <a:ext uri="{FF2B5EF4-FFF2-40B4-BE49-F238E27FC236}">
                        <a16:creationId xmlns:a16="http://schemas.microsoft.com/office/drawing/2014/main" id="{42529A7E-2132-E42E-6BB4-4D75526AE9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4" name="直線コネクタ 8713">
                    <a:extLst>
                      <a:ext uri="{FF2B5EF4-FFF2-40B4-BE49-F238E27FC236}">
                        <a16:creationId xmlns:a16="http://schemas.microsoft.com/office/drawing/2014/main" id="{01716D5E-B789-DBCC-9114-6625F6A268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5" name="直線コネクタ 8714">
                    <a:extLst>
                      <a:ext uri="{FF2B5EF4-FFF2-40B4-BE49-F238E27FC236}">
                        <a16:creationId xmlns:a16="http://schemas.microsoft.com/office/drawing/2014/main" id="{859672CC-88B6-E5D4-CAE8-16F38B7B46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6" name="直線コネクタ 8715">
                    <a:extLst>
                      <a:ext uri="{FF2B5EF4-FFF2-40B4-BE49-F238E27FC236}">
                        <a16:creationId xmlns:a16="http://schemas.microsoft.com/office/drawing/2014/main" id="{768E34B5-ECFF-3BCC-5BFB-0A9776379F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7" name="直線コネクタ 8716">
                    <a:extLst>
                      <a:ext uri="{FF2B5EF4-FFF2-40B4-BE49-F238E27FC236}">
                        <a16:creationId xmlns:a16="http://schemas.microsoft.com/office/drawing/2014/main" id="{E2AC84FA-BE77-1658-A5DE-519F245779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8" name="グループ化 8697">
                  <a:extLst>
                    <a:ext uri="{FF2B5EF4-FFF2-40B4-BE49-F238E27FC236}">
                      <a16:creationId xmlns:a16="http://schemas.microsoft.com/office/drawing/2014/main" id="{81E68AF7-6302-FC78-C851-3CE94BDA4F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6" name="直線コネクタ 8705">
                    <a:extLst>
                      <a:ext uri="{FF2B5EF4-FFF2-40B4-BE49-F238E27FC236}">
                        <a16:creationId xmlns:a16="http://schemas.microsoft.com/office/drawing/2014/main" id="{1E5C568D-0DB7-3E38-CA81-AAF5F28028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7" name="直線コネクタ 8706">
                    <a:extLst>
                      <a:ext uri="{FF2B5EF4-FFF2-40B4-BE49-F238E27FC236}">
                        <a16:creationId xmlns:a16="http://schemas.microsoft.com/office/drawing/2014/main" id="{E1FD63E4-F129-2300-C62A-BA95DA38FB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8" name="直線コネクタ 8707">
                    <a:extLst>
                      <a:ext uri="{FF2B5EF4-FFF2-40B4-BE49-F238E27FC236}">
                        <a16:creationId xmlns:a16="http://schemas.microsoft.com/office/drawing/2014/main" id="{FA6C55BB-AF9C-17D8-3569-302D00D9FF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9" name="直線コネクタ 8708">
                    <a:extLst>
                      <a:ext uri="{FF2B5EF4-FFF2-40B4-BE49-F238E27FC236}">
                        <a16:creationId xmlns:a16="http://schemas.microsoft.com/office/drawing/2014/main" id="{CEEB9948-31A4-E981-7FD3-F642C7977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0" name="直線コネクタ 8709">
                    <a:extLst>
                      <a:ext uri="{FF2B5EF4-FFF2-40B4-BE49-F238E27FC236}">
                        <a16:creationId xmlns:a16="http://schemas.microsoft.com/office/drawing/2014/main" id="{70AE6C9C-567C-1BF3-6940-84BEB23835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11" name="直線コネクタ 8710">
                    <a:extLst>
                      <a:ext uri="{FF2B5EF4-FFF2-40B4-BE49-F238E27FC236}">
                        <a16:creationId xmlns:a16="http://schemas.microsoft.com/office/drawing/2014/main" id="{9BD9127D-D38F-C3BE-D6F0-0E2E9A22A3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699" name="グループ化 8698">
                  <a:extLst>
                    <a:ext uri="{FF2B5EF4-FFF2-40B4-BE49-F238E27FC236}">
                      <a16:creationId xmlns:a16="http://schemas.microsoft.com/office/drawing/2014/main" id="{F321B8F2-5151-FC60-BE20-8A323374FF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700" name="直線コネクタ 8699">
                    <a:extLst>
                      <a:ext uri="{FF2B5EF4-FFF2-40B4-BE49-F238E27FC236}">
                        <a16:creationId xmlns:a16="http://schemas.microsoft.com/office/drawing/2014/main" id="{5E0058CF-AD1D-5165-8C51-64230F9065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1" name="直線コネクタ 8700">
                    <a:extLst>
                      <a:ext uri="{FF2B5EF4-FFF2-40B4-BE49-F238E27FC236}">
                        <a16:creationId xmlns:a16="http://schemas.microsoft.com/office/drawing/2014/main" id="{C3B7A10B-6BC2-F90F-12B7-A2E0899575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2" name="直線コネクタ 8701">
                    <a:extLst>
                      <a:ext uri="{FF2B5EF4-FFF2-40B4-BE49-F238E27FC236}">
                        <a16:creationId xmlns:a16="http://schemas.microsoft.com/office/drawing/2014/main" id="{F6713809-6D71-7B43-49D5-2E72C26B0F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3" name="直線コネクタ 8702">
                    <a:extLst>
                      <a:ext uri="{FF2B5EF4-FFF2-40B4-BE49-F238E27FC236}">
                        <a16:creationId xmlns:a16="http://schemas.microsoft.com/office/drawing/2014/main" id="{E39F17F8-7442-3055-C04E-F4158AB901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4" name="直線コネクタ 8703">
                    <a:extLst>
                      <a:ext uri="{FF2B5EF4-FFF2-40B4-BE49-F238E27FC236}">
                        <a16:creationId xmlns:a16="http://schemas.microsoft.com/office/drawing/2014/main" id="{0D0FEE87-E353-E970-DE1E-4806BF4784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05" name="直線コネクタ 8704">
                    <a:extLst>
                      <a:ext uri="{FF2B5EF4-FFF2-40B4-BE49-F238E27FC236}">
                        <a16:creationId xmlns:a16="http://schemas.microsoft.com/office/drawing/2014/main" id="{68ED089A-E908-384B-5DD9-2C56E51DAC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6" name="グループ化 8315">
                <a:extLst>
                  <a:ext uri="{FF2B5EF4-FFF2-40B4-BE49-F238E27FC236}">
                    <a16:creationId xmlns:a16="http://schemas.microsoft.com/office/drawing/2014/main" id="{1F086E2F-81AF-AA04-E429-A75D12F86FE4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506" name="正方形/長方形 8505">
                  <a:extLst>
                    <a:ext uri="{FF2B5EF4-FFF2-40B4-BE49-F238E27FC236}">
                      <a16:creationId xmlns:a16="http://schemas.microsoft.com/office/drawing/2014/main" id="{82E2075E-3144-7EA5-AF63-62AC30098519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507" name="グループ化 8506">
                  <a:extLst>
                    <a:ext uri="{FF2B5EF4-FFF2-40B4-BE49-F238E27FC236}">
                      <a16:creationId xmlns:a16="http://schemas.microsoft.com/office/drawing/2014/main" id="{13D50CD8-F766-504A-2211-827C4DA73059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536" name="グループ化 8535">
                    <a:extLst>
                      <a:ext uri="{FF2B5EF4-FFF2-40B4-BE49-F238E27FC236}">
                        <a16:creationId xmlns:a16="http://schemas.microsoft.com/office/drawing/2014/main" id="{976E8589-FD8A-FCBC-298A-F10B65D4F0B5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676" name="正方形/長方形 8675">
                      <a:extLst>
                        <a:ext uri="{FF2B5EF4-FFF2-40B4-BE49-F238E27FC236}">
                          <a16:creationId xmlns:a16="http://schemas.microsoft.com/office/drawing/2014/main" id="{1E070B86-0D88-7B46-13A2-B3B5765FC1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77" name="グループ化 8676">
                      <a:extLst>
                        <a:ext uri="{FF2B5EF4-FFF2-40B4-BE49-F238E27FC236}">
                          <a16:creationId xmlns:a16="http://schemas.microsoft.com/office/drawing/2014/main" id="{BD8B68B2-35DC-6EB5-9356-D06AC8A0B8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92" name="正方形/長方形 8691">
                        <a:extLst>
                          <a:ext uri="{FF2B5EF4-FFF2-40B4-BE49-F238E27FC236}">
                            <a16:creationId xmlns:a16="http://schemas.microsoft.com/office/drawing/2014/main" id="{45C8BFD3-488B-C3DE-F3E8-1AC0C488CF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93" name="正方形/長方形 8692">
                        <a:extLst>
                          <a:ext uri="{FF2B5EF4-FFF2-40B4-BE49-F238E27FC236}">
                            <a16:creationId xmlns:a16="http://schemas.microsoft.com/office/drawing/2014/main" id="{D99FC818-65B3-2E78-78AC-86B7BF7A72F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678" name="グループ化 8677">
                      <a:extLst>
                        <a:ext uri="{FF2B5EF4-FFF2-40B4-BE49-F238E27FC236}">
                          <a16:creationId xmlns:a16="http://schemas.microsoft.com/office/drawing/2014/main" id="{8107C078-40EC-0D53-0DB5-BD67925624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688" name="正方形/長方形 8687">
                        <a:extLst>
                          <a:ext uri="{FF2B5EF4-FFF2-40B4-BE49-F238E27FC236}">
                            <a16:creationId xmlns:a16="http://schemas.microsoft.com/office/drawing/2014/main" id="{04E01E0D-2A7F-D708-7ADD-5380F728882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689" name="グループ化 8688">
                        <a:extLst>
                          <a:ext uri="{FF2B5EF4-FFF2-40B4-BE49-F238E27FC236}">
                            <a16:creationId xmlns:a16="http://schemas.microsoft.com/office/drawing/2014/main" id="{A4FE8DE6-69D6-1D0A-E20E-5270805B2A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690" name="正方形/長方形 8689">
                          <a:extLst>
                            <a:ext uri="{FF2B5EF4-FFF2-40B4-BE49-F238E27FC236}">
                              <a16:creationId xmlns:a16="http://schemas.microsoft.com/office/drawing/2014/main" id="{3FFF8522-3E14-4352-9C8D-B412A8157C7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691" name="正方形/長方形 8690">
                          <a:extLst>
                            <a:ext uri="{FF2B5EF4-FFF2-40B4-BE49-F238E27FC236}">
                              <a16:creationId xmlns:a16="http://schemas.microsoft.com/office/drawing/2014/main" id="{113C928D-CE35-7F39-21C1-49014BF1A51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679" name="正方形/長方形 8678">
                      <a:extLst>
                        <a:ext uri="{FF2B5EF4-FFF2-40B4-BE49-F238E27FC236}">
                          <a16:creationId xmlns:a16="http://schemas.microsoft.com/office/drawing/2014/main" id="{98602688-63FF-55D9-239F-089564FE276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0" name="グループ化 8679">
                      <a:extLst>
                        <a:ext uri="{FF2B5EF4-FFF2-40B4-BE49-F238E27FC236}">
                          <a16:creationId xmlns:a16="http://schemas.microsoft.com/office/drawing/2014/main" id="{77435BF9-6C2E-5726-2C11-A644CF5F39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6" name="正方形/長方形 8685">
                        <a:extLst>
                          <a:ext uri="{FF2B5EF4-FFF2-40B4-BE49-F238E27FC236}">
                            <a16:creationId xmlns:a16="http://schemas.microsoft.com/office/drawing/2014/main" id="{23A0716D-861B-D58E-146E-1A5190ABC60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7" name="正方形/長方形 8686">
                        <a:extLst>
                          <a:ext uri="{FF2B5EF4-FFF2-40B4-BE49-F238E27FC236}">
                            <a16:creationId xmlns:a16="http://schemas.microsoft.com/office/drawing/2014/main" id="{4A9BFE4F-7F95-5E12-1CA6-4C27954DBCB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1" name="正方形/長方形 8680">
                      <a:extLst>
                        <a:ext uri="{FF2B5EF4-FFF2-40B4-BE49-F238E27FC236}">
                          <a16:creationId xmlns:a16="http://schemas.microsoft.com/office/drawing/2014/main" id="{D720907F-6543-B482-D5F4-7BCC06AA4FB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682" name="グループ化 8681">
                      <a:extLst>
                        <a:ext uri="{FF2B5EF4-FFF2-40B4-BE49-F238E27FC236}">
                          <a16:creationId xmlns:a16="http://schemas.microsoft.com/office/drawing/2014/main" id="{CB2CC767-EEDB-AC3F-E48D-8B2DF1A2E4C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684" name="正方形/長方形 8683">
                        <a:extLst>
                          <a:ext uri="{FF2B5EF4-FFF2-40B4-BE49-F238E27FC236}">
                            <a16:creationId xmlns:a16="http://schemas.microsoft.com/office/drawing/2014/main" id="{38B5BAE9-43E4-65EF-7669-C76FB459F0F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685" name="正方形/長方形 8684">
                        <a:extLst>
                          <a:ext uri="{FF2B5EF4-FFF2-40B4-BE49-F238E27FC236}">
                            <a16:creationId xmlns:a16="http://schemas.microsoft.com/office/drawing/2014/main" id="{6FBD1719-777C-2953-F155-4F4A883DC65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683" name="正方形/長方形 8682">
                      <a:extLst>
                        <a:ext uri="{FF2B5EF4-FFF2-40B4-BE49-F238E27FC236}">
                          <a16:creationId xmlns:a16="http://schemas.microsoft.com/office/drawing/2014/main" id="{B6B7DC52-6957-471E-CB90-457AE278DB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537" name="グループ化 8536">
                    <a:extLst>
                      <a:ext uri="{FF2B5EF4-FFF2-40B4-BE49-F238E27FC236}">
                        <a16:creationId xmlns:a16="http://schemas.microsoft.com/office/drawing/2014/main" id="{483FCE07-2825-0AC2-1F84-ED3445E89691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42" name="グループ化 8641">
                      <a:extLst>
                        <a:ext uri="{FF2B5EF4-FFF2-40B4-BE49-F238E27FC236}">
                          <a16:creationId xmlns:a16="http://schemas.microsoft.com/office/drawing/2014/main" id="{9CCF16FC-97B0-D449-3B1F-46D66C064A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60" name="直線コネクタ 8659">
                        <a:extLst>
                          <a:ext uri="{FF2B5EF4-FFF2-40B4-BE49-F238E27FC236}">
                            <a16:creationId xmlns:a16="http://schemas.microsoft.com/office/drawing/2014/main" id="{E3BA71A1-68A8-48A2-4EF9-24D12D93C4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1" name="直線コネクタ 8660">
                        <a:extLst>
                          <a:ext uri="{FF2B5EF4-FFF2-40B4-BE49-F238E27FC236}">
                            <a16:creationId xmlns:a16="http://schemas.microsoft.com/office/drawing/2014/main" id="{87E17FC2-A5B6-3C81-735E-F65E44683C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2" name="直線コネクタ 8661">
                        <a:extLst>
                          <a:ext uri="{FF2B5EF4-FFF2-40B4-BE49-F238E27FC236}">
                            <a16:creationId xmlns:a16="http://schemas.microsoft.com/office/drawing/2014/main" id="{D9089FE9-42E3-A86B-2683-448D4271C1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3" name="直線コネクタ 8662">
                        <a:extLst>
                          <a:ext uri="{FF2B5EF4-FFF2-40B4-BE49-F238E27FC236}">
                            <a16:creationId xmlns:a16="http://schemas.microsoft.com/office/drawing/2014/main" id="{E021FF70-E4C6-DA0B-B9E8-1F25E6F2A0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4" name="直線コネクタ 8663">
                        <a:extLst>
                          <a:ext uri="{FF2B5EF4-FFF2-40B4-BE49-F238E27FC236}">
                            <a16:creationId xmlns:a16="http://schemas.microsoft.com/office/drawing/2014/main" id="{76FBBD16-185A-9775-BD65-D8462AFD48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5" name="直線コネクタ 8664">
                        <a:extLst>
                          <a:ext uri="{FF2B5EF4-FFF2-40B4-BE49-F238E27FC236}">
                            <a16:creationId xmlns:a16="http://schemas.microsoft.com/office/drawing/2014/main" id="{F6805C1C-CDAC-684B-BE13-0F35DC2CDB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6" name="直線コネクタ 8665">
                        <a:extLst>
                          <a:ext uri="{FF2B5EF4-FFF2-40B4-BE49-F238E27FC236}">
                            <a16:creationId xmlns:a16="http://schemas.microsoft.com/office/drawing/2014/main" id="{870E4CFB-ED8D-102E-3C21-B3F6F460D6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7" name="直線コネクタ 8666">
                        <a:extLst>
                          <a:ext uri="{FF2B5EF4-FFF2-40B4-BE49-F238E27FC236}">
                            <a16:creationId xmlns:a16="http://schemas.microsoft.com/office/drawing/2014/main" id="{FA5DCC48-EAE8-95F0-F239-7B1EB8DB6D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8" name="直線コネクタ 8667">
                        <a:extLst>
                          <a:ext uri="{FF2B5EF4-FFF2-40B4-BE49-F238E27FC236}">
                            <a16:creationId xmlns:a16="http://schemas.microsoft.com/office/drawing/2014/main" id="{96959478-2153-6E29-9CE7-94FC1E2307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69" name="直線コネクタ 8668">
                        <a:extLst>
                          <a:ext uri="{FF2B5EF4-FFF2-40B4-BE49-F238E27FC236}">
                            <a16:creationId xmlns:a16="http://schemas.microsoft.com/office/drawing/2014/main" id="{C81CAC0F-A4A1-FA4F-3500-677E0C9EF7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0" name="直線コネクタ 8669">
                        <a:extLst>
                          <a:ext uri="{FF2B5EF4-FFF2-40B4-BE49-F238E27FC236}">
                            <a16:creationId xmlns:a16="http://schemas.microsoft.com/office/drawing/2014/main" id="{E0BFDA1E-D3D5-DF65-F9A8-BF436C0737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1" name="直線コネクタ 8670">
                        <a:extLst>
                          <a:ext uri="{FF2B5EF4-FFF2-40B4-BE49-F238E27FC236}">
                            <a16:creationId xmlns:a16="http://schemas.microsoft.com/office/drawing/2014/main" id="{2876C2EC-3748-4A81-C313-FD0CD3380B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2" name="直線コネクタ 8671">
                        <a:extLst>
                          <a:ext uri="{FF2B5EF4-FFF2-40B4-BE49-F238E27FC236}">
                            <a16:creationId xmlns:a16="http://schemas.microsoft.com/office/drawing/2014/main" id="{9CA131B8-F0F1-A2A1-6B54-685C148780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3" name="直線コネクタ 8672">
                        <a:extLst>
                          <a:ext uri="{FF2B5EF4-FFF2-40B4-BE49-F238E27FC236}">
                            <a16:creationId xmlns:a16="http://schemas.microsoft.com/office/drawing/2014/main" id="{875B43F3-0FE7-2EFD-8D9A-6654DCC111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4" name="直線コネクタ 8673">
                        <a:extLst>
                          <a:ext uri="{FF2B5EF4-FFF2-40B4-BE49-F238E27FC236}">
                            <a16:creationId xmlns:a16="http://schemas.microsoft.com/office/drawing/2014/main" id="{39DD9C59-128E-42E1-5E2B-E9C169049B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75" name="直線コネクタ 8674">
                        <a:extLst>
                          <a:ext uri="{FF2B5EF4-FFF2-40B4-BE49-F238E27FC236}">
                            <a16:creationId xmlns:a16="http://schemas.microsoft.com/office/drawing/2014/main" id="{2FF94EC2-98CA-D95A-E622-7F6A558D58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43" name="グループ化 8642">
                      <a:extLst>
                        <a:ext uri="{FF2B5EF4-FFF2-40B4-BE49-F238E27FC236}">
                          <a16:creationId xmlns:a16="http://schemas.microsoft.com/office/drawing/2014/main" id="{BA10E07F-157C-D4FD-0273-1421BF146E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44" name="直線コネクタ 8643">
                        <a:extLst>
                          <a:ext uri="{FF2B5EF4-FFF2-40B4-BE49-F238E27FC236}">
                            <a16:creationId xmlns:a16="http://schemas.microsoft.com/office/drawing/2014/main" id="{FE27B004-AAA5-8E32-42A3-236AF1AA0C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5" name="直線コネクタ 8644">
                        <a:extLst>
                          <a:ext uri="{FF2B5EF4-FFF2-40B4-BE49-F238E27FC236}">
                            <a16:creationId xmlns:a16="http://schemas.microsoft.com/office/drawing/2014/main" id="{6A4DDD4E-6362-1B33-D86F-590DD1BB6C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6" name="直線コネクタ 8645">
                        <a:extLst>
                          <a:ext uri="{FF2B5EF4-FFF2-40B4-BE49-F238E27FC236}">
                            <a16:creationId xmlns:a16="http://schemas.microsoft.com/office/drawing/2014/main" id="{5C38E4C1-7F44-D1EF-5BBF-EF07F0CA11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7" name="直線コネクタ 8646">
                        <a:extLst>
                          <a:ext uri="{FF2B5EF4-FFF2-40B4-BE49-F238E27FC236}">
                            <a16:creationId xmlns:a16="http://schemas.microsoft.com/office/drawing/2014/main" id="{3BBD4C5E-0B60-58A3-2E02-987D092B04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8" name="直線コネクタ 8647">
                        <a:extLst>
                          <a:ext uri="{FF2B5EF4-FFF2-40B4-BE49-F238E27FC236}">
                            <a16:creationId xmlns:a16="http://schemas.microsoft.com/office/drawing/2014/main" id="{B83675BB-24E3-63D9-4B37-BECB353414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9" name="直線コネクタ 8648">
                        <a:extLst>
                          <a:ext uri="{FF2B5EF4-FFF2-40B4-BE49-F238E27FC236}">
                            <a16:creationId xmlns:a16="http://schemas.microsoft.com/office/drawing/2014/main" id="{09A1A542-5FC5-905F-A565-FB6D01B126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0" name="直線コネクタ 8649">
                        <a:extLst>
                          <a:ext uri="{FF2B5EF4-FFF2-40B4-BE49-F238E27FC236}">
                            <a16:creationId xmlns:a16="http://schemas.microsoft.com/office/drawing/2014/main" id="{289B97D6-E434-2097-D691-A4B1E0CCDE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1" name="直線コネクタ 8650">
                        <a:extLst>
                          <a:ext uri="{FF2B5EF4-FFF2-40B4-BE49-F238E27FC236}">
                            <a16:creationId xmlns:a16="http://schemas.microsoft.com/office/drawing/2014/main" id="{1E03D4DC-BC28-AA07-42AE-DA6A8880D2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2" name="直線コネクタ 8651">
                        <a:extLst>
                          <a:ext uri="{FF2B5EF4-FFF2-40B4-BE49-F238E27FC236}">
                            <a16:creationId xmlns:a16="http://schemas.microsoft.com/office/drawing/2014/main" id="{C852C799-4B4E-75E5-C19A-9C8E81C037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3" name="直線コネクタ 8652">
                        <a:extLst>
                          <a:ext uri="{FF2B5EF4-FFF2-40B4-BE49-F238E27FC236}">
                            <a16:creationId xmlns:a16="http://schemas.microsoft.com/office/drawing/2014/main" id="{575830CA-CC49-5699-5BB3-F06D3C74D3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4" name="直線コネクタ 8653">
                        <a:extLst>
                          <a:ext uri="{FF2B5EF4-FFF2-40B4-BE49-F238E27FC236}">
                            <a16:creationId xmlns:a16="http://schemas.microsoft.com/office/drawing/2014/main" id="{E2D74ECB-D761-5389-7752-5BB666F831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5" name="直線コネクタ 8654">
                        <a:extLst>
                          <a:ext uri="{FF2B5EF4-FFF2-40B4-BE49-F238E27FC236}">
                            <a16:creationId xmlns:a16="http://schemas.microsoft.com/office/drawing/2014/main" id="{E04F992F-E518-4B22-DBFD-DB3E6E2E50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6" name="直線コネクタ 8655">
                        <a:extLst>
                          <a:ext uri="{FF2B5EF4-FFF2-40B4-BE49-F238E27FC236}">
                            <a16:creationId xmlns:a16="http://schemas.microsoft.com/office/drawing/2014/main" id="{2A90C943-647D-D5D8-70D0-E9CA6FC692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7" name="直線コネクタ 8656">
                        <a:extLst>
                          <a:ext uri="{FF2B5EF4-FFF2-40B4-BE49-F238E27FC236}">
                            <a16:creationId xmlns:a16="http://schemas.microsoft.com/office/drawing/2014/main" id="{03D5BF66-A26C-C9B8-5A80-00F0E56B4E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8" name="直線コネクタ 8657">
                        <a:extLst>
                          <a:ext uri="{FF2B5EF4-FFF2-40B4-BE49-F238E27FC236}">
                            <a16:creationId xmlns:a16="http://schemas.microsoft.com/office/drawing/2014/main" id="{A670EF8F-0A26-B42F-95B5-3CFEE89E9B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59" name="直線コネクタ 8658">
                        <a:extLst>
                          <a:ext uri="{FF2B5EF4-FFF2-40B4-BE49-F238E27FC236}">
                            <a16:creationId xmlns:a16="http://schemas.microsoft.com/office/drawing/2014/main" id="{20D00268-BBDE-0B61-A1CF-E6FAD72551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8" name="グループ化 8537">
                    <a:extLst>
                      <a:ext uri="{FF2B5EF4-FFF2-40B4-BE49-F238E27FC236}">
                        <a16:creationId xmlns:a16="http://schemas.microsoft.com/office/drawing/2014/main" id="{890139E8-DC29-AA05-A686-4238D8376C1C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608" name="グループ化 8607">
                      <a:extLst>
                        <a:ext uri="{FF2B5EF4-FFF2-40B4-BE49-F238E27FC236}">
                          <a16:creationId xmlns:a16="http://schemas.microsoft.com/office/drawing/2014/main" id="{7C85AB21-B8AE-B9F7-758F-9EDB1717AB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26" name="直線コネクタ 8625">
                        <a:extLst>
                          <a:ext uri="{FF2B5EF4-FFF2-40B4-BE49-F238E27FC236}">
                            <a16:creationId xmlns:a16="http://schemas.microsoft.com/office/drawing/2014/main" id="{2D4AF8EE-A2B5-F88B-1ED2-CADAA8F9F8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7" name="直線コネクタ 8626">
                        <a:extLst>
                          <a:ext uri="{FF2B5EF4-FFF2-40B4-BE49-F238E27FC236}">
                            <a16:creationId xmlns:a16="http://schemas.microsoft.com/office/drawing/2014/main" id="{4C48CD6E-4D6F-A58D-E000-CFB8D9797A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8" name="直線コネクタ 8627">
                        <a:extLst>
                          <a:ext uri="{FF2B5EF4-FFF2-40B4-BE49-F238E27FC236}">
                            <a16:creationId xmlns:a16="http://schemas.microsoft.com/office/drawing/2014/main" id="{9F23868C-2F07-1F99-AE8D-855DC0F82C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9" name="直線コネクタ 8628">
                        <a:extLst>
                          <a:ext uri="{FF2B5EF4-FFF2-40B4-BE49-F238E27FC236}">
                            <a16:creationId xmlns:a16="http://schemas.microsoft.com/office/drawing/2014/main" id="{4143989A-DCA9-75F4-8FB3-F0C394FE9D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0" name="直線コネクタ 8629">
                        <a:extLst>
                          <a:ext uri="{FF2B5EF4-FFF2-40B4-BE49-F238E27FC236}">
                            <a16:creationId xmlns:a16="http://schemas.microsoft.com/office/drawing/2014/main" id="{00741B0B-DF6F-31E1-00A0-0007795602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1" name="直線コネクタ 8630">
                        <a:extLst>
                          <a:ext uri="{FF2B5EF4-FFF2-40B4-BE49-F238E27FC236}">
                            <a16:creationId xmlns:a16="http://schemas.microsoft.com/office/drawing/2014/main" id="{9103E4F2-8965-78D1-13C2-AFADAE3C93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2" name="直線コネクタ 8631">
                        <a:extLst>
                          <a:ext uri="{FF2B5EF4-FFF2-40B4-BE49-F238E27FC236}">
                            <a16:creationId xmlns:a16="http://schemas.microsoft.com/office/drawing/2014/main" id="{E559E84D-7605-0C8A-4CC2-490E1917B9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3" name="直線コネクタ 8632">
                        <a:extLst>
                          <a:ext uri="{FF2B5EF4-FFF2-40B4-BE49-F238E27FC236}">
                            <a16:creationId xmlns:a16="http://schemas.microsoft.com/office/drawing/2014/main" id="{D33D770C-6F31-D35D-2FA7-F72749E431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4" name="直線コネクタ 8633">
                        <a:extLst>
                          <a:ext uri="{FF2B5EF4-FFF2-40B4-BE49-F238E27FC236}">
                            <a16:creationId xmlns:a16="http://schemas.microsoft.com/office/drawing/2014/main" id="{BE155937-C420-C99B-D042-2C96C34603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5" name="直線コネクタ 8634">
                        <a:extLst>
                          <a:ext uri="{FF2B5EF4-FFF2-40B4-BE49-F238E27FC236}">
                            <a16:creationId xmlns:a16="http://schemas.microsoft.com/office/drawing/2014/main" id="{5AD12636-D538-095A-D3C7-128C8A9534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6" name="直線コネクタ 8635">
                        <a:extLst>
                          <a:ext uri="{FF2B5EF4-FFF2-40B4-BE49-F238E27FC236}">
                            <a16:creationId xmlns:a16="http://schemas.microsoft.com/office/drawing/2014/main" id="{00312099-B5F5-E1C3-DB01-0CE872F974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7" name="直線コネクタ 8636">
                        <a:extLst>
                          <a:ext uri="{FF2B5EF4-FFF2-40B4-BE49-F238E27FC236}">
                            <a16:creationId xmlns:a16="http://schemas.microsoft.com/office/drawing/2014/main" id="{13E4040F-EE1A-17FE-CBD3-88BC833F25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8" name="直線コネクタ 8637">
                        <a:extLst>
                          <a:ext uri="{FF2B5EF4-FFF2-40B4-BE49-F238E27FC236}">
                            <a16:creationId xmlns:a16="http://schemas.microsoft.com/office/drawing/2014/main" id="{C6FE93DA-7C62-56B8-2122-F5CCFAF060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39" name="直線コネクタ 8638">
                        <a:extLst>
                          <a:ext uri="{FF2B5EF4-FFF2-40B4-BE49-F238E27FC236}">
                            <a16:creationId xmlns:a16="http://schemas.microsoft.com/office/drawing/2014/main" id="{04260647-71DC-85D9-B3F4-314009A775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0" name="直線コネクタ 8639">
                        <a:extLst>
                          <a:ext uri="{FF2B5EF4-FFF2-40B4-BE49-F238E27FC236}">
                            <a16:creationId xmlns:a16="http://schemas.microsoft.com/office/drawing/2014/main" id="{BBEC1D4C-E296-099C-6EC7-75E9377F23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41" name="直線コネクタ 8640">
                        <a:extLst>
                          <a:ext uri="{FF2B5EF4-FFF2-40B4-BE49-F238E27FC236}">
                            <a16:creationId xmlns:a16="http://schemas.microsoft.com/office/drawing/2014/main" id="{5D01CFA4-CDB0-9A43-44A8-01479501A4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609" name="グループ化 8608">
                      <a:extLst>
                        <a:ext uri="{FF2B5EF4-FFF2-40B4-BE49-F238E27FC236}">
                          <a16:creationId xmlns:a16="http://schemas.microsoft.com/office/drawing/2014/main" id="{EFA32B0B-E0DD-2CFC-3A9D-6E1ADC25EC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610" name="直線コネクタ 8609">
                        <a:extLst>
                          <a:ext uri="{FF2B5EF4-FFF2-40B4-BE49-F238E27FC236}">
                            <a16:creationId xmlns:a16="http://schemas.microsoft.com/office/drawing/2014/main" id="{BDD227C4-493C-25AF-9B19-E1ED68D2A5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1" name="直線コネクタ 8610">
                        <a:extLst>
                          <a:ext uri="{FF2B5EF4-FFF2-40B4-BE49-F238E27FC236}">
                            <a16:creationId xmlns:a16="http://schemas.microsoft.com/office/drawing/2014/main" id="{2F7ABB35-7922-0340-635A-E61388E7D5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2" name="直線コネクタ 8611">
                        <a:extLst>
                          <a:ext uri="{FF2B5EF4-FFF2-40B4-BE49-F238E27FC236}">
                            <a16:creationId xmlns:a16="http://schemas.microsoft.com/office/drawing/2014/main" id="{706FFFCC-FCAF-88F8-1955-DDA7C68064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3" name="直線コネクタ 8612">
                        <a:extLst>
                          <a:ext uri="{FF2B5EF4-FFF2-40B4-BE49-F238E27FC236}">
                            <a16:creationId xmlns:a16="http://schemas.microsoft.com/office/drawing/2014/main" id="{38D8C972-FE2A-F843-C3F4-83EA9B1CA5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4" name="直線コネクタ 8613">
                        <a:extLst>
                          <a:ext uri="{FF2B5EF4-FFF2-40B4-BE49-F238E27FC236}">
                            <a16:creationId xmlns:a16="http://schemas.microsoft.com/office/drawing/2014/main" id="{7E3B2485-98F4-487D-4972-47A6CF4C96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5" name="直線コネクタ 8614">
                        <a:extLst>
                          <a:ext uri="{FF2B5EF4-FFF2-40B4-BE49-F238E27FC236}">
                            <a16:creationId xmlns:a16="http://schemas.microsoft.com/office/drawing/2014/main" id="{24E52A4B-622E-703B-0D3B-E433CB62EE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6" name="直線コネクタ 8615">
                        <a:extLst>
                          <a:ext uri="{FF2B5EF4-FFF2-40B4-BE49-F238E27FC236}">
                            <a16:creationId xmlns:a16="http://schemas.microsoft.com/office/drawing/2014/main" id="{AD045DAD-9038-330F-6758-E44191D35F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7" name="直線コネクタ 8616">
                        <a:extLst>
                          <a:ext uri="{FF2B5EF4-FFF2-40B4-BE49-F238E27FC236}">
                            <a16:creationId xmlns:a16="http://schemas.microsoft.com/office/drawing/2014/main" id="{9FE0DAB5-9508-2A62-13B6-7B9CE26105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8" name="直線コネクタ 8617">
                        <a:extLst>
                          <a:ext uri="{FF2B5EF4-FFF2-40B4-BE49-F238E27FC236}">
                            <a16:creationId xmlns:a16="http://schemas.microsoft.com/office/drawing/2014/main" id="{AA47C8B0-07E5-6925-F989-FB593637B8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19" name="直線コネクタ 8618">
                        <a:extLst>
                          <a:ext uri="{FF2B5EF4-FFF2-40B4-BE49-F238E27FC236}">
                            <a16:creationId xmlns:a16="http://schemas.microsoft.com/office/drawing/2014/main" id="{EBC77764-34D0-92CF-4FFF-2B5110EACA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0" name="直線コネクタ 8619">
                        <a:extLst>
                          <a:ext uri="{FF2B5EF4-FFF2-40B4-BE49-F238E27FC236}">
                            <a16:creationId xmlns:a16="http://schemas.microsoft.com/office/drawing/2014/main" id="{EE13D67A-FA8A-DCF6-1BD8-17549D6293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1" name="直線コネクタ 8620">
                        <a:extLst>
                          <a:ext uri="{FF2B5EF4-FFF2-40B4-BE49-F238E27FC236}">
                            <a16:creationId xmlns:a16="http://schemas.microsoft.com/office/drawing/2014/main" id="{E4E45439-1846-CD96-7206-C0525495AD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2" name="直線コネクタ 8621">
                        <a:extLst>
                          <a:ext uri="{FF2B5EF4-FFF2-40B4-BE49-F238E27FC236}">
                            <a16:creationId xmlns:a16="http://schemas.microsoft.com/office/drawing/2014/main" id="{BE8D0584-37C0-1D93-3566-8A4ED54A1F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3" name="直線コネクタ 8622">
                        <a:extLst>
                          <a:ext uri="{FF2B5EF4-FFF2-40B4-BE49-F238E27FC236}">
                            <a16:creationId xmlns:a16="http://schemas.microsoft.com/office/drawing/2014/main" id="{D7C39ACB-E4FD-0637-6EBB-5806446D13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4" name="直線コネクタ 8623">
                        <a:extLst>
                          <a:ext uri="{FF2B5EF4-FFF2-40B4-BE49-F238E27FC236}">
                            <a16:creationId xmlns:a16="http://schemas.microsoft.com/office/drawing/2014/main" id="{1C327927-F7E1-0C20-0E5F-72CDA16010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25" name="直線コネクタ 8624">
                        <a:extLst>
                          <a:ext uri="{FF2B5EF4-FFF2-40B4-BE49-F238E27FC236}">
                            <a16:creationId xmlns:a16="http://schemas.microsoft.com/office/drawing/2014/main" id="{DB2C1636-D4FB-0ADD-1D78-F0351BEA2F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39" name="グループ化 8538">
                    <a:extLst>
                      <a:ext uri="{FF2B5EF4-FFF2-40B4-BE49-F238E27FC236}">
                        <a16:creationId xmlns:a16="http://schemas.microsoft.com/office/drawing/2014/main" id="{64025948-C99A-2FB4-2286-034C78606449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574" name="グループ化 8573">
                      <a:extLst>
                        <a:ext uri="{FF2B5EF4-FFF2-40B4-BE49-F238E27FC236}">
                          <a16:creationId xmlns:a16="http://schemas.microsoft.com/office/drawing/2014/main" id="{BF26160C-7E9E-87A7-1CA5-B1F341AB73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92" name="直線コネクタ 8591">
                        <a:extLst>
                          <a:ext uri="{FF2B5EF4-FFF2-40B4-BE49-F238E27FC236}">
                            <a16:creationId xmlns:a16="http://schemas.microsoft.com/office/drawing/2014/main" id="{E5D15887-6667-CBF7-118E-7C4F68AA06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3" name="直線コネクタ 8592">
                        <a:extLst>
                          <a:ext uri="{FF2B5EF4-FFF2-40B4-BE49-F238E27FC236}">
                            <a16:creationId xmlns:a16="http://schemas.microsoft.com/office/drawing/2014/main" id="{D730FC02-8361-24BA-11FF-180C53FE5F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4" name="直線コネクタ 8593">
                        <a:extLst>
                          <a:ext uri="{FF2B5EF4-FFF2-40B4-BE49-F238E27FC236}">
                            <a16:creationId xmlns:a16="http://schemas.microsoft.com/office/drawing/2014/main" id="{FE09E83E-A028-83D0-13EA-AED22D046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5" name="直線コネクタ 8594">
                        <a:extLst>
                          <a:ext uri="{FF2B5EF4-FFF2-40B4-BE49-F238E27FC236}">
                            <a16:creationId xmlns:a16="http://schemas.microsoft.com/office/drawing/2014/main" id="{61FFA838-E6BB-288D-F8B0-5CBE41095A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6" name="直線コネクタ 8595">
                        <a:extLst>
                          <a:ext uri="{FF2B5EF4-FFF2-40B4-BE49-F238E27FC236}">
                            <a16:creationId xmlns:a16="http://schemas.microsoft.com/office/drawing/2014/main" id="{5FA5A807-FE5E-5707-3B3E-894D260BD3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7" name="直線コネクタ 8596">
                        <a:extLst>
                          <a:ext uri="{FF2B5EF4-FFF2-40B4-BE49-F238E27FC236}">
                            <a16:creationId xmlns:a16="http://schemas.microsoft.com/office/drawing/2014/main" id="{7B1A93B1-7E35-816C-FCB9-AB8CF7BA75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8" name="直線コネクタ 8597">
                        <a:extLst>
                          <a:ext uri="{FF2B5EF4-FFF2-40B4-BE49-F238E27FC236}">
                            <a16:creationId xmlns:a16="http://schemas.microsoft.com/office/drawing/2014/main" id="{F0A752C5-295C-E6BD-4F74-E1898AFB8F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9" name="直線コネクタ 8598">
                        <a:extLst>
                          <a:ext uri="{FF2B5EF4-FFF2-40B4-BE49-F238E27FC236}">
                            <a16:creationId xmlns:a16="http://schemas.microsoft.com/office/drawing/2014/main" id="{EF5C92C9-AB92-03F8-B2C6-54051D0A60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0" name="直線コネクタ 8599">
                        <a:extLst>
                          <a:ext uri="{FF2B5EF4-FFF2-40B4-BE49-F238E27FC236}">
                            <a16:creationId xmlns:a16="http://schemas.microsoft.com/office/drawing/2014/main" id="{59988950-0CBD-BEFF-C39B-6177027BE7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1" name="直線コネクタ 8600">
                        <a:extLst>
                          <a:ext uri="{FF2B5EF4-FFF2-40B4-BE49-F238E27FC236}">
                            <a16:creationId xmlns:a16="http://schemas.microsoft.com/office/drawing/2014/main" id="{D001CA25-163E-8B00-B122-7A5B2D379C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2" name="直線コネクタ 8601">
                        <a:extLst>
                          <a:ext uri="{FF2B5EF4-FFF2-40B4-BE49-F238E27FC236}">
                            <a16:creationId xmlns:a16="http://schemas.microsoft.com/office/drawing/2014/main" id="{B902B392-0EFA-DBDA-E43F-1770CEABF5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3" name="直線コネクタ 8602">
                        <a:extLst>
                          <a:ext uri="{FF2B5EF4-FFF2-40B4-BE49-F238E27FC236}">
                            <a16:creationId xmlns:a16="http://schemas.microsoft.com/office/drawing/2014/main" id="{274626AB-3BF9-A730-BBD2-D7734C552C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4" name="直線コネクタ 8603">
                        <a:extLst>
                          <a:ext uri="{FF2B5EF4-FFF2-40B4-BE49-F238E27FC236}">
                            <a16:creationId xmlns:a16="http://schemas.microsoft.com/office/drawing/2014/main" id="{5A9EA87C-6832-8B1E-C8EA-8F8457174D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5" name="直線コネクタ 8604">
                        <a:extLst>
                          <a:ext uri="{FF2B5EF4-FFF2-40B4-BE49-F238E27FC236}">
                            <a16:creationId xmlns:a16="http://schemas.microsoft.com/office/drawing/2014/main" id="{4F42D756-2930-ACF7-FD69-C94F9F9047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6" name="直線コネクタ 8605">
                        <a:extLst>
                          <a:ext uri="{FF2B5EF4-FFF2-40B4-BE49-F238E27FC236}">
                            <a16:creationId xmlns:a16="http://schemas.microsoft.com/office/drawing/2014/main" id="{FA9BD4E6-0FFF-6022-F4BA-AA71CB56A6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607" name="直線コネクタ 8606">
                        <a:extLst>
                          <a:ext uri="{FF2B5EF4-FFF2-40B4-BE49-F238E27FC236}">
                            <a16:creationId xmlns:a16="http://schemas.microsoft.com/office/drawing/2014/main" id="{E2671DB7-5660-AC98-967B-431D09B7FB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575" name="グループ化 8574">
                      <a:extLst>
                        <a:ext uri="{FF2B5EF4-FFF2-40B4-BE49-F238E27FC236}">
                          <a16:creationId xmlns:a16="http://schemas.microsoft.com/office/drawing/2014/main" id="{C381638A-F850-01D5-A5DD-4C22F340DC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576" name="直線コネクタ 8575">
                        <a:extLst>
                          <a:ext uri="{FF2B5EF4-FFF2-40B4-BE49-F238E27FC236}">
                            <a16:creationId xmlns:a16="http://schemas.microsoft.com/office/drawing/2014/main" id="{47FE7BB8-C8A8-CA0E-7E4A-8283CD11A3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7" name="直線コネクタ 8576">
                        <a:extLst>
                          <a:ext uri="{FF2B5EF4-FFF2-40B4-BE49-F238E27FC236}">
                            <a16:creationId xmlns:a16="http://schemas.microsoft.com/office/drawing/2014/main" id="{2133FE07-452D-06AC-F9F5-9D2C597FA2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8" name="直線コネクタ 8577">
                        <a:extLst>
                          <a:ext uri="{FF2B5EF4-FFF2-40B4-BE49-F238E27FC236}">
                            <a16:creationId xmlns:a16="http://schemas.microsoft.com/office/drawing/2014/main" id="{8BF7197A-CB54-789F-72E3-FA46679FDA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79" name="直線コネクタ 8578">
                        <a:extLst>
                          <a:ext uri="{FF2B5EF4-FFF2-40B4-BE49-F238E27FC236}">
                            <a16:creationId xmlns:a16="http://schemas.microsoft.com/office/drawing/2014/main" id="{F897A940-5C5A-CF3A-7094-8EF70209A0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0" name="直線コネクタ 8579">
                        <a:extLst>
                          <a:ext uri="{FF2B5EF4-FFF2-40B4-BE49-F238E27FC236}">
                            <a16:creationId xmlns:a16="http://schemas.microsoft.com/office/drawing/2014/main" id="{80D4D2B7-AFD8-A4AA-788D-C10F562F4E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1" name="直線コネクタ 8580">
                        <a:extLst>
                          <a:ext uri="{FF2B5EF4-FFF2-40B4-BE49-F238E27FC236}">
                            <a16:creationId xmlns:a16="http://schemas.microsoft.com/office/drawing/2014/main" id="{7A0BEE26-D516-2E65-BBFF-6753EBBEB6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2" name="直線コネクタ 8581">
                        <a:extLst>
                          <a:ext uri="{FF2B5EF4-FFF2-40B4-BE49-F238E27FC236}">
                            <a16:creationId xmlns:a16="http://schemas.microsoft.com/office/drawing/2014/main" id="{5C3AF876-930D-567B-8B4A-182430A825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3" name="直線コネクタ 8582">
                        <a:extLst>
                          <a:ext uri="{FF2B5EF4-FFF2-40B4-BE49-F238E27FC236}">
                            <a16:creationId xmlns:a16="http://schemas.microsoft.com/office/drawing/2014/main" id="{CFD8AE45-FB72-7C26-B7F8-E036F3CF5B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4" name="直線コネクタ 8583">
                        <a:extLst>
                          <a:ext uri="{FF2B5EF4-FFF2-40B4-BE49-F238E27FC236}">
                            <a16:creationId xmlns:a16="http://schemas.microsoft.com/office/drawing/2014/main" id="{AB20C8E2-F692-D108-9617-A3B6349AE9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5" name="直線コネクタ 8584">
                        <a:extLst>
                          <a:ext uri="{FF2B5EF4-FFF2-40B4-BE49-F238E27FC236}">
                            <a16:creationId xmlns:a16="http://schemas.microsoft.com/office/drawing/2014/main" id="{ACDB1FC9-6CC9-52E5-97A1-A894D4C5C8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6" name="直線コネクタ 8585">
                        <a:extLst>
                          <a:ext uri="{FF2B5EF4-FFF2-40B4-BE49-F238E27FC236}">
                            <a16:creationId xmlns:a16="http://schemas.microsoft.com/office/drawing/2014/main" id="{530EF340-6A3E-BF27-CCC1-1087CF68EB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7" name="直線コネクタ 8586">
                        <a:extLst>
                          <a:ext uri="{FF2B5EF4-FFF2-40B4-BE49-F238E27FC236}">
                            <a16:creationId xmlns:a16="http://schemas.microsoft.com/office/drawing/2014/main" id="{E37DD9D0-A04C-6DD9-CBE2-AE776E5C0C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8" name="直線コネクタ 8587">
                        <a:extLst>
                          <a:ext uri="{FF2B5EF4-FFF2-40B4-BE49-F238E27FC236}">
                            <a16:creationId xmlns:a16="http://schemas.microsoft.com/office/drawing/2014/main" id="{BC980385-F724-64AF-57CD-4F3A28518A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89" name="直線コネクタ 8588">
                        <a:extLst>
                          <a:ext uri="{FF2B5EF4-FFF2-40B4-BE49-F238E27FC236}">
                            <a16:creationId xmlns:a16="http://schemas.microsoft.com/office/drawing/2014/main" id="{5DAA58F1-6ED9-BB6F-1E9C-483994EFDC2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0" name="直線コネクタ 8589">
                        <a:extLst>
                          <a:ext uri="{FF2B5EF4-FFF2-40B4-BE49-F238E27FC236}">
                            <a16:creationId xmlns:a16="http://schemas.microsoft.com/office/drawing/2014/main" id="{178191CA-4ED0-FF40-128A-6BEEA37AD5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591" name="直線コネクタ 8590">
                        <a:extLst>
                          <a:ext uri="{FF2B5EF4-FFF2-40B4-BE49-F238E27FC236}">
                            <a16:creationId xmlns:a16="http://schemas.microsoft.com/office/drawing/2014/main" id="{BF8D135B-0289-0DBD-A5E7-8C1133E40C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540" name="グループ化 8539">
                    <a:extLst>
                      <a:ext uri="{FF2B5EF4-FFF2-40B4-BE49-F238E27FC236}">
                        <a16:creationId xmlns:a16="http://schemas.microsoft.com/office/drawing/2014/main" id="{C3CF34D1-1D93-1371-8D13-15B376071AD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58" name="直線コネクタ 8557">
                      <a:extLst>
                        <a:ext uri="{FF2B5EF4-FFF2-40B4-BE49-F238E27FC236}">
                          <a16:creationId xmlns:a16="http://schemas.microsoft.com/office/drawing/2014/main" id="{7EB15A5F-F01F-6758-C868-28FFC363A9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9" name="直線コネクタ 8558">
                      <a:extLst>
                        <a:ext uri="{FF2B5EF4-FFF2-40B4-BE49-F238E27FC236}">
                          <a16:creationId xmlns:a16="http://schemas.microsoft.com/office/drawing/2014/main" id="{42673481-0C3A-5F4C-2E05-747F979FF4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0" name="直線コネクタ 8559">
                      <a:extLst>
                        <a:ext uri="{FF2B5EF4-FFF2-40B4-BE49-F238E27FC236}">
                          <a16:creationId xmlns:a16="http://schemas.microsoft.com/office/drawing/2014/main" id="{A21C0971-4246-022A-F1AD-098654BAC6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1" name="直線コネクタ 8560">
                      <a:extLst>
                        <a:ext uri="{FF2B5EF4-FFF2-40B4-BE49-F238E27FC236}">
                          <a16:creationId xmlns:a16="http://schemas.microsoft.com/office/drawing/2014/main" id="{1A9E2149-B555-71DA-0D8B-58709F628C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2" name="直線コネクタ 8561">
                      <a:extLst>
                        <a:ext uri="{FF2B5EF4-FFF2-40B4-BE49-F238E27FC236}">
                          <a16:creationId xmlns:a16="http://schemas.microsoft.com/office/drawing/2014/main" id="{46D70CA1-64A4-0FDB-7050-8CE0AAE869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3" name="直線コネクタ 8562">
                      <a:extLst>
                        <a:ext uri="{FF2B5EF4-FFF2-40B4-BE49-F238E27FC236}">
                          <a16:creationId xmlns:a16="http://schemas.microsoft.com/office/drawing/2014/main" id="{B5CA6D90-F483-5A24-26A3-99CAD72391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4" name="直線コネクタ 8563">
                      <a:extLst>
                        <a:ext uri="{FF2B5EF4-FFF2-40B4-BE49-F238E27FC236}">
                          <a16:creationId xmlns:a16="http://schemas.microsoft.com/office/drawing/2014/main" id="{29734DBF-13B9-C32D-7CEB-3E4F5BB1AD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5" name="直線コネクタ 8564">
                      <a:extLst>
                        <a:ext uri="{FF2B5EF4-FFF2-40B4-BE49-F238E27FC236}">
                          <a16:creationId xmlns:a16="http://schemas.microsoft.com/office/drawing/2014/main" id="{28AF3326-B3E4-2897-1D6E-1636FE1472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6" name="直線コネクタ 8565">
                      <a:extLst>
                        <a:ext uri="{FF2B5EF4-FFF2-40B4-BE49-F238E27FC236}">
                          <a16:creationId xmlns:a16="http://schemas.microsoft.com/office/drawing/2014/main" id="{439B1A63-0E63-F267-D2E6-3504064EA3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7" name="直線コネクタ 8566">
                      <a:extLst>
                        <a:ext uri="{FF2B5EF4-FFF2-40B4-BE49-F238E27FC236}">
                          <a16:creationId xmlns:a16="http://schemas.microsoft.com/office/drawing/2014/main" id="{E0F185E7-59D3-F087-A4C2-F09FDF860D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8" name="直線コネクタ 8567">
                      <a:extLst>
                        <a:ext uri="{FF2B5EF4-FFF2-40B4-BE49-F238E27FC236}">
                          <a16:creationId xmlns:a16="http://schemas.microsoft.com/office/drawing/2014/main" id="{6B1080DB-3C13-15C6-0B33-B147F48318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9" name="直線コネクタ 8568">
                      <a:extLst>
                        <a:ext uri="{FF2B5EF4-FFF2-40B4-BE49-F238E27FC236}">
                          <a16:creationId xmlns:a16="http://schemas.microsoft.com/office/drawing/2014/main" id="{E2837D70-1012-0961-2CD9-BA0E5E5A8FE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0" name="直線コネクタ 8569">
                      <a:extLst>
                        <a:ext uri="{FF2B5EF4-FFF2-40B4-BE49-F238E27FC236}">
                          <a16:creationId xmlns:a16="http://schemas.microsoft.com/office/drawing/2014/main" id="{DC2E7023-47A8-8F24-8563-4F71DF3AE2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1" name="直線コネクタ 8570">
                      <a:extLst>
                        <a:ext uri="{FF2B5EF4-FFF2-40B4-BE49-F238E27FC236}">
                          <a16:creationId xmlns:a16="http://schemas.microsoft.com/office/drawing/2014/main" id="{94C747FD-8C4A-56BE-9F9C-DC470C39DB5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2" name="直線コネクタ 8571">
                      <a:extLst>
                        <a:ext uri="{FF2B5EF4-FFF2-40B4-BE49-F238E27FC236}">
                          <a16:creationId xmlns:a16="http://schemas.microsoft.com/office/drawing/2014/main" id="{8CD1B89E-6F19-09D8-D47A-1C8CF98FDA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3" name="直線コネクタ 8572">
                      <a:extLst>
                        <a:ext uri="{FF2B5EF4-FFF2-40B4-BE49-F238E27FC236}">
                          <a16:creationId xmlns:a16="http://schemas.microsoft.com/office/drawing/2014/main" id="{5ADEF656-3210-9E41-5495-B993048CF4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41" name="グループ化 8540">
                    <a:extLst>
                      <a:ext uri="{FF2B5EF4-FFF2-40B4-BE49-F238E27FC236}">
                        <a16:creationId xmlns:a16="http://schemas.microsoft.com/office/drawing/2014/main" id="{6F466C7D-3702-6BF9-6C0E-DE2363904F91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542" name="直線コネクタ 8541">
                      <a:extLst>
                        <a:ext uri="{FF2B5EF4-FFF2-40B4-BE49-F238E27FC236}">
                          <a16:creationId xmlns:a16="http://schemas.microsoft.com/office/drawing/2014/main" id="{E20692A2-AB46-5188-A937-72F6EF859B0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3" name="直線コネクタ 8542">
                      <a:extLst>
                        <a:ext uri="{FF2B5EF4-FFF2-40B4-BE49-F238E27FC236}">
                          <a16:creationId xmlns:a16="http://schemas.microsoft.com/office/drawing/2014/main" id="{3384940D-BB80-684B-A3DE-C20B18A98C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4" name="直線コネクタ 8543">
                      <a:extLst>
                        <a:ext uri="{FF2B5EF4-FFF2-40B4-BE49-F238E27FC236}">
                          <a16:creationId xmlns:a16="http://schemas.microsoft.com/office/drawing/2014/main" id="{5FF04395-588B-7FB5-257F-B967942852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5" name="直線コネクタ 8544">
                      <a:extLst>
                        <a:ext uri="{FF2B5EF4-FFF2-40B4-BE49-F238E27FC236}">
                          <a16:creationId xmlns:a16="http://schemas.microsoft.com/office/drawing/2014/main" id="{97294662-01D7-55AE-E5CC-4A93687456A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6" name="直線コネクタ 8545">
                      <a:extLst>
                        <a:ext uri="{FF2B5EF4-FFF2-40B4-BE49-F238E27FC236}">
                          <a16:creationId xmlns:a16="http://schemas.microsoft.com/office/drawing/2014/main" id="{1BE88FFF-00C0-8267-22DF-34C46ECEFA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7" name="直線コネクタ 8546">
                      <a:extLst>
                        <a:ext uri="{FF2B5EF4-FFF2-40B4-BE49-F238E27FC236}">
                          <a16:creationId xmlns:a16="http://schemas.microsoft.com/office/drawing/2014/main" id="{9F64EB07-EFCD-5961-0052-EFBC87FC2C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8" name="直線コネクタ 8547">
                      <a:extLst>
                        <a:ext uri="{FF2B5EF4-FFF2-40B4-BE49-F238E27FC236}">
                          <a16:creationId xmlns:a16="http://schemas.microsoft.com/office/drawing/2014/main" id="{1BA736A5-6EA1-B924-76C1-F20160E04B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9" name="直線コネクタ 8548">
                      <a:extLst>
                        <a:ext uri="{FF2B5EF4-FFF2-40B4-BE49-F238E27FC236}">
                          <a16:creationId xmlns:a16="http://schemas.microsoft.com/office/drawing/2014/main" id="{232C8185-4733-B591-AB40-7C7A054DCD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0" name="直線コネクタ 8549">
                      <a:extLst>
                        <a:ext uri="{FF2B5EF4-FFF2-40B4-BE49-F238E27FC236}">
                          <a16:creationId xmlns:a16="http://schemas.microsoft.com/office/drawing/2014/main" id="{B0F025BD-0725-4A85-D2D0-4927A7D18DE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1" name="直線コネクタ 8550">
                      <a:extLst>
                        <a:ext uri="{FF2B5EF4-FFF2-40B4-BE49-F238E27FC236}">
                          <a16:creationId xmlns:a16="http://schemas.microsoft.com/office/drawing/2014/main" id="{B1F26ABF-46C1-39C5-63B6-3B5E4647EF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2" name="直線コネクタ 8551">
                      <a:extLst>
                        <a:ext uri="{FF2B5EF4-FFF2-40B4-BE49-F238E27FC236}">
                          <a16:creationId xmlns:a16="http://schemas.microsoft.com/office/drawing/2014/main" id="{CBCE6668-6D7A-0AF0-D097-CC30A4130E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3" name="直線コネクタ 8552">
                      <a:extLst>
                        <a:ext uri="{FF2B5EF4-FFF2-40B4-BE49-F238E27FC236}">
                          <a16:creationId xmlns:a16="http://schemas.microsoft.com/office/drawing/2014/main" id="{4F87CE8D-6FBE-C410-DE13-BEEF2AB1E6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4" name="直線コネクタ 8553">
                      <a:extLst>
                        <a:ext uri="{FF2B5EF4-FFF2-40B4-BE49-F238E27FC236}">
                          <a16:creationId xmlns:a16="http://schemas.microsoft.com/office/drawing/2014/main" id="{12CABFD6-D6C2-2AA9-F65F-FBC57EE290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5" name="直線コネクタ 8554">
                      <a:extLst>
                        <a:ext uri="{FF2B5EF4-FFF2-40B4-BE49-F238E27FC236}">
                          <a16:creationId xmlns:a16="http://schemas.microsoft.com/office/drawing/2014/main" id="{10F0ACC0-D51B-30EA-0BEC-DAA93A47B0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6" name="直線コネクタ 8555">
                      <a:extLst>
                        <a:ext uri="{FF2B5EF4-FFF2-40B4-BE49-F238E27FC236}">
                          <a16:creationId xmlns:a16="http://schemas.microsoft.com/office/drawing/2014/main" id="{BF9601CC-CC07-8FD1-F5B4-969898FF500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7" name="直線コネクタ 8556">
                      <a:extLst>
                        <a:ext uri="{FF2B5EF4-FFF2-40B4-BE49-F238E27FC236}">
                          <a16:creationId xmlns:a16="http://schemas.microsoft.com/office/drawing/2014/main" id="{85F85AD5-D116-7DB9-205B-24F38A1DBC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508" name="グループ化 8507">
                  <a:extLst>
                    <a:ext uri="{FF2B5EF4-FFF2-40B4-BE49-F238E27FC236}">
                      <a16:creationId xmlns:a16="http://schemas.microsoft.com/office/drawing/2014/main" id="{EFBB1EEB-FA6F-6818-3A5C-1DB31BD4FF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30" name="直線コネクタ 8529">
                    <a:extLst>
                      <a:ext uri="{FF2B5EF4-FFF2-40B4-BE49-F238E27FC236}">
                        <a16:creationId xmlns:a16="http://schemas.microsoft.com/office/drawing/2014/main" id="{21062C07-8152-34CE-C2B9-F498C54E7F1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1" name="直線コネクタ 8530">
                    <a:extLst>
                      <a:ext uri="{FF2B5EF4-FFF2-40B4-BE49-F238E27FC236}">
                        <a16:creationId xmlns:a16="http://schemas.microsoft.com/office/drawing/2014/main" id="{8CD93AAC-DA62-7AB1-A3CB-5CFC89BC6B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2" name="直線コネクタ 8531">
                    <a:extLst>
                      <a:ext uri="{FF2B5EF4-FFF2-40B4-BE49-F238E27FC236}">
                        <a16:creationId xmlns:a16="http://schemas.microsoft.com/office/drawing/2014/main" id="{0BC4E2BA-E194-089C-C541-C2B958A1A6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3" name="直線コネクタ 8532">
                    <a:extLst>
                      <a:ext uri="{FF2B5EF4-FFF2-40B4-BE49-F238E27FC236}">
                        <a16:creationId xmlns:a16="http://schemas.microsoft.com/office/drawing/2014/main" id="{7236BB30-56A5-94C7-F5A9-399DF470C6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4" name="直線コネクタ 8533">
                    <a:extLst>
                      <a:ext uri="{FF2B5EF4-FFF2-40B4-BE49-F238E27FC236}">
                        <a16:creationId xmlns:a16="http://schemas.microsoft.com/office/drawing/2014/main" id="{36F871BE-2502-5766-26A6-D08FE1603A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5" name="直線コネクタ 8534">
                    <a:extLst>
                      <a:ext uri="{FF2B5EF4-FFF2-40B4-BE49-F238E27FC236}">
                        <a16:creationId xmlns:a16="http://schemas.microsoft.com/office/drawing/2014/main" id="{D06B1128-3869-CDB8-F89F-10826D4BE2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09" name="グループ化 8508">
                  <a:extLst>
                    <a:ext uri="{FF2B5EF4-FFF2-40B4-BE49-F238E27FC236}">
                      <a16:creationId xmlns:a16="http://schemas.microsoft.com/office/drawing/2014/main" id="{F39E208B-DB4C-A1B9-DFB8-99711C7147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24" name="直線コネクタ 8523">
                    <a:extLst>
                      <a:ext uri="{FF2B5EF4-FFF2-40B4-BE49-F238E27FC236}">
                        <a16:creationId xmlns:a16="http://schemas.microsoft.com/office/drawing/2014/main" id="{5CBC13E7-AD48-C14E-01E4-A6C03BC1212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5" name="直線コネクタ 8524">
                    <a:extLst>
                      <a:ext uri="{FF2B5EF4-FFF2-40B4-BE49-F238E27FC236}">
                        <a16:creationId xmlns:a16="http://schemas.microsoft.com/office/drawing/2014/main" id="{2B0CE8F2-594A-1F89-ADA4-905B4A23F8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6" name="直線コネクタ 8525">
                    <a:extLst>
                      <a:ext uri="{FF2B5EF4-FFF2-40B4-BE49-F238E27FC236}">
                        <a16:creationId xmlns:a16="http://schemas.microsoft.com/office/drawing/2014/main" id="{CDC6B691-77EC-3186-8750-74C1D91134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7" name="直線コネクタ 8526">
                    <a:extLst>
                      <a:ext uri="{FF2B5EF4-FFF2-40B4-BE49-F238E27FC236}">
                        <a16:creationId xmlns:a16="http://schemas.microsoft.com/office/drawing/2014/main" id="{63CF0C52-2FCE-5099-9DF3-792C7985AB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8" name="直線コネクタ 8527">
                    <a:extLst>
                      <a:ext uri="{FF2B5EF4-FFF2-40B4-BE49-F238E27FC236}">
                        <a16:creationId xmlns:a16="http://schemas.microsoft.com/office/drawing/2014/main" id="{D8055400-05AF-9D5E-3ACA-58AF27728C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9" name="直線コネクタ 8528">
                    <a:extLst>
                      <a:ext uri="{FF2B5EF4-FFF2-40B4-BE49-F238E27FC236}">
                        <a16:creationId xmlns:a16="http://schemas.microsoft.com/office/drawing/2014/main" id="{4FAB2B0B-045C-CD1F-8F29-0C90CA422D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0" name="グループ化 8509">
                  <a:extLst>
                    <a:ext uri="{FF2B5EF4-FFF2-40B4-BE49-F238E27FC236}">
                      <a16:creationId xmlns:a16="http://schemas.microsoft.com/office/drawing/2014/main" id="{C7BF9812-B72F-0EAE-97DD-E57733D8BD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8" name="直線コネクタ 8517">
                    <a:extLst>
                      <a:ext uri="{FF2B5EF4-FFF2-40B4-BE49-F238E27FC236}">
                        <a16:creationId xmlns:a16="http://schemas.microsoft.com/office/drawing/2014/main" id="{50F90664-D4D1-44F9-27EE-FE43DB504C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9" name="直線コネクタ 8518">
                    <a:extLst>
                      <a:ext uri="{FF2B5EF4-FFF2-40B4-BE49-F238E27FC236}">
                        <a16:creationId xmlns:a16="http://schemas.microsoft.com/office/drawing/2014/main" id="{EE18E6A7-4510-99D7-A1E7-D95ED8FAB9B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0" name="直線コネクタ 8519">
                    <a:extLst>
                      <a:ext uri="{FF2B5EF4-FFF2-40B4-BE49-F238E27FC236}">
                        <a16:creationId xmlns:a16="http://schemas.microsoft.com/office/drawing/2014/main" id="{426642F1-0C45-04CD-2EC3-0ED9A5B751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1" name="直線コネクタ 8520">
                    <a:extLst>
                      <a:ext uri="{FF2B5EF4-FFF2-40B4-BE49-F238E27FC236}">
                        <a16:creationId xmlns:a16="http://schemas.microsoft.com/office/drawing/2014/main" id="{A7475134-DFBC-F56F-E069-3BADD8E585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2" name="直線コネクタ 8521">
                    <a:extLst>
                      <a:ext uri="{FF2B5EF4-FFF2-40B4-BE49-F238E27FC236}">
                        <a16:creationId xmlns:a16="http://schemas.microsoft.com/office/drawing/2014/main" id="{F3597353-8E84-1D68-5CD9-5D19892579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3" name="直線コネクタ 8522">
                    <a:extLst>
                      <a:ext uri="{FF2B5EF4-FFF2-40B4-BE49-F238E27FC236}">
                        <a16:creationId xmlns:a16="http://schemas.microsoft.com/office/drawing/2014/main" id="{6BFF793B-2750-F63F-A686-437033DD70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11" name="グループ化 8510">
                  <a:extLst>
                    <a:ext uri="{FF2B5EF4-FFF2-40B4-BE49-F238E27FC236}">
                      <a16:creationId xmlns:a16="http://schemas.microsoft.com/office/drawing/2014/main" id="{3569EC12-1252-F2F9-2D06-C38A3D320E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512" name="直線コネクタ 8511">
                    <a:extLst>
                      <a:ext uri="{FF2B5EF4-FFF2-40B4-BE49-F238E27FC236}">
                        <a16:creationId xmlns:a16="http://schemas.microsoft.com/office/drawing/2014/main" id="{C3641AB9-A96B-BE42-17EE-012E5ACB60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3" name="直線コネクタ 8512">
                    <a:extLst>
                      <a:ext uri="{FF2B5EF4-FFF2-40B4-BE49-F238E27FC236}">
                        <a16:creationId xmlns:a16="http://schemas.microsoft.com/office/drawing/2014/main" id="{7EE0985B-B604-7F95-D6AF-C795E6987B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4" name="直線コネクタ 8513">
                    <a:extLst>
                      <a:ext uri="{FF2B5EF4-FFF2-40B4-BE49-F238E27FC236}">
                        <a16:creationId xmlns:a16="http://schemas.microsoft.com/office/drawing/2014/main" id="{A7B6B97E-EF4F-4E90-CCB9-9B79EFF8AC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5" name="直線コネクタ 8514">
                    <a:extLst>
                      <a:ext uri="{FF2B5EF4-FFF2-40B4-BE49-F238E27FC236}">
                        <a16:creationId xmlns:a16="http://schemas.microsoft.com/office/drawing/2014/main" id="{B90D7411-B942-C38F-9DFC-F8F3191457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6" name="直線コネクタ 8515">
                    <a:extLst>
                      <a:ext uri="{FF2B5EF4-FFF2-40B4-BE49-F238E27FC236}">
                        <a16:creationId xmlns:a16="http://schemas.microsoft.com/office/drawing/2014/main" id="{7C097D08-268D-30BE-1806-A8D802D7F4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7" name="直線コネクタ 8516">
                    <a:extLst>
                      <a:ext uri="{FF2B5EF4-FFF2-40B4-BE49-F238E27FC236}">
                        <a16:creationId xmlns:a16="http://schemas.microsoft.com/office/drawing/2014/main" id="{07332672-EB91-87AD-0906-C2B8CAE973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17" name="グループ化 8316">
                <a:extLst>
                  <a:ext uri="{FF2B5EF4-FFF2-40B4-BE49-F238E27FC236}">
                    <a16:creationId xmlns:a16="http://schemas.microsoft.com/office/drawing/2014/main" id="{C5EF0218-7CD4-8D26-30F0-B69F6B45321A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8318" name="正方形/長方形 8317">
                  <a:extLst>
                    <a:ext uri="{FF2B5EF4-FFF2-40B4-BE49-F238E27FC236}">
                      <a16:creationId xmlns:a16="http://schemas.microsoft.com/office/drawing/2014/main" id="{6D7156FD-BD85-9F13-DCC3-BD9395EFBA0B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319" name="グループ化 8318">
                  <a:extLst>
                    <a:ext uri="{FF2B5EF4-FFF2-40B4-BE49-F238E27FC236}">
                      <a16:creationId xmlns:a16="http://schemas.microsoft.com/office/drawing/2014/main" id="{9006520C-F804-313E-9F5D-CC1D60B9E1CD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8348" name="グループ化 8347">
                    <a:extLst>
                      <a:ext uri="{FF2B5EF4-FFF2-40B4-BE49-F238E27FC236}">
                        <a16:creationId xmlns:a16="http://schemas.microsoft.com/office/drawing/2014/main" id="{6CE22DEF-3B2F-3576-2113-214E9EB3057F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8488" name="正方形/長方形 8487">
                      <a:extLst>
                        <a:ext uri="{FF2B5EF4-FFF2-40B4-BE49-F238E27FC236}">
                          <a16:creationId xmlns:a16="http://schemas.microsoft.com/office/drawing/2014/main" id="{30EED078-03B4-E6F9-72D8-8ADFF200FF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89" name="グループ化 8488">
                      <a:extLst>
                        <a:ext uri="{FF2B5EF4-FFF2-40B4-BE49-F238E27FC236}">
                          <a16:creationId xmlns:a16="http://schemas.microsoft.com/office/drawing/2014/main" id="{C7E5CB9E-79B0-A13C-5E5F-BC208A4AC2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504" name="正方形/長方形 8503">
                        <a:extLst>
                          <a:ext uri="{FF2B5EF4-FFF2-40B4-BE49-F238E27FC236}">
                            <a16:creationId xmlns:a16="http://schemas.microsoft.com/office/drawing/2014/main" id="{EF0D675F-739B-E392-CDBE-1CE03F2AA3F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505" name="正方形/長方形 8504">
                        <a:extLst>
                          <a:ext uri="{FF2B5EF4-FFF2-40B4-BE49-F238E27FC236}">
                            <a16:creationId xmlns:a16="http://schemas.microsoft.com/office/drawing/2014/main" id="{C8A079E1-CEC4-350D-CC9C-E5CA3A90D2E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8490" name="グループ化 8489">
                      <a:extLst>
                        <a:ext uri="{FF2B5EF4-FFF2-40B4-BE49-F238E27FC236}">
                          <a16:creationId xmlns:a16="http://schemas.microsoft.com/office/drawing/2014/main" id="{AF3DCD2E-2BFC-812D-B795-F887203D6E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8500" name="正方形/長方形 8499">
                        <a:extLst>
                          <a:ext uri="{FF2B5EF4-FFF2-40B4-BE49-F238E27FC236}">
                            <a16:creationId xmlns:a16="http://schemas.microsoft.com/office/drawing/2014/main" id="{957FD530-8C64-389C-4ED1-59DB8AF8DB4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8501" name="グループ化 8500">
                        <a:extLst>
                          <a:ext uri="{FF2B5EF4-FFF2-40B4-BE49-F238E27FC236}">
                            <a16:creationId xmlns:a16="http://schemas.microsoft.com/office/drawing/2014/main" id="{DBBC9E70-4377-F3BA-8FF0-39EF66536C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8502" name="正方形/長方形 8501">
                          <a:extLst>
                            <a:ext uri="{FF2B5EF4-FFF2-40B4-BE49-F238E27FC236}">
                              <a16:creationId xmlns:a16="http://schemas.microsoft.com/office/drawing/2014/main" id="{DD26DF76-6D95-016E-3026-E14BBC54858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8503" name="正方形/長方形 8502">
                          <a:extLst>
                            <a:ext uri="{FF2B5EF4-FFF2-40B4-BE49-F238E27FC236}">
                              <a16:creationId xmlns:a16="http://schemas.microsoft.com/office/drawing/2014/main" id="{CAA11AEA-E3CA-556C-9C79-25EAA086C27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8491" name="正方形/長方形 8490">
                      <a:extLst>
                        <a:ext uri="{FF2B5EF4-FFF2-40B4-BE49-F238E27FC236}">
                          <a16:creationId xmlns:a16="http://schemas.microsoft.com/office/drawing/2014/main" id="{4DD841C8-5CAC-AEF1-8CBE-12B5F8544F8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2" name="グループ化 8491">
                      <a:extLst>
                        <a:ext uri="{FF2B5EF4-FFF2-40B4-BE49-F238E27FC236}">
                          <a16:creationId xmlns:a16="http://schemas.microsoft.com/office/drawing/2014/main" id="{61290737-6BAC-246E-A858-675B75DA88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8" name="正方形/長方形 8497">
                        <a:extLst>
                          <a:ext uri="{FF2B5EF4-FFF2-40B4-BE49-F238E27FC236}">
                            <a16:creationId xmlns:a16="http://schemas.microsoft.com/office/drawing/2014/main" id="{5DDE8C9E-E656-012C-D421-12100BA87A9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9" name="正方形/長方形 8498">
                        <a:extLst>
                          <a:ext uri="{FF2B5EF4-FFF2-40B4-BE49-F238E27FC236}">
                            <a16:creationId xmlns:a16="http://schemas.microsoft.com/office/drawing/2014/main" id="{621FE0BA-37B8-B5B9-8977-D0C82882623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3" name="正方形/長方形 8492">
                      <a:extLst>
                        <a:ext uri="{FF2B5EF4-FFF2-40B4-BE49-F238E27FC236}">
                          <a16:creationId xmlns:a16="http://schemas.microsoft.com/office/drawing/2014/main" id="{9D352A6B-266C-C340-01CE-27E0B557E3D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8494" name="グループ化 8493">
                      <a:extLst>
                        <a:ext uri="{FF2B5EF4-FFF2-40B4-BE49-F238E27FC236}">
                          <a16:creationId xmlns:a16="http://schemas.microsoft.com/office/drawing/2014/main" id="{BC1F31EF-3247-E056-53C9-1F7679ED82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8496" name="正方形/長方形 8495">
                        <a:extLst>
                          <a:ext uri="{FF2B5EF4-FFF2-40B4-BE49-F238E27FC236}">
                            <a16:creationId xmlns:a16="http://schemas.microsoft.com/office/drawing/2014/main" id="{8CB4608F-5D57-1B99-EA3B-13EA0A19ED0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8497" name="正方形/長方形 8496">
                        <a:extLst>
                          <a:ext uri="{FF2B5EF4-FFF2-40B4-BE49-F238E27FC236}">
                            <a16:creationId xmlns:a16="http://schemas.microsoft.com/office/drawing/2014/main" id="{669D08B7-AA32-9927-AAD1-2EC91BF8E8E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8495" name="正方形/長方形 8494">
                      <a:extLst>
                        <a:ext uri="{FF2B5EF4-FFF2-40B4-BE49-F238E27FC236}">
                          <a16:creationId xmlns:a16="http://schemas.microsoft.com/office/drawing/2014/main" id="{BDBF2ADF-F640-CDD2-4D6B-0C0FD88FA4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8349" name="グループ化 8348">
                    <a:extLst>
                      <a:ext uri="{FF2B5EF4-FFF2-40B4-BE49-F238E27FC236}">
                        <a16:creationId xmlns:a16="http://schemas.microsoft.com/office/drawing/2014/main" id="{4D3A5243-3CC6-4183-85EC-43AD23D90347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54" name="グループ化 8453">
                      <a:extLst>
                        <a:ext uri="{FF2B5EF4-FFF2-40B4-BE49-F238E27FC236}">
                          <a16:creationId xmlns:a16="http://schemas.microsoft.com/office/drawing/2014/main" id="{2431B773-7F52-0D5F-70A5-2CBF22C2E0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72" name="直線コネクタ 8471">
                        <a:extLst>
                          <a:ext uri="{FF2B5EF4-FFF2-40B4-BE49-F238E27FC236}">
                            <a16:creationId xmlns:a16="http://schemas.microsoft.com/office/drawing/2014/main" id="{CDDB3D09-38A4-8D67-0C3C-32A0358416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3" name="直線コネクタ 8472">
                        <a:extLst>
                          <a:ext uri="{FF2B5EF4-FFF2-40B4-BE49-F238E27FC236}">
                            <a16:creationId xmlns:a16="http://schemas.microsoft.com/office/drawing/2014/main" id="{22E0C39E-234C-E6EF-083A-F2491F1C2E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4" name="直線コネクタ 8473">
                        <a:extLst>
                          <a:ext uri="{FF2B5EF4-FFF2-40B4-BE49-F238E27FC236}">
                            <a16:creationId xmlns:a16="http://schemas.microsoft.com/office/drawing/2014/main" id="{518EAD3D-1E00-CDF2-6D6A-3347A053DB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5" name="直線コネクタ 8474">
                        <a:extLst>
                          <a:ext uri="{FF2B5EF4-FFF2-40B4-BE49-F238E27FC236}">
                            <a16:creationId xmlns:a16="http://schemas.microsoft.com/office/drawing/2014/main" id="{A8358F44-5B1F-E472-9190-0090D44A49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6" name="直線コネクタ 8475">
                        <a:extLst>
                          <a:ext uri="{FF2B5EF4-FFF2-40B4-BE49-F238E27FC236}">
                            <a16:creationId xmlns:a16="http://schemas.microsoft.com/office/drawing/2014/main" id="{090E520F-4C43-4CE6-A1D2-2225E2D961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7" name="直線コネクタ 8476">
                        <a:extLst>
                          <a:ext uri="{FF2B5EF4-FFF2-40B4-BE49-F238E27FC236}">
                            <a16:creationId xmlns:a16="http://schemas.microsoft.com/office/drawing/2014/main" id="{B4390DA8-EE73-447E-7281-E475765055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8" name="直線コネクタ 8477">
                        <a:extLst>
                          <a:ext uri="{FF2B5EF4-FFF2-40B4-BE49-F238E27FC236}">
                            <a16:creationId xmlns:a16="http://schemas.microsoft.com/office/drawing/2014/main" id="{0BEB29D2-54F0-2947-6B61-6C9F9AD40D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9" name="直線コネクタ 8478">
                        <a:extLst>
                          <a:ext uri="{FF2B5EF4-FFF2-40B4-BE49-F238E27FC236}">
                            <a16:creationId xmlns:a16="http://schemas.microsoft.com/office/drawing/2014/main" id="{E0889A69-A45F-1C1E-DC99-6C41195775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0" name="直線コネクタ 8479">
                        <a:extLst>
                          <a:ext uri="{FF2B5EF4-FFF2-40B4-BE49-F238E27FC236}">
                            <a16:creationId xmlns:a16="http://schemas.microsoft.com/office/drawing/2014/main" id="{4F0A6387-4028-F098-37E9-F5EB6ABDE5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1" name="直線コネクタ 8480">
                        <a:extLst>
                          <a:ext uri="{FF2B5EF4-FFF2-40B4-BE49-F238E27FC236}">
                            <a16:creationId xmlns:a16="http://schemas.microsoft.com/office/drawing/2014/main" id="{67C9961F-0CEA-B043-0296-7766790411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2" name="直線コネクタ 8481">
                        <a:extLst>
                          <a:ext uri="{FF2B5EF4-FFF2-40B4-BE49-F238E27FC236}">
                            <a16:creationId xmlns:a16="http://schemas.microsoft.com/office/drawing/2014/main" id="{DE69E2CB-B67D-3DB2-4C6B-C01A2397E3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3" name="直線コネクタ 8482">
                        <a:extLst>
                          <a:ext uri="{FF2B5EF4-FFF2-40B4-BE49-F238E27FC236}">
                            <a16:creationId xmlns:a16="http://schemas.microsoft.com/office/drawing/2014/main" id="{7D3DED4A-8958-B2A8-B50A-0A723B7600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4" name="直線コネクタ 8483">
                        <a:extLst>
                          <a:ext uri="{FF2B5EF4-FFF2-40B4-BE49-F238E27FC236}">
                            <a16:creationId xmlns:a16="http://schemas.microsoft.com/office/drawing/2014/main" id="{FE8221AD-3114-8E29-220A-BEF38583DD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5" name="直線コネクタ 8484">
                        <a:extLst>
                          <a:ext uri="{FF2B5EF4-FFF2-40B4-BE49-F238E27FC236}">
                            <a16:creationId xmlns:a16="http://schemas.microsoft.com/office/drawing/2014/main" id="{2BA6D771-1956-6E51-1C80-DEAD206BD9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6" name="直線コネクタ 8485">
                        <a:extLst>
                          <a:ext uri="{FF2B5EF4-FFF2-40B4-BE49-F238E27FC236}">
                            <a16:creationId xmlns:a16="http://schemas.microsoft.com/office/drawing/2014/main" id="{052E62D4-FD34-F484-8169-44DCC296F6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87" name="直線コネクタ 8486">
                        <a:extLst>
                          <a:ext uri="{FF2B5EF4-FFF2-40B4-BE49-F238E27FC236}">
                            <a16:creationId xmlns:a16="http://schemas.microsoft.com/office/drawing/2014/main" id="{FE3D879B-CDC0-7B65-E46E-89CA748D60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55" name="グループ化 8454">
                      <a:extLst>
                        <a:ext uri="{FF2B5EF4-FFF2-40B4-BE49-F238E27FC236}">
                          <a16:creationId xmlns:a16="http://schemas.microsoft.com/office/drawing/2014/main" id="{75B40188-6187-42B5-B512-1B8A2CBB60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56" name="直線コネクタ 8455">
                        <a:extLst>
                          <a:ext uri="{FF2B5EF4-FFF2-40B4-BE49-F238E27FC236}">
                            <a16:creationId xmlns:a16="http://schemas.microsoft.com/office/drawing/2014/main" id="{886E970E-F681-64FA-7C4B-72984FDA05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7" name="直線コネクタ 8456">
                        <a:extLst>
                          <a:ext uri="{FF2B5EF4-FFF2-40B4-BE49-F238E27FC236}">
                            <a16:creationId xmlns:a16="http://schemas.microsoft.com/office/drawing/2014/main" id="{86D6A8C9-156A-AB0C-5694-C00BD92D1A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8" name="直線コネクタ 8457">
                        <a:extLst>
                          <a:ext uri="{FF2B5EF4-FFF2-40B4-BE49-F238E27FC236}">
                            <a16:creationId xmlns:a16="http://schemas.microsoft.com/office/drawing/2014/main" id="{DD57A2AF-FA1F-6549-ECB8-2D97F8F131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9" name="直線コネクタ 8458">
                        <a:extLst>
                          <a:ext uri="{FF2B5EF4-FFF2-40B4-BE49-F238E27FC236}">
                            <a16:creationId xmlns:a16="http://schemas.microsoft.com/office/drawing/2014/main" id="{80CE2E68-080B-F54E-282C-067D24B1EC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0" name="直線コネクタ 8459">
                        <a:extLst>
                          <a:ext uri="{FF2B5EF4-FFF2-40B4-BE49-F238E27FC236}">
                            <a16:creationId xmlns:a16="http://schemas.microsoft.com/office/drawing/2014/main" id="{D63700EB-AFF9-7988-EA3C-8FF70D9ED8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1" name="直線コネクタ 8460">
                        <a:extLst>
                          <a:ext uri="{FF2B5EF4-FFF2-40B4-BE49-F238E27FC236}">
                            <a16:creationId xmlns:a16="http://schemas.microsoft.com/office/drawing/2014/main" id="{692DDEA6-5583-C79D-AFBD-503A5EF486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2" name="直線コネクタ 8461">
                        <a:extLst>
                          <a:ext uri="{FF2B5EF4-FFF2-40B4-BE49-F238E27FC236}">
                            <a16:creationId xmlns:a16="http://schemas.microsoft.com/office/drawing/2014/main" id="{892C0E71-529D-3D8E-AB99-425BEDF957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3" name="直線コネクタ 8462">
                        <a:extLst>
                          <a:ext uri="{FF2B5EF4-FFF2-40B4-BE49-F238E27FC236}">
                            <a16:creationId xmlns:a16="http://schemas.microsoft.com/office/drawing/2014/main" id="{FCA311CC-5499-83B0-9DFB-2F4A499E46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4" name="直線コネクタ 8463">
                        <a:extLst>
                          <a:ext uri="{FF2B5EF4-FFF2-40B4-BE49-F238E27FC236}">
                            <a16:creationId xmlns:a16="http://schemas.microsoft.com/office/drawing/2014/main" id="{21AD3DCD-CBDA-F015-6674-38F34EE5BC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5" name="直線コネクタ 8464">
                        <a:extLst>
                          <a:ext uri="{FF2B5EF4-FFF2-40B4-BE49-F238E27FC236}">
                            <a16:creationId xmlns:a16="http://schemas.microsoft.com/office/drawing/2014/main" id="{7CA3FA46-7C06-E55F-56B1-C38DE26EFF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6" name="直線コネクタ 8465">
                        <a:extLst>
                          <a:ext uri="{FF2B5EF4-FFF2-40B4-BE49-F238E27FC236}">
                            <a16:creationId xmlns:a16="http://schemas.microsoft.com/office/drawing/2014/main" id="{DCA6ED86-0647-968F-FA50-7190BE0B9F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7" name="直線コネクタ 8466">
                        <a:extLst>
                          <a:ext uri="{FF2B5EF4-FFF2-40B4-BE49-F238E27FC236}">
                            <a16:creationId xmlns:a16="http://schemas.microsoft.com/office/drawing/2014/main" id="{BC8E90CC-61AA-3896-32C6-8ABAA11AA8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8" name="直線コネクタ 8467">
                        <a:extLst>
                          <a:ext uri="{FF2B5EF4-FFF2-40B4-BE49-F238E27FC236}">
                            <a16:creationId xmlns:a16="http://schemas.microsoft.com/office/drawing/2014/main" id="{8B9E92BD-B5C9-A25B-93FC-7D6AA7470A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69" name="直線コネクタ 8468">
                        <a:extLst>
                          <a:ext uri="{FF2B5EF4-FFF2-40B4-BE49-F238E27FC236}">
                            <a16:creationId xmlns:a16="http://schemas.microsoft.com/office/drawing/2014/main" id="{DB03CFB6-CF46-F5CF-B913-BF78880361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0" name="直線コネクタ 8469">
                        <a:extLst>
                          <a:ext uri="{FF2B5EF4-FFF2-40B4-BE49-F238E27FC236}">
                            <a16:creationId xmlns:a16="http://schemas.microsoft.com/office/drawing/2014/main" id="{3BD96B76-F45A-032F-39FE-3885D643C6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71" name="直線コネクタ 8470">
                        <a:extLst>
                          <a:ext uri="{FF2B5EF4-FFF2-40B4-BE49-F238E27FC236}">
                            <a16:creationId xmlns:a16="http://schemas.microsoft.com/office/drawing/2014/main" id="{D17EC127-7F12-342C-F65B-6D4D1D2CC7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0" name="グループ化 8349">
                    <a:extLst>
                      <a:ext uri="{FF2B5EF4-FFF2-40B4-BE49-F238E27FC236}">
                        <a16:creationId xmlns:a16="http://schemas.microsoft.com/office/drawing/2014/main" id="{FFB1BEEC-67DB-D387-96FB-63E857E59458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420" name="グループ化 8419">
                      <a:extLst>
                        <a:ext uri="{FF2B5EF4-FFF2-40B4-BE49-F238E27FC236}">
                          <a16:creationId xmlns:a16="http://schemas.microsoft.com/office/drawing/2014/main" id="{B62A8E2A-8D4F-DB53-0BE5-DE4AEA4406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38" name="直線コネクタ 8437">
                        <a:extLst>
                          <a:ext uri="{FF2B5EF4-FFF2-40B4-BE49-F238E27FC236}">
                            <a16:creationId xmlns:a16="http://schemas.microsoft.com/office/drawing/2014/main" id="{CD9BC71C-4DF0-ADC5-2470-73D9B0C6BD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9" name="直線コネクタ 8438">
                        <a:extLst>
                          <a:ext uri="{FF2B5EF4-FFF2-40B4-BE49-F238E27FC236}">
                            <a16:creationId xmlns:a16="http://schemas.microsoft.com/office/drawing/2014/main" id="{4427FAC6-5B07-1509-4E51-F9B1DFFC8B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0" name="直線コネクタ 8439">
                        <a:extLst>
                          <a:ext uri="{FF2B5EF4-FFF2-40B4-BE49-F238E27FC236}">
                            <a16:creationId xmlns:a16="http://schemas.microsoft.com/office/drawing/2014/main" id="{409E2763-9FB6-127B-7CC3-82808F4A9D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1" name="直線コネクタ 8440">
                        <a:extLst>
                          <a:ext uri="{FF2B5EF4-FFF2-40B4-BE49-F238E27FC236}">
                            <a16:creationId xmlns:a16="http://schemas.microsoft.com/office/drawing/2014/main" id="{E7BB272A-9997-08F7-DD52-5A9C03CC96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2" name="直線コネクタ 8441">
                        <a:extLst>
                          <a:ext uri="{FF2B5EF4-FFF2-40B4-BE49-F238E27FC236}">
                            <a16:creationId xmlns:a16="http://schemas.microsoft.com/office/drawing/2014/main" id="{68EBFCCF-2AEE-2D00-0929-10A4F55CCA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3" name="直線コネクタ 8442">
                        <a:extLst>
                          <a:ext uri="{FF2B5EF4-FFF2-40B4-BE49-F238E27FC236}">
                            <a16:creationId xmlns:a16="http://schemas.microsoft.com/office/drawing/2014/main" id="{6FC64544-AA12-1315-0520-1D3312A482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4" name="直線コネクタ 8443">
                        <a:extLst>
                          <a:ext uri="{FF2B5EF4-FFF2-40B4-BE49-F238E27FC236}">
                            <a16:creationId xmlns:a16="http://schemas.microsoft.com/office/drawing/2014/main" id="{BD1811F9-C150-DA09-D26C-756B6194D7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5" name="直線コネクタ 8444">
                        <a:extLst>
                          <a:ext uri="{FF2B5EF4-FFF2-40B4-BE49-F238E27FC236}">
                            <a16:creationId xmlns:a16="http://schemas.microsoft.com/office/drawing/2014/main" id="{32289A04-EDE0-8C65-93D8-1081205DE91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6" name="直線コネクタ 8445">
                        <a:extLst>
                          <a:ext uri="{FF2B5EF4-FFF2-40B4-BE49-F238E27FC236}">
                            <a16:creationId xmlns:a16="http://schemas.microsoft.com/office/drawing/2014/main" id="{7BC8E55D-5E38-E0D2-A771-FE4790A234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7" name="直線コネクタ 8446">
                        <a:extLst>
                          <a:ext uri="{FF2B5EF4-FFF2-40B4-BE49-F238E27FC236}">
                            <a16:creationId xmlns:a16="http://schemas.microsoft.com/office/drawing/2014/main" id="{C8065CEF-A872-3F3B-8DBA-EEC552D064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8" name="直線コネクタ 8447">
                        <a:extLst>
                          <a:ext uri="{FF2B5EF4-FFF2-40B4-BE49-F238E27FC236}">
                            <a16:creationId xmlns:a16="http://schemas.microsoft.com/office/drawing/2014/main" id="{381F7AF7-98F5-F014-A6BF-195E958AA0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49" name="直線コネクタ 8448">
                        <a:extLst>
                          <a:ext uri="{FF2B5EF4-FFF2-40B4-BE49-F238E27FC236}">
                            <a16:creationId xmlns:a16="http://schemas.microsoft.com/office/drawing/2014/main" id="{A3902214-8021-FB8D-C763-C5DF99EDD4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0" name="直線コネクタ 8449">
                        <a:extLst>
                          <a:ext uri="{FF2B5EF4-FFF2-40B4-BE49-F238E27FC236}">
                            <a16:creationId xmlns:a16="http://schemas.microsoft.com/office/drawing/2014/main" id="{DB848CA7-42AB-876C-4D42-BDEA4A347F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1" name="直線コネクタ 8450">
                        <a:extLst>
                          <a:ext uri="{FF2B5EF4-FFF2-40B4-BE49-F238E27FC236}">
                            <a16:creationId xmlns:a16="http://schemas.microsoft.com/office/drawing/2014/main" id="{E57C5BEC-0CFD-E98E-0453-E3CB0A8473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2" name="直線コネクタ 8451">
                        <a:extLst>
                          <a:ext uri="{FF2B5EF4-FFF2-40B4-BE49-F238E27FC236}">
                            <a16:creationId xmlns:a16="http://schemas.microsoft.com/office/drawing/2014/main" id="{8E3E9164-ED3D-00AA-D800-F58DF3814C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53" name="直線コネクタ 8452">
                        <a:extLst>
                          <a:ext uri="{FF2B5EF4-FFF2-40B4-BE49-F238E27FC236}">
                            <a16:creationId xmlns:a16="http://schemas.microsoft.com/office/drawing/2014/main" id="{FCCD3ACB-B961-55BB-E97E-DF381E40D2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421" name="グループ化 8420">
                      <a:extLst>
                        <a:ext uri="{FF2B5EF4-FFF2-40B4-BE49-F238E27FC236}">
                          <a16:creationId xmlns:a16="http://schemas.microsoft.com/office/drawing/2014/main" id="{D9FD2153-0A5A-B626-DD92-E1FC5DD608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22" name="直線コネクタ 8421">
                        <a:extLst>
                          <a:ext uri="{FF2B5EF4-FFF2-40B4-BE49-F238E27FC236}">
                            <a16:creationId xmlns:a16="http://schemas.microsoft.com/office/drawing/2014/main" id="{27564012-9B46-4AB5-F15B-DAF3B6F4CF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3" name="直線コネクタ 8422">
                        <a:extLst>
                          <a:ext uri="{FF2B5EF4-FFF2-40B4-BE49-F238E27FC236}">
                            <a16:creationId xmlns:a16="http://schemas.microsoft.com/office/drawing/2014/main" id="{3BC40FD1-5A56-11B7-1043-29A361E44C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4" name="直線コネクタ 8423">
                        <a:extLst>
                          <a:ext uri="{FF2B5EF4-FFF2-40B4-BE49-F238E27FC236}">
                            <a16:creationId xmlns:a16="http://schemas.microsoft.com/office/drawing/2014/main" id="{0FB1C37A-3457-CD84-956F-1B994C1658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5" name="直線コネクタ 8424">
                        <a:extLst>
                          <a:ext uri="{FF2B5EF4-FFF2-40B4-BE49-F238E27FC236}">
                            <a16:creationId xmlns:a16="http://schemas.microsoft.com/office/drawing/2014/main" id="{7A4661BF-0497-0D4A-6DBB-C1ADA73D68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6" name="直線コネクタ 8425">
                        <a:extLst>
                          <a:ext uri="{FF2B5EF4-FFF2-40B4-BE49-F238E27FC236}">
                            <a16:creationId xmlns:a16="http://schemas.microsoft.com/office/drawing/2014/main" id="{2A579ED9-7F9B-51CC-7228-AE1A69CAC9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7" name="直線コネクタ 8426">
                        <a:extLst>
                          <a:ext uri="{FF2B5EF4-FFF2-40B4-BE49-F238E27FC236}">
                            <a16:creationId xmlns:a16="http://schemas.microsoft.com/office/drawing/2014/main" id="{ED266934-4682-FCC3-BBF3-D315C39F08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8" name="直線コネクタ 8427">
                        <a:extLst>
                          <a:ext uri="{FF2B5EF4-FFF2-40B4-BE49-F238E27FC236}">
                            <a16:creationId xmlns:a16="http://schemas.microsoft.com/office/drawing/2014/main" id="{1579A53B-8BD9-E7CD-DE38-C6FD67C317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29" name="直線コネクタ 8428">
                        <a:extLst>
                          <a:ext uri="{FF2B5EF4-FFF2-40B4-BE49-F238E27FC236}">
                            <a16:creationId xmlns:a16="http://schemas.microsoft.com/office/drawing/2014/main" id="{12366B60-311C-9301-F740-CB1016A449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0" name="直線コネクタ 8429">
                        <a:extLst>
                          <a:ext uri="{FF2B5EF4-FFF2-40B4-BE49-F238E27FC236}">
                            <a16:creationId xmlns:a16="http://schemas.microsoft.com/office/drawing/2014/main" id="{17154F5B-5D0F-CF00-7DF5-D59C36ABE4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1" name="直線コネクタ 8430">
                        <a:extLst>
                          <a:ext uri="{FF2B5EF4-FFF2-40B4-BE49-F238E27FC236}">
                            <a16:creationId xmlns:a16="http://schemas.microsoft.com/office/drawing/2014/main" id="{274D46D7-10CB-01D1-C43E-F5F9E96692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2" name="直線コネクタ 8431">
                        <a:extLst>
                          <a:ext uri="{FF2B5EF4-FFF2-40B4-BE49-F238E27FC236}">
                            <a16:creationId xmlns:a16="http://schemas.microsoft.com/office/drawing/2014/main" id="{82499416-DDCE-2504-5CC4-2CCD671152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3" name="直線コネクタ 8432">
                        <a:extLst>
                          <a:ext uri="{FF2B5EF4-FFF2-40B4-BE49-F238E27FC236}">
                            <a16:creationId xmlns:a16="http://schemas.microsoft.com/office/drawing/2014/main" id="{1F32C808-5C16-C32F-1751-1BB4C6219F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4" name="直線コネクタ 8433">
                        <a:extLst>
                          <a:ext uri="{FF2B5EF4-FFF2-40B4-BE49-F238E27FC236}">
                            <a16:creationId xmlns:a16="http://schemas.microsoft.com/office/drawing/2014/main" id="{12F8EA86-F34F-0908-958D-84CFE54B99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5" name="直線コネクタ 8434">
                        <a:extLst>
                          <a:ext uri="{FF2B5EF4-FFF2-40B4-BE49-F238E27FC236}">
                            <a16:creationId xmlns:a16="http://schemas.microsoft.com/office/drawing/2014/main" id="{C1E25EE1-8F3D-68A8-346A-7D6BDC70D9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6" name="直線コネクタ 8435">
                        <a:extLst>
                          <a:ext uri="{FF2B5EF4-FFF2-40B4-BE49-F238E27FC236}">
                            <a16:creationId xmlns:a16="http://schemas.microsoft.com/office/drawing/2014/main" id="{DC82E186-2278-2C33-4881-2F7FE028EF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37" name="直線コネクタ 8436">
                        <a:extLst>
                          <a:ext uri="{FF2B5EF4-FFF2-40B4-BE49-F238E27FC236}">
                            <a16:creationId xmlns:a16="http://schemas.microsoft.com/office/drawing/2014/main" id="{0E9BAF26-94FD-0412-32CD-067E5B3D91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1" name="グループ化 8350">
                    <a:extLst>
                      <a:ext uri="{FF2B5EF4-FFF2-40B4-BE49-F238E27FC236}">
                        <a16:creationId xmlns:a16="http://schemas.microsoft.com/office/drawing/2014/main" id="{D70113BD-0483-AAEA-ADF5-1553BFC57DE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8386" name="グループ化 8385">
                      <a:extLst>
                        <a:ext uri="{FF2B5EF4-FFF2-40B4-BE49-F238E27FC236}">
                          <a16:creationId xmlns:a16="http://schemas.microsoft.com/office/drawing/2014/main" id="{36A2B68F-36F6-9DDA-8331-D9A520CA54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404" name="直線コネクタ 8403">
                        <a:extLst>
                          <a:ext uri="{FF2B5EF4-FFF2-40B4-BE49-F238E27FC236}">
                            <a16:creationId xmlns:a16="http://schemas.microsoft.com/office/drawing/2014/main" id="{719F7875-72D3-F7EB-030D-A1030EAF0C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5" name="直線コネクタ 8404">
                        <a:extLst>
                          <a:ext uri="{FF2B5EF4-FFF2-40B4-BE49-F238E27FC236}">
                            <a16:creationId xmlns:a16="http://schemas.microsoft.com/office/drawing/2014/main" id="{73B0C76F-345C-1C4A-71E6-29623560B4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6" name="直線コネクタ 8405">
                        <a:extLst>
                          <a:ext uri="{FF2B5EF4-FFF2-40B4-BE49-F238E27FC236}">
                            <a16:creationId xmlns:a16="http://schemas.microsoft.com/office/drawing/2014/main" id="{0038E683-72E4-6212-9E45-53EB720ADE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7" name="直線コネクタ 8406">
                        <a:extLst>
                          <a:ext uri="{FF2B5EF4-FFF2-40B4-BE49-F238E27FC236}">
                            <a16:creationId xmlns:a16="http://schemas.microsoft.com/office/drawing/2014/main" id="{D46A1874-5F2A-0AF3-2393-136D4E5B98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8" name="直線コネクタ 8407">
                        <a:extLst>
                          <a:ext uri="{FF2B5EF4-FFF2-40B4-BE49-F238E27FC236}">
                            <a16:creationId xmlns:a16="http://schemas.microsoft.com/office/drawing/2014/main" id="{4CF5C6B4-64E9-4EF5-FAC8-0333D404E2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9" name="直線コネクタ 8408">
                        <a:extLst>
                          <a:ext uri="{FF2B5EF4-FFF2-40B4-BE49-F238E27FC236}">
                            <a16:creationId xmlns:a16="http://schemas.microsoft.com/office/drawing/2014/main" id="{83380D94-7325-CDC9-BCD0-76DA500BE5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0" name="直線コネクタ 8409">
                        <a:extLst>
                          <a:ext uri="{FF2B5EF4-FFF2-40B4-BE49-F238E27FC236}">
                            <a16:creationId xmlns:a16="http://schemas.microsoft.com/office/drawing/2014/main" id="{0626FA1D-26A8-6FBA-BC8F-340AF1702A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1" name="直線コネクタ 8410">
                        <a:extLst>
                          <a:ext uri="{FF2B5EF4-FFF2-40B4-BE49-F238E27FC236}">
                            <a16:creationId xmlns:a16="http://schemas.microsoft.com/office/drawing/2014/main" id="{974EF028-17C1-247C-4BCE-24C6D6750C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2" name="直線コネクタ 8411">
                        <a:extLst>
                          <a:ext uri="{FF2B5EF4-FFF2-40B4-BE49-F238E27FC236}">
                            <a16:creationId xmlns:a16="http://schemas.microsoft.com/office/drawing/2014/main" id="{AC8AD112-5015-A571-ADF8-1B39336D53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3" name="直線コネクタ 8412">
                        <a:extLst>
                          <a:ext uri="{FF2B5EF4-FFF2-40B4-BE49-F238E27FC236}">
                            <a16:creationId xmlns:a16="http://schemas.microsoft.com/office/drawing/2014/main" id="{98AAE041-80FE-6180-B18E-050FCEB024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4" name="直線コネクタ 8413">
                        <a:extLst>
                          <a:ext uri="{FF2B5EF4-FFF2-40B4-BE49-F238E27FC236}">
                            <a16:creationId xmlns:a16="http://schemas.microsoft.com/office/drawing/2014/main" id="{3216FEA5-819F-BF4F-AAE8-9DF0D98EF8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5" name="直線コネクタ 8414">
                        <a:extLst>
                          <a:ext uri="{FF2B5EF4-FFF2-40B4-BE49-F238E27FC236}">
                            <a16:creationId xmlns:a16="http://schemas.microsoft.com/office/drawing/2014/main" id="{4437DDB0-C450-8D58-C05B-543481EFBE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6" name="直線コネクタ 8415">
                        <a:extLst>
                          <a:ext uri="{FF2B5EF4-FFF2-40B4-BE49-F238E27FC236}">
                            <a16:creationId xmlns:a16="http://schemas.microsoft.com/office/drawing/2014/main" id="{DC014EC9-745D-97AB-1F91-93A1629038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7" name="直線コネクタ 8416">
                        <a:extLst>
                          <a:ext uri="{FF2B5EF4-FFF2-40B4-BE49-F238E27FC236}">
                            <a16:creationId xmlns:a16="http://schemas.microsoft.com/office/drawing/2014/main" id="{6149AFEE-FB1A-AA74-1A83-18B835A6DF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8" name="直線コネクタ 8417">
                        <a:extLst>
                          <a:ext uri="{FF2B5EF4-FFF2-40B4-BE49-F238E27FC236}">
                            <a16:creationId xmlns:a16="http://schemas.microsoft.com/office/drawing/2014/main" id="{CB138768-026A-B5CD-553C-91F64BB913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19" name="直線コネクタ 8418">
                        <a:extLst>
                          <a:ext uri="{FF2B5EF4-FFF2-40B4-BE49-F238E27FC236}">
                            <a16:creationId xmlns:a16="http://schemas.microsoft.com/office/drawing/2014/main" id="{EBD62B31-623E-7731-7F17-5974675212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8387" name="グループ化 8386">
                      <a:extLst>
                        <a:ext uri="{FF2B5EF4-FFF2-40B4-BE49-F238E27FC236}">
                          <a16:creationId xmlns:a16="http://schemas.microsoft.com/office/drawing/2014/main" id="{3500FF43-F2CF-D966-5FC3-33B97C1AA1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8388" name="直線コネクタ 8387">
                        <a:extLst>
                          <a:ext uri="{FF2B5EF4-FFF2-40B4-BE49-F238E27FC236}">
                            <a16:creationId xmlns:a16="http://schemas.microsoft.com/office/drawing/2014/main" id="{DF1BE2AD-99C7-6B66-990E-69E514180D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89" name="直線コネクタ 8388">
                        <a:extLst>
                          <a:ext uri="{FF2B5EF4-FFF2-40B4-BE49-F238E27FC236}">
                            <a16:creationId xmlns:a16="http://schemas.microsoft.com/office/drawing/2014/main" id="{F522EE32-16DE-2E6B-B2BA-6C74BD5A62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0" name="直線コネクタ 8389">
                        <a:extLst>
                          <a:ext uri="{FF2B5EF4-FFF2-40B4-BE49-F238E27FC236}">
                            <a16:creationId xmlns:a16="http://schemas.microsoft.com/office/drawing/2014/main" id="{D44DF88A-B201-0841-B11C-B4517AF9B7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1" name="直線コネクタ 8390">
                        <a:extLst>
                          <a:ext uri="{FF2B5EF4-FFF2-40B4-BE49-F238E27FC236}">
                            <a16:creationId xmlns:a16="http://schemas.microsoft.com/office/drawing/2014/main" id="{6F42523B-8DD6-CC89-DCA3-A26C9A0B411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2" name="直線コネクタ 8391">
                        <a:extLst>
                          <a:ext uri="{FF2B5EF4-FFF2-40B4-BE49-F238E27FC236}">
                            <a16:creationId xmlns:a16="http://schemas.microsoft.com/office/drawing/2014/main" id="{EB34FA1E-7C30-9C9D-29BF-793147BFE1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3" name="直線コネクタ 8392">
                        <a:extLst>
                          <a:ext uri="{FF2B5EF4-FFF2-40B4-BE49-F238E27FC236}">
                            <a16:creationId xmlns:a16="http://schemas.microsoft.com/office/drawing/2014/main" id="{88930099-1F3B-04A2-E964-74F200547D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4" name="直線コネクタ 8393">
                        <a:extLst>
                          <a:ext uri="{FF2B5EF4-FFF2-40B4-BE49-F238E27FC236}">
                            <a16:creationId xmlns:a16="http://schemas.microsoft.com/office/drawing/2014/main" id="{5C0C5A5E-CED1-5AE9-9777-6B14938628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5" name="直線コネクタ 8394">
                        <a:extLst>
                          <a:ext uri="{FF2B5EF4-FFF2-40B4-BE49-F238E27FC236}">
                            <a16:creationId xmlns:a16="http://schemas.microsoft.com/office/drawing/2014/main" id="{D7543CA3-090B-0EC0-BB56-22C242E7F6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6" name="直線コネクタ 8395">
                        <a:extLst>
                          <a:ext uri="{FF2B5EF4-FFF2-40B4-BE49-F238E27FC236}">
                            <a16:creationId xmlns:a16="http://schemas.microsoft.com/office/drawing/2014/main" id="{800B7559-9F41-5FD9-2542-ACD359A58C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7" name="直線コネクタ 8396">
                        <a:extLst>
                          <a:ext uri="{FF2B5EF4-FFF2-40B4-BE49-F238E27FC236}">
                            <a16:creationId xmlns:a16="http://schemas.microsoft.com/office/drawing/2014/main" id="{CC0581B7-75A8-96BD-5531-542BABEA8B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8" name="直線コネクタ 8397">
                        <a:extLst>
                          <a:ext uri="{FF2B5EF4-FFF2-40B4-BE49-F238E27FC236}">
                            <a16:creationId xmlns:a16="http://schemas.microsoft.com/office/drawing/2014/main" id="{EF60EF52-758E-1C4D-39AE-A1435AB18A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399" name="直線コネクタ 8398">
                        <a:extLst>
                          <a:ext uri="{FF2B5EF4-FFF2-40B4-BE49-F238E27FC236}">
                            <a16:creationId xmlns:a16="http://schemas.microsoft.com/office/drawing/2014/main" id="{094B71B6-95D0-C9BC-3A22-DB2AC9DB9F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0" name="直線コネクタ 8399">
                        <a:extLst>
                          <a:ext uri="{FF2B5EF4-FFF2-40B4-BE49-F238E27FC236}">
                            <a16:creationId xmlns:a16="http://schemas.microsoft.com/office/drawing/2014/main" id="{74F2DFA3-6709-436C-B6D4-BD1C601635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1" name="直線コネクタ 8400">
                        <a:extLst>
                          <a:ext uri="{FF2B5EF4-FFF2-40B4-BE49-F238E27FC236}">
                            <a16:creationId xmlns:a16="http://schemas.microsoft.com/office/drawing/2014/main" id="{8B9DF047-956A-916B-6F5D-B07BC6703B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2" name="直線コネクタ 8401">
                        <a:extLst>
                          <a:ext uri="{FF2B5EF4-FFF2-40B4-BE49-F238E27FC236}">
                            <a16:creationId xmlns:a16="http://schemas.microsoft.com/office/drawing/2014/main" id="{68CFE230-CEB9-722B-2A56-9067F02C7B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8403" name="直線コネクタ 8402">
                        <a:extLst>
                          <a:ext uri="{FF2B5EF4-FFF2-40B4-BE49-F238E27FC236}">
                            <a16:creationId xmlns:a16="http://schemas.microsoft.com/office/drawing/2014/main" id="{DC518260-6FF3-DD67-7F6D-F3396E866A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8352" name="グループ化 8351">
                    <a:extLst>
                      <a:ext uri="{FF2B5EF4-FFF2-40B4-BE49-F238E27FC236}">
                        <a16:creationId xmlns:a16="http://schemas.microsoft.com/office/drawing/2014/main" id="{76CE19A6-2857-44F6-7FBC-E06B8814EA83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70" name="直線コネクタ 8369">
                      <a:extLst>
                        <a:ext uri="{FF2B5EF4-FFF2-40B4-BE49-F238E27FC236}">
                          <a16:creationId xmlns:a16="http://schemas.microsoft.com/office/drawing/2014/main" id="{9A0FACA9-632D-5276-C502-76BD5B7D09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1" name="直線コネクタ 8370">
                      <a:extLst>
                        <a:ext uri="{FF2B5EF4-FFF2-40B4-BE49-F238E27FC236}">
                          <a16:creationId xmlns:a16="http://schemas.microsoft.com/office/drawing/2014/main" id="{F3DE0173-4E05-036F-8739-9DA7B647C20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2" name="直線コネクタ 8371">
                      <a:extLst>
                        <a:ext uri="{FF2B5EF4-FFF2-40B4-BE49-F238E27FC236}">
                          <a16:creationId xmlns:a16="http://schemas.microsoft.com/office/drawing/2014/main" id="{4AAA962E-441E-B677-CF8A-D6AE88CC787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3" name="直線コネクタ 8372">
                      <a:extLst>
                        <a:ext uri="{FF2B5EF4-FFF2-40B4-BE49-F238E27FC236}">
                          <a16:creationId xmlns:a16="http://schemas.microsoft.com/office/drawing/2014/main" id="{908DA9ED-7743-0BF4-D842-1159224927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4" name="直線コネクタ 8373">
                      <a:extLst>
                        <a:ext uri="{FF2B5EF4-FFF2-40B4-BE49-F238E27FC236}">
                          <a16:creationId xmlns:a16="http://schemas.microsoft.com/office/drawing/2014/main" id="{219D1942-78FA-7648-72A2-3465188C47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5" name="直線コネクタ 8374">
                      <a:extLst>
                        <a:ext uri="{FF2B5EF4-FFF2-40B4-BE49-F238E27FC236}">
                          <a16:creationId xmlns:a16="http://schemas.microsoft.com/office/drawing/2014/main" id="{412C147E-B650-3EE4-C4EB-070C5E3DDF9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6" name="直線コネクタ 8375">
                      <a:extLst>
                        <a:ext uri="{FF2B5EF4-FFF2-40B4-BE49-F238E27FC236}">
                          <a16:creationId xmlns:a16="http://schemas.microsoft.com/office/drawing/2014/main" id="{9956D973-2FF1-0CE2-C2B8-A0665BA8843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7" name="直線コネクタ 8376">
                      <a:extLst>
                        <a:ext uri="{FF2B5EF4-FFF2-40B4-BE49-F238E27FC236}">
                          <a16:creationId xmlns:a16="http://schemas.microsoft.com/office/drawing/2014/main" id="{C7D1A8C4-005D-0032-858E-EA37433C60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8" name="直線コネクタ 8377">
                      <a:extLst>
                        <a:ext uri="{FF2B5EF4-FFF2-40B4-BE49-F238E27FC236}">
                          <a16:creationId xmlns:a16="http://schemas.microsoft.com/office/drawing/2014/main" id="{E1B3B388-0454-2667-A698-4DE0D8E227A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9" name="直線コネクタ 8378">
                      <a:extLst>
                        <a:ext uri="{FF2B5EF4-FFF2-40B4-BE49-F238E27FC236}">
                          <a16:creationId xmlns:a16="http://schemas.microsoft.com/office/drawing/2014/main" id="{E872034F-6EAE-28E3-C9D8-8B58267DCD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0" name="直線コネクタ 8379">
                      <a:extLst>
                        <a:ext uri="{FF2B5EF4-FFF2-40B4-BE49-F238E27FC236}">
                          <a16:creationId xmlns:a16="http://schemas.microsoft.com/office/drawing/2014/main" id="{4554E613-4E38-1417-6554-9147207D41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1" name="直線コネクタ 8380">
                      <a:extLst>
                        <a:ext uri="{FF2B5EF4-FFF2-40B4-BE49-F238E27FC236}">
                          <a16:creationId xmlns:a16="http://schemas.microsoft.com/office/drawing/2014/main" id="{31F18CC3-6BE1-97EC-A31B-E80414DBBC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2" name="直線コネクタ 8381">
                      <a:extLst>
                        <a:ext uri="{FF2B5EF4-FFF2-40B4-BE49-F238E27FC236}">
                          <a16:creationId xmlns:a16="http://schemas.microsoft.com/office/drawing/2014/main" id="{3E2D1765-A37A-AFC0-7931-7EBC442EBD8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3" name="直線コネクタ 8382">
                      <a:extLst>
                        <a:ext uri="{FF2B5EF4-FFF2-40B4-BE49-F238E27FC236}">
                          <a16:creationId xmlns:a16="http://schemas.microsoft.com/office/drawing/2014/main" id="{F7AC2459-EFFA-F752-4C0C-E193F3CC54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4" name="直線コネクタ 8383">
                      <a:extLst>
                        <a:ext uri="{FF2B5EF4-FFF2-40B4-BE49-F238E27FC236}">
                          <a16:creationId xmlns:a16="http://schemas.microsoft.com/office/drawing/2014/main" id="{03A1E37F-2C27-92F3-9625-DAFD061A35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5" name="直線コネクタ 8384">
                      <a:extLst>
                        <a:ext uri="{FF2B5EF4-FFF2-40B4-BE49-F238E27FC236}">
                          <a16:creationId xmlns:a16="http://schemas.microsoft.com/office/drawing/2014/main" id="{60B8698E-E309-5DE5-EF67-0A17A23813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353" name="グループ化 8352">
                    <a:extLst>
                      <a:ext uri="{FF2B5EF4-FFF2-40B4-BE49-F238E27FC236}">
                        <a16:creationId xmlns:a16="http://schemas.microsoft.com/office/drawing/2014/main" id="{2A7A5424-6917-8A40-8FDF-DE1208C20092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8354" name="直線コネクタ 8353">
                      <a:extLst>
                        <a:ext uri="{FF2B5EF4-FFF2-40B4-BE49-F238E27FC236}">
                          <a16:creationId xmlns:a16="http://schemas.microsoft.com/office/drawing/2014/main" id="{6386DEFB-16F7-F194-E88C-E45177119F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5" name="直線コネクタ 8354">
                      <a:extLst>
                        <a:ext uri="{FF2B5EF4-FFF2-40B4-BE49-F238E27FC236}">
                          <a16:creationId xmlns:a16="http://schemas.microsoft.com/office/drawing/2014/main" id="{3FA4AC23-E69E-949A-2EB5-21C6384BEA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6" name="直線コネクタ 8355">
                      <a:extLst>
                        <a:ext uri="{FF2B5EF4-FFF2-40B4-BE49-F238E27FC236}">
                          <a16:creationId xmlns:a16="http://schemas.microsoft.com/office/drawing/2014/main" id="{58953445-6506-6D21-8711-A6B60E997C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7" name="直線コネクタ 8356">
                      <a:extLst>
                        <a:ext uri="{FF2B5EF4-FFF2-40B4-BE49-F238E27FC236}">
                          <a16:creationId xmlns:a16="http://schemas.microsoft.com/office/drawing/2014/main" id="{0E99216B-FBE0-3906-085C-C32D0CE03C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8" name="直線コネクタ 8357">
                      <a:extLst>
                        <a:ext uri="{FF2B5EF4-FFF2-40B4-BE49-F238E27FC236}">
                          <a16:creationId xmlns:a16="http://schemas.microsoft.com/office/drawing/2014/main" id="{690F5171-17CD-C8AC-328F-53405EB5D2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9" name="直線コネクタ 8358">
                      <a:extLst>
                        <a:ext uri="{FF2B5EF4-FFF2-40B4-BE49-F238E27FC236}">
                          <a16:creationId xmlns:a16="http://schemas.microsoft.com/office/drawing/2014/main" id="{700F497D-DB2C-824E-FAB5-F5DF799F804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0" name="直線コネクタ 8359">
                      <a:extLst>
                        <a:ext uri="{FF2B5EF4-FFF2-40B4-BE49-F238E27FC236}">
                          <a16:creationId xmlns:a16="http://schemas.microsoft.com/office/drawing/2014/main" id="{01D09A0C-A41D-E9FA-DCA2-28713A9663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1" name="直線コネクタ 8360">
                      <a:extLst>
                        <a:ext uri="{FF2B5EF4-FFF2-40B4-BE49-F238E27FC236}">
                          <a16:creationId xmlns:a16="http://schemas.microsoft.com/office/drawing/2014/main" id="{5D707D20-5D9D-A813-2C6C-9B52545FB3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2" name="直線コネクタ 8361">
                      <a:extLst>
                        <a:ext uri="{FF2B5EF4-FFF2-40B4-BE49-F238E27FC236}">
                          <a16:creationId xmlns:a16="http://schemas.microsoft.com/office/drawing/2014/main" id="{DC94A3C1-337B-93EE-6910-24825CFF9F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3" name="直線コネクタ 8362">
                      <a:extLst>
                        <a:ext uri="{FF2B5EF4-FFF2-40B4-BE49-F238E27FC236}">
                          <a16:creationId xmlns:a16="http://schemas.microsoft.com/office/drawing/2014/main" id="{34E2D4D2-6A55-A547-593F-8B1B8F1EE1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4" name="直線コネクタ 8363">
                      <a:extLst>
                        <a:ext uri="{FF2B5EF4-FFF2-40B4-BE49-F238E27FC236}">
                          <a16:creationId xmlns:a16="http://schemas.microsoft.com/office/drawing/2014/main" id="{FF7FDAF7-FF28-158E-58F8-2567B77948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5" name="直線コネクタ 8364">
                      <a:extLst>
                        <a:ext uri="{FF2B5EF4-FFF2-40B4-BE49-F238E27FC236}">
                          <a16:creationId xmlns:a16="http://schemas.microsoft.com/office/drawing/2014/main" id="{07CD172E-2D6F-5F6D-A897-AA2879E801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6" name="直線コネクタ 8365">
                      <a:extLst>
                        <a:ext uri="{FF2B5EF4-FFF2-40B4-BE49-F238E27FC236}">
                          <a16:creationId xmlns:a16="http://schemas.microsoft.com/office/drawing/2014/main" id="{EE137870-9CE2-1505-28FD-60F7045D05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7" name="直線コネクタ 8366">
                      <a:extLst>
                        <a:ext uri="{FF2B5EF4-FFF2-40B4-BE49-F238E27FC236}">
                          <a16:creationId xmlns:a16="http://schemas.microsoft.com/office/drawing/2014/main" id="{BC07B11A-B5E3-9407-8A18-865D374EF0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8" name="直線コネクタ 8367">
                      <a:extLst>
                        <a:ext uri="{FF2B5EF4-FFF2-40B4-BE49-F238E27FC236}">
                          <a16:creationId xmlns:a16="http://schemas.microsoft.com/office/drawing/2014/main" id="{43F35624-D0A8-505B-3389-4DC553284E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9" name="直線コネクタ 8368">
                      <a:extLst>
                        <a:ext uri="{FF2B5EF4-FFF2-40B4-BE49-F238E27FC236}">
                          <a16:creationId xmlns:a16="http://schemas.microsoft.com/office/drawing/2014/main" id="{76049BF9-B802-CD62-B864-DD335F4FEF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320" name="グループ化 8319">
                  <a:extLst>
                    <a:ext uri="{FF2B5EF4-FFF2-40B4-BE49-F238E27FC236}">
                      <a16:creationId xmlns:a16="http://schemas.microsoft.com/office/drawing/2014/main" id="{90BD45B1-9553-44AD-0B31-660FB66D72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42" name="直線コネクタ 8341">
                    <a:extLst>
                      <a:ext uri="{FF2B5EF4-FFF2-40B4-BE49-F238E27FC236}">
                        <a16:creationId xmlns:a16="http://schemas.microsoft.com/office/drawing/2014/main" id="{8DFFB9EB-ACA4-95E9-0308-B676EA217A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3" name="直線コネクタ 8342">
                    <a:extLst>
                      <a:ext uri="{FF2B5EF4-FFF2-40B4-BE49-F238E27FC236}">
                        <a16:creationId xmlns:a16="http://schemas.microsoft.com/office/drawing/2014/main" id="{C56B6597-AECD-FA71-199D-160A51E2D1C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4" name="直線コネクタ 8343">
                    <a:extLst>
                      <a:ext uri="{FF2B5EF4-FFF2-40B4-BE49-F238E27FC236}">
                        <a16:creationId xmlns:a16="http://schemas.microsoft.com/office/drawing/2014/main" id="{62CB0808-F913-C974-9C98-D95E97D4CF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5" name="直線コネクタ 8344">
                    <a:extLst>
                      <a:ext uri="{FF2B5EF4-FFF2-40B4-BE49-F238E27FC236}">
                        <a16:creationId xmlns:a16="http://schemas.microsoft.com/office/drawing/2014/main" id="{7C6477F7-4495-F4BE-F82F-0E9284EB52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6" name="直線コネクタ 8345">
                    <a:extLst>
                      <a:ext uri="{FF2B5EF4-FFF2-40B4-BE49-F238E27FC236}">
                        <a16:creationId xmlns:a16="http://schemas.microsoft.com/office/drawing/2014/main" id="{872651C8-D217-A000-A39B-94754D92A7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7" name="直線コネクタ 8346">
                    <a:extLst>
                      <a:ext uri="{FF2B5EF4-FFF2-40B4-BE49-F238E27FC236}">
                        <a16:creationId xmlns:a16="http://schemas.microsoft.com/office/drawing/2014/main" id="{819A2E5D-D73E-C462-B0F2-2BDA348567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1" name="グループ化 8320">
                  <a:extLst>
                    <a:ext uri="{FF2B5EF4-FFF2-40B4-BE49-F238E27FC236}">
                      <a16:creationId xmlns:a16="http://schemas.microsoft.com/office/drawing/2014/main" id="{865F7BA8-749C-E6E9-CB6C-ECC17F59A8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6" name="直線コネクタ 8335">
                    <a:extLst>
                      <a:ext uri="{FF2B5EF4-FFF2-40B4-BE49-F238E27FC236}">
                        <a16:creationId xmlns:a16="http://schemas.microsoft.com/office/drawing/2014/main" id="{38D39E48-FC41-013E-21EA-CC1D0CE680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7" name="直線コネクタ 8336">
                    <a:extLst>
                      <a:ext uri="{FF2B5EF4-FFF2-40B4-BE49-F238E27FC236}">
                        <a16:creationId xmlns:a16="http://schemas.microsoft.com/office/drawing/2014/main" id="{DF08A409-C085-EEEE-FBC5-23024AC322E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8" name="直線コネクタ 8337">
                    <a:extLst>
                      <a:ext uri="{FF2B5EF4-FFF2-40B4-BE49-F238E27FC236}">
                        <a16:creationId xmlns:a16="http://schemas.microsoft.com/office/drawing/2014/main" id="{1FF20446-23C6-1A43-FA36-16A2D29941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9" name="直線コネクタ 8338">
                    <a:extLst>
                      <a:ext uri="{FF2B5EF4-FFF2-40B4-BE49-F238E27FC236}">
                        <a16:creationId xmlns:a16="http://schemas.microsoft.com/office/drawing/2014/main" id="{49A06391-CD16-D9B3-CEF4-56FFA45A15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0" name="直線コネクタ 8339">
                    <a:extLst>
                      <a:ext uri="{FF2B5EF4-FFF2-40B4-BE49-F238E27FC236}">
                        <a16:creationId xmlns:a16="http://schemas.microsoft.com/office/drawing/2014/main" id="{F1E0D21C-945C-972C-03BD-213C008BA0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41" name="直線コネクタ 8340">
                    <a:extLst>
                      <a:ext uri="{FF2B5EF4-FFF2-40B4-BE49-F238E27FC236}">
                        <a16:creationId xmlns:a16="http://schemas.microsoft.com/office/drawing/2014/main" id="{9D8C49B9-E2F5-38E8-F50E-594AEBD15F1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2" name="グループ化 8321">
                  <a:extLst>
                    <a:ext uri="{FF2B5EF4-FFF2-40B4-BE49-F238E27FC236}">
                      <a16:creationId xmlns:a16="http://schemas.microsoft.com/office/drawing/2014/main" id="{655DE9A0-73E0-A8BF-0A46-6554514891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30" name="直線コネクタ 8329">
                    <a:extLst>
                      <a:ext uri="{FF2B5EF4-FFF2-40B4-BE49-F238E27FC236}">
                        <a16:creationId xmlns:a16="http://schemas.microsoft.com/office/drawing/2014/main" id="{54BD6654-4A14-36EC-6FE3-17661891DD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1" name="直線コネクタ 8330">
                    <a:extLst>
                      <a:ext uri="{FF2B5EF4-FFF2-40B4-BE49-F238E27FC236}">
                        <a16:creationId xmlns:a16="http://schemas.microsoft.com/office/drawing/2014/main" id="{D1CA24C3-2D07-0DBE-36F9-65528AED3F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2" name="直線コネクタ 8331">
                    <a:extLst>
                      <a:ext uri="{FF2B5EF4-FFF2-40B4-BE49-F238E27FC236}">
                        <a16:creationId xmlns:a16="http://schemas.microsoft.com/office/drawing/2014/main" id="{E1867949-F3A5-9419-58C3-AC98A26694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3" name="直線コネクタ 8332">
                    <a:extLst>
                      <a:ext uri="{FF2B5EF4-FFF2-40B4-BE49-F238E27FC236}">
                        <a16:creationId xmlns:a16="http://schemas.microsoft.com/office/drawing/2014/main" id="{567C44BB-A592-6A35-D8A1-A495A64594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4" name="直線コネクタ 8333">
                    <a:extLst>
                      <a:ext uri="{FF2B5EF4-FFF2-40B4-BE49-F238E27FC236}">
                        <a16:creationId xmlns:a16="http://schemas.microsoft.com/office/drawing/2014/main" id="{2CE3D1DE-2E3F-098B-38F6-BF38399F3C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35" name="直線コネクタ 8334">
                    <a:extLst>
                      <a:ext uri="{FF2B5EF4-FFF2-40B4-BE49-F238E27FC236}">
                        <a16:creationId xmlns:a16="http://schemas.microsoft.com/office/drawing/2014/main" id="{84A91106-DD0A-26D1-B977-55D3C7E093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323" name="グループ化 8322">
                  <a:extLst>
                    <a:ext uri="{FF2B5EF4-FFF2-40B4-BE49-F238E27FC236}">
                      <a16:creationId xmlns:a16="http://schemas.microsoft.com/office/drawing/2014/main" id="{3AE0E7D7-1C81-42D5-676D-23D4A25CF5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8324" name="直線コネクタ 8323">
                    <a:extLst>
                      <a:ext uri="{FF2B5EF4-FFF2-40B4-BE49-F238E27FC236}">
                        <a16:creationId xmlns:a16="http://schemas.microsoft.com/office/drawing/2014/main" id="{B0379387-6047-C9D2-4236-17BFBB50357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5" name="直線コネクタ 8324">
                    <a:extLst>
                      <a:ext uri="{FF2B5EF4-FFF2-40B4-BE49-F238E27FC236}">
                        <a16:creationId xmlns:a16="http://schemas.microsoft.com/office/drawing/2014/main" id="{95DBF240-07C4-AAB0-96AD-59D32459BC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6" name="直線コネクタ 8325">
                    <a:extLst>
                      <a:ext uri="{FF2B5EF4-FFF2-40B4-BE49-F238E27FC236}">
                        <a16:creationId xmlns:a16="http://schemas.microsoft.com/office/drawing/2014/main" id="{0161488D-F2E0-AC23-EF9E-59921ABEEF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7" name="直線コネクタ 8326">
                    <a:extLst>
                      <a:ext uri="{FF2B5EF4-FFF2-40B4-BE49-F238E27FC236}">
                        <a16:creationId xmlns:a16="http://schemas.microsoft.com/office/drawing/2014/main" id="{D1707381-2B19-7222-5DB7-134D8CEA78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8" name="直線コネクタ 8327">
                    <a:extLst>
                      <a:ext uri="{FF2B5EF4-FFF2-40B4-BE49-F238E27FC236}">
                        <a16:creationId xmlns:a16="http://schemas.microsoft.com/office/drawing/2014/main" id="{C0A64DF9-44B3-DBD9-842A-0E1C49D4E0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29" name="直線コネクタ 8328">
                    <a:extLst>
                      <a:ext uri="{FF2B5EF4-FFF2-40B4-BE49-F238E27FC236}">
                        <a16:creationId xmlns:a16="http://schemas.microsoft.com/office/drawing/2014/main" id="{D4CB12FC-5B24-CF87-C497-7C08E8525C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14506" name="テキスト ボックス 14505">
            <a:extLst>
              <a:ext uri="{FF2B5EF4-FFF2-40B4-BE49-F238E27FC236}">
                <a16:creationId xmlns:a16="http://schemas.microsoft.com/office/drawing/2014/main" id="{E0D57116-B7EE-D649-6645-F3A65D498DF3}"/>
              </a:ext>
            </a:extLst>
          </p:cNvPr>
          <p:cNvSpPr txBox="1"/>
          <p:nvPr/>
        </p:nvSpPr>
        <p:spPr>
          <a:xfrm>
            <a:off x="10197025" y="1734778"/>
            <a:ext cx="1349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Front-side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07" name="テキスト ボックス 14506">
            <a:extLst>
              <a:ext uri="{FF2B5EF4-FFF2-40B4-BE49-F238E27FC236}">
                <a16:creationId xmlns:a16="http://schemas.microsoft.com/office/drawing/2014/main" id="{4E57651B-8D3F-E651-E1B4-FB1786519BEF}"/>
              </a:ext>
            </a:extLst>
          </p:cNvPr>
          <p:cNvSpPr txBox="1"/>
          <p:nvPr/>
        </p:nvSpPr>
        <p:spPr>
          <a:xfrm>
            <a:off x="10197025" y="2921617"/>
            <a:ext cx="13171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Back-side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4520" name="テキスト ボックス 14519">
            <a:extLst>
              <a:ext uri="{FF2B5EF4-FFF2-40B4-BE49-F238E27FC236}">
                <a16:creationId xmlns:a16="http://schemas.microsoft.com/office/drawing/2014/main" id="{7A6AC4DF-C8B1-FE3E-BDDD-89E6276A527C}"/>
              </a:ext>
            </a:extLst>
          </p:cNvPr>
          <p:cNvSpPr txBox="1"/>
          <p:nvPr/>
        </p:nvSpPr>
        <p:spPr>
          <a:xfrm>
            <a:off x="3168478" y="3836846"/>
            <a:ext cx="1361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160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C3F83327-ACD0-7A6C-A848-550744786F5E}"/>
              </a:ext>
            </a:extLst>
          </p:cNvPr>
          <p:cNvGrpSpPr/>
          <p:nvPr/>
        </p:nvGrpSpPr>
        <p:grpSpPr>
          <a:xfrm>
            <a:off x="2576944" y="2569004"/>
            <a:ext cx="8715345" cy="380936"/>
            <a:chOff x="1542468" y="3429000"/>
            <a:chExt cx="10516993" cy="462792"/>
          </a:xfrm>
        </p:grpSpPr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FAF69B41-8EB0-B707-7B90-39B56F250377}"/>
                </a:ext>
              </a:extLst>
            </p:cNvPr>
            <p:cNvGrpSpPr/>
            <p:nvPr/>
          </p:nvGrpSpPr>
          <p:grpSpPr>
            <a:xfrm>
              <a:off x="1542468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14976" name="グループ化 14975">
                <a:extLst>
                  <a:ext uri="{FF2B5EF4-FFF2-40B4-BE49-F238E27FC236}">
                    <a16:creationId xmlns:a16="http://schemas.microsoft.com/office/drawing/2014/main" id="{8AEB8C6A-3FE6-F1BF-2D64-8AFA7859C38B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544" name="正方形/長方形 15543">
                  <a:extLst>
                    <a:ext uri="{FF2B5EF4-FFF2-40B4-BE49-F238E27FC236}">
                      <a16:creationId xmlns:a16="http://schemas.microsoft.com/office/drawing/2014/main" id="{E001CA9D-5E84-5AB4-CF3E-186534D06021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545" name="グループ化 15544">
                  <a:extLst>
                    <a:ext uri="{FF2B5EF4-FFF2-40B4-BE49-F238E27FC236}">
                      <a16:creationId xmlns:a16="http://schemas.microsoft.com/office/drawing/2014/main" id="{E3534C97-8197-65EE-D725-8DCD1F7EE3B3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574" name="グループ化 15573">
                    <a:extLst>
                      <a:ext uri="{FF2B5EF4-FFF2-40B4-BE49-F238E27FC236}">
                        <a16:creationId xmlns:a16="http://schemas.microsoft.com/office/drawing/2014/main" id="{B99FBCFF-7092-CE9C-2AD8-ADCD4FA25F84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714" name="正方形/長方形 15713">
                      <a:extLst>
                        <a:ext uri="{FF2B5EF4-FFF2-40B4-BE49-F238E27FC236}">
                          <a16:creationId xmlns:a16="http://schemas.microsoft.com/office/drawing/2014/main" id="{ADD50335-888A-192B-59A4-A0B4921A68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5" name="グループ化 15714">
                      <a:extLst>
                        <a:ext uri="{FF2B5EF4-FFF2-40B4-BE49-F238E27FC236}">
                          <a16:creationId xmlns:a16="http://schemas.microsoft.com/office/drawing/2014/main" id="{DB09C24E-0A58-231F-C154-1B8BCEC82F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30" name="正方形/長方形 15729">
                        <a:extLst>
                          <a:ext uri="{FF2B5EF4-FFF2-40B4-BE49-F238E27FC236}">
                            <a16:creationId xmlns:a16="http://schemas.microsoft.com/office/drawing/2014/main" id="{F64A33E3-7A1D-218B-D064-D8320F1E435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31" name="正方形/長方形 15730">
                        <a:extLst>
                          <a:ext uri="{FF2B5EF4-FFF2-40B4-BE49-F238E27FC236}">
                            <a16:creationId xmlns:a16="http://schemas.microsoft.com/office/drawing/2014/main" id="{F3B5811D-9E10-48EE-C7A8-0F8C7592DD1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716" name="グループ化 15715">
                      <a:extLst>
                        <a:ext uri="{FF2B5EF4-FFF2-40B4-BE49-F238E27FC236}">
                          <a16:creationId xmlns:a16="http://schemas.microsoft.com/office/drawing/2014/main" id="{BEF5A047-3B87-0DAD-6D78-45E415340A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726" name="正方形/長方形 15725">
                        <a:extLst>
                          <a:ext uri="{FF2B5EF4-FFF2-40B4-BE49-F238E27FC236}">
                            <a16:creationId xmlns:a16="http://schemas.microsoft.com/office/drawing/2014/main" id="{B42478C1-062D-A329-7DD8-3F54706C6CC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727" name="グループ化 15726">
                        <a:extLst>
                          <a:ext uri="{FF2B5EF4-FFF2-40B4-BE49-F238E27FC236}">
                            <a16:creationId xmlns:a16="http://schemas.microsoft.com/office/drawing/2014/main" id="{2A3057C1-84B4-4EE5-1BA7-48755D5CB8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728" name="正方形/長方形 15727">
                          <a:extLst>
                            <a:ext uri="{FF2B5EF4-FFF2-40B4-BE49-F238E27FC236}">
                              <a16:creationId xmlns:a16="http://schemas.microsoft.com/office/drawing/2014/main" id="{68C66537-137F-4A04-0D32-AD545B57C05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729" name="正方形/長方形 15728">
                          <a:extLst>
                            <a:ext uri="{FF2B5EF4-FFF2-40B4-BE49-F238E27FC236}">
                              <a16:creationId xmlns:a16="http://schemas.microsoft.com/office/drawing/2014/main" id="{8CF90100-F5CF-EFE4-1337-B25C5EE5298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717" name="正方形/長方形 15716">
                      <a:extLst>
                        <a:ext uri="{FF2B5EF4-FFF2-40B4-BE49-F238E27FC236}">
                          <a16:creationId xmlns:a16="http://schemas.microsoft.com/office/drawing/2014/main" id="{A83F6134-AC8B-E464-6571-089FCF0DB93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18" name="グループ化 15717">
                      <a:extLst>
                        <a:ext uri="{FF2B5EF4-FFF2-40B4-BE49-F238E27FC236}">
                          <a16:creationId xmlns:a16="http://schemas.microsoft.com/office/drawing/2014/main" id="{75A18886-B445-E5EA-FE12-E0AE34672C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4" name="正方形/長方形 15723">
                        <a:extLst>
                          <a:ext uri="{FF2B5EF4-FFF2-40B4-BE49-F238E27FC236}">
                            <a16:creationId xmlns:a16="http://schemas.microsoft.com/office/drawing/2014/main" id="{8BEF61B7-762B-120E-DC37-CEC21ACCE51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5" name="正方形/長方形 15724">
                        <a:extLst>
                          <a:ext uri="{FF2B5EF4-FFF2-40B4-BE49-F238E27FC236}">
                            <a16:creationId xmlns:a16="http://schemas.microsoft.com/office/drawing/2014/main" id="{6903D1BA-FBB5-49B4-059B-64A02F8A058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19" name="正方形/長方形 15718">
                      <a:extLst>
                        <a:ext uri="{FF2B5EF4-FFF2-40B4-BE49-F238E27FC236}">
                          <a16:creationId xmlns:a16="http://schemas.microsoft.com/office/drawing/2014/main" id="{A85DB6C2-2E0D-734D-B4C2-1523446E30D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720" name="グループ化 15719">
                      <a:extLst>
                        <a:ext uri="{FF2B5EF4-FFF2-40B4-BE49-F238E27FC236}">
                          <a16:creationId xmlns:a16="http://schemas.microsoft.com/office/drawing/2014/main" id="{583D7802-B050-DAF3-BBFD-27AF0707D5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722" name="正方形/長方形 15721">
                        <a:extLst>
                          <a:ext uri="{FF2B5EF4-FFF2-40B4-BE49-F238E27FC236}">
                            <a16:creationId xmlns:a16="http://schemas.microsoft.com/office/drawing/2014/main" id="{2B19401A-B61B-9120-A4D0-B42738177EB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723" name="正方形/長方形 15722">
                        <a:extLst>
                          <a:ext uri="{FF2B5EF4-FFF2-40B4-BE49-F238E27FC236}">
                            <a16:creationId xmlns:a16="http://schemas.microsoft.com/office/drawing/2014/main" id="{0D3DA614-601A-05EA-8A27-0DFF67B3741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721" name="正方形/長方形 15720">
                      <a:extLst>
                        <a:ext uri="{FF2B5EF4-FFF2-40B4-BE49-F238E27FC236}">
                          <a16:creationId xmlns:a16="http://schemas.microsoft.com/office/drawing/2014/main" id="{646703B4-7D9B-635C-600A-F9B5D03E52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575" name="グループ化 15574">
                    <a:extLst>
                      <a:ext uri="{FF2B5EF4-FFF2-40B4-BE49-F238E27FC236}">
                        <a16:creationId xmlns:a16="http://schemas.microsoft.com/office/drawing/2014/main" id="{E0DF5157-F950-8E1F-7BDA-6985D71DD657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80" name="グループ化 15679">
                      <a:extLst>
                        <a:ext uri="{FF2B5EF4-FFF2-40B4-BE49-F238E27FC236}">
                          <a16:creationId xmlns:a16="http://schemas.microsoft.com/office/drawing/2014/main" id="{65C11118-9CDE-006C-444C-B3681907F3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98" name="直線コネクタ 15697">
                        <a:extLst>
                          <a:ext uri="{FF2B5EF4-FFF2-40B4-BE49-F238E27FC236}">
                            <a16:creationId xmlns:a16="http://schemas.microsoft.com/office/drawing/2014/main" id="{E5C364A6-C049-836B-8761-30E115D997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9" name="直線コネクタ 15698">
                        <a:extLst>
                          <a:ext uri="{FF2B5EF4-FFF2-40B4-BE49-F238E27FC236}">
                            <a16:creationId xmlns:a16="http://schemas.microsoft.com/office/drawing/2014/main" id="{F75B08EE-164F-FEE1-D1A5-33EC59ACE3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0" name="直線コネクタ 15699">
                        <a:extLst>
                          <a:ext uri="{FF2B5EF4-FFF2-40B4-BE49-F238E27FC236}">
                            <a16:creationId xmlns:a16="http://schemas.microsoft.com/office/drawing/2014/main" id="{5B1035FF-6922-BECD-0CFE-C978B14FF0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1" name="直線コネクタ 15700">
                        <a:extLst>
                          <a:ext uri="{FF2B5EF4-FFF2-40B4-BE49-F238E27FC236}">
                            <a16:creationId xmlns:a16="http://schemas.microsoft.com/office/drawing/2014/main" id="{DE830C92-67B8-3313-BD55-E365F5D918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2" name="直線コネクタ 15701">
                        <a:extLst>
                          <a:ext uri="{FF2B5EF4-FFF2-40B4-BE49-F238E27FC236}">
                            <a16:creationId xmlns:a16="http://schemas.microsoft.com/office/drawing/2014/main" id="{EF639CCD-2391-7FC6-BF5F-A80ED2464E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3" name="直線コネクタ 15702">
                        <a:extLst>
                          <a:ext uri="{FF2B5EF4-FFF2-40B4-BE49-F238E27FC236}">
                            <a16:creationId xmlns:a16="http://schemas.microsoft.com/office/drawing/2014/main" id="{15C75B3E-F195-C82F-0640-1280E7D177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4" name="直線コネクタ 15703">
                        <a:extLst>
                          <a:ext uri="{FF2B5EF4-FFF2-40B4-BE49-F238E27FC236}">
                            <a16:creationId xmlns:a16="http://schemas.microsoft.com/office/drawing/2014/main" id="{0A31B45E-D07E-AAAE-DF51-0315728500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5" name="直線コネクタ 15704">
                        <a:extLst>
                          <a:ext uri="{FF2B5EF4-FFF2-40B4-BE49-F238E27FC236}">
                            <a16:creationId xmlns:a16="http://schemas.microsoft.com/office/drawing/2014/main" id="{68F264DD-CEEB-86A3-44F1-2ECD9CD66A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6" name="直線コネクタ 15705">
                        <a:extLst>
                          <a:ext uri="{FF2B5EF4-FFF2-40B4-BE49-F238E27FC236}">
                            <a16:creationId xmlns:a16="http://schemas.microsoft.com/office/drawing/2014/main" id="{BD486054-57DB-01D1-E675-A85868C079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7" name="直線コネクタ 15706">
                        <a:extLst>
                          <a:ext uri="{FF2B5EF4-FFF2-40B4-BE49-F238E27FC236}">
                            <a16:creationId xmlns:a16="http://schemas.microsoft.com/office/drawing/2014/main" id="{2F093055-1D82-B94B-DB9E-EA3344F6F5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8" name="直線コネクタ 15707">
                        <a:extLst>
                          <a:ext uri="{FF2B5EF4-FFF2-40B4-BE49-F238E27FC236}">
                            <a16:creationId xmlns:a16="http://schemas.microsoft.com/office/drawing/2014/main" id="{4CF7EDB6-6504-4F8B-5B51-2D50468DEC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9" name="直線コネクタ 15708">
                        <a:extLst>
                          <a:ext uri="{FF2B5EF4-FFF2-40B4-BE49-F238E27FC236}">
                            <a16:creationId xmlns:a16="http://schemas.microsoft.com/office/drawing/2014/main" id="{518D262B-F660-E3F7-34ED-3096B52D05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0" name="直線コネクタ 15709">
                        <a:extLst>
                          <a:ext uri="{FF2B5EF4-FFF2-40B4-BE49-F238E27FC236}">
                            <a16:creationId xmlns:a16="http://schemas.microsoft.com/office/drawing/2014/main" id="{A3BDD649-DA34-0D9A-4026-E165C96314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1" name="直線コネクタ 15710">
                        <a:extLst>
                          <a:ext uri="{FF2B5EF4-FFF2-40B4-BE49-F238E27FC236}">
                            <a16:creationId xmlns:a16="http://schemas.microsoft.com/office/drawing/2014/main" id="{AEE24158-D6FE-350A-30B1-E4484D578DA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2" name="直線コネクタ 15711">
                        <a:extLst>
                          <a:ext uri="{FF2B5EF4-FFF2-40B4-BE49-F238E27FC236}">
                            <a16:creationId xmlns:a16="http://schemas.microsoft.com/office/drawing/2014/main" id="{42061739-CD73-450B-AB2C-8A97FEC31C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13" name="直線コネクタ 15712">
                        <a:extLst>
                          <a:ext uri="{FF2B5EF4-FFF2-40B4-BE49-F238E27FC236}">
                            <a16:creationId xmlns:a16="http://schemas.microsoft.com/office/drawing/2014/main" id="{30E6F27A-8820-3F29-CEEB-D16A6AA6F5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81" name="グループ化 15680">
                      <a:extLst>
                        <a:ext uri="{FF2B5EF4-FFF2-40B4-BE49-F238E27FC236}">
                          <a16:creationId xmlns:a16="http://schemas.microsoft.com/office/drawing/2014/main" id="{0B8BAD58-B036-BE56-0FC5-F50535FF86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82" name="直線コネクタ 15681">
                        <a:extLst>
                          <a:ext uri="{FF2B5EF4-FFF2-40B4-BE49-F238E27FC236}">
                            <a16:creationId xmlns:a16="http://schemas.microsoft.com/office/drawing/2014/main" id="{B810B3E1-190B-CB31-CCBC-6651B5D2D6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3" name="直線コネクタ 15682">
                        <a:extLst>
                          <a:ext uri="{FF2B5EF4-FFF2-40B4-BE49-F238E27FC236}">
                            <a16:creationId xmlns:a16="http://schemas.microsoft.com/office/drawing/2014/main" id="{6B56A184-AF94-DC49-F712-4B91BFC4E1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4" name="直線コネクタ 15683">
                        <a:extLst>
                          <a:ext uri="{FF2B5EF4-FFF2-40B4-BE49-F238E27FC236}">
                            <a16:creationId xmlns:a16="http://schemas.microsoft.com/office/drawing/2014/main" id="{5B0D0B93-5555-0A8A-7831-294202FDD3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5" name="直線コネクタ 15684">
                        <a:extLst>
                          <a:ext uri="{FF2B5EF4-FFF2-40B4-BE49-F238E27FC236}">
                            <a16:creationId xmlns:a16="http://schemas.microsoft.com/office/drawing/2014/main" id="{ACE43AA0-0BA2-2AD7-B738-51EDFFD7B4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6" name="直線コネクタ 15685">
                        <a:extLst>
                          <a:ext uri="{FF2B5EF4-FFF2-40B4-BE49-F238E27FC236}">
                            <a16:creationId xmlns:a16="http://schemas.microsoft.com/office/drawing/2014/main" id="{1B4302A1-471F-E2F3-2A77-D7F6B48857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7" name="直線コネクタ 15686">
                        <a:extLst>
                          <a:ext uri="{FF2B5EF4-FFF2-40B4-BE49-F238E27FC236}">
                            <a16:creationId xmlns:a16="http://schemas.microsoft.com/office/drawing/2014/main" id="{E62F3DBA-8541-1D66-0EFF-926ED67425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8" name="直線コネクタ 15687">
                        <a:extLst>
                          <a:ext uri="{FF2B5EF4-FFF2-40B4-BE49-F238E27FC236}">
                            <a16:creationId xmlns:a16="http://schemas.microsoft.com/office/drawing/2014/main" id="{1C356968-0DCA-ABA4-288B-0D1030A544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9" name="直線コネクタ 15688">
                        <a:extLst>
                          <a:ext uri="{FF2B5EF4-FFF2-40B4-BE49-F238E27FC236}">
                            <a16:creationId xmlns:a16="http://schemas.microsoft.com/office/drawing/2014/main" id="{3EDF4F7D-EA99-EFA4-C61F-8207A47F60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0" name="直線コネクタ 15689">
                        <a:extLst>
                          <a:ext uri="{FF2B5EF4-FFF2-40B4-BE49-F238E27FC236}">
                            <a16:creationId xmlns:a16="http://schemas.microsoft.com/office/drawing/2014/main" id="{D945A07D-90B6-BE10-2C9A-1DD60DBC23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1" name="直線コネクタ 15690">
                        <a:extLst>
                          <a:ext uri="{FF2B5EF4-FFF2-40B4-BE49-F238E27FC236}">
                            <a16:creationId xmlns:a16="http://schemas.microsoft.com/office/drawing/2014/main" id="{0C63F2E7-C6CC-8276-07C5-5A826E8B50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2" name="直線コネクタ 15691">
                        <a:extLst>
                          <a:ext uri="{FF2B5EF4-FFF2-40B4-BE49-F238E27FC236}">
                            <a16:creationId xmlns:a16="http://schemas.microsoft.com/office/drawing/2014/main" id="{33B1E8ED-C578-C474-EC5C-599A4EDE12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3" name="直線コネクタ 15692">
                        <a:extLst>
                          <a:ext uri="{FF2B5EF4-FFF2-40B4-BE49-F238E27FC236}">
                            <a16:creationId xmlns:a16="http://schemas.microsoft.com/office/drawing/2014/main" id="{D3C3A270-0576-53CF-4133-E98B71B2A3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4" name="直線コネクタ 15693">
                        <a:extLst>
                          <a:ext uri="{FF2B5EF4-FFF2-40B4-BE49-F238E27FC236}">
                            <a16:creationId xmlns:a16="http://schemas.microsoft.com/office/drawing/2014/main" id="{4F6214DB-E809-2CF5-3901-84B34DD551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5" name="直線コネクタ 15694">
                        <a:extLst>
                          <a:ext uri="{FF2B5EF4-FFF2-40B4-BE49-F238E27FC236}">
                            <a16:creationId xmlns:a16="http://schemas.microsoft.com/office/drawing/2014/main" id="{C7731820-D4B7-B2E3-28F2-B8C0901647F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6" name="直線コネクタ 15695">
                        <a:extLst>
                          <a:ext uri="{FF2B5EF4-FFF2-40B4-BE49-F238E27FC236}">
                            <a16:creationId xmlns:a16="http://schemas.microsoft.com/office/drawing/2014/main" id="{33375A6E-3F84-FF01-D87D-620151807E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97" name="直線コネクタ 15696">
                        <a:extLst>
                          <a:ext uri="{FF2B5EF4-FFF2-40B4-BE49-F238E27FC236}">
                            <a16:creationId xmlns:a16="http://schemas.microsoft.com/office/drawing/2014/main" id="{C178CCD0-0DBC-A20F-3963-8B0FBBDAE4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6" name="グループ化 15575">
                    <a:extLst>
                      <a:ext uri="{FF2B5EF4-FFF2-40B4-BE49-F238E27FC236}">
                        <a16:creationId xmlns:a16="http://schemas.microsoft.com/office/drawing/2014/main" id="{1C39CC78-79AE-BEC3-97C4-3C5ABAA14709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46" name="グループ化 15645">
                      <a:extLst>
                        <a:ext uri="{FF2B5EF4-FFF2-40B4-BE49-F238E27FC236}">
                          <a16:creationId xmlns:a16="http://schemas.microsoft.com/office/drawing/2014/main" id="{C9E3BEE2-DF37-6005-5F6A-E7CF789F08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64" name="直線コネクタ 15663">
                        <a:extLst>
                          <a:ext uri="{FF2B5EF4-FFF2-40B4-BE49-F238E27FC236}">
                            <a16:creationId xmlns:a16="http://schemas.microsoft.com/office/drawing/2014/main" id="{C91320AE-0D78-091D-6FF9-A1C84736EB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5" name="直線コネクタ 15664">
                        <a:extLst>
                          <a:ext uri="{FF2B5EF4-FFF2-40B4-BE49-F238E27FC236}">
                            <a16:creationId xmlns:a16="http://schemas.microsoft.com/office/drawing/2014/main" id="{F299BE85-8CCC-59B5-A3DA-5704491CF0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6" name="直線コネクタ 15665">
                        <a:extLst>
                          <a:ext uri="{FF2B5EF4-FFF2-40B4-BE49-F238E27FC236}">
                            <a16:creationId xmlns:a16="http://schemas.microsoft.com/office/drawing/2014/main" id="{E1B059C9-9D99-03C5-3F40-33FF52F76E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7" name="直線コネクタ 15666">
                        <a:extLst>
                          <a:ext uri="{FF2B5EF4-FFF2-40B4-BE49-F238E27FC236}">
                            <a16:creationId xmlns:a16="http://schemas.microsoft.com/office/drawing/2014/main" id="{F14A1F95-70E6-3F10-E2F4-E485A86E10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8" name="直線コネクタ 15667">
                        <a:extLst>
                          <a:ext uri="{FF2B5EF4-FFF2-40B4-BE49-F238E27FC236}">
                            <a16:creationId xmlns:a16="http://schemas.microsoft.com/office/drawing/2014/main" id="{00EC537F-7AC2-F521-B03B-2B8F74C086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9" name="直線コネクタ 15668">
                        <a:extLst>
                          <a:ext uri="{FF2B5EF4-FFF2-40B4-BE49-F238E27FC236}">
                            <a16:creationId xmlns:a16="http://schemas.microsoft.com/office/drawing/2014/main" id="{F1F413EB-EF84-A3A6-1F0A-CD57FEDF8C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0" name="直線コネクタ 15669">
                        <a:extLst>
                          <a:ext uri="{FF2B5EF4-FFF2-40B4-BE49-F238E27FC236}">
                            <a16:creationId xmlns:a16="http://schemas.microsoft.com/office/drawing/2014/main" id="{24FD7EB5-6CE8-FB64-22DF-0E2575E901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1" name="直線コネクタ 15670">
                        <a:extLst>
                          <a:ext uri="{FF2B5EF4-FFF2-40B4-BE49-F238E27FC236}">
                            <a16:creationId xmlns:a16="http://schemas.microsoft.com/office/drawing/2014/main" id="{76F3C21A-B2F7-BBE0-3BF8-18B1D84BCE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2" name="直線コネクタ 15671">
                        <a:extLst>
                          <a:ext uri="{FF2B5EF4-FFF2-40B4-BE49-F238E27FC236}">
                            <a16:creationId xmlns:a16="http://schemas.microsoft.com/office/drawing/2014/main" id="{824FFC1D-4189-995B-5BCA-A8993217CB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3" name="直線コネクタ 15672">
                        <a:extLst>
                          <a:ext uri="{FF2B5EF4-FFF2-40B4-BE49-F238E27FC236}">
                            <a16:creationId xmlns:a16="http://schemas.microsoft.com/office/drawing/2014/main" id="{B9F225A1-9D55-4D73-45D2-0571BC9C7A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4" name="直線コネクタ 15673">
                        <a:extLst>
                          <a:ext uri="{FF2B5EF4-FFF2-40B4-BE49-F238E27FC236}">
                            <a16:creationId xmlns:a16="http://schemas.microsoft.com/office/drawing/2014/main" id="{28F44702-706A-4DFD-4C05-F454DA3C8E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5" name="直線コネクタ 15674">
                        <a:extLst>
                          <a:ext uri="{FF2B5EF4-FFF2-40B4-BE49-F238E27FC236}">
                            <a16:creationId xmlns:a16="http://schemas.microsoft.com/office/drawing/2014/main" id="{BC5E5320-1C1A-FC4A-8A64-2AF5A0AC2A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6" name="直線コネクタ 15675">
                        <a:extLst>
                          <a:ext uri="{FF2B5EF4-FFF2-40B4-BE49-F238E27FC236}">
                            <a16:creationId xmlns:a16="http://schemas.microsoft.com/office/drawing/2014/main" id="{31785129-F9ED-AE4E-6376-A9BEF8891A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7" name="直線コネクタ 15676">
                        <a:extLst>
                          <a:ext uri="{FF2B5EF4-FFF2-40B4-BE49-F238E27FC236}">
                            <a16:creationId xmlns:a16="http://schemas.microsoft.com/office/drawing/2014/main" id="{9565B02A-BBC1-8B31-910D-03799D75CB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8" name="直線コネクタ 15677">
                        <a:extLst>
                          <a:ext uri="{FF2B5EF4-FFF2-40B4-BE49-F238E27FC236}">
                            <a16:creationId xmlns:a16="http://schemas.microsoft.com/office/drawing/2014/main" id="{96092C66-D9FA-06C3-5865-635421F301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79" name="直線コネクタ 15678">
                        <a:extLst>
                          <a:ext uri="{FF2B5EF4-FFF2-40B4-BE49-F238E27FC236}">
                            <a16:creationId xmlns:a16="http://schemas.microsoft.com/office/drawing/2014/main" id="{79B510A5-8D09-7435-17C8-61500F84CA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7" name="グループ化 15646">
                      <a:extLst>
                        <a:ext uri="{FF2B5EF4-FFF2-40B4-BE49-F238E27FC236}">
                          <a16:creationId xmlns:a16="http://schemas.microsoft.com/office/drawing/2014/main" id="{CA413120-EAE4-D5A5-A4D4-E059039727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48" name="直線コネクタ 15647">
                        <a:extLst>
                          <a:ext uri="{FF2B5EF4-FFF2-40B4-BE49-F238E27FC236}">
                            <a16:creationId xmlns:a16="http://schemas.microsoft.com/office/drawing/2014/main" id="{135D6E1D-28DB-0F77-EF3B-88101A6779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9" name="直線コネクタ 15648">
                        <a:extLst>
                          <a:ext uri="{FF2B5EF4-FFF2-40B4-BE49-F238E27FC236}">
                            <a16:creationId xmlns:a16="http://schemas.microsoft.com/office/drawing/2014/main" id="{523A4231-22EB-6798-7482-6D44BD4A01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0" name="直線コネクタ 15649">
                        <a:extLst>
                          <a:ext uri="{FF2B5EF4-FFF2-40B4-BE49-F238E27FC236}">
                            <a16:creationId xmlns:a16="http://schemas.microsoft.com/office/drawing/2014/main" id="{A80FBBD1-B3CD-7C73-DE6F-97073B143C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1" name="直線コネクタ 15650">
                        <a:extLst>
                          <a:ext uri="{FF2B5EF4-FFF2-40B4-BE49-F238E27FC236}">
                            <a16:creationId xmlns:a16="http://schemas.microsoft.com/office/drawing/2014/main" id="{BAADDC7C-0412-C89D-967F-DC071656BAE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2" name="直線コネクタ 15651">
                        <a:extLst>
                          <a:ext uri="{FF2B5EF4-FFF2-40B4-BE49-F238E27FC236}">
                            <a16:creationId xmlns:a16="http://schemas.microsoft.com/office/drawing/2014/main" id="{EEBFD097-9E74-52C3-16A3-A1417284BA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3" name="直線コネクタ 15652">
                        <a:extLst>
                          <a:ext uri="{FF2B5EF4-FFF2-40B4-BE49-F238E27FC236}">
                            <a16:creationId xmlns:a16="http://schemas.microsoft.com/office/drawing/2014/main" id="{E6ACF82E-31AC-9259-58A7-3DB33723961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4" name="直線コネクタ 15653">
                        <a:extLst>
                          <a:ext uri="{FF2B5EF4-FFF2-40B4-BE49-F238E27FC236}">
                            <a16:creationId xmlns:a16="http://schemas.microsoft.com/office/drawing/2014/main" id="{35E340E6-B581-72A6-73A7-24969E3233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5" name="直線コネクタ 15654">
                        <a:extLst>
                          <a:ext uri="{FF2B5EF4-FFF2-40B4-BE49-F238E27FC236}">
                            <a16:creationId xmlns:a16="http://schemas.microsoft.com/office/drawing/2014/main" id="{E21A29F8-A67A-6779-1E2B-8A66DBCDB9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6" name="直線コネクタ 15655">
                        <a:extLst>
                          <a:ext uri="{FF2B5EF4-FFF2-40B4-BE49-F238E27FC236}">
                            <a16:creationId xmlns:a16="http://schemas.microsoft.com/office/drawing/2014/main" id="{24A05D7E-24F1-6C69-0196-D35E2582CC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7" name="直線コネクタ 15656">
                        <a:extLst>
                          <a:ext uri="{FF2B5EF4-FFF2-40B4-BE49-F238E27FC236}">
                            <a16:creationId xmlns:a16="http://schemas.microsoft.com/office/drawing/2014/main" id="{23D52D45-464C-984B-8C53-72EE086424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8" name="直線コネクタ 15657">
                        <a:extLst>
                          <a:ext uri="{FF2B5EF4-FFF2-40B4-BE49-F238E27FC236}">
                            <a16:creationId xmlns:a16="http://schemas.microsoft.com/office/drawing/2014/main" id="{B18C51DF-FADB-AFA9-D1C1-BA9A014A78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59" name="直線コネクタ 15658">
                        <a:extLst>
                          <a:ext uri="{FF2B5EF4-FFF2-40B4-BE49-F238E27FC236}">
                            <a16:creationId xmlns:a16="http://schemas.microsoft.com/office/drawing/2014/main" id="{CB3CCDDD-E3E2-2FE9-3EE3-EB6578C68C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0" name="直線コネクタ 15659">
                        <a:extLst>
                          <a:ext uri="{FF2B5EF4-FFF2-40B4-BE49-F238E27FC236}">
                            <a16:creationId xmlns:a16="http://schemas.microsoft.com/office/drawing/2014/main" id="{12766658-E7AA-C16E-DD0D-ED80369A4D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1" name="直線コネクタ 15660">
                        <a:extLst>
                          <a:ext uri="{FF2B5EF4-FFF2-40B4-BE49-F238E27FC236}">
                            <a16:creationId xmlns:a16="http://schemas.microsoft.com/office/drawing/2014/main" id="{E780FB63-4143-BD62-B744-860A0D55BB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2" name="直線コネクタ 15661">
                        <a:extLst>
                          <a:ext uri="{FF2B5EF4-FFF2-40B4-BE49-F238E27FC236}">
                            <a16:creationId xmlns:a16="http://schemas.microsoft.com/office/drawing/2014/main" id="{BF314917-2D3A-2031-29B2-4BC39F697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63" name="直線コネクタ 15662">
                        <a:extLst>
                          <a:ext uri="{FF2B5EF4-FFF2-40B4-BE49-F238E27FC236}">
                            <a16:creationId xmlns:a16="http://schemas.microsoft.com/office/drawing/2014/main" id="{2385A84B-DD02-E371-951C-DFDCB1141F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7" name="グループ化 15576">
                    <a:extLst>
                      <a:ext uri="{FF2B5EF4-FFF2-40B4-BE49-F238E27FC236}">
                        <a16:creationId xmlns:a16="http://schemas.microsoft.com/office/drawing/2014/main" id="{5F1FD8C8-12FE-19DD-F337-3B76C18DB46C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612" name="グループ化 15611">
                      <a:extLst>
                        <a:ext uri="{FF2B5EF4-FFF2-40B4-BE49-F238E27FC236}">
                          <a16:creationId xmlns:a16="http://schemas.microsoft.com/office/drawing/2014/main" id="{72A10B68-076C-26E3-695C-7341DE3038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30" name="直線コネクタ 15629">
                        <a:extLst>
                          <a:ext uri="{FF2B5EF4-FFF2-40B4-BE49-F238E27FC236}">
                            <a16:creationId xmlns:a16="http://schemas.microsoft.com/office/drawing/2014/main" id="{BBB520D8-53F9-A7AA-2FB4-D1DB3EF1FA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1" name="直線コネクタ 15630">
                        <a:extLst>
                          <a:ext uri="{FF2B5EF4-FFF2-40B4-BE49-F238E27FC236}">
                            <a16:creationId xmlns:a16="http://schemas.microsoft.com/office/drawing/2014/main" id="{DC7E7D77-1AC6-284D-389E-F74E8DD8C7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2" name="直線コネクタ 15631">
                        <a:extLst>
                          <a:ext uri="{FF2B5EF4-FFF2-40B4-BE49-F238E27FC236}">
                            <a16:creationId xmlns:a16="http://schemas.microsoft.com/office/drawing/2014/main" id="{3D861686-8C4F-0906-F477-9F69DBAC6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3" name="直線コネクタ 15632">
                        <a:extLst>
                          <a:ext uri="{FF2B5EF4-FFF2-40B4-BE49-F238E27FC236}">
                            <a16:creationId xmlns:a16="http://schemas.microsoft.com/office/drawing/2014/main" id="{C27F53B7-2B1F-7465-A9C4-334DB46882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4" name="直線コネクタ 15633">
                        <a:extLst>
                          <a:ext uri="{FF2B5EF4-FFF2-40B4-BE49-F238E27FC236}">
                            <a16:creationId xmlns:a16="http://schemas.microsoft.com/office/drawing/2014/main" id="{8FA64D2B-4C0A-68C3-6078-81391C96ED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5" name="直線コネクタ 15634">
                        <a:extLst>
                          <a:ext uri="{FF2B5EF4-FFF2-40B4-BE49-F238E27FC236}">
                            <a16:creationId xmlns:a16="http://schemas.microsoft.com/office/drawing/2014/main" id="{EC046185-B88C-C73B-681F-3F142EAA70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6" name="直線コネクタ 15635">
                        <a:extLst>
                          <a:ext uri="{FF2B5EF4-FFF2-40B4-BE49-F238E27FC236}">
                            <a16:creationId xmlns:a16="http://schemas.microsoft.com/office/drawing/2014/main" id="{E59C13D8-6F46-CA0F-95F0-CE687F48D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7" name="直線コネクタ 15636">
                        <a:extLst>
                          <a:ext uri="{FF2B5EF4-FFF2-40B4-BE49-F238E27FC236}">
                            <a16:creationId xmlns:a16="http://schemas.microsoft.com/office/drawing/2014/main" id="{E3B61D04-1618-2229-8CDA-B4CCD152C2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8" name="直線コネクタ 15637">
                        <a:extLst>
                          <a:ext uri="{FF2B5EF4-FFF2-40B4-BE49-F238E27FC236}">
                            <a16:creationId xmlns:a16="http://schemas.microsoft.com/office/drawing/2014/main" id="{2A88E7F3-5C8C-6245-EF10-3AC0CC3F73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39" name="直線コネクタ 15638">
                        <a:extLst>
                          <a:ext uri="{FF2B5EF4-FFF2-40B4-BE49-F238E27FC236}">
                            <a16:creationId xmlns:a16="http://schemas.microsoft.com/office/drawing/2014/main" id="{BDAECFB5-B7FA-CFD2-95F3-71E8858C50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0" name="直線コネクタ 15639">
                        <a:extLst>
                          <a:ext uri="{FF2B5EF4-FFF2-40B4-BE49-F238E27FC236}">
                            <a16:creationId xmlns:a16="http://schemas.microsoft.com/office/drawing/2014/main" id="{36640516-0459-4077-E5AD-43B7F85EEE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1" name="直線コネクタ 15640">
                        <a:extLst>
                          <a:ext uri="{FF2B5EF4-FFF2-40B4-BE49-F238E27FC236}">
                            <a16:creationId xmlns:a16="http://schemas.microsoft.com/office/drawing/2014/main" id="{83FBCB9A-1602-98FF-0169-0B0739BBFB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2" name="直線コネクタ 15641">
                        <a:extLst>
                          <a:ext uri="{FF2B5EF4-FFF2-40B4-BE49-F238E27FC236}">
                            <a16:creationId xmlns:a16="http://schemas.microsoft.com/office/drawing/2014/main" id="{0ED82563-2B3F-49B9-01C8-C6FCE512E5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3" name="直線コネクタ 15642">
                        <a:extLst>
                          <a:ext uri="{FF2B5EF4-FFF2-40B4-BE49-F238E27FC236}">
                            <a16:creationId xmlns:a16="http://schemas.microsoft.com/office/drawing/2014/main" id="{C590B98D-945B-45CB-9BFD-0A32E17E8B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4" name="直線コネクタ 15643">
                        <a:extLst>
                          <a:ext uri="{FF2B5EF4-FFF2-40B4-BE49-F238E27FC236}">
                            <a16:creationId xmlns:a16="http://schemas.microsoft.com/office/drawing/2014/main" id="{C72DD96A-F674-F06A-912D-355E3CCD67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45" name="直線コネクタ 15644">
                        <a:extLst>
                          <a:ext uri="{FF2B5EF4-FFF2-40B4-BE49-F238E27FC236}">
                            <a16:creationId xmlns:a16="http://schemas.microsoft.com/office/drawing/2014/main" id="{30B83B6B-AEF4-557A-1E90-077939F705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3" name="グループ化 15612">
                      <a:extLst>
                        <a:ext uri="{FF2B5EF4-FFF2-40B4-BE49-F238E27FC236}">
                          <a16:creationId xmlns:a16="http://schemas.microsoft.com/office/drawing/2014/main" id="{5F6E2234-AFAE-2C70-71BC-F75F51031D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614" name="直線コネクタ 15613">
                        <a:extLst>
                          <a:ext uri="{FF2B5EF4-FFF2-40B4-BE49-F238E27FC236}">
                            <a16:creationId xmlns:a16="http://schemas.microsoft.com/office/drawing/2014/main" id="{AB423FA5-8031-9DEA-0BFF-DC7CCAFE05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5" name="直線コネクタ 15614">
                        <a:extLst>
                          <a:ext uri="{FF2B5EF4-FFF2-40B4-BE49-F238E27FC236}">
                            <a16:creationId xmlns:a16="http://schemas.microsoft.com/office/drawing/2014/main" id="{B70459AC-C272-78A7-894D-C8128FA077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6" name="直線コネクタ 15615">
                        <a:extLst>
                          <a:ext uri="{FF2B5EF4-FFF2-40B4-BE49-F238E27FC236}">
                            <a16:creationId xmlns:a16="http://schemas.microsoft.com/office/drawing/2014/main" id="{DE55B60F-F61C-2393-FE52-A8B82E3496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7" name="直線コネクタ 15616">
                        <a:extLst>
                          <a:ext uri="{FF2B5EF4-FFF2-40B4-BE49-F238E27FC236}">
                            <a16:creationId xmlns:a16="http://schemas.microsoft.com/office/drawing/2014/main" id="{4142838F-41BD-EBD1-969A-F3A9A7A5F6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8" name="直線コネクタ 15617">
                        <a:extLst>
                          <a:ext uri="{FF2B5EF4-FFF2-40B4-BE49-F238E27FC236}">
                            <a16:creationId xmlns:a16="http://schemas.microsoft.com/office/drawing/2014/main" id="{7F653D98-A18B-CB80-B656-05B53DC89B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19" name="直線コネクタ 15618">
                        <a:extLst>
                          <a:ext uri="{FF2B5EF4-FFF2-40B4-BE49-F238E27FC236}">
                            <a16:creationId xmlns:a16="http://schemas.microsoft.com/office/drawing/2014/main" id="{1AA55343-EFF0-46A4-C967-00964D596F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0" name="直線コネクタ 15619">
                        <a:extLst>
                          <a:ext uri="{FF2B5EF4-FFF2-40B4-BE49-F238E27FC236}">
                            <a16:creationId xmlns:a16="http://schemas.microsoft.com/office/drawing/2014/main" id="{C44FA6D9-968A-9B0D-DC9B-A1B2ED8574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1" name="直線コネクタ 15620">
                        <a:extLst>
                          <a:ext uri="{FF2B5EF4-FFF2-40B4-BE49-F238E27FC236}">
                            <a16:creationId xmlns:a16="http://schemas.microsoft.com/office/drawing/2014/main" id="{EED6AE0B-27B6-019D-7185-B4244DDF24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2" name="直線コネクタ 15621">
                        <a:extLst>
                          <a:ext uri="{FF2B5EF4-FFF2-40B4-BE49-F238E27FC236}">
                            <a16:creationId xmlns:a16="http://schemas.microsoft.com/office/drawing/2014/main" id="{C2BBA526-963F-1E5D-B071-D678A769215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3" name="直線コネクタ 15622">
                        <a:extLst>
                          <a:ext uri="{FF2B5EF4-FFF2-40B4-BE49-F238E27FC236}">
                            <a16:creationId xmlns:a16="http://schemas.microsoft.com/office/drawing/2014/main" id="{D672F97F-4FD8-843F-4AEF-53EA188DD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4" name="直線コネクタ 15623">
                        <a:extLst>
                          <a:ext uri="{FF2B5EF4-FFF2-40B4-BE49-F238E27FC236}">
                            <a16:creationId xmlns:a16="http://schemas.microsoft.com/office/drawing/2014/main" id="{7F5C1A66-0308-F991-0F1A-D9C0EAE67A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5" name="直線コネクタ 15624">
                        <a:extLst>
                          <a:ext uri="{FF2B5EF4-FFF2-40B4-BE49-F238E27FC236}">
                            <a16:creationId xmlns:a16="http://schemas.microsoft.com/office/drawing/2014/main" id="{9E632A5B-B9F3-D94F-CE28-8397C29AAC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6" name="直線コネクタ 15625">
                        <a:extLst>
                          <a:ext uri="{FF2B5EF4-FFF2-40B4-BE49-F238E27FC236}">
                            <a16:creationId xmlns:a16="http://schemas.microsoft.com/office/drawing/2014/main" id="{0B8BD81C-75CA-F85A-525A-22C6DB9ADA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7" name="直線コネクタ 15626">
                        <a:extLst>
                          <a:ext uri="{FF2B5EF4-FFF2-40B4-BE49-F238E27FC236}">
                            <a16:creationId xmlns:a16="http://schemas.microsoft.com/office/drawing/2014/main" id="{5853EA75-3EF0-EF3A-3AFD-5C069E2C0C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8" name="直線コネクタ 15627">
                        <a:extLst>
                          <a:ext uri="{FF2B5EF4-FFF2-40B4-BE49-F238E27FC236}">
                            <a16:creationId xmlns:a16="http://schemas.microsoft.com/office/drawing/2014/main" id="{DD0DEED6-28BA-06B0-247F-5700DA79E9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29" name="直線コネクタ 15628">
                        <a:extLst>
                          <a:ext uri="{FF2B5EF4-FFF2-40B4-BE49-F238E27FC236}">
                            <a16:creationId xmlns:a16="http://schemas.microsoft.com/office/drawing/2014/main" id="{8A71C894-6CEA-2CD0-B02B-60590B70D0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578" name="グループ化 15577">
                    <a:extLst>
                      <a:ext uri="{FF2B5EF4-FFF2-40B4-BE49-F238E27FC236}">
                        <a16:creationId xmlns:a16="http://schemas.microsoft.com/office/drawing/2014/main" id="{55B82DD6-39AD-EE2B-5AA0-C1BD04627992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96" name="直線コネクタ 15595">
                      <a:extLst>
                        <a:ext uri="{FF2B5EF4-FFF2-40B4-BE49-F238E27FC236}">
                          <a16:creationId xmlns:a16="http://schemas.microsoft.com/office/drawing/2014/main" id="{DF4BB641-8F08-CF1B-5B5D-2464A92266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7" name="直線コネクタ 15596">
                      <a:extLst>
                        <a:ext uri="{FF2B5EF4-FFF2-40B4-BE49-F238E27FC236}">
                          <a16:creationId xmlns:a16="http://schemas.microsoft.com/office/drawing/2014/main" id="{D3100B99-E88A-F5CC-672A-D07DCEF057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8" name="直線コネクタ 15597">
                      <a:extLst>
                        <a:ext uri="{FF2B5EF4-FFF2-40B4-BE49-F238E27FC236}">
                          <a16:creationId xmlns:a16="http://schemas.microsoft.com/office/drawing/2014/main" id="{D766D248-A4F0-E4C9-83AC-17EC3C0183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9" name="直線コネクタ 15598">
                      <a:extLst>
                        <a:ext uri="{FF2B5EF4-FFF2-40B4-BE49-F238E27FC236}">
                          <a16:creationId xmlns:a16="http://schemas.microsoft.com/office/drawing/2014/main" id="{F47204D1-4264-AAFC-C719-7FD23E682B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0" name="直線コネクタ 15599">
                      <a:extLst>
                        <a:ext uri="{FF2B5EF4-FFF2-40B4-BE49-F238E27FC236}">
                          <a16:creationId xmlns:a16="http://schemas.microsoft.com/office/drawing/2014/main" id="{08082F5D-93BE-BF73-DD53-701D3D12CE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1" name="直線コネクタ 15600">
                      <a:extLst>
                        <a:ext uri="{FF2B5EF4-FFF2-40B4-BE49-F238E27FC236}">
                          <a16:creationId xmlns:a16="http://schemas.microsoft.com/office/drawing/2014/main" id="{6741A4F0-05F1-FA3F-1E9B-FE01BD9949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2" name="直線コネクタ 15601">
                      <a:extLst>
                        <a:ext uri="{FF2B5EF4-FFF2-40B4-BE49-F238E27FC236}">
                          <a16:creationId xmlns:a16="http://schemas.microsoft.com/office/drawing/2014/main" id="{6AB3EFF3-6E5B-C9D7-92F1-71B85D4DF42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3" name="直線コネクタ 15602">
                      <a:extLst>
                        <a:ext uri="{FF2B5EF4-FFF2-40B4-BE49-F238E27FC236}">
                          <a16:creationId xmlns:a16="http://schemas.microsoft.com/office/drawing/2014/main" id="{FC7FC07E-6DF9-0176-2754-1DC4FD824F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4" name="直線コネクタ 15603">
                      <a:extLst>
                        <a:ext uri="{FF2B5EF4-FFF2-40B4-BE49-F238E27FC236}">
                          <a16:creationId xmlns:a16="http://schemas.microsoft.com/office/drawing/2014/main" id="{4412C9F7-FC2C-1D2D-AC96-C7D21247AE1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5" name="直線コネクタ 15604">
                      <a:extLst>
                        <a:ext uri="{FF2B5EF4-FFF2-40B4-BE49-F238E27FC236}">
                          <a16:creationId xmlns:a16="http://schemas.microsoft.com/office/drawing/2014/main" id="{B8E9F60C-1AE3-1614-5EBB-934BCBB11CF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6" name="直線コネクタ 15605">
                      <a:extLst>
                        <a:ext uri="{FF2B5EF4-FFF2-40B4-BE49-F238E27FC236}">
                          <a16:creationId xmlns:a16="http://schemas.microsoft.com/office/drawing/2014/main" id="{77E03EDC-4CAD-2ADD-7DC2-2BAD312F157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7" name="直線コネクタ 15606">
                      <a:extLst>
                        <a:ext uri="{FF2B5EF4-FFF2-40B4-BE49-F238E27FC236}">
                          <a16:creationId xmlns:a16="http://schemas.microsoft.com/office/drawing/2014/main" id="{823FF53B-C459-BB2D-5DE0-81148395AD4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8" name="直線コネクタ 15607">
                      <a:extLst>
                        <a:ext uri="{FF2B5EF4-FFF2-40B4-BE49-F238E27FC236}">
                          <a16:creationId xmlns:a16="http://schemas.microsoft.com/office/drawing/2014/main" id="{D6591744-290F-EE94-B66A-CCF9456987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9" name="直線コネクタ 15608">
                      <a:extLst>
                        <a:ext uri="{FF2B5EF4-FFF2-40B4-BE49-F238E27FC236}">
                          <a16:creationId xmlns:a16="http://schemas.microsoft.com/office/drawing/2014/main" id="{385FB3D0-F9C1-1658-53D3-846F9ADE78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0" name="直線コネクタ 15609">
                      <a:extLst>
                        <a:ext uri="{FF2B5EF4-FFF2-40B4-BE49-F238E27FC236}">
                          <a16:creationId xmlns:a16="http://schemas.microsoft.com/office/drawing/2014/main" id="{98EB2E72-5B26-D320-EA54-B4235486CB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1" name="直線コネクタ 15610">
                      <a:extLst>
                        <a:ext uri="{FF2B5EF4-FFF2-40B4-BE49-F238E27FC236}">
                          <a16:creationId xmlns:a16="http://schemas.microsoft.com/office/drawing/2014/main" id="{0E9EB436-ED4E-3F56-653E-A1EC13368A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579" name="グループ化 15578">
                    <a:extLst>
                      <a:ext uri="{FF2B5EF4-FFF2-40B4-BE49-F238E27FC236}">
                        <a16:creationId xmlns:a16="http://schemas.microsoft.com/office/drawing/2014/main" id="{7E71CC34-A75E-A65E-F955-893E12ACBCB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580" name="直線コネクタ 15579">
                      <a:extLst>
                        <a:ext uri="{FF2B5EF4-FFF2-40B4-BE49-F238E27FC236}">
                          <a16:creationId xmlns:a16="http://schemas.microsoft.com/office/drawing/2014/main" id="{8BDCCDD6-0CAA-49AD-9223-DAE615F965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1" name="直線コネクタ 15580">
                      <a:extLst>
                        <a:ext uri="{FF2B5EF4-FFF2-40B4-BE49-F238E27FC236}">
                          <a16:creationId xmlns:a16="http://schemas.microsoft.com/office/drawing/2014/main" id="{4B88CFF7-7439-1472-7EC1-BAECB9E2C54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2" name="直線コネクタ 15581">
                      <a:extLst>
                        <a:ext uri="{FF2B5EF4-FFF2-40B4-BE49-F238E27FC236}">
                          <a16:creationId xmlns:a16="http://schemas.microsoft.com/office/drawing/2014/main" id="{9EF4A1E7-1481-2C84-D1FB-1E3D67C9F1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3" name="直線コネクタ 15582">
                      <a:extLst>
                        <a:ext uri="{FF2B5EF4-FFF2-40B4-BE49-F238E27FC236}">
                          <a16:creationId xmlns:a16="http://schemas.microsoft.com/office/drawing/2014/main" id="{D1FD5B27-0E25-E8D4-92EA-D4DAE7FB10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4" name="直線コネクタ 15583">
                      <a:extLst>
                        <a:ext uri="{FF2B5EF4-FFF2-40B4-BE49-F238E27FC236}">
                          <a16:creationId xmlns:a16="http://schemas.microsoft.com/office/drawing/2014/main" id="{A82920E7-EF09-C5E9-6C92-8D4C6EDD24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5" name="直線コネクタ 15584">
                      <a:extLst>
                        <a:ext uri="{FF2B5EF4-FFF2-40B4-BE49-F238E27FC236}">
                          <a16:creationId xmlns:a16="http://schemas.microsoft.com/office/drawing/2014/main" id="{67478718-131C-E830-1682-C834165A9FE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6" name="直線コネクタ 15585">
                      <a:extLst>
                        <a:ext uri="{FF2B5EF4-FFF2-40B4-BE49-F238E27FC236}">
                          <a16:creationId xmlns:a16="http://schemas.microsoft.com/office/drawing/2014/main" id="{49DE8237-6EB3-0528-CB8F-1845962696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7" name="直線コネクタ 15586">
                      <a:extLst>
                        <a:ext uri="{FF2B5EF4-FFF2-40B4-BE49-F238E27FC236}">
                          <a16:creationId xmlns:a16="http://schemas.microsoft.com/office/drawing/2014/main" id="{288DE5F3-71CA-B75B-F964-6FE889BE4B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8" name="直線コネクタ 15587">
                      <a:extLst>
                        <a:ext uri="{FF2B5EF4-FFF2-40B4-BE49-F238E27FC236}">
                          <a16:creationId xmlns:a16="http://schemas.microsoft.com/office/drawing/2014/main" id="{3D6FEA11-FA1D-083D-B187-F35F59E2AA8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9" name="直線コネクタ 15588">
                      <a:extLst>
                        <a:ext uri="{FF2B5EF4-FFF2-40B4-BE49-F238E27FC236}">
                          <a16:creationId xmlns:a16="http://schemas.microsoft.com/office/drawing/2014/main" id="{6AC80D82-2941-C18C-B316-72F518A4E7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0" name="直線コネクタ 15589">
                      <a:extLst>
                        <a:ext uri="{FF2B5EF4-FFF2-40B4-BE49-F238E27FC236}">
                          <a16:creationId xmlns:a16="http://schemas.microsoft.com/office/drawing/2014/main" id="{307B07C0-3CAD-A300-1887-F699C2C713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1" name="直線コネクタ 15590">
                      <a:extLst>
                        <a:ext uri="{FF2B5EF4-FFF2-40B4-BE49-F238E27FC236}">
                          <a16:creationId xmlns:a16="http://schemas.microsoft.com/office/drawing/2014/main" id="{5CCACBA8-936E-5EE5-1EF7-E2D6AD71CE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2" name="直線コネクタ 15591">
                      <a:extLst>
                        <a:ext uri="{FF2B5EF4-FFF2-40B4-BE49-F238E27FC236}">
                          <a16:creationId xmlns:a16="http://schemas.microsoft.com/office/drawing/2014/main" id="{EB4F2953-2AB6-3694-7E39-AD491FA1C6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3" name="直線コネクタ 15592">
                      <a:extLst>
                        <a:ext uri="{FF2B5EF4-FFF2-40B4-BE49-F238E27FC236}">
                          <a16:creationId xmlns:a16="http://schemas.microsoft.com/office/drawing/2014/main" id="{F765519F-9344-361B-EFB6-67A4266BD0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4" name="直線コネクタ 15593">
                      <a:extLst>
                        <a:ext uri="{FF2B5EF4-FFF2-40B4-BE49-F238E27FC236}">
                          <a16:creationId xmlns:a16="http://schemas.microsoft.com/office/drawing/2014/main" id="{E378ACE8-1B76-9AF0-18FF-8F5FA227A5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5" name="直線コネクタ 15594">
                      <a:extLst>
                        <a:ext uri="{FF2B5EF4-FFF2-40B4-BE49-F238E27FC236}">
                          <a16:creationId xmlns:a16="http://schemas.microsoft.com/office/drawing/2014/main" id="{518A52D3-C02A-8EF2-5D5E-9D62C0C091D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546" name="グループ化 15545">
                  <a:extLst>
                    <a:ext uri="{FF2B5EF4-FFF2-40B4-BE49-F238E27FC236}">
                      <a16:creationId xmlns:a16="http://schemas.microsoft.com/office/drawing/2014/main" id="{B212B045-C4D9-1431-19D0-9223AF6AC1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8" name="直線コネクタ 15567">
                    <a:extLst>
                      <a:ext uri="{FF2B5EF4-FFF2-40B4-BE49-F238E27FC236}">
                        <a16:creationId xmlns:a16="http://schemas.microsoft.com/office/drawing/2014/main" id="{BD6B4040-3D24-7559-3C08-4B658DBB48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9" name="直線コネクタ 15568">
                    <a:extLst>
                      <a:ext uri="{FF2B5EF4-FFF2-40B4-BE49-F238E27FC236}">
                        <a16:creationId xmlns:a16="http://schemas.microsoft.com/office/drawing/2014/main" id="{A03B57E1-F162-0057-FD23-27B5475328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0" name="直線コネクタ 15569">
                    <a:extLst>
                      <a:ext uri="{FF2B5EF4-FFF2-40B4-BE49-F238E27FC236}">
                        <a16:creationId xmlns:a16="http://schemas.microsoft.com/office/drawing/2014/main" id="{F3B33386-DE01-DDE3-FD4E-49DC5D2787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1" name="直線コネクタ 15570">
                    <a:extLst>
                      <a:ext uri="{FF2B5EF4-FFF2-40B4-BE49-F238E27FC236}">
                        <a16:creationId xmlns:a16="http://schemas.microsoft.com/office/drawing/2014/main" id="{E98784E9-C4F2-A221-790F-E24914967F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2" name="直線コネクタ 15571">
                    <a:extLst>
                      <a:ext uri="{FF2B5EF4-FFF2-40B4-BE49-F238E27FC236}">
                        <a16:creationId xmlns:a16="http://schemas.microsoft.com/office/drawing/2014/main" id="{79286DC8-12D6-C367-EF29-D75865B591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73" name="直線コネクタ 15572">
                    <a:extLst>
                      <a:ext uri="{FF2B5EF4-FFF2-40B4-BE49-F238E27FC236}">
                        <a16:creationId xmlns:a16="http://schemas.microsoft.com/office/drawing/2014/main" id="{89F5C6BA-8DA7-94AF-3321-D1AECFDE40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7" name="グループ化 15546">
                  <a:extLst>
                    <a:ext uri="{FF2B5EF4-FFF2-40B4-BE49-F238E27FC236}">
                      <a16:creationId xmlns:a16="http://schemas.microsoft.com/office/drawing/2014/main" id="{633D7B08-BB38-F45B-B217-E023E1215E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62" name="直線コネクタ 15561">
                    <a:extLst>
                      <a:ext uri="{FF2B5EF4-FFF2-40B4-BE49-F238E27FC236}">
                        <a16:creationId xmlns:a16="http://schemas.microsoft.com/office/drawing/2014/main" id="{F5FB6F07-7543-FF14-32F2-E76ECD007E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3" name="直線コネクタ 15562">
                    <a:extLst>
                      <a:ext uri="{FF2B5EF4-FFF2-40B4-BE49-F238E27FC236}">
                        <a16:creationId xmlns:a16="http://schemas.microsoft.com/office/drawing/2014/main" id="{9B31C9C3-907F-C112-72E3-0A9C84A78D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4" name="直線コネクタ 15563">
                    <a:extLst>
                      <a:ext uri="{FF2B5EF4-FFF2-40B4-BE49-F238E27FC236}">
                        <a16:creationId xmlns:a16="http://schemas.microsoft.com/office/drawing/2014/main" id="{9C092DC2-5C5F-FB8A-2398-B3EA51FC9A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5" name="直線コネクタ 15564">
                    <a:extLst>
                      <a:ext uri="{FF2B5EF4-FFF2-40B4-BE49-F238E27FC236}">
                        <a16:creationId xmlns:a16="http://schemas.microsoft.com/office/drawing/2014/main" id="{D20C24D6-78B0-C517-3497-DEA1A11CA21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6" name="直線コネクタ 15565">
                    <a:extLst>
                      <a:ext uri="{FF2B5EF4-FFF2-40B4-BE49-F238E27FC236}">
                        <a16:creationId xmlns:a16="http://schemas.microsoft.com/office/drawing/2014/main" id="{51B5C391-84BC-663B-C897-BFD2522DAC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7" name="直線コネクタ 15566">
                    <a:extLst>
                      <a:ext uri="{FF2B5EF4-FFF2-40B4-BE49-F238E27FC236}">
                        <a16:creationId xmlns:a16="http://schemas.microsoft.com/office/drawing/2014/main" id="{5406C719-1B32-A907-B0FD-C9DDC80CF9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8" name="グループ化 15547">
                  <a:extLst>
                    <a:ext uri="{FF2B5EF4-FFF2-40B4-BE49-F238E27FC236}">
                      <a16:creationId xmlns:a16="http://schemas.microsoft.com/office/drawing/2014/main" id="{DE8B79C1-EB3E-9EDA-1CA8-5A908DE86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6" name="直線コネクタ 15555">
                    <a:extLst>
                      <a:ext uri="{FF2B5EF4-FFF2-40B4-BE49-F238E27FC236}">
                        <a16:creationId xmlns:a16="http://schemas.microsoft.com/office/drawing/2014/main" id="{AEF729AC-E09E-961A-F2A1-29820759FF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7" name="直線コネクタ 15556">
                    <a:extLst>
                      <a:ext uri="{FF2B5EF4-FFF2-40B4-BE49-F238E27FC236}">
                        <a16:creationId xmlns:a16="http://schemas.microsoft.com/office/drawing/2014/main" id="{F9FEA935-D68A-625B-12D3-A75D7D6E97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8" name="直線コネクタ 15557">
                    <a:extLst>
                      <a:ext uri="{FF2B5EF4-FFF2-40B4-BE49-F238E27FC236}">
                        <a16:creationId xmlns:a16="http://schemas.microsoft.com/office/drawing/2014/main" id="{3D6EE737-7B3C-C335-EDC9-805F471FCE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9" name="直線コネクタ 15558">
                    <a:extLst>
                      <a:ext uri="{FF2B5EF4-FFF2-40B4-BE49-F238E27FC236}">
                        <a16:creationId xmlns:a16="http://schemas.microsoft.com/office/drawing/2014/main" id="{ED5732F8-60D6-6117-A5C5-20D2A23898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0" name="直線コネクタ 15559">
                    <a:extLst>
                      <a:ext uri="{FF2B5EF4-FFF2-40B4-BE49-F238E27FC236}">
                        <a16:creationId xmlns:a16="http://schemas.microsoft.com/office/drawing/2014/main" id="{922C1AC9-7861-6125-FD15-08E0CD7FB8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61" name="直線コネクタ 15560">
                    <a:extLst>
                      <a:ext uri="{FF2B5EF4-FFF2-40B4-BE49-F238E27FC236}">
                        <a16:creationId xmlns:a16="http://schemas.microsoft.com/office/drawing/2014/main" id="{286DC429-BA7D-BCA5-C35F-8BBE7A38C8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549" name="グループ化 15548">
                  <a:extLst>
                    <a:ext uri="{FF2B5EF4-FFF2-40B4-BE49-F238E27FC236}">
                      <a16:creationId xmlns:a16="http://schemas.microsoft.com/office/drawing/2014/main" id="{11DFAD6C-4FCD-4D6E-00AD-70D17115D6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550" name="直線コネクタ 15549">
                    <a:extLst>
                      <a:ext uri="{FF2B5EF4-FFF2-40B4-BE49-F238E27FC236}">
                        <a16:creationId xmlns:a16="http://schemas.microsoft.com/office/drawing/2014/main" id="{678BD8CA-D0A8-EACA-2FB1-90799D9E58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1" name="直線コネクタ 15550">
                    <a:extLst>
                      <a:ext uri="{FF2B5EF4-FFF2-40B4-BE49-F238E27FC236}">
                        <a16:creationId xmlns:a16="http://schemas.microsoft.com/office/drawing/2014/main" id="{E4817B49-8821-980D-F8D1-A57FF2ACB6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2" name="直線コネクタ 15551">
                    <a:extLst>
                      <a:ext uri="{FF2B5EF4-FFF2-40B4-BE49-F238E27FC236}">
                        <a16:creationId xmlns:a16="http://schemas.microsoft.com/office/drawing/2014/main" id="{679FD5FE-1A1F-7E05-814E-33DCFD8A8A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3" name="直線コネクタ 15552">
                    <a:extLst>
                      <a:ext uri="{FF2B5EF4-FFF2-40B4-BE49-F238E27FC236}">
                        <a16:creationId xmlns:a16="http://schemas.microsoft.com/office/drawing/2014/main" id="{AED43CB1-62B2-3CD7-3DC3-B7F80237E6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4" name="直線コネクタ 15553">
                    <a:extLst>
                      <a:ext uri="{FF2B5EF4-FFF2-40B4-BE49-F238E27FC236}">
                        <a16:creationId xmlns:a16="http://schemas.microsoft.com/office/drawing/2014/main" id="{365FC731-29FC-1403-5A21-2434B30AE4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55" name="直線コネクタ 15554">
                    <a:extLst>
                      <a:ext uri="{FF2B5EF4-FFF2-40B4-BE49-F238E27FC236}">
                        <a16:creationId xmlns:a16="http://schemas.microsoft.com/office/drawing/2014/main" id="{DAB2DD39-7B96-7B22-58BF-91065ABC00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7" name="グループ化 14976">
                <a:extLst>
                  <a:ext uri="{FF2B5EF4-FFF2-40B4-BE49-F238E27FC236}">
                    <a16:creationId xmlns:a16="http://schemas.microsoft.com/office/drawing/2014/main" id="{9275CD29-D6A0-A098-3CC6-A033936C4739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356" name="正方形/長方形 15355">
                  <a:extLst>
                    <a:ext uri="{FF2B5EF4-FFF2-40B4-BE49-F238E27FC236}">
                      <a16:creationId xmlns:a16="http://schemas.microsoft.com/office/drawing/2014/main" id="{E4CB3FD9-D255-7B8F-B805-93F26904429F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357" name="グループ化 15356">
                  <a:extLst>
                    <a:ext uri="{FF2B5EF4-FFF2-40B4-BE49-F238E27FC236}">
                      <a16:creationId xmlns:a16="http://schemas.microsoft.com/office/drawing/2014/main" id="{C29A217D-F4DE-A54E-6B2A-F02A06AA6989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386" name="グループ化 15385">
                    <a:extLst>
                      <a:ext uri="{FF2B5EF4-FFF2-40B4-BE49-F238E27FC236}">
                        <a16:creationId xmlns:a16="http://schemas.microsoft.com/office/drawing/2014/main" id="{A8669C7B-2D11-2782-1405-20494B209ECA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526" name="正方形/長方形 15525">
                      <a:extLst>
                        <a:ext uri="{FF2B5EF4-FFF2-40B4-BE49-F238E27FC236}">
                          <a16:creationId xmlns:a16="http://schemas.microsoft.com/office/drawing/2014/main" id="{A10E5CF6-391D-8207-7173-B7BA9BC306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27" name="グループ化 15526">
                      <a:extLst>
                        <a:ext uri="{FF2B5EF4-FFF2-40B4-BE49-F238E27FC236}">
                          <a16:creationId xmlns:a16="http://schemas.microsoft.com/office/drawing/2014/main" id="{0FBAABEC-FAA5-D9B1-A5C9-3320EBE2AA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42" name="正方形/長方形 15541">
                        <a:extLst>
                          <a:ext uri="{FF2B5EF4-FFF2-40B4-BE49-F238E27FC236}">
                            <a16:creationId xmlns:a16="http://schemas.microsoft.com/office/drawing/2014/main" id="{EB0E49AE-F1C3-F6DE-96FE-398730C0094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43" name="正方形/長方形 15542">
                        <a:extLst>
                          <a:ext uri="{FF2B5EF4-FFF2-40B4-BE49-F238E27FC236}">
                            <a16:creationId xmlns:a16="http://schemas.microsoft.com/office/drawing/2014/main" id="{B12ECFBC-1DD9-8CEB-4BC5-2C7DF9F8CCD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528" name="グループ化 15527">
                      <a:extLst>
                        <a:ext uri="{FF2B5EF4-FFF2-40B4-BE49-F238E27FC236}">
                          <a16:creationId xmlns:a16="http://schemas.microsoft.com/office/drawing/2014/main" id="{E4B1E3EC-BAA4-7E8A-4C60-0195E8C7AF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538" name="正方形/長方形 15537">
                        <a:extLst>
                          <a:ext uri="{FF2B5EF4-FFF2-40B4-BE49-F238E27FC236}">
                            <a16:creationId xmlns:a16="http://schemas.microsoft.com/office/drawing/2014/main" id="{FB73C373-7259-D800-9C1B-210C4A5F6D3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539" name="グループ化 15538">
                        <a:extLst>
                          <a:ext uri="{FF2B5EF4-FFF2-40B4-BE49-F238E27FC236}">
                            <a16:creationId xmlns:a16="http://schemas.microsoft.com/office/drawing/2014/main" id="{8D5DE0B1-B5C2-A74E-5A35-74C0255212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540" name="正方形/長方形 15539">
                          <a:extLst>
                            <a:ext uri="{FF2B5EF4-FFF2-40B4-BE49-F238E27FC236}">
                              <a16:creationId xmlns:a16="http://schemas.microsoft.com/office/drawing/2014/main" id="{6B318A63-313C-6955-7798-7B9C84CF01A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541" name="正方形/長方形 15540">
                          <a:extLst>
                            <a:ext uri="{FF2B5EF4-FFF2-40B4-BE49-F238E27FC236}">
                              <a16:creationId xmlns:a16="http://schemas.microsoft.com/office/drawing/2014/main" id="{EB67397B-4E89-B582-AC52-6727E5F1F6B2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529" name="正方形/長方形 15528">
                      <a:extLst>
                        <a:ext uri="{FF2B5EF4-FFF2-40B4-BE49-F238E27FC236}">
                          <a16:creationId xmlns:a16="http://schemas.microsoft.com/office/drawing/2014/main" id="{0655BA23-8A0A-C8E0-5D47-640B3BB180D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0" name="グループ化 15529">
                      <a:extLst>
                        <a:ext uri="{FF2B5EF4-FFF2-40B4-BE49-F238E27FC236}">
                          <a16:creationId xmlns:a16="http://schemas.microsoft.com/office/drawing/2014/main" id="{6BD0FDDE-ABA9-758F-9728-6D9FBF4629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6" name="正方形/長方形 15535">
                        <a:extLst>
                          <a:ext uri="{FF2B5EF4-FFF2-40B4-BE49-F238E27FC236}">
                            <a16:creationId xmlns:a16="http://schemas.microsoft.com/office/drawing/2014/main" id="{19304526-B335-4654-1676-6E9847C8CF2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7" name="正方形/長方形 15536">
                        <a:extLst>
                          <a:ext uri="{FF2B5EF4-FFF2-40B4-BE49-F238E27FC236}">
                            <a16:creationId xmlns:a16="http://schemas.microsoft.com/office/drawing/2014/main" id="{AD37FA53-F052-8D1C-71FD-FAD1D711DFE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1" name="正方形/長方形 15530">
                      <a:extLst>
                        <a:ext uri="{FF2B5EF4-FFF2-40B4-BE49-F238E27FC236}">
                          <a16:creationId xmlns:a16="http://schemas.microsoft.com/office/drawing/2014/main" id="{189CB5E6-4523-99BB-EB3D-9DD169974B6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532" name="グループ化 15531">
                      <a:extLst>
                        <a:ext uri="{FF2B5EF4-FFF2-40B4-BE49-F238E27FC236}">
                          <a16:creationId xmlns:a16="http://schemas.microsoft.com/office/drawing/2014/main" id="{EC59A06C-AAA5-8F71-95BB-D1C2F16C54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534" name="正方形/長方形 15533">
                        <a:extLst>
                          <a:ext uri="{FF2B5EF4-FFF2-40B4-BE49-F238E27FC236}">
                            <a16:creationId xmlns:a16="http://schemas.microsoft.com/office/drawing/2014/main" id="{0C881820-91B6-7763-0D28-389B8ACB74B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35" name="正方形/長方形 15534">
                        <a:extLst>
                          <a:ext uri="{FF2B5EF4-FFF2-40B4-BE49-F238E27FC236}">
                            <a16:creationId xmlns:a16="http://schemas.microsoft.com/office/drawing/2014/main" id="{5541B8A8-B25B-0B98-61CA-C2C235D2D45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533" name="正方形/長方形 15532">
                      <a:extLst>
                        <a:ext uri="{FF2B5EF4-FFF2-40B4-BE49-F238E27FC236}">
                          <a16:creationId xmlns:a16="http://schemas.microsoft.com/office/drawing/2014/main" id="{351FC306-EDFB-A005-52AC-7DFEE3EDD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387" name="グループ化 15386">
                    <a:extLst>
                      <a:ext uri="{FF2B5EF4-FFF2-40B4-BE49-F238E27FC236}">
                        <a16:creationId xmlns:a16="http://schemas.microsoft.com/office/drawing/2014/main" id="{3C652652-A371-0EF9-DBFC-780B3AEB550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92" name="グループ化 15491">
                      <a:extLst>
                        <a:ext uri="{FF2B5EF4-FFF2-40B4-BE49-F238E27FC236}">
                          <a16:creationId xmlns:a16="http://schemas.microsoft.com/office/drawing/2014/main" id="{E1337C54-98F5-CB14-3B7C-5BD6E2B68F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510" name="直線コネクタ 15509">
                        <a:extLst>
                          <a:ext uri="{FF2B5EF4-FFF2-40B4-BE49-F238E27FC236}">
                            <a16:creationId xmlns:a16="http://schemas.microsoft.com/office/drawing/2014/main" id="{E00221D9-27FE-1AF7-46AF-5F3174C919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1" name="直線コネクタ 15510">
                        <a:extLst>
                          <a:ext uri="{FF2B5EF4-FFF2-40B4-BE49-F238E27FC236}">
                            <a16:creationId xmlns:a16="http://schemas.microsoft.com/office/drawing/2014/main" id="{0D405AD0-CBEC-45F1-9967-604AF4291D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2" name="直線コネクタ 15511">
                        <a:extLst>
                          <a:ext uri="{FF2B5EF4-FFF2-40B4-BE49-F238E27FC236}">
                            <a16:creationId xmlns:a16="http://schemas.microsoft.com/office/drawing/2014/main" id="{2F941038-26BB-2C72-F3C4-CC696B8B52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3" name="直線コネクタ 15512">
                        <a:extLst>
                          <a:ext uri="{FF2B5EF4-FFF2-40B4-BE49-F238E27FC236}">
                            <a16:creationId xmlns:a16="http://schemas.microsoft.com/office/drawing/2014/main" id="{7757AF07-ED19-1780-5DC5-26D0891E05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4" name="直線コネクタ 15513">
                        <a:extLst>
                          <a:ext uri="{FF2B5EF4-FFF2-40B4-BE49-F238E27FC236}">
                            <a16:creationId xmlns:a16="http://schemas.microsoft.com/office/drawing/2014/main" id="{A4E68041-8987-A3E8-ABBE-4D1CAD6B34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5" name="直線コネクタ 15514">
                        <a:extLst>
                          <a:ext uri="{FF2B5EF4-FFF2-40B4-BE49-F238E27FC236}">
                            <a16:creationId xmlns:a16="http://schemas.microsoft.com/office/drawing/2014/main" id="{3C5DA220-48CC-316C-D1DF-CEACEE87AE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6" name="直線コネクタ 15515">
                        <a:extLst>
                          <a:ext uri="{FF2B5EF4-FFF2-40B4-BE49-F238E27FC236}">
                            <a16:creationId xmlns:a16="http://schemas.microsoft.com/office/drawing/2014/main" id="{E2E1FB3A-2A7E-9FFE-CF23-2329ED6F01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7" name="直線コネクタ 15516">
                        <a:extLst>
                          <a:ext uri="{FF2B5EF4-FFF2-40B4-BE49-F238E27FC236}">
                            <a16:creationId xmlns:a16="http://schemas.microsoft.com/office/drawing/2014/main" id="{CBF11ACF-AD06-DEBB-ED96-83F78AD9E9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8" name="直線コネクタ 15517">
                        <a:extLst>
                          <a:ext uri="{FF2B5EF4-FFF2-40B4-BE49-F238E27FC236}">
                            <a16:creationId xmlns:a16="http://schemas.microsoft.com/office/drawing/2014/main" id="{5B6B6B52-7B73-7A58-C84D-1DFDA8F5FF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19" name="直線コネクタ 15518">
                        <a:extLst>
                          <a:ext uri="{FF2B5EF4-FFF2-40B4-BE49-F238E27FC236}">
                            <a16:creationId xmlns:a16="http://schemas.microsoft.com/office/drawing/2014/main" id="{E9511B5B-FDFA-2AE1-8167-6DF53FE484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0" name="直線コネクタ 15519">
                        <a:extLst>
                          <a:ext uri="{FF2B5EF4-FFF2-40B4-BE49-F238E27FC236}">
                            <a16:creationId xmlns:a16="http://schemas.microsoft.com/office/drawing/2014/main" id="{FDE05BD1-828E-BADF-4A6A-81809B620D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1" name="直線コネクタ 15520">
                        <a:extLst>
                          <a:ext uri="{FF2B5EF4-FFF2-40B4-BE49-F238E27FC236}">
                            <a16:creationId xmlns:a16="http://schemas.microsoft.com/office/drawing/2014/main" id="{22C75F7F-33B2-7587-A6E1-F9DADD717E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2" name="直線コネクタ 15521">
                        <a:extLst>
                          <a:ext uri="{FF2B5EF4-FFF2-40B4-BE49-F238E27FC236}">
                            <a16:creationId xmlns:a16="http://schemas.microsoft.com/office/drawing/2014/main" id="{D1FB2C76-CE4E-B5BA-DFEB-5B3524390E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3" name="直線コネクタ 15522">
                        <a:extLst>
                          <a:ext uri="{FF2B5EF4-FFF2-40B4-BE49-F238E27FC236}">
                            <a16:creationId xmlns:a16="http://schemas.microsoft.com/office/drawing/2014/main" id="{4590C174-9479-003F-BA8A-1E1B4252FF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4" name="直線コネクタ 15523">
                        <a:extLst>
                          <a:ext uri="{FF2B5EF4-FFF2-40B4-BE49-F238E27FC236}">
                            <a16:creationId xmlns:a16="http://schemas.microsoft.com/office/drawing/2014/main" id="{C8CCBCBE-BBC2-24C0-4E58-56AA84D886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25" name="直線コネクタ 15524">
                        <a:extLst>
                          <a:ext uri="{FF2B5EF4-FFF2-40B4-BE49-F238E27FC236}">
                            <a16:creationId xmlns:a16="http://schemas.microsoft.com/office/drawing/2014/main" id="{53C15B37-1036-D979-7D42-9D23B7F3A5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93" name="グループ化 15492">
                      <a:extLst>
                        <a:ext uri="{FF2B5EF4-FFF2-40B4-BE49-F238E27FC236}">
                          <a16:creationId xmlns:a16="http://schemas.microsoft.com/office/drawing/2014/main" id="{84145B7C-015F-AFFC-0F55-8C1CD08E69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94" name="直線コネクタ 15493">
                        <a:extLst>
                          <a:ext uri="{FF2B5EF4-FFF2-40B4-BE49-F238E27FC236}">
                            <a16:creationId xmlns:a16="http://schemas.microsoft.com/office/drawing/2014/main" id="{286E9C72-F52F-41EC-61BE-F9C90C756B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5" name="直線コネクタ 15494">
                        <a:extLst>
                          <a:ext uri="{FF2B5EF4-FFF2-40B4-BE49-F238E27FC236}">
                            <a16:creationId xmlns:a16="http://schemas.microsoft.com/office/drawing/2014/main" id="{21971979-8ED5-08A7-94B4-3FEAFF3154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6" name="直線コネクタ 15495">
                        <a:extLst>
                          <a:ext uri="{FF2B5EF4-FFF2-40B4-BE49-F238E27FC236}">
                            <a16:creationId xmlns:a16="http://schemas.microsoft.com/office/drawing/2014/main" id="{684944F4-C934-FDA8-DAAF-4DAB38202E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7" name="直線コネクタ 15496">
                        <a:extLst>
                          <a:ext uri="{FF2B5EF4-FFF2-40B4-BE49-F238E27FC236}">
                            <a16:creationId xmlns:a16="http://schemas.microsoft.com/office/drawing/2014/main" id="{CA991F1D-950A-7383-9D2C-585503B02E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8" name="直線コネクタ 15497">
                        <a:extLst>
                          <a:ext uri="{FF2B5EF4-FFF2-40B4-BE49-F238E27FC236}">
                            <a16:creationId xmlns:a16="http://schemas.microsoft.com/office/drawing/2014/main" id="{F9D2547D-FEB3-A4E4-CFD9-38500F9BEF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9" name="直線コネクタ 15498">
                        <a:extLst>
                          <a:ext uri="{FF2B5EF4-FFF2-40B4-BE49-F238E27FC236}">
                            <a16:creationId xmlns:a16="http://schemas.microsoft.com/office/drawing/2014/main" id="{46E9A3AC-F361-C238-FFFA-97025077B1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0" name="直線コネクタ 15499">
                        <a:extLst>
                          <a:ext uri="{FF2B5EF4-FFF2-40B4-BE49-F238E27FC236}">
                            <a16:creationId xmlns:a16="http://schemas.microsoft.com/office/drawing/2014/main" id="{6342095E-737F-11CF-DFD4-413BAA6A55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1" name="直線コネクタ 15500">
                        <a:extLst>
                          <a:ext uri="{FF2B5EF4-FFF2-40B4-BE49-F238E27FC236}">
                            <a16:creationId xmlns:a16="http://schemas.microsoft.com/office/drawing/2014/main" id="{BA7072DF-6164-2EAA-D926-9FAB043A25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2" name="直線コネクタ 15501">
                        <a:extLst>
                          <a:ext uri="{FF2B5EF4-FFF2-40B4-BE49-F238E27FC236}">
                            <a16:creationId xmlns:a16="http://schemas.microsoft.com/office/drawing/2014/main" id="{5D3EDFD3-411F-5F39-C28B-89403077D6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3" name="直線コネクタ 15502">
                        <a:extLst>
                          <a:ext uri="{FF2B5EF4-FFF2-40B4-BE49-F238E27FC236}">
                            <a16:creationId xmlns:a16="http://schemas.microsoft.com/office/drawing/2014/main" id="{7648D525-4220-C182-AE28-B41BF26CF3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4" name="直線コネクタ 15503">
                        <a:extLst>
                          <a:ext uri="{FF2B5EF4-FFF2-40B4-BE49-F238E27FC236}">
                            <a16:creationId xmlns:a16="http://schemas.microsoft.com/office/drawing/2014/main" id="{0D25670A-C7F2-9D4D-2DAB-B90BCEBE6F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5" name="直線コネクタ 15504">
                        <a:extLst>
                          <a:ext uri="{FF2B5EF4-FFF2-40B4-BE49-F238E27FC236}">
                            <a16:creationId xmlns:a16="http://schemas.microsoft.com/office/drawing/2014/main" id="{B336C667-95D4-1746-873D-B8A2F7A4FB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6" name="直線コネクタ 15505">
                        <a:extLst>
                          <a:ext uri="{FF2B5EF4-FFF2-40B4-BE49-F238E27FC236}">
                            <a16:creationId xmlns:a16="http://schemas.microsoft.com/office/drawing/2014/main" id="{16D8C1E2-196F-C729-DFFA-844BB8E1DE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7" name="直線コネクタ 15506">
                        <a:extLst>
                          <a:ext uri="{FF2B5EF4-FFF2-40B4-BE49-F238E27FC236}">
                            <a16:creationId xmlns:a16="http://schemas.microsoft.com/office/drawing/2014/main" id="{0EC1DF7F-EA3C-B4A4-2F48-3523F05072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8" name="直線コネクタ 15507">
                        <a:extLst>
                          <a:ext uri="{FF2B5EF4-FFF2-40B4-BE49-F238E27FC236}">
                            <a16:creationId xmlns:a16="http://schemas.microsoft.com/office/drawing/2014/main" id="{F759604B-BB23-3C7C-BDDC-EF185F34AF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509" name="直線コネクタ 15508">
                        <a:extLst>
                          <a:ext uri="{FF2B5EF4-FFF2-40B4-BE49-F238E27FC236}">
                            <a16:creationId xmlns:a16="http://schemas.microsoft.com/office/drawing/2014/main" id="{47314AAD-D7A4-E89E-4D4D-7A5E510475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8" name="グループ化 15387">
                    <a:extLst>
                      <a:ext uri="{FF2B5EF4-FFF2-40B4-BE49-F238E27FC236}">
                        <a16:creationId xmlns:a16="http://schemas.microsoft.com/office/drawing/2014/main" id="{6C844A40-E315-7575-F4FE-472444C45B12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58" name="グループ化 15457">
                      <a:extLst>
                        <a:ext uri="{FF2B5EF4-FFF2-40B4-BE49-F238E27FC236}">
                          <a16:creationId xmlns:a16="http://schemas.microsoft.com/office/drawing/2014/main" id="{47A2D10B-EB29-BF8C-BCEA-1F0A81466E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76" name="直線コネクタ 15475">
                        <a:extLst>
                          <a:ext uri="{FF2B5EF4-FFF2-40B4-BE49-F238E27FC236}">
                            <a16:creationId xmlns:a16="http://schemas.microsoft.com/office/drawing/2014/main" id="{21984F68-3682-0DA9-98E5-B16E8E73FC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7" name="直線コネクタ 15476">
                        <a:extLst>
                          <a:ext uri="{FF2B5EF4-FFF2-40B4-BE49-F238E27FC236}">
                            <a16:creationId xmlns:a16="http://schemas.microsoft.com/office/drawing/2014/main" id="{7465D720-7633-5938-6DCE-33E1404C750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8" name="直線コネクタ 15477">
                        <a:extLst>
                          <a:ext uri="{FF2B5EF4-FFF2-40B4-BE49-F238E27FC236}">
                            <a16:creationId xmlns:a16="http://schemas.microsoft.com/office/drawing/2014/main" id="{793BCC1A-F377-9BA4-DC8F-393BDA5143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9" name="直線コネクタ 15478">
                        <a:extLst>
                          <a:ext uri="{FF2B5EF4-FFF2-40B4-BE49-F238E27FC236}">
                            <a16:creationId xmlns:a16="http://schemas.microsoft.com/office/drawing/2014/main" id="{22321355-FB9E-FD42-5151-FE8BA0031A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0" name="直線コネクタ 15479">
                        <a:extLst>
                          <a:ext uri="{FF2B5EF4-FFF2-40B4-BE49-F238E27FC236}">
                            <a16:creationId xmlns:a16="http://schemas.microsoft.com/office/drawing/2014/main" id="{8AB5AC7F-46A6-441A-4662-ABA17E922F4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1" name="直線コネクタ 15480">
                        <a:extLst>
                          <a:ext uri="{FF2B5EF4-FFF2-40B4-BE49-F238E27FC236}">
                            <a16:creationId xmlns:a16="http://schemas.microsoft.com/office/drawing/2014/main" id="{2DB52EAB-D798-8DB8-523C-63328B38BF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2" name="直線コネクタ 15481">
                        <a:extLst>
                          <a:ext uri="{FF2B5EF4-FFF2-40B4-BE49-F238E27FC236}">
                            <a16:creationId xmlns:a16="http://schemas.microsoft.com/office/drawing/2014/main" id="{1058D1E1-BD3C-6362-9BF4-F72118AA64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3" name="直線コネクタ 15482">
                        <a:extLst>
                          <a:ext uri="{FF2B5EF4-FFF2-40B4-BE49-F238E27FC236}">
                            <a16:creationId xmlns:a16="http://schemas.microsoft.com/office/drawing/2014/main" id="{C438A40A-3EA5-ABAD-EA8F-2860AF8BEF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4" name="直線コネクタ 15483">
                        <a:extLst>
                          <a:ext uri="{FF2B5EF4-FFF2-40B4-BE49-F238E27FC236}">
                            <a16:creationId xmlns:a16="http://schemas.microsoft.com/office/drawing/2014/main" id="{6D4BC372-3D66-E368-B885-329C00B4D0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5" name="直線コネクタ 15484">
                        <a:extLst>
                          <a:ext uri="{FF2B5EF4-FFF2-40B4-BE49-F238E27FC236}">
                            <a16:creationId xmlns:a16="http://schemas.microsoft.com/office/drawing/2014/main" id="{6F7C37B0-E941-6AFA-76C3-8B9E7BEFE0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6" name="直線コネクタ 15485">
                        <a:extLst>
                          <a:ext uri="{FF2B5EF4-FFF2-40B4-BE49-F238E27FC236}">
                            <a16:creationId xmlns:a16="http://schemas.microsoft.com/office/drawing/2014/main" id="{E5A9AB1C-0267-744E-1CCC-C4769153A69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7" name="直線コネクタ 15486">
                        <a:extLst>
                          <a:ext uri="{FF2B5EF4-FFF2-40B4-BE49-F238E27FC236}">
                            <a16:creationId xmlns:a16="http://schemas.microsoft.com/office/drawing/2014/main" id="{34F7A792-C7C5-BEDF-8467-BF91B49E15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8" name="直線コネクタ 15487">
                        <a:extLst>
                          <a:ext uri="{FF2B5EF4-FFF2-40B4-BE49-F238E27FC236}">
                            <a16:creationId xmlns:a16="http://schemas.microsoft.com/office/drawing/2014/main" id="{DBE687D3-09AA-6AAF-7612-65B48A1E425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89" name="直線コネクタ 15488">
                        <a:extLst>
                          <a:ext uri="{FF2B5EF4-FFF2-40B4-BE49-F238E27FC236}">
                            <a16:creationId xmlns:a16="http://schemas.microsoft.com/office/drawing/2014/main" id="{5A304C9A-F72D-1AAE-AAE8-360F4659B1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0" name="直線コネクタ 15489">
                        <a:extLst>
                          <a:ext uri="{FF2B5EF4-FFF2-40B4-BE49-F238E27FC236}">
                            <a16:creationId xmlns:a16="http://schemas.microsoft.com/office/drawing/2014/main" id="{19EA95A8-AAB1-8D29-B39E-BAF8BD85C5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91" name="直線コネクタ 15490">
                        <a:extLst>
                          <a:ext uri="{FF2B5EF4-FFF2-40B4-BE49-F238E27FC236}">
                            <a16:creationId xmlns:a16="http://schemas.microsoft.com/office/drawing/2014/main" id="{EAF04832-00C4-0A21-5375-1876678717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59" name="グループ化 15458">
                      <a:extLst>
                        <a:ext uri="{FF2B5EF4-FFF2-40B4-BE49-F238E27FC236}">
                          <a16:creationId xmlns:a16="http://schemas.microsoft.com/office/drawing/2014/main" id="{C1ED6C17-626F-4EE5-C5E1-C5ED624A1C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60" name="直線コネクタ 15459">
                        <a:extLst>
                          <a:ext uri="{FF2B5EF4-FFF2-40B4-BE49-F238E27FC236}">
                            <a16:creationId xmlns:a16="http://schemas.microsoft.com/office/drawing/2014/main" id="{24DC4A75-6B82-0D22-1D15-45D2280FA7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1" name="直線コネクタ 15460">
                        <a:extLst>
                          <a:ext uri="{FF2B5EF4-FFF2-40B4-BE49-F238E27FC236}">
                            <a16:creationId xmlns:a16="http://schemas.microsoft.com/office/drawing/2014/main" id="{3CDBD9A2-5962-2754-9493-8097DA7082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2" name="直線コネクタ 15461">
                        <a:extLst>
                          <a:ext uri="{FF2B5EF4-FFF2-40B4-BE49-F238E27FC236}">
                            <a16:creationId xmlns:a16="http://schemas.microsoft.com/office/drawing/2014/main" id="{DAC51E7C-0E5D-F93E-BC7C-06D5670193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3" name="直線コネクタ 15462">
                        <a:extLst>
                          <a:ext uri="{FF2B5EF4-FFF2-40B4-BE49-F238E27FC236}">
                            <a16:creationId xmlns:a16="http://schemas.microsoft.com/office/drawing/2014/main" id="{E9F3E563-1BD7-27BC-B11B-BC9DAF6656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4" name="直線コネクタ 15463">
                        <a:extLst>
                          <a:ext uri="{FF2B5EF4-FFF2-40B4-BE49-F238E27FC236}">
                            <a16:creationId xmlns:a16="http://schemas.microsoft.com/office/drawing/2014/main" id="{57D697E2-0FDD-CC30-CC84-2367AB599B1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5" name="直線コネクタ 15464">
                        <a:extLst>
                          <a:ext uri="{FF2B5EF4-FFF2-40B4-BE49-F238E27FC236}">
                            <a16:creationId xmlns:a16="http://schemas.microsoft.com/office/drawing/2014/main" id="{B2A645AE-69CD-CDC0-E0F9-A6A3466E5C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6" name="直線コネクタ 15465">
                        <a:extLst>
                          <a:ext uri="{FF2B5EF4-FFF2-40B4-BE49-F238E27FC236}">
                            <a16:creationId xmlns:a16="http://schemas.microsoft.com/office/drawing/2014/main" id="{C21E8FB6-AE10-51A7-90DC-3D32DD0E80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7" name="直線コネクタ 15466">
                        <a:extLst>
                          <a:ext uri="{FF2B5EF4-FFF2-40B4-BE49-F238E27FC236}">
                            <a16:creationId xmlns:a16="http://schemas.microsoft.com/office/drawing/2014/main" id="{4FF494E3-A5A6-72CA-0305-FDD1730214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8" name="直線コネクタ 15467">
                        <a:extLst>
                          <a:ext uri="{FF2B5EF4-FFF2-40B4-BE49-F238E27FC236}">
                            <a16:creationId xmlns:a16="http://schemas.microsoft.com/office/drawing/2014/main" id="{5D84F52A-ADE1-2C56-60DF-1C57D45469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69" name="直線コネクタ 15468">
                        <a:extLst>
                          <a:ext uri="{FF2B5EF4-FFF2-40B4-BE49-F238E27FC236}">
                            <a16:creationId xmlns:a16="http://schemas.microsoft.com/office/drawing/2014/main" id="{723A4C1C-4C56-9876-B047-8810B1E3AE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0" name="直線コネクタ 15469">
                        <a:extLst>
                          <a:ext uri="{FF2B5EF4-FFF2-40B4-BE49-F238E27FC236}">
                            <a16:creationId xmlns:a16="http://schemas.microsoft.com/office/drawing/2014/main" id="{E4535BB2-0442-FD17-43C3-361FF9F865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1" name="直線コネクタ 15470">
                        <a:extLst>
                          <a:ext uri="{FF2B5EF4-FFF2-40B4-BE49-F238E27FC236}">
                            <a16:creationId xmlns:a16="http://schemas.microsoft.com/office/drawing/2014/main" id="{71DD202A-ACA8-F187-E393-C0FE15EE86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2" name="直線コネクタ 15471">
                        <a:extLst>
                          <a:ext uri="{FF2B5EF4-FFF2-40B4-BE49-F238E27FC236}">
                            <a16:creationId xmlns:a16="http://schemas.microsoft.com/office/drawing/2014/main" id="{69FB559B-54D8-DEED-E4FA-D9FB693781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3" name="直線コネクタ 15472">
                        <a:extLst>
                          <a:ext uri="{FF2B5EF4-FFF2-40B4-BE49-F238E27FC236}">
                            <a16:creationId xmlns:a16="http://schemas.microsoft.com/office/drawing/2014/main" id="{C3CD796D-A033-8AAB-A8F4-F3A53D4213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4" name="直線コネクタ 15473">
                        <a:extLst>
                          <a:ext uri="{FF2B5EF4-FFF2-40B4-BE49-F238E27FC236}">
                            <a16:creationId xmlns:a16="http://schemas.microsoft.com/office/drawing/2014/main" id="{27FE4295-D93B-2E37-FD45-1CDE835A85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75" name="直線コネクタ 15474">
                        <a:extLst>
                          <a:ext uri="{FF2B5EF4-FFF2-40B4-BE49-F238E27FC236}">
                            <a16:creationId xmlns:a16="http://schemas.microsoft.com/office/drawing/2014/main" id="{441F2A68-B751-E2F9-1E99-B4778D0D5F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89" name="グループ化 15388">
                    <a:extLst>
                      <a:ext uri="{FF2B5EF4-FFF2-40B4-BE49-F238E27FC236}">
                        <a16:creationId xmlns:a16="http://schemas.microsoft.com/office/drawing/2014/main" id="{EC693B67-6F5B-AA06-A55A-9127AB74646E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424" name="グループ化 15423">
                      <a:extLst>
                        <a:ext uri="{FF2B5EF4-FFF2-40B4-BE49-F238E27FC236}">
                          <a16:creationId xmlns:a16="http://schemas.microsoft.com/office/drawing/2014/main" id="{669C6805-44A5-6DC4-615F-957975E958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42" name="直線コネクタ 15441">
                        <a:extLst>
                          <a:ext uri="{FF2B5EF4-FFF2-40B4-BE49-F238E27FC236}">
                            <a16:creationId xmlns:a16="http://schemas.microsoft.com/office/drawing/2014/main" id="{6482AAB6-DE82-076C-76EC-CA470ABF69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3" name="直線コネクタ 15442">
                        <a:extLst>
                          <a:ext uri="{FF2B5EF4-FFF2-40B4-BE49-F238E27FC236}">
                            <a16:creationId xmlns:a16="http://schemas.microsoft.com/office/drawing/2014/main" id="{A051E9E1-C757-0611-263C-6CEDB3D5E2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4" name="直線コネクタ 15443">
                        <a:extLst>
                          <a:ext uri="{FF2B5EF4-FFF2-40B4-BE49-F238E27FC236}">
                            <a16:creationId xmlns:a16="http://schemas.microsoft.com/office/drawing/2014/main" id="{F3CC46BE-623A-8595-E1A9-961D256419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5" name="直線コネクタ 15444">
                        <a:extLst>
                          <a:ext uri="{FF2B5EF4-FFF2-40B4-BE49-F238E27FC236}">
                            <a16:creationId xmlns:a16="http://schemas.microsoft.com/office/drawing/2014/main" id="{79E2B369-9D9A-7826-4FB0-C4579E227D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6" name="直線コネクタ 15445">
                        <a:extLst>
                          <a:ext uri="{FF2B5EF4-FFF2-40B4-BE49-F238E27FC236}">
                            <a16:creationId xmlns:a16="http://schemas.microsoft.com/office/drawing/2014/main" id="{21532A81-E062-7661-300A-30203907FC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7" name="直線コネクタ 15446">
                        <a:extLst>
                          <a:ext uri="{FF2B5EF4-FFF2-40B4-BE49-F238E27FC236}">
                            <a16:creationId xmlns:a16="http://schemas.microsoft.com/office/drawing/2014/main" id="{B264AA34-AE5C-A826-48A6-DCC8982329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8" name="直線コネクタ 15447">
                        <a:extLst>
                          <a:ext uri="{FF2B5EF4-FFF2-40B4-BE49-F238E27FC236}">
                            <a16:creationId xmlns:a16="http://schemas.microsoft.com/office/drawing/2014/main" id="{846F61F2-12F1-BFCD-63C6-E3DD6C085D6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9" name="直線コネクタ 15448">
                        <a:extLst>
                          <a:ext uri="{FF2B5EF4-FFF2-40B4-BE49-F238E27FC236}">
                            <a16:creationId xmlns:a16="http://schemas.microsoft.com/office/drawing/2014/main" id="{E0119BCB-F4DC-153D-A08E-AE23FAA6368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0" name="直線コネクタ 15449">
                        <a:extLst>
                          <a:ext uri="{FF2B5EF4-FFF2-40B4-BE49-F238E27FC236}">
                            <a16:creationId xmlns:a16="http://schemas.microsoft.com/office/drawing/2014/main" id="{FD92C37C-4BA5-A079-5B0F-163B57A40A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1" name="直線コネクタ 15450">
                        <a:extLst>
                          <a:ext uri="{FF2B5EF4-FFF2-40B4-BE49-F238E27FC236}">
                            <a16:creationId xmlns:a16="http://schemas.microsoft.com/office/drawing/2014/main" id="{6BE89360-CDEF-7DC4-10C1-A4363AD7DD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2" name="直線コネクタ 15451">
                        <a:extLst>
                          <a:ext uri="{FF2B5EF4-FFF2-40B4-BE49-F238E27FC236}">
                            <a16:creationId xmlns:a16="http://schemas.microsoft.com/office/drawing/2014/main" id="{48168DAC-5E55-124A-7138-BD0A474415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3" name="直線コネクタ 15452">
                        <a:extLst>
                          <a:ext uri="{FF2B5EF4-FFF2-40B4-BE49-F238E27FC236}">
                            <a16:creationId xmlns:a16="http://schemas.microsoft.com/office/drawing/2014/main" id="{D02305FD-12CE-936C-1C50-16BD05FD9E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4" name="直線コネクタ 15453">
                        <a:extLst>
                          <a:ext uri="{FF2B5EF4-FFF2-40B4-BE49-F238E27FC236}">
                            <a16:creationId xmlns:a16="http://schemas.microsoft.com/office/drawing/2014/main" id="{3E6E8683-3129-27EF-C36C-8CCD9D2690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5" name="直線コネクタ 15454">
                        <a:extLst>
                          <a:ext uri="{FF2B5EF4-FFF2-40B4-BE49-F238E27FC236}">
                            <a16:creationId xmlns:a16="http://schemas.microsoft.com/office/drawing/2014/main" id="{07B94A41-2712-BAF3-ED8D-7A75DC8021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6" name="直線コネクタ 15455">
                        <a:extLst>
                          <a:ext uri="{FF2B5EF4-FFF2-40B4-BE49-F238E27FC236}">
                            <a16:creationId xmlns:a16="http://schemas.microsoft.com/office/drawing/2014/main" id="{1BAE9144-F973-3CA3-82E2-C18F3AA31F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57" name="直線コネクタ 15456">
                        <a:extLst>
                          <a:ext uri="{FF2B5EF4-FFF2-40B4-BE49-F238E27FC236}">
                            <a16:creationId xmlns:a16="http://schemas.microsoft.com/office/drawing/2014/main" id="{9B4279B9-3549-B9BA-7AC4-06A8DD7651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425" name="グループ化 15424">
                      <a:extLst>
                        <a:ext uri="{FF2B5EF4-FFF2-40B4-BE49-F238E27FC236}">
                          <a16:creationId xmlns:a16="http://schemas.microsoft.com/office/drawing/2014/main" id="{DCBFD55E-AA9A-2F1B-4107-142287D281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426" name="直線コネクタ 15425">
                        <a:extLst>
                          <a:ext uri="{FF2B5EF4-FFF2-40B4-BE49-F238E27FC236}">
                            <a16:creationId xmlns:a16="http://schemas.microsoft.com/office/drawing/2014/main" id="{220E4C31-E44B-3A78-421F-E408540EB5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7" name="直線コネクタ 15426">
                        <a:extLst>
                          <a:ext uri="{FF2B5EF4-FFF2-40B4-BE49-F238E27FC236}">
                            <a16:creationId xmlns:a16="http://schemas.microsoft.com/office/drawing/2014/main" id="{5B6B227E-C184-B298-DB9A-DFE8B18240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8" name="直線コネクタ 15427">
                        <a:extLst>
                          <a:ext uri="{FF2B5EF4-FFF2-40B4-BE49-F238E27FC236}">
                            <a16:creationId xmlns:a16="http://schemas.microsoft.com/office/drawing/2014/main" id="{21A66D2F-668C-4C17-4BFA-5BE084C159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29" name="直線コネクタ 15428">
                        <a:extLst>
                          <a:ext uri="{FF2B5EF4-FFF2-40B4-BE49-F238E27FC236}">
                            <a16:creationId xmlns:a16="http://schemas.microsoft.com/office/drawing/2014/main" id="{85E2AC3E-7934-A94D-B492-F8A743DCC9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0" name="直線コネクタ 15429">
                        <a:extLst>
                          <a:ext uri="{FF2B5EF4-FFF2-40B4-BE49-F238E27FC236}">
                            <a16:creationId xmlns:a16="http://schemas.microsoft.com/office/drawing/2014/main" id="{5E97DEB4-679F-0BAB-B2E2-54AE5D9A0F5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1" name="直線コネクタ 15430">
                        <a:extLst>
                          <a:ext uri="{FF2B5EF4-FFF2-40B4-BE49-F238E27FC236}">
                            <a16:creationId xmlns:a16="http://schemas.microsoft.com/office/drawing/2014/main" id="{CC4780D0-EE69-F816-2900-A13A23FD53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2" name="直線コネクタ 15431">
                        <a:extLst>
                          <a:ext uri="{FF2B5EF4-FFF2-40B4-BE49-F238E27FC236}">
                            <a16:creationId xmlns:a16="http://schemas.microsoft.com/office/drawing/2014/main" id="{BD2F4808-3F66-F3BB-D701-A9BACCB901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3" name="直線コネクタ 15432">
                        <a:extLst>
                          <a:ext uri="{FF2B5EF4-FFF2-40B4-BE49-F238E27FC236}">
                            <a16:creationId xmlns:a16="http://schemas.microsoft.com/office/drawing/2014/main" id="{FCA50C16-EE9D-8CE7-27A0-1E81A944E3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4" name="直線コネクタ 15433">
                        <a:extLst>
                          <a:ext uri="{FF2B5EF4-FFF2-40B4-BE49-F238E27FC236}">
                            <a16:creationId xmlns:a16="http://schemas.microsoft.com/office/drawing/2014/main" id="{FACF526B-E827-292D-A136-EC38374416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5" name="直線コネクタ 15434">
                        <a:extLst>
                          <a:ext uri="{FF2B5EF4-FFF2-40B4-BE49-F238E27FC236}">
                            <a16:creationId xmlns:a16="http://schemas.microsoft.com/office/drawing/2014/main" id="{1EC82D6F-94B4-3AE2-57F0-F39928B0C7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6" name="直線コネクタ 15435">
                        <a:extLst>
                          <a:ext uri="{FF2B5EF4-FFF2-40B4-BE49-F238E27FC236}">
                            <a16:creationId xmlns:a16="http://schemas.microsoft.com/office/drawing/2014/main" id="{648227BC-FAE9-CD98-8DAD-730E34BA79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7" name="直線コネクタ 15436">
                        <a:extLst>
                          <a:ext uri="{FF2B5EF4-FFF2-40B4-BE49-F238E27FC236}">
                            <a16:creationId xmlns:a16="http://schemas.microsoft.com/office/drawing/2014/main" id="{553C1979-3B1C-1288-8E07-E46FC899D6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8" name="直線コネクタ 15437">
                        <a:extLst>
                          <a:ext uri="{FF2B5EF4-FFF2-40B4-BE49-F238E27FC236}">
                            <a16:creationId xmlns:a16="http://schemas.microsoft.com/office/drawing/2014/main" id="{54048AD9-DB5C-6A30-CDB6-78B8BD9BFC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39" name="直線コネクタ 15438">
                        <a:extLst>
                          <a:ext uri="{FF2B5EF4-FFF2-40B4-BE49-F238E27FC236}">
                            <a16:creationId xmlns:a16="http://schemas.microsoft.com/office/drawing/2014/main" id="{1B3B7FCA-7536-86E8-1604-6CB729B785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0" name="直線コネクタ 15439">
                        <a:extLst>
                          <a:ext uri="{FF2B5EF4-FFF2-40B4-BE49-F238E27FC236}">
                            <a16:creationId xmlns:a16="http://schemas.microsoft.com/office/drawing/2014/main" id="{5918BB0A-84D5-BB15-0E46-A7C09BF8F3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441" name="直線コネクタ 15440">
                        <a:extLst>
                          <a:ext uri="{FF2B5EF4-FFF2-40B4-BE49-F238E27FC236}">
                            <a16:creationId xmlns:a16="http://schemas.microsoft.com/office/drawing/2014/main" id="{AF812495-0312-B07C-FECE-9A71998735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390" name="グループ化 15389">
                    <a:extLst>
                      <a:ext uri="{FF2B5EF4-FFF2-40B4-BE49-F238E27FC236}">
                        <a16:creationId xmlns:a16="http://schemas.microsoft.com/office/drawing/2014/main" id="{B3ECB1A2-2417-D0E4-BE43-A67411D5805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408" name="直線コネクタ 15407">
                      <a:extLst>
                        <a:ext uri="{FF2B5EF4-FFF2-40B4-BE49-F238E27FC236}">
                          <a16:creationId xmlns:a16="http://schemas.microsoft.com/office/drawing/2014/main" id="{26DC6B5E-2194-2443-BC2C-79764DE45F8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9" name="直線コネクタ 15408">
                      <a:extLst>
                        <a:ext uri="{FF2B5EF4-FFF2-40B4-BE49-F238E27FC236}">
                          <a16:creationId xmlns:a16="http://schemas.microsoft.com/office/drawing/2014/main" id="{65EA8B18-6B27-4676-950A-E391F171C4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0" name="直線コネクタ 15409">
                      <a:extLst>
                        <a:ext uri="{FF2B5EF4-FFF2-40B4-BE49-F238E27FC236}">
                          <a16:creationId xmlns:a16="http://schemas.microsoft.com/office/drawing/2014/main" id="{18B52692-A54E-2217-3B9A-06F4AE3EF50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1" name="直線コネクタ 15410">
                      <a:extLst>
                        <a:ext uri="{FF2B5EF4-FFF2-40B4-BE49-F238E27FC236}">
                          <a16:creationId xmlns:a16="http://schemas.microsoft.com/office/drawing/2014/main" id="{CECCB814-9CE6-422A-FC0D-D0AFA7EED1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2" name="直線コネクタ 15411">
                      <a:extLst>
                        <a:ext uri="{FF2B5EF4-FFF2-40B4-BE49-F238E27FC236}">
                          <a16:creationId xmlns:a16="http://schemas.microsoft.com/office/drawing/2014/main" id="{E74DA1B8-B889-3FCE-41EA-D2BC702075F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3" name="直線コネクタ 15412">
                      <a:extLst>
                        <a:ext uri="{FF2B5EF4-FFF2-40B4-BE49-F238E27FC236}">
                          <a16:creationId xmlns:a16="http://schemas.microsoft.com/office/drawing/2014/main" id="{A519BD3D-8F7F-C351-DE05-3577580DA8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4" name="直線コネクタ 15413">
                      <a:extLst>
                        <a:ext uri="{FF2B5EF4-FFF2-40B4-BE49-F238E27FC236}">
                          <a16:creationId xmlns:a16="http://schemas.microsoft.com/office/drawing/2014/main" id="{BC1C0DB5-B177-C83D-F8DA-11B30505397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5" name="直線コネクタ 15414">
                      <a:extLst>
                        <a:ext uri="{FF2B5EF4-FFF2-40B4-BE49-F238E27FC236}">
                          <a16:creationId xmlns:a16="http://schemas.microsoft.com/office/drawing/2014/main" id="{A0145E98-9879-A6DE-AD01-F83EFF8A1F9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6" name="直線コネクタ 15415">
                      <a:extLst>
                        <a:ext uri="{FF2B5EF4-FFF2-40B4-BE49-F238E27FC236}">
                          <a16:creationId xmlns:a16="http://schemas.microsoft.com/office/drawing/2014/main" id="{9BAEFB18-7B7F-1171-5721-1B9D62BA94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7" name="直線コネクタ 15416">
                      <a:extLst>
                        <a:ext uri="{FF2B5EF4-FFF2-40B4-BE49-F238E27FC236}">
                          <a16:creationId xmlns:a16="http://schemas.microsoft.com/office/drawing/2014/main" id="{9AC8D831-4AA8-8C09-2C8D-6E7BB54A13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8" name="直線コネクタ 15417">
                      <a:extLst>
                        <a:ext uri="{FF2B5EF4-FFF2-40B4-BE49-F238E27FC236}">
                          <a16:creationId xmlns:a16="http://schemas.microsoft.com/office/drawing/2014/main" id="{CB9C9948-BF5E-314D-D83B-CCF8712DB1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9" name="直線コネクタ 15418">
                      <a:extLst>
                        <a:ext uri="{FF2B5EF4-FFF2-40B4-BE49-F238E27FC236}">
                          <a16:creationId xmlns:a16="http://schemas.microsoft.com/office/drawing/2014/main" id="{49820EFE-DAAD-4A86-5687-CA1AA331D4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0" name="直線コネクタ 15419">
                      <a:extLst>
                        <a:ext uri="{FF2B5EF4-FFF2-40B4-BE49-F238E27FC236}">
                          <a16:creationId xmlns:a16="http://schemas.microsoft.com/office/drawing/2014/main" id="{6532699A-32C7-52FB-1C33-310F41759D6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1" name="直線コネクタ 15420">
                      <a:extLst>
                        <a:ext uri="{FF2B5EF4-FFF2-40B4-BE49-F238E27FC236}">
                          <a16:creationId xmlns:a16="http://schemas.microsoft.com/office/drawing/2014/main" id="{EA3B23D6-5EA0-5811-DF01-895D5F9B83F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2" name="直線コネクタ 15421">
                      <a:extLst>
                        <a:ext uri="{FF2B5EF4-FFF2-40B4-BE49-F238E27FC236}">
                          <a16:creationId xmlns:a16="http://schemas.microsoft.com/office/drawing/2014/main" id="{BFF93DE4-DD8B-FFBA-3397-3CEAB84014B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3" name="直線コネクタ 15422">
                      <a:extLst>
                        <a:ext uri="{FF2B5EF4-FFF2-40B4-BE49-F238E27FC236}">
                          <a16:creationId xmlns:a16="http://schemas.microsoft.com/office/drawing/2014/main" id="{4191890A-ACD5-AC0B-46F2-7CC8708C186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91" name="グループ化 15390">
                    <a:extLst>
                      <a:ext uri="{FF2B5EF4-FFF2-40B4-BE49-F238E27FC236}">
                        <a16:creationId xmlns:a16="http://schemas.microsoft.com/office/drawing/2014/main" id="{939D1087-9FA1-0213-3CDA-3E09B58CC1B4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392" name="直線コネクタ 15391">
                      <a:extLst>
                        <a:ext uri="{FF2B5EF4-FFF2-40B4-BE49-F238E27FC236}">
                          <a16:creationId xmlns:a16="http://schemas.microsoft.com/office/drawing/2014/main" id="{3B8E2CB6-0A80-90F6-4B9E-CDF1E0D931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3" name="直線コネクタ 15392">
                      <a:extLst>
                        <a:ext uri="{FF2B5EF4-FFF2-40B4-BE49-F238E27FC236}">
                          <a16:creationId xmlns:a16="http://schemas.microsoft.com/office/drawing/2014/main" id="{073E46D5-6827-65BC-6C92-F75F5BCFBF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4" name="直線コネクタ 15393">
                      <a:extLst>
                        <a:ext uri="{FF2B5EF4-FFF2-40B4-BE49-F238E27FC236}">
                          <a16:creationId xmlns:a16="http://schemas.microsoft.com/office/drawing/2014/main" id="{C0BA82CC-BCE9-CC80-0236-5A42B8E673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5" name="直線コネクタ 15394">
                      <a:extLst>
                        <a:ext uri="{FF2B5EF4-FFF2-40B4-BE49-F238E27FC236}">
                          <a16:creationId xmlns:a16="http://schemas.microsoft.com/office/drawing/2014/main" id="{2B3AF2F0-6094-2E3B-BA38-CC516EAC95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6" name="直線コネクタ 15395">
                      <a:extLst>
                        <a:ext uri="{FF2B5EF4-FFF2-40B4-BE49-F238E27FC236}">
                          <a16:creationId xmlns:a16="http://schemas.microsoft.com/office/drawing/2014/main" id="{1F411D63-5771-87A5-CDC2-A3F50159969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7" name="直線コネクタ 15396">
                      <a:extLst>
                        <a:ext uri="{FF2B5EF4-FFF2-40B4-BE49-F238E27FC236}">
                          <a16:creationId xmlns:a16="http://schemas.microsoft.com/office/drawing/2014/main" id="{FC5B7F77-0113-251C-0225-1FF0DEF47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8" name="直線コネクタ 15397">
                      <a:extLst>
                        <a:ext uri="{FF2B5EF4-FFF2-40B4-BE49-F238E27FC236}">
                          <a16:creationId xmlns:a16="http://schemas.microsoft.com/office/drawing/2014/main" id="{FC02CC6C-95A6-398D-5D1D-0EF20A7FF0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9" name="直線コネクタ 15398">
                      <a:extLst>
                        <a:ext uri="{FF2B5EF4-FFF2-40B4-BE49-F238E27FC236}">
                          <a16:creationId xmlns:a16="http://schemas.microsoft.com/office/drawing/2014/main" id="{1A6ABA21-F4DA-A817-CDAC-0F8B60A3FD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0" name="直線コネクタ 15399">
                      <a:extLst>
                        <a:ext uri="{FF2B5EF4-FFF2-40B4-BE49-F238E27FC236}">
                          <a16:creationId xmlns:a16="http://schemas.microsoft.com/office/drawing/2014/main" id="{FA2BDA66-2053-BF01-A06E-9888265119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1" name="直線コネクタ 15400">
                      <a:extLst>
                        <a:ext uri="{FF2B5EF4-FFF2-40B4-BE49-F238E27FC236}">
                          <a16:creationId xmlns:a16="http://schemas.microsoft.com/office/drawing/2014/main" id="{C9C761A1-119E-3AA8-2F2E-46BBD14DA26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2" name="直線コネクタ 15401">
                      <a:extLst>
                        <a:ext uri="{FF2B5EF4-FFF2-40B4-BE49-F238E27FC236}">
                          <a16:creationId xmlns:a16="http://schemas.microsoft.com/office/drawing/2014/main" id="{555D7060-1C72-EAA0-F9CA-895AD81D1D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3" name="直線コネクタ 15402">
                      <a:extLst>
                        <a:ext uri="{FF2B5EF4-FFF2-40B4-BE49-F238E27FC236}">
                          <a16:creationId xmlns:a16="http://schemas.microsoft.com/office/drawing/2014/main" id="{9208262F-BFF1-5F90-CACC-5CE8D8B7C8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4" name="直線コネクタ 15403">
                      <a:extLst>
                        <a:ext uri="{FF2B5EF4-FFF2-40B4-BE49-F238E27FC236}">
                          <a16:creationId xmlns:a16="http://schemas.microsoft.com/office/drawing/2014/main" id="{7EDFCD6A-A912-A9B1-80EA-2E5A56E0AF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5" name="直線コネクタ 15404">
                      <a:extLst>
                        <a:ext uri="{FF2B5EF4-FFF2-40B4-BE49-F238E27FC236}">
                          <a16:creationId xmlns:a16="http://schemas.microsoft.com/office/drawing/2014/main" id="{FB13197F-EF4D-702D-CA70-66E7E4C608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6" name="直線コネクタ 15405">
                      <a:extLst>
                        <a:ext uri="{FF2B5EF4-FFF2-40B4-BE49-F238E27FC236}">
                          <a16:creationId xmlns:a16="http://schemas.microsoft.com/office/drawing/2014/main" id="{16C7BC5E-EDD9-13B0-5452-C312D184BB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7" name="直線コネクタ 15406">
                      <a:extLst>
                        <a:ext uri="{FF2B5EF4-FFF2-40B4-BE49-F238E27FC236}">
                          <a16:creationId xmlns:a16="http://schemas.microsoft.com/office/drawing/2014/main" id="{A2B03FBD-2CCC-4BE1-0C0C-F7AE0F1F80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358" name="グループ化 15357">
                  <a:extLst>
                    <a:ext uri="{FF2B5EF4-FFF2-40B4-BE49-F238E27FC236}">
                      <a16:creationId xmlns:a16="http://schemas.microsoft.com/office/drawing/2014/main" id="{6F033F1F-53B2-B58C-431C-5CFA5DF09F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80" name="直線コネクタ 15379">
                    <a:extLst>
                      <a:ext uri="{FF2B5EF4-FFF2-40B4-BE49-F238E27FC236}">
                        <a16:creationId xmlns:a16="http://schemas.microsoft.com/office/drawing/2014/main" id="{6C82433A-4EE1-CFCF-9275-27D7A3217D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1" name="直線コネクタ 15380">
                    <a:extLst>
                      <a:ext uri="{FF2B5EF4-FFF2-40B4-BE49-F238E27FC236}">
                        <a16:creationId xmlns:a16="http://schemas.microsoft.com/office/drawing/2014/main" id="{2BFDF9EC-0C5B-28FE-F47C-2B8AF3DA5F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2" name="直線コネクタ 15381">
                    <a:extLst>
                      <a:ext uri="{FF2B5EF4-FFF2-40B4-BE49-F238E27FC236}">
                        <a16:creationId xmlns:a16="http://schemas.microsoft.com/office/drawing/2014/main" id="{DA102B57-819C-7E65-B57C-5C62ABD328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3" name="直線コネクタ 15382">
                    <a:extLst>
                      <a:ext uri="{FF2B5EF4-FFF2-40B4-BE49-F238E27FC236}">
                        <a16:creationId xmlns:a16="http://schemas.microsoft.com/office/drawing/2014/main" id="{A09E24D3-6F50-A4A9-D4F6-06055E253A4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4" name="直線コネクタ 15383">
                    <a:extLst>
                      <a:ext uri="{FF2B5EF4-FFF2-40B4-BE49-F238E27FC236}">
                        <a16:creationId xmlns:a16="http://schemas.microsoft.com/office/drawing/2014/main" id="{7A82E989-8E58-3709-A893-E009F67E20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85" name="直線コネクタ 15384">
                    <a:extLst>
                      <a:ext uri="{FF2B5EF4-FFF2-40B4-BE49-F238E27FC236}">
                        <a16:creationId xmlns:a16="http://schemas.microsoft.com/office/drawing/2014/main" id="{87980772-B1B4-6799-7B77-0239B66168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59" name="グループ化 15358">
                  <a:extLst>
                    <a:ext uri="{FF2B5EF4-FFF2-40B4-BE49-F238E27FC236}">
                      <a16:creationId xmlns:a16="http://schemas.microsoft.com/office/drawing/2014/main" id="{F7FFC7A4-D55C-29F1-00AD-A21287805C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74" name="直線コネクタ 15373">
                    <a:extLst>
                      <a:ext uri="{FF2B5EF4-FFF2-40B4-BE49-F238E27FC236}">
                        <a16:creationId xmlns:a16="http://schemas.microsoft.com/office/drawing/2014/main" id="{2BA36E3D-FCC6-0D95-32AE-D21A5C392E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5" name="直線コネクタ 15374">
                    <a:extLst>
                      <a:ext uri="{FF2B5EF4-FFF2-40B4-BE49-F238E27FC236}">
                        <a16:creationId xmlns:a16="http://schemas.microsoft.com/office/drawing/2014/main" id="{B66288F8-6052-69CF-A74D-E2E62ED3070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6" name="直線コネクタ 15375">
                    <a:extLst>
                      <a:ext uri="{FF2B5EF4-FFF2-40B4-BE49-F238E27FC236}">
                        <a16:creationId xmlns:a16="http://schemas.microsoft.com/office/drawing/2014/main" id="{F963B48D-F685-CE84-EBB9-C02C4DDE4B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7" name="直線コネクタ 15376">
                    <a:extLst>
                      <a:ext uri="{FF2B5EF4-FFF2-40B4-BE49-F238E27FC236}">
                        <a16:creationId xmlns:a16="http://schemas.microsoft.com/office/drawing/2014/main" id="{B41E7EAD-662D-4984-41FE-C02E8B5879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8" name="直線コネクタ 15377">
                    <a:extLst>
                      <a:ext uri="{FF2B5EF4-FFF2-40B4-BE49-F238E27FC236}">
                        <a16:creationId xmlns:a16="http://schemas.microsoft.com/office/drawing/2014/main" id="{A0FE14A6-15EE-E27A-42E8-AC39677210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9" name="直線コネクタ 15378">
                    <a:extLst>
                      <a:ext uri="{FF2B5EF4-FFF2-40B4-BE49-F238E27FC236}">
                        <a16:creationId xmlns:a16="http://schemas.microsoft.com/office/drawing/2014/main" id="{5D59D4CB-DCED-EB92-2885-51236F37D42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0" name="グループ化 15359">
                  <a:extLst>
                    <a:ext uri="{FF2B5EF4-FFF2-40B4-BE49-F238E27FC236}">
                      <a16:creationId xmlns:a16="http://schemas.microsoft.com/office/drawing/2014/main" id="{1776D24E-186C-1AA2-0D84-A3E551393E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8" name="直線コネクタ 15367">
                    <a:extLst>
                      <a:ext uri="{FF2B5EF4-FFF2-40B4-BE49-F238E27FC236}">
                        <a16:creationId xmlns:a16="http://schemas.microsoft.com/office/drawing/2014/main" id="{D4A17C60-8890-061F-84F1-D9FD93BD2C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9" name="直線コネクタ 15368">
                    <a:extLst>
                      <a:ext uri="{FF2B5EF4-FFF2-40B4-BE49-F238E27FC236}">
                        <a16:creationId xmlns:a16="http://schemas.microsoft.com/office/drawing/2014/main" id="{94A237D4-46E0-85AB-4902-6D6EB5EA77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0" name="直線コネクタ 15369">
                    <a:extLst>
                      <a:ext uri="{FF2B5EF4-FFF2-40B4-BE49-F238E27FC236}">
                        <a16:creationId xmlns:a16="http://schemas.microsoft.com/office/drawing/2014/main" id="{15E4E1D0-5311-2234-6A1B-555F4C545D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1" name="直線コネクタ 15370">
                    <a:extLst>
                      <a:ext uri="{FF2B5EF4-FFF2-40B4-BE49-F238E27FC236}">
                        <a16:creationId xmlns:a16="http://schemas.microsoft.com/office/drawing/2014/main" id="{0808E60D-8996-0491-FF97-48A20A2D19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2" name="直線コネクタ 15371">
                    <a:extLst>
                      <a:ext uri="{FF2B5EF4-FFF2-40B4-BE49-F238E27FC236}">
                        <a16:creationId xmlns:a16="http://schemas.microsoft.com/office/drawing/2014/main" id="{DB5D9DCD-54BD-0526-DBA7-102737D90A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73" name="直線コネクタ 15372">
                    <a:extLst>
                      <a:ext uri="{FF2B5EF4-FFF2-40B4-BE49-F238E27FC236}">
                        <a16:creationId xmlns:a16="http://schemas.microsoft.com/office/drawing/2014/main" id="{1139DAB8-75C1-FBC6-628C-AF869BFD74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361" name="グループ化 15360">
                  <a:extLst>
                    <a:ext uri="{FF2B5EF4-FFF2-40B4-BE49-F238E27FC236}">
                      <a16:creationId xmlns:a16="http://schemas.microsoft.com/office/drawing/2014/main" id="{24167F56-0933-DFB8-C647-3930668D9B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362" name="直線コネクタ 15361">
                    <a:extLst>
                      <a:ext uri="{FF2B5EF4-FFF2-40B4-BE49-F238E27FC236}">
                        <a16:creationId xmlns:a16="http://schemas.microsoft.com/office/drawing/2014/main" id="{9FF76C78-5C17-9C7B-024B-1FBF1A30401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3" name="直線コネクタ 15362">
                    <a:extLst>
                      <a:ext uri="{FF2B5EF4-FFF2-40B4-BE49-F238E27FC236}">
                        <a16:creationId xmlns:a16="http://schemas.microsoft.com/office/drawing/2014/main" id="{C7B389CD-B614-F273-F08B-6831A13AE5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4" name="直線コネクタ 15363">
                    <a:extLst>
                      <a:ext uri="{FF2B5EF4-FFF2-40B4-BE49-F238E27FC236}">
                        <a16:creationId xmlns:a16="http://schemas.microsoft.com/office/drawing/2014/main" id="{4D9DA768-C7D9-BB93-FFB0-CB72E64FA0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5" name="直線コネクタ 15364">
                    <a:extLst>
                      <a:ext uri="{FF2B5EF4-FFF2-40B4-BE49-F238E27FC236}">
                        <a16:creationId xmlns:a16="http://schemas.microsoft.com/office/drawing/2014/main" id="{98ABC04C-9DCF-8F90-09F0-81B56618D6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6" name="直線コネクタ 15365">
                    <a:extLst>
                      <a:ext uri="{FF2B5EF4-FFF2-40B4-BE49-F238E27FC236}">
                        <a16:creationId xmlns:a16="http://schemas.microsoft.com/office/drawing/2014/main" id="{F4AA2ECE-2560-84AB-ED8A-5746C98665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67" name="直線コネクタ 15366">
                    <a:extLst>
                      <a:ext uri="{FF2B5EF4-FFF2-40B4-BE49-F238E27FC236}">
                        <a16:creationId xmlns:a16="http://schemas.microsoft.com/office/drawing/2014/main" id="{8C9BC92B-D47B-64E8-0B83-EADC9DE24B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8" name="グループ化 14977">
                <a:extLst>
                  <a:ext uri="{FF2B5EF4-FFF2-40B4-BE49-F238E27FC236}">
                    <a16:creationId xmlns:a16="http://schemas.microsoft.com/office/drawing/2014/main" id="{834A0A6E-6255-47C7-B97D-72A294BF31F8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5168" name="正方形/長方形 15167">
                  <a:extLst>
                    <a:ext uri="{FF2B5EF4-FFF2-40B4-BE49-F238E27FC236}">
                      <a16:creationId xmlns:a16="http://schemas.microsoft.com/office/drawing/2014/main" id="{D75A144B-C1DD-D873-CDB3-178B6BECDB5E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169" name="グループ化 15168">
                  <a:extLst>
                    <a:ext uri="{FF2B5EF4-FFF2-40B4-BE49-F238E27FC236}">
                      <a16:creationId xmlns:a16="http://schemas.microsoft.com/office/drawing/2014/main" id="{48EC6460-AB9F-51FC-28E2-33ECF3C18F9F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198" name="グループ化 15197">
                    <a:extLst>
                      <a:ext uri="{FF2B5EF4-FFF2-40B4-BE49-F238E27FC236}">
                        <a16:creationId xmlns:a16="http://schemas.microsoft.com/office/drawing/2014/main" id="{25B99B96-EA2B-0FA5-934C-50A1B5D8B44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338" name="正方形/長方形 15337">
                      <a:extLst>
                        <a:ext uri="{FF2B5EF4-FFF2-40B4-BE49-F238E27FC236}">
                          <a16:creationId xmlns:a16="http://schemas.microsoft.com/office/drawing/2014/main" id="{745EC163-0376-44BC-A7B2-D942FB6242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39" name="グループ化 15338">
                      <a:extLst>
                        <a:ext uri="{FF2B5EF4-FFF2-40B4-BE49-F238E27FC236}">
                          <a16:creationId xmlns:a16="http://schemas.microsoft.com/office/drawing/2014/main" id="{336B3217-FFE8-74A4-82E0-27523D9052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54" name="正方形/長方形 15353">
                        <a:extLst>
                          <a:ext uri="{FF2B5EF4-FFF2-40B4-BE49-F238E27FC236}">
                            <a16:creationId xmlns:a16="http://schemas.microsoft.com/office/drawing/2014/main" id="{0FB73ED6-8A9B-DF65-EBCB-8A7597C006B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55" name="正方形/長方形 15354">
                        <a:extLst>
                          <a:ext uri="{FF2B5EF4-FFF2-40B4-BE49-F238E27FC236}">
                            <a16:creationId xmlns:a16="http://schemas.microsoft.com/office/drawing/2014/main" id="{6231B063-35C6-54AB-92AD-49D0BC98F92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340" name="グループ化 15339">
                      <a:extLst>
                        <a:ext uri="{FF2B5EF4-FFF2-40B4-BE49-F238E27FC236}">
                          <a16:creationId xmlns:a16="http://schemas.microsoft.com/office/drawing/2014/main" id="{B7CF699D-56E6-DB40-D3E2-D3BB597A85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350" name="正方形/長方形 15349">
                        <a:extLst>
                          <a:ext uri="{FF2B5EF4-FFF2-40B4-BE49-F238E27FC236}">
                            <a16:creationId xmlns:a16="http://schemas.microsoft.com/office/drawing/2014/main" id="{9738F833-2B1A-A606-D19B-475D6B0C817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351" name="グループ化 15350">
                        <a:extLst>
                          <a:ext uri="{FF2B5EF4-FFF2-40B4-BE49-F238E27FC236}">
                            <a16:creationId xmlns:a16="http://schemas.microsoft.com/office/drawing/2014/main" id="{D6D02126-156E-B6A5-DDDC-203C12E3F49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352" name="正方形/長方形 15351">
                          <a:extLst>
                            <a:ext uri="{FF2B5EF4-FFF2-40B4-BE49-F238E27FC236}">
                              <a16:creationId xmlns:a16="http://schemas.microsoft.com/office/drawing/2014/main" id="{17705DAC-D35D-11DD-B740-6B1C3E93157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353" name="正方形/長方形 15352">
                          <a:extLst>
                            <a:ext uri="{FF2B5EF4-FFF2-40B4-BE49-F238E27FC236}">
                              <a16:creationId xmlns:a16="http://schemas.microsoft.com/office/drawing/2014/main" id="{BA34CDC6-7AB4-64ED-1E03-F01CA0160DB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341" name="正方形/長方形 15340">
                      <a:extLst>
                        <a:ext uri="{FF2B5EF4-FFF2-40B4-BE49-F238E27FC236}">
                          <a16:creationId xmlns:a16="http://schemas.microsoft.com/office/drawing/2014/main" id="{97ABCB06-A121-AFF7-BC6D-503A4E8D7EF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2" name="グループ化 15341">
                      <a:extLst>
                        <a:ext uri="{FF2B5EF4-FFF2-40B4-BE49-F238E27FC236}">
                          <a16:creationId xmlns:a16="http://schemas.microsoft.com/office/drawing/2014/main" id="{232E854B-C902-4406-2193-46E1D00EE6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8" name="正方形/長方形 15347">
                        <a:extLst>
                          <a:ext uri="{FF2B5EF4-FFF2-40B4-BE49-F238E27FC236}">
                            <a16:creationId xmlns:a16="http://schemas.microsoft.com/office/drawing/2014/main" id="{1F7121A2-902E-97B1-121E-0B65F99F9F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9" name="正方形/長方形 15348">
                        <a:extLst>
                          <a:ext uri="{FF2B5EF4-FFF2-40B4-BE49-F238E27FC236}">
                            <a16:creationId xmlns:a16="http://schemas.microsoft.com/office/drawing/2014/main" id="{A0F9BFF7-AC8F-CCE3-BE78-E5B4770D303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3" name="正方形/長方形 15342">
                      <a:extLst>
                        <a:ext uri="{FF2B5EF4-FFF2-40B4-BE49-F238E27FC236}">
                          <a16:creationId xmlns:a16="http://schemas.microsoft.com/office/drawing/2014/main" id="{4367D9D5-25B1-7353-9B56-531248C4F09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344" name="グループ化 15343">
                      <a:extLst>
                        <a:ext uri="{FF2B5EF4-FFF2-40B4-BE49-F238E27FC236}">
                          <a16:creationId xmlns:a16="http://schemas.microsoft.com/office/drawing/2014/main" id="{1CF0538A-8D74-3528-7D03-8E6563E0E5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346" name="正方形/長方形 15345">
                        <a:extLst>
                          <a:ext uri="{FF2B5EF4-FFF2-40B4-BE49-F238E27FC236}">
                            <a16:creationId xmlns:a16="http://schemas.microsoft.com/office/drawing/2014/main" id="{15900FC5-4184-E2C4-5933-91DA69DC14F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47" name="正方形/長方形 15346">
                        <a:extLst>
                          <a:ext uri="{FF2B5EF4-FFF2-40B4-BE49-F238E27FC236}">
                            <a16:creationId xmlns:a16="http://schemas.microsoft.com/office/drawing/2014/main" id="{D5D6092D-3496-AF07-C2F5-9F7FF9B2F7D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345" name="正方形/長方形 15344">
                      <a:extLst>
                        <a:ext uri="{FF2B5EF4-FFF2-40B4-BE49-F238E27FC236}">
                          <a16:creationId xmlns:a16="http://schemas.microsoft.com/office/drawing/2014/main" id="{3FE16545-712C-EE1D-1A3F-D30286D5A2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199" name="グループ化 15198">
                    <a:extLst>
                      <a:ext uri="{FF2B5EF4-FFF2-40B4-BE49-F238E27FC236}">
                        <a16:creationId xmlns:a16="http://schemas.microsoft.com/office/drawing/2014/main" id="{38E7AD8E-E27B-3602-08B1-74683CA8EE65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304" name="グループ化 15303">
                      <a:extLst>
                        <a:ext uri="{FF2B5EF4-FFF2-40B4-BE49-F238E27FC236}">
                          <a16:creationId xmlns:a16="http://schemas.microsoft.com/office/drawing/2014/main" id="{D64CDDA2-8B4B-9B2D-6586-E80D79B192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22" name="直線コネクタ 15321">
                        <a:extLst>
                          <a:ext uri="{FF2B5EF4-FFF2-40B4-BE49-F238E27FC236}">
                            <a16:creationId xmlns:a16="http://schemas.microsoft.com/office/drawing/2014/main" id="{10702C99-A99D-D83B-B79D-16B1558306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3" name="直線コネクタ 15322">
                        <a:extLst>
                          <a:ext uri="{FF2B5EF4-FFF2-40B4-BE49-F238E27FC236}">
                            <a16:creationId xmlns:a16="http://schemas.microsoft.com/office/drawing/2014/main" id="{8845C521-BF2E-DA05-328B-F95C1640BB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4" name="直線コネクタ 15323">
                        <a:extLst>
                          <a:ext uri="{FF2B5EF4-FFF2-40B4-BE49-F238E27FC236}">
                            <a16:creationId xmlns:a16="http://schemas.microsoft.com/office/drawing/2014/main" id="{33418663-611B-2279-DA8A-CA3163F287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5" name="直線コネクタ 15324">
                        <a:extLst>
                          <a:ext uri="{FF2B5EF4-FFF2-40B4-BE49-F238E27FC236}">
                            <a16:creationId xmlns:a16="http://schemas.microsoft.com/office/drawing/2014/main" id="{500C9EC7-CA0C-401A-C5C7-C93B02B11D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6" name="直線コネクタ 15325">
                        <a:extLst>
                          <a:ext uri="{FF2B5EF4-FFF2-40B4-BE49-F238E27FC236}">
                            <a16:creationId xmlns:a16="http://schemas.microsoft.com/office/drawing/2014/main" id="{9DAE89EF-6018-A339-3CC2-C4CF2C1D74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7" name="直線コネクタ 15326">
                        <a:extLst>
                          <a:ext uri="{FF2B5EF4-FFF2-40B4-BE49-F238E27FC236}">
                            <a16:creationId xmlns:a16="http://schemas.microsoft.com/office/drawing/2014/main" id="{001245AA-BE7F-2040-BA62-4DD33D0D48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8" name="直線コネクタ 15327">
                        <a:extLst>
                          <a:ext uri="{FF2B5EF4-FFF2-40B4-BE49-F238E27FC236}">
                            <a16:creationId xmlns:a16="http://schemas.microsoft.com/office/drawing/2014/main" id="{45B53476-95AD-DA05-31EF-44CD4756C0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9" name="直線コネクタ 15328">
                        <a:extLst>
                          <a:ext uri="{FF2B5EF4-FFF2-40B4-BE49-F238E27FC236}">
                            <a16:creationId xmlns:a16="http://schemas.microsoft.com/office/drawing/2014/main" id="{33196F9E-13C0-A9FD-9C6F-20F6BCCD4D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0" name="直線コネクタ 15329">
                        <a:extLst>
                          <a:ext uri="{FF2B5EF4-FFF2-40B4-BE49-F238E27FC236}">
                            <a16:creationId xmlns:a16="http://schemas.microsoft.com/office/drawing/2014/main" id="{34B33D93-7F8A-39C8-188D-3507A8DCE3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1" name="直線コネクタ 15330">
                        <a:extLst>
                          <a:ext uri="{FF2B5EF4-FFF2-40B4-BE49-F238E27FC236}">
                            <a16:creationId xmlns:a16="http://schemas.microsoft.com/office/drawing/2014/main" id="{AA8DB4B0-784A-C9A8-CD85-40706DCB2A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2" name="直線コネクタ 15331">
                        <a:extLst>
                          <a:ext uri="{FF2B5EF4-FFF2-40B4-BE49-F238E27FC236}">
                            <a16:creationId xmlns:a16="http://schemas.microsoft.com/office/drawing/2014/main" id="{BF7E9B86-A1D0-1349-0FEB-4D93199B57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3" name="直線コネクタ 15332">
                        <a:extLst>
                          <a:ext uri="{FF2B5EF4-FFF2-40B4-BE49-F238E27FC236}">
                            <a16:creationId xmlns:a16="http://schemas.microsoft.com/office/drawing/2014/main" id="{04E7665F-D607-050E-E1DD-2D84055497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4" name="直線コネクタ 15333">
                        <a:extLst>
                          <a:ext uri="{FF2B5EF4-FFF2-40B4-BE49-F238E27FC236}">
                            <a16:creationId xmlns:a16="http://schemas.microsoft.com/office/drawing/2014/main" id="{95B71E2E-308D-D5DF-3E2A-BFC89103A83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5" name="直線コネクタ 15334">
                        <a:extLst>
                          <a:ext uri="{FF2B5EF4-FFF2-40B4-BE49-F238E27FC236}">
                            <a16:creationId xmlns:a16="http://schemas.microsoft.com/office/drawing/2014/main" id="{43F0CCC9-ABB4-E2D0-95F4-E27386570C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6" name="直線コネクタ 15335">
                        <a:extLst>
                          <a:ext uri="{FF2B5EF4-FFF2-40B4-BE49-F238E27FC236}">
                            <a16:creationId xmlns:a16="http://schemas.microsoft.com/office/drawing/2014/main" id="{9AFE7F9A-B4F5-4DFA-5773-7734465589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37" name="直線コネクタ 15336">
                        <a:extLst>
                          <a:ext uri="{FF2B5EF4-FFF2-40B4-BE49-F238E27FC236}">
                            <a16:creationId xmlns:a16="http://schemas.microsoft.com/office/drawing/2014/main" id="{55AB5388-9007-DD2D-DAC4-620386D1C9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305" name="グループ化 15304">
                      <a:extLst>
                        <a:ext uri="{FF2B5EF4-FFF2-40B4-BE49-F238E27FC236}">
                          <a16:creationId xmlns:a16="http://schemas.microsoft.com/office/drawing/2014/main" id="{24567073-5339-8704-6D10-8683E08E93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306" name="直線コネクタ 15305">
                        <a:extLst>
                          <a:ext uri="{FF2B5EF4-FFF2-40B4-BE49-F238E27FC236}">
                            <a16:creationId xmlns:a16="http://schemas.microsoft.com/office/drawing/2014/main" id="{9E048B63-55D2-4326-73D7-CFDD53D5A8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7" name="直線コネクタ 15306">
                        <a:extLst>
                          <a:ext uri="{FF2B5EF4-FFF2-40B4-BE49-F238E27FC236}">
                            <a16:creationId xmlns:a16="http://schemas.microsoft.com/office/drawing/2014/main" id="{BF506BDF-71B6-6703-8B42-2B00237ADF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8" name="直線コネクタ 15307">
                        <a:extLst>
                          <a:ext uri="{FF2B5EF4-FFF2-40B4-BE49-F238E27FC236}">
                            <a16:creationId xmlns:a16="http://schemas.microsoft.com/office/drawing/2014/main" id="{7FDD38EF-A4BD-CDEF-8EA1-72C6D55D02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9" name="直線コネクタ 15308">
                        <a:extLst>
                          <a:ext uri="{FF2B5EF4-FFF2-40B4-BE49-F238E27FC236}">
                            <a16:creationId xmlns:a16="http://schemas.microsoft.com/office/drawing/2014/main" id="{26BB94CE-064B-E308-FD93-47E5FFC6ED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0" name="直線コネクタ 15309">
                        <a:extLst>
                          <a:ext uri="{FF2B5EF4-FFF2-40B4-BE49-F238E27FC236}">
                            <a16:creationId xmlns:a16="http://schemas.microsoft.com/office/drawing/2014/main" id="{7A5E2C2A-F388-0424-A6F3-C96CD2A49A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1" name="直線コネクタ 15310">
                        <a:extLst>
                          <a:ext uri="{FF2B5EF4-FFF2-40B4-BE49-F238E27FC236}">
                            <a16:creationId xmlns:a16="http://schemas.microsoft.com/office/drawing/2014/main" id="{0BDA6FA2-D1BB-1C34-B937-FF7C344DFF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2" name="直線コネクタ 15311">
                        <a:extLst>
                          <a:ext uri="{FF2B5EF4-FFF2-40B4-BE49-F238E27FC236}">
                            <a16:creationId xmlns:a16="http://schemas.microsoft.com/office/drawing/2014/main" id="{9A24577C-4D66-F71F-5E4B-814E5DE2FE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3" name="直線コネクタ 15312">
                        <a:extLst>
                          <a:ext uri="{FF2B5EF4-FFF2-40B4-BE49-F238E27FC236}">
                            <a16:creationId xmlns:a16="http://schemas.microsoft.com/office/drawing/2014/main" id="{84758630-E1D0-60B7-E200-165BEC877E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4" name="直線コネクタ 15313">
                        <a:extLst>
                          <a:ext uri="{FF2B5EF4-FFF2-40B4-BE49-F238E27FC236}">
                            <a16:creationId xmlns:a16="http://schemas.microsoft.com/office/drawing/2014/main" id="{C693E797-648D-9548-5468-74DCE2E860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5" name="直線コネクタ 15314">
                        <a:extLst>
                          <a:ext uri="{FF2B5EF4-FFF2-40B4-BE49-F238E27FC236}">
                            <a16:creationId xmlns:a16="http://schemas.microsoft.com/office/drawing/2014/main" id="{917EB3B6-B3F8-7BEB-07AC-F85FDD1488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6" name="直線コネクタ 15315">
                        <a:extLst>
                          <a:ext uri="{FF2B5EF4-FFF2-40B4-BE49-F238E27FC236}">
                            <a16:creationId xmlns:a16="http://schemas.microsoft.com/office/drawing/2014/main" id="{B496ADA6-F69C-076F-61F4-10603DD544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7" name="直線コネクタ 15316">
                        <a:extLst>
                          <a:ext uri="{FF2B5EF4-FFF2-40B4-BE49-F238E27FC236}">
                            <a16:creationId xmlns:a16="http://schemas.microsoft.com/office/drawing/2014/main" id="{9DC13614-8C78-63E3-4266-4896436AEE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8" name="直線コネクタ 15317">
                        <a:extLst>
                          <a:ext uri="{FF2B5EF4-FFF2-40B4-BE49-F238E27FC236}">
                            <a16:creationId xmlns:a16="http://schemas.microsoft.com/office/drawing/2014/main" id="{B4DD5EF3-8567-AFFF-B407-D5B2B3050F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19" name="直線コネクタ 15318">
                        <a:extLst>
                          <a:ext uri="{FF2B5EF4-FFF2-40B4-BE49-F238E27FC236}">
                            <a16:creationId xmlns:a16="http://schemas.microsoft.com/office/drawing/2014/main" id="{5E5EB921-FFA3-81B7-8E8C-997E68BF80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0" name="直線コネクタ 15319">
                        <a:extLst>
                          <a:ext uri="{FF2B5EF4-FFF2-40B4-BE49-F238E27FC236}">
                            <a16:creationId xmlns:a16="http://schemas.microsoft.com/office/drawing/2014/main" id="{EF03AB7D-20DF-6061-D0CF-7EE4846768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21" name="直線コネクタ 15320">
                        <a:extLst>
                          <a:ext uri="{FF2B5EF4-FFF2-40B4-BE49-F238E27FC236}">
                            <a16:creationId xmlns:a16="http://schemas.microsoft.com/office/drawing/2014/main" id="{008A606C-8C39-9EA5-E30D-FB7E9E2C5D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0" name="グループ化 15199">
                    <a:extLst>
                      <a:ext uri="{FF2B5EF4-FFF2-40B4-BE49-F238E27FC236}">
                        <a16:creationId xmlns:a16="http://schemas.microsoft.com/office/drawing/2014/main" id="{29DB3D19-9904-6105-305B-994DC34A7E03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70" name="グループ化 15269">
                      <a:extLst>
                        <a:ext uri="{FF2B5EF4-FFF2-40B4-BE49-F238E27FC236}">
                          <a16:creationId xmlns:a16="http://schemas.microsoft.com/office/drawing/2014/main" id="{FC39DBC0-5D61-DFC4-0928-55978A0DC9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88" name="直線コネクタ 15287">
                        <a:extLst>
                          <a:ext uri="{FF2B5EF4-FFF2-40B4-BE49-F238E27FC236}">
                            <a16:creationId xmlns:a16="http://schemas.microsoft.com/office/drawing/2014/main" id="{59BBDD46-9BC7-EB93-606E-1C94B4ED06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9" name="直線コネクタ 15288">
                        <a:extLst>
                          <a:ext uri="{FF2B5EF4-FFF2-40B4-BE49-F238E27FC236}">
                            <a16:creationId xmlns:a16="http://schemas.microsoft.com/office/drawing/2014/main" id="{4DD8D445-91E7-AEDF-3F77-2CB557F1C1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0" name="直線コネクタ 15289">
                        <a:extLst>
                          <a:ext uri="{FF2B5EF4-FFF2-40B4-BE49-F238E27FC236}">
                            <a16:creationId xmlns:a16="http://schemas.microsoft.com/office/drawing/2014/main" id="{3E250A98-3AD2-9F4B-6FDC-063A9CD613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1" name="直線コネクタ 15290">
                        <a:extLst>
                          <a:ext uri="{FF2B5EF4-FFF2-40B4-BE49-F238E27FC236}">
                            <a16:creationId xmlns:a16="http://schemas.microsoft.com/office/drawing/2014/main" id="{E7AF41D8-32C1-DC53-BD7A-F980880D44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2" name="直線コネクタ 15291">
                        <a:extLst>
                          <a:ext uri="{FF2B5EF4-FFF2-40B4-BE49-F238E27FC236}">
                            <a16:creationId xmlns:a16="http://schemas.microsoft.com/office/drawing/2014/main" id="{39363560-A8C4-A7A8-B7B6-5349766390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3" name="直線コネクタ 15292">
                        <a:extLst>
                          <a:ext uri="{FF2B5EF4-FFF2-40B4-BE49-F238E27FC236}">
                            <a16:creationId xmlns:a16="http://schemas.microsoft.com/office/drawing/2014/main" id="{0E8578E8-C59B-1AEE-69F9-3F411AF5DDA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4" name="直線コネクタ 15293">
                        <a:extLst>
                          <a:ext uri="{FF2B5EF4-FFF2-40B4-BE49-F238E27FC236}">
                            <a16:creationId xmlns:a16="http://schemas.microsoft.com/office/drawing/2014/main" id="{B0A0B087-4EE0-5CF8-BD35-8D6F43900D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5" name="直線コネクタ 15294">
                        <a:extLst>
                          <a:ext uri="{FF2B5EF4-FFF2-40B4-BE49-F238E27FC236}">
                            <a16:creationId xmlns:a16="http://schemas.microsoft.com/office/drawing/2014/main" id="{9A67AED4-95A6-8FA3-CE90-0D15387CF5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6" name="直線コネクタ 15295">
                        <a:extLst>
                          <a:ext uri="{FF2B5EF4-FFF2-40B4-BE49-F238E27FC236}">
                            <a16:creationId xmlns:a16="http://schemas.microsoft.com/office/drawing/2014/main" id="{9E1E236C-C994-68DC-FCAE-AD69EBE20C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7" name="直線コネクタ 15296">
                        <a:extLst>
                          <a:ext uri="{FF2B5EF4-FFF2-40B4-BE49-F238E27FC236}">
                            <a16:creationId xmlns:a16="http://schemas.microsoft.com/office/drawing/2014/main" id="{E4EE771C-D7B1-5DEF-570F-DC73744F69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8" name="直線コネクタ 15297">
                        <a:extLst>
                          <a:ext uri="{FF2B5EF4-FFF2-40B4-BE49-F238E27FC236}">
                            <a16:creationId xmlns:a16="http://schemas.microsoft.com/office/drawing/2014/main" id="{1D6C8A76-DB77-D661-3C46-D6E5CD4C34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99" name="直線コネクタ 15298">
                        <a:extLst>
                          <a:ext uri="{FF2B5EF4-FFF2-40B4-BE49-F238E27FC236}">
                            <a16:creationId xmlns:a16="http://schemas.microsoft.com/office/drawing/2014/main" id="{A87B9E21-C295-DCAB-D630-E78B1CD678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0" name="直線コネクタ 15299">
                        <a:extLst>
                          <a:ext uri="{FF2B5EF4-FFF2-40B4-BE49-F238E27FC236}">
                            <a16:creationId xmlns:a16="http://schemas.microsoft.com/office/drawing/2014/main" id="{64A22083-BD52-054B-6067-AE228F89CF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1" name="直線コネクタ 15300">
                        <a:extLst>
                          <a:ext uri="{FF2B5EF4-FFF2-40B4-BE49-F238E27FC236}">
                            <a16:creationId xmlns:a16="http://schemas.microsoft.com/office/drawing/2014/main" id="{7B421DAB-417A-D640-1A28-EDD7E31CD1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2" name="直線コネクタ 15301">
                        <a:extLst>
                          <a:ext uri="{FF2B5EF4-FFF2-40B4-BE49-F238E27FC236}">
                            <a16:creationId xmlns:a16="http://schemas.microsoft.com/office/drawing/2014/main" id="{0C2522F7-8C26-057D-A328-C00E7380F4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303" name="直線コネクタ 15302">
                        <a:extLst>
                          <a:ext uri="{FF2B5EF4-FFF2-40B4-BE49-F238E27FC236}">
                            <a16:creationId xmlns:a16="http://schemas.microsoft.com/office/drawing/2014/main" id="{42E1FCC3-B1CA-BE9B-08DD-AAA8FC3DA7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71" name="グループ化 15270">
                      <a:extLst>
                        <a:ext uri="{FF2B5EF4-FFF2-40B4-BE49-F238E27FC236}">
                          <a16:creationId xmlns:a16="http://schemas.microsoft.com/office/drawing/2014/main" id="{2741D40A-5E44-4ECB-3B63-949E5C7F0F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72" name="直線コネクタ 15271">
                        <a:extLst>
                          <a:ext uri="{FF2B5EF4-FFF2-40B4-BE49-F238E27FC236}">
                            <a16:creationId xmlns:a16="http://schemas.microsoft.com/office/drawing/2014/main" id="{137A4AFC-C3BE-9E39-807E-D91384F174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3" name="直線コネクタ 15272">
                        <a:extLst>
                          <a:ext uri="{FF2B5EF4-FFF2-40B4-BE49-F238E27FC236}">
                            <a16:creationId xmlns:a16="http://schemas.microsoft.com/office/drawing/2014/main" id="{4C5EC5C2-EB69-3017-C66A-617890BB59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4" name="直線コネクタ 15273">
                        <a:extLst>
                          <a:ext uri="{FF2B5EF4-FFF2-40B4-BE49-F238E27FC236}">
                            <a16:creationId xmlns:a16="http://schemas.microsoft.com/office/drawing/2014/main" id="{F94E1870-9B04-FF2F-7041-42C62AB38E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5" name="直線コネクタ 15274">
                        <a:extLst>
                          <a:ext uri="{FF2B5EF4-FFF2-40B4-BE49-F238E27FC236}">
                            <a16:creationId xmlns:a16="http://schemas.microsoft.com/office/drawing/2014/main" id="{5BBD3568-9A34-1454-4832-510183573B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6" name="直線コネクタ 15275">
                        <a:extLst>
                          <a:ext uri="{FF2B5EF4-FFF2-40B4-BE49-F238E27FC236}">
                            <a16:creationId xmlns:a16="http://schemas.microsoft.com/office/drawing/2014/main" id="{04C2B813-DF00-D6F6-D94F-6E0B197E7A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7" name="直線コネクタ 15276">
                        <a:extLst>
                          <a:ext uri="{FF2B5EF4-FFF2-40B4-BE49-F238E27FC236}">
                            <a16:creationId xmlns:a16="http://schemas.microsoft.com/office/drawing/2014/main" id="{9E35E9CF-CE4B-61AD-584F-53CFB085A0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8" name="直線コネクタ 15277">
                        <a:extLst>
                          <a:ext uri="{FF2B5EF4-FFF2-40B4-BE49-F238E27FC236}">
                            <a16:creationId xmlns:a16="http://schemas.microsoft.com/office/drawing/2014/main" id="{466B91B4-936F-14BE-E2D5-7EFF3DE7A3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79" name="直線コネクタ 15278">
                        <a:extLst>
                          <a:ext uri="{FF2B5EF4-FFF2-40B4-BE49-F238E27FC236}">
                            <a16:creationId xmlns:a16="http://schemas.microsoft.com/office/drawing/2014/main" id="{2E27717D-2DFB-0715-22FF-4A0C0350DE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0" name="直線コネクタ 15279">
                        <a:extLst>
                          <a:ext uri="{FF2B5EF4-FFF2-40B4-BE49-F238E27FC236}">
                            <a16:creationId xmlns:a16="http://schemas.microsoft.com/office/drawing/2014/main" id="{F92EEF0E-DD00-2F63-0097-E73EE16D20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1" name="直線コネクタ 15280">
                        <a:extLst>
                          <a:ext uri="{FF2B5EF4-FFF2-40B4-BE49-F238E27FC236}">
                            <a16:creationId xmlns:a16="http://schemas.microsoft.com/office/drawing/2014/main" id="{DE7A46AC-4B14-56CF-971A-E3A72AFC72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2" name="直線コネクタ 15281">
                        <a:extLst>
                          <a:ext uri="{FF2B5EF4-FFF2-40B4-BE49-F238E27FC236}">
                            <a16:creationId xmlns:a16="http://schemas.microsoft.com/office/drawing/2014/main" id="{5CDDFB31-56AB-82F5-FE70-39898B1FAA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3" name="直線コネクタ 15282">
                        <a:extLst>
                          <a:ext uri="{FF2B5EF4-FFF2-40B4-BE49-F238E27FC236}">
                            <a16:creationId xmlns:a16="http://schemas.microsoft.com/office/drawing/2014/main" id="{CCD242C0-61DB-94D6-774D-8BECF8BB85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4" name="直線コネクタ 15283">
                        <a:extLst>
                          <a:ext uri="{FF2B5EF4-FFF2-40B4-BE49-F238E27FC236}">
                            <a16:creationId xmlns:a16="http://schemas.microsoft.com/office/drawing/2014/main" id="{84349AB2-551F-543D-FCFA-A51AF00FA6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5" name="直線コネクタ 15284">
                        <a:extLst>
                          <a:ext uri="{FF2B5EF4-FFF2-40B4-BE49-F238E27FC236}">
                            <a16:creationId xmlns:a16="http://schemas.microsoft.com/office/drawing/2014/main" id="{D0CE4FDE-DA31-3323-F80C-18C70FED3C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6" name="直線コネクタ 15285">
                        <a:extLst>
                          <a:ext uri="{FF2B5EF4-FFF2-40B4-BE49-F238E27FC236}">
                            <a16:creationId xmlns:a16="http://schemas.microsoft.com/office/drawing/2014/main" id="{F29D1C9C-51B2-C8A3-A73C-393A340A74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87" name="直線コネクタ 15286">
                        <a:extLst>
                          <a:ext uri="{FF2B5EF4-FFF2-40B4-BE49-F238E27FC236}">
                            <a16:creationId xmlns:a16="http://schemas.microsoft.com/office/drawing/2014/main" id="{614E9ABA-AEB8-31D6-8662-07E10FFBF3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1" name="グループ化 15200">
                    <a:extLst>
                      <a:ext uri="{FF2B5EF4-FFF2-40B4-BE49-F238E27FC236}">
                        <a16:creationId xmlns:a16="http://schemas.microsoft.com/office/drawing/2014/main" id="{BB8E7C7D-3EFB-56B9-F314-62FDC64E05F1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236" name="グループ化 15235">
                      <a:extLst>
                        <a:ext uri="{FF2B5EF4-FFF2-40B4-BE49-F238E27FC236}">
                          <a16:creationId xmlns:a16="http://schemas.microsoft.com/office/drawing/2014/main" id="{159E5C67-F979-ACC6-BBF4-564E6D2B43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54" name="直線コネクタ 15253">
                        <a:extLst>
                          <a:ext uri="{FF2B5EF4-FFF2-40B4-BE49-F238E27FC236}">
                            <a16:creationId xmlns:a16="http://schemas.microsoft.com/office/drawing/2014/main" id="{BA6A7BF2-05E7-BEF1-12BA-2EBC5ECB0B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5" name="直線コネクタ 15254">
                        <a:extLst>
                          <a:ext uri="{FF2B5EF4-FFF2-40B4-BE49-F238E27FC236}">
                            <a16:creationId xmlns:a16="http://schemas.microsoft.com/office/drawing/2014/main" id="{A61821CF-38B5-A407-C9E0-E903B0CC76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6" name="直線コネクタ 15255">
                        <a:extLst>
                          <a:ext uri="{FF2B5EF4-FFF2-40B4-BE49-F238E27FC236}">
                            <a16:creationId xmlns:a16="http://schemas.microsoft.com/office/drawing/2014/main" id="{0ADF0FD2-26D5-1731-048B-7A99606E91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7" name="直線コネクタ 15256">
                        <a:extLst>
                          <a:ext uri="{FF2B5EF4-FFF2-40B4-BE49-F238E27FC236}">
                            <a16:creationId xmlns:a16="http://schemas.microsoft.com/office/drawing/2014/main" id="{100DECE0-5E53-F02D-D436-5EF68C7517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8" name="直線コネクタ 15257">
                        <a:extLst>
                          <a:ext uri="{FF2B5EF4-FFF2-40B4-BE49-F238E27FC236}">
                            <a16:creationId xmlns:a16="http://schemas.microsoft.com/office/drawing/2014/main" id="{2C7EB955-7DAF-6CC7-A288-D2CCB8A01C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9" name="直線コネクタ 15258">
                        <a:extLst>
                          <a:ext uri="{FF2B5EF4-FFF2-40B4-BE49-F238E27FC236}">
                            <a16:creationId xmlns:a16="http://schemas.microsoft.com/office/drawing/2014/main" id="{0BEE15E9-CA96-4DE8-EE6E-1969D8E693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0" name="直線コネクタ 15259">
                        <a:extLst>
                          <a:ext uri="{FF2B5EF4-FFF2-40B4-BE49-F238E27FC236}">
                            <a16:creationId xmlns:a16="http://schemas.microsoft.com/office/drawing/2014/main" id="{0CE258AC-40A0-5685-F43B-E3F4443192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1" name="直線コネクタ 15260">
                        <a:extLst>
                          <a:ext uri="{FF2B5EF4-FFF2-40B4-BE49-F238E27FC236}">
                            <a16:creationId xmlns:a16="http://schemas.microsoft.com/office/drawing/2014/main" id="{4194791A-1B4D-F333-3B3C-DD9FAC6CBD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2" name="直線コネクタ 15261">
                        <a:extLst>
                          <a:ext uri="{FF2B5EF4-FFF2-40B4-BE49-F238E27FC236}">
                            <a16:creationId xmlns:a16="http://schemas.microsoft.com/office/drawing/2014/main" id="{E12F78AC-6B41-87B9-42EC-320518D50F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3" name="直線コネクタ 15262">
                        <a:extLst>
                          <a:ext uri="{FF2B5EF4-FFF2-40B4-BE49-F238E27FC236}">
                            <a16:creationId xmlns:a16="http://schemas.microsoft.com/office/drawing/2014/main" id="{7485BF9C-3BE5-AEA0-3CFB-E762AF4E62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4" name="直線コネクタ 15263">
                        <a:extLst>
                          <a:ext uri="{FF2B5EF4-FFF2-40B4-BE49-F238E27FC236}">
                            <a16:creationId xmlns:a16="http://schemas.microsoft.com/office/drawing/2014/main" id="{57EAE165-6CDB-5581-4FB6-16261721FF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5" name="直線コネクタ 15264">
                        <a:extLst>
                          <a:ext uri="{FF2B5EF4-FFF2-40B4-BE49-F238E27FC236}">
                            <a16:creationId xmlns:a16="http://schemas.microsoft.com/office/drawing/2014/main" id="{5115EDCA-64D2-A6E1-4E30-24FB79DCED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6" name="直線コネクタ 15265">
                        <a:extLst>
                          <a:ext uri="{FF2B5EF4-FFF2-40B4-BE49-F238E27FC236}">
                            <a16:creationId xmlns:a16="http://schemas.microsoft.com/office/drawing/2014/main" id="{37B1D467-0684-94FA-3AB6-940F1DE9049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7" name="直線コネクタ 15266">
                        <a:extLst>
                          <a:ext uri="{FF2B5EF4-FFF2-40B4-BE49-F238E27FC236}">
                            <a16:creationId xmlns:a16="http://schemas.microsoft.com/office/drawing/2014/main" id="{D8F3C2B6-D090-AF65-D7AF-D115B5286E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8" name="直線コネクタ 15267">
                        <a:extLst>
                          <a:ext uri="{FF2B5EF4-FFF2-40B4-BE49-F238E27FC236}">
                            <a16:creationId xmlns:a16="http://schemas.microsoft.com/office/drawing/2014/main" id="{9A4BB334-0B70-4F75-D7B7-3CE566B746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69" name="直線コネクタ 15268">
                        <a:extLst>
                          <a:ext uri="{FF2B5EF4-FFF2-40B4-BE49-F238E27FC236}">
                            <a16:creationId xmlns:a16="http://schemas.microsoft.com/office/drawing/2014/main" id="{EDA87683-AA3E-056D-DD9D-9E5BCA5E0D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237" name="グループ化 15236">
                      <a:extLst>
                        <a:ext uri="{FF2B5EF4-FFF2-40B4-BE49-F238E27FC236}">
                          <a16:creationId xmlns:a16="http://schemas.microsoft.com/office/drawing/2014/main" id="{B26ADAEF-9EFA-2494-77CB-7B38BD14B4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238" name="直線コネクタ 15237">
                        <a:extLst>
                          <a:ext uri="{FF2B5EF4-FFF2-40B4-BE49-F238E27FC236}">
                            <a16:creationId xmlns:a16="http://schemas.microsoft.com/office/drawing/2014/main" id="{B317A52C-8953-6FA4-2978-69E72A440E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39" name="直線コネクタ 15238">
                        <a:extLst>
                          <a:ext uri="{FF2B5EF4-FFF2-40B4-BE49-F238E27FC236}">
                            <a16:creationId xmlns:a16="http://schemas.microsoft.com/office/drawing/2014/main" id="{D83A6C82-97DF-BBF4-F5F3-755508B46B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0" name="直線コネクタ 15239">
                        <a:extLst>
                          <a:ext uri="{FF2B5EF4-FFF2-40B4-BE49-F238E27FC236}">
                            <a16:creationId xmlns:a16="http://schemas.microsoft.com/office/drawing/2014/main" id="{A6F56329-A4A2-CD04-A425-F1E393FEE3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1" name="直線コネクタ 15240">
                        <a:extLst>
                          <a:ext uri="{FF2B5EF4-FFF2-40B4-BE49-F238E27FC236}">
                            <a16:creationId xmlns:a16="http://schemas.microsoft.com/office/drawing/2014/main" id="{BD94AFA2-8B45-2B21-6812-4FD23987992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2" name="直線コネクタ 15241">
                        <a:extLst>
                          <a:ext uri="{FF2B5EF4-FFF2-40B4-BE49-F238E27FC236}">
                            <a16:creationId xmlns:a16="http://schemas.microsoft.com/office/drawing/2014/main" id="{45F2672B-FFEA-8BE4-6EB6-69147004EB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3" name="直線コネクタ 15242">
                        <a:extLst>
                          <a:ext uri="{FF2B5EF4-FFF2-40B4-BE49-F238E27FC236}">
                            <a16:creationId xmlns:a16="http://schemas.microsoft.com/office/drawing/2014/main" id="{34A0DFC8-3DC4-2663-76AA-A54E55787B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4" name="直線コネクタ 15243">
                        <a:extLst>
                          <a:ext uri="{FF2B5EF4-FFF2-40B4-BE49-F238E27FC236}">
                            <a16:creationId xmlns:a16="http://schemas.microsoft.com/office/drawing/2014/main" id="{766F81AC-30C3-AAFA-3981-4D7FCF9858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5" name="直線コネクタ 15244">
                        <a:extLst>
                          <a:ext uri="{FF2B5EF4-FFF2-40B4-BE49-F238E27FC236}">
                            <a16:creationId xmlns:a16="http://schemas.microsoft.com/office/drawing/2014/main" id="{D88EF7C7-4249-5050-34EF-1A389868E8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6" name="直線コネクタ 15245">
                        <a:extLst>
                          <a:ext uri="{FF2B5EF4-FFF2-40B4-BE49-F238E27FC236}">
                            <a16:creationId xmlns:a16="http://schemas.microsoft.com/office/drawing/2014/main" id="{1FCE8FF2-F4FE-7E77-D56C-A336D22EE4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7" name="直線コネクタ 15246">
                        <a:extLst>
                          <a:ext uri="{FF2B5EF4-FFF2-40B4-BE49-F238E27FC236}">
                            <a16:creationId xmlns:a16="http://schemas.microsoft.com/office/drawing/2014/main" id="{FED156BD-3AEC-2EDB-86F9-557786E071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8" name="直線コネクタ 15247">
                        <a:extLst>
                          <a:ext uri="{FF2B5EF4-FFF2-40B4-BE49-F238E27FC236}">
                            <a16:creationId xmlns:a16="http://schemas.microsoft.com/office/drawing/2014/main" id="{C4673F86-AD4A-F325-57FE-51665D448E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49" name="直線コネクタ 15248">
                        <a:extLst>
                          <a:ext uri="{FF2B5EF4-FFF2-40B4-BE49-F238E27FC236}">
                            <a16:creationId xmlns:a16="http://schemas.microsoft.com/office/drawing/2014/main" id="{B85C36FE-9689-495F-079B-818444C5F7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0" name="直線コネクタ 15249">
                        <a:extLst>
                          <a:ext uri="{FF2B5EF4-FFF2-40B4-BE49-F238E27FC236}">
                            <a16:creationId xmlns:a16="http://schemas.microsoft.com/office/drawing/2014/main" id="{02EBD6E2-CE70-4729-3702-38147DE51B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1" name="直線コネクタ 15250">
                        <a:extLst>
                          <a:ext uri="{FF2B5EF4-FFF2-40B4-BE49-F238E27FC236}">
                            <a16:creationId xmlns:a16="http://schemas.microsoft.com/office/drawing/2014/main" id="{A82E7958-CFF5-79A0-97C6-B5A4FCFD61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2" name="直線コネクタ 15251">
                        <a:extLst>
                          <a:ext uri="{FF2B5EF4-FFF2-40B4-BE49-F238E27FC236}">
                            <a16:creationId xmlns:a16="http://schemas.microsoft.com/office/drawing/2014/main" id="{C0BF2D2E-1FAA-0936-A8E3-ED22BBA7D8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253" name="直線コネクタ 15252">
                        <a:extLst>
                          <a:ext uri="{FF2B5EF4-FFF2-40B4-BE49-F238E27FC236}">
                            <a16:creationId xmlns:a16="http://schemas.microsoft.com/office/drawing/2014/main" id="{5C72DD38-E8CC-93F5-8DBD-043B341738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202" name="グループ化 15201">
                    <a:extLst>
                      <a:ext uri="{FF2B5EF4-FFF2-40B4-BE49-F238E27FC236}">
                        <a16:creationId xmlns:a16="http://schemas.microsoft.com/office/drawing/2014/main" id="{CB0F3E65-835E-E833-2D57-C324A11D6CF0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20" name="直線コネクタ 15219">
                      <a:extLst>
                        <a:ext uri="{FF2B5EF4-FFF2-40B4-BE49-F238E27FC236}">
                          <a16:creationId xmlns:a16="http://schemas.microsoft.com/office/drawing/2014/main" id="{42ABE484-F33A-2864-6FA1-43AE3456A5D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1" name="直線コネクタ 15220">
                      <a:extLst>
                        <a:ext uri="{FF2B5EF4-FFF2-40B4-BE49-F238E27FC236}">
                          <a16:creationId xmlns:a16="http://schemas.microsoft.com/office/drawing/2014/main" id="{3D19D4DD-0830-72EC-1F3A-93C7D5FBB1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2" name="直線コネクタ 15221">
                      <a:extLst>
                        <a:ext uri="{FF2B5EF4-FFF2-40B4-BE49-F238E27FC236}">
                          <a16:creationId xmlns:a16="http://schemas.microsoft.com/office/drawing/2014/main" id="{2AA83D69-9347-89B2-3D43-319E6AE7987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3" name="直線コネクタ 15222">
                      <a:extLst>
                        <a:ext uri="{FF2B5EF4-FFF2-40B4-BE49-F238E27FC236}">
                          <a16:creationId xmlns:a16="http://schemas.microsoft.com/office/drawing/2014/main" id="{9B67D3CA-9B64-D804-8BB8-9BC2149F4D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4" name="直線コネクタ 15223">
                      <a:extLst>
                        <a:ext uri="{FF2B5EF4-FFF2-40B4-BE49-F238E27FC236}">
                          <a16:creationId xmlns:a16="http://schemas.microsoft.com/office/drawing/2014/main" id="{FAA5B0F6-77F4-430E-37A9-1E1E7F8BB5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5" name="直線コネクタ 15224">
                      <a:extLst>
                        <a:ext uri="{FF2B5EF4-FFF2-40B4-BE49-F238E27FC236}">
                          <a16:creationId xmlns:a16="http://schemas.microsoft.com/office/drawing/2014/main" id="{10A94DA0-076A-DEC2-F25D-D4EF1BEE9CE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6" name="直線コネクタ 15225">
                      <a:extLst>
                        <a:ext uri="{FF2B5EF4-FFF2-40B4-BE49-F238E27FC236}">
                          <a16:creationId xmlns:a16="http://schemas.microsoft.com/office/drawing/2014/main" id="{268FC937-4D8F-9194-327E-99FEB30FDB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7" name="直線コネクタ 15226">
                      <a:extLst>
                        <a:ext uri="{FF2B5EF4-FFF2-40B4-BE49-F238E27FC236}">
                          <a16:creationId xmlns:a16="http://schemas.microsoft.com/office/drawing/2014/main" id="{451B2B82-7344-87C2-F797-436AFED2355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8" name="直線コネクタ 15227">
                      <a:extLst>
                        <a:ext uri="{FF2B5EF4-FFF2-40B4-BE49-F238E27FC236}">
                          <a16:creationId xmlns:a16="http://schemas.microsoft.com/office/drawing/2014/main" id="{E6778942-0FEC-9797-B0C7-6059533823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29" name="直線コネクタ 15228">
                      <a:extLst>
                        <a:ext uri="{FF2B5EF4-FFF2-40B4-BE49-F238E27FC236}">
                          <a16:creationId xmlns:a16="http://schemas.microsoft.com/office/drawing/2014/main" id="{0B9BC6FA-59A8-2B5E-FF43-806807E607A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0" name="直線コネクタ 15229">
                      <a:extLst>
                        <a:ext uri="{FF2B5EF4-FFF2-40B4-BE49-F238E27FC236}">
                          <a16:creationId xmlns:a16="http://schemas.microsoft.com/office/drawing/2014/main" id="{B73C78E2-39BE-A5DA-785B-81D3B0517B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1" name="直線コネクタ 15230">
                      <a:extLst>
                        <a:ext uri="{FF2B5EF4-FFF2-40B4-BE49-F238E27FC236}">
                          <a16:creationId xmlns:a16="http://schemas.microsoft.com/office/drawing/2014/main" id="{0C7FCEA0-EA65-45A5-E481-114F2C0377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2" name="直線コネクタ 15231">
                      <a:extLst>
                        <a:ext uri="{FF2B5EF4-FFF2-40B4-BE49-F238E27FC236}">
                          <a16:creationId xmlns:a16="http://schemas.microsoft.com/office/drawing/2014/main" id="{01BC9F55-946A-9E6B-EED9-E1A8D56398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3" name="直線コネクタ 15232">
                      <a:extLst>
                        <a:ext uri="{FF2B5EF4-FFF2-40B4-BE49-F238E27FC236}">
                          <a16:creationId xmlns:a16="http://schemas.microsoft.com/office/drawing/2014/main" id="{EC73B78D-678F-4B00-A665-65842F8CFB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4" name="直線コネクタ 15233">
                      <a:extLst>
                        <a:ext uri="{FF2B5EF4-FFF2-40B4-BE49-F238E27FC236}">
                          <a16:creationId xmlns:a16="http://schemas.microsoft.com/office/drawing/2014/main" id="{3C5C7A8F-EBF1-A767-3A41-942EF6FDB11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35" name="直線コネクタ 15234">
                      <a:extLst>
                        <a:ext uri="{FF2B5EF4-FFF2-40B4-BE49-F238E27FC236}">
                          <a16:creationId xmlns:a16="http://schemas.microsoft.com/office/drawing/2014/main" id="{6E863C8C-5150-E149-7874-59E2D75B64B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03" name="グループ化 15202">
                    <a:extLst>
                      <a:ext uri="{FF2B5EF4-FFF2-40B4-BE49-F238E27FC236}">
                        <a16:creationId xmlns:a16="http://schemas.microsoft.com/office/drawing/2014/main" id="{229AF9CD-7FD3-1835-5361-E4BE27A3580B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204" name="直線コネクタ 15203">
                      <a:extLst>
                        <a:ext uri="{FF2B5EF4-FFF2-40B4-BE49-F238E27FC236}">
                          <a16:creationId xmlns:a16="http://schemas.microsoft.com/office/drawing/2014/main" id="{8207CCDF-4A24-73B0-8B77-3334D50278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5" name="直線コネクタ 15204">
                      <a:extLst>
                        <a:ext uri="{FF2B5EF4-FFF2-40B4-BE49-F238E27FC236}">
                          <a16:creationId xmlns:a16="http://schemas.microsoft.com/office/drawing/2014/main" id="{59FCC732-20E5-66B1-8577-8984117979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6" name="直線コネクタ 15205">
                      <a:extLst>
                        <a:ext uri="{FF2B5EF4-FFF2-40B4-BE49-F238E27FC236}">
                          <a16:creationId xmlns:a16="http://schemas.microsoft.com/office/drawing/2014/main" id="{1ADCF6AB-6FB6-6243-6CEF-8DC480E624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7" name="直線コネクタ 15206">
                      <a:extLst>
                        <a:ext uri="{FF2B5EF4-FFF2-40B4-BE49-F238E27FC236}">
                          <a16:creationId xmlns:a16="http://schemas.microsoft.com/office/drawing/2014/main" id="{75B4BA35-F6D7-0958-C3C1-B87B7DC67C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8" name="直線コネクタ 15207">
                      <a:extLst>
                        <a:ext uri="{FF2B5EF4-FFF2-40B4-BE49-F238E27FC236}">
                          <a16:creationId xmlns:a16="http://schemas.microsoft.com/office/drawing/2014/main" id="{D176B039-D84F-1FF4-03EC-DDA176300CD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09" name="直線コネクタ 15208">
                      <a:extLst>
                        <a:ext uri="{FF2B5EF4-FFF2-40B4-BE49-F238E27FC236}">
                          <a16:creationId xmlns:a16="http://schemas.microsoft.com/office/drawing/2014/main" id="{FFA78E8F-A3EC-54DE-661E-B0D90B3FB5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0" name="直線コネクタ 15209">
                      <a:extLst>
                        <a:ext uri="{FF2B5EF4-FFF2-40B4-BE49-F238E27FC236}">
                          <a16:creationId xmlns:a16="http://schemas.microsoft.com/office/drawing/2014/main" id="{AF899E32-C661-54E6-BAAC-CC6333207E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1" name="直線コネクタ 15210">
                      <a:extLst>
                        <a:ext uri="{FF2B5EF4-FFF2-40B4-BE49-F238E27FC236}">
                          <a16:creationId xmlns:a16="http://schemas.microsoft.com/office/drawing/2014/main" id="{8D0A7A0C-FEFA-F35C-FECA-A581F7724F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2" name="直線コネクタ 15211">
                      <a:extLst>
                        <a:ext uri="{FF2B5EF4-FFF2-40B4-BE49-F238E27FC236}">
                          <a16:creationId xmlns:a16="http://schemas.microsoft.com/office/drawing/2014/main" id="{5916BABC-4B2C-85D6-FE72-10E20526FB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3" name="直線コネクタ 15212">
                      <a:extLst>
                        <a:ext uri="{FF2B5EF4-FFF2-40B4-BE49-F238E27FC236}">
                          <a16:creationId xmlns:a16="http://schemas.microsoft.com/office/drawing/2014/main" id="{EA82CC82-77E2-25CE-A2E3-5CD2E098E0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4" name="直線コネクタ 15213">
                      <a:extLst>
                        <a:ext uri="{FF2B5EF4-FFF2-40B4-BE49-F238E27FC236}">
                          <a16:creationId xmlns:a16="http://schemas.microsoft.com/office/drawing/2014/main" id="{E797752E-FEA5-CCA6-E42B-22621370E7E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5" name="直線コネクタ 15214">
                      <a:extLst>
                        <a:ext uri="{FF2B5EF4-FFF2-40B4-BE49-F238E27FC236}">
                          <a16:creationId xmlns:a16="http://schemas.microsoft.com/office/drawing/2014/main" id="{F448EE1F-4B44-A09F-2210-D1C723DB24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6" name="直線コネクタ 15215">
                      <a:extLst>
                        <a:ext uri="{FF2B5EF4-FFF2-40B4-BE49-F238E27FC236}">
                          <a16:creationId xmlns:a16="http://schemas.microsoft.com/office/drawing/2014/main" id="{047AC261-4E9E-39FB-5919-B3E90BB97A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7" name="直線コネクタ 15216">
                      <a:extLst>
                        <a:ext uri="{FF2B5EF4-FFF2-40B4-BE49-F238E27FC236}">
                          <a16:creationId xmlns:a16="http://schemas.microsoft.com/office/drawing/2014/main" id="{02C9E641-EF72-EA87-52AF-3F2A6F5990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8" name="直線コネクタ 15217">
                      <a:extLst>
                        <a:ext uri="{FF2B5EF4-FFF2-40B4-BE49-F238E27FC236}">
                          <a16:creationId xmlns:a16="http://schemas.microsoft.com/office/drawing/2014/main" id="{E224E08D-9117-5822-EBBB-B4DD637819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19" name="直線コネクタ 15218">
                      <a:extLst>
                        <a:ext uri="{FF2B5EF4-FFF2-40B4-BE49-F238E27FC236}">
                          <a16:creationId xmlns:a16="http://schemas.microsoft.com/office/drawing/2014/main" id="{6E559D5D-EB48-7C1F-1CB1-221D9CE134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5170" name="グループ化 15169">
                  <a:extLst>
                    <a:ext uri="{FF2B5EF4-FFF2-40B4-BE49-F238E27FC236}">
                      <a16:creationId xmlns:a16="http://schemas.microsoft.com/office/drawing/2014/main" id="{21351FF7-AB86-3060-3B5B-9C38D87CE3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92" name="直線コネクタ 15191">
                    <a:extLst>
                      <a:ext uri="{FF2B5EF4-FFF2-40B4-BE49-F238E27FC236}">
                        <a16:creationId xmlns:a16="http://schemas.microsoft.com/office/drawing/2014/main" id="{AF41E197-A1B3-38EB-2F5E-E840F2EF6C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3" name="直線コネクタ 15192">
                    <a:extLst>
                      <a:ext uri="{FF2B5EF4-FFF2-40B4-BE49-F238E27FC236}">
                        <a16:creationId xmlns:a16="http://schemas.microsoft.com/office/drawing/2014/main" id="{5305BD55-40D9-2B7C-7F4B-243324ABE07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4" name="直線コネクタ 15193">
                    <a:extLst>
                      <a:ext uri="{FF2B5EF4-FFF2-40B4-BE49-F238E27FC236}">
                        <a16:creationId xmlns:a16="http://schemas.microsoft.com/office/drawing/2014/main" id="{D2F77826-CAB1-64BD-91B5-101DA59A25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5" name="直線コネクタ 15194">
                    <a:extLst>
                      <a:ext uri="{FF2B5EF4-FFF2-40B4-BE49-F238E27FC236}">
                        <a16:creationId xmlns:a16="http://schemas.microsoft.com/office/drawing/2014/main" id="{46869FA2-87BC-0C9C-2C20-CA04A19AAD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6" name="直線コネクタ 15195">
                    <a:extLst>
                      <a:ext uri="{FF2B5EF4-FFF2-40B4-BE49-F238E27FC236}">
                        <a16:creationId xmlns:a16="http://schemas.microsoft.com/office/drawing/2014/main" id="{F459E8C2-81D6-9297-1B7D-A203A0A935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7" name="直線コネクタ 15196">
                    <a:extLst>
                      <a:ext uri="{FF2B5EF4-FFF2-40B4-BE49-F238E27FC236}">
                        <a16:creationId xmlns:a16="http://schemas.microsoft.com/office/drawing/2014/main" id="{4126D0BD-B77A-5096-93DB-98AA244390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1" name="グループ化 15170">
                  <a:extLst>
                    <a:ext uri="{FF2B5EF4-FFF2-40B4-BE49-F238E27FC236}">
                      <a16:creationId xmlns:a16="http://schemas.microsoft.com/office/drawing/2014/main" id="{DD4B0E96-26BC-03AF-B180-30E7F8657F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6" name="直線コネクタ 15185">
                    <a:extLst>
                      <a:ext uri="{FF2B5EF4-FFF2-40B4-BE49-F238E27FC236}">
                        <a16:creationId xmlns:a16="http://schemas.microsoft.com/office/drawing/2014/main" id="{5128627A-D620-38B2-36CD-BCE027704A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7" name="直線コネクタ 15186">
                    <a:extLst>
                      <a:ext uri="{FF2B5EF4-FFF2-40B4-BE49-F238E27FC236}">
                        <a16:creationId xmlns:a16="http://schemas.microsoft.com/office/drawing/2014/main" id="{0A21BAD0-D15D-D7EF-5A98-19F22B68F89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8" name="直線コネクタ 15187">
                    <a:extLst>
                      <a:ext uri="{FF2B5EF4-FFF2-40B4-BE49-F238E27FC236}">
                        <a16:creationId xmlns:a16="http://schemas.microsoft.com/office/drawing/2014/main" id="{68429D53-52B4-3A40-330C-5D35BA48B1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9" name="直線コネクタ 15188">
                    <a:extLst>
                      <a:ext uri="{FF2B5EF4-FFF2-40B4-BE49-F238E27FC236}">
                        <a16:creationId xmlns:a16="http://schemas.microsoft.com/office/drawing/2014/main" id="{D2355B22-BC59-6852-D9DD-7F15F224E5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0" name="直線コネクタ 15189">
                    <a:extLst>
                      <a:ext uri="{FF2B5EF4-FFF2-40B4-BE49-F238E27FC236}">
                        <a16:creationId xmlns:a16="http://schemas.microsoft.com/office/drawing/2014/main" id="{18AFD934-000C-9901-F0F7-8F78B3F0AC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1" name="直線コネクタ 15190">
                    <a:extLst>
                      <a:ext uri="{FF2B5EF4-FFF2-40B4-BE49-F238E27FC236}">
                        <a16:creationId xmlns:a16="http://schemas.microsoft.com/office/drawing/2014/main" id="{8CA7D0CB-C901-D802-F873-674FE638B3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2" name="グループ化 15171">
                  <a:extLst>
                    <a:ext uri="{FF2B5EF4-FFF2-40B4-BE49-F238E27FC236}">
                      <a16:creationId xmlns:a16="http://schemas.microsoft.com/office/drawing/2014/main" id="{BA4CA999-A2A9-2ADB-85DB-DA0A3CD449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80" name="直線コネクタ 15179">
                    <a:extLst>
                      <a:ext uri="{FF2B5EF4-FFF2-40B4-BE49-F238E27FC236}">
                        <a16:creationId xmlns:a16="http://schemas.microsoft.com/office/drawing/2014/main" id="{FF7979C8-A3A9-5903-54C4-017F056449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1" name="直線コネクタ 15180">
                    <a:extLst>
                      <a:ext uri="{FF2B5EF4-FFF2-40B4-BE49-F238E27FC236}">
                        <a16:creationId xmlns:a16="http://schemas.microsoft.com/office/drawing/2014/main" id="{470C594D-F9CA-67E0-C250-FE247DA96F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2" name="直線コネクタ 15181">
                    <a:extLst>
                      <a:ext uri="{FF2B5EF4-FFF2-40B4-BE49-F238E27FC236}">
                        <a16:creationId xmlns:a16="http://schemas.microsoft.com/office/drawing/2014/main" id="{6F452B39-3DB7-0DD1-A7B1-C15F23521A5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3" name="直線コネクタ 15182">
                    <a:extLst>
                      <a:ext uri="{FF2B5EF4-FFF2-40B4-BE49-F238E27FC236}">
                        <a16:creationId xmlns:a16="http://schemas.microsoft.com/office/drawing/2014/main" id="{12E46777-C54F-D222-2650-F285F399FC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4" name="直線コネクタ 15183">
                    <a:extLst>
                      <a:ext uri="{FF2B5EF4-FFF2-40B4-BE49-F238E27FC236}">
                        <a16:creationId xmlns:a16="http://schemas.microsoft.com/office/drawing/2014/main" id="{C08A426D-59A7-D6FA-34A5-1E3B7628406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5" name="直線コネクタ 15184">
                    <a:extLst>
                      <a:ext uri="{FF2B5EF4-FFF2-40B4-BE49-F238E27FC236}">
                        <a16:creationId xmlns:a16="http://schemas.microsoft.com/office/drawing/2014/main" id="{87F8A439-1E01-74D0-93CA-2DCD06283C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173" name="グループ化 15172">
                  <a:extLst>
                    <a:ext uri="{FF2B5EF4-FFF2-40B4-BE49-F238E27FC236}">
                      <a16:creationId xmlns:a16="http://schemas.microsoft.com/office/drawing/2014/main" id="{8E930875-A187-3786-14ED-C21C190B47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174" name="直線コネクタ 15173">
                    <a:extLst>
                      <a:ext uri="{FF2B5EF4-FFF2-40B4-BE49-F238E27FC236}">
                        <a16:creationId xmlns:a16="http://schemas.microsoft.com/office/drawing/2014/main" id="{36E62BD6-3822-A7C9-0DC8-F393F34560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5" name="直線コネクタ 15174">
                    <a:extLst>
                      <a:ext uri="{FF2B5EF4-FFF2-40B4-BE49-F238E27FC236}">
                        <a16:creationId xmlns:a16="http://schemas.microsoft.com/office/drawing/2014/main" id="{38C4A57E-5487-253E-D2B2-935DF5E3CA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6" name="直線コネクタ 15175">
                    <a:extLst>
                      <a:ext uri="{FF2B5EF4-FFF2-40B4-BE49-F238E27FC236}">
                        <a16:creationId xmlns:a16="http://schemas.microsoft.com/office/drawing/2014/main" id="{1AFA06C1-5F8B-87AF-7CFB-BC414701AF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7" name="直線コネクタ 15176">
                    <a:extLst>
                      <a:ext uri="{FF2B5EF4-FFF2-40B4-BE49-F238E27FC236}">
                        <a16:creationId xmlns:a16="http://schemas.microsoft.com/office/drawing/2014/main" id="{F26AD915-544E-F5C5-A54B-97D0281DAF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8" name="直線コネクタ 15177">
                    <a:extLst>
                      <a:ext uri="{FF2B5EF4-FFF2-40B4-BE49-F238E27FC236}">
                        <a16:creationId xmlns:a16="http://schemas.microsoft.com/office/drawing/2014/main" id="{AAE41028-425C-907C-4BB9-1A23ACD48E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9" name="直線コネクタ 15178">
                    <a:extLst>
                      <a:ext uri="{FF2B5EF4-FFF2-40B4-BE49-F238E27FC236}">
                        <a16:creationId xmlns:a16="http://schemas.microsoft.com/office/drawing/2014/main" id="{50880FFD-746A-1E1E-9B27-8D6C73A4B6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979" name="グループ化 14978">
                <a:extLst>
                  <a:ext uri="{FF2B5EF4-FFF2-40B4-BE49-F238E27FC236}">
                    <a16:creationId xmlns:a16="http://schemas.microsoft.com/office/drawing/2014/main" id="{071D8989-E64D-FD56-B5EC-C9E135B1C741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980" name="正方形/長方形 14979">
                  <a:extLst>
                    <a:ext uri="{FF2B5EF4-FFF2-40B4-BE49-F238E27FC236}">
                      <a16:creationId xmlns:a16="http://schemas.microsoft.com/office/drawing/2014/main" id="{009126EE-1A18-7AAA-F543-15AC7C5FCA10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981" name="グループ化 14980">
                  <a:extLst>
                    <a:ext uri="{FF2B5EF4-FFF2-40B4-BE49-F238E27FC236}">
                      <a16:creationId xmlns:a16="http://schemas.microsoft.com/office/drawing/2014/main" id="{7FF14766-5877-4EFC-EF8B-F7BB5692E3E2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5010" name="グループ化 15009">
                    <a:extLst>
                      <a:ext uri="{FF2B5EF4-FFF2-40B4-BE49-F238E27FC236}">
                        <a16:creationId xmlns:a16="http://schemas.microsoft.com/office/drawing/2014/main" id="{6FAEF274-7026-2A41-0594-1866B0C452F0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5150" name="正方形/長方形 15149">
                      <a:extLst>
                        <a:ext uri="{FF2B5EF4-FFF2-40B4-BE49-F238E27FC236}">
                          <a16:creationId xmlns:a16="http://schemas.microsoft.com/office/drawing/2014/main" id="{4BC2FCE6-81AD-D5EB-ECEB-8FB1A45CA2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1" name="グループ化 15150">
                      <a:extLst>
                        <a:ext uri="{FF2B5EF4-FFF2-40B4-BE49-F238E27FC236}">
                          <a16:creationId xmlns:a16="http://schemas.microsoft.com/office/drawing/2014/main" id="{E4E2465A-6F29-8EDF-2B21-B7B0F8CF53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6" name="正方形/長方形 15165">
                        <a:extLst>
                          <a:ext uri="{FF2B5EF4-FFF2-40B4-BE49-F238E27FC236}">
                            <a16:creationId xmlns:a16="http://schemas.microsoft.com/office/drawing/2014/main" id="{B8733589-8166-AF52-15B9-D7D2E48AF1B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7" name="正方形/長方形 15166">
                        <a:extLst>
                          <a:ext uri="{FF2B5EF4-FFF2-40B4-BE49-F238E27FC236}">
                            <a16:creationId xmlns:a16="http://schemas.microsoft.com/office/drawing/2014/main" id="{AFE95B0C-1C0E-0FCC-3DA2-0A7DC51E091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5152" name="グループ化 15151">
                      <a:extLst>
                        <a:ext uri="{FF2B5EF4-FFF2-40B4-BE49-F238E27FC236}">
                          <a16:creationId xmlns:a16="http://schemas.microsoft.com/office/drawing/2014/main" id="{31F4163D-E2CB-24EF-A6F0-F3F700F098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5162" name="正方形/長方形 15161">
                        <a:extLst>
                          <a:ext uri="{FF2B5EF4-FFF2-40B4-BE49-F238E27FC236}">
                            <a16:creationId xmlns:a16="http://schemas.microsoft.com/office/drawing/2014/main" id="{BD702460-3321-5986-59C3-44496D91DDD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5163" name="グループ化 15162">
                        <a:extLst>
                          <a:ext uri="{FF2B5EF4-FFF2-40B4-BE49-F238E27FC236}">
                            <a16:creationId xmlns:a16="http://schemas.microsoft.com/office/drawing/2014/main" id="{66E43650-1FA3-753D-EECB-D9CC8694D4A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5164" name="正方形/長方形 15163">
                          <a:extLst>
                            <a:ext uri="{FF2B5EF4-FFF2-40B4-BE49-F238E27FC236}">
                              <a16:creationId xmlns:a16="http://schemas.microsoft.com/office/drawing/2014/main" id="{4A1471ED-133D-16E1-0310-02E5F15D083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165" name="正方形/長方形 15164">
                          <a:extLst>
                            <a:ext uri="{FF2B5EF4-FFF2-40B4-BE49-F238E27FC236}">
                              <a16:creationId xmlns:a16="http://schemas.microsoft.com/office/drawing/2014/main" id="{74DE35D0-1F30-7CCE-8C9D-6B7E1726458E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5153" name="正方形/長方形 15152">
                      <a:extLst>
                        <a:ext uri="{FF2B5EF4-FFF2-40B4-BE49-F238E27FC236}">
                          <a16:creationId xmlns:a16="http://schemas.microsoft.com/office/drawing/2014/main" id="{CA02F707-C10D-C937-7EB5-83E8304A7F7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4" name="グループ化 15153">
                      <a:extLst>
                        <a:ext uri="{FF2B5EF4-FFF2-40B4-BE49-F238E27FC236}">
                          <a16:creationId xmlns:a16="http://schemas.microsoft.com/office/drawing/2014/main" id="{0A53AEEF-9C0D-A7CD-5555-0AA20D1901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60" name="正方形/長方形 15159">
                        <a:extLst>
                          <a:ext uri="{FF2B5EF4-FFF2-40B4-BE49-F238E27FC236}">
                            <a16:creationId xmlns:a16="http://schemas.microsoft.com/office/drawing/2014/main" id="{2C2B7576-95CD-2D64-0705-5AADC02B0A2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61" name="正方形/長方形 15160">
                        <a:extLst>
                          <a:ext uri="{FF2B5EF4-FFF2-40B4-BE49-F238E27FC236}">
                            <a16:creationId xmlns:a16="http://schemas.microsoft.com/office/drawing/2014/main" id="{53D23156-F041-6852-16E9-E16145906C4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5" name="正方形/長方形 15154">
                      <a:extLst>
                        <a:ext uri="{FF2B5EF4-FFF2-40B4-BE49-F238E27FC236}">
                          <a16:creationId xmlns:a16="http://schemas.microsoft.com/office/drawing/2014/main" id="{348DDCF6-C69A-1F17-3745-F6EC832DCC3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5156" name="グループ化 15155">
                      <a:extLst>
                        <a:ext uri="{FF2B5EF4-FFF2-40B4-BE49-F238E27FC236}">
                          <a16:creationId xmlns:a16="http://schemas.microsoft.com/office/drawing/2014/main" id="{1C966758-AF25-0E9C-9D85-A667D5ACC0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5158" name="正方形/長方形 15157">
                        <a:extLst>
                          <a:ext uri="{FF2B5EF4-FFF2-40B4-BE49-F238E27FC236}">
                            <a16:creationId xmlns:a16="http://schemas.microsoft.com/office/drawing/2014/main" id="{66F194BE-EE53-94C3-862D-31B95E61FD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59" name="正方形/長方形 15158">
                        <a:extLst>
                          <a:ext uri="{FF2B5EF4-FFF2-40B4-BE49-F238E27FC236}">
                            <a16:creationId xmlns:a16="http://schemas.microsoft.com/office/drawing/2014/main" id="{B328A8D3-A98F-9FF0-ED62-090885F34E2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5157" name="正方形/長方形 15156">
                      <a:extLst>
                        <a:ext uri="{FF2B5EF4-FFF2-40B4-BE49-F238E27FC236}">
                          <a16:creationId xmlns:a16="http://schemas.microsoft.com/office/drawing/2014/main" id="{C1D5A34C-EADC-6E8D-2475-B6F5CCD5CE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5011" name="グループ化 15010">
                    <a:extLst>
                      <a:ext uri="{FF2B5EF4-FFF2-40B4-BE49-F238E27FC236}">
                        <a16:creationId xmlns:a16="http://schemas.microsoft.com/office/drawing/2014/main" id="{998D9FFF-4EC7-4603-5E00-E45BAEE501E5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116" name="グループ化 15115">
                      <a:extLst>
                        <a:ext uri="{FF2B5EF4-FFF2-40B4-BE49-F238E27FC236}">
                          <a16:creationId xmlns:a16="http://schemas.microsoft.com/office/drawing/2014/main" id="{55588F13-D5C2-4AA5-DA1D-A7477ADD78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34" name="直線コネクタ 15133">
                        <a:extLst>
                          <a:ext uri="{FF2B5EF4-FFF2-40B4-BE49-F238E27FC236}">
                            <a16:creationId xmlns:a16="http://schemas.microsoft.com/office/drawing/2014/main" id="{F77F2537-4FE5-B88C-A212-BA9748511E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5" name="直線コネクタ 15134">
                        <a:extLst>
                          <a:ext uri="{FF2B5EF4-FFF2-40B4-BE49-F238E27FC236}">
                            <a16:creationId xmlns:a16="http://schemas.microsoft.com/office/drawing/2014/main" id="{11A12D83-2031-15A3-35DB-82BCB1FF8B1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6" name="直線コネクタ 15135">
                        <a:extLst>
                          <a:ext uri="{FF2B5EF4-FFF2-40B4-BE49-F238E27FC236}">
                            <a16:creationId xmlns:a16="http://schemas.microsoft.com/office/drawing/2014/main" id="{0E6C408B-7FBF-8550-AEAB-BDA0F63612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7" name="直線コネクタ 15136">
                        <a:extLst>
                          <a:ext uri="{FF2B5EF4-FFF2-40B4-BE49-F238E27FC236}">
                            <a16:creationId xmlns:a16="http://schemas.microsoft.com/office/drawing/2014/main" id="{47094CF2-DDDA-8153-D4EE-EEC5E60F914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8" name="直線コネクタ 15137">
                        <a:extLst>
                          <a:ext uri="{FF2B5EF4-FFF2-40B4-BE49-F238E27FC236}">
                            <a16:creationId xmlns:a16="http://schemas.microsoft.com/office/drawing/2014/main" id="{B0206D09-C31E-F600-7CC8-34CE3B1BA6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9" name="直線コネクタ 15138">
                        <a:extLst>
                          <a:ext uri="{FF2B5EF4-FFF2-40B4-BE49-F238E27FC236}">
                            <a16:creationId xmlns:a16="http://schemas.microsoft.com/office/drawing/2014/main" id="{170E35D9-08BD-E4E3-542E-52983E0EB9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0" name="直線コネクタ 15139">
                        <a:extLst>
                          <a:ext uri="{FF2B5EF4-FFF2-40B4-BE49-F238E27FC236}">
                            <a16:creationId xmlns:a16="http://schemas.microsoft.com/office/drawing/2014/main" id="{3A4903BC-A3F9-A264-DA2A-36B776E2B2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1" name="直線コネクタ 15140">
                        <a:extLst>
                          <a:ext uri="{FF2B5EF4-FFF2-40B4-BE49-F238E27FC236}">
                            <a16:creationId xmlns:a16="http://schemas.microsoft.com/office/drawing/2014/main" id="{58D3E87A-957F-082C-55FC-05755AE9C59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2" name="直線コネクタ 15141">
                        <a:extLst>
                          <a:ext uri="{FF2B5EF4-FFF2-40B4-BE49-F238E27FC236}">
                            <a16:creationId xmlns:a16="http://schemas.microsoft.com/office/drawing/2014/main" id="{F7FB7708-88C5-1AB9-C28B-3A7DCE5B80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3" name="直線コネクタ 15142">
                        <a:extLst>
                          <a:ext uri="{FF2B5EF4-FFF2-40B4-BE49-F238E27FC236}">
                            <a16:creationId xmlns:a16="http://schemas.microsoft.com/office/drawing/2014/main" id="{C26C499D-19EF-F1B2-3B28-14274D7011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4" name="直線コネクタ 15143">
                        <a:extLst>
                          <a:ext uri="{FF2B5EF4-FFF2-40B4-BE49-F238E27FC236}">
                            <a16:creationId xmlns:a16="http://schemas.microsoft.com/office/drawing/2014/main" id="{14ADBBB9-DAE3-0997-B167-9A09536E8A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5" name="直線コネクタ 15144">
                        <a:extLst>
                          <a:ext uri="{FF2B5EF4-FFF2-40B4-BE49-F238E27FC236}">
                            <a16:creationId xmlns:a16="http://schemas.microsoft.com/office/drawing/2014/main" id="{A4F4E878-9DC2-74E4-043F-A46545B82F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6" name="直線コネクタ 15145">
                        <a:extLst>
                          <a:ext uri="{FF2B5EF4-FFF2-40B4-BE49-F238E27FC236}">
                            <a16:creationId xmlns:a16="http://schemas.microsoft.com/office/drawing/2014/main" id="{A0C4EAFC-BA8D-CA6B-FFA7-1A15B4793B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7" name="直線コネクタ 15146">
                        <a:extLst>
                          <a:ext uri="{FF2B5EF4-FFF2-40B4-BE49-F238E27FC236}">
                            <a16:creationId xmlns:a16="http://schemas.microsoft.com/office/drawing/2014/main" id="{90374E77-1846-83F6-AFE3-53699DF411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8" name="直線コネクタ 15147">
                        <a:extLst>
                          <a:ext uri="{FF2B5EF4-FFF2-40B4-BE49-F238E27FC236}">
                            <a16:creationId xmlns:a16="http://schemas.microsoft.com/office/drawing/2014/main" id="{A58506F0-1970-4CBE-A68E-886843F7B4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49" name="直線コネクタ 15148">
                        <a:extLst>
                          <a:ext uri="{FF2B5EF4-FFF2-40B4-BE49-F238E27FC236}">
                            <a16:creationId xmlns:a16="http://schemas.microsoft.com/office/drawing/2014/main" id="{FB9CB542-E32F-FEEE-E405-BA3B74340A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117" name="グループ化 15116">
                      <a:extLst>
                        <a:ext uri="{FF2B5EF4-FFF2-40B4-BE49-F238E27FC236}">
                          <a16:creationId xmlns:a16="http://schemas.microsoft.com/office/drawing/2014/main" id="{1CBA23C7-CCFF-57DB-2494-5BFD6BCE7A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18" name="直線コネクタ 15117">
                        <a:extLst>
                          <a:ext uri="{FF2B5EF4-FFF2-40B4-BE49-F238E27FC236}">
                            <a16:creationId xmlns:a16="http://schemas.microsoft.com/office/drawing/2014/main" id="{E6D17D94-889C-C85E-B070-D7A49068C7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9" name="直線コネクタ 15118">
                        <a:extLst>
                          <a:ext uri="{FF2B5EF4-FFF2-40B4-BE49-F238E27FC236}">
                            <a16:creationId xmlns:a16="http://schemas.microsoft.com/office/drawing/2014/main" id="{9E4E669A-91D1-F19D-38CD-1E7551E36F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0" name="直線コネクタ 15119">
                        <a:extLst>
                          <a:ext uri="{FF2B5EF4-FFF2-40B4-BE49-F238E27FC236}">
                            <a16:creationId xmlns:a16="http://schemas.microsoft.com/office/drawing/2014/main" id="{9E546220-81F5-391E-0784-11BE9485C2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1" name="直線コネクタ 15120">
                        <a:extLst>
                          <a:ext uri="{FF2B5EF4-FFF2-40B4-BE49-F238E27FC236}">
                            <a16:creationId xmlns:a16="http://schemas.microsoft.com/office/drawing/2014/main" id="{EC13B3DA-157D-E637-B165-686BB05AB9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2" name="直線コネクタ 15121">
                        <a:extLst>
                          <a:ext uri="{FF2B5EF4-FFF2-40B4-BE49-F238E27FC236}">
                            <a16:creationId xmlns:a16="http://schemas.microsoft.com/office/drawing/2014/main" id="{A17707C2-FA75-C447-0878-A5D7836B3F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3" name="直線コネクタ 15122">
                        <a:extLst>
                          <a:ext uri="{FF2B5EF4-FFF2-40B4-BE49-F238E27FC236}">
                            <a16:creationId xmlns:a16="http://schemas.microsoft.com/office/drawing/2014/main" id="{55833EB2-8B32-A84A-539D-DF67D5BA8F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4" name="直線コネクタ 15123">
                        <a:extLst>
                          <a:ext uri="{FF2B5EF4-FFF2-40B4-BE49-F238E27FC236}">
                            <a16:creationId xmlns:a16="http://schemas.microsoft.com/office/drawing/2014/main" id="{0EB90B08-B3EC-5DA9-7C86-4742405552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5" name="直線コネクタ 15124">
                        <a:extLst>
                          <a:ext uri="{FF2B5EF4-FFF2-40B4-BE49-F238E27FC236}">
                            <a16:creationId xmlns:a16="http://schemas.microsoft.com/office/drawing/2014/main" id="{A4CF446A-121D-5FA5-4DAD-2C1509DFC2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6" name="直線コネクタ 15125">
                        <a:extLst>
                          <a:ext uri="{FF2B5EF4-FFF2-40B4-BE49-F238E27FC236}">
                            <a16:creationId xmlns:a16="http://schemas.microsoft.com/office/drawing/2014/main" id="{C4C7A4BE-1F1E-B8B8-290E-D9B4842FB0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7" name="直線コネクタ 15126">
                        <a:extLst>
                          <a:ext uri="{FF2B5EF4-FFF2-40B4-BE49-F238E27FC236}">
                            <a16:creationId xmlns:a16="http://schemas.microsoft.com/office/drawing/2014/main" id="{B8FE6E33-51AC-F7A9-B23E-341F623B07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8" name="直線コネクタ 15127">
                        <a:extLst>
                          <a:ext uri="{FF2B5EF4-FFF2-40B4-BE49-F238E27FC236}">
                            <a16:creationId xmlns:a16="http://schemas.microsoft.com/office/drawing/2014/main" id="{DD6E5B24-ACD9-E3AC-0E50-A9C5FA4488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29" name="直線コネクタ 15128">
                        <a:extLst>
                          <a:ext uri="{FF2B5EF4-FFF2-40B4-BE49-F238E27FC236}">
                            <a16:creationId xmlns:a16="http://schemas.microsoft.com/office/drawing/2014/main" id="{88A6FE3C-AAC1-5E22-B147-107D7BD648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0" name="直線コネクタ 15129">
                        <a:extLst>
                          <a:ext uri="{FF2B5EF4-FFF2-40B4-BE49-F238E27FC236}">
                            <a16:creationId xmlns:a16="http://schemas.microsoft.com/office/drawing/2014/main" id="{C585765E-F1F3-52E7-ACC8-8704A915B6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1" name="直線コネクタ 15130">
                        <a:extLst>
                          <a:ext uri="{FF2B5EF4-FFF2-40B4-BE49-F238E27FC236}">
                            <a16:creationId xmlns:a16="http://schemas.microsoft.com/office/drawing/2014/main" id="{433429A4-3CE2-60D6-9F35-13894EDF86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2" name="直線コネクタ 15131">
                        <a:extLst>
                          <a:ext uri="{FF2B5EF4-FFF2-40B4-BE49-F238E27FC236}">
                            <a16:creationId xmlns:a16="http://schemas.microsoft.com/office/drawing/2014/main" id="{2B5156FF-5E84-4BD3-96E1-6D936CE258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33" name="直線コネクタ 15132">
                        <a:extLst>
                          <a:ext uri="{FF2B5EF4-FFF2-40B4-BE49-F238E27FC236}">
                            <a16:creationId xmlns:a16="http://schemas.microsoft.com/office/drawing/2014/main" id="{EBF14324-530D-399C-A0D0-67C288EEC9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2" name="グループ化 15011">
                    <a:extLst>
                      <a:ext uri="{FF2B5EF4-FFF2-40B4-BE49-F238E27FC236}">
                        <a16:creationId xmlns:a16="http://schemas.microsoft.com/office/drawing/2014/main" id="{312365F7-7902-1E55-DD29-742CC3CC6787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82" name="グループ化 15081">
                      <a:extLst>
                        <a:ext uri="{FF2B5EF4-FFF2-40B4-BE49-F238E27FC236}">
                          <a16:creationId xmlns:a16="http://schemas.microsoft.com/office/drawing/2014/main" id="{242AB01B-C49C-9A31-6E31-E0E78AFCB7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100" name="直線コネクタ 15099">
                        <a:extLst>
                          <a:ext uri="{FF2B5EF4-FFF2-40B4-BE49-F238E27FC236}">
                            <a16:creationId xmlns:a16="http://schemas.microsoft.com/office/drawing/2014/main" id="{9781378D-912C-011A-9A92-2FBBDC4C4E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1" name="直線コネクタ 15100">
                        <a:extLst>
                          <a:ext uri="{FF2B5EF4-FFF2-40B4-BE49-F238E27FC236}">
                            <a16:creationId xmlns:a16="http://schemas.microsoft.com/office/drawing/2014/main" id="{B8921344-46A2-99C5-ABF1-26E470091C5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2" name="直線コネクタ 15101">
                        <a:extLst>
                          <a:ext uri="{FF2B5EF4-FFF2-40B4-BE49-F238E27FC236}">
                            <a16:creationId xmlns:a16="http://schemas.microsoft.com/office/drawing/2014/main" id="{ED4B0288-6C3A-B726-33DF-809CFB677E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3" name="直線コネクタ 15102">
                        <a:extLst>
                          <a:ext uri="{FF2B5EF4-FFF2-40B4-BE49-F238E27FC236}">
                            <a16:creationId xmlns:a16="http://schemas.microsoft.com/office/drawing/2014/main" id="{765011F1-905D-3AE7-5E2B-433D635464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4" name="直線コネクタ 15103">
                        <a:extLst>
                          <a:ext uri="{FF2B5EF4-FFF2-40B4-BE49-F238E27FC236}">
                            <a16:creationId xmlns:a16="http://schemas.microsoft.com/office/drawing/2014/main" id="{79A6BC6B-BB3A-1FDE-329E-304053DD489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5" name="直線コネクタ 15104">
                        <a:extLst>
                          <a:ext uri="{FF2B5EF4-FFF2-40B4-BE49-F238E27FC236}">
                            <a16:creationId xmlns:a16="http://schemas.microsoft.com/office/drawing/2014/main" id="{B27394EC-FABA-BD29-9920-B90C6CE23E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6" name="直線コネクタ 15105">
                        <a:extLst>
                          <a:ext uri="{FF2B5EF4-FFF2-40B4-BE49-F238E27FC236}">
                            <a16:creationId xmlns:a16="http://schemas.microsoft.com/office/drawing/2014/main" id="{D1E206F5-BCCD-6333-DAAF-67ED321851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7" name="直線コネクタ 15106">
                        <a:extLst>
                          <a:ext uri="{FF2B5EF4-FFF2-40B4-BE49-F238E27FC236}">
                            <a16:creationId xmlns:a16="http://schemas.microsoft.com/office/drawing/2014/main" id="{54F6EF0E-5372-F915-352D-2AE55D5242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8" name="直線コネクタ 15107">
                        <a:extLst>
                          <a:ext uri="{FF2B5EF4-FFF2-40B4-BE49-F238E27FC236}">
                            <a16:creationId xmlns:a16="http://schemas.microsoft.com/office/drawing/2014/main" id="{9C6F1982-6563-B567-1C7A-607C299D9D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09" name="直線コネクタ 15108">
                        <a:extLst>
                          <a:ext uri="{FF2B5EF4-FFF2-40B4-BE49-F238E27FC236}">
                            <a16:creationId xmlns:a16="http://schemas.microsoft.com/office/drawing/2014/main" id="{FC7B2090-6362-C886-1892-D400A06080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0" name="直線コネクタ 15109">
                        <a:extLst>
                          <a:ext uri="{FF2B5EF4-FFF2-40B4-BE49-F238E27FC236}">
                            <a16:creationId xmlns:a16="http://schemas.microsoft.com/office/drawing/2014/main" id="{6705CEEE-48B6-48F2-0C0F-2D380875E1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1" name="直線コネクタ 15110">
                        <a:extLst>
                          <a:ext uri="{FF2B5EF4-FFF2-40B4-BE49-F238E27FC236}">
                            <a16:creationId xmlns:a16="http://schemas.microsoft.com/office/drawing/2014/main" id="{89D0C85F-20BE-FC85-2887-F2B7DFA1F3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2" name="直線コネクタ 15111">
                        <a:extLst>
                          <a:ext uri="{FF2B5EF4-FFF2-40B4-BE49-F238E27FC236}">
                            <a16:creationId xmlns:a16="http://schemas.microsoft.com/office/drawing/2014/main" id="{F9AE9DF4-C09B-69C9-2C32-7F43507931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3" name="直線コネクタ 15112">
                        <a:extLst>
                          <a:ext uri="{FF2B5EF4-FFF2-40B4-BE49-F238E27FC236}">
                            <a16:creationId xmlns:a16="http://schemas.microsoft.com/office/drawing/2014/main" id="{5635EB51-79B4-CDA5-3DEA-F041A6C3EAB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4" name="直線コネクタ 15113">
                        <a:extLst>
                          <a:ext uri="{FF2B5EF4-FFF2-40B4-BE49-F238E27FC236}">
                            <a16:creationId xmlns:a16="http://schemas.microsoft.com/office/drawing/2014/main" id="{F5B348F0-2677-19D2-070E-71C5431EC0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115" name="直線コネクタ 15114">
                        <a:extLst>
                          <a:ext uri="{FF2B5EF4-FFF2-40B4-BE49-F238E27FC236}">
                            <a16:creationId xmlns:a16="http://schemas.microsoft.com/office/drawing/2014/main" id="{C96BCFAE-34FB-CD3E-F6C8-74951E7AA2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83" name="グループ化 15082">
                      <a:extLst>
                        <a:ext uri="{FF2B5EF4-FFF2-40B4-BE49-F238E27FC236}">
                          <a16:creationId xmlns:a16="http://schemas.microsoft.com/office/drawing/2014/main" id="{A6E11234-56E8-3BBA-C70D-75FFF22E4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84" name="直線コネクタ 15083">
                        <a:extLst>
                          <a:ext uri="{FF2B5EF4-FFF2-40B4-BE49-F238E27FC236}">
                            <a16:creationId xmlns:a16="http://schemas.microsoft.com/office/drawing/2014/main" id="{4641B9F1-54D1-5A99-106D-9E38D10213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5" name="直線コネクタ 15084">
                        <a:extLst>
                          <a:ext uri="{FF2B5EF4-FFF2-40B4-BE49-F238E27FC236}">
                            <a16:creationId xmlns:a16="http://schemas.microsoft.com/office/drawing/2014/main" id="{E357C2C9-889D-3893-D812-1338DC174A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6" name="直線コネクタ 15085">
                        <a:extLst>
                          <a:ext uri="{FF2B5EF4-FFF2-40B4-BE49-F238E27FC236}">
                            <a16:creationId xmlns:a16="http://schemas.microsoft.com/office/drawing/2014/main" id="{D7E56FF0-AE52-9108-7C6F-C040D11598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7" name="直線コネクタ 15086">
                        <a:extLst>
                          <a:ext uri="{FF2B5EF4-FFF2-40B4-BE49-F238E27FC236}">
                            <a16:creationId xmlns:a16="http://schemas.microsoft.com/office/drawing/2014/main" id="{55E6873E-E31D-8578-6475-90B3F66B90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8" name="直線コネクタ 15087">
                        <a:extLst>
                          <a:ext uri="{FF2B5EF4-FFF2-40B4-BE49-F238E27FC236}">
                            <a16:creationId xmlns:a16="http://schemas.microsoft.com/office/drawing/2014/main" id="{1ECDEAD4-DDE4-747C-7EF0-9A375EF2BF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9" name="直線コネクタ 15088">
                        <a:extLst>
                          <a:ext uri="{FF2B5EF4-FFF2-40B4-BE49-F238E27FC236}">
                            <a16:creationId xmlns:a16="http://schemas.microsoft.com/office/drawing/2014/main" id="{2D4CC005-824F-7CDC-BFBA-6C893F4BA2B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0" name="直線コネクタ 15089">
                        <a:extLst>
                          <a:ext uri="{FF2B5EF4-FFF2-40B4-BE49-F238E27FC236}">
                            <a16:creationId xmlns:a16="http://schemas.microsoft.com/office/drawing/2014/main" id="{C348C17C-CDFB-CF65-B490-767A255098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1" name="直線コネクタ 15090">
                        <a:extLst>
                          <a:ext uri="{FF2B5EF4-FFF2-40B4-BE49-F238E27FC236}">
                            <a16:creationId xmlns:a16="http://schemas.microsoft.com/office/drawing/2014/main" id="{1CB42FE8-7DF3-08EE-E7A4-E98A18114B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2" name="直線コネクタ 15091">
                        <a:extLst>
                          <a:ext uri="{FF2B5EF4-FFF2-40B4-BE49-F238E27FC236}">
                            <a16:creationId xmlns:a16="http://schemas.microsoft.com/office/drawing/2014/main" id="{F9F7C60E-CCE8-61CD-3F6F-3DD9110ED1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3" name="直線コネクタ 15092">
                        <a:extLst>
                          <a:ext uri="{FF2B5EF4-FFF2-40B4-BE49-F238E27FC236}">
                            <a16:creationId xmlns:a16="http://schemas.microsoft.com/office/drawing/2014/main" id="{F68C9F8D-FDEE-3DD8-868F-C7D8C1EB41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4" name="直線コネクタ 15093">
                        <a:extLst>
                          <a:ext uri="{FF2B5EF4-FFF2-40B4-BE49-F238E27FC236}">
                            <a16:creationId xmlns:a16="http://schemas.microsoft.com/office/drawing/2014/main" id="{FEAD900B-A33C-3F19-C810-A59CBCC7FF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5" name="直線コネクタ 15094">
                        <a:extLst>
                          <a:ext uri="{FF2B5EF4-FFF2-40B4-BE49-F238E27FC236}">
                            <a16:creationId xmlns:a16="http://schemas.microsoft.com/office/drawing/2014/main" id="{BC55ECB0-C97A-2A02-9395-E5046ED845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6" name="直線コネクタ 15095">
                        <a:extLst>
                          <a:ext uri="{FF2B5EF4-FFF2-40B4-BE49-F238E27FC236}">
                            <a16:creationId xmlns:a16="http://schemas.microsoft.com/office/drawing/2014/main" id="{68284243-5B65-8D9D-A84D-E02D3FC52A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7" name="直線コネクタ 15096">
                        <a:extLst>
                          <a:ext uri="{FF2B5EF4-FFF2-40B4-BE49-F238E27FC236}">
                            <a16:creationId xmlns:a16="http://schemas.microsoft.com/office/drawing/2014/main" id="{A7506C5F-EA86-9D23-FDF0-97205B7F5D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8" name="直線コネクタ 15097">
                        <a:extLst>
                          <a:ext uri="{FF2B5EF4-FFF2-40B4-BE49-F238E27FC236}">
                            <a16:creationId xmlns:a16="http://schemas.microsoft.com/office/drawing/2014/main" id="{1333F5FD-A32D-1BE2-7FBF-F064E1A5A1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9" name="直線コネクタ 15098">
                        <a:extLst>
                          <a:ext uri="{FF2B5EF4-FFF2-40B4-BE49-F238E27FC236}">
                            <a16:creationId xmlns:a16="http://schemas.microsoft.com/office/drawing/2014/main" id="{3D9840A4-A965-0D5A-7853-ED981CF16B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3" name="グループ化 15012">
                    <a:extLst>
                      <a:ext uri="{FF2B5EF4-FFF2-40B4-BE49-F238E27FC236}">
                        <a16:creationId xmlns:a16="http://schemas.microsoft.com/office/drawing/2014/main" id="{6F3AD966-BD6C-7992-C6B7-D7461FE43213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5048" name="グループ化 15047">
                      <a:extLst>
                        <a:ext uri="{FF2B5EF4-FFF2-40B4-BE49-F238E27FC236}">
                          <a16:creationId xmlns:a16="http://schemas.microsoft.com/office/drawing/2014/main" id="{AF9ACC25-1FB3-9D57-14A9-F65A10D6DA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66" name="直線コネクタ 15065">
                        <a:extLst>
                          <a:ext uri="{FF2B5EF4-FFF2-40B4-BE49-F238E27FC236}">
                            <a16:creationId xmlns:a16="http://schemas.microsoft.com/office/drawing/2014/main" id="{3F4D412C-073D-CF3C-8CE4-1E3A561529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7" name="直線コネクタ 15066">
                        <a:extLst>
                          <a:ext uri="{FF2B5EF4-FFF2-40B4-BE49-F238E27FC236}">
                            <a16:creationId xmlns:a16="http://schemas.microsoft.com/office/drawing/2014/main" id="{08FD2ECC-EA7F-BCD0-3951-97FF1E94EC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8" name="直線コネクタ 15067">
                        <a:extLst>
                          <a:ext uri="{FF2B5EF4-FFF2-40B4-BE49-F238E27FC236}">
                            <a16:creationId xmlns:a16="http://schemas.microsoft.com/office/drawing/2014/main" id="{C2EE11E9-EBE4-08EF-3005-58261F1649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9" name="直線コネクタ 15068">
                        <a:extLst>
                          <a:ext uri="{FF2B5EF4-FFF2-40B4-BE49-F238E27FC236}">
                            <a16:creationId xmlns:a16="http://schemas.microsoft.com/office/drawing/2014/main" id="{B7688E62-E0C2-69B1-7ABB-84BC37C3E2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0" name="直線コネクタ 15069">
                        <a:extLst>
                          <a:ext uri="{FF2B5EF4-FFF2-40B4-BE49-F238E27FC236}">
                            <a16:creationId xmlns:a16="http://schemas.microsoft.com/office/drawing/2014/main" id="{3F749866-B37A-E546-8184-5E3678DCF1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1" name="直線コネクタ 15070">
                        <a:extLst>
                          <a:ext uri="{FF2B5EF4-FFF2-40B4-BE49-F238E27FC236}">
                            <a16:creationId xmlns:a16="http://schemas.microsoft.com/office/drawing/2014/main" id="{04E5D733-0BA6-C5C4-7CF9-D03377DB49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2" name="直線コネクタ 15071">
                        <a:extLst>
                          <a:ext uri="{FF2B5EF4-FFF2-40B4-BE49-F238E27FC236}">
                            <a16:creationId xmlns:a16="http://schemas.microsoft.com/office/drawing/2014/main" id="{4AE278C6-79F1-0BFB-AA75-D0E2FB72BCF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3" name="直線コネクタ 15072">
                        <a:extLst>
                          <a:ext uri="{FF2B5EF4-FFF2-40B4-BE49-F238E27FC236}">
                            <a16:creationId xmlns:a16="http://schemas.microsoft.com/office/drawing/2014/main" id="{4575F32E-6517-C09C-FA3F-4A70EA22B9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4" name="直線コネクタ 15073">
                        <a:extLst>
                          <a:ext uri="{FF2B5EF4-FFF2-40B4-BE49-F238E27FC236}">
                            <a16:creationId xmlns:a16="http://schemas.microsoft.com/office/drawing/2014/main" id="{086795E5-F3DC-C628-A13D-80DA04F8AC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5" name="直線コネクタ 15074">
                        <a:extLst>
                          <a:ext uri="{FF2B5EF4-FFF2-40B4-BE49-F238E27FC236}">
                            <a16:creationId xmlns:a16="http://schemas.microsoft.com/office/drawing/2014/main" id="{D924C797-3314-905E-F054-2E4332FEAF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6" name="直線コネクタ 15075">
                        <a:extLst>
                          <a:ext uri="{FF2B5EF4-FFF2-40B4-BE49-F238E27FC236}">
                            <a16:creationId xmlns:a16="http://schemas.microsoft.com/office/drawing/2014/main" id="{6F9A6A03-AE43-E13B-F65D-2596F78997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7" name="直線コネクタ 15076">
                        <a:extLst>
                          <a:ext uri="{FF2B5EF4-FFF2-40B4-BE49-F238E27FC236}">
                            <a16:creationId xmlns:a16="http://schemas.microsoft.com/office/drawing/2014/main" id="{51F2A9BB-4F65-8B40-ACC5-455D8126198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8" name="直線コネクタ 15077">
                        <a:extLst>
                          <a:ext uri="{FF2B5EF4-FFF2-40B4-BE49-F238E27FC236}">
                            <a16:creationId xmlns:a16="http://schemas.microsoft.com/office/drawing/2014/main" id="{5A438CCC-16A1-B06D-EB3E-0E3F6D2C3C7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9" name="直線コネクタ 15078">
                        <a:extLst>
                          <a:ext uri="{FF2B5EF4-FFF2-40B4-BE49-F238E27FC236}">
                            <a16:creationId xmlns:a16="http://schemas.microsoft.com/office/drawing/2014/main" id="{CD999DF4-75E5-2462-D5B3-169AD231BA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0" name="直線コネクタ 15079">
                        <a:extLst>
                          <a:ext uri="{FF2B5EF4-FFF2-40B4-BE49-F238E27FC236}">
                            <a16:creationId xmlns:a16="http://schemas.microsoft.com/office/drawing/2014/main" id="{F3168C81-B34B-7758-0BA1-E6BD19862CA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81" name="直線コネクタ 15080">
                        <a:extLst>
                          <a:ext uri="{FF2B5EF4-FFF2-40B4-BE49-F238E27FC236}">
                            <a16:creationId xmlns:a16="http://schemas.microsoft.com/office/drawing/2014/main" id="{1BF45246-72ED-A83A-D5DB-257B113653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049" name="グループ化 15048">
                      <a:extLst>
                        <a:ext uri="{FF2B5EF4-FFF2-40B4-BE49-F238E27FC236}">
                          <a16:creationId xmlns:a16="http://schemas.microsoft.com/office/drawing/2014/main" id="{11BABFA6-4543-3B2F-AEBA-8AC85ACCC1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5050" name="直線コネクタ 15049">
                        <a:extLst>
                          <a:ext uri="{FF2B5EF4-FFF2-40B4-BE49-F238E27FC236}">
                            <a16:creationId xmlns:a16="http://schemas.microsoft.com/office/drawing/2014/main" id="{C0D55E02-D92B-66D1-4718-6A914F56D82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1" name="直線コネクタ 15050">
                        <a:extLst>
                          <a:ext uri="{FF2B5EF4-FFF2-40B4-BE49-F238E27FC236}">
                            <a16:creationId xmlns:a16="http://schemas.microsoft.com/office/drawing/2014/main" id="{FF5D06E7-25A1-B16A-08B2-EC946AE1E8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2" name="直線コネクタ 15051">
                        <a:extLst>
                          <a:ext uri="{FF2B5EF4-FFF2-40B4-BE49-F238E27FC236}">
                            <a16:creationId xmlns:a16="http://schemas.microsoft.com/office/drawing/2014/main" id="{13B29586-0EFB-D565-00F1-46C7C94FCA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3" name="直線コネクタ 15052">
                        <a:extLst>
                          <a:ext uri="{FF2B5EF4-FFF2-40B4-BE49-F238E27FC236}">
                            <a16:creationId xmlns:a16="http://schemas.microsoft.com/office/drawing/2014/main" id="{5C8F9C24-1691-FE2C-5F4D-24BABB76EE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4" name="直線コネクタ 15053">
                        <a:extLst>
                          <a:ext uri="{FF2B5EF4-FFF2-40B4-BE49-F238E27FC236}">
                            <a16:creationId xmlns:a16="http://schemas.microsoft.com/office/drawing/2014/main" id="{92F1B8E9-F0C1-1B4B-BF4D-EFB6925FC7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5" name="直線コネクタ 15054">
                        <a:extLst>
                          <a:ext uri="{FF2B5EF4-FFF2-40B4-BE49-F238E27FC236}">
                            <a16:creationId xmlns:a16="http://schemas.microsoft.com/office/drawing/2014/main" id="{1ACB5CC7-ABEB-82C1-26E0-C7BBA4FA69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6" name="直線コネクタ 15055">
                        <a:extLst>
                          <a:ext uri="{FF2B5EF4-FFF2-40B4-BE49-F238E27FC236}">
                            <a16:creationId xmlns:a16="http://schemas.microsoft.com/office/drawing/2014/main" id="{B6580344-5B50-CF88-7044-BBF956E05B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7" name="直線コネクタ 15056">
                        <a:extLst>
                          <a:ext uri="{FF2B5EF4-FFF2-40B4-BE49-F238E27FC236}">
                            <a16:creationId xmlns:a16="http://schemas.microsoft.com/office/drawing/2014/main" id="{E59FBB74-BD69-1073-5839-B03B63BE79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8" name="直線コネクタ 15057">
                        <a:extLst>
                          <a:ext uri="{FF2B5EF4-FFF2-40B4-BE49-F238E27FC236}">
                            <a16:creationId xmlns:a16="http://schemas.microsoft.com/office/drawing/2014/main" id="{0E2F9466-AEB8-3716-BE6D-282CE887B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9" name="直線コネクタ 15058">
                        <a:extLst>
                          <a:ext uri="{FF2B5EF4-FFF2-40B4-BE49-F238E27FC236}">
                            <a16:creationId xmlns:a16="http://schemas.microsoft.com/office/drawing/2014/main" id="{D9B324D5-790A-2C8D-1B9E-34949E8B66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0" name="直線コネクタ 15059">
                        <a:extLst>
                          <a:ext uri="{FF2B5EF4-FFF2-40B4-BE49-F238E27FC236}">
                            <a16:creationId xmlns:a16="http://schemas.microsoft.com/office/drawing/2014/main" id="{7817A897-01CE-708C-4127-6A66FD2191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1" name="直線コネクタ 15060">
                        <a:extLst>
                          <a:ext uri="{FF2B5EF4-FFF2-40B4-BE49-F238E27FC236}">
                            <a16:creationId xmlns:a16="http://schemas.microsoft.com/office/drawing/2014/main" id="{76B9D46B-0AEA-7AD7-58B4-0D7DF0E404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2" name="直線コネクタ 15061">
                        <a:extLst>
                          <a:ext uri="{FF2B5EF4-FFF2-40B4-BE49-F238E27FC236}">
                            <a16:creationId xmlns:a16="http://schemas.microsoft.com/office/drawing/2014/main" id="{5DF26861-4805-E90C-C7BD-01A4D610BC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3" name="直線コネクタ 15062">
                        <a:extLst>
                          <a:ext uri="{FF2B5EF4-FFF2-40B4-BE49-F238E27FC236}">
                            <a16:creationId xmlns:a16="http://schemas.microsoft.com/office/drawing/2014/main" id="{AA1E5CC1-A9C8-E0BA-1CCA-C593068A82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4" name="直線コネクタ 15063">
                        <a:extLst>
                          <a:ext uri="{FF2B5EF4-FFF2-40B4-BE49-F238E27FC236}">
                            <a16:creationId xmlns:a16="http://schemas.microsoft.com/office/drawing/2014/main" id="{6DFDC553-33A0-0AE2-0948-A519398915F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65" name="直線コネクタ 15064">
                        <a:extLst>
                          <a:ext uri="{FF2B5EF4-FFF2-40B4-BE49-F238E27FC236}">
                            <a16:creationId xmlns:a16="http://schemas.microsoft.com/office/drawing/2014/main" id="{FFB2B83F-128C-2ABB-C151-BB0BDC840A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5014" name="グループ化 15013">
                    <a:extLst>
                      <a:ext uri="{FF2B5EF4-FFF2-40B4-BE49-F238E27FC236}">
                        <a16:creationId xmlns:a16="http://schemas.microsoft.com/office/drawing/2014/main" id="{08E61D25-CF14-A817-5A08-530AA6DFE021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32" name="直線コネクタ 15031">
                      <a:extLst>
                        <a:ext uri="{FF2B5EF4-FFF2-40B4-BE49-F238E27FC236}">
                          <a16:creationId xmlns:a16="http://schemas.microsoft.com/office/drawing/2014/main" id="{AA05BE96-3257-65B4-F2FC-BA34494338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3" name="直線コネクタ 15032">
                      <a:extLst>
                        <a:ext uri="{FF2B5EF4-FFF2-40B4-BE49-F238E27FC236}">
                          <a16:creationId xmlns:a16="http://schemas.microsoft.com/office/drawing/2014/main" id="{66FE9B87-2E67-BE17-970C-F38D378A1C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4" name="直線コネクタ 15033">
                      <a:extLst>
                        <a:ext uri="{FF2B5EF4-FFF2-40B4-BE49-F238E27FC236}">
                          <a16:creationId xmlns:a16="http://schemas.microsoft.com/office/drawing/2014/main" id="{FBC6297E-1D7F-5CB0-3A2A-217F6119DA0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5" name="直線コネクタ 15034">
                      <a:extLst>
                        <a:ext uri="{FF2B5EF4-FFF2-40B4-BE49-F238E27FC236}">
                          <a16:creationId xmlns:a16="http://schemas.microsoft.com/office/drawing/2014/main" id="{BE4FC312-1EE2-B1FD-3A69-3B8B7F49135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6" name="直線コネクタ 15035">
                      <a:extLst>
                        <a:ext uri="{FF2B5EF4-FFF2-40B4-BE49-F238E27FC236}">
                          <a16:creationId xmlns:a16="http://schemas.microsoft.com/office/drawing/2014/main" id="{912FB0B8-D2D5-CAA0-97BF-2FD21DD161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7" name="直線コネクタ 15036">
                      <a:extLst>
                        <a:ext uri="{FF2B5EF4-FFF2-40B4-BE49-F238E27FC236}">
                          <a16:creationId xmlns:a16="http://schemas.microsoft.com/office/drawing/2014/main" id="{94DF2065-BCFE-2175-798D-D52F352C0A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8" name="直線コネクタ 15037">
                      <a:extLst>
                        <a:ext uri="{FF2B5EF4-FFF2-40B4-BE49-F238E27FC236}">
                          <a16:creationId xmlns:a16="http://schemas.microsoft.com/office/drawing/2014/main" id="{88AF8932-56B8-B6D6-F399-3ADFB0C1C2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9" name="直線コネクタ 15038">
                      <a:extLst>
                        <a:ext uri="{FF2B5EF4-FFF2-40B4-BE49-F238E27FC236}">
                          <a16:creationId xmlns:a16="http://schemas.microsoft.com/office/drawing/2014/main" id="{005CF890-6FBA-30B2-AF48-49A92CDE4B3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0" name="直線コネクタ 15039">
                      <a:extLst>
                        <a:ext uri="{FF2B5EF4-FFF2-40B4-BE49-F238E27FC236}">
                          <a16:creationId xmlns:a16="http://schemas.microsoft.com/office/drawing/2014/main" id="{DC6C122F-8727-9B9F-C218-18A9578876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1" name="直線コネクタ 15040">
                      <a:extLst>
                        <a:ext uri="{FF2B5EF4-FFF2-40B4-BE49-F238E27FC236}">
                          <a16:creationId xmlns:a16="http://schemas.microsoft.com/office/drawing/2014/main" id="{D547D705-2154-A3B5-FF22-58BBCB4404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2" name="直線コネクタ 15041">
                      <a:extLst>
                        <a:ext uri="{FF2B5EF4-FFF2-40B4-BE49-F238E27FC236}">
                          <a16:creationId xmlns:a16="http://schemas.microsoft.com/office/drawing/2014/main" id="{43597BE0-6FC2-5E41-BD6B-E88EBBE14A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3" name="直線コネクタ 15042">
                      <a:extLst>
                        <a:ext uri="{FF2B5EF4-FFF2-40B4-BE49-F238E27FC236}">
                          <a16:creationId xmlns:a16="http://schemas.microsoft.com/office/drawing/2014/main" id="{1DBB23BA-AEAF-06F9-EA56-335E3AFB14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4" name="直線コネクタ 15043">
                      <a:extLst>
                        <a:ext uri="{FF2B5EF4-FFF2-40B4-BE49-F238E27FC236}">
                          <a16:creationId xmlns:a16="http://schemas.microsoft.com/office/drawing/2014/main" id="{85545CD5-B3B2-43D7-A417-9783CB09858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5" name="直線コネクタ 15044">
                      <a:extLst>
                        <a:ext uri="{FF2B5EF4-FFF2-40B4-BE49-F238E27FC236}">
                          <a16:creationId xmlns:a16="http://schemas.microsoft.com/office/drawing/2014/main" id="{FB434018-C7C7-3F22-B71C-F22D638D33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6" name="直線コネクタ 15045">
                      <a:extLst>
                        <a:ext uri="{FF2B5EF4-FFF2-40B4-BE49-F238E27FC236}">
                          <a16:creationId xmlns:a16="http://schemas.microsoft.com/office/drawing/2014/main" id="{03C7895F-5892-02EF-8F48-928A99269AD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7" name="直線コネクタ 15046">
                      <a:extLst>
                        <a:ext uri="{FF2B5EF4-FFF2-40B4-BE49-F238E27FC236}">
                          <a16:creationId xmlns:a16="http://schemas.microsoft.com/office/drawing/2014/main" id="{BE57DEA9-190D-8A00-BFB0-2DC0FF61BE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015" name="グループ化 15014">
                    <a:extLst>
                      <a:ext uri="{FF2B5EF4-FFF2-40B4-BE49-F238E27FC236}">
                        <a16:creationId xmlns:a16="http://schemas.microsoft.com/office/drawing/2014/main" id="{8A2E8929-082E-8749-3239-EB1E89FA9256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5016" name="直線コネクタ 15015">
                      <a:extLst>
                        <a:ext uri="{FF2B5EF4-FFF2-40B4-BE49-F238E27FC236}">
                          <a16:creationId xmlns:a16="http://schemas.microsoft.com/office/drawing/2014/main" id="{972180A6-5F90-D052-BA03-033A5C7E9B4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7" name="直線コネクタ 15016">
                      <a:extLst>
                        <a:ext uri="{FF2B5EF4-FFF2-40B4-BE49-F238E27FC236}">
                          <a16:creationId xmlns:a16="http://schemas.microsoft.com/office/drawing/2014/main" id="{9AEF65BF-F972-6904-4636-4930DD1DD6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8" name="直線コネクタ 15017">
                      <a:extLst>
                        <a:ext uri="{FF2B5EF4-FFF2-40B4-BE49-F238E27FC236}">
                          <a16:creationId xmlns:a16="http://schemas.microsoft.com/office/drawing/2014/main" id="{DE9289A7-34DE-F5EC-8FE8-48AE76F25A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9" name="直線コネクタ 15018">
                      <a:extLst>
                        <a:ext uri="{FF2B5EF4-FFF2-40B4-BE49-F238E27FC236}">
                          <a16:creationId xmlns:a16="http://schemas.microsoft.com/office/drawing/2014/main" id="{D628A5EC-A1F7-37C1-8AA5-DF7DA38364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0" name="直線コネクタ 15019">
                      <a:extLst>
                        <a:ext uri="{FF2B5EF4-FFF2-40B4-BE49-F238E27FC236}">
                          <a16:creationId xmlns:a16="http://schemas.microsoft.com/office/drawing/2014/main" id="{4AC27AF4-220B-1CA0-3539-E7FEE7EBEBB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1" name="直線コネクタ 15020">
                      <a:extLst>
                        <a:ext uri="{FF2B5EF4-FFF2-40B4-BE49-F238E27FC236}">
                          <a16:creationId xmlns:a16="http://schemas.microsoft.com/office/drawing/2014/main" id="{10EFAEB3-39A5-F552-37DB-6926E5D2DC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2" name="直線コネクタ 15021">
                      <a:extLst>
                        <a:ext uri="{FF2B5EF4-FFF2-40B4-BE49-F238E27FC236}">
                          <a16:creationId xmlns:a16="http://schemas.microsoft.com/office/drawing/2014/main" id="{D8C2A367-5F19-31E7-02D7-A50DC558083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3" name="直線コネクタ 15022">
                      <a:extLst>
                        <a:ext uri="{FF2B5EF4-FFF2-40B4-BE49-F238E27FC236}">
                          <a16:creationId xmlns:a16="http://schemas.microsoft.com/office/drawing/2014/main" id="{4EF58624-7D5A-21A9-1CCA-636AF9B0C68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4" name="直線コネクタ 15023">
                      <a:extLst>
                        <a:ext uri="{FF2B5EF4-FFF2-40B4-BE49-F238E27FC236}">
                          <a16:creationId xmlns:a16="http://schemas.microsoft.com/office/drawing/2014/main" id="{2B3BA2EF-7096-BDE3-9F33-CDB414C2C7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5" name="直線コネクタ 15024">
                      <a:extLst>
                        <a:ext uri="{FF2B5EF4-FFF2-40B4-BE49-F238E27FC236}">
                          <a16:creationId xmlns:a16="http://schemas.microsoft.com/office/drawing/2014/main" id="{CA052A06-D4DD-8C12-CEAB-656D08BB24F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6" name="直線コネクタ 15025">
                      <a:extLst>
                        <a:ext uri="{FF2B5EF4-FFF2-40B4-BE49-F238E27FC236}">
                          <a16:creationId xmlns:a16="http://schemas.microsoft.com/office/drawing/2014/main" id="{12A5EDE4-62AD-AAD7-397D-F0AA1D97971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7" name="直線コネクタ 15026">
                      <a:extLst>
                        <a:ext uri="{FF2B5EF4-FFF2-40B4-BE49-F238E27FC236}">
                          <a16:creationId xmlns:a16="http://schemas.microsoft.com/office/drawing/2014/main" id="{85EC838F-51FF-7AAE-673C-6201D06E75F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8" name="直線コネクタ 15027">
                      <a:extLst>
                        <a:ext uri="{FF2B5EF4-FFF2-40B4-BE49-F238E27FC236}">
                          <a16:creationId xmlns:a16="http://schemas.microsoft.com/office/drawing/2014/main" id="{8820F497-9314-D564-9CD6-224D3B138A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9" name="直線コネクタ 15028">
                      <a:extLst>
                        <a:ext uri="{FF2B5EF4-FFF2-40B4-BE49-F238E27FC236}">
                          <a16:creationId xmlns:a16="http://schemas.microsoft.com/office/drawing/2014/main" id="{C6F23111-0FD0-1E39-0468-EF4A2600A4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0" name="直線コネクタ 15029">
                      <a:extLst>
                        <a:ext uri="{FF2B5EF4-FFF2-40B4-BE49-F238E27FC236}">
                          <a16:creationId xmlns:a16="http://schemas.microsoft.com/office/drawing/2014/main" id="{A86681B0-020E-638E-73BC-AD576D39F12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1" name="直線コネクタ 15030">
                      <a:extLst>
                        <a:ext uri="{FF2B5EF4-FFF2-40B4-BE49-F238E27FC236}">
                          <a16:creationId xmlns:a16="http://schemas.microsoft.com/office/drawing/2014/main" id="{B8CB23A0-2E9D-E6A4-4B31-029AEB0E705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982" name="グループ化 14981">
                  <a:extLst>
                    <a:ext uri="{FF2B5EF4-FFF2-40B4-BE49-F238E27FC236}">
                      <a16:creationId xmlns:a16="http://schemas.microsoft.com/office/drawing/2014/main" id="{F8A79C64-ED1D-83CA-BF0E-32E74E0274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5004" name="直線コネクタ 15003">
                    <a:extLst>
                      <a:ext uri="{FF2B5EF4-FFF2-40B4-BE49-F238E27FC236}">
                        <a16:creationId xmlns:a16="http://schemas.microsoft.com/office/drawing/2014/main" id="{8B1E4382-0C83-587A-953C-545EE977AE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5" name="直線コネクタ 15004">
                    <a:extLst>
                      <a:ext uri="{FF2B5EF4-FFF2-40B4-BE49-F238E27FC236}">
                        <a16:creationId xmlns:a16="http://schemas.microsoft.com/office/drawing/2014/main" id="{671F11BC-DE93-28F6-CAC8-6D964E22E7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6" name="直線コネクタ 15005">
                    <a:extLst>
                      <a:ext uri="{FF2B5EF4-FFF2-40B4-BE49-F238E27FC236}">
                        <a16:creationId xmlns:a16="http://schemas.microsoft.com/office/drawing/2014/main" id="{21C17EAE-A563-D73A-41FA-1FD5A5B299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7" name="直線コネクタ 15006">
                    <a:extLst>
                      <a:ext uri="{FF2B5EF4-FFF2-40B4-BE49-F238E27FC236}">
                        <a16:creationId xmlns:a16="http://schemas.microsoft.com/office/drawing/2014/main" id="{3FB5E7B9-2F60-FECE-0F42-56468F0A45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8" name="直線コネクタ 15007">
                    <a:extLst>
                      <a:ext uri="{FF2B5EF4-FFF2-40B4-BE49-F238E27FC236}">
                        <a16:creationId xmlns:a16="http://schemas.microsoft.com/office/drawing/2014/main" id="{069C34AF-FE76-07D5-5D67-71C28168F6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9" name="直線コネクタ 15008">
                    <a:extLst>
                      <a:ext uri="{FF2B5EF4-FFF2-40B4-BE49-F238E27FC236}">
                        <a16:creationId xmlns:a16="http://schemas.microsoft.com/office/drawing/2014/main" id="{664DDC9B-CCE8-6835-7F0C-B3AEAE61E4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3" name="グループ化 14982">
                  <a:extLst>
                    <a:ext uri="{FF2B5EF4-FFF2-40B4-BE49-F238E27FC236}">
                      <a16:creationId xmlns:a16="http://schemas.microsoft.com/office/drawing/2014/main" id="{E1AF993A-1D90-7B92-6569-69A8C40B2A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8" name="直線コネクタ 14997">
                    <a:extLst>
                      <a:ext uri="{FF2B5EF4-FFF2-40B4-BE49-F238E27FC236}">
                        <a16:creationId xmlns:a16="http://schemas.microsoft.com/office/drawing/2014/main" id="{F06B02C1-C213-380E-2916-730B5A91AF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9" name="直線コネクタ 14998">
                    <a:extLst>
                      <a:ext uri="{FF2B5EF4-FFF2-40B4-BE49-F238E27FC236}">
                        <a16:creationId xmlns:a16="http://schemas.microsoft.com/office/drawing/2014/main" id="{E774F611-93B7-5688-6005-4A79DB07FA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0" name="直線コネクタ 14999">
                    <a:extLst>
                      <a:ext uri="{FF2B5EF4-FFF2-40B4-BE49-F238E27FC236}">
                        <a16:creationId xmlns:a16="http://schemas.microsoft.com/office/drawing/2014/main" id="{1145D147-D0C5-8ED4-EBF0-81A81A3317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1" name="直線コネクタ 15000">
                    <a:extLst>
                      <a:ext uri="{FF2B5EF4-FFF2-40B4-BE49-F238E27FC236}">
                        <a16:creationId xmlns:a16="http://schemas.microsoft.com/office/drawing/2014/main" id="{26FE88D6-2B2D-B51D-6823-CE075D0216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2" name="直線コネクタ 15001">
                    <a:extLst>
                      <a:ext uri="{FF2B5EF4-FFF2-40B4-BE49-F238E27FC236}">
                        <a16:creationId xmlns:a16="http://schemas.microsoft.com/office/drawing/2014/main" id="{33BCB339-17D8-6A03-E964-495698EC76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03" name="直線コネクタ 15002">
                    <a:extLst>
                      <a:ext uri="{FF2B5EF4-FFF2-40B4-BE49-F238E27FC236}">
                        <a16:creationId xmlns:a16="http://schemas.microsoft.com/office/drawing/2014/main" id="{FE882C15-9F24-42FF-3589-5E68D81104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4" name="グループ化 14983">
                  <a:extLst>
                    <a:ext uri="{FF2B5EF4-FFF2-40B4-BE49-F238E27FC236}">
                      <a16:creationId xmlns:a16="http://schemas.microsoft.com/office/drawing/2014/main" id="{05573E0C-67AF-E1A4-3F92-1FB6F60029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92" name="直線コネクタ 14991">
                    <a:extLst>
                      <a:ext uri="{FF2B5EF4-FFF2-40B4-BE49-F238E27FC236}">
                        <a16:creationId xmlns:a16="http://schemas.microsoft.com/office/drawing/2014/main" id="{49FD24E8-0654-D11A-22D7-E2E9F36C3A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3" name="直線コネクタ 14992">
                    <a:extLst>
                      <a:ext uri="{FF2B5EF4-FFF2-40B4-BE49-F238E27FC236}">
                        <a16:creationId xmlns:a16="http://schemas.microsoft.com/office/drawing/2014/main" id="{F1BE8DBD-CA97-E970-6EBF-008D9F5A64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4" name="直線コネクタ 14993">
                    <a:extLst>
                      <a:ext uri="{FF2B5EF4-FFF2-40B4-BE49-F238E27FC236}">
                        <a16:creationId xmlns:a16="http://schemas.microsoft.com/office/drawing/2014/main" id="{520BF53E-5149-B371-BFBE-D157394764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5" name="直線コネクタ 14994">
                    <a:extLst>
                      <a:ext uri="{FF2B5EF4-FFF2-40B4-BE49-F238E27FC236}">
                        <a16:creationId xmlns:a16="http://schemas.microsoft.com/office/drawing/2014/main" id="{B5C40844-B13C-F880-9FCF-EAD160AA292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6" name="直線コネクタ 14995">
                    <a:extLst>
                      <a:ext uri="{FF2B5EF4-FFF2-40B4-BE49-F238E27FC236}">
                        <a16:creationId xmlns:a16="http://schemas.microsoft.com/office/drawing/2014/main" id="{7148A584-536E-9DAB-48DA-8AE230E016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7" name="直線コネクタ 14996">
                    <a:extLst>
                      <a:ext uri="{FF2B5EF4-FFF2-40B4-BE49-F238E27FC236}">
                        <a16:creationId xmlns:a16="http://schemas.microsoft.com/office/drawing/2014/main" id="{B14CEB3D-E1C6-B782-7811-68ADB5414D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985" name="グループ化 14984">
                  <a:extLst>
                    <a:ext uri="{FF2B5EF4-FFF2-40B4-BE49-F238E27FC236}">
                      <a16:creationId xmlns:a16="http://schemas.microsoft.com/office/drawing/2014/main" id="{3C54F1D6-7568-B45B-DF76-F4680C4187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986" name="直線コネクタ 14985">
                    <a:extLst>
                      <a:ext uri="{FF2B5EF4-FFF2-40B4-BE49-F238E27FC236}">
                        <a16:creationId xmlns:a16="http://schemas.microsoft.com/office/drawing/2014/main" id="{5E0D7169-C801-12D4-39E8-A85A1993EC3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7" name="直線コネクタ 14986">
                    <a:extLst>
                      <a:ext uri="{FF2B5EF4-FFF2-40B4-BE49-F238E27FC236}">
                        <a16:creationId xmlns:a16="http://schemas.microsoft.com/office/drawing/2014/main" id="{B239CD2E-B38B-4641-6C5A-D5746B9FB4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8" name="直線コネクタ 14987">
                    <a:extLst>
                      <a:ext uri="{FF2B5EF4-FFF2-40B4-BE49-F238E27FC236}">
                        <a16:creationId xmlns:a16="http://schemas.microsoft.com/office/drawing/2014/main" id="{9A8D0DA7-FAE4-6BC4-2949-BA0F1D94AF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89" name="直線コネクタ 14988">
                    <a:extLst>
                      <a:ext uri="{FF2B5EF4-FFF2-40B4-BE49-F238E27FC236}">
                        <a16:creationId xmlns:a16="http://schemas.microsoft.com/office/drawing/2014/main" id="{D909348D-B37F-9E60-5174-C5194A3F9B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0" name="直線コネクタ 14989">
                    <a:extLst>
                      <a:ext uri="{FF2B5EF4-FFF2-40B4-BE49-F238E27FC236}">
                        <a16:creationId xmlns:a16="http://schemas.microsoft.com/office/drawing/2014/main" id="{02609EC1-AD18-AFBF-8DF5-4A493CF6C5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91" name="直線コネクタ 14990">
                    <a:extLst>
                      <a:ext uri="{FF2B5EF4-FFF2-40B4-BE49-F238E27FC236}">
                        <a16:creationId xmlns:a16="http://schemas.microsoft.com/office/drawing/2014/main" id="{D9C1434A-985E-FBA8-9D5D-46628A783F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DFF1128A-7D4B-8114-3D34-9342F8A7E54F}"/>
                </a:ext>
              </a:extLst>
            </p:cNvPr>
            <p:cNvGrpSpPr/>
            <p:nvPr/>
          </p:nvGrpSpPr>
          <p:grpSpPr>
            <a:xfrm>
              <a:off x="6797681" y="3429000"/>
              <a:ext cx="5261780" cy="462792"/>
              <a:chOff x="2628318" y="3429000"/>
              <a:chExt cx="5261780" cy="462792"/>
            </a:xfrm>
          </p:grpSpPr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958BD16D-732A-B43A-A06F-D68C94672263}"/>
                  </a:ext>
                </a:extLst>
              </p:cNvPr>
              <p:cNvGrpSpPr/>
              <p:nvPr/>
            </p:nvGrpSpPr>
            <p:grpSpPr>
              <a:xfrm>
                <a:off x="262831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4788" name="正方形/長方形 14787">
                  <a:extLst>
                    <a:ext uri="{FF2B5EF4-FFF2-40B4-BE49-F238E27FC236}">
                      <a16:creationId xmlns:a16="http://schemas.microsoft.com/office/drawing/2014/main" id="{8C00B921-2242-33BF-B601-B444DC794C55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4789" name="グループ化 14788">
                  <a:extLst>
                    <a:ext uri="{FF2B5EF4-FFF2-40B4-BE49-F238E27FC236}">
                      <a16:creationId xmlns:a16="http://schemas.microsoft.com/office/drawing/2014/main" id="{D70E4A8B-55C1-1074-6405-1ED6C5E8CC7C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818" name="グループ化 14817">
                    <a:extLst>
                      <a:ext uri="{FF2B5EF4-FFF2-40B4-BE49-F238E27FC236}">
                        <a16:creationId xmlns:a16="http://schemas.microsoft.com/office/drawing/2014/main" id="{79913CF1-1601-C3E4-4409-B127C3D7EAAB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958" name="正方形/長方形 14957">
                      <a:extLst>
                        <a:ext uri="{FF2B5EF4-FFF2-40B4-BE49-F238E27FC236}">
                          <a16:creationId xmlns:a16="http://schemas.microsoft.com/office/drawing/2014/main" id="{6EE62732-FCF5-4FAF-09B4-67E1CD3D37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59" name="グループ化 14958">
                      <a:extLst>
                        <a:ext uri="{FF2B5EF4-FFF2-40B4-BE49-F238E27FC236}">
                          <a16:creationId xmlns:a16="http://schemas.microsoft.com/office/drawing/2014/main" id="{74251C98-5BD8-4D61-2764-D9636F76E6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74" name="正方形/長方形 14973">
                        <a:extLst>
                          <a:ext uri="{FF2B5EF4-FFF2-40B4-BE49-F238E27FC236}">
                            <a16:creationId xmlns:a16="http://schemas.microsoft.com/office/drawing/2014/main" id="{794524C3-DF0A-9E1F-2C81-66D8B4CB3B5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75" name="正方形/長方形 14974">
                        <a:extLst>
                          <a:ext uri="{FF2B5EF4-FFF2-40B4-BE49-F238E27FC236}">
                            <a16:creationId xmlns:a16="http://schemas.microsoft.com/office/drawing/2014/main" id="{E38DA0FB-0067-12E2-C7BC-66E042DA65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960" name="グループ化 14959">
                      <a:extLst>
                        <a:ext uri="{FF2B5EF4-FFF2-40B4-BE49-F238E27FC236}">
                          <a16:creationId xmlns:a16="http://schemas.microsoft.com/office/drawing/2014/main" id="{2CA771EE-21F8-49BE-423E-6DA0DDE378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970" name="正方形/長方形 14969">
                        <a:extLst>
                          <a:ext uri="{FF2B5EF4-FFF2-40B4-BE49-F238E27FC236}">
                            <a16:creationId xmlns:a16="http://schemas.microsoft.com/office/drawing/2014/main" id="{AAC616D6-7AE6-8F2B-150E-EC445F7877B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971" name="グループ化 14970">
                        <a:extLst>
                          <a:ext uri="{FF2B5EF4-FFF2-40B4-BE49-F238E27FC236}">
                            <a16:creationId xmlns:a16="http://schemas.microsoft.com/office/drawing/2014/main" id="{9296B0C2-FCBC-9BD6-B80F-1C6C1992C43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972" name="正方形/長方形 14971">
                          <a:extLst>
                            <a:ext uri="{FF2B5EF4-FFF2-40B4-BE49-F238E27FC236}">
                              <a16:creationId xmlns:a16="http://schemas.microsoft.com/office/drawing/2014/main" id="{5F8FB856-0061-6889-E9B3-6A3DAC5B6605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973" name="正方形/長方形 14972">
                          <a:extLst>
                            <a:ext uri="{FF2B5EF4-FFF2-40B4-BE49-F238E27FC236}">
                              <a16:creationId xmlns:a16="http://schemas.microsoft.com/office/drawing/2014/main" id="{01EE8A38-FB56-D7A2-7DC6-6D2608A5F2A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961" name="正方形/長方形 14960">
                      <a:extLst>
                        <a:ext uri="{FF2B5EF4-FFF2-40B4-BE49-F238E27FC236}">
                          <a16:creationId xmlns:a16="http://schemas.microsoft.com/office/drawing/2014/main" id="{1B4CE935-C916-C2A7-5FD2-B535AB4CC49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2" name="グループ化 14961">
                      <a:extLst>
                        <a:ext uri="{FF2B5EF4-FFF2-40B4-BE49-F238E27FC236}">
                          <a16:creationId xmlns:a16="http://schemas.microsoft.com/office/drawing/2014/main" id="{6346DC29-6619-3639-D503-A97B524DAF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8" name="正方形/長方形 14967">
                        <a:extLst>
                          <a:ext uri="{FF2B5EF4-FFF2-40B4-BE49-F238E27FC236}">
                            <a16:creationId xmlns:a16="http://schemas.microsoft.com/office/drawing/2014/main" id="{937C006A-3E2D-2586-C9F3-CD86A05F6A2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9" name="正方形/長方形 14968">
                        <a:extLst>
                          <a:ext uri="{FF2B5EF4-FFF2-40B4-BE49-F238E27FC236}">
                            <a16:creationId xmlns:a16="http://schemas.microsoft.com/office/drawing/2014/main" id="{48082E41-CF09-B7EB-004A-FFF4BEF2E5E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3" name="正方形/長方形 14962">
                      <a:extLst>
                        <a:ext uri="{FF2B5EF4-FFF2-40B4-BE49-F238E27FC236}">
                          <a16:creationId xmlns:a16="http://schemas.microsoft.com/office/drawing/2014/main" id="{2585DFF0-B55D-CE73-9366-0B69DC8F465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964" name="グループ化 14963">
                      <a:extLst>
                        <a:ext uri="{FF2B5EF4-FFF2-40B4-BE49-F238E27FC236}">
                          <a16:creationId xmlns:a16="http://schemas.microsoft.com/office/drawing/2014/main" id="{2BA4324D-31DC-FADF-6D47-48BA19358E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966" name="正方形/長方形 14965">
                        <a:extLst>
                          <a:ext uri="{FF2B5EF4-FFF2-40B4-BE49-F238E27FC236}">
                            <a16:creationId xmlns:a16="http://schemas.microsoft.com/office/drawing/2014/main" id="{81346196-C2C9-C704-EEA5-A0A4814F399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67" name="正方形/長方形 14966">
                        <a:extLst>
                          <a:ext uri="{FF2B5EF4-FFF2-40B4-BE49-F238E27FC236}">
                            <a16:creationId xmlns:a16="http://schemas.microsoft.com/office/drawing/2014/main" id="{2AFD81F2-5DF6-6F60-729B-D18FD3EF501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965" name="正方形/長方形 14964">
                      <a:extLst>
                        <a:ext uri="{FF2B5EF4-FFF2-40B4-BE49-F238E27FC236}">
                          <a16:creationId xmlns:a16="http://schemas.microsoft.com/office/drawing/2014/main" id="{D6F4AC20-99D3-20AA-AFCD-6547DE2612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819" name="グループ化 14818">
                    <a:extLst>
                      <a:ext uri="{FF2B5EF4-FFF2-40B4-BE49-F238E27FC236}">
                        <a16:creationId xmlns:a16="http://schemas.microsoft.com/office/drawing/2014/main" id="{ECB466D7-FF14-EAAD-5C0A-3E4C2F903A68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924" name="グループ化 14923">
                      <a:extLst>
                        <a:ext uri="{FF2B5EF4-FFF2-40B4-BE49-F238E27FC236}">
                          <a16:creationId xmlns:a16="http://schemas.microsoft.com/office/drawing/2014/main" id="{BAB8BDD0-D00E-25E0-7136-7E8526F4DF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42" name="直線コネクタ 14941">
                        <a:extLst>
                          <a:ext uri="{FF2B5EF4-FFF2-40B4-BE49-F238E27FC236}">
                            <a16:creationId xmlns:a16="http://schemas.microsoft.com/office/drawing/2014/main" id="{4AD0D541-829A-AAB9-EA8C-3CDE3E9D73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3" name="直線コネクタ 14942">
                        <a:extLst>
                          <a:ext uri="{FF2B5EF4-FFF2-40B4-BE49-F238E27FC236}">
                            <a16:creationId xmlns:a16="http://schemas.microsoft.com/office/drawing/2014/main" id="{9A3651BD-A8D1-F049-C62F-8CBE0674E6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4" name="直線コネクタ 14943">
                        <a:extLst>
                          <a:ext uri="{FF2B5EF4-FFF2-40B4-BE49-F238E27FC236}">
                            <a16:creationId xmlns:a16="http://schemas.microsoft.com/office/drawing/2014/main" id="{25025A66-3CAE-8D11-BD4F-AF52DCCBA1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5" name="直線コネクタ 14944">
                        <a:extLst>
                          <a:ext uri="{FF2B5EF4-FFF2-40B4-BE49-F238E27FC236}">
                            <a16:creationId xmlns:a16="http://schemas.microsoft.com/office/drawing/2014/main" id="{3CF096FD-57B0-9C03-CACA-D2589A0B0DB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6" name="直線コネクタ 14945">
                        <a:extLst>
                          <a:ext uri="{FF2B5EF4-FFF2-40B4-BE49-F238E27FC236}">
                            <a16:creationId xmlns:a16="http://schemas.microsoft.com/office/drawing/2014/main" id="{7798B40F-3872-E39D-6CFB-3289432D97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7" name="直線コネクタ 14946">
                        <a:extLst>
                          <a:ext uri="{FF2B5EF4-FFF2-40B4-BE49-F238E27FC236}">
                            <a16:creationId xmlns:a16="http://schemas.microsoft.com/office/drawing/2014/main" id="{C5897AF9-43FE-4631-2BFB-8825BF0CE8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8" name="直線コネクタ 14947">
                        <a:extLst>
                          <a:ext uri="{FF2B5EF4-FFF2-40B4-BE49-F238E27FC236}">
                            <a16:creationId xmlns:a16="http://schemas.microsoft.com/office/drawing/2014/main" id="{7CD2188D-DD2F-742C-9941-0761D39855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9" name="直線コネクタ 14948">
                        <a:extLst>
                          <a:ext uri="{FF2B5EF4-FFF2-40B4-BE49-F238E27FC236}">
                            <a16:creationId xmlns:a16="http://schemas.microsoft.com/office/drawing/2014/main" id="{E0FF21A6-C73B-5A42-278F-7693055AB4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0" name="直線コネクタ 14949">
                        <a:extLst>
                          <a:ext uri="{FF2B5EF4-FFF2-40B4-BE49-F238E27FC236}">
                            <a16:creationId xmlns:a16="http://schemas.microsoft.com/office/drawing/2014/main" id="{82886FC0-17EB-2CBD-E5C5-1DD8CD9EB4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1" name="直線コネクタ 14950">
                        <a:extLst>
                          <a:ext uri="{FF2B5EF4-FFF2-40B4-BE49-F238E27FC236}">
                            <a16:creationId xmlns:a16="http://schemas.microsoft.com/office/drawing/2014/main" id="{8223A823-7683-4A10-4724-8516140F92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2" name="直線コネクタ 14951">
                        <a:extLst>
                          <a:ext uri="{FF2B5EF4-FFF2-40B4-BE49-F238E27FC236}">
                            <a16:creationId xmlns:a16="http://schemas.microsoft.com/office/drawing/2014/main" id="{3BC3DE35-D137-C3D7-7502-4B186F3B738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3" name="直線コネクタ 14952">
                        <a:extLst>
                          <a:ext uri="{FF2B5EF4-FFF2-40B4-BE49-F238E27FC236}">
                            <a16:creationId xmlns:a16="http://schemas.microsoft.com/office/drawing/2014/main" id="{06F869A3-BD27-761A-0A0B-13132C8617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4" name="直線コネクタ 14953">
                        <a:extLst>
                          <a:ext uri="{FF2B5EF4-FFF2-40B4-BE49-F238E27FC236}">
                            <a16:creationId xmlns:a16="http://schemas.microsoft.com/office/drawing/2014/main" id="{F52BBCC6-935F-D212-E4A0-81E2E9552D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5" name="直線コネクタ 14954">
                        <a:extLst>
                          <a:ext uri="{FF2B5EF4-FFF2-40B4-BE49-F238E27FC236}">
                            <a16:creationId xmlns:a16="http://schemas.microsoft.com/office/drawing/2014/main" id="{F35C50AE-2394-CD0C-F20D-B446155436C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6" name="直線コネクタ 14955">
                        <a:extLst>
                          <a:ext uri="{FF2B5EF4-FFF2-40B4-BE49-F238E27FC236}">
                            <a16:creationId xmlns:a16="http://schemas.microsoft.com/office/drawing/2014/main" id="{B5CD7ADE-4D87-D444-BF57-E1E748B026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7" name="直線コネクタ 14956">
                        <a:extLst>
                          <a:ext uri="{FF2B5EF4-FFF2-40B4-BE49-F238E27FC236}">
                            <a16:creationId xmlns:a16="http://schemas.microsoft.com/office/drawing/2014/main" id="{78C0060D-7810-3F4C-3432-604D1D14D8F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925" name="グループ化 14924">
                      <a:extLst>
                        <a:ext uri="{FF2B5EF4-FFF2-40B4-BE49-F238E27FC236}">
                          <a16:creationId xmlns:a16="http://schemas.microsoft.com/office/drawing/2014/main" id="{6A9964B7-3F2A-EB0A-09D8-E49C5DA7FE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26" name="直線コネクタ 14925">
                        <a:extLst>
                          <a:ext uri="{FF2B5EF4-FFF2-40B4-BE49-F238E27FC236}">
                            <a16:creationId xmlns:a16="http://schemas.microsoft.com/office/drawing/2014/main" id="{95C55D01-39A2-DA6B-BD56-D01F2EFB1D8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7" name="直線コネクタ 14926">
                        <a:extLst>
                          <a:ext uri="{FF2B5EF4-FFF2-40B4-BE49-F238E27FC236}">
                            <a16:creationId xmlns:a16="http://schemas.microsoft.com/office/drawing/2014/main" id="{565A8A63-2361-EED5-E324-28493FDE9D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8" name="直線コネクタ 14927">
                        <a:extLst>
                          <a:ext uri="{FF2B5EF4-FFF2-40B4-BE49-F238E27FC236}">
                            <a16:creationId xmlns:a16="http://schemas.microsoft.com/office/drawing/2014/main" id="{C7E096AE-A6FA-423E-33EC-9D3B9D58AB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9" name="直線コネクタ 14928">
                        <a:extLst>
                          <a:ext uri="{FF2B5EF4-FFF2-40B4-BE49-F238E27FC236}">
                            <a16:creationId xmlns:a16="http://schemas.microsoft.com/office/drawing/2014/main" id="{C1FDD345-959A-1CF6-D6A8-B04FCE093D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0" name="直線コネクタ 14929">
                        <a:extLst>
                          <a:ext uri="{FF2B5EF4-FFF2-40B4-BE49-F238E27FC236}">
                            <a16:creationId xmlns:a16="http://schemas.microsoft.com/office/drawing/2014/main" id="{94DDEB03-7A4D-F009-9C1B-5B453385DA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1" name="直線コネクタ 14930">
                        <a:extLst>
                          <a:ext uri="{FF2B5EF4-FFF2-40B4-BE49-F238E27FC236}">
                            <a16:creationId xmlns:a16="http://schemas.microsoft.com/office/drawing/2014/main" id="{65D54631-E315-423B-42B3-4C0B2D0B60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2" name="直線コネクタ 14931">
                        <a:extLst>
                          <a:ext uri="{FF2B5EF4-FFF2-40B4-BE49-F238E27FC236}">
                            <a16:creationId xmlns:a16="http://schemas.microsoft.com/office/drawing/2014/main" id="{8A995341-436D-813E-19CB-47C0098C1C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3" name="直線コネクタ 14932">
                        <a:extLst>
                          <a:ext uri="{FF2B5EF4-FFF2-40B4-BE49-F238E27FC236}">
                            <a16:creationId xmlns:a16="http://schemas.microsoft.com/office/drawing/2014/main" id="{CCC0EE0A-14DC-BA9A-0598-8E8030FD0D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4" name="直線コネクタ 14933">
                        <a:extLst>
                          <a:ext uri="{FF2B5EF4-FFF2-40B4-BE49-F238E27FC236}">
                            <a16:creationId xmlns:a16="http://schemas.microsoft.com/office/drawing/2014/main" id="{CCA22A67-EAE0-6051-1C5A-9CFA567799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5" name="直線コネクタ 14934">
                        <a:extLst>
                          <a:ext uri="{FF2B5EF4-FFF2-40B4-BE49-F238E27FC236}">
                            <a16:creationId xmlns:a16="http://schemas.microsoft.com/office/drawing/2014/main" id="{3B0BCA13-5296-FD9D-ED73-EA39769C35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6" name="直線コネクタ 14935">
                        <a:extLst>
                          <a:ext uri="{FF2B5EF4-FFF2-40B4-BE49-F238E27FC236}">
                            <a16:creationId xmlns:a16="http://schemas.microsoft.com/office/drawing/2014/main" id="{A9C6F6C3-510E-3A27-F563-C279D21AF01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7" name="直線コネクタ 14936">
                        <a:extLst>
                          <a:ext uri="{FF2B5EF4-FFF2-40B4-BE49-F238E27FC236}">
                            <a16:creationId xmlns:a16="http://schemas.microsoft.com/office/drawing/2014/main" id="{43AF985A-0F40-08D7-C193-EB3328FB78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8" name="直線コネクタ 14937">
                        <a:extLst>
                          <a:ext uri="{FF2B5EF4-FFF2-40B4-BE49-F238E27FC236}">
                            <a16:creationId xmlns:a16="http://schemas.microsoft.com/office/drawing/2014/main" id="{55190046-2241-1EC1-9358-C67B205080D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9" name="直線コネクタ 14938">
                        <a:extLst>
                          <a:ext uri="{FF2B5EF4-FFF2-40B4-BE49-F238E27FC236}">
                            <a16:creationId xmlns:a16="http://schemas.microsoft.com/office/drawing/2014/main" id="{955E0549-89A0-C8F7-9014-929004D69BA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0" name="直線コネクタ 14939">
                        <a:extLst>
                          <a:ext uri="{FF2B5EF4-FFF2-40B4-BE49-F238E27FC236}">
                            <a16:creationId xmlns:a16="http://schemas.microsoft.com/office/drawing/2014/main" id="{11E565EB-F061-E5C0-4600-BE425A5A75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41" name="直線コネクタ 14940">
                        <a:extLst>
                          <a:ext uri="{FF2B5EF4-FFF2-40B4-BE49-F238E27FC236}">
                            <a16:creationId xmlns:a16="http://schemas.microsoft.com/office/drawing/2014/main" id="{C73AA35A-E3C6-9F49-6A8B-95D1944446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0" name="グループ化 14819">
                    <a:extLst>
                      <a:ext uri="{FF2B5EF4-FFF2-40B4-BE49-F238E27FC236}">
                        <a16:creationId xmlns:a16="http://schemas.microsoft.com/office/drawing/2014/main" id="{FA826C70-77D5-CEE6-12EF-0EE70DA3E912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90" name="グループ化 14889">
                      <a:extLst>
                        <a:ext uri="{FF2B5EF4-FFF2-40B4-BE49-F238E27FC236}">
                          <a16:creationId xmlns:a16="http://schemas.microsoft.com/office/drawing/2014/main" id="{AEB02918-57C1-DC9F-F934-9672B319BE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908" name="直線コネクタ 14907">
                        <a:extLst>
                          <a:ext uri="{FF2B5EF4-FFF2-40B4-BE49-F238E27FC236}">
                            <a16:creationId xmlns:a16="http://schemas.microsoft.com/office/drawing/2014/main" id="{C81F9470-A098-C921-183C-3C7BA6ADEB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9" name="直線コネクタ 14908">
                        <a:extLst>
                          <a:ext uri="{FF2B5EF4-FFF2-40B4-BE49-F238E27FC236}">
                            <a16:creationId xmlns:a16="http://schemas.microsoft.com/office/drawing/2014/main" id="{5B61D309-799C-08E9-01B6-E22E35AF02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0" name="直線コネクタ 14909">
                        <a:extLst>
                          <a:ext uri="{FF2B5EF4-FFF2-40B4-BE49-F238E27FC236}">
                            <a16:creationId xmlns:a16="http://schemas.microsoft.com/office/drawing/2014/main" id="{147C68FE-B45D-B828-975A-C2476C4E9F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1" name="直線コネクタ 14910">
                        <a:extLst>
                          <a:ext uri="{FF2B5EF4-FFF2-40B4-BE49-F238E27FC236}">
                            <a16:creationId xmlns:a16="http://schemas.microsoft.com/office/drawing/2014/main" id="{76CC1913-3AE2-DD11-33F5-6B49CCCF6CC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2" name="直線コネクタ 14911">
                        <a:extLst>
                          <a:ext uri="{FF2B5EF4-FFF2-40B4-BE49-F238E27FC236}">
                            <a16:creationId xmlns:a16="http://schemas.microsoft.com/office/drawing/2014/main" id="{D5D45CB3-ECA3-2C19-F304-7E82B8F291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3" name="直線コネクタ 14912">
                        <a:extLst>
                          <a:ext uri="{FF2B5EF4-FFF2-40B4-BE49-F238E27FC236}">
                            <a16:creationId xmlns:a16="http://schemas.microsoft.com/office/drawing/2014/main" id="{533B8FF5-B89A-8CF9-7FE8-B05FEA65B6C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4" name="直線コネクタ 14913">
                        <a:extLst>
                          <a:ext uri="{FF2B5EF4-FFF2-40B4-BE49-F238E27FC236}">
                            <a16:creationId xmlns:a16="http://schemas.microsoft.com/office/drawing/2014/main" id="{0932703F-7E91-E9B2-897C-2AF1554A44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5" name="直線コネクタ 14914">
                        <a:extLst>
                          <a:ext uri="{FF2B5EF4-FFF2-40B4-BE49-F238E27FC236}">
                            <a16:creationId xmlns:a16="http://schemas.microsoft.com/office/drawing/2014/main" id="{0C06F6DE-7D0D-5732-0BED-08698C7C74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6" name="直線コネクタ 14915">
                        <a:extLst>
                          <a:ext uri="{FF2B5EF4-FFF2-40B4-BE49-F238E27FC236}">
                            <a16:creationId xmlns:a16="http://schemas.microsoft.com/office/drawing/2014/main" id="{47E5C8BC-2DFA-353B-E954-F154750EC2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7" name="直線コネクタ 14916">
                        <a:extLst>
                          <a:ext uri="{FF2B5EF4-FFF2-40B4-BE49-F238E27FC236}">
                            <a16:creationId xmlns:a16="http://schemas.microsoft.com/office/drawing/2014/main" id="{87A0A902-B7EF-EC2D-A225-BAA819D768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8" name="直線コネクタ 14917">
                        <a:extLst>
                          <a:ext uri="{FF2B5EF4-FFF2-40B4-BE49-F238E27FC236}">
                            <a16:creationId xmlns:a16="http://schemas.microsoft.com/office/drawing/2014/main" id="{E76EC5A0-A74B-E4A5-A579-3A443C713E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9" name="直線コネクタ 14918">
                        <a:extLst>
                          <a:ext uri="{FF2B5EF4-FFF2-40B4-BE49-F238E27FC236}">
                            <a16:creationId xmlns:a16="http://schemas.microsoft.com/office/drawing/2014/main" id="{3701B80A-C748-73B7-B32A-A9F5D30E8F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0" name="直線コネクタ 14919">
                        <a:extLst>
                          <a:ext uri="{FF2B5EF4-FFF2-40B4-BE49-F238E27FC236}">
                            <a16:creationId xmlns:a16="http://schemas.microsoft.com/office/drawing/2014/main" id="{1A326ACB-B03B-8F64-23B7-80E973A676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1" name="直線コネクタ 14920">
                        <a:extLst>
                          <a:ext uri="{FF2B5EF4-FFF2-40B4-BE49-F238E27FC236}">
                            <a16:creationId xmlns:a16="http://schemas.microsoft.com/office/drawing/2014/main" id="{34145ECB-D64D-6057-D3ED-81F94153B8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2" name="直線コネクタ 14921">
                        <a:extLst>
                          <a:ext uri="{FF2B5EF4-FFF2-40B4-BE49-F238E27FC236}">
                            <a16:creationId xmlns:a16="http://schemas.microsoft.com/office/drawing/2014/main" id="{B219DF43-F753-E1FC-D728-8D037BAD6C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23" name="直線コネクタ 14922">
                        <a:extLst>
                          <a:ext uri="{FF2B5EF4-FFF2-40B4-BE49-F238E27FC236}">
                            <a16:creationId xmlns:a16="http://schemas.microsoft.com/office/drawing/2014/main" id="{7D8393D3-349B-8B22-FB16-FF4C8711789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1" name="グループ化 14890">
                      <a:extLst>
                        <a:ext uri="{FF2B5EF4-FFF2-40B4-BE49-F238E27FC236}">
                          <a16:creationId xmlns:a16="http://schemas.microsoft.com/office/drawing/2014/main" id="{29AC8719-2C9D-598F-D8CB-1ED9460CC8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92" name="直線コネクタ 14891">
                        <a:extLst>
                          <a:ext uri="{FF2B5EF4-FFF2-40B4-BE49-F238E27FC236}">
                            <a16:creationId xmlns:a16="http://schemas.microsoft.com/office/drawing/2014/main" id="{3FBA1EE1-76E8-AA1F-449E-71AF8E918C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3" name="直線コネクタ 14892">
                        <a:extLst>
                          <a:ext uri="{FF2B5EF4-FFF2-40B4-BE49-F238E27FC236}">
                            <a16:creationId xmlns:a16="http://schemas.microsoft.com/office/drawing/2014/main" id="{8E79A2F0-CF27-26A9-2BB5-2ADE14E658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4" name="直線コネクタ 14893">
                        <a:extLst>
                          <a:ext uri="{FF2B5EF4-FFF2-40B4-BE49-F238E27FC236}">
                            <a16:creationId xmlns:a16="http://schemas.microsoft.com/office/drawing/2014/main" id="{4A325276-2C73-B967-B888-9E0F6E9568B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5" name="直線コネクタ 14894">
                        <a:extLst>
                          <a:ext uri="{FF2B5EF4-FFF2-40B4-BE49-F238E27FC236}">
                            <a16:creationId xmlns:a16="http://schemas.microsoft.com/office/drawing/2014/main" id="{34EF6199-2151-E51E-0991-F7BD46CE1D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6" name="直線コネクタ 14895">
                        <a:extLst>
                          <a:ext uri="{FF2B5EF4-FFF2-40B4-BE49-F238E27FC236}">
                            <a16:creationId xmlns:a16="http://schemas.microsoft.com/office/drawing/2014/main" id="{02AEE100-515D-65D7-6FC2-A1C7D7D913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7" name="直線コネクタ 14896">
                        <a:extLst>
                          <a:ext uri="{FF2B5EF4-FFF2-40B4-BE49-F238E27FC236}">
                            <a16:creationId xmlns:a16="http://schemas.microsoft.com/office/drawing/2014/main" id="{5979DB1A-5444-6848-F515-92288E0298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8" name="直線コネクタ 14897">
                        <a:extLst>
                          <a:ext uri="{FF2B5EF4-FFF2-40B4-BE49-F238E27FC236}">
                            <a16:creationId xmlns:a16="http://schemas.microsoft.com/office/drawing/2014/main" id="{618AD5FA-B53D-B007-5991-FB66C83B64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99" name="直線コネクタ 14898">
                        <a:extLst>
                          <a:ext uri="{FF2B5EF4-FFF2-40B4-BE49-F238E27FC236}">
                            <a16:creationId xmlns:a16="http://schemas.microsoft.com/office/drawing/2014/main" id="{A645B595-606F-101E-25AD-75F8615898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0" name="直線コネクタ 14899">
                        <a:extLst>
                          <a:ext uri="{FF2B5EF4-FFF2-40B4-BE49-F238E27FC236}">
                            <a16:creationId xmlns:a16="http://schemas.microsoft.com/office/drawing/2014/main" id="{B424AD1B-429B-8DB5-57FB-378E7418256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1" name="直線コネクタ 14900">
                        <a:extLst>
                          <a:ext uri="{FF2B5EF4-FFF2-40B4-BE49-F238E27FC236}">
                            <a16:creationId xmlns:a16="http://schemas.microsoft.com/office/drawing/2014/main" id="{6743F9FF-03D6-E27C-F804-83BDBF299A3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2" name="直線コネクタ 14901">
                        <a:extLst>
                          <a:ext uri="{FF2B5EF4-FFF2-40B4-BE49-F238E27FC236}">
                            <a16:creationId xmlns:a16="http://schemas.microsoft.com/office/drawing/2014/main" id="{72186198-2A39-BD32-E2F6-DAAAF88C15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3" name="直線コネクタ 14902">
                        <a:extLst>
                          <a:ext uri="{FF2B5EF4-FFF2-40B4-BE49-F238E27FC236}">
                            <a16:creationId xmlns:a16="http://schemas.microsoft.com/office/drawing/2014/main" id="{27F01023-7FB2-6E0F-08AC-1BCC7DDFBA7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4" name="直線コネクタ 14903">
                        <a:extLst>
                          <a:ext uri="{FF2B5EF4-FFF2-40B4-BE49-F238E27FC236}">
                            <a16:creationId xmlns:a16="http://schemas.microsoft.com/office/drawing/2014/main" id="{ECC00F37-E6FA-FFD0-EC42-DB238A5ACCF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5" name="直線コネクタ 14904">
                        <a:extLst>
                          <a:ext uri="{FF2B5EF4-FFF2-40B4-BE49-F238E27FC236}">
                            <a16:creationId xmlns:a16="http://schemas.microsoft.com/office/drawing/2014/main" id="{594E774F-0A21-91D5-3F4B-8EEBFCDB40A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6" name="直線コネクタ 14905">
                        <a:extLst>
                          <a:ext uri="{FF2B5EF4-FFF2-40B4-BE49-F238E27FC236}">
                            <a16:creationId xmlns:a16="http://schemas.microsoft.com/office/drawing/2014/main" id="{C2AE1178-867D-6A15-058E-FF2D878BB1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07" name="直線コネクタ 14906">
                        <a:extLst>
                          <a:ext uri="{FF2B5EF4-FFF2-40B4-BE49-F238E27FC236}">
                            <a16:creationId xmlns:a16="http://schemas.microsoft.com/office/drawing/2014/main" id="{4233DB48-5D5A-E2D7-62A5-DAD03F0179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1" name="グループ化 14820">
                    <a:extLst>
                      <a:ext uri="{FF2B5EF4-FFF2-40B4-BE49-F238E27FC236}">
                        <a16:creationId xmlns:a16="http://schemas.microsoft.com/office/drawing/2014/main" id="{A557837B-3A1E-62B3-55EB-3CBE08516670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856" name="グループ化 14855">
                      <a:extLst>
                        <a:ext uri="{FF2B5EF4-FFF2-40B4-BE49-F238E27FC236}">
                          <a16:creationId xmlns:a16="http://schemas.microsoft.com/office/drawing/2014/main" id="{8BC02A80-5E3C-FB45-9DB9-FB4BAC16AD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74" name="直線コネクタ 14873">
                        <a:extLst>
                          <a:ext uri="{FF2B5EF4-FFF2-40B4-BE49-F238E27FC236}">
                            <a16:creationId xmlns:a16="http://schemas.microsoft.com/office/drawing/2014/main" id="{E3B5E5AB-2490-A466-E5A7-2B97B4485E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5" name="直線コネクタ 14874">
                        <a:extLst>
                          <a:ext uri="{FF2B5EF4-FFF2-40B4-BE49-F238E27FC236}">
                            <a16:creationId xmlns:a16="http://schemas.microsoft.com/office/drawing/2014/main" id="{A53A1E86-D3E7-D72F-240E-500D12C79D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6" name="直線コネクタ 14875">
                        <a:extLst>
                          <a:ext uri="{FF2B5EF4-FFF2-40B4-BE49-F238E27FC236}">
                            <a16:creationId xmlns:a16="http://schemas.microsoft.com/office/drawing/2014/main" id="{ED31639F-2BED-F39B-E552-9C749CF7DC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7" name="直線コネクタ 14876">
                        <a:extLst>
                          <a:ext uri="{FF2B5EF4-FFF2-40B4-BE49-F238E27FC236}">
                            <a16:creationId xmlns:a16="http://schemas.microsoft.com/office/drawing/2014/main" id="{2E136002-A3B4-2308-489B-770D7C23F6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8" name="直線コネクタ 14877">
                        <a:extLst>
                          <a:ext uri="{FF2B5EF4-FFF2-40B4-BE49-F238E27FC236}">
                            <a16:creationId xmlns:a16="http://schemas.microsoft.com/office/drawing/2014/main" id="{2B3EB9EC-63ED-B21D-C3CA-5B72858196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9" name="直線コネクタ 14878">
                        <a:extLst>
                          <a:ext uri="{FF2B5EF4-FFF2-40B4-BE49-F238E27FC236}">
                            <a16:creationId xmlns:a16="http://schemas.microsoft.com/office/drawing/2014/main" id="{D2CA00C6-6915-BB2F-D3B0-322B91BE28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0" name="直線コネクタ 14879">
                        <a:extLst>
                          <a:ext uri="{FF2B5EF4-FFF2-40B4-BE49-F238E27FC236}">
                            <a16:creationId xmlns:a16="http://schemas.microsoft.com/office/drawing/2014/main" id="{D4CDD726-79E2-F366-495F-5853DBF712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1" name="直線コネクタ 14880">
                        <a:extLst>
                          <a:ext uri="{FF2B5EF4-FFF2-40B4-BE49-F238E27FC236}">
                            <a16:creationId xmlns:a16="http://schemas.microsoft.com/office/drawing/2014/main" id="{54A7B016-C5B4-D5D1-540C-8BE368F925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2" name="直線コネクタ 14881">
                        <a:extLst>
                          <a:ext uri="{FF2B5EF4-FFF2-40B4-BE49-F238E27FC236}">
                            <a16:creationId xmlns:a16="http://schemas.microsoft.com/office/drawing/2014/main" id="{0E666805-F9AF-3F88-AC5A-CBDCFBDA1D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3" name="直線コネクタ 14882">
                        <a:extLst>
                          <a:ext uri="{FF2B5EF4-FFF2-40B4-BE49-F238E27FC236}">
                            <a16:creationId xmlns:a16="http://schemas.microsoft.com/office/drawing/2014/main" id="{BF2121C0-0098-1DE0-AE13-EBCF6D1E59D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4" name="直線コネクタ 14883">
                        <a:extLst>
                          <a:ext uri="{FF2B5EF4-FFF2-40B4-BE49-F238E27FC236}">
                            <a16:creationId xmlns:a16="http://schemas.microsoft.com/office/drawing/2014/main" id="{002CB4FC-E157-7E55-FE5C-DEAC926B45E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5" name="直線コネクタ 14884">
                        <a:extLst>
                          <a:ext uri="{FF2B5EF4-FFF2-40B4-BE49-F238E27FC236}">
                            <a16:creationId xmlns:a16="http://schemas.microsoft.com/office/drawing/2014/main" id="{8FF91D7E-3D24-33F0-703E-C9BA237F20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6" name="直線コネクタ 14885">
                        <a:extLst>
                          <a:ext uri="{FF2B5EF4-FFF2-40B4-BE49-F238E27FC236}">
                            <a16:creationId xmlns:a16="http://schemas.microsoft.com/office/drawing/2014/main" id="{8157F1AA-6548-0F2F-C7AC-1EF0ECD92BC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7" name="直線コネクタ 14886">
                        <a:extLst>
                          <a:ext uri="{FF2B5EF4-FFF2-40B4-BE49-F238E27FC236}">
                            <a16:creationId xmlns:a16="http://schemas.microsoft.com/office/drawing/2014/main" id="{669A7FD7-4BEA-78E6-4E25-A5E6120853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8" name="直線コネクタ 14887">
                        <a:extLst>
                          <a:ext uri="{FF2B5EF4-FFF2-40B4-BE49-F238E27FC236}">
                            <a16:creationId xmlns:a16="http://schemas.microsoft.com/office/drawing/2014/main" id="{8851B37C-14F3-7E39-1919-54CEC993D5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89" name="直線コネクタ 14888">
                        <a:extLst>
                          <a:ext uri="{FF2B5EF4-FFF2-40B4-BE49-F238E27FC236}">
                            <a16:creationId xmlns:a16="http://schemas.microsoft.com/office/drawing/2014/main" id="{7797CAC5-A208-FE5F-89CE-29BCE992C2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7" name="グループ化 14856">
                      <a:extLst>
                        <a:ext uri="{FF2B5EF4-FFF2-40B4-BE49-F238E27FC236}">
                          <a16:creationId xmlns:a16="http://schemas.microsoft.com/office/drawing/2014/main" id="{A57EA1CF-2491-5E56-4B4F-BCC1E299E9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858" name="直線コネクタ 14857">
                        <a:extLst>
                          <a:ext uri="{FF2B5EF4-FFF2-40B4-BE49-F238E27FC236}">
                            <a16:creationId xmlns:a16="http://schemas.microsoft.com/office/drawing/2014/main" id="{3AEE2815-565B-0A9C-FFE9-68A190A80F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59" name="直線コネクタ 14858">
                        <a:extLst>
                          <a:ext uri="{FF2B5EF4-FFF2-40B4-BE49-F238E27FC236}">
                            <a16:creationId xmlns:a16="http://schemas.microsoft.com/office/drawing/2014/main" id="{751FC466-9415-427E-8A50-CEE70C93C9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0" name="直線コネクタ 14859">
                        <a:extLst>
                          <a:ext uri="{FF2B5EF4-FFF2-40B4-BE49-F238E27FC236}">
                            <a16:creationId xmlns:a16="http://schemas.microsoft.com/office/drawing/2014/main" id="{8F500656-BCE5-433E-6C09-A27382027D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1" name="直線コネクタ 14860">
                        <a:extLst>
                          <a:ext uri="{FF2B5EF4-FFF2-40B4-BE49-F238E27FC236}">
                            <a16:creationId xmlns:a16="http://schemas.microsoft.com/office/drawing/2014/main" id="{7A4F39D2-17EA-A31E-01B9-83B50FB6C7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2" name="直線コネクタ 14861">
                        <a:extLst>
                          <a:ext uri="{FF2B5EF4-FFF2-40B4-BE49-F238E27FC236}">
                            <a16:creationId xmlns:a16="http://schemas.microsoft.com/office/drawing/2014/main" id="{43FAF41C-B478-AFF9-14D4-50899B972E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3" name="直線コネクタ 14862">
                        <a:extLst>
                          <a:ext uri="{FF2B5EF4-FFF2-40B4-BE49-F238E27FC236}">
                            <a16:creationId xmlns:a16="http://schemas.microsoft.com/office/drawing/2014/main" id="{A7EAD9AD-2C44-6556-AC73-1BECC15A18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4" name="直線コネクタ 14863">
                        <a:extLst>
                          <a:ext uri="{FF2B5EF4-FFF2-40B4-BE49-F238E27FC236}">
                            <a16:creationId xmlns:a16="http://schemas.microsoft.com/office/drawing/2014/main" id="{353F87F7-2520-35F9-473C-A133533FF4C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5" name="直線コネクタ 14864">
                        <a:extLst>
                          <a:ext uri="{FF2B5EF4-FFF2-40B4-BE49-F238E27FC236}">
                            <a16:creationId xmlns:a16="http://schemas.microsoft.com/office/drawing/2014/main" id="{D6208E6D-3241-7217-469E-901CF43C46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6" name="直線コネクタ 14865">
                        <a:extLst>
                          <a:ext uri="{FF2B5EF4-FFF2-40B4-BE49-F238E27FC236}">
                            <a16:creationId xmlns:a16="http://schemas.microsoft.com/office/drawing/2014/main" id="{105DA3E8-8225-D479-D68A-52BBA7CAF6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7" name="直線コネクタ 14866">
                        <a:extLst>
                          <a:ext uri="{FF2B5EF4-FFF2-40B4-BE49-F238E27FC236}">
                            <a16:creationId xmlns:a16="http://schemas.microsoft.com/office/drawing/2014/main" id="{A4391195-F20A-52FB-E4C1-96F9F09707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8" name="直線コネクタ 14867">
                        <a:extLst>
                          <a:ext uri="{FF2B5EF4-FFF2-40B4-BE49-F238E27FC236}">
                            <a16:creationId xmlns:a16="http://schemas.microsoft.com/office/drawing/2014/main" id="{37D03D45-BE7E-7156-4C8C-FBE9C54138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69" name="直線コネクタ 14868">
                        <a:extLst>
                          <a:ext uri="{FF2B5EF4-FFF2-40B4-BE49-F238E27FC236}">
                            <a16:creationId xmlns:a16="http://schemas.microsoft.com/office/drawing/2014/main" id="{9C445305-56BD-5E70-D37E-16AE43B21B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0" name="直線コネクタ 14869">
                        <a:extLst>
                          <a:ext uri="{FF2B5EF4-FFF2-40B4-BE49-F238E27FC236}">
                            <a16:creationId xmlns:a16="http://schemas.microsoft.com/office/drawing/2014/main" id="{4C1E53B6-81EC-3437-EA76-FF9E1EFA00D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1" name="直線コネクタ 14870">
                        <a:extLst>
                          <a:ext uri="{FF2B5EF4-FFF2-40B4-BE49-F238E27FC236}">
                            <a16:creationId xmlns:a16="http://schemas.microsoft.com/office/drawing/2014/main" id="{850032C3-7634-6320-4E01-D2BB44D647B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2" name="直線コネクタ 14871">
                        <a:extLst>
                          <a:ext uri="{FF2B5EF4-FFF2-40B4-BE49-F238E27FC236}">
                            <a16:creationId xmlns:a16="http://schemas.microsoft.com/office/drawing/2014/main" id="{055467D2-14D8-220C-6588-D2DC0D3E50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873" name="直線コネクタ 14872">
                        <a:extLst>
                          <a:ext uri="{FF2B5EF4-FFF2-40B4-BE49-F238E27FC236}">
                            <a16:creationId xmlns:a16="http://schemas.microsoft.com/office/drawing/2014/main" id="{EC021731-7845-408F-6E21-0F30EFF927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822" name="グループ化 14821">
                    <a:extLst>
                      <a:ext uri="{FF2B5EF4-FFF2-40B4-BE49-F238E27FC236}">
                        <a16:creationId xmlns:a16="http://schemas.microsoft.com/office/drawing/2014/main" id="{5FF87375-4FB1-BD5B-8A5E-31CE06D120E9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40" name="直線コネクタ 14839">
                      <a:extLst>
                        <a:ext uri="{FF2B5EF4-FFF2-40B4-BE49-F238E27FC236}">
                          <a16:creationId xmlns:a16="http://schemas.microsoft.com/office/drawing/2014/main" id="{A10721D2-AD91-F4C9-729A-D75663E3D5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1" name="直線コネクタ 14840">
                      <a:extLst>
                        <a:ext uri="{FF2B5EF4-FFF2-40B4-BE49-F238E27FC236}">
                          <a16:creationId xmlns:a16="http://schemas.microsoft.com/office/drawing/2014/main" id="{7647014E-A987-6010-9255-8EC0A24D46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2" name="直線コネクタ 14841">
                      <a:extLst>
                        <a:ext uri="{FF2B5EF4-FFF2-40B4-BE49-F238E27FC236}">
                          <a16:creationId xmlns:a16="http://schemas.microsoft.com/office/drawing/2014/main" id="{824B8861-4051-1A06-5762-2E4EAA9B8A2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3" name="直線コネクタ 14842">
                      <a:extLst>
                        <a:ext uri="{FF2B5EF4-FFF2-40B4-BE49-F238E27FC236}">
                          <a16:creationId xmlns:a16="http://schemas.microsoft.com/office/drawing/2014/main" id="{DDA01F3E-A510-B64D-3D0C-C6D5728D88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4" name="直線コネクタ 14843">
                      <a:extLst>
                        <a:ext uri="{FF2B5EF4-FFF2-40B4-BE49-F238E27FC236}">
                          <a16:creationId xmlns:a16="http://schemas.microsoft.com/office/drawing/2014/main" id="{D2CE982F-90C3-7E46-69E1-A9EB1CA6983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5" name="直線コネクタ 14844">
                      <a:extLst>
                        <a:ext uri="{FF2B5EF4-FFF2-40B4-BE49-F238E27FC236}">
                          <a16:creationId xmlns:a16="http://schemas.microsoft.com/office/drawing/2014/main" id="{17C1120E-3974-DB41-3CE5-83D0CAA32DE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6" name="直線コネクタ 14845">
                      <a:extLst>
                        <a:ext uri="{FF2B5EF4-FFF2-40B4-BE49-F238E27FC236}">
                          <a16:creationId xmlns:a16="http://schemas.microsoft.com/office/drawing/2014/main" id="{2F6D25C8-71D3-C558-07CF-60636B3027B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7" name="直線コネクタ 14846">
                      <a:extLst>
                        <a:ext uri="{FF2B5EF4-FFF2-40B4-BE49-F238E27FC236}">
                          <a16:creationId xmlns:a16="http://schemas.microsoft.com/office/drawing/2014/main" id="{1219D717-38DF-DFED-0076-22E2CF081E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8" name="直線コネクタ 14847">
                      <a:extLst>
                        <a:ext uri="{FF2B5EF4-FFF2-40B4-BE49-F238E27FC236}">
                          <a16:creationId xmlns:a16="http://schemas.microsoft.com/office/drawing/2014/main" id="{1F82B469-2DBE-32F7-86EA-FAE146B243C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49" name="直線コネクタ 14848">
                      <a:extLst>
                        <a:ext uri="{FF2B5EF4-FFF2-40B4-BE49-F238E27FC236}">
                          <a16:creationId xmlns:a16="http://schemas.microsoft.com/office/drawing/2014/main" id="{43D3BB43-4B5E-515D-615C-891CFBBB206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0" name="直線コネクタ 14849">
                      <a:extLst>
                        <a:ext uri="{FF2B5EF4-FFF2-40B4-BE49-F238E27FC236}">
                          <a16:creationId xmlns:a16="http://schemas.microsoft.com/office/drawing/2014/main" id="{259ADF89-DC24-1AAD-AD25-DCC07F5E847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1" name="直線コネクタ 14850">
                      <a:extLst>
                        <a:ext uri="{FF2B5EF4-FFF2-40B4-BE49-F238E27FC236}">
                          <a16:creationId xmlns:a16="http://schemas.microsoft.com/office/drawing/2014/main" id="{FA73EA82-AE1D-4352-DE73-401C791B574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2" name="直線コネクタ 14851">
                      <a:extLst>
                        <a:ext uri="{FF2B5EF4-FFF2-40B4-BE49-F238E27FC236}">
                          <a16:creationId xmlns:a16="http://schemas.microsoft.com/office/drawing/2014/main" id="{0BA15D91-68FB-1F97-4245-CFCE9D03075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3" name="直線コネクタ 14852">
                      <a:extLst>
                        <a:ext uri="{FF2B5EF4-FFF2-40B4-BE49-F238E27FC236}">
                          <a16:creationId xmlns:a16="http://schemas.microsoft.com/office/drawing/2014/main" id="{6AE45874-E206-1BED-9528-A3FB52DC280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4" name="直線コネクタ 14853">
                      <a:extLst>
                        <a:ext uri="{FF2B5EF4-FFF2-40B4-BE49-F238E27FC236}">
                          <a16:creationId xmlns:a16="http://schemas.microsoft.com/office/drawing/2014/main" id="{FF3FA843-0175-7DD6-E250-6858F8AAEE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5" name="直線コネクタ 14854">
                      <a:extLst>
                        <a:ext uri="{FF2B5EF4-FFF2-40B4-BE49-F238E27FC236}">
                          <a16:creationId xmlns:a16="http://schemas.microsoft.com/office/drawing/2014/main" id="{D185F611-C0EB-0921-5105-166AB1A7CA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3" name="グループ化 14822">
                    <a:extLst>
                      <a:ext uri="{FF2B5EF4-FFF2-40B4-BE49-F238E27FC236}">
                        <a16:creationId xmlns:a16="http://schemas.microsoft.com/office/drawing/2014/main" id="{F1AEB2C6-C7AF-DD51-D334-BE885E2FFDFA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824" name="直線コネクタ 14823">
                      <a:extLst>
                        <a:ext uri="{FF2B5EF4-FFF2-40B4-BE49-F238E27FC236}">
                          <a16:creationId xmlns:a16="http://schemas.microsoft.com/office/drawing/2014/main" id="{0151EE31-0954-7944-43EA-9109EA7EE71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5" name="直線コネクタ 14824">
                      <a:extLst>
                        <a:ext uri="{FF2B5EF4-FFF2-40B4-BE49-F238E27FC236}">
                          <a16:creationId xmlns:a16="http://schemas.microsoft.com/office/drawing/2014/main" id="{1617CE39-8792-A696-B27E-76000CC412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6" name="直線コネクタ 14825">
                      <a:extLst>
                        <a:ext uri="{FF2B5EF4-FFF2-40B4-BE49-F238E27FC236}">
                          <a16:creationId xmlns:a16="http://schemas.microsoft.com/office/drawing/2014/main" id="{62C9239B-5791-89B5-B5A3-5245C70892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7" name="直線コネクタ 14826">
                      <a:extLst>
                        <a:ext uri="{FF2B5EF4-FFF2-40B4-BE49-F238E27FC236}">
                          <a16:creationId xmlns:a16="http://schemas.microsoft.com/office/drawing/2014/main" id="{6B504656-43A7-D679-1A5C-37D77DB10A6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8" name="直線コネクタ 14827">
                      <a:extLst>
                        <a:ext uri="{FF2B5EF4-FFF2-40B4-BE49-F238E27FC236}">
                          <a16:creationId xmlns:a16="http://schemas.microsoft.com/office/drawing/2014/main" id="{041F360A-C7F2-7872-D986-F6D642D8DCA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9" name="直線コネクタ 14828">
                      <a:extLst>
                        <a:ext uri="{FF2B5EF4-FFF2-40B4-BE49-F238E27FC236}">
                          <a16:creationId xmlns:a16="http://schemas.microsoft.com/office/drawing/2014/main" id="{C5839285-6103-1562-C767-E2E5445D417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0" name="直線コネクタ 14829">
                      <a:extLst>
                        <a:ext uri="{FF2B5EF4-FFF2-40B4-BE49-F238E27FC236}">
                          <a16:creationId xmlns:a16="http://schemas.microsoft.com/office/drawing/2014/main" id="{C58A5A01-C364-ECFE-8B62-E4141A3DAD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1" name="直線コネクタ 14830">
                      <a:extLst>
                        <a:ext uri="{FF2B5EF4-FFF2-40B4-BE49-F238E27FC236}">
                          <a16:creationId xmlns:a16="http://schemas.microsoft.com/office/drawing/2014/main" id="{967918AE-F002-B691-E2C6-0E4DF22A42F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2" name="直線コネクタ 14831">
                      <a:extLst>
                        <a:ext uri="{FF2B5EF4-FFF2-40B4-BE49-F238E27FC236}">
                          <a16:creationId xmlns:a16="http://schemas.microsoft.com/office/drawing/2014/main" id="{E92726B3-1A04-3763-21B4-FD1BDBBAC0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3" name="直線コネクタ 14832">
                      <a:extLst>
                        <a:ext uri="{FF2B5EF4-FFF2-40B4-BE49-F238E27FC236}">
                          <a16:creationId xmlns:a16="http://schemas.microsoft.com/office/drawing/2014/main" id="{5E5A206F-BD51-401E-8171-92DCFA6890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4" name="直線コネクタ 14833">
                      <a:extLst>
                        <a:ext uri="{FF2B5EF4-FFF2-40B4-BE49-F238E27FC236}">
                          <a16:creationId xmlns:a16="http://schemas.microsoft.com/office/drawing/2014/main" id="{252D5B79-C661-AA4B-E7C0-61DFA2ECA6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5" name="直線コネクタ 14834">
                      <a:extLst>
                        <a:ext uri="{FF2B5EF4-FFF2-40B4-BE49-F238E27FC236}">
                          <a16:creationId xmlns:a16="http://schemas.microsoft.com/office/drawing/2014/main" id="{00F29C7A-3F79-241B-7A79-22D1C9D1718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6" name="直線コネクタ 14835">
                      <a:extLst>
                        <a:ext uri="{FF2B5EF4-FFF2-40B4-BE49-F238E27FC236}">
                          <a16:creationId xmlns:a16="http://schemas.microsoft.com/office/drawing/2014/main" id="{12E4DEF3-19DB-2C39-3F62-4D993B7D062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7" name="直線コネクタ 14836">
                      <a:extLst>
                        <a:ext uri="{FF2B5EF4-FFF2-40B4-BE49-F238E27FC236}">
                          <a16:creationId xmlns:a16="http://schemas.microsoft.com/office/drawing/2014/main" id="{D4AB4B00-331A-41A1-C9F7-93C9FBD2EC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8" name="直線コネクタ 14837">
                      <a:extLst>
                        <a:ext uri="{FF2B5EF4-FFF2-40B4-BE49-F238E27FC236}">
                          <a16:creationId xmlns:a16="http://schemas.microsoft.com/office/drawing/2014/main" id="{2A5BE72C-6FA5-6433-1D5F-D418BBB9D7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9" name="直線コネクタ 14838">
                      <a:extLst>
                        <a:ext uri="{FF2B5EF4-FFF2-40B4-BE49-F238E27FC236}">
                          <a16:creationId xmlns:a16="http://schemas.microsoft.com/office/drawing/2014/main" id="{6765ABD1-9D72-4848-FBBB-260FC82561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90" name="グループ化 14789">
                  <a:extLst>
                    <a:ext uri="{FF2B5EF4-FFF2-40B4-BE49-F238E27FC236}">
                      <a16:creationId xmlns:a16="http://schemas.microsoft.com/office/drawing/2014/main" id="{19B91AE3-46B2-BEC3-3FD3-7B6C01BC12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12" name="直線コネクタ 14811">
                    <a:extLst>
                      <a:ext uri="{FF2B5EF4-FFF2-40B4-BE49-F238E27FC236}">
                        <a16:creationId xmlns:a16="http://schemas.microsoft.com/office/drawing/2014/main" id="{CE212CB7-D960-4AA7-2DFF-2DE1EE18D4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3" name="直線コネクタ 14812">
                    <a:extLst>
                      <a:ext uri="{FF2B5EF4-FFF2-40B4-BE49-F238E27FC236}">
                        <a16:creationId xmlns:a16="http://schemas.microsoft.com/office/drawing/2014/main" id="{090F2EED-4498-4A40-A114-38F0E1979E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4" name="直線コネクタ 14813">
                    <a:extLst>
                      <a:ext uri="{FF2B5EF4-FFF2-40B4-BE49-F238E27FC236}">
                        <a16:creationId xmlns:a16="http://schemas.microsoft.com/office/drawing/2014/main" id="{0DB8AC0E-8A9A-60FF-0442-4E03832236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5" name="直線コネクタ 14814">
                    <a:extLst>
                      <a:ext uri="{FF2B5EF4-FFF2-40B4-BE49-F238E27FC236}">
                        <a16:creationId xmlns:a16="http://schemas.microsoft.com/office/drawing/2014/main" id="{F0CEF51C-9818-497E-1BA2-841A6ACFEC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6" name="直線コネクタ 14815">
                    <a:extLst>
                      <a:ext uri="{FF2B5EF4-FFF2-40B4-BE49-F238E27FC236}">
                        <a16:creationId xmlns:a16="http://schemas.microsoft.com/office/drawing/2014/main" id="{D672D512-69AD-1586-3E6A-6701CEACD58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7" name="直線コネクタ 14816">
                    <a:extLst>
                      <a:ext uri="{FF2B5EF4-FFF2-40B4-BE49-F238E27FC236}">
                        <a16:creationId xmlns:a16="http://schemas.microsoft.com/office/drawing/2014/main" id="{6D57F60E-18E4-1D73-F709-6ED4FB0E49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1" name="グループ化 14790">
                  <a:extLst>
                    <a:ext uri="{FF2B5EF4-FFF2-40B4-BE49-F238E27FC236}">
                      <a16:creationId xmlns:a16="http://schemas.microsoft.com/office/drawing/2014/main" id="{24BC191E-373C-DD0C-1AD6-2862F6D703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6" name="直線コネクタ 14805">
                    <a:extLst>
                      <a:ext uri="{FF2B5EF4-FFF2-40B4-BE49-F238E27FC236}">
                        <a16:creationId xmlns:a16="http://schemas.microsoft.com/office/drawing/2014/main" id="{06A28B3F-5394-C694-070D-763E6563750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7" name="直線コネクタ 14806">
                    <a:extLst>
                      <a:ext uri="{FF2B5EF4-FFF2-40B4-BE49-F238E27FC236}">
                        <a16:creationId xmlns:a16="http://schemas.microsoft.com/office/drawing/2014/main" id="{73EE0725-FC71-CFA7-B702-827D956758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8" name="直線コネクタ 14807">
                    <a:extLst>
                      <a:ext uri="{FF2B5EF4-FFF2-40B4-BE49-F238E27FC236}">
                        <a16:creationId xmlns:a16="http://schemas.microsoft.com/office/drawing/2014/main" id="{51B175F6-682F-5694-845A-2250115DCB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9" name="直線コネクタ 14808">
                    <a:extLst>
                      <a:ext uri="{FF2B5EF4-FFF2-40B4-BE49-F238E27FC236}">
                        <a16:creationId xmlns:a16="http://schemas.microsoft.com/office/drawing/2014/main" id="{72FCF2A5-8C20-AEC6-8E29-CEC6CA604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0" name="直線コネクタ 14809">
                    <a:extLst>
                      <a:ext uri="{FF2B5EF4-FFF2-40B4-BE49-F238E27FC236}">
                        <a16:creationId xmlns:a16="http://schemas.microsoft.com/office/drawing/2014/main" id="{D9D0432A-6DAA-8FBF-49FC-5515E7D8DB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1" name="直線コネクタ 14810">
                    <a:extLst>
                      <a:ext uri="{FF2B5EF4-FFF2-40B4-BE49-F238E27FC236}">
                        <a16:creationId xmlns:a16="http://schemas.microsoft.com/office/drawing/2014/main" id="{DD48FA01-B6A5-2634-3FCD-279F26B57D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2" name="グループ化 14791">
                  <a:extLst>
                    <a:ext uri="{FF2B5EF4-FFF2-40B4-BE49-F238E27FC236}">
                      <a16:creationId xmlns:a16="http://schemas.microsoft.com/office/drawing/2014/main" id="{1F559BCC-243C-FE6D-3085-4B52FC5DE7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800" name="直線コネクタ 14799">
                    <a:extLst>
                      <a:ext uri="{FF2B5EF4-FFF2-40B4-BE49-F238E27FC236}">
                        <a16:creationId xmlns:a16="http://schemas.microsoft.com/office/drawing/2014/main" id="{83C872A1-DB3A-BF40-94CE-C9017888CF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1" name="直線コネクタ 14800">
                    <a:extLst>
                      <a:ext uri="{FF2B5EF4-FFF2-40B4-BE49-F238E27FC236}">
                        <a16:creationId xmlns:a16="http://schemas.microsoft.com/office/drawing/2014/main" id="{4752F421-108B-C0F0-A84B-9486BC3538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2" name="直線コネクタ 14801">
                    <a:extLst>
                      <a:ext uri="{FF2B5EF4-FFF2-40B4-BE49-F238E27FC236}">
                        <a16:creationId xmlns:a16="http://schemas.microsoft.com/office/drawing/2014/main" id="{3EF9F16C-35F3-CA85-6159-8947CF63AD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3" name="直線コネクタ 14802">
                    <a:extLst>
                      <a:ext uri="{FF2B5EF4-FFF2-40B4-BE49-F238E27FC236}">
                        <a16:creationId xmlns:a16="http://schemas.microsoft.com/office/drawing/2014/main" id="{4434B2C2-BCDB-1550-E477-B417E4672F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4" name="直線コネクタ 14803">
                    <a:extLst>
                      <a:ext uri="{FF2B5EF4-FFF2-40B4-BE49-F238E27FC236}">
                        <a16:creationId xmlns:a16="http://schemas.microsoft.com/office/drawing/2014/main" id="{46F95814-8AC1-9E67-7C8B-CE72EED4CE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5" name="直線コネクタ 14804">
                    <a:extLst>
                      <a:ext uri="{FF2B5EF4-FFF2-40B4-BE49-F238E27FC236}">
                        <a16:creationId xmlns:a16="http://schemas.microsoft.com/office/drawing/2014/main" id="{6F4E1311-F617-43C9-329B-4B4B6BC41B6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793" name="グループ化 14792">
                  <a:extLst>
                    <a:ext uri="{FF2B5EF4-FFF2-40B4-BE49-F238E27FC236}">
                      <a16:creationId xmlns:a16="http://schemas.microsoft.com/office/drawing/2014/main" id="{D8818651-9905-8D4C-7F4F-5CCAB1CFF1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794" name="直線コネクタ 14793">
                    <a:extLst>
                      <a:ext uri="{FF2B5EF4-FFF2-40B4-BE49-F238E27FC236}">
                        <a16:creationId xmlns:a16="http://schemas.microsoft.com/office/drawing/2014/main" id="{F48A7F54-FC6F-8F3E-DCA7-327CCE54C9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5" name="直線コネクタ 14794">
                    <a:extLst>
                      <a:ext uri="{FF2B5EF4-FFF2-40B4-BE49-F238E27FC236}">
                        <a16:creationId xmlns:a16="http://schemas.microsoft.com/office/drawing/2014/main" id="{8A24F8B9-9BB5-CE98-94F1-8294A1E450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6" name="直線コネクタ 14795">
                    <a:extLst>
                      <a:ext uri="{FF2B5EF4-FFF2-40B4-BE49-F238E27FC236}">
                        <a16:creationId xmlns:a16="http://schemas.microsoft.com/office/drawing/2014/main" id="{02EB9F6E-EBEB-66C1-8A1C-8E1EEF78CA2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7" name="直線コネクタ 14796">
                    <a:extLst>
                      <a:ext uri="{FF2B5EF4-FFF2-40B4-BE49-F238E27FC236}">
                        <a16:creationId xmlns:a16="http://schemas.microsoft.com/office/drawing/2014/main" id="{D725B195-3D64-57B6-834C-603200584B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8" name="直線コネクタ 14797">
                    <a:extLst>
                      <a:ext uri="{FF2B5EF4-FFF2-40B4-BE49-F238E27FC236}">
                        <a16:creationId xmlns:a16="http://schemas.microsoft.com/office/drawing/2014/main" id="{0C88AA6A-F8BA-A050-8D76-A4741DC60A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9" name="直線コネクタ 14798">
                    <a:extLst>
                      <a:ext uri="{FF2B5EF4-FFF2-40B4-BE49-F238E27FC236}">
                        <a16:creationId xmlns:a16="http://schemas.microsoft.com/office/drawing/2014/main" id="{E0DE40D2-EA17-EED9-1E2E-C0D8CFE87A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E67CB77A-7A6E-0397-9E1F-6AF91DDCDFAD}"/>
                  </a:ext>
                </a:extLst>
              </p:cNvPr>
              <p:cNvGrpSpPr/>
              <p:nvPr/>
            </p:nvGrpSpPr>
            <p:grpSpPr>
              <a:xfrm>
                <a:off x="3942278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6795" name="正方形/長方形 6794">
                  <a:extLst>
                    <a:ext uri="{FF2B5EF4-FFF2-40B4-BE49-F238E27FC236}">
                      <a16:creationId xmlns:a16="http://schemas.microsoft.com/office/drawing/2014/main" id="{BE9E6656-5D22-B732-2F62-291A296023C1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796" name="グループ化 6795">
                  <a:extLst>
                    <a:ext uri="{FF2B5EF4-FFF2-40B4-BE49-F238E27FC236}">
                      <a16:creationId xmlns:a16="http://schemas.microsoft.com/office/drawing/2014/main" id="{E967B644-4104-80A8-1E00-8D38A0C1B9BD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6842" name="グループ化 6841">
                    <a:extLst>
                      <a:ext uri="{FF2B5EF4-FFF2-40B4-BE49-F238E27FC236}">
                        <a16:creationId xmlns:a16="http://schemas.microsoft.com/office/drawing/2014/main" id="{BEC317BB-BBF2-796C-2AF0-89B37A45555A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4770" name="正方形/長方形 14769">
                      <a:extLst>
                        <a:ext uri="{FF2B5EF4-FFF2-40B4-BE49-F238E27FC236}">
                          <a16:creationId xmlns:a16="http://schemas.microsoft.com/office/drawing/2014/main" id="{6931F812-6651-B0E9-15B0-E99599843C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1" name="グループ化 14770">
                      <a:extLst>
                        <a:ext uri="{FF2B5EF4-FFF2-40B4-BE49-F238E27FC236}">
                          <a16:creationId xmlns:a16="http://schemas.microsoft.com/office/drawing/2014/main" id="{D73B4EBB-3FC9-AADC-B897-7014D3FEE0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6" name="正方形/長方形 14785">
                        <a:extLst>
                          <a:ext uri="{FF2B5EF4-FFF2-40B4-BE49-F238E27FC236}">
                            <a16:creationId xmlns:a16="http://schemas.microsoft.com/office/drawing/2014/main" id="{72A6E16C-14DA-C28C-9DE0-F357EF35ABD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7" name="正方形/長方形 14786">
                        <a:extLst>
                          <a:ext uri="{FF2B5EF4-FFF2-40B4-BE49-F238E27FC236}">
                            <a16:creationId xmlns:a16="http://schemas.microsoft.com/office/drawing/2014/main" id="{14D51788-5E15-FB71-1E95-8B9B23552F9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4772" name="グループ化 14771">
                      <a:extLst>
                        <a:ext uri="{FF2B5EF4-FFF2-40B4-BE49-F238E27FC236}">
                          <a16:creationId xmlns:a16="http://schemas.microsoft.com/office/drawing/2014/main" id="{918D68D6-6331-7397-DA47-99D95A9F44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4782" name="正方形/長方形 14781">
                        <a:extLst>
                          <a:ext uri="{FF2B5EF4-FFF2-40B4-BE49-F238E27FC236}">
                            <a16:creationId xmlns:a16="http://schemas.microsoft.com/office/drawing/2014/main" id="{37DC277C-8111-15B6-6C91-C8471729948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4783" name="グループ化 14782">
                        <a:extLst>
                          <a:ext uri="{FF2B5EF4-FFF2-40B4-BE49-F238E27FC236}">
                            <a16:creationId xmlns:a16="http://schemas.microsoft.com/office/drawing/2014/main" id="{AEECE550-8312-6C7B-741E-2D443F097DE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4784" name="正方形/長方形 14783">
                          <a:extLst>
                            <a:ext uri="{FF2B5EF4-FFF2-40B4-BE49-F238E27FC236}">
                              <a16:creationId xmlns:a16="http://schemas.microsoft.com/office/drawing/2014/main" id="{0B711F91-68FB-FEC7-8FDE-1FE6BC0002E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4785" name="正方形/長方形 14784">
                          <a:extLst>
                            <a:ext uri="{FF2B5EF4-FFF2-40B4-BE49-F238E27FC236}">
                              <a16:creationId xmlns:a16="http://schemas.microsoft.com/office/drawing/2014/main" id="{34FEA196-1FDF-62F8-276F-1C55EA46DF2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4773" name="正方形/長方形 14772">
                      <a:extLst>
                        <a:ext uri="{FF2B5EF4-FFF2-40B4-BE49-F238E27FC236}">
                          <a16:creationId xmlns:a16="http://schemas.microsoft.com/office/drawing/2014/main" id="{A5851868-3C6A-9D92-D9A8-3E40BD616C4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4" name="グループ化 14773">
                      <a:extLst>
                        <a:ext uri="{FF2B5EF4-FFF2-40B4-BE49-F238E27FC236}">
                          <a16:creationId xmlns:a16="http://schemas.microsoft.com/office/drawing/2014/main" id="{9FAEE3C3-DE78-B2CE-8EC7-E8C7993C38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80" name="正方形/長方形 14779">
                        <a:extLst>
                          <a:ext uri="{FF2B5EF4-FFF2-40B4-BE49-F238E27FC236}">
                            <a16:creationId xmlns:a16="http://schemas.microsoft.com/office/drawing/2014/main" id="{99440A03-568B-F68D-751F-30B4A9AD819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81" name="正方形/長方形 14780">
                        <a:extLst>
                          <a:ext uri="{FF2B5EF4-FFF2-40B4-BE49-F238E27FC236}">
                            <a16:creationId xmlns:a16="http://schemas.microsoft.com/office/drawing/2014/main" id="{C268778B-627D-11DC-DAE5-FBEC9F5EA09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5" name="正方形/長方形 14774">
                      <a:extLst>
                        <a:ext uri="{FF2B5EF4-FFF2-40B4-BE49-F238E27FC236}">
                          <a16:creationId xmlns:a16="http://schemas.microsoft.com/office/drawing/2014/main" id="{0AE7E5DB-9265-00EA-E1D1-4D404006E62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776" name="グループ化 14775">
                      <a:extLst>
                        <a:ext uri="{FF2B5EF4-FFF2-40B4-BE49-F238E27FC236}">
                          <a16:creationId xmlns:a16="http://schemas.microsoft.com/office/drawing/2014/main" id="{37439F70-6EF8-1434-2DCA-DE7D13759D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4778" name="正方形/長方形 14777">
                        <a:extLst>
                          <a:ext uri="{FF2B5EF4-FFF2-40B4-BE49-F238E27FC236}">
                            <a16:creationId xmlns:a16="http://schemas.microsoft.com/office/drawing/2014/main" id="{293081F9-0FD9-15B8-16D6-4A99A28DB48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779" name="正方形/長方形 14778">
                        <a:extLst>
                          <a:ext uri="{FF2B5EF4-FFF2-40B4-BE49-F238E27FC236}">
                            <a16:creationId xmlns:a16="http://schemas.microsoft.com/office/drawing/2014/main" id="{440EB2F0-3599-EB39-F433-A1B9DE9A139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4777" name="正方形/長方形 14776">
                      <a:extLst>
                        <a:ext uri="{FF2B5EF4-FFF2-40B4-BE49-F238E27FC236}">
                          <a16:creationId xmlns:a16="http://schemas.microsoft.com/office/drawing/2014/main" id="{5A05979A-AC0F-5020-3694-6ADFF704F2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6843" name="グループ化 6842">
                    <a:extLst>
                      <a:ext uri="{FF2B5EF4-FFF2-40B4-BE49-F238E27FC236}">
                        <a16:creationId xmlns:a16="http://schemas.microsoft.com/office/drawing/2014/main" id="{6D60B5D8-27A9-6170-2426-FB255CA6E883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736" name="グループ化 14735">
                      <a:extLst>
                        <a:ext uri="{FF2B5EF4-FFF2-40B4-BE49-F238E27FC236}">
                          <a16:creationId xmlns:a16="http://schemas.microsoft.com/office/drawing/2014/main" id="{1779B931-0EC7-A4EB-AEC6-FA6E46A9D4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54" name="直線コネクタ 14753">
                        <a:extLst>
                          <a:ext uri="{FF2B5EF4-FFF2-40B4-BE49-F238E27FC236}">
                            <a16:creationId xmlns:a16="http://schemas.microsoft.com/office/drawing/2014/main" id="{37724163-FC71-F47C-646E-152B2294B4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5" name="直線コネクタ 14754">
                        <a:extLst>
                          <a:ext uri="{FF2B5EF4-FFF2-40B4-BE49-F238E27FC236}">
                            <a16:creationId xmlns:a16="http://schemas.microsoft.com/office/drawing/2014/main" id="{31369829-72A6-7522-EAF1-088B3C6E5A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6" name="直線コネクタ 14755">
                        <a:extLst>
                          <a:ext uri="{FF2B5EF4-FFF2-40B4-BE49-F238E27FC236}">
                            <a16:creationId xmlns:a16="http://schemas.microsoft.com/office/drawing/2014/main" id="{B843D70A-9CE2-AEBC-AFE3-5F1F75B5F3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7" name="直線コネクタ 14756">
                        <a:extLst>
                          <a:ext uri="{FF2B5EF4-FFF2-40B4-BE49-F238E27FC236}">
                            <a16:creationId xmlns:a16="http://schemas.microsoft.com/office/drawing/2014/main" id="{BDD2114B-28D5-4F21-4183-6CD3069A621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8" name="直線コネクタ 14757">
                        <a:extLst>
                          <a:ext uri="{FF2B5EF4-FFF2-40B4-BE49-F238E27FC236}">
                            <a16:creationId xmlns:a16="http://schemas.microsoft.com/office/drawing/2014/main" id="{448E4A6B-5BE5-793A-3063-D364821D722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9" name="直線コネクタ 14758">
                        <a:extLst>
                          <a:ext uri="{FF2B5EF4-FFF2-40B4-BE49-F238E27FC236}">
                            <a16:creationId xmlns:a16="http://schemas.microsoft.com/office/drawing/2014/main" id="{E4030828-03CB-260F-C8A8-098B1F0876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0" name="直線コネクタ 14759">
                        <a:extLst>
                          <a:ext uri="{FF2B5EF4-FFF2-40B4-BE49-F238E27FC236}">
                            <a16:creationId xmlns:a16="http://schemas.microsoft.com/office/drawing/2014/main" id="{9CAE9111-E57A-7BAD-BA91-D5A3283414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1" name="直線コネクタ 14760">
                        <a:extLst>
                          <a:ext uri="{FF2B5EF4-FFF2-40B4-BE49-F238E27FC236}">
                            <a16:creationId xmlns:a16="http://schemas.microsoft.com/office/drawing/2014/main" id="{820C944F-CC0B-3ED7-8FB9-0AE68B97A4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2" name="直線コネクタ 14761">
                        <a:extLst>
                          <a:ext uri="{FF2B5EF4-FFF2-40B4-BE49-F238E27FC236}">
                            <a16:creationId xmlns:a16="http://schemas.microsoft.com/office/drawing/2014/main" id="{CED69758-9E5F-542F-BDA7-F2FD9550A4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3" name="直線コネクタ 14762">
                        <a:extLst>
                          <a:ext uri="{FF2B5EF4-FFF2-40B4-BE49-F238E27FC236}">
                            <a16:creationId xmlns:a16="http://schemas.microsoft.com/office/drawing/2014/main" id="{BB2F7E3D-0993-F5C5-CAD2-DF279D96778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4" name="直線コネクタ 14763">
                        <a:extLst>
                          <a:ext uri="{FF2B5EF4-FFF2-40B4-BE49-F238E27FC236}">
                            <a16:creationId xmlns:a16="http://schemas.microsoft.com/office/drawing/2014/main" id="{63495183-A9C6-7546-D8A7-A69EE66384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5" name="直線コネクタ 14764">
                        <a:extLst>
                          <a:ext uri="{FF2B5EF4-FFF2-40B4-BE49-F238E27FC236}">
                            <a16:creationId xmlns:a16="http://schemas.microsoft.com/office/drawing/2014/main" id="{CC08E2A6-B523-837F-2289-36E5F5773F8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6" name="直線コネクタ 14765">
                        <a:extLst>
                          <a:ext uri="{FF2B5EF4-FFF2-40B4-BE49-F238E27FC236}">
                            <a16:creationId xmlns:a16="http://schemas.microsoft.com/office/drawing/2014/main" id="{258157B4-A756-0CA4-5DD9-4EC876CB77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7" name="直線コネクタ 14766">
                        <a:extLst>
                          <a:ext uri="{FF2B5EF4-FFF2-40B4-BE49-F238E27FC236}">
                            <a16:creationId xmlns:a16="http://schemas.microsoft.com/office/drawing/2014/main" id="{EE81CB8E-6579-FBBD-817C-9BA03A3AE5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8" name="直線コネクタ 14767">
                        <a:extLst>
                          <a:ext uri="{FF2B5EF4-FFF2-40B4-BE49-F238E27FC236}">
                            <a16:creationId xmlns:a16="http://schemas.microsoft.com/office/drawing/2014/main" id="{77723BC9-E3DD-7AF4-004C-12FDC0428DF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69" name="直線コネクタ 14768">
                        <a:extLst>
                          <a:ext uri="{FF2B5EF4-FFF2-40B4-BE49-F238E27FC236}">
                            <a16:creationId xmlns:a16="http://schemas.microsoft.com/office/drawing/2014/main" id="{76852000-91B6-1106-5BAF-D8D5F5CCA1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737" name="グループ化 14736">
                      <a:extLst>
                        <a:ext uri="{FF2B5EF4-FFF2-40B4-BE49-F238E27FC236}">
                          <a16:creationId xmlns:a16="http://schemas.microsoft.com/office/drawing/2014/main" id="{CE715FD4-1E77-4315-CBED-8F3DBAA4FB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38" name="直線コネクタ 14737">
                        <a:extLst>
                          <a:ext uri="{FF2B5EF4-FFF2-40B4-BE49-F238E27FC236}">
                            <a16:creationId xmlns:a16="http://schemas.microsoft.com/office/drawing/2014/main" id="{F74A04DE-37AA-D7AD-812C-8F90F9DCFBD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9" name="直線コネクタ 14738">
                        <a:extLst>
                          <a:ext uri="{FF2B5EF4-FFF2-40B4-BE49-F238E27FC236}">
                            <a16:creationId xmlns:a16="http://schemas.microsoft.com/office/drawing/2014/main" id="{B65AA621-39DE-C908-0F25-E5BFD9B39D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0" name="直線コネクタ 14739">
                        <a:extLst>
                          <a:ext uri="{FF2B5EF4-FFF2-40B4-BE49-F238E27FC236}">
                            <a16:creationId xmlns:a16="http://schemas.microsoft.com/office/drawing/2014/main" id="{7BF8505A-55AD-3AD2-A8E1-7143E6D825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1" name="直線コネクタ 14740">
                        <a:extLst>
                          <a:ext uri="{FF2B5EF4-FFF2-40B4-BE49-F238E27FC236}">
                            <a16:creationId xmlns:a16="http://schemas.microsoft.com/office/drawing/2014/main" id="{3E08A197-DE0C-0DB6-4E4B-47D6EE2E95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2" name="直線コネクタ 14741">
                        <a:extLst>
                          <a:ext uri="{FF2B5EF4-FFF2-40B4-BE49-F238E27FC236}">
                            <a16:creationId xmlns:a16="http://schemas.microsoft.com/office/drawing/2014/main" id="{232CABC2-0DBB-4260-21B9-50D784EDF9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3" name="直線コネクタ 14742">
                        <a:extLst>
                          <a:ext uri="{FF2B5EF4-FFF2-40B4-BE49-F238E27FC236}">
                            <a16:creationId xmlns:a16="http://schemas.microsoft.com/office/drawing/2014/main" id="{6196CDB6-718D-30E0-491C-842E17E294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4" name="直線コネクタ 14743">
                        <a:extLst>
                          <a:ext uri="{FF2B5EF4-FFF2-40B4-BE49-F238E27FC236}">
                            <a16:creationId xmlns:a16="http://schemas.microsoft.com/office/drawing/2014/main" id="{2F37D388-8078-C32A-F7E9-3A49FD16CC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5" name="直線コネクタ 14744">
                        <a:extLst>
                          <a:ext uri="{FF2B5EF4-FFF2-40B4-BE49-F238E27FC236}">
                            <a16:creationId xmlns:a16="http://schemas.microsoft.com/office/drawing/2014/main" id="{97813CB2-81BB-69B5-28EA-5A3D37FE01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6" name="直線コネクタ 14745">
                        <a:extLst>
                          <a:ext uri="{FF2B5EF4-FFF2-40B4-BE49-F238E27FC236}">
                            <a16:creationId xmlns:a16="http://schemas.microsoft.com/office/drawing/2014/main" id="{B95AD31D-7BF2-B68B-3C6D-C6B0F90DCA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7" name="直線コネクタ 14746">
                        <a:extLst>
                          <a:ext uri="{FF2B5EF4-FFF2-40B4-BE49-F238E27FC236}">
                            <a16:creationId xmlns:a16="http://schemas.microsoft.com/office/drawing/2014/main" id="{D4F0173A-0DF9-3461-7CC1-0B4E82D58B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8" name="直線コネクタ 14747">
                        <a:extLst>
                          <a:ext uri="{FF2B5EF4-FFF2-40B4-BE49-F238E27FC236}">
                            <a16:creationId xmlns:a16="http://schemas.microsoft.com/office/drawing/2014/main" id="{5D98CD77-D4DF-8E80-8BD0-8EDD0E85E04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49" name="直線コネクタ 14748">
                        <a:extLst>
                          <a:ext uri="{FF2B5EF4-FFF2-40B4-BE49-F238E27FC236}">
                            <a16:creationId xmlns:a16="http://schemas.microsoft.com/office/drawing/2014/main" id="{F2C4A19E-B08E-2DD2-9EBE-64DC11F245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0" name="直線コネクタ 14749">
                        <a:extLst>
                          <a:ext uri="{FF2B5EF4-FFF2-40B4-BE49-F238E27FC236}">
                            <a16:creationId xmlns:a16="http://schemas.microsoft.com/office/drawing/2014/main" id="{9F72D15B-8CED-1120-1CBB-FC347A41B6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1" name="直線コネクタ 14750">
                        <a:extLst>
                          <a:ext uri="{FF2B5EF4-FFF2-40B4-BE49-F238E27FC236}">
                            <a16:creationId xmlns:a16="http://schemas.microsoft.com/office/drawing/2014/main" id="{6F8AE539-D4BE-F9C1-0970-19C53FD3BB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2" name="直線コネクタ 14751">
                        <a:extLst>
                          <a:ext uri="{FF2B5EF4-FFF2-40B4-BE49-F238E27FC236}">
                            <a16:creationId xmlns:a16="http://schemas.microsoft.com/office/drawing/2014/main" id="{6ED68F1F-7570-EBD2-AA40-E95D93682F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53" name="直線コネクタ 14752">
                        <a:extLst>
                          <a:ext uri="{FF2B5EF4-FFF2-40B4-BE49-F238E27FC236}">
                            <a16:creationId xmlns:a16="http://schemas.microsoft.com/office/drawing/2014/main" id="{5ADAE395-8E9E-56D2-ECF1-DEAF921D55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4" name="グループ化 6843">
                    <a:extLst>
                      <a:ext uri="{FF2B5EF4-FFF2-40B4-BE49-F238E27FC236}">
                        <a16:creationId xmlns:a16="http://schemas.microsoft.com/office/drawing/2014/main" id="{A9D40DDE-E4FA-034D-9290-2EE20F622848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930" name="グループ化 6929">
                      <a:extLst>
                        <a:ext uri="{FF2B5EF4-FFF2-40B4-BE49-F238E27FC236}">
                          <a16:creationId xmlns:a16="http://schemas.microsoft.com/office/drawing/2014/main" id="{34A53E3D-EFAB-C37B-CA8B-1F65D7AC1E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720" name="直線コネクタ 14719">
                        <a:extLst>
                          <a:ext uri="{FF2B5EF4-FFF2-40B4-BE49-F238E27FC236}">
                            <a16:creationId xmlns:a16="http://schemas.microsoft.com/office/drawing/2014/main" id="{A290FF20-DCB0-88B9-0DF7-EA2238DEAC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1" name="直線コネクタ 14720">
                        <a:extLst>
                          <a:ext uri="{FF2B5EF4-FFF2-40B4-BE49-F238E27FC236}">
                            <a16:creationId xmlns:a16="http://schemas.microsoft.com/office/drawing/2014/main" id="{CA91F2EB-B9E9-143C-A18D-C793A7F9B1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2" name="直線コネクタ 14721">
                        <a:extLst>
                          <a:ext uri="{FF2B5EF4-FFF2-40B4-BE49-F238E27FC236}">
                            <a16:creationId xmlns:a16="http://schemas.microsoft.com/office/drawing/2014/main" id="{ED750CCA-A805-FD28-EF04-6C7A02BB930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3" name="直線コネクタ 14722">
                        <a:extLst>
                          <a:ext uri="{FF2B5EF4-FFF2-40B4-BE49-F238E27FC236}">
                            <a16:creationId xmlns:a16="http://schemas.microsoft.com/office/drawing/2014/main" id="{A2883703-3688-8B42-9C4B-B87C14C297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4" name="直線コネクタ 14723">
                        <a:extLst>
                          <a:ext uri="{FF2B5EF4-FFF2-40B4-BE49-F238E27FC236}">
                            <a16:creationId xmlns:a16="http://schemas.microsoft.com/office/drawing/2014/main" id="{4AE36E81-DEC2-2BD2-0B84-DF60C0C956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5" name="直線コネクタ 14724">
                        <a:extLst>
                          <a:ext uri="{FF2B5EF4-FFF2-40B4-BE49-F238E27FC236}">
                            <a16:creationId xmlns:a16="http://schemas.microsoft.com/office/drawing/2014/main" id="{95D86C2D-FB70-DC58-B9BC-DC80A48A06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6" name="直線コネクタ 14725">
                        <a:extLst>
                          <a:ext uri="{FF2B5EF4-FFF2-40B4-BE49-F238E27FC236}">
                            <a16:creationId xmlns:a16="http://schemas.microsoft.com/office/drawing/2014/main" id="{51B7A9C8-F9BC-8705-4065-C7502060A4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7" name="直線コネクタ 14726">
                        <a:extLst>
                          <a:ext uri="{FF2B5EF4-FFF2-40B4-BE49-F238E27FC236}">
                            <a16:creationId xmlns:a16="http://schemas.microsoft.com/office/drawing/2014/main" id="{532D9405-76EF-F16E-0BC9-E27B14E9A1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8" name="直線コネクタ 14727">
                        <a:extLst>
                          <a:ext uri="{FF2B5EF4-FFF2-40B4-BE49-F238E27FC236}">
                            <a16:creationId xmlns:a16="http://schemas.microsoft.com/office/drawing/2014/main" id="{5D80E1B0-F385-AA78-9F38-45047B3EAA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29" name="直線コネクタ 14728">
                        <a:extLst>
                          <a:ext uri="{FF2B5EF4-FFF2-40B4-BE49-F238E27FC236}">
                            <a16:creationId xmlns:a16="http://schemas.microsoft.com/office/drawing/2014/main" id="{57EC9CF9-7739-F58F-53C7-972B9A3879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0" name="直線コネクタ 14729">
                        <a:extLst>
                          <a:ext uri="{FF2B5EF4-FFF2-40B4-BE49-F238E27FC236}">
                            <a16:creationId xmlns:a16="http://schemas.microsoft.com/office/drawing/2014/main" id="{9F874A8A-7BB5-B8CA-8700-BA8707EC887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1" name="直線コネクタ 14730">
                        <a:extLst>
                          <a:ext uri="{FF2B5EF4-FFF2-40B4-BE49-F238E27FC236}">
                            <a16:creationId xmlns:a16="http://schemas.microsoft.com/office/drawing/2014/main" id="{45A0F29B-0FF5-024B-4ED1-2BA0EC51107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2" name="直線コネクタ 14731">
                        <a:extLst>
                          <a:ext uri="{FF2B5EF4-FFF2-40B4-BE49-F238E27FC236}">
                            <a16:creationId xmlns:a16="http://schemas.microsoft.com/office/drawing/2014/main" id="{E658B391-CA82-B5E9-1F7F-561829CCF30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3" name="直線コネクタ 14732">
                        <a:extLst>
                          <a:ext uri="{FF2B5EF4-FFF2-40B4-BE49-F238E27FC236}">
                            <a16:creationId xmlns:a16="http://schemas.microsoft.com/office/drawing/2014/main" id="{25675317-6ADA-1186-FBAB-01B0BC6E9F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4" name="直線コネクタ 14733">
                        <a:extLst>
                          <a:ext uri="{FF2B5EF4-FFF2-40B4-BE49-F238E27FC236}">
                            <a16:creationId xmlns:a16="http://schemas.microsoft.com/office/drawing/2014/main" id="{E565380C-3829-6AF9-8155-BA6B871BCF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35" name="直線コネクタ 14734">
                        <a:extLst>
                          <a:ext uri="{FF2B5EF4-FFF2-40B4-BE49-F238E27FC236}">
                            <a16:creationId xmlns:a16="http://schemas.microsoft.com/office/drawing/2014/main" id="{5DC8527E-017D-3989-1DBC-5F10299530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931" name="グループ化 6930">
                      <a:extLst>
                        <a:ext uri="{FF2B5EF4-FFF2-40B4-BE49-F238E27FC236}">
                          <a16:creationId xmlns:a16="http://schemas.microsoft.com/office/drawing/2014/main" id="{19DE9498-9E79-56A9-AE06-BCA32AF413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32" name="直線コネクタ 6931">
                        <a:extLst>
                          <a:ext uri="{FF2B5EF4-FFF2-40B4-BE49-F238E27FC236}">
                            <a16:creationId xmlns:a16="http://schemas.microsoft.com/office/drawing/2014/main" id="{AE334599-FF2A-3FD8-A794-37D664F41C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5" name="直線コネクタ 6934">
                        <a:extLst>
                          <a:ext uri="{FF2B5EF4-FFF2-40B4-BE49-F238E27FC236}">
                            <a16:creationId xmlns:a16="http://schemas.microsoft.com/office/drawing/2014/main" id="{F8A3DFC4-5805-314C-B93E-E94B6288A8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6" name="直線コネクタ 6935">
                        <a:extLst>
                          <a:ext uri="{FF2B5EF4-FFF2-40B4-BE49-F238E27FC236}">
                            <a16:creationId xmlns:a16="http://schemas.microsoft.com/office/drawing/2014/main" id="{A166E15D-9B3C-24DB-F817-4E7BC6847D1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7" name="直線コネクタ 6936">
                        <a:extLst>
                          <a:ext uri="{FF2B5EF4-FFF2-40B4-BE49-F238E27FC236}">
                            <a16:creationId xmlns:a16="http://schemas.microsoft.com/office/drawing/2014/main" id="{5772341B-FC31-C5E9-CD20-3BF062B3C4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8" name="直線コネクタ 6937">
                        <a:extLst>
                          <a:ext uri="{FF2B5EF4-FFF2-40B4-BE49-F238E27FC236}">
                            <a16:creationId xmlns:a16="http://schemas.microsoft.com/office/drawing/2014/main" id="{2AD722A9-22FF-A0AB-3B9C-9C8C0D62D2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39" name="直線コネクタ 6938">
                        <a:extLst>
                          <a:ext uri="{FF2B5EF4-FFF2-40B4-BE49-F238E27FC236}">
                            <a16:creationId xmlns:a16="http://schemas.microsoft.com/office/drawing/2014/main" id="{33F108AA-C5F3-8CAD-40CA-FD9B7694C6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0" name="直線コネクタ 6939">
                        <a:extLst>
                          <a:ext uri="{FF2B5EF4-FFF2-40B4-BE49-F238E27FC236}">
                            <a16:creationId xmlns:a16="http://schemas.microsoft.com/office/drawing/2014/main" id="{A9A86417-E919-5BBD-0C57-7659EBF705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1" name="直線コネクタ 6940">
                        <a:extLst>
                          <a:ext uri="{FF2B5EF4-FFF2-40B4-BE49-F238E27FC236}">
                            <a16:creationId xmlns:a16="http://schemas.microsoft.com/office/drawing/2014/main" id="{B7D31721-D44A-D75E-0365-B9ED4455EB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2" name="直線コネクタ 6941">
                        <a:extLst>
                          <a:ext uri="{FF2B5EF4-FFF2-40B4-BE49-F238E27FC236}">
                            <a16:creationId xmlns:a16="http://schemas.microsoft.com/office/drawing/2014/main" id="{C03FD758-17AE-B486-2A88-6B6AAC68AD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3" name="直線コネクタ 6942">
                        <a:extLst>
                          <a:ext uri="{FF2B5EF4-FFF2-40B4-BE49-F238E27FC236}">
                            <a16:creationId xmlns:a16="http://schemas.microsoft.com/office/drawing/2014/main" id="{904DA241-1F1C-CEA0-7B31-CA44636CAAE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4" name="直線コネクタ 6943">
                        <a:extLst>
                          <a:ext uri="{FF2B5EF4-FFF2-40B4-BE49-F238E27FC236}">
                            <a16:creationId xmlns:a16="http://schemas.microsoft.com/office/drawing/2014/main" id="{DEDE5487-3B97-67DE-3944-12EB494D62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5" name="直線コネクタ 6944">
                        <a:extLst>
                          <a:ext uri="{FF2B5EF4-FFF2-40B4-BE49-F238E27FC236}">
                            <a16:creationId xmlns:a16="http://schemas.microsoft.com/office/drawing/2014/main" id="{5E95C3E7-1996-1CDE-FD29-9BAE3E16EA1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6" name="直線コネクタ 6945">
                        <a:extLst>
                          <a:ext uri="{FF2B5EF4-FFF2-40B4-BE49-F238E27FC236}">
                            <a16:creationId xmlns:a16="http://schemas.microsoft.com/office/drawing/2014/main" id="{E87DDB0E-0777-1782-7834-C9BC3D1840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7" name="直線コネクタ 6946">
                        <a:extLst>
                          <a:ext uri="{FF2B5EF4-FFF2-40B4-BE49-F238E27FC236}">
                            <a16:creationId xmlns:a16="http://schemas.microsoft.com/office/drawing/2014/main" id="{7CA714C7-6CA7-5072-C64A-95B7C9AEDE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48" name="直線コネクタ 6947">
                        <a:extLst>
                          <a:ext uri="{FF2B5EF4-FFF2-40B4-BE49-F238E27FC236}">
                            <a16:creationId xmlns:a16="http://schemas.microsoft.com/office/drawing/2014/main" id="{BAC5FD25-3DEB-D619-690E-27FE662309C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75" name="直線コネクタ 6974">
                        <a:extLst>
                          <a:ext uri="{FF2B5EF4-FFF2-40B4-BE49-F238E27FC236}">
                            <a16:creationId xmlns:a16="http://schemas.microsoft.com/office/drawing/2014/main" id="{2D0D9678-3D5C-5481-67C2-70CAD52724C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5" name="グループ化 6844">
                    <a:extLst>
                      <a:ext uri="{FF2B5EF4-FFF2-40B4-BE49-F238E27FC236}">
                        <a16:creationId xmlns:a16="http://schemas.microsoft.com/office/drawing/2014/main" id="{58B8F9EC-A46D-0F67-BCE4-44686F9B0ED7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1440" name="グループ化 11439">
                      <a:extLst>
                        <a:ext uri="{FF2B5EF4-FFF2-40B4-BE49-F238E27FC236}">
                          <a16:creationId xmlns:a16="http://schemas.microsoft.com/office/drawing/2014/main" id="{05F5D78C-6FCA-4AC7-2DA1-BE8AA78725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914" name="直線コネクタ 6913">
                        <a:extLst>
                          <a:ext uri="{FF2B5EF4-FFF2-40B4-BE49-F238E27FC236}">
                            <a16:creationId xmlns:a16="http://schemas.microsoft.com/office/drawing/2014/main" id="{9660AB80-279D-30EE-BA8F-4FF35E2655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5" name="直線コネクタ 6914">
                        <a:extLst>
                          <a:ext uri="{FF2B5EF4-FFF2-40B4-BE49-F238E27FC236}">
                            <a16:creationId xmlns:a16="http://schemas.microsoft.com/office/drawing/2014/main" id="{C59C0EA1-FDE6-BE14-278D-01B411AFA17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6" name="直線コネクタ 6915">
                        <a:extLst>
                          <a:ext uri="{FF2B5EF4-FFF2-40B4-BE49-F238E27FC236}">
                            <a16:creationId xmlns:a16="http://schemas.microsoft.com/office/drawing/2014/main" id="{72C5F1D3-0DF4-0AD3-C64F-AD1BBA9256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7" name="直線コネクタ 6916">
                        <a:extLst>
                          <a:ext uri="{FF2B5EF4-FFF2-40B4-BE49-F238E27FC236}">
                            <a16:creationId xmlns:a16="http://schemas.microsoft.com/office/drawing/2014/main" id="{CC64D538-396C-3C3D-8C82-DD0A837E9D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8" name="直線コネクタ 6917">
                        <a:extLst>
                          <a:ext uri="{FF2B5EF4-FFF2-40B4-BE49-F238E27FC236}">
                            <a16:creationId xmlns:a16="http://schemas.microsoft.com/office/drawing/2014/main" id="{9727848D-CC10-2F00-4880-98F36332FA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9" name="直線コネクタ 6918">
                        <a:extLst>
                          <a:ext uri="{FF2B5EF4-FFF2-40B4-BE49-F238E27FC236}">
                            <a16:creationId xmlns:a16="http://schemas.microsoft.com/office/drawing/2014/main" id="{0482F670-91EA-E877-C951-DD8EAF211F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0" name="直線コネクタ 6919">
                        <a:extLst>
                          <a:ext uri="{FF2B5EF4-FFF2-40B4-BE49-F238E27FC236}">
                            <a16:creationId xmlns:a16="http://schemas.microsoft.com/office/drawing/2014/main" id="{C46E5B47-03F4-72D3-6EE1-550E786547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1" name="直線コネクタ 6920">
                        <a:extLst>
                          <a:ext uri="{FF2B5EF4-FFF2-40B4-BE49-F238E27FC236}">
                            <a16:creationId xmlns:a16="http://schemas.microsoft.com/office/drawing/2014/main" id="{047AFCDA-DEDC-519B-0EDD-624D123FA1E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2" name="直線コネクタ 6921">
                        <a:extLst>
                          <a:ext uri="{FF2B5EF4-FFF2-40B4-BE49-F238E27FC236}">
                            <a16:creationId xmlns:a16="http://schemas.microsoft.com/office/drawing/2014/main" id="{B77D3507-5072-7C05-E6BA-5A4905B976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3" name="直線コネクタ 6922">
                        <a:extLst>
                          <a:ext uri="{FF2B5EF4-FFF2-40B4-BE49-F238E27FC236}">
                            <a16:creationId xmlns:a16="http://schemas.microsoft.com/office/drawing/2014/main" id="{438FE0D3-7352-7565-EBBA-AB4A50481CD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4" name="直線コネクタ 6923">
                        <a:extLst>
                          <a:ext uri="{FF2B5EF4-FFF2-40B4-BE49-F238E27FC236}">
                            <a16:creationId xmlns:a16="http://schemas.microsoft.com/office/drawing/2014/main" id="{4462591D-EF64-B009-D7B0-0A0B11BA7CB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5" name="直線コネクタ 6924">
                        <a:extLst>
                          <a:ext uri="{FF2B5EF4-FFF2-40B4-BE49-F238E27FC236}">
                            <a16:creationId xmlns:a16="http://schemas.microsoft.com/office/drawing/2014/main" id="{E911FEAA-CBC5-288F-535F-9A7D21B08B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6" name="直線コネクタ 6925">
                        <a:extLst>
                          <a:ext uri="{FF2B5EF4-FFF2-40B4-BE49-F238E27FC236}">
                            <a16:creationId xmlns:a16="http://schemas.microsoft.com/office/drawing/2014/main" id="{05DED424-E6CB-9E6F-4069-19C6C1AB91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7" name="直線コネクタ 6926">
                        <a:extLst>
                          <a:ext uri="{FF2B5EF4-FFF2-40B4-BE49-F238E27FC236}">
                            <a16:creationId xmlns:a16="http://schemas.microsoft.com/office/drawing/2014/main" id="{1AB5288C-6D38-4517-C80A-D4E59016CB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8" name="直線コネクタ 6927">
                        <a:extLst>
                          <a:ext uri="{FF2B5EF4-FFF2-40B4-BE49-F238E27FC236}">
                            <a16:creationId xmlns:a16="http://schemas.microsoft.com/office/drawing/2014/main" id="{994E468F-3E3F-B2D6-0418-A7A8B8079D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29" name="直線コネクタ 6928">
                        <a:extLst>
                          <a:ext uri="{FF2B5EF4-FFF2-40B4-BE49-F238E27FC236}">
                            <a16:creationId xmlns:a16="http://schemas.microsoft.com/office/drawing/2014/main" id="{8236D8CA-19E1-7D95-19B4-940298C48B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1441" name="グループ化 11440">
                      <a:extLst>
                        <a:ext uri="{FF2B5EF4-FFF2-40B4-BE49-F238E27FC236}">
                          <a16:creationId xmlns:a16="http://schemas.microsoft.com/office/drawing/2014/main" id="{72C9543C-F04D-A921-8CF0-40DE7E84E0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442" name="直線コネクタ 11441">
                        <a:extLst>
                          <a:ext uri="{FF2B5EF4-FFF2-40B4-BE49-F238E27FC236}">
                            <a16:creationId xmlns:a16="http://schemas.microsoft.com/office/drawing/2014/main" id="{E3B8A23B-5221-7318-3CB5-E08C509107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3" name="直線コネクタ 11442">
                        <a:extLst>
                          <a:ext uri="{FF2B5EF4-FFF2-40B4-BE49-F238E27FC236}">
                            <a16:creationId xmlns:a16="http://schemas.microsoft.com/office/drawing/2014/main" id="{8DA112DE-8946-E159-486D-7A331D83BC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4" name="直線コネクタ 11443">
                        <a:extLst>
                          <a:ext uri="{FF2B5EF4-FFF2-40B4-BE49-F238E27FC236}">
                            <a16:creationId xmlns:a16="http://schemas.microsoft.com/office/drawing/2014/main" id="{A500E55C-B8C0-9D8C-C326-52ABF48E5E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5" name="直線コネクタ 11444">
                        <a:extLst>
                          <a:ext uri="{FF2B5EF4-FFF2-40B4-BE49-F238E27FC236}">
                            <a16:creationId xmlns:a16="http://schemas.microsoft.com/office/drawing/2014/main" id="{01C1E0BE-EDF2-54A0-C8DD-A96B39F911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6" name="直線コネクタ 11445">
                        <a:extLst>
                          <a:ext uri="{FF2B5EF4-FFF2-40B4-BE49-F238E27FC236}">
                            <a16:creationId xmlns:a16="http://schemas.microsoft.com/office/drawing/2014/main" id="{D67ECEEA-0D90-F910-B732-BF55E6AF9B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7" name="直線コネクタ 11446">
                        <a:extLst>
                          <a:ext uri="{FF2B5EF4-FFF2-40B4-BE49-F238E27FC236}">
                            <a16:creationId xmlns:a16="http://schemas.microsoft.com/office/drawing/2014/main" id="{ACFD6542-B2CE-47DD-8516-5A07E788CC5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8" name="直線コネクタ 11447">
                        <a:extLst>
                          <a:ext uri="{FF2B5EF4-FFF2-40B4-BE49-F238E27FC236}">
                            <a16:creationId xmlns:a16="http://schemas.microsoft.com/office/drawing/2014/main" id="{2C319622-0662-1F07-CBDF-37F73BBD09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49" name="直線コネクタ 11448">
                        <a:extLst>
                          <a:ext uri="{FF2B5EF4-FFF2-40B4-BE49-F238E27FC236}">
                            <a16:creationId xmlns:a16="http://schemas.microsoft.com/office/drawing/2014/main" id="{89C00682-4AE5-DF8B-1558-D67601AE83E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0" name="直線コネクタ 11449">
                        <a:extLst>
                          <a:ext uri="{FF2B5EF4-FFF2-40B4-BE49-F238E27FC236}">
                            <a16:creationId xmlns:a16="http://schemas.microsoft.com/office/drawing/2014/main" id="{04FA9DBC-E409-C813-20F6-02223D04211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1" name="直線コネクタ 11450">
                        <a:extLst>
                          <a:ext uri="{FF2B5EF4-FFF2-40B4-BE49-F238E27FC236}">
                            <a16:creationId xmlns:a16="http://schemas.microsoft.com/office/drawing/2014/main" id="{E86DA67A-DFF7-FFF1-D122-304190804A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2" name="直線コネクタ 11451">
                        <a:extLst>
                          <a:ext uri="{FF2B5EF4-FFF2-40B4-BE49-F238E27FC236}">
                            <a16:creationId xmlns:a16="http://schemas.microsoft.com/office/drawing/2014/main" id="{F2523A47-CC6F-3955-ED1A-493ECFDEF5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3" name="直線コネクタ 11452">
                        <a:extLst>
                          <a:ext uri="{FF2B5EF4-FFF2-40B4-BE49-F238E27FC236}">
                            <a16:creationId xmlns:a16="http://schemas.microsoft.com/office/drawing/2014/main" id="{CF3E1BDC-3794-F5CF-E4CB-5ABA5B5AA4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4" name="直線コネクタ 11453">
                        <a:extLst>
                          <a:ext uri="{FF2B5EF4-FFF2-40B4-BE49-F238E27FC236}">
                            <a16:creationId xmlns:a16="http://schemas.microsoft.com/office/drawing/2014/main" id="{A5036E90-B834-08E9-0887-C74CD2FA16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55" name="直線コネクタ 11454">
                        <a:extLst>
                          <a:ext uri="{FF2B5EF4-FFF2-40B4-BE49-F238E27FC236}">
                            <a16:creationId xmlns:a16="http://schemas.microsoft.com/office/drawing/2014/main" id="{860B2AF2-DF32-FEC1-7466-54DB04D748B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2" name="直線コネクタ 6911">
                        <a:extLst>
                          <a:ext uri="{FF2B5EF4-FFF2-40B4-BE49-F238E27FC236}">
                            <a16:creationId xmlns:a16="http://schemas.microsoft.com/office/drawing/2014/main" id="{BAA2D427-E7EF-4215-BDC2-B5697E5399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913" name="直線コネクタ 6912">
                        <a:extLst>
                          <a:ext uri="{FF2B5EF4-FFF2-40B4-BE49-F238E27FC236}">
                            <a16:creationId xmlns:a16="http://schemas.microsoft.com/office/drawing/2014/main" id="{BC1C1FCC-3E5E-853D-6066-A272E1F441D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6846" name="グループ化 6845">
                    <a:extLst>
                      <a:ext uri="{FF2B5EF4-FFF2-40B4-BE49-F238E27FC236}">
                        <a16:creationId xmlns:a16="http://schemas.microsoft.com/office/drawing/2014/main" id="{BF1EAF50-0921-44FA-C7F8-51B77457DC6A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24" name="直線コネクタ 11423">
                      <a:extLst>
                        <a:ext uri="{FF2B5EF4-FFF2-40B4-BE49-F238E27FC236}">
                          <a16:creationId xmlns:a16="http://schemas.microsoft.com/office/drawing/2014/main" id="{CFD08DBA-C114-D5F1-92BC-0543ED57CCC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5" name="直線コネクタ 11424">
                      <a:extLst>
                        <a:ext uri="{FF2B5EF4-FFF2-40B4-BE49-F238E27FC236}">
                          <a16:creationId xmlns:a16="http://schemas.microsoft.com/office/drawing/2014/main" id="{6302597B-D8F3-C4D9-6D3F-C4FD8AAB61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6" name="直線コネクタ 11425">
                      <a:extLst>
                        <a:ext uri="{FF2B5EF4-FFF2-40B4-BE49-F238E27FC236}">
                          <a16:creationId xmlns:a16="http://schemas.microsoft.com/office/drawing/2014/main" id="{788C4040-AAE9-BA00-E1A0-AEF46518370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7" name="直線コネクタ 11426">
                      <a:extLst>
                        <a:ext uri="{FF2B5EF4-FFF2-40B4-BE49-F238E27FC236}">
                          <a16:creationId xmlns:a16="http://schemas.microsoft.com/office/drawing/2014/main" id="{3A31FFFB-D0BD-C723-BEF4-9F2E9C36E29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8" name="直線コネクタ 11427">
                      <a:extLst>
                        <a:ext uri="{FF2B5EF4-FFF2-40B4-BE49-F238E27FC236}">
                          <a16:creationId xmlns:a16="http://schemas.microsoft.com/office/drawing/2014/main" id="{78258445-E6F8-C06D-CAFC-96E4F44286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9" name="直線コネクタ 11428">
                      <a:extLst>
                        <a:ext uri="{FF2B5EF4-FFF2-40B4-BE49-F238E27FC236}">
                          <a16:creationId xmlns:a16="http://schemas.microsoft.com/office/drawing/2014/main" id="{676E3B97-E20A-EA81-3C78-67765DDA8FF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0" name="直線コネクタ 11429">
                      <a:extLst>
                        <a:ext uri="{FF2B5EF4-FFF2-40B4-BE49-F238E27FC236}">
                          <a16:creationId xmlns:a16="http://schemas.microsoft.com/office/drawing/2014/main" id="{2BA419C5-4EC8-71C6-C4E1-50C3B18DD1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1" name="直線コネクタ 11430">
                      <a:extLst>
                        <a:ext uri="{FF2B5EF4-FFF2-40B4-BE49-F238E27FC236}">
                          <a16:creationId xmlns:a16="http://schemas.microsoft.com/office/drawing/2014/main" id="{7F4E67FD-6408-753B-0D9F-E5DAD2969E8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2" name="直線コネクタ 11431">
                      <a:extLst>
                        <a:ext uri="{FF2B5EF4-FFF2-40B4-BE49-F238E27FC236}">
                          <a16:creationId xmlns:a16="http://schemas.microsoft.com/office/drawing/2014/main" id="{2E1F8D82-D2AF-646E-C2CE-0FAE3D53BA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3" name="直線コネクタ 11432">
                      <a:extLst>
                        <a:ext uri="{FF2B5EF4-FFF2-40B4-BE49-F238E27FC236}">
                          <a16:creationId xmlns:a16="http://schemas.microsoft.com/office/drawing/2014/main" id="{748C1B0F-A264-FA44-B7EE-C81B862C62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4" name="直線コネクタ 11433">
                      <a:extLst>
                        <a:ext uri="{FF2B5EF4-FFF2-40B4-BE49-F238E27FC236}">
                          <a16:creationId xmlns:a16="http://schemas.microsoft.com/office/drawing/2014/main" id="{74DE0198-5900-4EDA-7EEF-4E49E487DE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5" name="直線コネクタ 11434">
                      <a:extLst>
                        <a:ext uri="{FF2B5EF4-FFF2-40B4-BE49-F238E27FC236}">
                          <a16:creationId xmlns:a16="http://schemas.microsoft.com/office/drawing/2014/main" id="{8DEABA40-DF44-CDD6-FC0E-E7C067364DB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6" name="直線コネクタ 11435">
                      <a:extLst>
                        <a:ext uri="{FF2B5EF4-FFF2-40B4-BE49-F238E27FC236}">
                          <a16:creationId xmlns:a16="http://schemas.microsoft.com/office/drawing/2014/main" id="{AB27603D-CDD2-177C-88C0-8D4AAF4A3A0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7" name="直線コネクタ 11436">
                      <a:extLst>
                        <a:ext uri="{FF2B5EF4-FFF2-40B4-BE49-F238E27FC236}">
                          <a16:creationId xmlns:a16="http://schemas.microsoft.com/office/drawing/2014/main" id="{E7120120-5C51-B27B-F8B0-E76A1AD60B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8" name="直線コネクタ 11437">
                      <a:extLst>
                        <a:ext uri="{FF2B5EF4-FFF2-40B4-BE49-F238E27FC236}">
                          <a16:creationId xmlns:a16="http://schemas.microsoft.com/office/drawing/2014/main" id="{3A894F95-E912-AA1E-B3E2-8D5BCF62B0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9" name="直線コネクタ 11438">
                      <a:extLst>
                        <a:ext uri="{FF2B5EF4-FFF2-40B4-BE49-F238E27FC236}">
                          <a16:creationId xmlns:a16="http://schemas.microsoft.com/office/drawing/2014/main" id="{97064FC2-0056-59B2-16A1-9C89A6E6B49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847" name="グループ化 6846">
                    <a:extLst>
                      <a:ext uri="{FF2B5EF4-FFF2-40B4-BE49-F238E27FC236}">
                        <a16:creationId xmlns:a16="http://schemas.microsoft.com/office/drawing/2014/main" id="{AC452C58-FF67-ED6A-1E12-97EAAA89050B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1405" name="直線コネクタ 11404">
                      <a:extLst>
                        <a:ext uri="{FF2B5EF4-FFF2-40B4-BE49-F238E27FC236}">
                          <a16:creationId xmlns:a16="http://schemas.microsoft.com/office/drawing/2014/main" id="{4529F42E-82C7-9C9A-83FF-A969DEE6D3F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09" name="直線コネクタ 11408">
                      <a:extLst>
                        <a:ext uri="{FF2B5EF4-FFF2-40B4-BE49-F238E27FC236}">
                          <a16:creationId xmlns:a16="http://schemas.microsoft.com/office/drawing/2014/main" id="{AFA8B283-A3AA-A3F2-602A-D4E802EA489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0" name="直線コネクタ 11409">
                      <a:extLst>
                        <a:ext uri="{FF2B5EF4-FFF2-40B4-BE49-F238E27FC236}">
                          <a16:creationId xmlns:a16="http://schemas.microsoft.com/office/drawing/2014/main" id="{71F72C33-6FCB-8E82-0E3E-44BEEFE85B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1" name="直線コネクタ 11410">
                      <a:extLst>
                        <a:ext uri="{FF2B5EF4-FFF2-40B4-BE49-F238E27FC236}">
                          <a16:creationId xmlns:a16="http://schemas.microsoft.com/office/drawing/2014/main" id="{B8FF4575-40E4-99A0-18AC-927E7AFFCD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2" name="直線コネクタ 11411">
                      <a:extLst>
                        <a:ext uri="{FF2B5EF4-FFF2-40B4-BE49-F238E27FC236}">
                          <a16:creationId xmlns:a16="http://schemas.microsoft.com/office/drawing/2014/main" id="{5318A744-6CDC-D836-631C-3196F44839C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3" name="直線コネクタ 11412">
                      <a:extLst>
                        <a:ext uri="{FF2B5EF4-FFF2-40B4-BE49-F238E27FC236}">
                          <a16:creationId xmlns:a16="http://schemas.microsoft.com/office/drawing/2014/main" id="{BD17196F-2C34-8752-84FD-02B9184A77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4" name="直線コネクタ 11413">
                      <a:extLst>
                        <a:ext uri="{FF2B5EF4-FFF2-40B4-BE49-F238E27FC236}">
                          <a16:creationId xmlns:a16="http://schemas.microsoft.com/office/drawing/2014/main" id="{6117119E-7AD2-EF70-5812-BA7D2F7257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5" name="直線コネクタ 11414">
                      <a:extLst>
                        <a:ext uri="{FF2B5EF4-FFF2-40B4-BE49-F238E27FC236}">
                          <a16:creationId xmlns:a16="http://schemas.microsoft.com/office/drawing/2014/main" id="{AFE531A0-3E7D-ED55-9CDD-BC72430372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6" name="直線コネクタ 11415">
                      <a:extLst>
                        <a:ext uri="{FF2B5EF4-FFF2-40B4-BE49-F238E27FC236}">
                          <a16:creationId xmlns:a16="http://schemas.microsoft.com/office/drawing/2014/main" id="{D061AF22-3E2E-9E11-D5B8-8B134A460D1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7" name="直線コネクタ 11416">
                      <a:extLst>
                        <a:ext uri="{FF2B5EF4-FFF2-40B4-BE49-F238E27FC236}">
                          <a16:creationId xmlns:a16="http://schemas.microsoft.com/office/drawing/2014/main" id="{108D5177-C103-EE11-C81E-459C46CAC6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8" name="直線コネクタ 11417">
                      <a:extLst>
                        <a:ext uri="{FF2B5EF4-FFF2-40B4-BE49-F238E27FC236}">
                          <a16:creationId xmlns:a16="http://schemas.microsoft.com/office/drawing/2014/main" id="{6BD33E3F-904F-2641-A737-0D9473C103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19" name="直線コネクタ 11418">
                      <a:extLst>
                        <a:ext uri="{FF2B5EF4-FFF2-40B4-BE49-F238E27FC236}">
                          <a16:creationId xmlns:a16="http://schemas.microsoft.com/office/drawing/2014/main" id="{72EA8399-414B-7A62-9DB6-02BD2DCD0AF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0" name="直線コネクタ 11419">
                      <a:extLst>
                        <a:ext uri="{FF2B5EF4-FFF2-40B4-BE49-F238E27FC236}">
                          <a16:creationId xmlns:a16="http://schemas.microsoft.com/office/drawing/2014/main" id="{3586C00C-9F0C-0AE6-1648-76FB9910615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1" name="直線コネクタ 11420">
                      <a:extLst>
                        <a:ext uri="{FF2B5EF4-FFF2-40B4-BE49-F238E27FC236}">
                          <a16:creationId xmlns:a16="http://schemas.microsoft.com/office/drawing/2014/main" id="{710144D2-4012-8E63-2FA2-F5531A2E5F5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2" name="直線コネクタ 11421">
                      <a:extLst>
                        <a:ext uri="{FF2B5EF4-FFF2-40B4-BE49-F238E27FC236}">
                          <a16:creationId xmlns:a16="http://schemas.microsoft.com/office/drawing/2014/main" id="{10C42E60-ABEA-A59F-4330-1DA50F5628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3" name="直線コネクタ 11422">
                      <a:extLst>
                        <a:ext uri="{FF2B5EF4-FFF2-40B4-BE49-F238E27FC236}">
                          <a16:creationId xmlns:a16="http://schemas.microsoft.com/office/drawing/2014/main" id="{3DB5D34E-96BE-CBE0-650C-A9690354326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797" name="グループ化 6796">
                  <a:extLst>
                    <a:ext uri="{FF2B5EF4-FFF2-40B4-BE49-F238E27FC236}">
                      <a16:creationId xmlns:a16="http://schemas.microsoft.com/office/drawing/2014/main" id="{BEAB59CB-591C-CFAE-7819-55A81E52F5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6" name="直線コネクタ 6835">
                    <a:extLst>
                      <a:ext uri="{FF2B5EF4-FFF2-40B4-BE49-F238E27FC236}">
                        <a16:creationId xmlns:a16="http://schemas.microsoft.com/office/drawing/2014/main" id="{D63C4817-BE4E-CC64-F4BA-D1920C25A1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7" name="直線コネクタ 6836">
                    <a:extLst>
                      <a:ext uri="{FF2B5EF4-FFF2-40B4-BE49-F238E27FC236}">
                        <a16:creationId xmlns:a16="http://schemas.microsoft.com/office/drawing/2014/main" id="{D8B4FEC7-21F0-D287-CFAE-ABF3D8FDF9A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8" name="直線コネクタ 6837">
                    <a:extLst>
                      <a:ext uri="{FF2B5EF4-FFF2-40B4-BE49-F238E27FC236}">
                        <a16:creationId xmlns:a16="http://schemas.microsoft.com/office/drawing/2014/main" id="{1624BCC9-17FB-DFA3-3736-DB30BB4A73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9" name="直線コネクタ 6838">
                    <a:extLst>
                      <a:ext uri="{FF2B5EF4-FFF2-40B4-BE49-F238E27FC236}">
                        <a16:creationId xmlns:a16="http://schemas.microsoft.com/office/drawing/2014/main" id="{CD0AE481-05E6-6CCF-A32E-1B8FC42D09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0" name="直線コネクタ 6839">
                    <a:extLst>
                      <a:ext uri="{FF2B5EF4-FFF2-40B4-BE49-F238E27FC236}">
                        <a16:creationId xmlns:a16="http://schemas.microsoft.com/office/drawing/2014/main" id="{5BF4D9F6-B0F8-1DFB-6F16-27E4731F97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41" name="直線コネクタ 6840">
                    <a:extLst>
                      <a:ext uri="{FF2B5EF4-FFF2-40B4-BE49-F238E27FC236}">
                        <a16:creationId xmlns:a16="http://schemas.microsoft.com/office/drawing/2014/main" id="{80C1E3B3-B69E-233E-DF79-36D2732E45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5" name="グループ化 6814">
                  <a:extLst>
                    <a:ext uri="{FF2B5EF4-FFF2-40B4-BE49-F238E27FC236}">
                      <a16:creationId xmlns:a16="http://schemas.microsoft.com/office/drawing/2014/main" id="{F878528B-7C87-CA89-DBEC-5837AA2D39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30" name="直線コネクタ 6829">
                    <a:extLst>
                      <a:ext uri="{FF2B5EF4-FFF2-40B4-BE49-F238E27FC236}">
                        <a16:creationId xmlns:a16="http://schemas.microsoft.com/office/drawing/2014/main" id="{A460A543-A953-DB0A-571E-E289BF03D8C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1" name="直線コネクタ 6830">
                    <a:extLst>
                      <a:ext uri="{FF2B5EF4-FFF2-40B4-BE49-F238E27FC236}">
                        <a16:creationId xmlns:a16="http://schemas.microsoft.com/office/drawing/2014/main" id="{7C7563F2-5ECF-BE75-13A5-0412BE3D09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2" name="直線コネクタ 6831">
                    <a:extLst>
                      <a:ext uri="{FF2B5EF4-FFF2-40B4-BE49-F238E27FC236}">
                        <a16:creationId xmlns:a16="http://schemas.microsoft.com/office/drawing/2014/main" id="{4EECC1B9-C283-331A-8701-A8ECAB7DAB6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3" name="直線コネクタ 6832">
                    <a:extLst>
                      <a:ext uri="{FF2B5EF4-FFF2-40B4-BE49-F238E27FC236}">
                        <a16:creationId xmlns:a16="http://schemas.microsoft.com/office/drawing/2014/main" id="{BA912A90-AE34-1D31-1C06-F8F58A7308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4" name="直線コネクタ 6833">
                    <a:extLst>
                      <a:ext uri="{FF2B5EF4-FFF2-40B4-BE49-F238E27FC236}">
                        <a16:creationId xmlns:a16="http://schemas.microsoft.com/office/drawing/2014/main" id="{6FE3F82C-BB86-A167-1998-EDB3049559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35" name="直線コネクタ 6834">
                    <a:extLst>
                      <a:ext uri="{FF2B5EF4-FFF2-40B4-BE49-F238E27FC236}">
                        <a16:creationId xmlns:a16="http://schemas.microsoft.com/office/drawing/2014/main" id="{8DDD84FC-9BCD-0A54-CFAF-F686444BD1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6" name="グループ化 6815">
                  <a:extLst>
                    <a:ext uri="{FF2B5EF4-FFF2-40B4-BE49-F238E27FC236}">
                      <a16:creationId xmlns:a16="http://schemas.microsoft.com/office/drawing/2014/main" id="{5C61F183-AAAE-E909-E8E4-574D0AB903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24" name="直線コネクタ 6823">
                    <a:extLst>
                      <a:ext uri="{FF2B5EF4-FFF2-40B4-BE49-F238E27FC236}">
                        <a16:creationId xmlns:a16="http://schemas.microsoft.com/office/drawing/2014/main" id="{ECF412F9-3213-2BF5-C21C-4A67242169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5" name="直線コネクタ 6824">
                    <a:extLst>
                      <a:ext uri="{FF2B5EF4-FFF2-40B4-BE49-F238E27FC236}">
                        <a16:creationId xmlns:a16="http://schemas.microsoft.com/office/drawing/2014/main" id="{41EC7DA9-337F-834E-3E29-22EAE3567B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6" name="直線コネクタ 6825">
                    <a:extLst>
                      <a:ext uri="{FF2B5EF4-FFF2-40B4-BE49-F238E27FC236}">
                        <a16:creationId xmlns:a16="http://schemas.microsoft.com/office/drawing/2014/main" id="{2216F0B3-CDE9-F988-A7CD-63734B3EAE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7" name="直線コネクタ 6826">
                    <a:extLst>
                      <a:ext uri="{FF2B5EF4-FFF2-40B4-BE49-F238E27FC236}">
                        <a16:creationId xmlns:a16="http://schemas.microsoft.com/office/drawing/2014/main" id="{9894ADA4-D80B-7042-2823-FC50C39B7D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8" name="直線コネクタ 6827">
                    <a:extLst>
                      <a:ext uri="{FF2B5EF4-FFF2-40B4-BE49-F238E27FC236}">
                        <a16:creationId xmlns:a16="http://schemas.microsoft.com/office/drawing/2014/main" id="{092568E0-2222-8805-3CC1-8BAA273858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9" name="直線コネクタ 6828">
                    <a:extLst>
                      <a:ext uri="{FF2B5EF4-FFF2-40B4-BE49-F238E27FC236}">
                        <a16:creationId xmlns:a16="http://schemas.microsoft.com/office/drawing/2014/main" id="{A9AA3350-1F7B-3190-585D-6E52EB7F37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817" name="グループ化 6816">
                  <a:extLst>
                    <a:ext uri="{FF2B5EF4-FFF2-40B4-BE49-F238E27FC236}">
                      <a16:creationId xmlns:a16="http://schemas.microsoft.com/office/drawing/2014/main" id="{E9893EFA-D7F2-F6EE-08B4-542322D804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6818" name="直線コネクタ 6817">
                    <a:extLst>
                      <a:ext uri="{FF2B5EF4-FFF2-40B4-BE49-F238E27FC236}">
                        <a16:creationId xmlns:a16="http://schemas.microsoft.com/office/drawing/2014/main" id="{1C25A5CE-7022-EFF1-B3DD-2AFCD5706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19" name="直線コネクタ 6818">
                    <a:extLst>
                      <a:ext uri="{FF2B5EF4-FFF2-40B4-BE49-F238E27FC236}">
                        <a16:creationId xmlns:a16="http://schemas.microsoft.com/office/drawing/2014/main" id="{65168253-561D-0B40-64A2-03E3A788FA5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0" name="直線コネクタ 6819">
                    <a:extLst>
                      <a:ext uri="{FF2B5EF4-FFF2-40B4-BE49-F238E27FC236}">
                        <a16:creationId xmlns:a16="http://schemas.microsoft.com/office/drawing/2014/main" id="{BBDC8AEA-950F-EB01-F421-982FA6864B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1" name="直線コネクタ 6820">
                    <a:extLst>
                      <a:ext uri="{FF2B5EF4-FFF2-40B4-BE49-F238E27FC236}">
                        <a16:creationId xmlns:a16="http://schemas.microsoft.com/office/drawing/2014/main" id="{8BDA137D-D413-1ED3-3C7F-05E5F5D948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2" name="直線コネクタ 6821">
                    <a:extLst>
                      <a:ext uri="{FF2B5EF4-FFF2-40B4-BE49-F238E27FC236}">
                        <a16:creationId xmlns:a16="http://schemas.microsoft.com/office/drawing/2014/main" id="{CC050ECB-C6BD-DC5F-1683-DAC7ACEF241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23" name="直線コネクタ 6822">
                    <a:extLst>
                      <a:ext uri="{FF2B5EF4-FFF2-40B4-BE49-F238E27FC236}">
                        <a16:creationId xmlns:a16="http://schemas.microsoft.com/office/drawing/2014/main" id="{C94D0059-F3BE-4F24-5EC3-8F52C0AEFE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6E6FDA49-788B-3CA9-1AD7-DB66B9113865}"/>
                  </a:ext>
                </a:extLst>
              </p:cNvPr>
              <p:cNvGrpSpPr/>
              <p:nvPr/>
            </p:nvGrpSpPr>
            <p:grpSpPr>
              <a:xfrm>
                <a:off x="525681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365" name="正方形/長方形 1364">
                  <a:extLst>
                    <a:ext uri="{FF2B5EF4-FFF2-40B4-BE49-F238E27FC236}">
                      <a16:creationId xmlns:a16="http://schemas.microsoft.com/office/drawing/2014/main" id="{D4214E26-AAC6-106F-050C-D65E3506E9A1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66" name="グループ化 1365">
                  <a:extLst>
                    <a:ext uri="{FF2B5EF4-FFF2-40B4-BE49-F238E27FC236}">
                      <a16:creationId xmlns:a16="http://schemas.microsoft.com/office/drawing/2014/main" id="{F7DC8E4D-C636-9EE9-5783-1A763D603E41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1408" name="グループ化 1407">
                    <a:extLst>
                      <a:ext uri="{FF2B5EF4-FFF2-40B4-BE49-F238E27FC236}">
                        <a16:creationId xmlns:a16="http://schemas.microsoft.com/office/drawing/2014/main" id="{C914C741-C651-7401-8137-225C4EE0526F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1358" name="正方形/長方形 11357">
                      <a:extLst>
                        <a:ext uri="{FF2B5EF4-FFF2-40B4-BE49-F238E27FC236}">
                          <a16:creationId xmlns:a16="http://schemas.microsoft.com/office/drawing/2014/main" id="{29B3D0E2-6BAE-9AD7-FBE3-F5AD00AFA9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59" name="グループ化 11358">
                      <a:extLst>
                        <a:ext uri="{FF2B5EF4-FFF2-40B4-BE49-F238E27FC236}">
                          <a16:creationId xmlns:a16="http://schemas.microsoft.com/office/drawing/2014/main" id="{70420F4D-75CA-F49F-BBDF-BE0AB3BEF8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6793" name="正方形/長方形 6792">
                        <a:extLst>
                          <a:ext uri="{FF2B5EF4-FFF2-40B4-BE49-F238E27FC236}">
                            <a16:creationId xmlns:a16="http://schemas.microsoft.com/office/drawing/2014/main" id="{00A5FC05-1E27-F93E-6BB0-29CD61C3F01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794" name="正方形/長方形 6793">
                        <a:extLst>
                          <a:ext uri="{FF2B5EF4-FFF2-40B4-BE49-F238E27FC236}">
                            <a16:creationId xmlns:a16="http://schemas.microsoft.com/office/drawing/2014/main" id="{CAA1EDE9-BA8F-1AB8-A9E7-86897FB5736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1360" name="グループ化 11359">
                      <a:extLst>
                        <a:ext uri="{FF2B5EF4-FFF2-40B4-BE49-F238E27FC236}">
                          <a16:creationId xmlns:a16="http://schemas.microsoft.com/office/drawing/2014/main" id="{4454C1DB-07DC-DAF6-6C6E-86360B89CB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1370" name="正方形/長方形 11369">
                        <a:extLst>
                          <a:ext uri="{FF2B5EF4-FFF2-40B4-BE49-F238E27FC236}">
                            <a16:creationId xmlns:a16="http://schemas.microsoft.com/office/drawing/2014/main" id="{B8E6B357-F78F-C09D-BAFE-82F9231525C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1371" name="グループ化 11370">
                        <a:extLst>
                          <a:ext uri="{FF2B5EF4-FFF2-40B4-BE49-F238E27FC236}">
                            <a16:creationId xmlns:a16="http://schemas.microsoft.com/office/drawing/2014/main" id="{CE83F45E-C5F9-8A9E-C07F-0584099FAB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1372" name="正方形/長方形 11371">
                          <a:extLst>
                            <a:ext uri="{FF2B5EF4-FFF2-40B4-BE49-F238E27FC236}">
                              <a16:creationId xmlns:a16="http://schemas.microsoft.com/office/drawing/2014/main" id="{49D09FC7-EA78-B783-E668-6457EC656644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6792" name="正方形/長方形 6791">
                          <a:extLst>
                            <a:ext uri="{FF2B5EF4-FFF2-40B4-BE49-F238E27FC236}">
                              <a16:creationId xmlns:a16="http://schemas.microsoft.com/office/drawing/2014/main" id="{A2790148-727F-ACE8-9487-0E1D5875F17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1361" name="正方形/長方形 11360">
                      <a:extLst>
                        <a:ext uri="{FF2B5EF4-FFF2-40B4-BE49-F238E27FC236}">
                          <a16:creationId xmlns:a16="http://schemas.microsoft.com/office/drawing/2014/main" id="{5CA11E84-4D76-C23C-94EE-B473284B683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2" name="グループ化 11361">
                      <a:extLst>
                        <a:ext uri="{FF2B5EF4-FFF2-40B4-BE49-F238E27FC236}">
                          <a16:creationId xmlns:a16="http://schemas.microsoft.com/office/drawing/2014/main" id="{D30BDD63-7A3A-B339-3645-5214DE45B8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8" name="正方形/長方形 11367">
                        <a:extLst>
                          <a:ext uri="{FF2B5EF4-FFF2-40B4-BE49-F238E27FC236}">
                            <a16:creationId xmlns:a16="http://schemas.microsoft.com/office/drawing/2014/main" id="{75F1F625-72E8-5882-7F2E-9857F101F6D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9" name="正方形/長方形 11368">
                        <a:extLst>
                          <a:ext uri="{FF2B5EF4-FFF2-40B4-BE49-F238E27FC236}">
                            <a16:creationId xmlns:a16="http://schemas.microsoft.com/office/drawing/2014/main" id="{A24BC119-3E73-1BC8-DD1C-F1DFFB0992E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3" name="正方形/長方形 11362">
                      <a:extLst>
                        <a:ext uri="{FF2B5EF4-FFF2-40B4-BE49-F238E27FC236}">
                          <a16:creationId xmlns:a16="http://schemas.microsoft.com/office/drawing/2014/main" id="{B56A154E-6476-51BA-FA07-B1B959DE98C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1364" name="グループ化 11363">
                      <a:extLst>
                        <a:ext uri="{FF2B5EF4-FFF2-40B4-BE49-F238E27FC236}">
                          <a16:creationId xmlns:a16="http://schemas.microsoft.com/office/drawing/2014/main" id="{E630FDD3-5594-DB7F-C071-140A9485EF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1366" name="正方形/長方形 11365">
                        <a:extLst>
                          <a:ext uri="{FF2B5EF4-FFF2-40B4-BE49-F238E27FC236}">
                            <a16:creationId xmlns:a16="http://schemas.microsoft.com/office/drawing/2014/main" id="{DFA4A3A2-D0BB-E5E6-E730-259A893EFF2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1367" name="正方形/長方形 11366">
                        <a:extLst>
                          <a:ext uri="{FF2B5EF4-FFF2-40B4-BE49-F238E27FC236}">
                            <a16:creationId xmlns:a16="http://schemas.microsoft.com/office/drawing/2014/main" id="{CBF1E35B-3504-89FA-D151-FB1C49A7FA4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1365" name="正方形/長方形 11364">
                      <a:extLst>
                        <a:ext uri="{FF2B5EF4-FFF2-40B4-BE49-F238E27FC236}">
                          <a16:creationId xmlns:a16="http://schemas.microsoft.com/office/drawing/2014/main" id="{965445B9-7BD8-1510-5E41-53A4A898CA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1409" name="グループ化 1408">
                    <a:extLst>
                      <a:ext uri="{FF2B5EF4-FFF2-40B4-BE49-F238E27FC236}">
                        <a16:creationId xmlns:a16="http://schemas.microsoft.com/office/drawing/2014/main" id="{13C06C12-8D28-BDCE-337C-D60F4346F22F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770" name="グループ化 6769">
                      <a:extLst>
                        <a:ext uri="{FF2B5EF4-FFF2-40B4-BE49-F238E27FC236}">
                          <a16:creationId xmlns:a16="http://schemas.microsoft.com/office/drawing/2014/main" id="{AA942E58-2FEE-F531-72EE-30B525BFD9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1342" name="直線コネクタ 11341">
                        <a:extLst>
                          <a:ext uri="{FF2B5EF4-FFF2-40B4-BE49-F238E27FC236}">
                            <a16:creationId xmlns:a16="http://schemas.microsoft.com/office/drawing/2014/main" id="{4ECB773C-0EC6-501D-7946-8922FA686D3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3" name="直線コネクタ 11342">
                        <a:extLst>
                          <a:ext uri="{FF2B5EF4-FFF2-40B4-BE49-F238E27FC236}">
                            <a16:creationId xmlns:a16="http://schemas.microsoft.com/office/drawing/2014/main" id="{683A4FF7-F9D4-52C6-53CC-5ECC3676FB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4" name="直線コネクタ 11343">
                        <a:extLst>
                          <a:ext uri="{FF2B5EF4-FFF2-40B4-BE49-F238E27FC236}">
                            <a16:creationId xmlns:a16="http://schemas.microsoft.com/office/drawing/2014/main" id="{DD01AF4A-5CA9-0162-1CA6-952DDAD0CD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5" name="直線コネクタ 11344">
                        <a:extLst>
                          <a:ext uri="{FF2B5EF4-FFF2-40B4-BE49-F238E27FC236}">
                            <a16:creationId xmlns:a16="http://schemas.microsoft.com/office/drawing/2014/main" id="{D4F52BFA-3085-253F-3BA5-0C5D3CCBFA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6" name="直線コネクタ 11345">
                        <a:extLst>
                          <a:ext uri="{FF2B5EF4-FFF2-40B4-BE49-F238E27FC236}">
                            <a16:creationId xmlns:a16="http://schemas.microsoft.com/office/drawing/2014/main" id="{1A9990AA-F6E2-142D-5EC6-710F48A248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7" name="直線コネクタ 11346">
                        <a:extLst>
                          <a:ext uri="{FF2B5EF4-FFF2-40B4-BE49-F238E27FC236}">
                            <a16:creationId xmlns:a16="http://schemas.microsoft.com/office/drawing/2014/main" id="{6FB46F55-D488-6A01-4D05-2F237A6398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8" name="直線コネクタ 11347">
                        <a:extLst>
                          <a:ext uri="{FF2B5EF4-FFF2-40B4-BE49-F238E27FC236}">
                            <a16:creationId xmlns:a16="http://schemas.microsoft.com/office/drawing/2014/main" id="{E404665B-B306-550B-C05F-3B4D64F6CA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9" name="直線コネクタ 11348">
                        <a:extLst>
                          <a:ext uri="{FF2B5EF4-FFF2-40B4-BE49-F238E27FC236}">
                            <a16:creationId xmlns:a16="http://schemas.microsoft.com/office/drawing/2014/main" id="{D4028C2F-A247-C5BC-D294-9A0D8C2092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0" name="直線コネクタ 11349">
                        <a:extLst>
                          <a:ext uri="{FF2B5EF4-FFF2-40B4-BE49-F238E27FC236}">
                            <a16:creationId xmlns:a16="http://schemas.microsoft.com/office/drawing/2014/main" id="{0492C61E-5BED-6FEE-1167-447624E47C1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1" name="直線コネクタ 11350">
                        <a:extLst>
                          <a:ext uri="{FF2B5EF4-FFF2-40B4-BE49-F238E27FC236}">
                            <a16:creationId xmlns:a16="http://schemas.microsoft.com/office/drawing/2014/main" id="{915B9D47-1EF8-2AE5-CFEB-B1F5336BCC7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2" name="直線コネクタ 11351">
                        <a:extLst>
                          <a:ext uri="{FF2B5EF4-FFF2-40B4-BE49-F238E27FC236}">
                            <a16:creationId xmlns:a16="http://schemas.microsoft.com/office/drawing/2014/main" id="{87589FEF-484C-6C53-119D-8A798D78C9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3" name="直線コネクタ 11352">
                        <a:extLst>
                          <a:ext uri="{FF2B5EF4-FFF2-40B4-BE49-F238E27FC236}">
                            <a16:creationId xmlns:a16="http://schemas.microsoft.com/office/drawing/2014/main" id="{B21AC598-755A-7AA8-716C-6DBF97FFFC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4" name="直線コネクタ 11353">
                        <a:extLst>
                          <a:ext uri="{FF2B5EF4-FFF2-40B4-BE49-F238E27FC236}">
                            <a16:creationId xmlns:a16="http://schemas.microsoft.com/office/drawing/2014/main" id="{90724092-85D6-8182-45A0-7C7405EAC2E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5" name="直線コネクタ 11354">
                        <a:extLst>
                          <a:ext uri="{FF2B5EF4-FFF2-40B4-BE49-F238E27FC236}">
                            <a16:creationId xmlns:a16="http://schemas.microsoft.com/office/drawing/2014/main" id="{D8421C24-0B0A-75D6-2884-ADE6559494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6" name="直線コネクタ 11355">
                        <a:extLst>
                          <a:ext uri="{FF2B5EF4-FFF2-40B4-BE49-F238E27FC236}">
                            <a16:creationId xmlns:a16="http://schemas.microsoft.com/office/drawing/2014/main" id="{0B2B9A7B-9105-8598-7011-54C6CEFDE6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57" name="直線コネクタ 11356">
                        <a:extLst>
                          <a:ext uri="{FF2B5EF4-FFF2-40B4-BE49-F238E27FC236}">
                            <a16:creationId xmlns:a16="http://schemas.microsoft.com/office/drawing/2014/main" id="{20237A0D-BE5C-E25B-FDB5-E284260B80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771" name="グループ化 6770">
                      <a:extLst>
                        <a:ext uri="{FF2B5EF4-FFF2-40B4-BE49-F238E27FC236}">
                          <a16:creationId xmlns:a16="http://schemas.microsoft.com/office/drawing/2014/main" id="{F2CC73A5-69A1-DC9B-586B-FD21A27239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772" name="直線コネクタ 6771">
                        <a:extLst>
                          <a:ext uri="{FF2B5EF4-FFF2-40B4-BE49-F238E27FC236}">
                            <a16:creationId xmlns:a16="http://schemas.microsoft.com/office/drawing/2014/main" id="{E3EA1DBD-B20E-28D4-34E3-71A1CD52C3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73" name="直線コネクタ 6772">
                        <a:extLst>
                          <a:ext uri="{FF2B5EF4-FFF2-40B4-BE49-F238E27FC236}">
                            <a16:creationId xmlns:a16="http://schemas.microsoft.com/office/drawing/2014/main" id="{3BB043F0-289D-114A-2BE9-104863D20EA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8" name="直線コネクタ 11327">
                        <a:extLst>
                          <a:ext uri="{FF2B5EF4-FFF2-40B4-BE49-F238E27FC236}">
                            <a16:creationId xmlns:a16="http://schemas.microsoft.com/office/drawing/2014/main" id="{0CDA0A1A-3993-43E9-6A48-6C0A599C9D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29" name="直線コネクタ 11328">
                        <a:extLst>
                          <a:ext uri="{FF2B5EF4-FFF2-40B4-BE49-F238E27FC236}">
                            <a16:creationId xmlns:a16="http://schemas.microsoft.com/office/drawing/2014/main" id="{8CB06498-9644-B0B8-8550-85C878C33C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0" name="直線コネクタ 11329">
                        <a:extLst>
                          <a:ext uri="{FF2B5EF4-FFF2-40B4-BE49-F238E27FC236}">
                            <a16:creationId xmlns:a16="http://schemas.microsoft.com/office/drawing/2014/main" id="{F9FF4FF8-D7AB-F2C5-2183-6A06FCF441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1" name="直線コネクタ 11330">
                        <a:extLst>
                          <a:ext uri="{FF2B5EF4-FFF2-40B4-BE49-F238E27FC236}">
                            <a16:creationId xmlns:a16="http://schemas.microsoft.com/office/drawing/2014/main" id="{EEA3BA0F-C763-AB8F-E17A-23A734F9D3C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2" name="直線コネクタ 11331">
                        <a:extLst>
                          <a:ext uri="{FF2B5EF4-FFF2-40B4-BE49-F238E27FC236}">
                            <a16:creationId xmlns:a16="http://schemas.microsoft.com/office/drawing/2014/main" id="{19103843-E7BA-4081-DC9C-B774593364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3" name="直線コネクタ 11332">
                        <a:extLst>
                          <a:ext uri="{FF2B5EF4-FFF2-40B4-BE49-F238E27FC236}">
                            <a16:creationId xmlns:a16="http://schemas.microsoft.com/office/drawing/2014/main" id="{25D17511-C6C0-785F-75F2-B08D64A6E4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4" name="直線コネクタ 11333">
                        <a:extLst>
                          <a:ext uri="{FF2B5EF4-FFF2-40B4-BE49-F238E27FC236}">
                            <a16:creationId xmlns:a16="http://schemas.microsoft.com/office/drawing/2014/main" id="{A523CF84-D2C4-46CD-37F8-E2381F3CAFD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5" name="直線コネクタ 11334">
                        <a:extLst>
                          <a:ext uri="{FF2B5EF4-FFF2-40B4-BE49-F238E27FC236}">
                            <a16:creationId xmlns:a16="http://schemas.microsoft.com/office/drawing/2014/main" id="{464BF6B1-F59B-F289-1B10-AF31B6FD555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6" name="直線コネクタ 11335">
                        <a:extLst>
                          <a:ext uri="{FF2B5EF4-FFF2-40B4-BE49-F238E27FC236}">
                            <a16:creationId xmlns:a16="http://schemas.microsoft.com/office/drawing/2014/main" id="{48C1DA43-272F-711A-686D-8A002752C8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7" name="直線コネクタ 11336">
                        <a:extLst>
                          <a:ext uri="{FF2B5EF4-FFF2-40B4-BE49-F238E27FC236}">
                            <a16:creationId xmlns:a16="http://schemas.microsoft.com/office/drawing/2014/main" id="{F629E106-0225-BAD9-2C71-05807B2ACC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8" name="直線コネクタ 11337">
                        <a:extLst>
                          <a:ext uri="{FF2B5EF4-FFF2-40B4-BE49-F238E27FC236}">
                            <a16:creationId xmlns:a16="http://schemas.microsoft.com/office/drawing/2014/main" id="{3E17BDB2-3CE9-500D-379C-3B6A665538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39" name="直線コネクタ 11338">
                        <a:extLst>
                          <a:ext uri="{FF2B5EF4-FFF2-40B4-BE49-F238E27FC236}">
                            <a16:creationId xmlns:a16="http://schemas.microsoft.com/office/drawing/2014/main" id="{EF3BF068-281C-0686-8617-78BFFEC923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0" name="直線コネクタ 11339">
                        <a:extLst>
                          <a:ext uri="{FF2B5EF4-FFF2-40B4-BE49-F238E27FC236}">
                            <a16:creationId xmlns:a16="http://schemas.microsoft.com/office/drawing/2014/main" id="{B5C8B944-1D89-5054-59F8-8C7FBE66C1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341" name="直線コネクタ 11340">
                        <a:extLst>
                          <a:ext uri="{FF2B5EF4-FFF2-40B4-BE49-F238E27FC236}">
                            <a16:creationId xmlns:a16="http://schemas.microsoft.com/office/drawing/2014/main" id="{4C29273C-4492-40CF-F39C-450EB5AA47C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0" name="グループ化 1409">
                    <a:extLst>
                      <a:ext uri="{FF2B5EF4-FFF2-40B4-BE49-F238E27FC236}">
                        <a16:creationId xmlns:a16="http://schemas.microsoft.com/office/drawing/2014/main" id="{493F099E-0184-02E3-0938-E8AD9B134665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34" name="グループ化 6633">
                      <a:extLst>
                        <a:ext uri="{FF2B5EF4-FFF2-40B4-BE49-F238E27FC236}">
                          <a16:creationId xmlns:a16="http://schemas.microsoft.com/office/drawing/2014/main" id="{D9C39FB7-EDDD-42F4-43B3-0DEEBC4F8D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52" name="直線コネクタ 6651">
                        <a:extLst>
                          <a:ext uri="{FF2B5EF4-FFF2-40B4-BE49-F238E27FC236}">
                            <a16:creationId xmlns:a16="http://schemas.microsoft.com/office/drawing/2014/main" id="{11124700-F1EE-4428-7EC7-66112895C8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8" name="直線コネクタ 6657">
                        <a:extLst>
                          <a:ext uri="{FF2B5EF4-FFF2-40B4-BE49-F238E27FC236}">
                            <a16:creationId xmlns:a16="http://schemas.microsoft.com/office/drawing/2014/main" id="{15CB9957-98C2-4386-3423-B86F0364DF9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39" name="直線コネクタ 6738">
                        <a:extLst>
                          <a:ext uri="{FF2B5EF4-FFF2-40B4-BE49-F238E27FC236}">
                            <a16:creationId xmlns:a16="http://schemas.microsoft.com/office/drawing/2014/main" id="{76F8F7F5-4509-FD07-03B5-1D31801E19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40" name="直線コネクタ 6739">
                        <a:extLst>
                          <a:ext uri="{FF2B5EF4-FFF2-40B4-BE49-F238E27FC236}">
                            <a16:creationId xmlns:a16="http://schemas.microsoft.com/office/drawing/2014/main" id="{195E833A-73FB-7DDD-B39B-2A899F737F2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8" name="直線コネクタ 6757">
                        <a:extLst>
                          <a:ext uri="{FF2B5EF4-FFF2-40B4-BE49-F238E27FC236}">
                            <a16:creationId xmlns:a16="http://schemas.microsoft.com/office/drawing/2014/main" id="{FEF080BD-2488-F723-8B17-D8E49444DF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59" name="直線コネクタ 6758">
                        <a:extLst>
                          <a:ext uri="{FF2B5EF4-FFF2-40B4-BE49-F238E27FC236}">
                            <a16:creationId xmlns:a16="http://schemas.microsoft.com/office/drawing/2014/main" id="{76D8C8DB-AE04-ABA1-9A8C-D9C252A52F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0" name="直線コネクタ 6759">
                        <a:extLst>
                          <a:ext uri="{FF2B5EF4-FFF2-40B4-BE49-F238E27FC236}">
                            <a16:creationId xmlns:a16="http://schemas.microsoft.com/office/drawing/2014/main" id="{D61C34D6-A5A1-4495-80B5-7FD38840D5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1" name="直線コネクタ 6760">
                        <a:extLst>
                          <a:ext uri="{FF2B5EF4-FFF2-40B4-BE49-F238E27FC236}">
                            <a16:creationId xmlns:a16="http://schemas.microsoft.com/office/drawing/2014/main" id="{09E4930E-A970-77C3-AC28-4818CE36C5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2" name="直線コネクタ 6761">
                        <a:extLst>
                          <a:ext uri="{FF2B5EF4-FFF2-40B4-BE49-F238E27FC236}">
                            <a16:creationId xmlns:a16="http://schemas.microsoft.com/office/drawing/2014/main" id="{773F3CF1-23E8-63CB-20F0-44C1ECED75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3" name="直線コネクタ 6762">
                        <a:extLst>
                          <a:ext uri="{FF2B5EF4-FFF2-40B4-BE49-F238E27FC236}">
                            <a16:creationId xmlns:a16="http://schemas.microsoft.com/office/drawing/2014/main" id="{FC9B633D-A1EB-6F39-BC89-3636B37B8D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4" name="直線コネクタ 6763">
                        <a:extLst>
                          <a:ext uri="{FF2B5EF4-FFF2-40B4-BE49-F238E27FC236}">
                            <a16:creationId xmlns:a16="http://schemas.microsoft.com/office/drawing/2014/main" id="{A2190404-F067-0EC0-DAE5-E05BC3A98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5" name="直線コネクタ 6764">
                        <a:extLst>
                          <a:ext uri="{FF2B5EF4-FFF2-40B4-BE49-F238E27FC236}">
                            <a16:creationId xmlns:a16="http://schemas.microsoft.com/office/drawing/2014/main" id="{D900074A-7CB1-7AB5-FA1E-5A774BD4BC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6" name="直線コネクタ 6765">
                        <a:extLst>
                          <a:ext uri="{FF2B5EF4-FFF2-40B4-BE49-F238E27FC236}">
                            <a16:creationId xmlns:a16="http://schemas.microsoft.com/office/drawing/2014/main" id="{D90620FD-E196-E0F9-C4E7-4E10330271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7" name="直線コネクタ 6766">
                        <a:extLst>
                          <a:ext uri="{FF2B5EF4-FFF2-40B4-BE49-F238E27FC236}">
                            <a16:creationId xmlns:a16="http://schemas.microsoft.com/office/drawing/2014/main" id="{530A0BAD-F0CB-C714-B7D1-7555AD32F66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8" name="直線コネクタ 6767">
                        <a:extLst>
                          <a:ext uri="{FF2B5EF4-FFF2-40B4-BE49-F238E27FC236}">
                            <a16:creationId xmlns:a16="http://schemas.microsoft.com/office/drawing/2014/main" id="{94106F73-3098-8ED4-DFBD-57172CF8FB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769" name="直線コネクタ 6768">
                        <a:extLst>
                          <a:ext uri="{FF2B5EF4-FFF2-40B4-BE49-F238E27FC236}">
                            <a16:creationId xmlns:a16="http://schemas.microsoft.com/office/drawing/2014/main" id="{5175A239-E684-1285-809D-1B82C2FED0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35" name="グループ化 6634">
                      <a:extLst>
                        <a:ext uri="{FF2B5EF4-FFF2-40B4-BE49-F238E27FC236}">
                          <a16:creationId xmlns:a16="http://schemas.microsoft.com/office/drawing/2014/main" id="{FC623715-C467-A08B-B821-6E0386EC2C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36" name="直線コネクタ 6635">
                        <a:extLst>
                          <a:ext uri="{FF2B5EF4-FFF2-40B4-BE49-F238E27FC236}">
                            <a16:creationId xmlns:a16="http://schemas.microsoft.com/office/drawing/2014/main" id="{B087D46D-3411-F856-2B85-2DA83482047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7" name="直線コネクタ 6636">
                        <a:extLst>
                          <a:ext uri="{FF2B5EF4-FFF2-40B4-BE49-F238E27FC236}">
                            <a16:creationId xmlns:a16="http://schemas.microsoft.com/office/drawing/2014/main" id="{761E56C9-B9B6-D931-2F7C-119160B20EF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8" name="直線コネクタ 6637">
                        <a:extLst>
                          <a:ext uri="{FF2B5EF4-FFF2-40B4-BE49-F238E27FC236}">
                            <a16:creationId xmlns:a16="http://schemas.microsoft.com/office/drawing/2014/main" id="{A50FD1F6-4D5F-2757-9981-77AF5EA5FBC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9" name="直線コネクタ 6638">
                        <a:extLst>
                          <a:ext uri="{FF2B5EF4-FFF2-40B4-BE49-F238E27FC236}">
                            <a16:creationId xmlns:a16="http://schemas.microsoft.com/office/drawing/2014/main" id="{6DC86390-30B9-60D4-235F-13AE59E057E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0" name="直線コネクタ 6639">
                        <a:extLst>
                          <a:ext uri="{FF2B5EF4-FFF2-40B4-BE49-F238E27FC236}">
                            <a16:creationId xmlns:a16="http://schemas.microsoft.com/office/drawing/2014/main" id="{404C7F7B-957C-E9EE-0FD2-14316319B3B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1" name="直線コネクタ 6640">
                        <a:extLst>
                          <a:ext uri="{FF2B5EF4-FFF2-40B4-BE49-F238E27FC236}">
                            <a16:creationId xmlns:a16="http://schemas.microsoft.com/office/drawing/2014/main" id="{B8E2D9FF-40D2-1A05-308A-A3365A961D0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2" name="直線コネクタ 6641">
                        <a:extLst>
                          <a:ext uri="{FF2B5EF4-FFF2-40B4-BE49-F238E27FC236}">
                            <a16:creationId xmlns:a16="http://schemas.microsoft.com/office/drawing/2014/main" id="{8D7FA85F-CDB5-E254-1A42-1B0F8AC8F0B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3" name="直線コネクタ 6642">
                        <a:extLst>
                          <a:ext uri="{FF2B5EF4-FFF2-40B4-BE49-F238E27FC236}">
                            <a16:creationId xmlns:a16="http://schemas.microsoft.com/office/drawing/2014/main" id="{AE798F66-85C6-8B8F-B1EE-69CFF40CCFD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4" name="直線コネクタ 6643">
                        <a:extLst>
                          <a:ext uri="{FF2B5EF4-FFF2-40B4-BE49-F238E27FC236}">
                            <a16:creationId xmlns:a16="http://schemas.microsoft.com/office/drawing/2014/main" id="{CC88A9CE-EB8F-5D87-F67E-7DA9C074FF4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5" name="直線コネクタ 6644">
                        <a:extLst>
                          <a:ext uri="{FF2B5EF4-FFF2-40B4-BE49-F238E27FC236}">
                            <a16:creationId xmlns:a16="http://schemas.microsoft.com/office/drawing/2014/main" id="{65A9B958-4177-EA1F-F98F-9624AF7FC5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6" name="直線コネクタ 6645">
                        <a:extLst>
                          <a:ext uri="{FF2B5EF4-FFF2-40B4-BE49-F238E27FC236}">
                            <a16:creationId xmlns:a16="http://schemas.microsoft.com/office/drawing/2014/main" id="{9ADDCA42-3519-7583-1854-ED9C9699F5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7" name="直線コネクタ 6646">
                        <a:extLst>
                          <a:ext uri="{FF2B5EF4-FFF2-40B4-BE49-F238E27FC236}">
                            <a16:creationId xmlns:a16="http://schemas.microsoft.com/office/drawing/2014/main" id="{577283A8-0EF9-E205-DF03-5816827018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8" name="直線コネクタ 6647">
                        <a:extLst>
                          <a:ext uri="{FF2B5EF4-FFF2-40B4-BE49-F238E27FC236}">
                            <a16:creationId xmlns:a16="http://schemas.microsoft.com/office/drawing/2014/main" id="{8BBD6EA1-9C32-6EF5-005E-638CABECCE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49" name="直線コネクタ 6648">
                        <a:extLst>
                          <a:ext uri="{FF2B5EF4-FFF2-40B4-BE49-F238E27FC236}">
                            <a16:creationId xmlns:a16="http://schemas.microsoft.com/office/drawing/2014/main" id="{B316D98A-37D8-2DD7-7B59-22A206AC8D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0" name="直線コネクタ 6649">
                        <a:extLst>
                          <a:ext uri="{FF2B5EF4-FFF2-40B4-BE49-F238E27FC236}">
                            <a16:creationId xmlns:a16="http://schemas.microsoft.com/office/drawing/2014/main" id="{BC34EE1F-335E-B53B-F37F-D5B73E5588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51" name="直線コネクタ 6650">
                        <a:extLst>
                          <a:ext uri="{FF2B5EF4-FFF2-40B4-BE49-F238E27FC236}">
                            <a16:creationId xmlns:a16="http://schemas.microsoft.com/office/drawing/2014/main" id="{C0941A49-9E46-F270-E177-FDAA7782464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1" name="グループ化 1410">
                    <a:extLst>
                      <a:ext uri="{FF2B5EF4-FFF2-40B4-BE49-F238E27FC236}">
                        <a16:creationId xmlns:a16="http://schemas.microsoft.com/office/drawing/2014/main" id="{06E354B9-C5A6-FE62-4F63-576579CC86A9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6600" name="グループ化 6599">
                      <a:extLst>
                        <a:ext uri="{FF2B5EF4-FFF2-40B4-BE49-F238E27FC236}">
                          <a16:creationId xmlns:a16="http://schemas.microsoft.com/office/drawing/2014/main" id="{D1ECDF97-E92B-CCC7-0C9E-F26A703FB6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18" name="直線コネクタ 6617">
                        <a:extLst>
                          <a:ext uri="{FF2B5EF4-FFF2-40B4-BE49-F238E27FC236}">
                            <a16:creationId xmlns:a16="http://schemas.microsoft.com/office/drawing/2014/main" id="{174498C3-83F3-4CD6-638A-AFBABD2A545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9" name="直線コネクタ 6618">
                        <a:extLst>
                          <a:ext uri="{FF2B5EF4-FFF2-40B4-BE49-F238E27FC236}">
                            <a16:creationId xmlns:a16="http://schemas.microsoft.com/office/drawing/2014/main" id="{C3F824D5-5A8A-1521-F25C-AD283B8301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0" name="直線コネクタ 6619">
                        <a:extLst>
                          <a:ext uri="{FF2B5EF4-FFF2-40B4-BE49-F238E27FC236}">
                            <a16:creationId xmlns:a16="http://schemas.microsoft.com/office/drawing/2014/main" id="{D65D3EC7-6014-0D9E-E351-429DA6FCDD6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1" name="直線コネクタ 6620">
                        <a:extLst>
                          <a:ext uri="{FF2B5EF4-FFF2-40B4-BE49-F238E27FC236}">
                            <a16:creationId xmlns:a16="http://schemas.microsoft.com/office/drawing/2014/main" id="{43045194-EED3-54E5-E110-7319B57618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2" name="直線コネクタ 6621">
                        <a:extLst>
                          <a:ext uri="{FF2B5EF4-FFF2-40B4-BE49-F238E27FC236}">
                            <a16:creationId xmlns:a16="http://schemas.microsoft.com/office/drawing/2014/main" id="{0E00C1F0-0AA7-5364-727E-C47E421A4F3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3" name="直線コネクタ 6622">
                        <a:extLst>
                          <a:ext uri="{FF2B5EF4-FFF2-40B4-BE49-F238E27FC236}">
                            <a16:creationId xmlns:a16="http://schemas.microsoft.com/office/drawing/2014/main" id="{9B15536B-A4E4-A5E6-8FCB-71C1367C1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4" name="直線コネクタ 6623">
                        <a:extLst>
                          <a:ext uri="{FF2B5EF4-FFF2-40B4-BE49-F238E27FC236}">
                            <a16:creationId xmlns:a16="http://schemas.microsoft.com/office/drawing/2014/main" id="{2B8DE46F-DD06-57B5-A811-E72844A095A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5" name="直線コネクタ 6624">
                        <a:extLst>
                          <a:ext uri="{FF2B5EF4-FFF2-40B4-BE49-F238E27FC236}">
                            <a16:creationId xmlns:a16="http://schemas.microsoft.com/office/drawing/2014/main" id="{F587D73F-BEFE-8F24-7E0E-880C293189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6" name="直線コネクタ 6625">
                        <a:extLst>
                          <a:ext uri="{FF2B5EF4-FFF2-40B4-BE49-F238E27FC236}">
                            <a16:creationId xmlns:a16="http://schemas.microsoft.com/office/drawing/2014/main" id="{56F554E5-89A0-7577-02DC-CFF85D3DA7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7" name="直線コネクタ 6626">
                        <a:extLst>
                          <a:ext uri="{FF2B5EF4-FFF2-40B4-BE49-F238E27FC236}">
                            <a16:creationId xmlns:a16="http://schemas.microsoft.com/office/drawing/2014/main" id="{45082755-96D0-8F3A-EF48-F29F5CCD63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8" name="直線コネクタ 6627">
                        <a:extLst>
                          <a:ext uri="{FF2B5EF4-FFF2-40B4-BE49-F238E27FC236}">
                            <a16:creationId xmlns:a16="http://schemas.microsoft.com/office/drawing/2014/main" id="{B2DC8256-D8CE-7C34-5032-3EF416DB3FE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29" name="直線コネクタ 6628">
                        <a:extLst>
                          <a:ext uri="{FF2B5EF4-FFF2-40B4-BE49-F238E27FC236}">
                            <a16:creationId xmlns:a16="http://schemas.microsoft.com/office/drawing/2014/main" id="{3FFF6B3C-8688-B802-45B4-BA0CA00D43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0" name="直線コネクタ 6629">
                        <a:extLst>
                          <a:ext uri="{FF2B5EF4-FFF2-40B4-BE49-F238E27FC236}">
                            <a16:creationId xmlns:a16="http://schemas.microsoft.com/office/drawing/2014/main" id="{B1A5CCB0-44D3-E73E-568A-37C8CFAFC3E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1" name="直線コネクタ 6630">
                        <a:extLst>
                          <a:ext uri="{FF2B5EF4-FFF2-40B4-BE49-F238E27FC236}">
                            <a16:creationId xmlns:a16="http://schemas.microsoft.com/office/drawing/2014/main" id="{2948C06A-3B89-DF33-91BB-55913B162D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2" name="直線コネクタ 6631">
                        <a:extLst>
                          <a:ext uri="{FF2B5EF4-FFF2-40B4-BE49-F238E27FC236}">
                            <a16:creationId xmlns:a16="http://schemas.microsoft.com/office/drawing/2014/main" id="{44DACBB7-AD15-BEA2-F136-9300EC3295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33" name="直線コネクタ 6632">
                        <a:extLst>
                          <a:ext uri="{FF2B5EF4-FFF2-40B4-BE49-F238E27FC236}">
                            <a16:creationId xmlns:a16="http://schemas.microsoft.com/office/drawing/2014/main" id="{C9A85E1D-795A-F51B-608F-ED18D64727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6601" name="グループ化 6600">
                      <a:extLst>
                        <a:ext uri="{FF2B5EF4-FFF2-40B4-BE49-F238E27FC236}">
                          <a16:creationId xmlns:a16="http://schemas.microsoft.com/office/drawing/2014/main" id="{DE3BAF8B-DAA6-E703-81A0-CE7763953A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6602" name="直線コネクタ 6601">
                        <a:extLst>
                          <a:ext uri="{FF2B5EF4-FFF2-40B4-BE49-F238E27FC236}">
                            <a16:creationId xmlns:a16="http://schemas.microsoft.com/office/drawing/2014/main" id="{FBDC9033-CBDA-A0F7-C717-29768E06FB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3" name="直線コネクタ 6602">
                        <a:extLst>
                          <a:ext uri="{FF2B5EF4-FFF2-40B4-BE49-F238E27FC236}">
                            <a16:creationId xmlns:a16="http://schemas.microsoft.com/office/drawing/2014/main" id="{A058B6FD-7437-CEF4-FE0D-1E28802329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4" name="直線コネクタ 6603">
                        <a:extLst>
                          <a:ext uri="{FF2B5EF4-FFF2-40B4-BE49-F238E27FC236}">
                            <a16:creationId xmlns:a16="http://schemas.microsoft.com/office/drawing/2014/main" id="{78873D48-BF98-A84C-E319-A5C0A1B6A5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5" name="直線コネクタ 6604">
                        <a:extLst>
                          <a:ext uri="{FF2B5EF4-FFF2-40B4-BE49-F238E27FC236}">
                            <a16:creationId xmlns:a16="http://schemas.microsoft.com/office/drawing/2014/main" id="{6D02EA64-7AF6-8467-2AC0-00A42FE24A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6" name="直線コネクタ 6605">
                        <a:extLst>
                          <a:ext uri="{FF2B5EF4-FFF2-40B4-BE49-F238E27FC236}">
                            <a16:creationId xmlns:a16="http://schemas.microsoft.com/office/drawing/2014/main" id="{B3717DF0-85BD-5203-8481-9F34A04BA4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7" name="直線コネクタ 6606">
                        <a:extLst>
                          <a:ext uri="{FF2B5EF4-FFF2-40B4-BE49-F238E27FC236}">
                            <a16:creationId xmlns:a16="http://schemas.microsoft.com/office/drawing/2014/main" id="{A99E2216-1C35-5679-ED7D-01720CACBDF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8" name="直線コネクタ 6607">
                        <a:extLst>
                          <a:ext uri="{FF2B5EF4-FFF2-40B4-BE49-F238E27FC236}">
                            <a16:creationId xmlns:a16="http://schemas.microsoft.com/office/drawing/2014/main" id="{D4676894-4D0D-F213-0F96-5B5A09B459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09" name="直線コネクタ 6608">
                        <a:extLst>
                          <a:ext uri="{FF2B5EF4-FFF2-40B4-BE49-F238E27FC236}">
                            <a16:creationId xmlns:a16="http://schemas.microsoft.com/office/drawing/2014/main" id="{B9141F7B-BC26-0542-CA9A-6A3E8DEA857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0" name="直線コネクタ 6609">
                        <a:extLst>
                          <a:ext uri="{FF2B5EF4-FFF2-40B4-BE49-F238E27FC236}">
                            <a16:creationId xmlns:a16="http://schemas.microsoft.com/office/drawing/2014/main" id="{74BCA6AB-EE06-3AC9-CBBD-A4E545D6AEF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1" name="直線コネクタ 6610">
                        <a:extLst>
                          <a:ext uri="{FF2B5EF4-FFF2-40B4-BE49-F238E27FC236}">
                            <a16:creationId xmlns:a16="http://schemas.microsoft.com/office/drawing/2014/main" id="{7650ACF2-9F3E-94EC-5B2F-5F26CA9A976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2" name="直線コネクタ 6611">
                        <a:extLst>
                          <a:ext uri="{FF2B5EF4-FFF2-40B4-BE49-F238E27FC236}">
                            <a16:creationId xmlns:a16="http://schemas.microsoft.com/office/drawing/2014/main" id="{CDABB66A-743E-D5A3-E3ED-E78C79E3F3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3" name="直線コネクタ 6612">
                        <a:extLst>
                          <a:ext uri="{FF2B5EF4-FFF2-40B4-BE49-F238E27FC236}">
                            <a16:creationId xmlns:a16="http://schemas.microsoft.com/office/drawing/2014/main" id="{403BC288-7F2F-892C-B46D-A77F3B55569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4" name="直線コネクタ 6613">
                        <a:extLst>
                          <a:ext uri="{FF2B5EF4-FFF2-40B4-BE49-F238E27FC236}">
                            <a16:creationId xmlns:a16="http://schemas.microsoft.com/office/drawing/2014/main" id="{084CEA9F-70D0-BF0E-79D4-449C9579089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5" name="直線コネクタ 6614">
                        <a:extLst>
                          <a:ext uri="{FF2B5EF4-FFF2-40B4-BE49-F238E27FC236}">
                            <a16:creationId xmlns:a16="http://schemas.microsoft.com/office/drawing/2014/main" id="{217246D5-A1B1-A00A-FFD5-2D5D8E8AF1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6" name="直線コネクタ 6615">
                        <a:extLst>
                          <a:ext uri="{FF2B5EF4-FFF2-40B4-BE49-F238E27FC236}">
                            <a16:creationId xmlns:a16="http://schemas.microsoft.com/office/drawing/2014/main" id="{99682FE6-8764-638F-3C90-3DEA0985428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6617" name="直線コネクタ 6616">
                        <a:extLst>
                          <a:ext uri="{FF2B5EF4-FFF2-40B4-BE49-F238E27FC236}">
                            <a16:creationId xmlns:a16="http://schemas.microsoft.com/office/drawing/2014/main" id="{E74CABA5-4DC9-D886-64F6-068352969D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412" name="グループ化 1411">
                    <a:extLst>
                      <a:ext uri="{FF2B5EF4-FFF2-40B4-BE49-F238E27FC236}">
                        <a16:creationId xmlns:a16="http://schemas.microsoft.com/office/drawing/2014/main" id="{4B92AA38-2840-7173-98F4-C420C7B5AFB0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64" name="直線コネクタ 1463">
                      <a:extLst>
                        <a:ext uri="{FF2B5EF4-FFF2-40B4-BE49-F238E27FC236}">
                          <a16:creationId xmlns:a16="http://schemas.microsoft.com/office/drawing/2014/main" id="{F041F325-B82B-A4C7-596E-E1EF12DAC9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5" name="直線コネクタ 1464">
                      <a:extLst>
                        <a:ext uri="{FF2B5EF4-FFF2-40B4-BE49-F238E27FC236}">
                          <a16:creationId xmlns:a16="http://schemas.microsoft.com/office/drawing/2014/main" id="{B5E23A63-27FA-66E1-9A59-836AC4CD9C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6" name="直線コネクタ 1465">
                      <a:extLst>
                        <a:ext uri="{FF2B5EF4-FFF2-40B4-BE49-F238E27FC236}">
                          <a16:creationId xmlns:a16="http://schemas.microsoft.com/office/drawing/2014/main" id="{46BB9734-73AF-34E3-9DE4-0A5E81C5F0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7" name="直線コネクタ 1466">
                      <a:extLst>
                        <a:ext uri="{FF2B5EF4-FFF2-40B4-BE49-F238E27FC236}">
                          <a16:creationId xmlns:a16="http://schemas.microsoft.com/office/drawing/2014/main" id="{0E75F1FC-36D1-B004-D245-3E18ABFDCF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8" name="直線コネクタ 1467">
                      <a:extLst>
                        <a:ext uri="{FF2B5EF4-FFF2-40B4-BE49-F238E27FC236}">
                          <a16:creationId xmlns:a16="http://schemas.microsoft.com/office/drawing/2014/main" id="{4F46F700-1915-9FD9-52B1-B98F487554A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9" name="直線コネクタ 1468">
                      <a:extLst>
                        <a:ext uri="{FF2B5EF4-FFF2-40B4-BE49-F238E27FC236}">
                          <a16:creationId xmlns:a16="http://schemas.microsoft.com/office/drawing/2014/main" id="{66E37A9C-0700-F8F7-5EDB-E584407D25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0" name="直線コネクタ 1469">
                      <a:extLst>
                        <a:ext uri="{FF2B5EF4-FFF2-40B4-BE49-F238E27FC236}">
                          <a16:creationId xmlns:a16="http://schemas.microsoft.com/office/drawing/2014/main" id="{A2461CB6-7109-0C70-099C-798BE458886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1" name="直線コネクタ 1470">
                      <a:extLst>
                        <a:ext uri="{FF2B5EF4-FFF2-40B4-BE49-F238E27FC236}">
                          <a16:creationId xmlns:a16="http://schemas.microsoft.com/office/drawing/2014/main" id="{964D6F4C-B06C-A7BE-1E2C-E933BB5BF77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2" name="直線コネクタ 6591">
                      <a:extLst>
                        <a:ext uri="{FF2B5EF4-FFF2-40B4-BE49-F238E27FC236}">
                          <a16:creationId xmlns:a16="http://schemas.microsoft.com/office/drawing/2014/main" id="{26167781-BE2F-6E02-DAD2-E6D0076943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3" name="直線コネクタ 6592">
                      <a:extLst>
                        <a:ext uri="{FF2B5EF4-FFF2-40B4-BE49-F238E27FC236}">
                          <a16:creationId xmlns:a16="http://schemas.microsoft.com/office/drawing/2014/main" id="{A8DA4F5B-2537-3C31-B345-9887E7A9D0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4" name="直線コネクタ 6593">
                      <a:extLst>
                        <a:ext uri="{FF2B5EF4-FFF2-40B4-BE49-F238E27FC236}">
                          <a16:creationId xmlns:a16="http://schemas.microsoft.com/office/drawing/2014/main" id="{5F55978A-DDAB-28A1-03C4-88804C7927C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5" name="直線コネクタ 6594">
                      <a:extLst>
                        <a:ext uri="{FF2B5EF4-FFF2-40B4-BE49-F238E27FC236}">
                          <a16:creationId xmlns:a16="http://schemas.microsoft.com/office/drawing/2014/main" id="{C875F6E3-82F2-CA3C-6859-8E6DB0887E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6" name="直線コネクタ 6595">
                      <a:extLst>
                        <a:ext uri="{FF2B5EF4-FFF2-40B4-BE49-F238E27FC236}">
                          <a16:creationId xmlns:a16="http://schemas.microsoft.com/office/drawing/2014/main" id="{CBCE88BB-969A-4A65-F12A-A3C0C16EED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7" name="直線コネクタ 6596">
                      <a:extLst>
                        <a:ext uri="{FF2B5EF4-FFF2-40B4-BE49-F238E27FC236}">
                          <a16:creationId xmlns:a16="http://schemas.microsoft.com/office/drawing/2014/main" id="{8F2E77C9-5498-8B10-91D6-7B85F7FE5D4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8" name="直線コネクタ 6597">
                      <a:extLst>
                        <a:ext uri="{FF2B5EF4-FFF2-40B4-BE49-F238E27FC236}">
                          <a16:creationId xmlns:a16="http://schemas.microsoft.com/office/drawing/2014/main" id="{21D98524-9245-8D31-81A5-837FDC4B5E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99" name="直線コネクタ 6598">
                      <a:extLst>
                        <a:ext uri="{FF2B5EF4-FFF2-40B4-BE49-F238E27FC236}">
                          <a16:creationId xmlns:a16="http://schemas.microsoft.com/office/drawing/2014/main" id="{30694ABA-E396-B6C5-60B4-1BF1EDF47F7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13" name="グループ化 1412">
                    <a:extLst>
                      <a:ext uri="{FF2B5EF4-FFF2-40B4-BE49-F238E27FC236}">
                        <a16:creationId xmlns:a16="http://schemas.microsoft.com/office/drawing/2014/main" id="{FEE9B8DF-B73C-367B-5F0E-7113F2F38E49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1414" name="直線コネクタ 1413">
                      <a:extLst>
                        <a:ext uri="{FF2B5EF4-FFF2-40B4-BE49-F238E27FC236}">
                          <a16:creationId xmlns:a16="http://schemas.microsoft.com/office/drawing/2014/main" id="{6459EEDF-51E3-3866-6A95-7C1714F7A97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5" name="直線コネクタ 1414">
                      <a:extLst>
                        <a:ext uri="{FF2B5EF4-FFF2-40B4-BE49-F238E27FC236}">
                          <a16:creationId xmlns:a16="http://schemas.microsoft.com/office/drawing/2014/main" id="{6BBCC189-5891-D189-AD25-0687D8B74AC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直線コネクタ 1449">
                      <a:extLst>
                        <a:ext uri="{FF2B5EF4-FFF2-40B4-BE49-F238E27FC236}">
                          <a16:creationId xmlns:a16="http://schemas.microsoft.com/office/drawing/2014/main" id="{57A72504-E97E-6FBA-9208-5EC474C9874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直線コネクタ 1450">
                      <a:extLst>
                        <a:ext uri="{FF2B5EF4-FFF2-40B4-BE49-F238E27FC236}">
                          <a16:creationId xmlns:a16="http://schemas.microsoft.com/office/drawing/2014/main" id="{14F0F28B-0399-1CB7-6AC3-CCA07522A7A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直線コネクタ 1451">
                      <a:extLst>
                        <a:ext uri="{FF2B5EF4-FFF2-40B4-BE49-F238E27FC236}">
                          <a16:creationId xmlns:a16="http://schemas.microsoft.com/office/drawing/2014/main" id="{B2C37D49-754B-30FE-F80E-F5FA859F144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直線コネクタ 1452">
                      <a:extLst>
                        <a:ext uri="{FF2B5EF4-FFF2-40B4-BE49-F238E27FC236}">
                          <a16:creationId xmlns:a16="http://schemas.microsoft.com/office/drawing/2014/main" id="{7A8820C6-80D6-D411-64EB-4122BFAAA62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直線コネクタ 1453">
                      <a:extLst>
                        <a:ext uri="{FF2B5EF4-FFF2-40B4-BE49-F238E27FC236}">
                          <a16:creationId xmlns:a16="http://schemas.microsoft.com/office/drawing/2014/main" id="{A09F317F-CA56-142B-5B51-E8E6E9F133B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直線コネクタ 1454">
                      <a:extLst>
                        <a:ext uri="{FF2B5EF4-FFF2-40B4-BE49-F238E27FC236}">
                          <a16:creationId xmlns:a16="http://schemas.microsoft.com/office/drawing/2014/main" id="{2BE1EB59-94DA-3BAB-2924-B569AEFD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直線コネクタ 1455">
                      <a:extLst>
                        <a:ext uri="{FF2B5EF4-FFF2-40B4-BE49-F238E27FC236}">
                          <a16:creationId xmlns:a16="http://schemas.microsoft.com/office/drawing/2014/main" id="{82D7B847-4F0F-0032-B5BB-851A542C2A9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直線コネクタ 1456">
                      <a:extLst>
                        <a:ext uri="{FF2B5EF4-FFF2-40B4-BE49-F238E27FC236}">
                          <a16:creationId xmlns:a16="http://schemas.microsoft.com/office/drawing/2014/main" id="{82724942-2EDC-6CC1-140E-D9220D520AE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直線コネクタ 1457">
                      <a:extLst>
                        <a:ext uri="{FF2B5EF4-FFF2-40B4-BE49-F238E27FC236}">
                          <a16:creationId xmlns:a16="http://schemas.microsoft.com/office/drawing/2014/main" id="{4D8EB6B1-66E1-F5BB-9184-40C49004905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直線コネクタ 1458">
                      <a:extLst>
                        <a:ext uri="{FF2B5EF4-FFF2-40B4-BE49-F238E27FC236}">
                          <a16:creationId xmlns:a16="http://schemas.microsoft.com/office/drawing/2014/main" id="{A3728690-35A6-7E39-DF1A-D02E93CA4C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0" name="直線コネクタ 1459">
                      <a:extLst>
                        <a:ext uri="{FF2B5EF4-FFF2-40B4-BE49-F238E27FC236}">
                          <a16:creationId xmlns:a16="http://schemas.microsoft.com/office/drawing/2014/main" id="{F7379785-5D29-34D9-00CA-A13C823E508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1" name="直線コネクタ 1460">
                      <a:extLst>
                        <a:ext uri="{FF2B5EF4-FFF2-40B4-BE49-F238E27FC236}">
                          <a16:creationId xmlns:a16="http://schemas.microsoft.com/office/drawing/2014/main" id="{121F48A3-2E99-F7E5-DBC0-5FE72789E0D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2" name="直線コネクタ 1461">
                      <a:extLst>
                        <a:ext uri="{FF2B5EF4-FFF2-40B4-BE49-F238E27FC236}">
                          <a16:creationId xmlns:a16="http://schemas.microsoft.com/office/drawing/2014/main" id="{C228C007-39C0-5121-A2FF-6E042A6E420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3" name="直線コネクタ 1462">
                      <a:extLst>
                        <a:ext uri="{FF2B5EF4-FFF2-40B4-BE49-F238E27FC236}">
                          <a16:creationId xmlns:a16="http://schemas.microsoft.com/office/drawing/2014/main" id="{CEEA4794-F5B3-66A2-2789-BDEA8D37D0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367" name="グループ化 1366">
                  <a:extLst>
                    <a:ext uri="{FF2B5EF4-FFF2-40B4-BE49-F238E27FC236}">
                      <a16:creationId xmlns:a16="http://schemas.microsoft.com/office/drawing/2014/main" id="{D9D13F03-9B20-6B6F-D7C4-B8E8C31647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402" name="直線コネクタ 1401">
                    <a:extLst>
                      <a:ext uri="{FF2B5EF4-FFF2-40B4-BE49-F238E27FC236}">
                        <a16:creationId xmlns:a16="http://schemas.microsoft.com/office/drawing/2014/main" id="{3E7CB0D9-AB44-7E8E-13A1-08CA9502CD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直線コネクタ 1402">
                    <a:extLst>
                      <a:ext uri="{FF2B5EF4-FFF2-40B4-BE49-F238E27FC236}">
                        <a16:creationId xmlns:a16="http://schemas.microsoft.com/office/drawing/2014/main" id="{32753230-622B-42A8-EE93-39B82C755F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直線コネクタ 1403">
                    <a:extLst>
                      <a:ext uri="{FF2B5EF4-FFF2-40B4-BE49-F238E27FC236}">
                        <a16:creationId xmlns:a16="http://schemas.microsoft.com/office/drawing/2014/main" id="{BBF9B782-50EF-B6D7-4F68-AFC4289977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直線コネクタ 1404">
                    <a:extLst>
                      <a:ext uri="{FF2B5EF4-FFF2-40B4-BE49-F238E27FC236}">
                        <a16:creationId xmlns:a16="http://schemas.microsoft.com/office/drawing/2014/main" id="{8C180108-6F49-A267-0E99-1E09ECC06B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6" name="直線コネクタ 1405">
                    <a:extLst>
                      <a:ext uri="{FF2B5EF4-FFF2-40B4-BE49-F238E27FC236}">
                        <a16:creationId xmlns:a16="http://schemas.microsoft.com/office/drawing/2014/main" id="{C88F3352-E8DA-C0D3-C462-D7DBE165013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7" name="直線コネクタ 1406">
                    <a:extLst>
                      <a:ext uri="{FF2B5EF4-FFF2-40B4-BE49-F238E27FC236}">
                        <a16:creationId xmlns:a16="http://schemas.microsoft.com/office/drawing/2014/main" id="{93AF46A1-00F2-2F66-E35B-8286B7D70B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68" name="グループ化 1367">
                  <a:extLst>
                    <a:ext uri="{FF2B5EF4-FFF2-40B4-BE49-F238E27FC236}">
                      <a16:creationId xmlns:a16="http://schemas.microsoft.com/office/drawing/2014/main" id="{0468CB16-DC5D-20FD-5E46-7B3F330F8F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9" name="直線コネクタ 1388">
                    <a:extLst>
                      <a:ext uri="{FF2B5EF4-FFF2-40B4-BE49-F238E27FC236}">
                        <a16:creationId xmlns:a16="http://schemas.microsoft.com/office/drawing/2014/main" id="{627493B9-F4D5-AAE2-5309-32369CC25DC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0" name="直線コネクタ 1389">
                    <a:extLst>
                      <a:ext uri="{FF2B5EF4-FFF2-40B4-BE49-F238E27FC236}">
                        <a16:creationId xmlns:a16="http://schemas.microsoft.com/office/drawing/2014/main" id="{57C98DEA-00F3-A522-6CDD-541C55A6C6F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直線コネクタ 1397">
                    <a:extLst>
                      <a:ext uri="{FF2B5EF4-FFF2-40B4-BE49-F238E27FC236}">
                        <a16:creationId xmlns:a16="http://schemas.microsoft.com/office/drawing/2014/main" id="{2FDD0E54-62C9-0EC9-4D1A-DC02E55A0A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直線コネクタ 1398">
                    <a:extLst>
                      <a:ext uri="{FF2B5EF4-FFF2-40B4-BE49-F238E27FC236}">
                        <a16:creationId xmlns:a16="http://schemas.microsoft.com/office/drawing/2014/main" id="{C714ABBE-28CE-4D02-BAE3-8378FC152B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直線コネクタ 1399">
                    <a:extLst>
                      <a:ext uri="{FF2B5EF4-FFF2-40B4-BE49-F238E27FC236}">
                        <a16:creationId xmlns:a16="http://schemas.microsoft.com/office/drawing/2014/main" id="{0EC568DA-A2FE-AED4-642A-55BE237155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直線コネクタ 1400">
                    <a:extLst>
                      <a:ext uri="{FF2B5EF4-FFF2-40B4-BE49-F238E27FC236}">
                        <a16:creationId xmlns:a16="http://schemas.microsoft.com/office/drawing/2014/main" id="{AA6E513C-218B-DF5A-F27B-4BA863C78F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0" name="グループ化 1369">
                  <a:extLst>
                    <a:ext uri="{FF2B5EF4-FFF2-40B4-BE49-F238E27FC236}">
                      <a16:creationId xmlns:a16="http://schemas.microsoft.com/office/drawing/2014/main" id="{D4E79B7C-46AC-953F-4D95-A55CE3621D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82" name="直線コネクタ 1381">
                    <a:extLst>
                      <a:ext uri="{FF2B5EF4-FFF2-40B4-BE49-F238E27FC236}">
                        <a16:creationId xmlns:a16="http://schemas.microsoft.com/office/drawing/2014/main" id="{7F114CEC-36E8-488E-9749-9980412075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3" name="直線コネクタ 1382">
                    <a:extLst>
                      <a:ext uri="{FF2B5EF4-FFF2-40B4-BE49-F238E27FC236}">
                        <a16:creationId xmlns:a16="http://schemas.microsoft.com/office/drawing/2014/main" id="{4F07E0B1-9672-CAA0-8437-60B5EBBC38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4" name="直線コネクタ 1383">
                    <a:extLst>
                      <a:ext uri="{FF2B5EF4-FFF2-40B4-BE49-F238E27FC236}">
                        <a16:creationId xmlns:a16="http://schemas.microsoft.com/office/drawing/2014/main" id="{08B1A4A1-3011-091C-BF6F-DFF0B882C4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5" name="直線コネクタ 1384">
                    <a:extLst>
                      <a:ext uri="{FF2B5EF4-FFF2-40B4-BE49-F238E27FC236}">
                        <a16:creationId xmlns:a16="http://schemas.microsoft.com/office/drawing/2014/main" id="{6E247DEF-A9A0-DBBB-AC55-5E29A22FF5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6" name="直線コネクタ 1385">
                    <a:extLst>
                      <a:ext uri="{FF2B5EF4-FFF2-40B4-BE49-F238E27FC236}">
                        <a16:creationId xmlns:a16="http://schemas.microsoft.com/office/drawing/2014/main" id="{809002E2-F748-2654-0AF7-87C7687215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8" name="直線コネクタ 1387">
                    <a:extLst>
                      <a:ext uri="{FF2B5EF4-FFF2-40B4-BE49-F238E27FC236}">
                        <a16:creationId xmlns:a16="http://schemas.microsoft.com/office/drawing/2014/main" id="{E86329A7-C300-517B-99D4-D33612E0FCC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71" name="グループ化 1370">
                  <a:extLst>
                    <a:ext uri="{FF2B5EF4-FFF2-40B4-BE49-F238E27FC236}">
                      <a16:creationId xmlns:a16="http://schemas.microsoft.com/office/drawing/2014/main" id="{CEA997CA-CBE6-5A95-E798-6A356C6C8D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373" name="直線コネクタ 1372">
                    <a:extLst>
                      <a:ext uri="{FF2B5EF4-FFF2-40B4-BE49-F238E27FC236}">
                        <a16:creationId xmlns:a16="http://schemas.microsoft.com/office/drawing/2014/main" id="{8E9789CE-0CCC-8CDC-3CEA-E8E2570CE9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直線コネクタ 1373">
                    <a:extLst>
                      <a:ext uri="{FF2B5EF4-FFF2-40B4-BE49-F238E27FC236}">
                        <a16:creationId xmlns:a16="http://schemas.microsoft.com/office/drawing/2014/main" id="{F022C990-2CA1-0F65-4898-3549B36174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直線コネクタ 1375">
                    <a:extLst>
                      <a:ext uri="{FF2B5EF4-FFF2-40B4-BE49-F238E27FC236}">
                        <a16:creationId xmlns:a16="http://schemas.microsoft.com/office/drawing/2014/main" id="{770F8F3C-666F-9EFE-C654-98DED8CC5D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直線コネクタ 1376">
                    <a:extLst>
                      <a:ext uri="{FF2B5EF4-FFF2-40B4-BE49-F238E27FC236}">
                        <a16:creationId xmlns:a16="http://schemas.microsoft.com/office/drawing/2014/main" id="{ADD671F2-E733-762D-AC5D-D3296F4A60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直線コネクタ 1378">
                    <a:extLst>
                      <a:ext uri="{FF2B5EF4-FFF2-40B4-BE49-F238E27FC236}">
                        <a16:creationId xmlns:a16="http://schemas.microsoft.com/office/drawing/2014/main" id="{3F8A74B9-9C03-AF79-68BD-EF706C7853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1" name="直線コネクタ 1380">
                    <a:extLst>
                      <a:ext uri="{FF2B5EF4-FFF2-40B4-BE49-F238E27FC236}">
                        <a16:creationId xmlns:a16="http://schemas.microsoft.com/office/drawing/2014/main" id="{362C77FC-7338-2A62-5E88-00932B4FA4F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AC0EA64A-DE79-DD00-94AE-DEE6E581C6B2}"/>
                  </a:ext>
                </a:extLst>
              </p:cNvPr>
              <p:cNvGrpSpPr/>
              <p:nvPr/>
            </p:nvGrpSpPr>
            <p:grpSpPr>
              <a:xfrm>
                <a:off x="6571923" y="3429000"/>
                <a:ext cx="1318175" cy="462792"/>
                <a:chOff x="2633084" y="4574221"/>
                <a:chExt cx="1318175" cy="462792"/>
              </a:xfrm>
            </p:grpSpPr>
            <p:sp>
              <p:nvSpPr>
                <p:cNvPr id="10" name="正方形/長方形 9">
                  <a:extLst>
                    <a:ext uri="{FF2B5EF4-FFF2-40B4-BE49-F238E27FC236}">
                      <a16:creationId xmlns:a16="http://schemas.microsoft.com/office/drawing/2014/main" id="{6218409D-5740-251D-8009-C309B56B373D}"/>
                    </a:ext>
                  </a:extLst>
                </p:cNvPr>
                <p:cNvSpPr/>
                <p:nvPr/>
              </p:nvSpPr>
              <p:spPr>
                <a:xfrm>
                  <a:off x="2633659" y="4574221"/>
                  <a:ext cx="1317600" cy="462792"/>
                </a:xfrm>
                <a:prstGeom prst="rect">
                  <a:avLst/>
                </a:prstGeom>
                <a:solidFill>
                  <a:srgbClr val="FF9300"/>
                </a:solidFill>
                <a:ln w="3175">
                  <a:solidFill>
                    <a:schemeClr val="accent1">
                      <a:shade val="1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1" name="グループ化 10">
                  <a:extLst>
                    <a:ext uri="{FF2B5EF4-FFF2-40B4-BE49-F238E27FC236}">
                      <a16:creationId xmlns:a16="http://schemas.microsoft.com/office/drawing/2014/main" id="{1C268008-16B1-D9E6-8EB1-D5F8E9F80363}"/>
                    </a:ext>
                  </a:extLst>
                </p:cNvPr>
                <p:cNvGrpSpPr/>
                <p:nvPr/>
              </p:nvGrpSpPr>
              <p:grpSpPr>
                <a:xfrm>
                  <a:off x="2633084" y="4580571"/>
                  <a:ext cx="1314673" cy="247889"/>
                  <a:chOff x="2064214" y="3882106"/>
                  <a:chExt cx="1314673" cy="247889"/>
                </a:xfrm>
              </p:grpSpPr>
              <p:grpSp>
                <p:nvGrpSpPr>
                  <p:cNvPr id="40" name="グループ化 39">
                    <a:extLst>
                      <a:ext uri="{FF2B5EF4-FFF2-40B4-BE49-F238E27FC236}">
                        <a16:creationId xmlns:a16="http://schemas.microsoft.com/office/drawing/2014/main" id="{EB376BB6-F837-A230-96F6-2CEC979DBBF7}"/>
                      </a:ext>
                    </a:extLst>
                  </p:cNvPr>
                  <p:cNvGrpSpPr/>
                  <p:nvPr/>
                </p:nvGrpSpPr>
                <p:grpSpPr>
                  <a:xfrm>
                    <a:off x="2064214" y="3882106"/>
                    <a:ext cx="1314673" cy="247889"/>
                    <a:chOff x="2064214" y="3882106"/>
                    <a:chExt cx="1314673" cy="247889"/>
                  </a:xfrm>
                </p:grpSpPr>
                <p:sp>
                  <p:nvSpPr>
                    <p:cNvPr id="1347" name="正方形/長方形 1346">
                      <a:extLst>
                        <a:ext uri="{FF2B5EF4-FFF2-40B4-BE49-F238E27FC236}">
                          <a16:creationId xmlns:a16="http://schemas.microsoft.com/office/drawing/2014/main" id="{1FDC9DB0-3B3F-2434-6387-3E7F8F2C92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299827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48" name="グループ化 1347">
                      <a:extLst>
                        <a:ext uri="{FF2B5EF4-FFF2-40B4-BE49-F238E27FC236}">
                          <a16:creationId xmlns:a16="http://schemas.microsoft.com/office/drawing/2014/main" id="{A755947A-83D3-7923-872C-05B6FB7837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5124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63" name="正方形/長方形 1362">
                        <a:extLst>
                          <a:ext uri="{FF2B5EF4-FFF2-40B4-BE49-F238E27FC236}">
                            <a16:creationId xmlns:a16="http://schemas.microsoft.com/office/drawing/2014/main" id="{95212A30-730E-795B-8497-6459A1AE145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64" name="正方形/長方形 1363">
                        <a:extLst>
                          <a:ext uri="{FF2B5EF4-FFF2-40B4-BE49-F238E27FC236}">
                            <a16:creationId xmlns:a16="http://schemas.microsoft.com/office/drawing/2014/main" id="{BE8CEFF3-18F1-4CC9-F531-717DF4A864E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grpSp>
                  <p:nvGrpSpPr>
                    <p:cNvPr id="1349" name="グループ化 1348">
                      <a:extLst>
                        <a:ext uri="{FF2B5EF4-FFF2-40B4-BE49-F238E27FC236}">
                          <a16:creationId xmlns:a16="http://schemas.microsoft.com/office/drawing/2014/main" id="{D95FBE3F-3CAC-D735-72C4-73C3D01188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04532" y="3882106"/>
                      <a:ext cx="323160" cy="247889"/>
                      <a:chOff x="2804532" y="3883133"/>
                      <a:chExt cx="323160" cy="247889"/>
                    </a:xfrm>
                  </p:grpSpPr>
                  <p:sp>
                    <p:nvSpPr>
                      <p:cNvPr id="1359" name="正方形/長方形 1358">
                        <a:extLst>
                          <a:ext uri="{FF2B5EF4-FFF2-40B4-BE49-F238E27FC236}">
                            <a16:creationId xmlns:a16="http://schemas.microsoft.com/office/drawing/2014/main" id="{5B70377D-2776-5A0E-4AA1-901548AE7D0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2969944" y="3883133"/>
                        <a:ext cx="157748" cy="247889"/>
                      </a:xfrm>
                      <a:prstGeom prst="rect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grpSp>
                    <p:nvGrpSpPr>
                      <p:cNvPr id="1360" name="グループ化 1359">
                        <a:extLst>
                          <a:ext uri="{FF2B5EF4-FFF2-40B4-BE49-F238E27FC236}">
                            <a16:creationId xmlns:a16="http://schemas.microsoft.com/office/drawing/2014/main" id="{3655D2AE-B063-30E8-D1B2-87E4B3D4714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804532" y="3883133"/>
                        <a:ext cx="157748" cy="247889"/>
                        <a:chOff x="3188153" y="3883850"/>
                        <a:chExt cx="157748" cy="247889"/>
                      </a:xfrm>
                    </p:grpSpPr>
                    <p:sp>
                      <p:nvSpPr>
                        <p:cNvPr id="1361" name="正方形/長方形 1360">
                          <a:extLst>
                            <a:ext uri="{FF2B5EF4-FFF2-40B4-BE49-F238E27FC236}">
                              <a16:creationId xmlns:a16="http://schemas.microsoft.com/office/drawing/2014/main" id="{0AA5302D-1C56-A0A3-9E50-83DC2DF204CC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188153" y="3883850"/>
                          <a:ext cx="157748" cy="247889"/>
                        </a:xfrm>
                        <a:prstGeom prst="rect">
                          <a:avLst/>
                        </a:prstGeom>
                        <a:solidFill>
                          <a:srgbClr val="00B050"/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362" name="正方形/長方形 1361">
                          <a:extLst>
                            <a:ext uri="{FF2B5EF4-FFF2-40B4-BE49-F238E27FC236}">
                              <a16:creationId xmlns:a16="http://schemas.microsoft.com/office/drawing/2014/main" id="{72AF40F1-D816-1E98-B5F0-EBCF29A89DB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234225" y="3928370"/>
                          <a:ext cx="69231" cy="156799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3175">
                          <a:solidFill>
                            <a:schemeClr val="accent1">
                              <a:shade val="1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</p:grpSp>
                <p:sp>
                  <p:nvSpPr>
                    <p:cNvPr id="1350" name="正方形/長方形 1349">
                      <a:extLst>
                        <a:ext uri="{FF2B5EF4-FFF2-40B4-BE49-F238E27FC236}">
                          <a16:creationId xmlns:a16="http://schemas.microsoft.com/office/drawing/2014/main" id="{D41EFAA7-9B61-F0C8-FA49-1798B4A61D3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640935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1" name="グループ化 1350">
                      <a:extLst>
                        <a:ext uri="{FF2B5EF4-FFF2-40B4-BE49-F238E27FC236}">
                          <a16:creationId xmlns:a16="http://schemas.microsoft.com/office/drawing/2014/main" id="{91323FC5-B56D-38C2-7A9D-9B139A455D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78698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7" name="正方形/長方形 1356">
                        <a:extLst>
                          <a:ext uri="{FF2B5EF4-FFF2-40B4-BE49-F238E27FC236}">
                            <a16:creationId xmlns:a16="http://schemas.microsoft.com/office/drawing/2014/main" id="{D6445D7A-A47E-25D4-0A5C-0D8EBFF4881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8" name="正方形/長方形 1357">
                        <a:extLst>
                          <a:ext uri="{FF2B5EF4-FFF2-40B4-BE49-F238E27FC236}">
                            <a16:creationId xmlns:a16="http://schemas.microsoft.com/office/drawing/2014/main" id="{D8C2E451-0DF7-C7F3-DE53-9B53124F121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2" name="正方形/長方形 1351">
                      <a:extLst>
                        <a:ext uri="{FF2B5EF4-FFF2-40B4-BE49-F238E27FC236}">
                          <a16:creationId xmlns:a16="http://schemas.microsoft.com/office/drawing/2014/main" id="{A6E05720-2E94-2A8F-550F-487C213A730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2315897" y="3882106"/>
                      <a:ext cx="157748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353" name="グループ化 1352">
                      <a:extLst>
                        <a:ext uri="{FF2B5EF4-FFF2-40B4-BE49-F238E27FC236}">
                          <a16:creationId xmlns:a16="http://schemas.microsoft.com/office/drawing/2014/main" id="{DD5BFFED-6055-E791-B488-A8E8201703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49083" y="3882106"/>
                      <a:ext cx="157748" cy="247889"/>
                      <a:chOff x="3188153" y="3883850"/>
                      <a:chExt cx="157748" cy="247889"/>
                    </a:xfrm>
                  </p:grpSpPr>
                  <p:sp>
                    <p:nvSpPr>
                      <p:cNvPr id="1355" name="正方形/長方形 1354">
                        <a:extLst>
                          <a:ext uri="{FF2B5EF4-FFF2-40B4-BE49-F238E27FC236}">
                            <a16:creationId xmlns:a16="http://schemas.microsoft.com/office/drawing/2014/main" id="{BB7D0593-B983-4634-83FA-AB870401A9E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188153" y="3883850"/>
                        <a:ext cx="157748" cy="247889"/>
                      </a:xfrm>
                      <a:prstGeom prst="rect">
                        <a:avLst/>
                      </a:prstGeom>
                      <a:solidFill>
                        <a:srgbClr val="00B050"/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356" name="正方形/長方形 1355">
                        <a:extLst>
                          <a:ext uri="{FF2B5EF4-FFF2-40B4-BE49-F238E27FC236}">
                            <a16:creationId xmlns:a16="http://schemas.microsoft.com/office/drawing/2014/main" id="{A8BF415E-AF04-6CED-5837-6F01A764DE5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234225" y="3928370"/>
                        <a:ext cx="69231" cy="156799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 w="3175">
                        <a:solidFill>
                          <a:schemeClr val="accent1">
                            <a:shade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1354" name="正方形/長方形 1353">
                      <a:extLst>
                        <a:ext uri="{FF2B5EF4-FFF2-40B4-BE49-F238E27FC236}">
                          <a16:creationId xmlns:a16="http://schemas.microsoft.com/office/drawing/2014/main" id="{E474C374-BE14-73E9-8A9E-830A50C9CF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2064214" y="3882106"/>
                      <a:ext cx="79060" cy="24788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3175">
                      <a:solidFill>
                        <a:schemeClr val="accent1">
                          <a:shade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41" name="グループ化 40">
                    <a:extLst>
                      <a:ext uri="{FF2B5EF4-FFF2-40B4-BE49-F238E27FC236}">
                        <a16:creationId xmlns:a16="http://schemas.microsoft.com/office/drawing/2014/main" id="{8B41768C-CA3C-3C39-8817-E914D114C85D}"/>
                      </a:ext>
                    </a:extLst>
                  </p:cNvPr>
                  <p:cNvGrpSpPr/>
                  <p:nvPr/>
                </p:nvGrpSpPr>
                <p:grpSpPr>
                  <a:xfrm>
                    <a:off x="2939490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14484" name="グループ化 14483">
                      <a:extLst>
                        <a:ext uri="{FF2B5EF4-FFF2-40B4-BE49-F238E27FC236}">
                          <a16:creationId xmlns:a16="http://schemas.microsoft.com/office/drawing/2014/main" id="{A2F7CB32-CA20-4D39-F149-479463F3B7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502" name="直線コネクタ 14501">
                        <a:extLst>
                          <a:ext uri="{FF2B5EF4-FFF2-40B4-BE49-F238E27FC236}">
                            <a16:creationId xmlns:a16="http://schemas.microsoft.com/office/drawing/2014/main" id="{B518AE79-7B09-380C-615D-681A5A85375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3" name="直線コネクタ 14502">
                        <a:extLst>
                          <a:ext uri="{FF2B5EF4-FFF2-40B4-BE49-F238E27FC236}">
                            <a16:creationId xmlns:a16="http://schemas.microsoft.com/office/drawing/2014/main" id="{5E6EC356-239C-4F9C-E5FF-1CD9A51FDF4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4" name="直線コネクタ 14503">
                        <a:extLst>
                          <a:ext uri="{FF2B5EF4-FFF2-40B4-BE49-F238E27FC236}">
                            <a16:creationId xmlns:a16="http://schemas.microsoft.com/office/drawing/2014/main" id="{CD9DF7EB-4B03-A400-B5ED-D4AF4527EB0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5" name="直線コネクタ 14504">
                        <a:extLst>
                          <a:ext uri="{FF2B5EF4-FFF2-40B4-BE49-F238E27FC236}">
                            <a16:creationId xmlns:a16="http://schemas.microsoft.com/office/drawing/2014/main" id="{97F2DEF7-0119-EC14-7D95-5B7E5672CA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9" name="直線コネクタ 14508">
                        <a:extLst>
                          <a:ext uri="{FF2B5EF4-FFF2-40B4-BE49-F238E27FC236}">
                            <a16:creationId xmlns:a16="http://schemas.microsoft.com/office/drawing/2014/main" id="{56CE5DF1-F2AB-F270-55D3-EC0DF43DBF0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2" name="直線コネクタ 14521">
                        <a:extLst>
                          <a:ext uri="{FF2B5EF4-FFF2-40B4-BE49-F238E27FC236}">
                            <a16:creationId xmlns:a16="http://schemas.microsoft.com/office/drawing/2014/main" id="{B4170F42-0B8B-7494-C3E7-F1E8D8E62A6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3" name="直線コネクタ 14522">
                        <a:extLst>
                          <a:ext uri="{FF2B5EF4-FFF2-40B4-BE49-F238E27FC236}">
                            <a16:creationId xmlns:a16="http://schemas.microsoft.com/office/drawing/2014/main" id="{F34E34AC-F35C-8915-64A3-D663E95BD8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25" name="直線コネクタ 14524">
                        <a:extLst>
                          <a:ext uri="{FF2B5EF4-FFF2-40B4-BE49-F238E27FC236}">
                            <a16:creationId xmlns:a16="http://schemas.microsoft.com/office/drawing/2014/main" id="{97566542-E39C-DA2D-326F-5C988FF6DD5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5" name="直線コネクタ 14714">
                        <a:extLst>
                          <a:ext uri="{FF2B5EF4-FFF2-40B4-BE49-F238E27FC236}">
                            <a16:creationId xmlns:a16="http://schemas.microsoft.com/office/drawing/2014/main" id="{DA3CC43D-9EF8-9471-CD9D-A6821DC1237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6" name="直線コネクタ 14715">
                        <a:extLst>
                          <a:ext uri="{FF2B5EF4-FFF2-40B4-BE49-F238E27FC236}">
                            <a16:creationId xmlns:a16="http://schemas.microsoft.com/office/drawing/2014/main" id="{2B50465B-7F3A-1084-450E-DAEF6BD062B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7" name="直線コネクタ 14716">
                        <a:extLst>
                          <a:ext uri="{FF2B5EF4-FFF2-40B4-BE49-F238E27FC236}">
                            <a16:creationId xmlns:a16="http://schemas.microsoft.com/office/drawing/2014/main" id="{A6BDE236-1A8A-6193-6795-A07A6B488ED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8" name="直線コネクタ 14717">
                        <a:extLst>
                          <a:ext uri="{FF2B5EF4-FFF2-40B4-BE49-F238E27FC236}">
                            <a16:creationId xmlns:a16="http://schemas.microsoft.com/office/drawing/2014/main" id="{913CB5EF-E10E-F388-016B-14EA343DC42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719" name="直線コネクタ 14718">
                        <a:extLst>
                          <a:ext uri="{FF2B5EF4-FFF2-40B4-BE49-F238E27FC236}">
                            <a16:creationId xmlns:a16="http://schemas.microsoft.com/office/drawing/2014/main" id="{C49DAB9A-1871-234B-F04E-BC601EAACF0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4" name="直線コネクタ 1343">
                        <a:extLst>
                          <a:ext uri="{FF2B5EF4-FFF2-40B4-BE49-F238E27FC236}">
                            <a16:creationId xmlns:a16="http://schemas.microsoft.com/office/drawing/2014/main" id="{93E9F323-829C-88C8-A675-F3FB8FDF21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5" name="直線コネクタ 1344">
                        <a:extLst>
                          <a:ext uri="{FF2B5EF4-FFF2-40B4-BE49-F238E27FC236}">
                            <a16:creationId xmlns:a16="http://schemas.microsoft.com/office/drawing/2014/main" id="{B203921A-A6FD-7988-20F6-6FA4BDC5005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46" name="直線コネクタ 1345">
                        <a:extLst>
                          <a:ext uri="{FF2B5EF4-FFF2-40B4-BE49-F238E27FC236}">
                            <a16:creationId xmlns:a16="http://schemas.microsoft.com/office/drawing/2014/main" id="{A03E0C50-6388-8834-3373-96B7DFBB3E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485" name="グループ化 14484">
                      <a:extLst>
                        <a:ext uri="{FF2B5EF4-FFF2-40B4-BE49-F238E27FC236}">
                          <a16:creationId xmlns:a16="http://schemas.microsoft.com/office/drawing/2014/main" id="{D5BA6C3B-DDC3-0E4B-8216-2024D03F88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86" name="直線コネクタ 14485">
                        <a:extLst>
                          <a:ext uri="{FF2B5EF4-FFF2-40B4-BE49-F238E27FC236}">
                            <a16:creationId xmlns:a16="http://schemas.microsoft.com/office/drawing/2014/main" id="{AEFB0ACF-DF90-2D87-22EE-ADA61B7355F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7" name="直線コネクタ 14486">
                        <a:extLst>
                          <a:ext uri="{FF2B5EF4-FFF2-40B4-BE49-F238E27FC236}">
                            <a16:creationId xmlns:a16="http://schemas.microsoft.com/office/drawing/2014/main" id="{10D2302D-0428-6670-F8C7-045B2C1EE63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8" name="直線コネクタ 14487">
                        <a:extLst>
                          <a:ext uri="{FF2B5EF4-FFF2-40B4-BE49-F238E27FC236}">
                            <a16:creationId xmlns:a16="http://schemas.microsoft.com/office/drawing/2014/main" id="{DCAC0067-31B4-8873-B24A-73C3B06E747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9" name="直線コネクタ 14488">
                        <a:extLst>
                          <a:ext uri="{FF2B5EF4-FFF2-40B4-BE49-F238E27FC236}">
                            <a16:creationId xmlns:a16="http://schemas.microsoft.com/office/drawing/2014/main" id="{25E8E4C1-E65F-A612-445D-AE6DA08857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0" name="直線コネクタ 14489">
                        <a:extLst>
                          <a:ext uri="{FF2B5EF4-FFF2-40B4-BE49-F238E27FC236}">
                            <a16:creationId xmlns:a16="http://schemas.microsoft.com/office/drawing/2014/main" id="{05FEB956-5C87-914F-BAE2-2DF66521150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1" name="直線コネクタ 14490">
                        <a:extLst>
                          <a:ext uri="{FF2B5EF4-FFF2-40B4-BE49-F238E27FC236}">
                            <a16:creationId xmlns:a16="http://schemas.microsoft.com/office/drawing/2014/main" id="{7BDBD998-1EE8-7732-F3F0-049FFC479D9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2" name="直線コネクタ 14491">
                        <a:extLst>
                          <a:ext uri="{FF2B5EF4-FFF2-40B4-BE49-F238E27FC236}">
                            <a16:creationId xmlns:a16="http://schemas.microsoft.com/office/drawing/2014/main" id="{F7F79010-7F64-CAAD-D75D-9796EC2CD83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3" name="直線コネクタ 14492">
                        <a:extLst>
                          <a:ext uri="{FF2B5EF4-FFF2-40B4-BE49-F238E27FC236}">
                            <a16:creationId xmlns:a16="http://schemas.microsoft.com/office/drawing/2014/main" id="{2D5125E8-C82F-5DC1-B1D8-0312911B6D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4" name="直線コネクタ 14493">
                        <a:extLst>
                          <a:ext uri="{FF2B5EF4-FFF2-40B4-BE49-F238E27FC236}">
                            <a16:creationId xmlns:a16="http://schemas.microsoft.com/office/drawing/2014/main" id="{98815E3F-3C72-145D-7804-CA70CD54BDC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5" name="直線コネクタ 14494">
                        <a:extLst>
                          <a:ext uri="{FF2B5EF4-FFF2-40B4-BE49-F238E27FC236}">
                            <a16:creationId xmlns:a16="http://schemas.microsoft.com/office/drawing/2014/main" id="{BA3A1787-F31B-90AE-C8FC-6B05AF30CC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6" name="直線コネクタ 14495">
                        <a:extLst>
                          <a:ext uri="{FF2B5EF4-FFF2-40B4-BE49-F238E27FC236}">
                            <a16:creationId xmlns:a16="http://schemas.microsoft.com/office/drawing/2014/main" id="{49CF412C-3F5A-73F4-DE51-05140D1064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7" name="直線コネクタ 14496">
                        <a:extLst>
                          <a:ext uri="{FF2B5EF4-FFF2-40B4-BE49-F238E27FC236}">
                            <a16:creationId xmlns:a16="http://schemas.microsoft.com/office/drawing/2014/main" id="{EE6AA447-7808-9562-5BAE-BF1432FB9DC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8" name="直線コネクタ 14497">
                        <a:extLst>
                          <a:ext uri="{FF2B5EF4-FFF2-40B4-BE49-F238E27FC236}">
                            <a16:creationId xmlns:a16="http://schemas.microsoft.com/office/drawing/2014/main" id="{1ECE7EBF-49F3-49F9-A7CB-C5EDD34EC6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99" name="直線コネクタ 14498">
                        <a:extLst>
                          <a:ext uri="{FF2B5EF4-FFF2-40B4-BE49-F238E27FC236}">
                            <a16:creationId xmlns:a16="http://schemas.microsoft.com/office/drawing/2014/main" id="{E8A85B58-7205-3D69-E68D-4135B43A33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0" name="直線コネクタ 14499">
                        <a:extLst>
                          <a:ext uri="{FF2B5EF4-FFF2-40B4-BE49-F238E27FC236}">
                            <a16:creationId xmlns:a16="http://schemas.microsoft.com/office/drawing/2014/main" id="{8EB1F3F9-C14A-AF71-CC42-C3258DFA1D6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1" name="直線コネクタ 14500">
                        <a:extLst>
                          <a:ext uri="{FF2B5EF4-FFF2-40B4-BE49-F238E27FC236}">
                            <a16:creationId xmlns:a16="http://schemas.microsoft.com/office/drawing/2014/main" id="{6AB34A00-BF1D-0E16-4625-E3AFFB47D52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2" name="グループ化 41">
                    <a:extLst>
                      <a:ext uri="{FF2B5EF4-FFF2-40B4-BE49-F238E27FC236}">
                        <a16:creationId xmlns:a16="http://schemas.microsoft.com/office/drawing/2014/main" id="{3EA5C2A5-C74F-408E-1237-40DB153786EB}"/>
                      </a:ext>
                    </a:extLst>
                  </p:cNvPr>
                  <p:cNvGrpSpPr/>
                  <p:nvPr/>
                </p:nvGrpSpPr>
                <p:grpSpPr>
                  <a:xfrm>
                    <a:off x="2606049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906" name="グループ化 9905">
                      <a:extLst>
                        <a:ext uri="{FF2B5EF4-FFF2-40B4-BE49-F238E27FC236}">
                          <a16:creationId xmlns:a16="http://schemas.microsoft.com/office/drawing/2014/main" id="{2EB15DA9-7195-E119-524C-25E4BFACFB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14468" name="直線コネクタ 14467">
                        <a:extLst>
                          <a:ext uri="{FF2B5EF4-FFF2-40B4-BE49-F238E27FC236}">
                            <a16:creationId xmlns:a16="http://schemas.microsoft.com/office/drawing/2014/main" id="{259FD896-C5E2-EC2A-F3FF-A5E07720DA7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9" name="直線コネクタ 14468">
                        <a:extLst>
                          <a:ext uri="{FF2B5EF4-FFF2-40B4-BE49-F238E27FC236}">
                            <a16:creationId xmlns:a16="http://schemas.microsoft.com/office/drawing/2014/main" id="{1CACC853-20F3-3E97-0106-3199EAAA15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0" name="直線コネクタ 14469">
                        <a:extLst>
                          <a:ext uri="{FF2B5EF4-FFF2-40B4-BE49-F238E27FC236}">
                            <a16:creationId xmlns:a16="http://schemas.microsoft.com/office/drawing/2014/main" id="{019A8BF5-2024-0837-3924-F14661F2566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1" name="直線コネクタ 14470">
                        <a:extLst>
                          <a:ext uri="{FF2B5EF4-FFF2-40B4-BE49-F238E27FC236}">
                            <a16:creationId xmlns:a16="http://schemas.microsoft.com/office/drawing/2014/main" id="{755B67EE-8C5D-01D1-077F-72DD6491347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2" name="直線コネクタ 14471">
                        <a:extLst>
                          <a:ext uri="{FF2B5EF4-FFF2-40B4-BE49-F238E27FC236}">
                            <a16:creationId xmlns:a16="http://schemas.microsoft.com/office/drawing/2014/main" id="{EE3A21F3-7C85-4BBD-C07C-654FA859807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3" name="直線コネクタ 14472">
                        <a:extLst>
                          <a:ext uri="{FF2B5EF4-FFF2-40B4-BE49-F238E27FC236}">
                            <a16:creationId xmlns:a16="http://schemas.microsoft.com/office/drawing/2014/main" id="{DC773713-638E-0C95-A413-C656F51B04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4" name="直線コネクタ 14473">
                        <a:extLst>
                          <a:ext uri="{FF2B5EF4-FFF2-40B4-BE49-F238E27FC236}">
                            <a16:creationId xmlns:a16="http://schemas.microsoft.com/office/drawing/2014/main" id="{0BA644FF-A686-0ABB-32E2-8EDA03B44BB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5" name="直線コネクタ 14474">
                        <a:extLst>
                          <a:ext uri="{FF2B5EF4-FFF2-40B4-BE49-F238E27FC236}">
                            <a16:creationId xmlns:a16="http://schemas.microsoft.com/office/drawing/2014/main" id="{0F2B8E88-B45C-18C2-5EB7-328C4F793B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6" name="直線コネクタ 14475">
                        <a:extLst>
                          <a:ext uri="{FF2B5EF4-FFF2-40B4-BE49-F238E27FC236}">
                            <a16:creationId xmlns:a16="http://schemas.microsoft.com/office/drawing/2014/main" id="{C4EB0E88-D664-2D20-BEBA-04C2DC656D9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7" name="直線コネクタ 14476">
                        <a:extLst>
                          <a:ext uri="{FF2B5EF4-FFF2-40B4-BE49-F238E27FC236}">
                            <a16:creationId xmlns:a16="http://schemas.microsoft.com/office/drawing/2014/main" id="{68EA0D35-7E83-6328-9B7F-F346DCE9F2F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8" name="直線コネクタ 14477">
                        <a:extLst>
                          <a:ext uri="{FF2B5EF4-FFF2-40B4-BE49-F238E27FC236}">
                            <a16:creationId xmlns:a16="http://schemas.microsoft.com/office/drawing/2014/main" id="{193E066E-77C7-3D91-83E9-C1BF30DFFEB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79" name="直線コネクタ 14478">
                        <a:extLst>
                          <a:ext uri="{FF2B5EF4-FFF2-40B4-BE49-F238E27FC236}">
                            <a16:creationId xmlns:a16="http://schemas.microsoft.com/office/drawing/2014/main" id="{6A41DB62-9018-A734-5E34-D27E6B4927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0" name="直線コネクタ 14479">
                        <a:extLst>
                          <a:ext uri="{FF2B5EF4-FFF2-40B4-BE49-F238E27FC236}">
                            <a16:creationId xmlns:a16="http://schemas.microsoft.com/office/drawing/2014/main" id="{49B72E11-ECFC-2B91-032F-2E1BE2286B8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1" name="直線コネクタ 14480">
                        <a:extLst>
                          <a:ext uri="{FF2B5EF4-FFF2-40B4-BE49-F238E27FC236}">
                            <a16:creationId xmlns:a16="http://schemas.microsoft.com/office/drawing/2014/main" id="{0DB97C3A-4B96-D751-2274-9EA2D21E42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2" name="直線コネクタ 14481">
                        <a:extLst>
                          <a:ext uri="{FF2B5EF4-FFF2-40B4-BE49-F238E27FC236}">
                            <a16:creationId xmlns:a16="http://schemas.microsoft.com/office/drawing/2014/main" id="{00D5CAD8-98C7-D003-40BE-F8E0D243158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3" name="直線コネクタ 14482">
                        <a:extLst>
                          <a:ext uri="{FF2B5EF4-FFF2-40B4-BE49-F238E27FC236}">
                            <a16:creationId xmlns:a16="http://schemas.microsoft.com/office/drawing/2014/main" id="{8CA8C06E-AFE2-235C-46D0-46D7959A10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907" name="グループ化 9906">
                      <a:extLst>
                        <a:ext uri="{FF2B5EF4-FFF2-40B4-BE49-F238E27FC236}">
                          <a16:creationId xmlns:a16="http://schemas.microsoft.com/office/drawing/2014/main" id="{42B832B6-A4F9-9F6D-C331-D360FE4BD1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908" name="直線コネクタ 9907">
                        <a:extLst>
                          <a:ext uri="{FF2B5EF4-FFF2-40B4-BE49-F238E27FC236}">
                            <a16:creationId xmlns:a16="http://schemas.microsoft.com/office/drawing/2014/main" id="{D404235E-DD23-1FCC-2C2A-0BEA5A21B0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9" name="直線コネクタ 9908">
                        <a:extLst>
                          <a:ext uri="{FF2B5EF4-FFF2-40B4-BE49-F238E27FC236}">
                            <a16:creationId xmlns:a16="http://schemas.microsoft.com/office/drawing/2014/main" id="{62877464-E7BC-248A-352F-F7A6A84665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0" name="直線コネクタ 9909">
                        <a:extLst>
                          <a:ext uri="{FF2B5EF4-FFF2-40B4-BE49-F238E27FC236}">
                            <a16:creationId xmlns:a16="http://schemas.microsoft.com/office/drawing/2014/main" id="{EFE7953F-65F9-6F4E-A39F-5F2C8C499B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1" name="直線コネクタ 9910">
                        <a:extLst>
                          <a:ext uri="{FF2B5EF4-FFF2-40B4-BE49-F238E27FC236}">
                            <a16:creationId xmlns:a16="http://schemas.microsoft.com/office/drawing/2014/main" id="{BFC48378-8AB0-576A-D162-A3F2B5F3CA8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2" name="直線コネクタ 9911">
                        <a:extLst>
                          <a:ext uri="{FF2B5EF4-FFF2-40B4-BE49-F238E27FC236}">
                            <a16:creationId xmlns:a16="http://schemas.microsoft.com/office/drawing/2014/main" id="{0508FB4A-5996-A4D8-4574-47DFBACB4F4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3" name="直線コネクタ 9912">
                        <a:extLst>
                          <a:ext uri="{FF2B5EF4-FFF2-40B4-BE49-F238E27FC236}">
                            <a16:creationId xmlns:a16="http://schemas.microsoft.com/office/drawing/2014/main" id="{97B0CF39-6997-42E5-08DA-3A69A24B86D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4" name="直線コネクタ 9913">
                        <a:extLst>
                          <a:ext uri="{FF2B5EF4-FFF2-40B4-BE49-F238E27FC236}">
                            <a16:creationId xmlns:a16="http://schemas.microsoft.com/office/drawing/2014/main" id="{E33BACDC-E0EF-824E-12E1-048E694C15F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5" name="直線コネクタ 9914">
                        <a:extLst>
                          <a:ext uri="{FF2B5EF4-FFF2-40B4-BE49-F238E27FC236}">
                            <a16:creationId xmlns:a16="http://schemas.microsoft.com/office/drawing/2014/main" id="{7F1FF5E8-5D15-2DE7-0FD9-EF1599045BB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6" name="直線コネクタ 9915">
                        <a:extLst>
                          <a:ext uri="{FF2B5EF4-FFF2-40B4-BE49-F238E27FC236}">
                            <a16:creationId xmlns:a16="http://schemas.microsoft.com/office/drawing/2014/main" id="{4238854B-8405-1166-D9D6-371F0FC8453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7" name="直線コネクタ 9916">
                        <a:extLst>
                          <a:ext uri="{FF2B5EF4-FFF2-40B4-BE49-F238E27FC236}">
                            <a16:creationId xmlns:a16="http://schemas.microsoft.com/office/drawing/2014/main" id="{F1C715FE-2C62-64E5-3943-5ECD44018E6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8" name="直線コネクタ 9917">
                        <a:extLst>
                          <a:ext uri="{FF2B5EF4-FFF2-40B4-BE49-F238E27FC236}">
                            <a16:creationId xmlns:a16="http://schemas.microsoft.com/office/drawing/2014/main" id="{6E945B2D-FBBE-99E5-2BD2-442B6FBE61D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19" name="直線コネクタ 9918">
                        <a:extLst>
                          <a:ext uri="{FF2B5EF4-FFF2-40B4-BE49-F238E27FC236}">
                            <a16:creationId xmlns:a16="http://schemas.microsoft.com/office/drawing/2014/main" id="{B79B0976-E738-3DEB-8941-EB9C695A2D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4" name="直線コネクタ 14463">
                        <a:extLst>
                          <a:ext uri="{FF2B5EF4-FFF2-40B4-BE49-F238E27FC236}">
                            <a16:creationId xmlns:a16="http://schemas.microsoft.com/office/drawing/2014/main" id="{CA68A4E5-EF11-C056-9031-A9A7901BCA6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5" name="直線コネクタ 14464">
                        <a:extLst>
                          <a:ext uri="{FF2B5EF4-FFF2-40B4-BE49-F238E27FC236}">
                            <a16:creationId xmlns:a16="http://schemas.microsoft.com/office/drawing/2014/main" id="{18BFD7F7-45D5-9259-2083-4ECFB163D11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6" name="直線コネクタ 14465">
                        <a:extLst>
                          <a:ext uri="{FF2B5EF4-FFF2-40B4-BE49-F238E27FC236}">
                            <a16:creationId xmlns:a16="http://schemas.microsoft.com/office/drawing/2014/main" id="{25BC111F-C344-87BD-8E7B-269852A630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7" name="直線コネクタ 14466">
                        <a:extLst>
                          <a:ext uri="{FF2B5EF4-FFF2-40B4-BE49-F238E27FC236}">
                            <a16:creationId xmlns:a16="http://schemas.microsoft.com/office/drawing/2014/main" id="{7EE8EE9A-7A8F-A4BB-8B3C-84034E18874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3" name="グループ化 42">
                    <a:extLst>
                      <a:ext uri="{FF2B5EF4-FFF2-40B4-BE49-F238E27FC236}">
                        <a16:creationId xmlns:a16="http://schemas.microsoft.com/office/drawing/2014/main" id="{56079113-EEB4-D4B7-6176-8718D7E055C9}"/>
                      </a:ext>
                    </a:extLst>
                  </p:cNvPr>
                  <p:cNvGrpSpPr/>
                  <p:nvPr/>
                </p:nvGrpSpPr>
                <p:grpSpPr>
                  <a:xfrm>
                    <a:off x="2274024" y="3882106"/>
                    <a:ext cx="217654" cy="232411"/>
                    <a:chOff x="1503832" y="3910971"/>
                    <a:chExt cx="406345" cy="433894"/>
                  </a:xfrm>
                </p:grpSpPr>
                <p:grpSp>
                  <p:nvGrpSpPr>
                    <p:cNvPr id="9872" name="グループ化 9871">
                      <a:extLst>
                        <a:ext uri="{FF2B5EF4-FFF2-40B4-BE49-F238E27FC236}">
                          <a16:creationId xmlns:a16="http://schemas.microsoft.com/office/drawing/2014/main" id="{6D6930C9-4C9A-35C4-097F-62BFE8AF70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832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90" name="直線コネクタ 9889">
                        <a:extLst>
                          <a:ext uri="{FF2B5EF4-FFF2-40B4-BE49-F238E27FC236}">
                            <a16:creationId xmlns:a16="http://schemas.microsoft.com/office/drawing/2014/main" id="{B5E74956-6DA1-3ABC-9F9A-3416C8BCEB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1" name="直線コネクタ 9890">
                        <a:extLst>
                          <a:ext uri="{FF2B5EF4-FFF2-40B4-BE49-F238E27FC236}">
                            <a16:creationId xmlns:a16="http://schemas.microsoft.com/office/drawing/2014/main" id="{C6ECB2C6-5EA8-6323-B1C0-80F92C372D9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2" name="直線コネクタ 9891">
                        <a:extLst>
                          <a:ext uri="{FF2B5EF4-FFF2-40B4-BE49-F238E27FC236}">
                            <a16:creationId xmlns:a16="http://schemas.microsoft.com/office/drawing/2014/main" id="{E304E735-F2B9-C86B-B98C-A9144AD73C4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3" name="直線コネクタ 9892">
                        <a:extLst>
                          <a:ext uri="{FF2B5EF4-FFF2-40B4-BE49-F238E27FC236}">
                            <a16:creationId xmlns:a16="http://schemas.microsoft.com/office/drawing/2014/main" id="{D52422EF-E634-8759-B780-0E351286031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4" name="直線コネクタ 9893">
                        <a:extLst>
                          <a:ext uri="{FF2B5EF4-FFF2-40B4-BE49-F238E27FC236}">
                            <a16:creationId xmlns:a16="http://schemas.microsoft.com/office/drawing/2014/main" id="{2A10C7F0-2B23-0461-FD76-37CFADBF507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5" name="直線コネクタ 9894">
                        <a:extLst>
                          <a:ext uri="{FF2B5EF4-FFF2-40B4-BE49-F238E27FC236}">
                            <a16:creationId xmlns:a16="http://schemas.microsoft.com/office/drawing/2014/main" id="{7DB03437-814E-BC90-03BE-8C1E4CF0274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6" name="直線コネクタ 9895">
                        <a:extLst>
                          <a:ext uri="{FF2B5EF4-FFF2-40B4-BE49-F238E27FC236}">
                            <a16:creationId xmlns:a16="http://schemas.microsoft.com/office/drawing/2014/main" id="{8B86472A-8216-4774-CCBB-7A42D2A0E8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7" name="直線コネクタ 9896">
                        <a:extLst>
                          <a:ext uri="{FF2B5EF4-FFF2-40B4-BE49-F238E27FC236}">
                            <a16:creationId xmlns:a16="http://schemas.microsoft.com/office/drawing/2014/main" id="{8B6D933F-61D2-D685-EDD7-2A2A387FB1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8" name="直線コネクタ 9897">
                        <a:extLst>
                          <a:ext uri="{FF2B5EF4-FFF2-40B4-BE49-F238E27FC236}">
                            <a16:creationId xmlns:a16="http://schemas.microsoft.com/office/drawing/2014/main" id="{182DB9E8-C028-31F5-59BA-B61F3395CE8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99" name="直線コネクタ 9898">
                        <a:extLst>
                          <a:ext uri="{FF2B5EF4-FFF2-40B4-BE49-F238E27FC236}">
                            <a16:creationId xmlns:a16="http://schemas.microsoft.com/office/drawing/2014/main" id="{04C1F0A5-7577-E358-9ACC-7F2561A19D7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0" name="直線コネクタ 9899">
                        <a:extLst>
                          <a:ext uri="{FF2B5EF4-FFF2-40B4-BE49-F238E27FC236}">
                            <a16:creationId xmlns:a16="http://schemas.microsoft.com/office/drawing/2014/main" id="{4308B61C-E207-827F-5E33-0CEEC7E8AFA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1" name="直線コネクタ 9900">
                        <a:extLst>
                          <a:ext uri="{FF2B5EF4-FFF2-40B4-BE49-F238E27FC236}">
                            <a16:creationId xmlns:a16="http://schemas.microsoft.com/office/drawing/2014/main" id="{24BC041F-98D1-03BD-A8F0-EB8839FAF1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2" name="直線コネクタ 9901">
                        <a:extLst>
                          <a:ext uri="{FF2B5EF4-FFF2-40B4-BE49-F238E27FC236}">
                            <a16:creationId xmlns:a16="http://schemas.microsoft.com/office/drawing/2014/main" id="{C695B2D7-D8DB-3EB2-74D8-90248751920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3" name="直線コネクタ 9902">
                        <a:extLst>
                          <a:ext uri="{FF2B5EF4-FFF2-40B4-BE49-F238E27FC236}">
                            <a16:creationId xmlns:a16="http://schemas.microsoft.com/office/drawing/2014/main" id="{11FAAB00-9F9D-8A9B-A642-C5D26E9002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4" name="直線コネクタ 9903">
                        <a:extLst>
                          <a:ext uri="{FF2B5EF4-FFF2-40B4-BE49-F238E27FC236}">
                            <a16:creationId xmlns:a16="http://schemas.microsoft.com/office/drawing/2014/main" id="{1F4B001F-78DF-3E19-DCA9-B91F40BE4B0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905" name="直線コネクタ 9904">
                        <a:extLst>
                          <a:ext uri="{FF2B5EF4-FFF2-40B4-BE49-F238E27FC236}">
                            <a16:creationId xmlns:a16="http://schemas.microsoft.com/office/drawing/2014/main" id="{14033143-AE94-F457-7078-D2AF3674CCF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9873" name="グループ化 9872">
                      <a:extLst>
                        <a:ext uri="{FF2B5EF4-FFF2-40B4-BE49-F238E27FC236}">
                          <a16:creationId xmlns:a16="http://schemas.microsoft.com/office/drawing/2014/main" id="{AD5A6EA2-784F-1DC9-9164-FE82841732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3937" y="3910971"/>
                      <a:ext cx="106240" cy="433894"/>
                      <a:chOff x="1089484" y="3400334"/>
                      <a:chExt cx="106240" cy="377702"/>
                    </a:xfrm>
                  </p:grpSpPr>
                  <p:cxnSp>
                    <p:nvCxnSpPr>
                      <p:cNvPr id="9874" name="直線コネクタ 9873">
                        <a:extLst>
                          <a:ext uri="{FF2B5EF4-FFF2-40B4-BE49-F238E27FC236}">
                            <a16:creationId xmlns:a16="http://schemas.microsoft.com/office/drawing/2014/main" id="{98652497-A631-BFB3-C2C9-C11F3222BCE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00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5" name="直線コネクタ 9874">
                        <a:extLst>
                          <a:ext uri="{FF2B5EF4-FFF2-40B4-BE49-F238E27FC236}">
                            <a16:creationId xmlns:a16="http://schemas.microsoft.com/office/drawing/2014/main" id="{C4284F50-4759-70A3-3560-EED37408B14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22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6" name="直線コネクタ 9875">
                        <a:extLst>
                          <a:ext uri="{FF2B5EF4-FFF2-40B4-BE49-F238E27FC236}">
                            <a16:creationId xmlns:a16="http://schemas.microsoft.com/office/drawing/2014/main" id="{C0CF01A7-AE30-1EA9-10A5-A708BF920BE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51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7" name="直線コネクタ 9876">
                        <a:extLst>
                          <a:ext uri="{FF2B5EF4-FFF2-40B4-BE49-F238E27FC236}">
                            <a16:creationId xmlns:a16="http://schemas.microsoft.com/office/drawing/2014/main" id="{6F0B70E4-082B-4D28-8DC5-DF4DBD21263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473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8" name="直線コネクタ 9877">
                        <a:extLst>
                          <a:ext uri="{FF2B5EF4-FFF2-40B4-BE49-F238E27FC236}">
                            <a16:creationId xmlns:a16="http://schemas.microsoft.com/office/drawing/2014/main" id="{1F16967C-6122-9FB1-4B6C-D113362468D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01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79" name="直線コネクタ 9878">
                        <a:extLst>
                          <a:ext uri="{FF2B5EF4-FFF2-40B4-BE49-F238E27FC236}">
                            <a16:creationId xmlns:a16="http://schemas.microsoft.com/office/drawing/2014/main" id="{29C4FC2E-FBCE-0ABF-0740-2A642C917BE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24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0" name="直線コネクタ 9879">
                        <a:extLst>
                          <a:ext uri="{FF2B5EF4-FFF2-40B4-BE49-F238E27FC236}">
                            <a16:creationId xmlns:a16="http://schemas.microsoft.com/office/drawing/2014/main" id="{A793F011-E09B-1920-6D47-DA177492326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527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1" name="直線コネクタ 9880">
                        <a:extLst>
                          <a:ext uri="{FF2B5EF4-FFF2-40B4-BE49-F238E27FC236}">
                            <a16:creationId xmlns:a16="http://schemas.microsoft.com/office/drawing/2014/main" id="{BBDBC7F7-C0AE-05DC-13F7-8AE9DC7EE86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5748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2" name="直線コネクタ 9881">
                        <a:extLst>
                          <a:ext uri="{FF2B5EF4-FFF2-40B4-BE49-F238E27FC236}">
                            <a16:creationId xmlns:a16="http://schemas.microsoft.com/office/drawing/2014/main" id="{5AD2DE2D-68F5-BA80-6E04-36DC196ABA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035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3" name="直線コネクタ 9882">
                        <a:extLst>
                          <a:ext uri="{FF2B5EF4-FFF2-40B4-BE49-F238E27FC236}">
                            <a16:creationId xmlns:a16="http://schemas.microsoft.com/office/drawing/2014/main" id="{60B28927-64DA-9B03-D8F1-7C838A0C1BB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256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4" name="直線コネクタ 9883">
                        <a:extLst>
                          <a:ext uri="{FF2B5EF4-FFF2-40B4-BE49-F238E27FC236}">
                            <a16:creationId xmlns:a16="http://schemas.microsoft.com/office/drawing/2014/main" id="{C7CC0AA6-48FD-C13D-11E3-34E66A1C69E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543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5" name="直線コネクタ 9884">
                        <a:extLst>
                          <a:ext uri="{FF2B5EF4-FFF2-40B4-BE49-F238E27FC236}">
                            <a16:creationId xmlns:a16="http://schemas.microsoft.com/office/drawing/2014/main" id="{EE065B29-C4FF-B812-A50A-47F84334D9E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6764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6" name="直線コネクタ 9885">
                        <a:extLst>
                          <a:ext uri="{FF2B5EF4-FFF2-40B4-BE49-F238E27FC236}">
                            <a16:creationId xmlns:a16="http://schemas.microsoft.com/office/drawing/2014/main" id="{D16DE656-CA4A-F65B-C308-0ACE76887F0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051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7" name="直線コネクタ 9886">
                        <a:extLst>
                          <a:ext uri="{FF2B5EF4-FFF2-40B4-BE49-F238E27FC236}">
                            <a16:creationId xmlns:a16="http://schemas.microsoft.com/office/drawing/2014/main" id="{0DF312A6-72B3-A7A6-76B9-AFA18F21FA2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272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8" name="直線コネクタ 9887">
                        <a:extLst>
                          <a:ext uri="{FF2B5EF4-FFF2-40B4-BE49-F238E27FC236}">
                            <a16:creationId xmlns:a16="http://schemas.microsoft.com/office/drawing/2014/main" id="{6E87FBB7-005C-BCB9-AD74-819B1BE08D9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55934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9889" name="直線コネクタ 9888">
                        <a:extLst>
                          <a:ext uri="{FF2B5EF4-FFF2-40B4-BE49-F238E27FC236}">
                            <a16:creationId xmlns:a16="http://schemas.microsoft.com/office/drawing/2014/main" id="{14730A35-2FE3-8905-F1D5-54ACEF6F742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>
                        <a:off x="1089484" y="3778036"/>
                        <a:ext cx="106240" cy="0"/>
                      </a:xfrm>
                      <a:prstGeom prst="line">
                        <a:avLst/>
                      </a:prstGeom>
                      <a:ln w="3175"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44" name="グループ化 43">
                    <a:extLst>
                      <a:ext uri="{FF2B5EF4-FFF2-40B4-BE49-F238E27FC236}">
                        <a16:creationId xmlns:a16="http://schemas.microsoft.com/office/drawing/2014/main" id="{A5A5B89D-DA0C-2E08-0D14-250E991C9EAE}"/>
                      </a:ext>
                    </a:extLst>
                  </p:cNvPr>
                  <p:cNvGrpSpPr/>
                  <p:nvPr/>
                </p:nvGrpSpPr>
                <p:grpSpPr>
                  <a:xfrm>
                    <a:off x="2117153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62" name="直線コネクタ 61">
                      <a:extLst>
                        <a:ext uri="{FF2B5EF4-FFF2-40B4-BE49-F238E27FC236}">
                          <a16:creationId xmlns:a16="http://schemas.microsoft.com/office/drawing/2014/main" id="{C4A5D770-E9E4-087C-52A8-0B0E9CB5AC5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直線コネクタ 62">
                      <a:extLst>
                        <a:ext uri="{FF2B5EF4-FFF2-40B4-BE49-F238E27FC236}">
                          <a16:creationId xmlns:a16="http://schemas.microsoft.com/office/drawing/2014/main" id="{BA75BBB6-5D69-55A0-9CD8-48DFA4E952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8" name="直線コネクタ 9857">
                      <a:extLst>
                        <a:ext uri="{FF2B5EF4-FFF2-40B4-BE49-F238E27FC236}">
                          <a16:creationId xmlns:a16="http://schemas.microsoft.com/office/drawing/2014/main" id="{141BD2D1-12EC-67F4-C89E-D0D46D1536E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9" name="直線コネクタ 9858">
                      <a:extLst>
                        <a:ext uri="{FF2B5EF4-FFF2-40B4-BE49-F238E27FC236}">
                          <a16:creationId xmlns:a16="http://schemas.microsoft.com/office/drawing/2014/main" id="{52E1FBAD-4A5C-15FF-C289-7D0945D31F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0" name="直線コネクタ 9859">
                      <a:extLst>
                        <a:ext uri="{FF2B5EF4-FFF2-40B4-BE49-F238E27FC236}">
                          <a16:creationId xmlns:a16="http://schemas.microsoft.com/office/drawing/2014/main" id="{8365C691-5D90-A6A2-397E-F8D1ADB1006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1" name="直線コネクタ 9860">
                      <a:extLst>
                        <a:ext uri="{FF2B5EF4-FFF2-40B4-BE49-F238E27FC236}">
                          <a16:creationId xmlns:a16="http://schemas.microsoft.com/office/drawing/2014/main" id="{1481C8CF-75B3-DBE8-FD8D-6BED5867F8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2" name="直線コネクタ 9861">
                      <a:extLst>
                        <a:ext uri="{FF2B5EF4-FFF2-40B4-BE49-F238E27FC236}">
                          <a16:creationId xmlns:a16="http://schemas.microsoft.com/office/drawing/2014/main" id="{D61784A1-F854-CA63-4DF1-58FCE5D6E06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3" name="直線コネクタ 9862">
                      <a:extLst>
                        <a:ext uri="{FF2B5EF4-FFF2-40B4-BE49-F238E27FC236}">
                          <a16:creationId xmlns:a16="http://schemas.microsoft.com/office/drawing/2014/main" id="{9BA74E4F-C021-8AB3-6D50-72E95F5F7E2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4" name="直線コネクタ 9863">
                      <a:extLst>
                        <a:ext uri="{FF2B5EF4-FFF2-40B4-BE49-F238E27FC236}">
                          <a16:creationId xmlns:a16="http://schemas.microsoft.com/office/drawing/2014/main" id="{15FC4365-86EB-CE14-411A-B1B6D86484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5" name="直線コネクタ 9864">
                      <a:extLst>
                        <a:ext uri="{FF2B5EF4-FFF2-40B4-BE49-F238E27FC236}">
                          <a16:creationId xmlns:a16="http://schemas.microsoft.com/office/drawing/2014/main" id="{22C750C4-F495-BE31-4532-7AA235D3951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6" name="直線コネクタ 9865">
                      <a:extLst>
                        <a:ext uri="{FF2B5EF4-FFF2-40B4-BE49-F238E27FC236}">
                          <a16:creationId xmlns:a16="http://schemas.microsoft.com/office/drawing/2014/main" id="{95A15100-DFA9-5DA4-2D3F-85A7E46783D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7" name="直線コネクタ 9866">
                      <a:extLst>
                        <a:ext uri="{FF2B5EF4-FFF2-40B4-BE49-F238E27FC236}">
                          <a16:creationId xmlns:a16="http://schemas.microsoft.com/office/drawing/2014/main" id="{8B000F46-2086-99F5-6BA4-1B16486F7CF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8" name="直線コネクタ 9867">
                      <a:extLst>
                        <a:ext uri="{FF2B5EF4-FFF2-40B4-BE49-F238E27FC236}">
                          <a16:creationId xmlns:a16="http://schemas.microsoft.com/office/drawing/2014/main" id="{D84C8E7C-A0A4-33E0-5083-FCFC40BF0A5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69" name="直線コネクタ 9868">
                      <a:extLst>
                        <a:ext uri="{FF2B5EF4-FFF2-40B4-BE49-F238E27FC236}">
                          <a16:creationId xmlns:a16="http://schemas.microsoft.com/office/drawing/2014/main" id="{3389887D-A857-754B-F8DC-77CA7D69D51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0" name="直線コネクタ 9869">
                      <a:extLst>
                        <a:ext uri="{FF2B5EF4-FFF2-40B4-BE49-F238E27FC236}">
                          <a16:creationId xmlns:a16="http://schemas.microsoft.com/office/drawing/2014/main" id="{E94A7ABF-F54F-E1FB-2CAF-D2B6B3D19B3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1" name="直線コネクタ 9870">
                      <a:extLst>
                        <a:ext uri="{FF2B5EF4-FFF2-40B4-BE49-F238E27FC236}">
                          <a16:creationId xmlns:a16="http://schemas.microsoft.com/office/drawing/2014/main" id="{B893A2E5-6378-960F-D793-7A961284F1E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5" name="グループ化 44">
                    <a:extLst>
                      <a:ext uri="{FF2B5EF4-FFF2-40B4-BE49-F238E27FC236}">
                        <a16:creationId xmlns:a16="http://schemas.microsoft.com/office/drawing/2014/main" id="{13B5644B-91FD-8359-EA2C-7F7734CD2DD5}"/>
                      </a:ext>
                    </a:extLst>
                  </p:cNvPr>
                  <p:cNvGrpSpPr/>
                  <p:nvPr/>
                </p:nvGrpSpPr>
                <p:grpSpPr>
                  <a:xfrm>
                    <a:off x="3264419" y="3882106"/>
                    <a:ext cx="56906" cy="232411"/>
                    <a:chOff x="1089484" y="3400334"/>
                    <a:chExt cx="106240" cy="377702"/>
                  </a:xfrm>
                </p:grpSpPr>
                <p:cxnSp>
                  <p:nvCxnSpPr>
                    <p:cNvPr id="46" name="直線コネクタ 45">
                      <a:extLst>
                        <a:ext uri="{FF2B5EF4-FFF2-40B4-BE49-F238E27FC236}">
                          <a16:creationId xmlns:a16="http://schemas.microsoft.com/office/drawing/2014/main" id="{6306D77B-FEB0-27C9-8E92-144724CDB1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00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直線コネクタ 46">
                      <a:extLst>
                        <a:ext uri="{FF2B5EF4-FFF2-40B4-BE49-F238E27FC236}">
                          <a16:creationId xmlns:a16="http://schemas.microsoft.com/office/drawing/2014/main" id="{0803D289-1F90-7856-DD59-71C1232B10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22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直線コネクタ 47">
                      <a:extLst>
                        <a:ext uri="{FF2B5EF4-FFF2-40B4-BE49-F238E27FC236}">
                          <a16:creationId xmlns:a16="http://schemas.microsoft.com/office/drawing/2014/main" id="{F051E656-E885-581F-990D-101FA47F95A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51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直線コネクタ 48">
                      <a:extLst>
                        <a:ext uri="{FF2B5EF4-FFF2-40B4-BE49-F238E27FC236}">
                          <a16:creationId xmlns:a16="http://schemas.microsoft.com/office/drawing/2014/main" id="{3BCE93F3-A125-156A-2E96-52BAD1AD2B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473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直線コネクタ 49">
                      <a:extLst>
                        <a:ext uri="{FF2B5EF4-FFF2-40B4-BE49-F238E27FC236}">
                          <a16:creationId xmlns:a16="http://schemas.microsoft.com/office/drawing/2014/main" id="{2AF76739-6CF3-E920-5760-B5CEA243B4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01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直線コネクタ 50">
                      <a:extLst>
                        <a:ext uri="{FF2B5EF4-FFF2-40B4-BE49-F238E27FC236}">
                          <a16:creationId xmlns:a16="http://schemas.microsoft.com/office/drawing/2014/main" id="{D5FE5CDB-E3DF-DC97-02B5-EB974F95D4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24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直線コネクタ 51">
                      <a:extLst>
                        <a:ext uri="{FF2B5EF4-FFF2-40B4-BE49-F238E27FC236}">
                          <a16:creationId xmlns:a16="http://schemas.microsoft.com/office/drawing/2014/main" id="{7AF73A82-8FE2-111B-D49F-39D947BB008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527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直線コネクタ 52">
                      <a:extLst>
                        <a:ext uri="{FF2B5EF4-FFF2-40B4-BE49-F238E27FC236}">
                          <a16:creationId xmlns:a16="http://schemas.microsoft.com/office/drawing/2014/main" id="{31DF0AC8-832A-A6CE-7250-81A1AD1AF71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5748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直線コネクタ 53">
                      <a:extLst>
                        <a:ext uri="{FF2B5EF4-FFF2-40B4-BE49-F238E27FC236}">
                          <a16:creationId xmlns:a16="http://schemas.microsoft.com/office/drawing/2014/main" id="{BB7AAD00-73E6-ECEF-1217-D719078AB8B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035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直線コネクタ 54">
                      <a:extLst>
                        <a:ext uri="{FF2B5EF4-FFF2-40B4-BE49-F238E27FC236}">
                          <a16:creationId xmlns:a16="http://schemas.microsoft.com/office/drawing/2014/main" id="{F207BE20-8072-918E-F5E8-AB687CE72E3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256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直線コネクタ 55">
                      <a:extLst>
                        <a:ext uri="{FF2B5EF4-FFF2-40B4-BE49-F238E27FC236}">
                          <a16:creationId xmlns:a16="http://schemas.microsoft.com/office/drawing/2014/main" id="{44C1DE1C-942D-A72C-7630-38D06709B3E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543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直線コネクタ 56">
                      <a:extLst>
                        <a:ext uri="{FF2B5EF4-FFF2-40B4-BE49-F238E27FC236}">
                          <a16:creationId xmlns:a16="http://schemas.microsoft.com/office/drawing/2014/main" id="{734246D2-1DAA-7FF8-16DD-9BB13B3208C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6764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直線コネクタ 57">
                      <a:extLst>
                        <a:ext uri="{FF2B5EF4-FFF2-40B4-BE49-F238E27FC236}">
                          <a16:creationId xmlns:a16="http://schemas.microsoft.com/office/drawing/2014/main" id="{1242F227-66D1-116A-43BC-9DF86895BF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051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直線コネクタ 58">
                      <a:extLst>
                        <a:ext uri="{FF2B5EF4-FFF2-40B4-BE49-F238E27FC236}">
                          <a16:creationId xmlns:a16="http://schemas.microsoft.com/office/drawing/2014/main" id="{AB4EB72B-E45E-5A6D-D4F8-8CC24FA1DC6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272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直線コネクタ 59">
                      <a:extLst>
                        <a:ext uri="{FF2B5EF4-FFF2-40B4-BE49-F238E27FC236}">
                          <a16:creationId xmlns:a16="http://schemas.microsoft.com/office/drawing/2014/main" id="{F1F9A2E1-E2A6-C418-94BB-91468B00876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55934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直線コネクタ 60">
                      <a:extLst>
                        <a:ext uri="{FF2B5EF4-FFF2-40B4-BE49-F238E27FC236}">
                          <a16:creationId xmlns:a16="http://schemas.microsoft.com/office/drawing/2014/main" id="{D7C6B357-1ADA-E759-14BC-7FAE3C561C2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089484" y="3778036"/>
                      <a:ext cx="106240" cy="0"/>
                    </a:xfrm>
                    <a:prstGeom prst="line">
                      <a:avLst/>
                    </a:prstGeom>
                    <a:ln w="3175"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2" name="グループ化 11">
                  <a:extLst>
                    <a:ext uri="{FF2B5EF4-FFF2-40B4-BE49-F238E27FC236}">
                      <a16:creationId xmlns:a16="http://schemas.microsoft.com/office/drawing/2014/main" id="{224E3C02-CAC1-4939-4229-ECE2518DF1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75059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34" name="直線コネクタ 33">
                    <a:extLst>
                      <a:ext uri="{FF2B5EF4-FFF2-40B4-BE49-F238E27FC236}">
                        <a16:creationId xmlns:a16="http://schemas.microsoft.com/office/drawing/2014/main" id="{2A2C417F-984C-E73E-BF94-2A26A8BD71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直線コネクタ 34">
                    <a:extLst>
                      <a:ext uri="{FF2B5EF4-FFF2-40B4-BE49-F238E27FC236}">
                        <a16:creationId xmlns:a16="http://schemas.microsoft.com/office/drawing/2014/main" id="{744F776C-3D24-5418-262E-78400659A8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直線コネクタ 35">
                    <a:extLst>
                      <a:ext uri="{FF2B5EF4-FFF2-40B4-BE49-F238E27FC236}">
                        <a16:creationId xmlns:a16="http://schemas.microsoft.com/office/drawing/2014/main" id="{7356EE26-FAD8-C1A3-2F65-5DC521A828B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直線コネクタ 36">
                    <a:extLst>
                      <a:ext uri="{FF2B5EF4-FFF2-40B4-BE49-F238E27FC236}">
                        <a16:creationId xmlns:a16="http://schemas.microsoft.com/office/drawing/2014/main" id="{35453852-6A70-DE9C-EF48-FE70932AFE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直線コネクタ 37">
                    <a:extLst>
                      <a:ext uri="{FF2B5EF4-FFF2-40B4-BE49-F238E27FC236}">
                        <a16:creationId xmlns:a16="http://schemas.microsoft.com/office/drawing/2014/main" id="{D322B32A-1B6D-ECEF-775B-B00907472E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直線コネクタ 38">
                    <a:extLst>
                      <a:ext uri="{FF2B5EF4-FFF2-40B4-BE49-F238E27FC236}">
                        <a16:creationId xmlns:a16="http://schemas.microsoft.com/office/drawing/2014/main" id="{F22E32EF-4128-13C2-BC0F-F251F6B2DF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" name="グループ化 12">
                  <a:extLst>
                    <a:ext uri="{FF2B5EF4-FFF2-40B4-BE49-F238E27FC236}">
                      <a16:creationId xmlns:a16="http://schemas.microsoft.com/office/drawing/2014/main" id="{AC9D433B-40C9-F82F-6224-DCC0DB558F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088383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8" name="直線コネクタ 27">
                    <a:extLst>
                      <a:ext uri="{FF2B5EF4-FFF2-40B4-BE49-F238E27FC236}">
                        <a16:creationId xmlns:a16="http://schemas.microsoft.com/office/drawing/2014/main" id="{7792789B-D658-9E9D-111D-4D1B91828C5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直線コネクタ 28">
                    <a:extLst>
                      <a:ext uri="{FF2B5EF4-FFF2-40B4-BE49-F238E27FC236}">
                        <a16:creationId xmlns:a16="http://schemas.microsoft.com/office/drawing/2014/main" id="{CCA32368-348E-69A3-CF6F-93B53E409B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直線コネクタ 29">
                    <a:extLst>
                      <a:ext uri="{FF2B5EF4-FFF2-40B4-BE49-F238E27FC236}">
                        <a16:creationId xmlns:a16="http://schemas.microsoft.com/office/drawing/2014/main" id="{B3BC235B-FF2F-F511-BDDA-770F692FB9A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直線コネクタ 30">
                    <a:extLst>
                      <a:ext uri="{FF2B5EF4-FFF2-40B4-BE49-F238E27FC236}">
                        <a16:creationId xmlns:a16="http://schemas.microsoft.com/office/drawing/2014/main" id="{E9E13FB1-EEBB-087B-B1F6-74D49F04D1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直線コネクタ 31">
                    <a:extLst>
                      <a:ext uri="{FF2B5EF4-FFF2-40B4-BE49-F238E27FC236}">
                        <a16:creationId xmlns:a16="http://schemas.microsoft.com/office/drawing/2014/main" id="{EFDB1558-7519-7109-5A26-3DFB4AE2B0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直線コネクタ 32">
                    <a:extLst>
                      <a:ext uri="{FF2B5EF4-FFF2-40B4-BE49-F238E27FC236}">
                        <a16:creationId xmlns:a16="http://schemas.microsoft.com/office/drawing/2014/main" id="{BE2F12B6-4A85-E41F-6427-5033146441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" name="グループ化 13">
                  <a:extLst>
                    <a:ext uri="{FF2B5EF4-FFF2-40B4-BE49-F238E27FC236}">
                      <a16:creationId xmlns:a16="http://schemas.microsoft.com/office/drawing/2014/main" id="{415D785B-50FA-77D3-3C9D-6574C33A26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415868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22" name="直線コネクタ 21">
                    <a:extLst>
                      <a:ext uri="{FF2B5EF4-FFF2-40B4-BE49-F238E27FC236}">
                        <a16:creationId xmlns:a16="http://schemas.microsoft.com/office/drawing/2014/main" id="{D34726BB-DC1A-BD17-602A-F4C02DFC0F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直線コネクタ 22">
                    <a:extLst>
                      <a:ext uri="{FF2B5EF4-FFF2-40B4-BE49-F238E27FC236}">
                        <a16:creationId xmlns:a16="http://schemas.microsoft.com/office/drawing/2014/main" id="{88B7A9D8-5379-E5EC-56B6-A1B12CB7C3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直線コネクタ 23">
                    <a:extLst>
                      <a:ext uri="{FF2B5EF4-FFF2-40B4-BE49-F238E27FC236}">
                        <a16:creationId xmlns:a16="http://schemas.microsoft.com/office/drawing/2014/main" id="{6CAE11EF-5365-F5F1-F735-271BA74281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直線コネクタ 24">
                    <a:extLst>
                      <a:ext uri="{FF2B5EF4-FFF2-40B4-BE49-F238E27FC236}">
                        <a16:creationId xmlns:a16="http://schemas.microsoft.com/office/drawing/2014/main" id="{871AF46C-F6C9-C58C-88C2-BD2124A398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直線コネクタ 25">
                    <a:extLst>
                      <a:ext uri="{FF2B5EF4-FFF2-40B4-BE49-F238E27FC236}">
                        <a16:creationId xmlns:a16="http://schemas.microsoft.com/office/drawing/2014/main" id="{7F487C25-DCBA-7836-7308-EDDE389862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直線コネクタ 26">
                    <a:extLst>
                      <a:ext uri="{FF2B5EF4-FFF2-40B4-BE49-F238E27FC236}">
                        <a16:creationId xmlns:a16="http://schemas.microsoft.com/office/drawing/2014/main" id="{525FE2F3-E299-C0DC-32BA-1BC4C49B51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" name="グループ化 14">
                  <a:extLst>
                    <a:ext uri="{FF2B5EF4-FFF2-40B4-BE49-F238E27FC236}">
                      <a16:creationId xmlns:a16="http://schemas.microsoft.com/office/drawing/2014/main" id="{6A27E301-9CD0-6C0D-EB34-27D9F27AEB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750066" y="4806357"/>
                  <a:ext cx="76117" cy="56906"/>
                  <a:chOff x="1192841" y="5504493"/>
                  <a:chExt cx="142106" cy="106240"/>
                </a:xfrm>
              </p:grpSpPr>
              <p:cxnSp>
                <p:nvCxnSpPr>
                  <p:cNvPr id="16" name="直線コネクタ 15">
                    <a:extLst>
                      <a:ext uri="{FF2B5EF4-FFF2-40B4-BE49-F238E27FC236}">
                        <a16:creationId xmlns:a16="http://schemas.microsoft.com/office/drawing/2014/main" id="{0E357A80-2E48-421E-9719-EB92D3EFBC8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81827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" name="直線コネクタ 16">
                    <a:extLst>
                      <a:ext uri="{FF2B5EF4-FFF2-40B4-BE49-F238E27FC236}">
                        <a16:creationId xmlns:a16="http://schemas.microsoft.com/office/drawing/2014/main" id="{9E200610-EB84-A196-04BE-3E132F8E61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56436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" name="直線コネクタ 17">
                    <a:extLst>
                      <a:ext uri="{FF2B5EF4-FFF2-40B4-BE49-F238E27FC236}">
                        <a16:creationId xmlns:a16="http://schemas.microsoft.com/office/drawing/2014/main" id="{79F59111-F823-179E-2336-C7BC65A4F1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22346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" name="直線コネクタ 18">
                    <a:extLst>
                      <a:ext uri="{FF2B5EF4-FFF2-40B4-BE49-F238E27FC236}">
                        <a16:creationId xmlns:a16="http://schemas.microsoft.com/office/drawing/2014/main" id="{5DA457B2-745D-6F85-C7E9-0AE0BBF1B4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98079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" name="直線コネクタ 19">
                    <a:extLst>
                      <a:ext uri="{FF2B5EF4-FFF2-40B4-BE49-F238E27FC236}">
                        <a16:creationId xmlns:a16="http://schemas.microsoft.com/office/drawing/2014/main" id="{CAFABD45-7CCB-8DE0-541B-BE2B1257BE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6511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直線コネクタ 20">
                    <a:extLst>
                      <a:ext uri="{FF2B5EF4-FFF2-40B4-BE49-F238E27FC236}">
                        <a16:creationId xmlns:a16="http://schemas.microsoft.com/office/drawing/2014/main" id="{39BB9431-A1F2-377F-9559-4D39B36663B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139721" y="5557613"/>
                    <a:ext cx="106240" cy="0"/>
                  </a:xfrm>
                  <a:prstGeom prst="line">
                    <a:avLst/>
                  </a:prstGeom>
                  <a:ln w="3175"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cxnSp>
        <p:nvCxnSpPr>
          <p:cNvPr id="9829" name="直線矢印コネクタ 9828">
            <a:extLst>
              <a:ext uri="{FF2B5EF4-FFF2-40B4-BE49-F238E27FC236}">
                <a16:creationId xmlns:a16="http://schemas.microsoft.com/office/drawing/2014/main" id="{7C4C5D58-4FB1-EA25-4471-C2488A8E27C4}"/>
              </a:ext>
            </a:extLst>
          </p:cNvPr>
          <p:cNvCxnSpPr>
            <a:cxnSpLocks/>
          </p:cNvCxnSpPr>
          <p:nvPr/>
        </p:nvCxnSpPr>
        <p:spPr>
          <a:xfrm>
            <a:off x="2441021" y="2094757"/>
            <a:ext cx="8727493" cy="0"/>
          </a:xfrm>
          <a:prstGeom prst="straightConnector1">
            <a:avLst/>
          </a:prstGeom>
          <a:ln w="15875">
            <a:headEnd type="stealth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92" name="直線矢印コネクタ 1391">
            <a:extLst>
              <a:ext uri="{FF2B5EF4-FFF2-40B4-BE49-F238E27FC236}">
                <a16:creationId xmlns:a16="http://schemas.microsoft.com/office/drawing/2014/main" id="{1BA45A41-8862-50E4-6B91-80F851E7779D}"/>
              </a:ext>
            </a:extLst>
          </p:cNvPr>
          <p:cNvCxnSpPr>
            <a:cxnSpLocks/>
          </p:cNvCxnSpPr>
          <p:nvPr/>
        </p:nvCxnSpPr>
        <p:spPr>
          <a:xfrm>
            <a:off x="918968" y="4158163"/>
            <a:ext cx="5832000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41" name="正方形/長方形 1440">
            <a:extLst>
              <a:ext uri="{FF2B5EF4-FFF2-40B4-BE49-F238E27FC236}">
                <a16:creationId xmlns:a16="http://schemas.microsoft.com/office/drawing/2014/main" id="{2C10A8D3-992D-A396-34D8-550DE4D1F1E5}"/>
              </a:ext>
            </a:extLst>
          </p:cNvPr>
          <p:cNvSpPr/>
          <p:nvPr/>
        </p:nvSpPr>
        <p:spPr>
          <a:xfrm>
            <a:off x="915793" y="5466588"/>
            <a:ext cx="5832000" cy="938300"/>
          </a:xfrm>
          <a:prstGeom prst="rect">
            <a:avLst/>
          </a:prstGeom>
          <a:solidFill>
            <a:srgbClr val="F89302"/>
          </a:solidFill>
          <a:ln w="127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372" name="グループ化 1371">
            <a:extLst>
              <a:ext uri="{FF2B5EF4-FFF2-40B4-BE49-F238E27FC236}">
                <a16:creationId xmlns:a16="http://schemas.microsoft.com/office/drawing/2014/main" id="{030AA6A2-CF92-F1FA-D5CE-57DEBAEE6791}"/>
              </a:ext>
            </a:extLst>
          </p:cNvPr>
          <p:cNvGrpSpPr/>
          <p:nvPr/>
        </p:nvGrpSpPr>
        <p:grpSpPr>
          <a:xfrm>
            <a:off x="1269589" y="4242588"/>
            <a:ext cx="792204" cy="1224000"/>
            <a:chOff x="8033489" y="3866140"/>
            <a:chExt cx="792000" cy="1224000"/>
          </a:xfrm>
        </p:grpSpPr>
        <p:sp>
          <p:nvSpPr>
            <p:cNvPr id="1375" name="正方形/長方形 1374">
              <a:extLst>
                <a:ext uri="{FF2B5EF4-FFF2-40B4-BE49-F238E27FC236}">
                  <a16:creationId xmlns:a16="http://schemas.microsoft.com/office/drawing/2014/main" id="{EC0620AC-4CF6-6A60-ACB3-B7907A4533F6}"/>
                </a:ext>
              </a:extLst>
            </p:cNvPr>
            <p:cNvSpPr>
              <a:spLocks/>
            </p:cNvSpPr>
            <p:nvPr/>
          </p:nvSpPr>
          <p:spPr>
            <a:xfrm>
              <a:off x="8033489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正方形/長方形 1377">
              <a:extLst>
                <a:ext uri="{FF2B5EF4-FFF2-40B4-BE49-F238E27FC236}">
                  <a16:creationId xmlns:a16="http://schemas.microsoft.com/office/drawing/2014/main" id="{1A6F4FE5-696E-A770-2ACE-1DE7582B05B1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22" name="グループ化 1421">
            <a:extLst>
              <a:ext uri="{FF2B5EF4-FFF2-40B4-BE49-F238E27FC236}">
                <a16:creationId xmlns:a16="http://schemas.microsoft.com/office/drawing/2014/main" id="{07A3BC79-6F51-9CDF-EA3D-A03A00C13990}"/>
              </a:ext>
            </a:extLst>
          </p:cNvPr>
          <p:cNvGrpSpPr/>
          <p:nvPr/>
        </p:nvGrpSpPr>
        <p:grpSpPr>
          <a:xfrm>
            <a:off x="2705941" y="4242588"/>
            <a:ext cx="792204" cy="1224000"/>
            <a:chOff x="8033486" y="3866140"/>
            <a:chExt cx="792000" cy="1224000"/>
          </a:xfrm>
        </p:grpSpPr>
        <p:sp>
          <p:nvSpPr>
            <p:cNvPr id="1423" name="正方形/長方形 1422">
              <a:extLst>
                <a:ext uri="{FF2B5EF4-FFF2-40B4-BE49-F238E27FC236}">
                  <a16:creationId xmlns:a16="http://schemas.microsoft.com/office/drawing/2014/main" id="{E38832E2-CA9F-2FFC-1939-EDDB1DE2AA15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正方形/長方形 1423">
              <a:extLst>
                <a:ext uri="{FF2B5EF4-FFF2-40B4-BE49-F238E27FC236}">
                  <a16:creationId xmlns:a16="http://schemas.microsoft.com/office/drawing/2014/main" id="{7A836357-1B47-F099-F41A-88A6C05DA7DC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1" name="グループ化 1430">
            <a:extLst>
              <a:ext uri="{FF2B5EF4-FFF2-40B4-BE49-F238E27FC236}">
                <a16:creationId xmlns:a16="http://schemas.microsoft.com/office/drawing/2014/main" id="{3A131818-FFB5-BD78-8058-DCDD33A3CD5E}"/>
              </a:ext>
            </a:extLst>
          </p:cNvPr>
          <p:cNvGrpSpPr/>
          <p:nvPr/>
        </p:nvGrpSpPr>
        <p:grpSpPr>
          <a:xfrm>
            <a:off x="4145608" y="4242588"/>
            <a:ext cx="792204" cy="1224000"/>
            <a:chOff x="8033486" y="3866140"/>
            <a:chExt cx="792000" cy="1224000"/>
          </a:xfrm>
        </p:grpSpPr>
        <p:sp>
          <p:nvSpPr>
            <p:cNvPr id="1432" name="正方形/長方形 1431">
              <a:extLst>
                <a:ext uri="{FF2B5EF4-FFF2-40B4-BE49-F238E27FC236}">
                  <a16:creationId xmlns:a16="http://schemas.microsoft.com/office/drawing/2014/main" id="{7AC4EA81-F7E7-55D2-7EAE-DE2170EDBAEB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46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正方形/長方形 1432">
              <a:extLst>
                <a:ext uri="{FF2B5EF4-FFF2-40B4-BE49-F238E27FC236}">
                  <a16:creationId xmlns:a16="http://schemas.microsoft.com/office/drawing/2014/main" id="{33BFD9FB-E37C-80FE-CE02-0A2CDE93F981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4" name="グループ化 1433">
            <a:extLst>
              <a:ext uri="{FF2B5EF4-FFF2-40B4-BE49-F238E27FC236}">
                <a16:creationId xmlns:a16="http://schemas.microsoft.com/office/drawing/2014/main" id="{6BBB6C21-8CF9-7584-5106-6CB953801709}"/>
              </a:ext>
            </a:extLst>
          </p:cNvPr>
          <p:cNvGrpSpPr/>
          <p:nvPr/>
        </p:nvGrpSpPr>
        <p:grpSpPr>
          <a:xfrm>
            <a:off x="5583236" y="4242588"/>
            <a:ext cx="792204" cy="1224000"/>
            <a:chOff x="8033486" y="3866140"/>
            <a:chExt cx="792000" cy="1224000"/>
          </a:xfrm>
        </p:grpSpPr>
        <p:sp>
          <p:nvSpPr>
            <p:cNvPr id="1435" name="正方形/長方形 1434">
              <a:extLst>
                <a:ext uri="{FF2B5EF4-FFF2-40B4-BE49-F238E27FC236}">
                  <a16:creationId xmlns:a16="http://schemas.microsoft.com/office/drawing/2014/main" id="{17578692-E39D-0BEA-310A-7158E018CEEE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solidFill>
              <a:schemeClr val="accent6">
                <a:alpha val="50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正方形/長方形 1435">
              <a:extLst>
                <a:ext uri="{FF2B5EF4-FFF2-40B4-BE49-F238E27FC236}">
                  <a16:creationId xmlns:a16="http://schemas.microsoft.com/office/drawing/2014/main" id="{47F869A1-4F3F-19EF-43DE-71A97CC1BAEF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37" name="グループ化 1436">
            <a:extLst>
              <a:ext uri="{FF2B5EF4-FFF2-40B4-BE49-F238E27FC236}">
                <a16:creationId xmlns:a16="http://schemas.microsoft.com/office/drawing/2014/main" id="{43873628-0D35-1567-A43D-318BDD2BE49C}"/>
              </a:ext>
            </a:extLst>
          </p:cNvPr>
          <p:cNvGrpSpPr/>
          <p:nvPr/>
        </p:nvGrpSpPr>
        <p:grpSpPr>
          <a:xfrm>
            <a:off x="6308077" y="4242588"/>
            <a:ext cx="432111" cy="1224000"/>
            <a:chOff x="230091" y="4167755"/>
            <a:chExt cx="432000" cy="1224000"/>
          </a:xfrm>
        </p:grpSpPr>
        <p:sp>
          <p:nvSpPr>
            <p:cNvPr id="1438" name="正方形/長方形 1437">
              <a:extLst>
                <a:ext uri="{FF2B5EF4-FFF2-40B4-BE49-F238E27FC236}">
                  <a16:creationId xmlns:a16="http://schemas.microsoft.com/office/drawing/2014/main" id="{3406D240-4432-E9FC-02D8-B7E871BEC9DF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正方形/長方形 1438">
              <a:extLst>
                <a:ext uri="{FF2B5EF4-FFF2-40B4-BE49-F238E27FC236}">
                  <a16:creationId xmlns:a16="http://schemas.microsoft.com/office/drawing/2014/main" id="{DC0CFDD1-9FF8-D6E5-C92E-1DA19091072E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395" name="グループ化 1394">
            <a:extLst>
              <a:ext uri="{FF2B5EF4-FFF2-40B4-BE49-F238E27FC236}">
                <a16:creationId xmlns:a16="http://schemas.microsoft.com/office/drawing/2014/main" id="{BE8E4720-F2B5-1471-F9B9-893FC1193687}"/>
              </a:ext>
            </a:extLst>
          </p:cNvPr>
          <p:cNvGrpSpPr/>
          <p:nvPr/>
        </p:nvGrpSpPr>
        <p:grpSpPr>
          <a:xfrm>
            <a:off x="915794" y="4242588"/>
            <a:ext cx="432111" cy="1224000"/>
            <a:chOff x="230091" y="4167755"/>
            <a:chExt cx="432000" cy="1224000"/>
          </a:xfrm>
        </p:grpSpPr>
        <p:sp>
          <p:nvSpPr>
            <p:cNvPr id="14518" name="正方形/長方形 14517">
              <a:extLst>
                <a:ext uri="{FF2B5EF4-FFF2-40B4-BE49-F238E27FC236}">
                  <a16:creationId xmlns:a16="http://schemas.microsoft.com/office/drawing/2014/main" id="{7F3F5AF7-2BEE-8B64-8462-50459BD50F6D}"/>
                </a:ext>
              </a:extLst>
            </p:cNvPr>
            <p:cNvSpPr>
              <a:spLocks/>
            </p:cNvSpPr>
            <p:nvPr/>
          </p:nvSpPr>
          <p:spPr>
            <a:xfrm>
              <a:off x="230091" y="4167755"/>
              <a:ext cx="43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1" name="正方形/長方形 14520">
              <a:extLst>
                <a:ext uri="{FF2B5EF4-FFF2-40B4-BE49-F238E27FC236}">
                  <a16:creationId xmlns:a16="http://schemas.microsoft.com/office/drawing/2014/main" id="{1CF1500B-FA17-1BAB-BE78-DB4242DC82EE}"/>
                </a:ext>
              </a:extLst>
            </p:cNvPr>
            <p:cNvSpPr>
              <a:spLocks/>
            </p:cNvSpPr>
            <p:nvPr/>
          </p:nvSpPr>
          <p:spPr>
            <a:xfrm>
              <a:off x="266091" y="4203755"/>
              <a:ext cx="36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18" name="グループ化 1417">
            <a:extLst>
              <a:ext uri="{FF2B5EF4-FFF2-40B4-BE49-F238E27FC236}">
                <a16:creationId xmlns:a16="http://schemas.microsoft.com/office/drawing/2014/main" id="{CB32AF61-7F3F-3BE4-7A30-41CFD4054592}"/>
              </a:ext>
            </a:extLst>
          </p:cNvPr>
          <p:cNvGrpSpPr/>
          <p:nvPr/>
        </p:nvGrpSpPr>
        <p:grpSpPr>
          <a:xfrm>
            <a:off x="1994621" y="4242588"/>
            <a:ext cx="792204" cy="1224000"/>
            <a:chOff x="4639367" y="5587791"/>
            <a:chExt cx="792000" cy="1224000"/>
          </a:xfrm>
        </p:grpSpPr>
        <p:sp>
          <p:nvSpPr>
            <p:cNvPr id="14714" name="正方形/長方形 14713">
              <a:extLst>
                <a:ext uri="{FF2B5EF4-FFF2-40B4-BE49-F238E27FC236}">
                  <a16:creationId xmlns:a16="http://schemas.microsoft.com/office/drawing/2014/main" id="{86AF28F7-3F42-A833-885F-9E921B3E4974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正方形/長方形 1368">
              <a:extLst>
                <a:ext uri="{FF2B5EF4-FFF2-40B4-BE49-F238E27FC236}">
                  <a16:creationId xmlns:a16="http://schemas.microsoft.com/office/drawing/2014/main" id="{A7010049-06A8-2E8D-C234-EE390CC2A4DD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19" name="グループ化 1418">
            <a:extLst>
              <a:ext uri="{FF2B5EF4-FFF2-40B4-BE49-F238E27FC236}">
                <a16:creationId xmlns:a16="http://schemas.microsoft.com/office/drawing/2014/main" id="{4D0AAEC5-80F2-1324-1CF5-618692F2292C}"/>
              </a:ext>
            </a:extLst>
          </p:cNvPr>
          <p:cNvGrpSpPr/>
          <p:nvPr/>
        </p:nvGrpSpPr>
        <p:grpSpPr>
          <a:xfrm>
            <a:off x="3430971" y="4242588"/>
            <a:ext cx="792204" cy="1224000"/>
            <a:chOff x="4639367" y="5587791"/>
            <a:chExt cx="792000" cy="1224000"/>
          </a:xfrm>
        </p:grpSpPr>
        <p:sp>
          <p:nvSpPr>
            <p:cNvPr id="1420" name="正方形/長方形 1419">
              <a:extLst>
                <a:ext uri="{FF2B5EF4-FFF2-40B4-BE49-F238E27FC236}">
                  <a16:creationId xmlns:a16="http://schemas.microsoft.com/office/drawing/2014/main" id="{156CA3A2-9356-6705-E003-7B7939A35E40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正方形/長方形 1420">
              <a:extLst>
                <a:ext uri="{FF2B5EF4-FFF2-40B4-BE49-F238E27FC236}">
                  <a16:creationId xmlns:a16="http://schemas.microsoft.com/office/drawing/2014/main" id="{FA40C51C-C3D7-5C84-B18D-6E0A70FFAE2E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28" name="グループ化 1427">
            <a:extLst>
              <a:ext uri="{FF2B5EF4-FFF2-40B4-BE49-F238E27FC236}">
                <a16:creationId xmlns:a16="http://schemas.microsoft.com/office/drawing/2014/main" id="{47A83E6A-E3DD-C1FF-BECC-F1E32B91E527}"/>
              </a:ext>
            </a:extLst>
          </p:cNvPr>
          <p:cNvGrpSpPr/>
          <p:nvPr/>
        </p:nvGrpSpPr>
        <p:grpSpPr>
          <a:xfrm>
            <a:off x="4870640" y="4242588"/>
            <a:ext cx="792204" cy="1224000"/>
            <a:chOff x="4639367" y="5587791"/>
            <a:chExt cx="792000" cy="1224000"/>
          </a:xfrm>
        </p:grpSpPr>
        <p:sp>
          <p:nvSpPr>
            <p:cNvPr id="1429" name="正方形/長方形 1428">
              <a:extLst>
                <a:ext uri="{FF2B5EF4-FFF2-40B4-BE49-F238E27FC236}">
                  <a16:creationId xmlns:a16="http://schemas.microsoft.com/office/drawing/2014/main" id="{63B5BAB0-3BBB-349D-7ED3-6A08C6F04D61}"/>
                </a:ext>
              </a:extLst>
            </p:cNvPr>
            <p:cNvSpPr>
              <a:spLocks/>
            </p:cNvSpPr>
            <p:nvPr/>
          </p:nvSpPr>
          <p:spPr>
            <a:xfrm>
              <a:off x="4639367" y="5587791"/>
              <a:ext cx="792000" cy="12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正方形/長方形 1429">
              <a:extLst>
                <a:ext uri="{FF2B5EF4-FFF2-40B4-BE49-F238E27FC236}">
                  <a16:creationId xmlns:a16="http://schemas.microsoft.com/office/drawing/2014/main" id="{04627B14-7B8B-3D1E-FB87-9C7AD00E00CF}"/>
                </a:ext>
              </a:extLst>
            </p:cNvPr>
            <p:cNvSpPr>
              <a:spLocks/>
            </p:cNvSpPr>
            <p:nvPr/>
          </p:nvSpPr>
          <p:spPr>
            <a:xfrm>
              <a:off x="4675367" y="5623791"/>
              <a:ext cx="720000" cy="1152000"/>
            </a:xfrm>
            <a:prstGeom prst="rect">
              <a:avLst/>
            </a:prstGeom>
            <a:no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828" name="正方形/長方形 9827">
            <a:extLst>
              <a:ext uri="{FF2B5EF4-FFF2-40B4-BE49-F238E27FC236}">
                <a16:creationId xmlns:a16="http://schemas.microsoft.com/office/drawing/2014/main" id="{08D3F241-ED85-2CFB-E6D5-98756939CECD}"/>
              </a:ext>
            </a:extLst>
          </p:cNvPr>
          <p:cNvSpPr/>
          <p:nvPr/>
        </p:nvSpPr>
        <p:spPr>
          <a:xfrm>
            <a:off x="398255" y="2183430"/>
            <a:ext cx="1782787" cy="1245569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0" name="テキスト ボックス 9829">
            <a:extLst>
              <a:ext uri="{FF2B5EF4-FFF2-40B4-BE49-F238E27FC236}">
                <a16:creationId xmlns:a16="http://schemas.microsoft.com/office/drawing/2014/main" id="{C8CF679B-9151-B830-EDA2-829255AB8777}"/>
              </a:ext>
            </a:extLst>
          </p:cNvPr>
          <p:cNvSpPr txBox="1"/>
          <p:nvPr/>
        </p:nvSpPr>
        <p:spPr>
          <a:xfrm>
            <a:off x="329756" y="1517907"/>
            <a:ext cx="18796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Services</a:t>
            </a:r>
          </a:p>
          <a:p>
            <a:pPr algn="ctr"/>
            <a:r>
              <a:rPr lang="en-US" altLang="ja-JP" dirty="0">
                <a:latin typeface="Avenir Book" panose="02000503020000020003" pitchFamily="2" charset="0"/>
              </a:rPr>
              <a:t>PB + RB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52" name="正方形/長方形 18351">
            <a:extLst>
              <a:ext uri="{FF2B5EF4-FFF2-40B4-BE49-F238E27FC236}">
                <a16:creationId xmlns:a16="http://schemas.microsoft.com/office/drawing/2014/main" id="{2BD711F3-0361-C3B5-5AEF-3628C4A6867E}"/>
              </a:ext>
            </a:extLst>
          </p:cNvPr>
          <p:cNvSpPr/>
          <p:nvPr/>
        </p:nvSpPr>
        <p:spPr>
          <a:xfrm>
            <a:off x="1405396" y="2322036"/>
            <a:ext cx="683448" cy="47778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 err="1"/>
              <a:t>lpGBT</a:t>
            </a:r>
            <a:endParaRPr kumimoji="1" lang="ja-JP" altLang="en-US" sz="1100"/>
          </a:p>
        </p:txBody>
      </p:sp>
      <p:cxnSp>
        <p:nvCxnSpPr>
          <p:cNvPr id="18354" name="直線矢印コネクタ 18353">
            <a:extLst>
              <a:ext uri="{FF2B5EF4-FFF2-40B4-BE49-F238E27FC236}">
                <a16:creationId xmlns:a16="http://schemas.microsoft.com/office/drawing/2014/main" id="{7BE385AE-CCBE-6D88-1E00-E8277E2CB8F7}"/>
              </a:ext>
            </a:extLst>
          </p:cNvPr>
          <p:cNvCxnSpPr/>
          <p:nvPr/>
        </p:nvCxnSpPr>
        <p:spPr>
          <a:xfrm flipH="1">
            <a:off x="2115212" y="2394125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5" name="直線矢印コネクタ 18354">
            <a:extLst>
              <a:ext uri="{FF2B5EF4-FFF2-40B4-BE49-F238E27FC236}">
                <a16:creationId xmlns:a16="http://schemas.microsoft.com/office/drawing/2014/main" id="{9B9B5724-EDA1-B529-D3CC-8EC39286F864}"/>
              </a:ext>
            </a:extLst>
          </p:cNvPr>
          <p:cNvCxnSpPr/>
          <p:nvPr/>
        </p:nvCxnSpPr>
        <p:spPr>
          <a:xfrm flipH="1">
            <a:off x="2115211" y="2475278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6" name="直線矢印コネクタ 18355">
            <a:extLst>
              <a:ext uri="{FF2B5EF4-FFF2-40B4-BE49-F238E27FC236}">
                <a16:creationId xmlns:a16="http://schemas.microsoft.com/office/drawing/2014/main" id="{C2ECA4FB-7570-D575-558F-CC334A524AF3}"/>
              </a:ext>
            </a:extLst>
          </p:cNvPr>
          <p:cNvCxnSpPr/>
          <p:nvPr/>
        </p:nvCxnSpPr>
        <p:spPr>
          <a:xfrm flipH="1">
            <a:off x="2115211" y="2560926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7" name="直線矢印コネクタ 18356">
            <a:extLst>
              <a:ext uri="{FF2B5EF4-FFF2-40B4-BE49-F238E27FC236}">
                <a16:creationId xmlns:a16="http://schemas.microsoft.com/office/drawing/2014/main" id="{29ADF659-BCE5-7C28-CEFE-CD2C0CA8FAFE}"/>
              </a:ext>
            </a:extLst>
          </p:cNvPr>
          <p:cNvCxnSpPr/>
          <p:nvPr/>
        </p:nvCxnSpPr>
        <p:spPr>
          <a:xfrm flipH="1">
            <a:off x="2115211" y="2653289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58" name="直線矢印コネクタ 18357">
            <a:extLst>
              <a:ext uri="{FF2B5EF4-FFF2-40B4-BE49-F238E27FC236}">
                <a16:creationId xmlns:a16="http://schemas.microsoft.com/office/drawing/2014/main" id="{85E2AF67-D765-B037-B7E4-DF378611D0B6}"/>
              </a:ext>
            </a:extLst>
          </p:cNvPr>
          <p:cNvCxnSpPr/>
          <p:nvPr/>
        </p:nvCxnSpPr>
        <p:spPr>
          <a:xfrm flipH="1">
            <a:off x="2115211" y="2746573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59" name="正方形/長方形 18358">
            <a:extLst>
              <a:ext uri="{FF2B5EF4-FFF2-40B4-BE49-F238E27FC236}">
                <a16:creationId xmlns:a16="http://schemas.microsoft.com/office/drawing/2014/main" id="{197DE0FB-23AF-D327-B783-FC6493DFE94C}"/>
              </a:ext>
            </a:extLst>
          </p:cNvPr>
          <p:cNvSpPr/>
          <p:nvPr/>
        </p:nvSpPr>
        <p:spPr>
          <a:xfrm>
            <a:off x="536259" y="2425011"/>
            <a:ext cx="551204" cy="27182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 err="1"/>
              <a:t>VTRx</a:t>
            </a:r>
            <a:endParaRPr kumimoji="1" lang="ja-JP" altLang="en-US" sz="1100"/>
          </a:p>
        </p:txBody>
      </p:sp>
      <p:cxnSp>
        <p:nvCxnSpPr>
          <p:cNvPr id="18360" name="直線矢印コネクタ 18359">
            <a:extLst>
              <a:ext uri="{FF2B5EF4-FFF2-40B4-BE49-F238E27FC236}">
                <a16:creationId xmlns:a16="http://schemas.microsoft.com/office/drawing/2014/main" id="{731DC057-072B-033E-CA13-DC0B8E280AB1}"/>
              </a:ext>
            </a:extLst>
          </p:cNvPr>
          <p:cNvCxnSpPr/>
          <p:nvPr/>
        </p:nvCxnSpPr>
        <p:spPr>
          <a:xfrm flipH="1">
            <a:off x="1087463" y="2521331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61" name="直線矢印コネクタ 18360">
            <a:extLst>
              <a:ext uri="{FF2B5EF4-FFF2-40B4-BE49-F238E27FC236}">
                <a16:creationId xmlns:a16="http://schemas.microsoft.com/office/drawing/2014/main" id="{4DFB8608-7926-9AA4-0D62-C6E95548BE8F}"/>
              </a:ext>
            </a:extLst>
          </p:cNvPr>
          <p:cNvCxnSpPr/>
          <p:nvPr/>
        </p:nvCxnSpPr>
        <p:spPr>
          <a:xfrm flipH="1">
            <a:off x="1105935" y="2618313"/>
            <a:ext cx="292237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8365" name="グループ化 18364">
            <a:extLst>
              <a:ext uri="{FF2B5EF4-FFF2-40B4-BE49-F238E27FC236}">
                <a16:creationId xmlns:a16="http://schemas.microsoft.com/office/drawing/2014/main" id="{4D5FF63D-B4BD-3167-0AE1-3ADDA161E831}"/>
              </a:ext>
            </a:extLst>
          </p:cNvPr>
          <p:cNvGrpSpPr/>
          <p:nvPr/>
        </p:nvGrpSpPr>
        <p:grpSpPr>
          <a:xfrm>
            <a:off x="3855" y="2520072"/>
            <a:ext cx="473407" cy="98242"/>
            <a:chOff x="894320" y="2751292"/>
            <a:chExt cx="310709" cy="96982"/>
          </a:xfrm>
        </p:grpSpPr>
        <p:cxnSp>
          <p:nvCxnSpPr>
            <p:cNvPr id="18363" name="直線矢印コネクタ 18362">
              <a:extLst>
                <a:ext uri="{FF2B5EF4-FFF2-40B4-BE49-F238E27FC236}">
                  <a16:creationId xmlns:a16="http://schemas.microsoft.com/office/drawing/2014/main" id="{2633EC26-1762-2284-60A4-1B5F8B240FB9}"/>
                </a:ext>
              </a:extLst>
            </p:cNvPr>
            <p:cNvCxnSpPr/>
            <p:nvPr/>
          </p:nvCxnSpPr>
          <p:spPr>
            <a:xfrm flipH="1">
              <a:off x="894320" y="2751292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64" name="直線矢印コネクタ 18363">
              <a:extLst>
                <a:ext uri="{FF2B5EF4-FFF2-40B4-BE49-F238E27FC236}">
                  <a16:creationId xmlns:a16="http://schemas.microsoft.com/office/drawing/2014/main" id="{5791D604-EAD6-73FF-9B78-A4AC4483F9A7}"/>
                </a:ext>
              </a:extLst>
            </p:cNvPr>
            <p:cNvCxnSpPr/>
            <p:nvPr/>
          </p:nvCxnSpPr>
          <p:spPr>
            <a:xfrm flipH="1">
              <a:off x="912792" y="2848274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366" name="円/楕円 18365">
            <a:extLst>
              <a:ext uri="{FF2B5EF4-FFF2-40B4-BE49-F238E27FC236}">
                <a16:creationId xmlns:a16="http://schemas.microsoft.com/office/drawing/2014/main" id="{608B82C7-DC3A-CAF6-0501-5C65172431FB}"/>
              </a:ext>
            </a:extLst>
          </p:cNvPr>
          <p:cNvSpPr>
            <a:spLocks noChangeAspect="1"/>
          </p:cNvSpPr>
          <p:nvPr/>
        </p:nvSpPr>
        <p:spPr>
          <a:xfrm>
            <a:off x="211417" y="2412071"/>
            <a:ext cx="108000" cy="10800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7" name="円/楕円 18366">
            <a:extLst>
              <a:ext uri="{FF2B5EF4-FFF2-40B4-BE49-F238E27FC236}">
                <a16:creationId xmlns:a16="http://schemas.microsoft.com/office/drawing/2014/main" id="{9FB1B1DF-08EC-95BC-6743-F0E25A9845CE}"/>
              </a:ext>
            </a:extLst>
          </p:cNvPr>
          <p:cNvSpPr>
            <a:spLocks noChangeAspect="1"/>
          </p:cNvSpPr>
          <p:nvPr/>
        </p:nvSpPr>
        <p:spPr>
          <a:xfrm>
            <a:off x="211417" y="2619962"/>
            <a:ext cx="108000" cy="10800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8" name="テキスト ボックス 18367">
            <a:extLst>
              <a:ext uri="{FF2B5EF4-FFF2-40B4-BE49-F238E27FC236}">
                <a16:creationId xmlns:a16="http://schemas.microsoft.com/office/drawing/2014/main" id="{CB6ED2BE-02EF-0CDE-2512-83B5BE710C28}"/>
              </a:ext>
            </a:extLst>
          </p:cNvPr>
          <p:cNvSpPr txBox="1"/>
          <p:nvPr/>
        </p:nvSpPr>
        <p:spPr>
          <a:xfrm>
            <a:off x="1464601" y="2748079"/>
            <a:ext cx="6108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x4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18369" name="グループ化 18368">
            <a:extLst>
              <a:ext uri="{FF2B5EF4-FFF2-40B4-BE49-F238E27FC236}">
                <a16:creationId xmlns:a16="http://schemas.microsoft.com/office/drawing/2014/main" id="{36C54628-2DB5-AECB-3101-4D2447715890}"/>
              </a:ext>
            </a:extLst>
          </p:cNvPr>
          <p:cNvGrpSpPr/>
          <p:nvPr/>
        </p:nvGrpSpPr>
        <p:grpSpPr>
          <a:xfrm>
            <a:off x="1507503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0" name="正方形/長方形 18369">
              <a:extLst>
                <a:ext uri="{FF2B5EF4-FFF2-40B4-BE49-F238E27FC236}">
                  <a16:creationId xmlns:a16="http://schemas.microsoft.com/office/drawing/2014/main" id="{A7D03C8C-CB9A-0E97-D6E2-036829F9CBC0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1" name="正方形/長方形 18370">
              <a:extLst>
                <a:ext uri="{FF2B5EF4-FFF2-40B4-BE49-F238E27FC236}">
                  <a16:creationId xmlns:a16="http://schemas.microsoft.com/office/drawing/2014/main" id="{9F1BC038-475B-990A-C7B8-45A1B1CF0A9C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2" name="グループ化 18371">
            <a:extLst>
              <a:ext uri="{FF2B5EF4-FFF2-40B4-BE49-F238E27FC236}">
                <a16:creationId xmlns:a16="http://schemas.microsoft.com/office/drawing/2014/main" id="{58D979EB-EE24-D07E-7D0F-E5E5947D3717}"/>
              </a:ext>
            </a:extLst>
          </p:cNvPr>
          <p:cNvGrpSpPr/>
          <p:nvPr/>
        </p:nvGrpSpPr>
        <p:grpSpPr>
          <a:xfrm>
            <a:off x="293122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3" name="正方形/長方形 18372">
              <a:extLst>
                <a:ext uri="{FF2B5EF4-FFF2-40B4-BE49-F238E27FC236}">
                  <a16:creationId xmlns:a16="http://schemas.microsoft.com/office/drawing/2014/main" id="{D51682D1-AB53-7B97-5BF3-345CF2C8AAC2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4" name="正方形/長方形 18373">
              <a:extLst>
                <a:ext uri="{FF2B5EF4-FFF2-40B4-BE49-F238E27FC236}">
                  <a16:creationId xmlns:a16="http://schemas.microsoft.com/office/drawing/2014/main" id="{201BC2A9-0EBA-C720-4BFD-CCA96FAA7712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5" name="グループ化 18374">
            <a:extLst>
              <a:ext uri="{FF2B5EF4-FFF2-40B4-BE49-F238E27FC236}">
                <a16:creationId xmlns:a16="http://schemas.microsoft.com/office/drawing/2014/main" id="{64B2F9DF-3B9A-9FD0-5AD2-D4F64D288DFC}"/>
              </a:ext>
            </a:extLst>
          </p:cNvPr>
          <p:cNvGrpSpPr/>
          <p:nvPr/>
        </p:nvGrpSpPr>
        <p:grpSpPr>
          <a:xfrm>
            <a:off x="4379738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6" name="正方形/長方形 18375">
              <a:extLst>
                <a:ext uri="{FF2B5EF4-FFF2-40B4-BE49-F238E27FC236}">
                  <a16:creationId xmlns:a16="http://schemas.microsoft.com/office/drawing/2014/main" id="{8838CABC-ED2D-62C5-8A4B-3614C4B78E43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7" name="正方形/長方形 18376">
              <a:extLst>
                <a:ext uri="{FF2B5EF4-FFF2-40B4-BE49-F238E27FC236}">
                  <a16:creationId xmlns:a16="http://schemas.microsoft.com/office/drawing/2014/main" id="{744B6BEB-99FC-0E0B-A127-AFEF6BCF24EF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378" name="グループ化 18377">
            <a:extLst>
              <a:ext uri="{FF2B5EF4-FFF2-40B4-BE49-F238E27FC236}">
                <a16:creationId xmlns:a16="http://schemas.microsoft.com/office/drawing/2014/main" id="{188C39A9-5E1A-0BA1-14DF-9BF742563DCF}"/>
              </a:ext>
            </a:extLst>
          </p:cNvPr>
          <p:cNvGrpSpPr/>
          <p:nvPr/>
        </p:nvGrpSpPr>
        <p:grpSpPr>
          <a:xfrm>
            <a:off x="5829215" y="4394414"/>
            <a:ext cx="332107" cy="938300"/>
            <a:chOff x="8033486" y="3866140"/>
            <a:chExt cx="792000" cy="1224000"/>
          </a:xfrm>
          <a:solidFill>
            <a:srgbClr val="FF7E79"/>
          </a:solidFill>
        </p:grpSpPr>
        <p:sp>
          <p:nvSpPr>
            <p:cNvPr id="18379" name="正方形/長方形 18378">
              <a:extLst>
                <a:ext uri="{FF2B5EF4-FFF2-40B4-BE49-F238E27FC236}">
                  <a16:creationId xmlns:a16="http://schemas.microsoft.com/office/drawing/2014/main" id="{3F2B6DF5-EA81-B666-357F-CC8AEE2A875F}"/>
                </a:ext>
              </a:extLst>
            </p:cNvPr>
            <p:cNvSpPr>
              <a:spLocks/>
            </p:cNvSpPr>
            <p:nvPr/>
          </p:nvSpPr>
          <p:spPr>
            <a:xfrm>
              <a:off x="8033486" y="3866140"/>
              <a:ext cx="792000" cy="1224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0" name="正方形/長方形 18379">
              <a:extLst>
                <a:ext uri="{FF2B5EF4-FFF2-40B4-BE49-F238E27FC236}">
                  <a16:creationId xmlns:a16="http://schemas.microsoft.com/office/drawing/2014/main" id="{02B1B485-6A99-6E50-7CDC-82EB5F1AEB00}"/>
                </a:ext>
              </a:extLst>
            </p:cNvPr>
            <p:cNvSpPr>
              <a:spLocks/>
            </p:cNvSpPr>
            <p:nvPr/>
          </p:nvSpPr>
          <p:spPr>
            <a:xfrm>
              <a:off x="8075275" y="3902140"/>
              <a:ext cx="720000" cy="1152000"/>
            </a:xfrm>
            <a:prstGeom prst="rect">
              <a:avLst/>
            </a:prstGeom>
            <a:grpFill/>
            <a:ln w="3175">
              <a:solidFill>
                <a:schemeClr val="accent1">
                  <a:shade val="15000"/>
                </a:schemeClr>
              </a:solidFill>
              <a:prstDash val="dashDot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81" name="テキスト ボックス 18380">
            <a:extLst>
              <a:ext uri="{FF2B5EF4-FFF2-40B4-BE49-F238E27FC236}">
                <a16:creationId xmlns:a16="http://schemas.microsoft.com/office/drawing/2014/main" id="{9DBEEF69-07F8-6AE3-62C3-A59DA9F35716}"/>
              </a:ext>
            </a:extLst>
          </p:cNvPr>
          <p:cNvSpPr txBox="1"/>
          <p:nvPr/>
        </p:nvSpPr>
        <p:spPr>
          <a:xfrm>
            <a:off x="3849415" y="5854460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FPC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2" name="テキスト ボックス 18381">
            <a:extLst>
              <a:ext uri="{FF2B5EF4-FFF2-40B4-BE49-F238E27FC236}">
                <a16:creationId xmlns:a16="http://schemas.microsoft.com/office/drawing/2014/main" id="{E6B86828-DE68-A134-D0E2-597810911D60}"/>
              </a:ext>
            </a:extLst>
          </p:cNvPr>
          <p:cNvSpPr txBox="1"/>
          <p:nvPr/>
        </p:nvSpPr>
        <p:spPr>
          <a:xfrm>
            <a:off x="2354735" y="5389853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Interposer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3" name="テキスト ボックス 18382">
            <a:extLst>
              <a:ext uri="{FF2B5EF4-FFF2-40B4-BE49-F238E27FC236}">
                <a16:creationId xmlns:a16="http://schemas.microsoft.com/office/drawing/2014/main" id="{44A12CEC-C784-663D-187F-15F665F7DAE4}"/>
              </a:ext>
            </a:extLst>
          </p:cNvPr>
          <p:cNvSpPr txBox="1"/>
          <p:nvPr/>
        </p:nvSpPr>
        <p:spPr>
          <a:xfrm>
            <a:off x="1672577" y="4691588"/>
            <a:ext cx="15039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Sensor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4" name="テキスト ボックス 18383">
            <a:extLst>
              <a:ext uri="{FF2B5EF4-FFF2-40B4-BE49-F238E27FC236}">
                <a16:creationId xmlns:a16="http://schemas.microsoft.com/office/drawing/2014/main" id="{432EC1C7-5829-09B0-DBD4-8531208E8F34}"/>
              </a:ext>
            </a:extLst>
          </p:cNvPr>
          <p:cNvSpPr txBox="1"/>
          <p:nvPr/>
        </p:nvSpPr>
        <p:spPr>
          <a:xfrm>
            <a:off x="932940" y="4160554"/>
            <a:ext cx="15039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1400" b="1" dirty="0">
                <a:latin typeface="Avenir Next" panose="020B0503020202020204" pitchFamily="34" charset="0"/>
              </a:rPr>
              <a:t>ASIC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385" name="テキスト ボックス 18384">
            <a:extLst>
              <a:ext uri="{FF2B5EF4-FFF2-40B4-BE49-F238E27FC236}">
                <a16:creationId xmlns:a16="http://schemas.microsoft.com/office/drawing/2014/main" id="{F012C3C1-86F3-008E-81DC-AA82972433B7}"/>
              </a:ext>
            </a:extLst>
          </p:cNvPr>
          <p:cNvSpPr txBox="1"/>
          <p:nvPr/>
        </p:nvSpPr>
        <p:spPr>
          <a:xfrm>
            <a:off x="998451" y="6457890"/>
            <a:ext cx="54854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latin typeface="Avenir Next" panose="020B0503020202020204" pitchFamily="34" charset="0"/>
              </a:rPr>
              <a:t>X</a:t>
            </a:r>
            <a:r>
              <a:rPr kumimoji="1" lang="en-US" altLang="ja-JP" sz="2000" b="1" dirty="0">
                <a:latin typeface="Avenir Next" panose="020B0503020202020204" pitchFamily="34" charset="0"/>
              </a:rPr>
              <a:t>/</a:t>
            </a:r>
            <a:r>
              <a:rPr kumimoji="1" lang="en-US" altLang="ja-JP" sz="2000" b="1" i="1" dirty="0">
                <a:latin typeface="Avenir Next" panose="020B0503020202020204" pitchFamily="34" charset="0"/>
              </a:rPr>
              <a:t>X</a:t>
            </a:r>
            <a:r>
              <a:rPr kumimoji="1" lang="en-US" altLang="ja-JP" sz="2000" b="1" baseline="-25000" dirty="0">
                <a:latin typeface="Avenir Next" panose="020B0503020202020204" pitchFamily="34" charset="0"/>
              </a:rPr>
              <a:t>0</a:t>
            </a:r>
            <a:r>
              <a:rPr kumimoji="1" lang="en-US" altLang="ja-JP" sz="2000" b="1" dirty="0">
                <a:latin typeface="Avenir Next" panose="020B0503020202020204" pitchFamily="34" charset="0"/>
              </a:rPr>
              <a:t>  3~5 % (including support structure)</a:t>
            </a:r>
            <a:endParaRPr kumimoji="1" lang="ja-JP" altLang="en-US" sz="2000" b="1">
              <a:latin typeface="Avenir Next" panose="020B0503020202020204" pitchFamily="34" charset="0"/>
            </a:endParaRPr>
          </a:p>
        </p:txBody>
      </p:sp>
      <p:sp>
        <p:nvSpPr>
          <p:cNvPr id="18386" name="正方形/長方形 18385">
            <a:extLst>
              <a:ext uri="{FF2B5EF4-FFF2-40B4-BE49-F238E27FC236}">
                <a16:creationId xmlns:a16="http://schemas.microsoft.com/office/drawing/2014/main" id="{AA4722C1-A4C3-131D-4F72-567ABCD0917E}"/>
              </a:ext>
            </a:extLst>
          </p:cNvPr>
          <p:cNvSpPr/>
          <p:nvPr/>
        </p:nvSpPr>
        <p:spPr>
          <a:xfrm>
            <a:off x="512927" y="3051363"/>
            <a:ext cx="618922" cy="226789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DCDC</a:t>
            </a:r>
            <a:endParaRPr kumimoji="1" lang="ja-JP" altLang="en-US" sz="1100"/>
          </a:p>
        </p:txBody>
      </p:sp>
      <p:sp>
        <p:nvSpPr>
          <p:cNvPr id="18387" name="正方形/長方形 18386">
            <a:extLst>
              <a:ext uri="{FF2B5EF4-FFF2-40B4-BE49-F238E27FC236}">
                <a16:creationId xmlns:a16="http://schemas.microsoft.com/office/drawing/2014/main" id="{4DB88B46-56A4-4A7D-6EA4-B0D70CCF40CB}"/>
              </a:ext>
            </a:extLst>
          </p:cNvPr>
          <p:cNvSpPr/>
          <p:nvPr/>
        </p:nvSpPr>
        <p:spPr>
          <a:xfrm rot="16200000">
            <a:off x="-689338" y="2509662"/>
            <a:ext cx="1042818" cy="28725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Backend</a:t>
            </a:r>
            <a:endParaRPr kumimoji="1" lang="ja-JP" altLang="en-US" sz="1100"/>
          </a:p>
        </p:txBody>
      </p:sp>
      <p:cxnSp>
        <p:nvCxnSpPr>
          <p:cNvPr id="18390" name="直線矢印コネクタ 18389">
            <a:extLst>
              <a:ext uri="{FF2B5EF4-FFF2-40B4-BE49-F238E27FC236}">
                <a16:creationId xmlns:a16="http://schemas.microsoft.com/office/drawing/2014/main" id="{3554E121-DC01-6F03-9167-706BC95F8D46}"/>
              </a:ext>
            </a:extLst>
          </p:cNvPr>
          <p:cNvCxnSpPr>
            <a:cxnSpLocks/>
          </p:cNvCxnSpPr>
          <p:nvPr/>
        </p:nvCxnSpPr>
        <p:spPr>
          <a:xfrm>
            <a:off x="766568" y="4276191"/>
            <a:ext cx="0" cy="2113046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392" name="テキスト ボックス 18391">
            <a:extLst>
              <a:ext uri="{FF2B5EF4-FFF2-40B4-BE49-F238E27FC236}">
                <a16:creationId xmlns:a16="http://schemas.microsoft.com/office/drawing/2014/main" id="{64AD58DA-0360-5F86-61CC-1B771EA7788B}"/>
              </a:ext>
            </a:extLst>
          </p:cNvPr>
          <p:cNvSpPr txBox="1"/>
          <p:nvPr/>
        </p:nvSpPr>
        <p:spPr>
          <a:xfrm rot="16200000">
            <a:off x="-376391" y="5205186"/>
            <a:ext cx="183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60</a:t>
            </a:r>
            <a:r>
              <a:rPr kumimoji="1" lang="en-US" altLang="ja-JP" dirty="0">
                <a:latin typeface="Avenir Book" panose="02000503020000020003" pitchFamily="2" charset="0"/>
              </a:rPr>
              <a:t>0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04" name="下カーブ矢印 18303">
            <a:extLst>
              <a:ext uri="{FF2B5EF4-FFF2-40B4-BE49-F238E27FC236}">
                <a16:creationId xmlns:a16="http://schemas.microsoft.com/office/drawing/2014/main" id="{C515D3BA-635A-16CA-C16E-B7568C1F660F}"/>
              </a:ext>
            </a:extLst>
          </p:cNvPr>
          <p:cNvSpPr/>
          <p:nvPr/>
        </p:nvSpPr>
        <p:spPr>
          <a:xfrm rot="5400000">
            <a:off x="11179559" y="2497854"/>
            <a:ext cx="659506" cy="188022"/>
          </a:xfrm>
          <a:prstGeom prst="curvedDownArrow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305" name="テキスト ボックス 18304">
            <a:extLst>
              <a:ext uri="{FF2B5EF4-FFF2-40B4-BE49-F238E27FC236}">
                <a16:creationId xmlns:a16="http://schemas.microsoft.com/office/drawing/2014/main" id="{8EABC616-D784-D605-2173-B6CE51113B33}"/>
              </a:ext>
            </a:extLst>
          </p:cNvPr>
          <p:cNvSpPr txBox="1"/>
          <p:nvPr/>
        </p:nvSpPr>
        <p:spPr>
          <a:xfrm rot="5400000">
            <a:off x="11082081" y="2414551"/>
            <a:ext cx="15474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Avenir Book" panose="02000503020000020003" pitchFamily="2" charset="0"/>
              </a:rPr>
              <a:t>Fold up</a:t>
            </a:r>
            <a:endParaRPr kumimoji="1" lang="ja-JP" altLang="en-US" sz="2000" b="1">
              <a:solidFill>
                <a:schemeClr val="tx1">
                  <a:lumMod val="95000"/>
                  <a:lumOff val="5000"/>
                </a:schemeClr>
              </a:solidFill>
              <a:latin typeface="Avenir Book" panose="02000503020000020003" pitchFamily="2" charset="0"/>
            </a:endParaRPr>
          </a:p>
        </p:txBody>
      </p:sp>
      <p:sp>
        <p:nvSpPr>
          <p:cNvPr id="18306" name="テキスト ボックス 18305">
            <a:extLst>
              <a:ext uri="{FF2B5EF4-FFF2-40B4-BE49-F238E27FC236}">
                <a16:creationId xmlns:a16="http://schemas.microsoft.com/office/drawing/2014/main" id="{C412737A-D231-82CF-38B5-2650A225E084}"/>
              </a:ext>
            </a:extLst>
          </p:cNvPr>
          <p:cNvSpPr txBox="1"/>
          <p:nvPr/>
        </p:nvSpPr>
        <p:spPr>
          <a:xfrm>
            <a:off x="-106548" y="3677886"/>
            <a:ext cx="31627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Module (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Stavelet</a:t>
            </a:r>
            <a:r>
              <a:rPr lang="en-US" altLang="ja-JP" sz="2400" b="1" dirty="0">
                <a:latin typeface="Avenir Next" panose="020B0503020202020204" pitchFamily="34" charset="0"/>
              </a:rPr>
              <a:t>)</a:t>
            </a:r>
            <a:endParaRPr kumimoji="1" lang="ja-JP" altLang="en-US" sz="2400" b="1">
              <a:latin typeface="Avenir Next" panose="020B0503020202020204" pitchFamily="34" charset="0"/>
            </a:endParaRPr>
          </a:p>
        </p:txBody>
      </p:sp>
      <p:sp>
        <p:nvSpPr>
          <p:cNvPr id="18307" name="テキスト ボックス 18306">
            <a:extLst>
              <a:ext uri="{FF2B5EF4-FFF2-40B4-BE49-F238E27FC236}">
                <a16:creationId xmlns:a16="http://schemas.microsoft.com/office/drawing/2014/main" id="{F4ED9DA9-64FF-1579-0A59-B436DAEFC499}"/>
              </a:ext>
            </a:extLst>
          </p:cNvPr>
          <p:cNvSpPr txBox="1"/>
          <p:nvPr/>
        </p:nvSpPr>
        <p:spPr>
          <a:xfrm>
            <a:off x="884263" y="2979621"/>
            <a:ext cx="8774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dirty="0">
                <a:latin typeface="Avenir Book" panose="02000503020000020003" pitchFamily="2" charset="0"/>
              </a:rPr>
              <a:t>xα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pic>
        <p:nvPicPr>
          <p:cNvPr id="18308" name="図 18307">
            <a:extLst>
              <a:ext uri="{FF2B5EF4-FFF2-40B4-BE49-F238E27FC236}">
                <a16:creationId xmlns:a16="http://schemas.microsoft.com/office/drawing/2014/main" id="{6149F047-A0D0-9064-D28A-A0CAC0778F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27983" y="3688125"/>
            <a:ext cx="3506863" cy="2667901"/>
          </a:xfrm>
          <a:prstGeom prst="rect">
            <a:avLst/>
          </a:prstGeom>
        </p:spPr>
      </p:pic>
      <p:sp>
        <p:nvSpPr>
          <p:cNvPr id="18309" name="テキスト ボックス 18308">
            <a:extLst>
              <a:ext uri="{FF2B5EF4-FFF2-40B4-BE49-F238E27FC236}">
                <a16:creationId xmlns:a16="http://schemas.microsoft.com/office/drawing/2014/main" id="{565F2CFF-23B7-89AF-B0D2-30B6B24B4933}"/>
              </a:ext>
            </a:extLst>
          </p:cNvPr>
          <p:cNvSpPr txBox="1"/>
          <p:nvPr/>
        </p:nvSpPr>
        <p:spPr>
          <a:xfrm>
            <a:off x="7445670" y="3376329"/>
            <a:ext cx="34445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latin typeface="Avenir Next" panose="020B0503020202020204" pitchFamily="34" charset="0"/>
              </a:rPr>
              <a:t>INTT BEX @ </a:t>
            </a:r>
            <a:r>
              <a:rPr kumimoji="1" lang="en-US" altLang="ja-JP" sz="2000" b="1" i="1" dirty="0" err="1">
                <a:latin typeface="Avenir Next" panose="020B0503020202020204" pitchFamily="34" charset="0"/>
              </a:rPr>
              <a:t>sPHENIX</a:t>
            </a:r>
            <a:r>
              <a:rPr kumimoji="1" lang="en-US" altLang="ja-JP" sz="2000" b="1" i="1" dirty="0">
                <a:latin typeface="Avenir Next" panose="020B0503020202020204" pitchFamily="34" charset="0"/>
              </a:rPr>
              <a:t> </a:t>
            </a:r>
            <a:endParaRPr kumimoji="1" lang="ja-JP" altLang="en-US" sz="2000" b="1">
              <a:latin typeface="Avenir Next" panose="020B0503020202020204" pitchFamily="34" charset="0"/>
            </a:endParaRPr>
          </a:p>
        </p:txBody>
      </p:sp>
      <p:sp>
        <p:nvSpPr>
          <p:cNvPr id="18310" name="テキスト ボックス 18309">
            <a:extLst>
              <a:ext uri="{FF2B5EF4-FFF2-40B4-BE49-F238E27FC236}">
                <a16:creationId xmlns:a16="http://schemas.microsoft.com/office/drawing/2014/main" id="{8C57FB6C-D8BE-A824-B09C-4BB3DC9EC8AF}"/>
              </a:ext>
            </a:extLst>
          </p:cNvPr>
          <p:cNvSpPr txBox="1"/>
          <p:nvPr/>
        </p:nvSpPr>
        <p:spPr>
          <a:xfrm>
            <a:off x="7030045" y="6389237"/>
            <a:ext cx="53156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dirty="0">
                <a:latin typeface="Avenir Book" panose="02000503020000020003" pitchFamily="2" charset="0"/>
              </a:rPr>
              <a:t>122 lines in 1350</a:t>
            </a:r>
            <a:r>
              <a:rPr kumimoji="1" lang="en-US" altLang="ja-JP" sz="2000" dirty="0">
                <a:latin typeface="Avenir Book" panose="02000503020000020003" pitchFamily="2" charset="0"/>
              </a:rPr>
              <a:t> mm long with 0.7</a:t>
            </a:r>
            <a:r>
              <a:rPr lang="en-US" altLang="ja-JP" sz="2000" dirty="0">
                <a:latin typeface="Avenir Book" panose="02000503020000020003" pitchFamily="2" charset="0"/>
              </a:rPr>
              <a:t>% </a:t>
            </a:r>
            <a:r>
              <a:rPr lang="en-US" altLang="ja-JP" sz="2000" i="1" dirty="0">
                <a:latin typeface="Avenir Book" panose="02000503020000020003" pitchFamily="2" charset="0"/>
              </a:rPr>
              <a:t>X</a:t>
            </a:r>
            <a:r>
              <a:rPr lang="en-US" altLang="ja-JP" sz="2000" dirty="0">
                <a:latin typeface="Avenir Book" panose="02000503020000020003" pitchFamily="2" charset="0"/>
              </a:rPr>
              <a:t>/</a:t>
            </a:r>
            <a:r>
              <a:rPr lang="en-US" altLang="ja-JP" sz="2000" i="1" dirty="0">
                <a:latin typeface="Avenir Book" panose="02000503020000020003" pitchFamily="2" charset="0"/>
              </a:rPr>
              <a:t>X</a:t>
            </a:r>
            <a:r>
              <a:rPr lang="en-US" altLang="ja-JP" sz="2000" baseline="-25000" dirty="0">
                <a:latin typeface="Avenir Book" panose="02000503020000020003" pitchFamily="2" charset="0"/>
              </a:rPr>
              <a:t>0</a:t>
            </a:r>
            <a:r>
              <a:rPr lang="en-US" altLang="ja-JP" sz="2000" dirty="0">
                <a:latin typeface="Avenir Book" panose="02000503020000020003" pitchFamily="2" charset="0"/>
              </a:rPr>
              <a:t> 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8313" name="テキスト ボックス 18312">
            <a:extLst>
              <a:ext uri="{FF2B5EF4-FFF2-40B4-BE49-F238E27FC236}">
                <a16:creationId xmlns:a16="http://schemas.microsoft.com/office/drawing/2014/main" id="{11D48CB3-87DF-06F7-8522-1AB54558AE74}"/>
              </a:ext>
            </a:extLst>
          </p:cNvPr>
          <p:cNvSpPr txBox="1"/>
          <p:nvPr/>
        </p:nvSpPr>
        <p:spPr>
          <a:xfrm>
            <a:off x="4326397" y="2990273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48 (full-size) + 32 (half-size) sensors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5" name="テキスト ボックス 18314">
            <a:extLst>
              <a:ext uri="{FF2B5EF4-FFF2-40B4-BE49-F238E27FC236}">
                <a16:creationId xmlns:a16="http://schemas.microsoft.com/office/drawing/2014/main" id="{B1E5A3C7-7B58-435F-02CE-BA5CE840F078}"/>
              </a:ext>
            </a:extLst>
          </p:cNvPr>
          <p:cNvSpPr txBox="1"/>
          <p:nvPr/>
        </p:nvSpPr>
        <p:spPr>
          <a:xfrm>
            <a:off x="4395667" y="3320845"/>
            <a:ext cx="49419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64 FCFDs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7" name="テキスト ボックス 18316">
            <a:extLst>
              <a:ext uri="{FF2B5EF4-FFF2-40B4-BE49-F238E27FC236}">
                <a16:creationId xmlns:a16="http://schemas.microsoft.com/office/drawing/2014/main" id="{B0DA78EE-81BA-1F85-9B4E-F217405A8A7C}"/>
              </a:ext>
            </a:extLst>
          </p:cNvPr>
          <p:cNvSpPr txBox="1"/>
          <p:nvPr/>
        </p:nvSpPr>
        <p:spPr>
          <a:xfrm>
            <a:off x="5473176" y="1723853"/>
            <a:ext cx="2918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Avenir Book" panose="02000503020000020003" pitchFamily="2" charset="0"/>
              </a:rPr>
              <a:t>Half-Stave = 8 </a:t>
            </a:r>
            <a:r>
              <a:rPr lang="en-US" altLang="ja-JP" dirty="0" err="1">
                <a:latin typeface="Avenir Book" panose="02000503020000020003" pitchFamily="2" charset="0"/>
              </a:rPr>
              <a:t>Stavelets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18" name="テキスト ボックス 18317">
            <a:extLst>
              <a:ext uri="{FF2B5EF4-FFF2-40B4-BE49-F238E27FC236}">
                <a16:creationId xmlns:a16="http://schemas.microsoft.com/office/drawing/2014/main" id="{05125987-687D-ECD1-A895-DB42268886A7}"/>
              </a:ext>
            </a:extLst>
          </p:cNvPr>
          <p:cNvSpPr txBox="1"/>
          <p:nvPr/>
        </p:nvSpPr>
        <p:spPr>
          <a:xfrm>
            <a:off x="2223807" y="3054519"/>
            <a:ext cx="23065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latin typeface="Avenir Book" panose="02000503020000020003" pitchFamily="2" charset="0"/>
              </a:rPr>
              <a:t>~200 lines in FPC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303487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0E679-147D-EF9B-E98C-0B7A0D7969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47" name="Picture 2">
            <a:extLst>
              <a:ext uri="{FF2B5EF4-FFF2-40B4-BE49-F238E27FC236}">
                <a16:creationId xmlns:a16="http://schemas.microsoft.com/office/drawing/2014/main" id="{57B5E77B-F4E4-5C7E-A8CE-D779B38CB5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4158" y="723419"/>
            <a:ext cx="7154477" cy="3588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タイトル 1">
            <a:extLst>
              <a:ext uri="{FF2B5EF4-FFF2-40B4-BE49-F238E27FC236}">
                <a16:creationId xmlns:a16="http://schemas.microsoft.com/office/drawing/2014/main" id="{9A1A2ABA-24F8-C5D0-5689-0240204755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FTOF Module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5737" name="テキスト ボックス 15736">
            <a:extLst>
              <a:ext uri="{FF2B5EF4-FFF2-40B4-BE49-F238E27FC236}">
                <a16:creationId xmlns:a16="http://schemas.microsoft.com/office/drawing/2014/main" id="{7783291B-C92F-4EF0-F742-19580E50F1F8}"/>
              </a:ext>
            </a:extLst>
          </p:cNvPr>
          <p:cNvSpPr txBox="1"/>
          <p:nvPr/>
        </p:nvSpPr>
        <p:spPr>
          <a:xfrm>
            <a:off x="12192000" y="3394970"/>
            <a:ext cx="10394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16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9842" name="グループ化 9841">
            <a:extLst>
              <a:ext uri="{FF2B5EF4-FFF2-40B4-BE49-F238E27FC236}">
                <a16:creationId xmlns:a16="http://schemas.microsoft.com/office/drawing/2014/main" id="{EB959C28-70D9-D292-74C4-B51260A2769B}"/>
              </a:ext>
            </a:extLst>
          </p:cNvPr>
          <p:cNvGrpSpPr>
            <a:grpSpLocks noChangeAspect="1"/>
          </p:cNvGrpSpPr>
          <p:nvPr/>
        </p:nvGrpSpPr>
        <p:grpSpPr>
          <a:xfrm>
            <a:off x="1028495" y="2017883"/>
            <a:ext cx="1390372" cy="1489996"/>
            <a:chOff x="3437052" y="2244812"/>
            <a:chExt cx="794582" cy="851516"/>
          </a:xfrm>
        </p:grpSpPr>
        <p:sp>
          <p:nvSpPr>
            <p:cNvPr id="9839" name="正方形/長方形 9838">
              <a:extLst>
                <a:ext uri="{FF2B5EF4-FFF2-40B4-BE49-F238E27FC236}">
                  <a16:creationId xmlns:a16="http://schemas.microsoft.com/office/drawing/2014/main" id="{6B3516DF-F918-A4BA-7B9F-ACECD1CD3BAB}"/>
                </a:ext>
              </a:extLst>
            </p:cNvPr>
            <p:cNvSpPr>
              <a:spLocks/>
            </p:cNvSpPr>
            <p:nvPr/>
          </p:nvSpPr>
          <p:spPr>
            <a:xfrm>
              <a:off x="3542007" y="2559742"/>
              <a:ext cx="689627" cy="225639"/>
            </a:xfrm>
            <a:prstGeom prst="rect">
              <a:avLst/>
            </a:prstGeom>
            <a:solidFill>
              <a:srgbClr val="45AC43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0" name="正方形/長方形 9839">
              <a:extLst>
                <a:ext uri="{FF2B5EF4-FFF2-40B4-BE49-F238E27FC236}">
                  <a16:creationId xmlns:a16="http://schemas.microsoft.com/office/drawing/2014/main" id="{9A131929-BBFC-FB57-82B0-175AC4658499}"/>
                </a:ext>
              </a:extLst>
            </p:cNvPr>
            <p:cNvSpPr>
              <a:spLocks/>
            </p:cNvSpPr>
            <p:nvPr/>
          </p:nvSpPr>
          <p:spPr>
            <a:xfrm>
              <a:off x="3883592" y="2244812"/>
              <a:ext cx="348042" cy="225639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1" name="正方形/長方形 9840">
              <a:extLst>
                <a:ext uri="{FF2B5EF4-FFF2-40B4-BE49-F238E27FC236}">
                  <a16:creationId xmlns:a16="http://schemas.microsoft.com/office/drawing/2014/main" id="{5AC14340-4E1D-623A-14CD-931E8D15E9D5}"/>
                </a:ext>
              </a:extLst>
            </p:cNvPr>
            <p:cNvSpPr>
              <a:spLocks/>
            </p:cNvSpPr>
            <p:nvPr/>
          </p:nvSpPr>
          <p:spPr>
            <a:xfrm>
              <a:off x="3437052" y="2870689"/>
              <a:ext cx="794582" cy="225639"/>
            </a:xfrm>
            <a:prstGeom prst="rect">
              <a:avLst/>
            </a:prstGeom>
            <a:solidFill>
              <a:srgbClr val="CCCCFF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AF8C29FF-A4B7-A2FF-E38C-7C557D6839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15</a:t>
            </a:r>
            <a:endParaRPr lang="ja-JP" altLang="en-US"/>
          </a:p>
        </p:txBody>
      </p:sp>
      <p:cxnSp>
        <p:nvCxnSpPr>
          <p:cNvPr id="5" name="直線コネクタ 4">
            <a:extLst>
              <a:ext uri="{FF2B5EF4-FFF2-40B4-BE49-F238E27FC236}">
                <a16:creationId xmlns:a16="http://schemas.microsoft.com/office/drawing/2014/main" id="{F79E221B-312A-36DD-F8A3-AC41C7F87D98}"/>
              </a:ext>
            </a:extLst>
          </p:cNvPr>
          <p:cNvCxnSpPr>
            <a:cxnSpLocks/>
          </p:cNvCxnSpPr>
          <p:nvPr/>
        </p:nvCxnSpPr>
        <p:spPr>
          <a:xfrm>
            <a:off x="1850050" y="2299391"/>
            <a:ext cx="539148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直線コネクタ 6">
            <a:extLst>
              <a:ext uri="{FF2B5EF4-FFF2-40B4-BE49-F238E27FC236}">
                <a16:creationId xmlns:a16="http://schemas.microsoft.com/office/drawing/2014/main" id="{7ACD378F-A7D7-82AC-9D6C-E20264CF2D9B}"/>
              </a:ext>
            </a:extLst>
          </p:cNvPr>
          <p:cNvCxnSpPr>
            <a:cxnSpLocks/>
          </p:cNvCxnSpPr>
          <p:nvPr/>
        </p:nvCxnSpPr>
        <p:spPr>
          <a:xfrm>
            <a:off x="1212147" y="2850802"/>
            <a:ext cx="1206720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直線コネクタ 8">
            <a:extLst>
              <a:ext uri="{FF2B5EF4-FFF2-40B4-BE49-F238E27FC236}">
                <a16:creationId xmlns:a16="http://schemas.microsoft.com/office/drawing/2014/main" id="{E3763852-D97B-C103-F014-1F9AF7763A29}"/>
              </a:ext>
            </a:extLst>
          </p:cNvPr>
          <p:cNvCxnSpPr>
            <a:cxnSpLocks/>
          </p:cNvCxnSpPr>
          <p:nvPr/>
        </p:nvCxnSpPr>
        <p:spPr>
          <a:xfrm>
            <a:off x="1051820" y="3370031"/>
            <a:ext cx="1367047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3318AC31-F04B-8F0F-334D-080C22A7C1F0}"/>
              </a:ext>
            </a:extLst>
          </p:cNvPr>
          <p:cNvSpPr txBox="1"/>
          <p:nvPr/>
        </p:nvSpPr>
        <p:spPr>
          <a:xfrm>
            <a:off x="2258540" y="2017532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>
                <a:latin typeface="Avenir Book" panose="02000503020000020003" pitchFamily="2" charset="0"/>
              </a:rPr>
              <a:t>3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B1E1E4F1-F9A0-BE0B-BC87-A80EB99E3477}"/>
              </a:ext>
            </a:extLst>
          </p:cNvPr>
          <p:cNvSpPr txBox="1"/>
          <p:nvPr/>
        </p:nvSpPr>
        <p:spPr>
          <a:xfrm>
            <a:off x="2258540" y="2578603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dirty="0">
                <a:latin typeface="Avenir Book" panose="02000503020000020003" pitchFamily="2" charset="0"/>
              </a:rPr>
              <a:t>6</a:t>
            </a:r>
            <a:r>
              <a:rPr kumimoji="1" lang="en-US" altLang="ja-JP" sz="2000" dirty="0">
                <a:latin typeface="Avenir Book" panose="02000503020000020003" pitchFamily="2" charset="0"/>
              </a:rPr>
              <a:t>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DA319961-F6C9-46F7-7DBF-5BA95CF0C640}"/>
              </a:ext>
            </a:extLst>
          </p:cNvPr>
          <p:cNvSpPr txBox="1"/>
          <p:nvPr/>
        </p:nvSpPr>
        <p:spPr>
          <a:xfrm>
            <a:off x="2258540" y="3106221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>
                <a:latin typeface="Avenir Book" panose="02000503020000020003" pitchFamily="2" charset="0"/>
              </a:rPr>
              <a:t>7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449404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257BD8-EA26-E7B8-A9DF-FD3BE71C83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47" name="Picture 2">
            <a:extLst>
              <a:ext uri="{FF2B5EF4-FFF2-40B4-BE49-F238E27FC236}">
                <a16:creationId xmlns:a16="http://schemas.microsoft.com/office/drawing/2014/main" id="{B284D47E-DC5D-AF5D-546A-E808054024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4158" y="723419"/>
            <a:ext cx="7154477" cy="3588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タイトル 1">
            <a:extLst>
              <a:ext uri="{FF2B5EF4-FFF2-40B4-BE49-F238E27FC236}">
                <a16:creationId xmlns:a16="http://schemas.microsoft.com/office/drawing/2014/main" id="{C77DA160-0D9B-35DC-3DE3-1DD5835CD3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FTOF Module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5737" name="テキスト ボックス 15736">
            <a:extLst>
              <a:ext uri="{FF2B5EF4-FFF2-40B4-BE49-F238E27FC236}">
                <a16:creationId xmlns:a16="http://schemas.microsoft.com/office/drawing/2014/main" id="{7DB020EA-89C1-0665-28B8-39049BB4FBC4}"/>
              </a:ext>
            </a:extLst>
          </p:cNvPr>
          <p:cNvSpPr txBox="1"/>
          <p:nvPr/>
        </p:nvSpPr>
        <p:spPr>
          <a:xfrm>
            <a:off x="12192000" y="3394970"/>
            <a:ext cx="10394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16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9842" name="グループ化 9841">
            <a:extLst>
              <a:ext uri="{FF2B5EF4-FFF2-40B4-BE49-F238E27FC236}">
                <a16:creationId xmlns:a16="http://schemas.microsoft.com/office/drawing/2014/main" id="{CD1FB1A8-A75A-A4D5-6972-093C350F32AB}"/>
              </a:ext>
            </a:extLst>
          </p:cNvPr>
          <p:cNvGrpSpPr>
            <a:grpSpLocks noChangeAspect="1"/>
          </p:cNvGrpSpPr>
          <p:nvPr/>
        </p:nvGrpSpPr>
        <p:grpSpPr>
          <a:xfrm>
            <a:off x="1028495" y="2017883"/>
            <a:ext cx="1390372" cy="1489996"/>
            <a:chOff x="3437052" y="2244812"/>
            <a:chExt cx="794582" cy="851516"/>
          </a:xfrm>
        </p:grpSpPr>
        <p:sp>
          <p:nvSpPr>
            <p:cNvPr id="9839" name="正方形/長方形 9838">
              <a:extLst>
                <a:ext uri="{FF2B5EF4-FFF2-40B4-BE49-F238E27FC236}">
                  <a16:creationId xmlns:a16="http://schemas.microsoft.com/office/drawing/2014/main" id="{3C4CED6F-25E7-9DCF-7C6D-7FCDF4765DFB}"/>
                </a:ext>
              </a:extLst>
            </p:cNvPr>
            <p:cNvSpPr>
              <a:spLocks/>
            </p:cNvSpPr>
            <p:nvPr/>
          </p:nvSpPr>
          <p:spPr>
            <a:xfrm>
              <a:off x="3542007" y="2559742"/>
              <a:ext cx="689627" cy="225639"/>
            </a:xfrm>
            <a:prstGeom prst="rect">
              <a:avLst/>
            </a:prstGeom>
            <a:solidFill>
              <a:srgbClr val="45AC43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0" name="正方形/長方形 9839">
              <a:extLst>
                <a:ext uri="{FF2B5EF4-FFF2-40B4-BE49-F238E27FC236}">
                  <a16:creationId xmlns:a16="http://schemas.microsoft.com/office/drawing/2014/main" id="{B4B58AEB-D793-2799-3B94-15DE5BF4C6FA}"/>
                </a:ext>
              </a:extLst>
            </p:cNvPr>
            <p:cNvSpPr>
              <a:spLocks/>
            </p:cNvSpPr>
            <p:nvPr/>
          </p:nvSpPr>
          <p:spPr>
            <a:xfrm>
              <a:off x="3883592" y="2244812"/>
              <a:ext cx="348042" cy="225639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1" name="正方形/長方形 9840">
              <a:extLst>
                <a:ext uri="{FF2B5EF4-FFF2-40B4-BE49-F238E27FC236}">
                  <a16:creationId xmlns:a16="http://schemas.microsoft.com/office/drawing/2014/main" id="{8E5996BB-1824-471C-B09E-C8C6AEA47677}"/>
                </a:ext>
              </a:extLst>
            </p:cNvPr>
            <p:cNvSpPr>
              <a:spLocks/>
            </p:cNvSpPr>
            <p:nvPr/>
          </p:nvSpPr>
          <p:spPr>
            <a:xfrm>
              <a:off x="3437052" y="2870689"/>
              <a:ext cx="794582" cy="225639"/>
            </a:xfrm>
            <a:prstGeom prst="rect">
              <a:avLst/>
            </a:prstGeom>
            <a:solidFill>
              <a:srgbClr val="CCCCFF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A4D37738-9790-F6CA-C788-6785127C61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15</a:t>
            </a:r>
            <a:endParaRPr lang="ja-JP" altLang="en-US"/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C4F04B78-5D20-AE05-4675-48D234A3EA69}"/>
              </a:ext>
            </a:extLst>
          </p:cNvPr>
          <p:cNvSpPr txBox="1"/>
          <p:nvPr/>
        </p:nvSpPr>
        <p:spPr>
          <a:xfrm rot="16200000">
            <a:off x="8851599" y="5082793"/>
            <a:ext cx="1275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Avenir Book" panose="02000503020000020003" pitchFamily="2" charset="0"/>
              </a:rPr>
              <a:t>45</a:t>
            </a:r>
            <a:r>
              <a:rPr kumimoji="1" lang="en-US" altLang="ja-JP" dirty="0">
                <a:latin typeface="Avenir Book" panose="02000503020000020003" pitchFamily="2" charset="0"/>
              </a:rPr>
              <a:t>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99B53207-3B35-2A2F-3483-9499C56FAD3E}"/>
              </a:ext>
            </a:extLst>
          </p:cNvPr>
          <p:cNvSpPr txBox="1"/>
          <p:nvPr/>
        </p:nvSpPr>
        <p:spPr>
          <a:xfrm>
            <a:off x="7649881" y="3985653"/>
            <a:ext cx="27577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b="1" dirty="0">
                <a:latin typeface="Avenir Next" panose="020B0503020202020204" pitchFamily="34" charset="0"/>
              </a:rPr>
              <a:t>4 Sensors + 4 ASICs</a:t>
            </a:r>
          </a:p>
          <a:p>
            <a:r>
              <a:rPr kumimoji="1" lang="en-US" altLang="ja-JP" b="1" dirty="0">
                <a:latin typeface="Avenir Next" panose="020B0503020202020204" pitchFamily="34" charset="0"/>
              </a:rPr>
              <a:t>= </a:t>
            </a:r>
            <a:r>
              <a:rPr kumimoji="1" lang="en-US" altLang="ja-JP" b="1" dirty="0" err="1">
                <a:latin typeface="Avenir Next" panose="020B0503020202020204" pitchFamily="34" charset="0"/>
              </a:rPr>
              <a:t>Moodule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94B9A36-EEB8-E1FF-694F-6EC9203ADA2B}"/>
              </a:ext>
            </a:extLst>
          </p:cNvPr>
          <p:cNvSpPr txBox="1"/>
          <p:nvPr/>
        </p:nvSpPr>
        <p:spPr>
          <a:xfrm>
            <a:off x="7977517" y="6458563"/>
            <a:ext cx="1380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34.2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B96457E1-6D33-F99D-5D97-ABC08D355480}"/>
              </a:ext>
            </a:extLst>
          </p:cNvPr>
          <p:cNvGrpSpPr/>
          <p:nvPr/>
        </p:nvGrpSpPr>
        <p:grpSpPr>
          <a:xfrm rot="16200000">
            <a:off x="7735190" y="4816749"/>
            <a:ext cx="1620000" cy="1231200"/>
            <a:chOff x="7619131" y="5196115"/>
            <a:chExt cx="1620000" cy="1231200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B7372D2B-5540-80CB-77CB-55A9098BF456}"/>
                </a:ext>
              </a:extLst>
            </p:cNvPr>
            <p:cNvSpPr>
              <a:spLocks/>
            </p:cNvSpPr>
            <p:nvPr/>
          </p:nvSpPr>
          <p:spPr>
            <a:xfrm>
              <a:off x="7619131" y="5196115"/>
              <a:ext cx="1620000" cy="1231200"/>
            </a:xfrm>
            <a:prstGeom prst="rect">
              <a:avLst/>
            </a:prstGeom>
            <a:solidFill>
              <a:srgbClr val="00206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正方形/長方形 8">
              <a:extLst>
                <a:ext uri="{FF2B5EF4-FFF2-40B4-BE49-F238E27FC236}">
                  <a16:creationId xmlns:a16="http://schemas.microsoft.com/office/drawing/2014/main" id="{686C5F17-5217-3E49-2AD3-9056544181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正方形/長方形 9">
              <a:extLst>
                <a:ext uri="{FF2B5EF4-FFF2-40B4-BE49-F238E27FC236}">
                  <a16:creationId xmlns:a16="http://schemas.microsoft.com/office/drawing/2014/main" id="{D99012F8-E852-95BE-917A-013724B85A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正方形/長方形 10">
              <a:extLst>
                <a:ext uri="{FF2B5EF4-FFF2-40B4-BE49-F238E27FC236}">
                  <a16:creationId xmlns:a16="http://schemas.microsoft.com/office/drawing/2014/main" id="{4D5D1D0B-A6A6-57D0-9D5D-9EFF6F56A4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811715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正方形/長方形 11">
              <a:extLst>
                <a:ext uri="{FF2B5EF4-FFF2-40B4-BE49-F238E27FC236}">
                  <a16:creationId xmlns:a16="http://schemas.microsoft.com/office/drawing/2014/main" id="{D5B4DB55-1BE6-B9D5-C51D-5359C7FB17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810003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cxnSp>
        <p:nvCxnSpPr>
          <p:cNvPr id="13" name="直線矢印コネクタ 12">
            <a:extLst>
              <a:ext uri="{FF2B5EF4-FFF2-40B4-BE49-F238E27FC236}">
                <a16:creationId xmlns:a16="http://schemas.microsoft.com/office/drawing/2014/main" id="{734C013B-4FFE-99CF-1B22-54AD01085630}"/>
              </a:ext>
            </a:extLst>
          </p:cNvPr>
          <p:cNvCxnSpPr>
            <a:cxnSpLocks/>
          </p:cNvCxnSpPr>
          <p:nvPr/>
        </p:nvCxnSpPr>
        <p:spPr>
          <a:xfrm>
            <a:off x="7929590" y="6375841"/>
            <a:ext cx="1231200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直線矢印コネクタ 13">
            <a:extLst>
              <a:ext uri="{FF2B5EF4-FFF2-40B4-BE49-F238E27FC236}">
                <a16:creationId xmlns:a16="http://schemas.microsoft.com/office/drawing/2014/main" id="{256BA6C0-4AE5-C8CE-13C9-7349B9433EFF}"/>
              </a:ext>
            </a:extLst>
          </p:cNvPr>
          <p:cNvCxnSpPr>
            <a:cxnSpLocks/>
          </p:cNvCxnSpPr>
          <p:nvPr/>
        </p:nvCxnSpPr>
        <p:spPr>
          <a:xfrm>
            <a:off x="9259288" y="4620399"/>
            <a:ext cx="0" cy="1638993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5B4033D-96C5-6C7F-4F8F-568A7C3F44AA}"/>
              </a:ext>
            </a:extLst>
          </p:cNvPr>
          <p:cNvGrpSpPr/>
          <p:nvPr/>
        </p:nvGrpSpPr>
        <p:grpSpPr>
          <a:xfrm>
            <a:off x="9872431" y="4740596"/>
            <a:ext cx="2037542" cy="1871487"/>
            <a:chOff x="1836796" y="624142"/>
            <a:chExt cx="2037542" cy="1871487"/>
          </a:xfrm>
        </p:grpSpPr>
        <p:sp>
          <p:nvSpPr>
            <p:cNvPr id="16" name="正方形/長方形 15">
              <a:extLst>
                <a:ext uri="{FF2B5EF4-FFF2-40B4-BE49-F238E27FC236}">
                  <a16:creationId xmlns:a16="http://schemas.microsoft.com/office/drawing/2014/main" id="{007CD1F6-02D6-A38E-3C31-852F46636C99}"/>
                </a:ext>
              </a:extLst>
            </p:cNvPr>
            <p:cNvSpPr/>
            <p:nvPr/>
          </p:nvSpPr>
          <p:spPr>
            <a:xfrm>
              <a:off x="2434338" y="1055629"/>
              <a:ext cx="1440000" cy="1440000"/>
            </a:xfrm>
            <a:prstGeom prst="rect">
              <a:avLst/>
            </a:prstGeom>
            <a:solidFill>
              <a:srgbClr val="FF7E79"/>
            </a:solidFill>
            <a:ln>
              <a:solidFill>
                <a:srgbClr val="FF7E79"/>
              </a:solidFill>
            </a:ln>
            <a:scene3d>
              <a:camera prst="isometricOffAxis1Top"/>
              <a:lightRig rig="threePt" dir="t"/>
            </a:scene3d>
            <a:sp3d extrusionH="6350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7" name="グループ化 16">
              <a:extLst>
                <a:ext uri="{FF2B5EF4-FFF2-40B4-BE49-F238E27FC236}">
                  <a16:creationId xmlns:a16="http://schemas.microsoft.com/office/drawing/2014/main" id="{D3052052-B6C4-AD6C-0044-0C6CF76A9D9B}"/>
                </a:ext>
              </a:extLst>
            </p:cNvPr>
            <p:cNvGrpSpPr/>
            <p:nvPr/>
          </p:nvGrpSpPr>
          <p:grpSpPr>
            <a:xfrm>
              <a:off x="2412147" y="1272496"/>
              <a:ext cx="1258824" cy="445334"/>
              <a:chOff x="3577752" y="1701849"/>
              <a:chExt cx="1258824" cy="445334"/>
            </a:xfrm>
          </p:grpSpPr>
          <p:grpSp>
            <p:nvGrpSpPr>
              <p:cNvPr id="21" name="グループ化 20">
                <a:extLst>
                  <a:ext uri="{FF2B5EF4-FFF2-40B4-BE49-F238E27FC236}">
                    <a16:creationId xmlns:a16="http://schemas.microsoft.com/office/drawing/2014/main" id="{04124C3F-D02C-F963-B810-6B8692C749E5}"/>
                  </a:ext>
                </a:extLst>
              </p:cNvPr>
              <p:cNvGrpSpPr/>
              <p:nvPr/>
            </p:nvGrpSpPr>
            <p:grpSpPr>
              <a:xfrm>
                <a:off x="3577752" y="1814779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15693" name="円/楕円 15692">
                  <a:extLst>
                    <a:ext uri="{FF2B5EF4-FFF2-40B4-BE49-F238E27FC236}">
                      <a16:creationId xmlns:a16="http://schemas.microsoft.com/office/drawing/2014/main" id="{4A4F888C-CF1B-7CD1-14D6-100F3147D2FC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4" name="円/楕円 15693">
                  <a:extLst>
                    <a:ext uri="{FF2B5EF4-FFF2-40B4-BE49-F238E27FC236}">
                      <a16:creationId xmlns:a16="http://schemas.microsoft.com/office/drawing/2014/main" id="{F6C9AF24-4C69-C125-199C-EA34F162E72C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5" name="円/楕円 15694">
                  <a:extLst>
                    <a:ext uri="{FF2B5EF4-FFF2-40B4-BE49-F238E27FC236}">
                      <a16:creationId xmlns:a16="http://schemas.microsoft.com/office/drawing/2014/main" id="{B8B70003-C851-9270-EACB-CFC8F7805B2C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6" name="円/楕円 15695">
                  <a:extLst>
                    <a:ext uri="{FF2B5EF4-FFF2-40B4-BE49-F238E27FC236}">
                      <a16:creationId xmlns:a16="http://schemas.microsoft.com/office/drawing/2014/main" id="{5D4A82CF-94A5-09D4-2BF2-F6C1D75784DA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7" name="円/楕円 15696">
                  <a:extLst>
                    <a:ext uri="{FF2B5EF4-FFF2-40B4-BE49-F238E27FC236}">
                      <a16:creationId xmlns:a16="http://schemas.microsoft.com/office/drawing/2014/main" id="{F206E024-5F89-9363-A10E-71DD5DD9A20D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8" name="円/楕円 15697">
                  <a:extLst>
                    <a:ext uri="{FF2B5EF4-FFF2-40B4-BE49-F238E27FC236}">
                      <a16:creationId xmlns:a16="http://schemas.microsoft.com/office/drawing/2014/main" id="{E443BB73-EED2-FB2A-1CA6-5C81E872F11C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9" name="円/楕円 15698">
                  <a:extLst>
                    <a:ext uri="{FF2B5EF4-FFF2-40B4-BE49-F238E27FC236}">
                      <a16:creationId xmlns:a16="http://schemas.microsoft.com/office/drawing/2014/main" id="{1975E562-E7D6-8236-D782-C9DC4ED75AE8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00" name="円/楕円 15699">
                  <a:extLst>
                    <a:ext uri="{FF2B5EF4-FFF2-40B4-BE49-F238E27FC236}">
                      <a16:creationId xmlns:a16="http://schemas.microsoft.com/office/drawing/2014/main" id="{6BDB0DF8-7880-33B7-FFE9-E047F2DF3D24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01" name="円/楕円 15700">
                  <a:extLst>
                    <a:ext uri="{FF2B5EF4-FFF2-40B4-BE49-F238E27FC236}">
                      <a16:creationId xmlns:a16="http://schemas.microsoft.com/office/drawing/2014/main" id="{3453B2B9-CA8E-7DCD-79C7-84A9549D9FD5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02" name="円/楕円 15701">
                  <a:extLst>
                    <a:ext uri="{FF2B5EF4-FFF2-40B4-BE49-F238E27FC236}">
                      <a16:creationId xmlns:a16="http://schemas.microsoft.com/office/drawing/2014/main" id="{A7C5181D-6728-158D-A40D-973D12680A83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2" name="グループ化 21">
                <a:extLst>
                  <a:ext uri="{FF2B5EF4-FFF2-40B4-BE49-F238E27FC236}">
                    <a16:creationId xmlns:a16="http://schemas.microsoft.com/office/drawing/2014/main" id="{D0B3C23F-0146-6B61-D5BA-CF48EA208A20}"/>
                  </a:ext>
                </a:extLst>
              </p:cNvPr>
              <p:cNvGrpSpPr/>
              <p:nvPr/>
            </p:nvGrpSpPr>
            <p:grpSpPr>
              <a:xfrm>
                <a:off x="3730152" y="1792554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15683" name="円/楕円 15682">
                  <a:extLst>
                    <a:ext uri="{FF2B5EF4-FFF2-40B4-BE49-F238E27FC236}">
                      <a16:creationId xmlns:a16="http://schemas.microsoft.com/office/drawing/2014/main" id="{C1CA5AA1-68AC-BB18-99F4-6BE9247CF30C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4" name="円/楕円 15683">
                  <a:extLst>
                    <a:ext uri="{FF2B5EF4-FFF2-40B4-BE49-F238E27FC236}">
                      <a16:creationId xmlns:a16="http://schemas.microsoft.com/office/drawing/2014/main" id="{3D6A2F72-670D-ED54-6C69-724D3B5E387E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5" name="円/楕円 15684">
                  <a:extLst>
                    <a:ext uri="{FF2B5EF4-FFF2-40B4-BE49-F238E27FC236}">
                      <a16:creationId xmlns:a16="http://schemas.microsoft.com/office/drawing/2014/main" id="{0DBFBE1B-17DD-93C3-035B-DDAF4874AC20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6" name="円/楕円 15685">
                  <a:extLst>
                    <a:ext uri="{FF2B5EF4-FFF2-40B4-BE49-F238E27FC236}">
                      <a16:creationId xmlns:a16="http://schemas.microsoft.com/office/drawing/2014/main" id="{CBC50716-07F4-6079-A9AC-7D4C5775C17D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7" name="円/楕円 15686">
                  <a:extLst>
                    <a:ext uri="{FF2B5EF4-FFF2-40B4-BE49-F238E27FC236}">
                      <a16:creationId xmlns:a16="http://schemas.microsoft.com/office/drawing/2014/main" id="{A961B5D1-8174-0F1F-18BD-9E4124ED7413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8" name="円/楕円 15687">
                  <a:extLst>
                    <a:ext uri="{FF2B5EF4-FFF2-40B4-BE49-F238E27FC236}">
                      <a16:creationId xmlns:a16="http://schemas.microsoft.com/office/drawing/2014/main" id="{CFC0C6F6-E33A-46F9-01C7-3C1F5E8FA8AD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9" name="円/楕円 15688">
                  <a:extLst>
                    <a:ext uri="{FF2B5EF4-FFF2-40B4-BE49-F238E27FC236}">
                      <a16:creationId xmlns:a16="http://schemas.microsoft.com/office/drawing/2014/main" id="{1FA1FD87-CA5D-DDF6-0E3C-F48BD05C9AA0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0" name="円/楕円 15689">
                  <a:extLst>
                    <a:ext uri="{FF2B5EF4-FFF2-40B4-BE49-F238E27FC236}">
                      <a16:creationId xmlns:a16="http://schemas.microsoft.com/office/drawing/2014/main" id="{0F32AFA8-4D95-07DE-DB1B-0719EC7EACEF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1" name="円/楕円 15690">
                  <a:extLst>
                    <a:ext uri="{FF2B5EF4-FFF2-40B4-BE49-F238E27FC236}">
                      <a16:creationId xmlns:a16="http://schemas.microsoft.com/office/drawing/2014/main" id="{46590D8F-7142-A43D-DCD4-72DD7D47C827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2" name="円/楕円 15691">
                  <a:extLst>
                    <a:ext uri="{FF2B5EF4-FFF2-40B4-BE49-F238E27FC236}">
                      <a16:creationId xmlns:a16="http://schemas.microsoft.com/office/drawing/2014/main" id="{33FBD5DE-C410-C0DD-EF23-B16C3AFF9F87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3" name="グループ化 22">
                <a:extLst>
                  <a:ext uri="{FF2B5EF4-FFF2-40B4-BE49-F238E27FC236}">
                    <a16:creationId xmlns:a16="http://schemas.microsoft.com/office/drawing/2014/main" id="{960DE08F-D575-4885-F422-D0C87B6344FE}"/>
                  </a:ext>
                </a:extLst>
              </p:cNvPr>
              <p:cNvGrpSpPr/>
              <p:nvPr/>
            </p:nvGrpSpPr>
            <p:grpSpPr>
              <a:xfrm>
                <a:off x="3869972" y="1772887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57" name="円/楕円 56">
                  <a:extLst>
                    <a:ext uri="{FF2B5EF4-FFF2-40B4-BE49-F238E27FC236}">
                      <a16:creationId xmlns:a16="http://schemas.microsoft.com/office/drawing/2014/main" id="{EBC6D81E-167D-5119-4D25-BB8EFC07FAD3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円/楕円 57">
                  <a:extLst>
                    <a:ext uri="{FF2B5EF4-FFF2-40B4-BE49-F238E27FC236}">
                      <a16:creationId xmlns:a16="http://schemas.microsoft.com/office/drawing/2014/main" id="{461D63C0-28EA-ABE2-3DDA-64A41907A466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円/楕円 58">
                  <a:extLst>
                    <a:ext uri="{FF2B5EF4-FFF2-40B4-BE49-F238E27FC236}">
                      <a16:creationId xmlns:a16="http://schemas.microsoft.com/office/drawing/2014/main" id="{1869D415-96F6-97C8-4400-4B466EA7A430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" name="円/楕円 59">
                  <a:extLst>
                    <a:ext uri="{FF2B5EF4-FFF2-40B4-BE49-F238E27FC236}">
                      <a16:creationId xmlns:a16="http://schemas.microsoft.com/office/drawing/2014/main" id="{3F084A51-5CE3-97D2-D20C-6D894365A576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円/楕円 60">
                  <a:extLst>
                    <a:ext uri="{FF2B5EF4-FFF2-40B4-BE49-F238E27FC236}">
                      <a16:creationId xmlns:a16="http://schemas.microsoft.com/office/drawing/2014/main" id="{A9EEBD5A-19EC-E0DF-D22C-93668FF8BFCE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円/楕円 61">
                  <a:extLst>
                    <a:ext uri="{FF2B5EF4-FFF2-40B4-BE49-F238E27FC236}">
                      <a16:creationId xmlns:a16="http://schemas.microsoft.com/office/drawing/2014/main" id="{B8E0A225-AB86-1AFA-D16D-0E8F47F6DBCD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" name="円/楕円 62">
                  <a:extLst>
                    <a:ext uri="{FF2B5EF4-FFF2-40B4-BE49-F238E27FC236}">
                      <a16:creationId xmlns:a16="http://schemas.microsoft.com/office/drawing/2014/main" id="{29C1B6CA-0974-D0E6-8785-A46A6332F1A8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0" name="円/楕円 15679">
                  <a:extLst>
                    <a:ext uri="{FF2B5EF4-FFF2-40B4-BE49-F238E27FC236}">
                      <a16:creationId xmlns:a16="http://schemas.microsoft.com/office/drawing/2014/main" id="{B3B1914C-E4C7-8D41-4D73-BFFCA320ABF4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1" name="円/楕円 15680">
                  <a:extLst>
                    <a:ext uri="{FF2B5EF4-FFF2-40B4-BE49-F238E27FC236}">
                      <a16:creationId xmlns:a16="http://schemas.microsoft.com/office/drawing/2014/main" id="{C0663E45-D3E8-0356-2681-CEF950C04FDD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2" name="円/楕円 15681">
                  <a:extLst>
                    <a:ext uri="{FF2B5EF4-FFF2-40B4-BE49-F238E27FC236}">
                      <a16:creationId xmlns:a16="http://schemas.microsoft.com/office/drawing/2014/main" id="{603C46AD-D8F0-21F2-F594-8778FDA451AE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F448A163-9A1C-1741-D968-6D6A39952B93}"/>
                  </a:ext>
                </a:extLst>
              </p:cNvPr>
              <p:cNvGrpSpPr/>
              <p:nvPr/>
            </p:nvGrpSpPr>
            <p:grpSpPr>
              <a:xfrm>
                <a:off x="4019213" y="1746715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47" name="円/楕円 46">
                  <a:extLst>
                    <a:ext uri="{FF2B5EF4-FFF2-40B4-BE49-F238E27FC236}">
                      <a16:creationId xmlns:a16="http://schemas.microsoft.com/office/drawing/2014/main" id="{78FC46C9-FC4B-2AA4-C434-0D9CDA17540B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円/楕円 47">
                  <a:extLst>
                    <a:ext uri="{FF2B5EF4-FFF2-40B4-BE49-F238E27FC236}">
                      <a16:creationId xmlns:a16="http://schemas.microsoft.com/office/drawing/2014/main" id="{F65F002D-E793-A6B3-C05A-9E4F1AF33ACF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" name="円/楕円 48">
                  <a:extLst>
                    <a:ext uri="{FF2B5EF4-FFF2-40B4-BE49-F238E27FC236}">
                      <a16:creationId xmlns:a16="http://schemas.microsoft.com/office/drawing/2014/main" id="{17349D34-7D20-C2FB-F520-21E93928DFD8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" name="円/楕円 49">
                  <a:extLst>
                    <a:ext uri="{FF2B5EF4-FFF2-40B4-BE49-F238E27FC236}">
                      <a16:creationId xmlns:a16="http://schemas.microsoft.com/office/drawing/2014/main" id="{D7907A17-83DD-537E-AC72-27F02214783E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" name="円/楕円 50">
                  <a:extLst>
                    <a:ext uri="{FF2B5EF4-FFF2-40B4-BE49-F238E27FC236}">
                      <a16:creationId xmlns:a16="http://schemas.microsoft.com/office/drawing/2014/main" id="{00625779-7A00-E6CD-D064-3095D677FB43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" name="円/楕円 51">
                  <a:extLst>
                    <a:ext uri="{FF2B5EF4-FFF2-40B4-BE49-F238E27FC236}">
                      <a16:creationId xmlns:a16="http://schemas.microsoft.com/office/drawing/2014/main" id="{8A815EE6-1C17-778C-A001-92A3E50E6AE4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" name="円/楕円 52">
                  <a:extLst>
                    <a:ext uri="{FF2B5EF4-FFF2-40B4-BE49-F238E27FC236}">
                      <a16:creationId xmlns:a16="http://schemas.microsoft.com/office/drawing/2014/main" id="{23E633EC-4F59-5534-9702-6494973A20F6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" name="円/楕円 53">
                  <a:extLst>
                    <a:ext uri="{FF2B5EF4-FFF2-40B4-BE49-F238E27FC236}">
                      <a16:creationId xmlns:a16="http://schemas.microsoft.com/office/drawing/2014/main" id="{C732697C-AB3B-0659-2639-842B18D227C5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" name="円/楕円 54">
                  <a:extLst>
                    <a:ext uri="{FF2B5EF4-FFF2-40B4-BE49-F238E27FC236}">
                      <a16:creationId xmlns:a16="http://schemas.microsoft.com/office/drawing/2014/main" id="{9B60F035-37B3-D3EB-EDCA-5415F015FC2C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" name="円/楕円 55">
                  <a:extLst>
                    <a:ext uri="{FF2B5EF4-FFF2-40B4-BE49-F238E27FC236}">
                      <a16:creationId xmlns:a16="http://schemas.microsoft.com/office/drawing/2014/main" id="{06C49EBE-2412-B51A-0153-6E99DFBCB838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5" name="グループ化 24">
                <a:extLst>
                  <a:ext uri="{FF2B5EF4-FFF2-40B4-BE49-F238E27FC236}">
                    <a16:creationId xmlns:a16="http://schemas.microsoft.com/office/drawing/2014/main" id="{35388CBB-5CE5-564C-D6C1-DB9534930E0F}"/>
                  </a:ext>
                </a:extLst>
              </p:cNvPr>
              <p:cNvGrpSpPr/>
              <p:nvPr/>
            </p:nvGrpSpPr>
            <p:grpSpPr>
              <a:xfrm>
                <a:off x="4168304" y="1724229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37" name="円/楕円 36">
                  <a:extLst>
                    <a:ext uri="{FF2B5EF4-FFF2-40B4-BE49-F238E27FC236}">
                      <a16:creationId xmlns:a16="http://schemas.microsoft.com/office/drawing/2014/main" id="{5CA4471D-5425-A0DE-5C3B-2E4F3882241E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" name="円/楕円 37">
                  <a:extLst>
                    <a:ext uri="{FF2B5EF4-FFF2-40B4-BE49-F238E27FC236}">
                      <a16:creationId xmlns:a16="http://schemas.microsoft.com/office/drawing/2014/main" id="{28181AB3-5658-A23E-1F03-A63823DF6D19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" name="円/楕円 38">
                  <a:extLst>
                    <a:ext uri="{FF2B5EF4-FFF2-40B4-BE49-F238E27FC236}">
                      <a16:creationId xmlns:a16="http://schemas.microsoft.com/office/drawing/2014/main" id="{EDA6D38E-8790-1EEB-A4F5-DB11BBBF94F2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" name="円/楕円 39">
                  <a:extLst>
                    <a:ext uri="{FF2B5EF4-FFF2-40B4-BE49-F238E27FC236}">
                      <a16:creationId xmlns:a16="http://schemas.microsoft.com/office/drawing/2014/main" id="{B1738F62-FF6E-36A2-C33E-6CFBF70C36AA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" name="円/楕円 40">
                  <a:extLst>
                    <a:ext uri="{FF2B5EF4-FFF2-40B4-BE49-F238E27FC236}">
                      <a16:creationId xmlns:a16="http://schemas.microsoft.com/office/drawing/2014/main" id="{FE79CB82-D3AB-2E2D-EDAC-AE766AA80075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" name="円/楕円 41">
                  <a:extLst>
                    <a:ext uri="{FF2B5EF4-FFF2-40B4-BE49-F238E27FC236}">
                      <a16:creationId xmlns:a16="http://schemas.microsoft.com/office/drawing/2014/main" id="{4E2006CF-7DA5-012E-A1D9-4A6ECF5F8C4C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円/楕円 42">
                  <a:extLst>
                    <a:ext uri="{FF2B5EF4-FFF2-40B4-BE49-F238E27FC236}">
                      <a16:creationId xmlns:a16="http://schemas.microsoft.com/office/drawing/2014/main" id="{B350A064-F545-E1AB-C175-6F9BBB5C5EE2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" name="円/楕円 43">
                  <a:extLst>
                    <a:ext uri="{FF2B5EF4-FFF2-40B4-BE49-F238E27FC236}">
                      <a16:creationId xmlns:a16="http://schemas.microsoft.com/office/drawing/2014/main" id="{DEE7F78D-0743-AFBE-189F-C530A4E19DA0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円/楕円 44">
                  <a:extLst>
                    <a:ext uri="{FF2B5EF4-FFF2-40B4-BE49-F238E27FC236}">
                      <a16:creationId xmlns:a16="http://schemas.microsoft.com/office/drawing/2014/main" id="{1672A802-695B-0F12-900A-B5C563A32784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" name="円/楕円 45">
                  <a:extLst>
                    <a:ext uri="{FF2B5EF4-FFF2-40B4-BE49-F238E27FC236}">
                      <a16:creationId xmlns:a16="http://schemas.microsoft.com/office/drawing/2014/main" id="{BC8B41C2-9B90-FA12-FB1C-D542E2EDB0D1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" name="グループ化 25">
                <a:extLst>
                  <a:ext uri="{FF2B5EF4-FFF2-40B4-BE49-F238E27FC236}">
                    <a16:creationId xmlns:a16="http://schemas.microsoft.com/office/drawing/2014/main" id="{A933D39D-2811-9993-C43C-6E873E6289D0}"/>
                  </a:ext>
                </a:extLst>
              </p:cNvPr>
              <p:cNvGrpSpPr/>
              <p:nvPr/>
            </p:nvGrpSpPr>
            <p:grpSpPr>
              <a:xfrm>
                <a:off x="4326443" y="1701849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27" name="円/楕円 26">
                  <a:extLst>
                    <a:ext uri="{FF2B5EF4-FFF2-40B4-BE49-F238E27FC236}">
                      <a16:creationId xmlns:a16="http://schemas.microsoft.com/office/drawing/2014/main" id="{891DC8C3-9DDC-5DC5-523C-A890B99D368B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" name="円/楕円 27">
                  <a:extLst>
                    <a:ext uri="{FF2B5EF4-FFF2-40B4-BE49-F238E27FC236}">
                      <a16:creationId xmlns:a16="http://schemas.microsoft.com/office/drawing/2014/main" id="{F70C84F0-9753-1D8C-DECC-3F40B94E9389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" name="円/楕円 28">
                  <a:extLst>
                    <a:ext uri="{FF2B5EF4-FFF2-40B4-BE49-F238E27FC236}">
                      <a16:creationId xmlns:a16="http://schemas.microsoft.com/office/drawing/2014/main" id="{F124B100-EE5D-FB4F-42EF-774B0C686499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" name="円/楕円 29">
                  <a:extLst>
                    <a:ext uri="{FF2B5EF4-FFF2-40B4-BE49-F238E27FC236}">
                      <a16:creationId xmlns:a16="http://schemas.microsoft.com/office/drawing/2014/main" id="{5CE7C7FD-D3C3-53A8-4D06-7B58674F6B1E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円/楕円 30">
                  <a:extLst>
                    <a:ext uri="{FF2B5EF4-FFF2-40B4-BE49-F238E27FC236}">
                      <a16:creationId xmlns:a16="http://schemas.microsoft.com/office/drawing/2014/main" id="{7EC9B02D-3251-54B0-E645-F0E76B729AA3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" name="円/楕円 31">
                  <a:extLst>
                    <a:ext uri="{FF2B5EF4-FFF2-40B4-BE49-F238E27FC236}">
                      <a16:creationId xmlns:a16="http://schemas.microsoft.com/office/drawing/2014/main" id="{50797168-4D25-ACE8-F5C6-619AAF726747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" name="円/楕円 32">
                  <a:extLst>
                    <a:ext uri="{FF2B5EF4-FFF2-40B4-BE49-F238E27FC236}">
                      <a16:creationId xmlns:a16="http://schemas.microsoft.com/office/drawing/2014/main" id="{76DBAD2A-3CC7-9927-9E0F-115826FDA8C9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" name="円/楕円 33">
                  <a:extLst>
                    <a:ext uri="{FF2B5EF4-FFF2-40B4-BE49-F238E27FC236}">
                      <a16:creationId xmlns:a16="http://schemas.microsoft.com/office/drawing/2014/main" id="{BB795979-41C7-4A74-D818-38A88172C496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" name="円/楕円 34">
                  <a:extLst>
                    <a:ext uri="{FF2B5EF4-FFF2-40B4-BE49-F238E27FC236}">
                      <a16:creationId xmlns:a16="http://schemas.microsoft.com/office/drawing/2014/main" id="{72361E5C-E402-71B6-BDE5-69388757F70E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" name="円/楕円 35">
                  <a:extLst>
                    <a:ext uri="{FF2B5EF4-FFF2-40B4-BE49-F238E27FC236}">
                      <a16:creationId xmlns:a16="http://schemas.microsoft.com/office/drawing/2014/main" id="{11B3FD8A-E50B-5B22-5B8B-7F6603E33658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18" name="テキスト ボックス 17">
              <a:extLst>
                <a:ext uri="{FF2B5EF4-FFF2-40B4-BE49-F238E27FC236}">
                  <a16:creationId xmlns:a16="http://schemas.microsoft.com/office/drawing/2014/main" id="{64FD34F4-3B16-2492-5683-E4B42DB533EB}"/>
                </a:ext>
              </a:extLst>
            </p:cNvPr>
            <p:cNvSpPr txBox="1"/>
            <p:nvPr/>
          </p:nvSpPr>
          <p:spPr>
            <a:xfrm>
              <a:off x="1836796" y="1958144"/>
              <a:ext cx="10197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400" b="1" dirty="0"/>
                <a:t>ASIC</a:t>
              </a:r>
              <a:endParaRPr kumimoji="1" lang="ja-JP" altLang="en-US" sz="1400" b="1"/>
            </a:p>
          </p:txBody>
        </p:sp>
        <p:sp>
          <p:nvSpPr>
            <p:cNvPr id="19" name="テキスト ボックス 18">
              <a:extLst>
                <a:ext uri="{FF2B5EF4-FFF2-40B4-BE49-F238E27FC236}">
                  <a16:creationId xmlns:a16="http://schemas.microsoft.com/office/drawing/2014/main" id="{664DAED9-FC7A-B270-D4B8-619E4CFDD586}"/>
                </a:ext>
              </a:extLst>
            </p:cNvPr>
            <p:cNvSpPr txBox="1"/>
            <p:nvPr/>
          </p:nvSpPr>
          <p:spPr>
            <a:xfrm>
              <a:off x="2515430" y="660471"/>
              <a:ext cx="10197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400" b="1" dirty="0"/>
                <a:t>Sensor</a:t>
              </a:r>
              <a:endParaRPr kumimoji="1" lang="ja-JP" altLang="en-US" sz="1400" b="1"/>
            </a:p>
          </p:txBody>
        </p:sp>
        <p:sp>
          <p:nvSpPr>
            <p:cNvPr id="20" name="正方形/長方形 19">
              <a:extLst>
                <a:ext uri="{FF2B5EF4-FFF2-40B4-BE49-F238E27FC236}">
                  <a16:creationId xmlns:a16="http://schemas.microsoft.com/office/drawing/2014/main" id="{0622A8ED-AFA2-11F5-1641-DD260D886FB3}"/>
                </a:ext>
              </a:extLst>
            </p:cNvPr>
            <p:cNvSpPr/>
            <p:nvPr/>
          </p:nvSpPr>
          <p:spPr>
            <a:xfrm>
              <a:off x="2572971" y="624142"/>
              <a:ext cx="1080000" cy="10800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threePt" dir="t"/>
            </a:scene3d>
            <a:sp3d extrusionH="6350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cxnSp>
        <p:nvCxnSpPr>
          <p:cNvPr id="15703" name="直線コネクタ 15702">
            <a:extLst>
              <a:ext uri="{FF2B5EF4-FFF2-40B4-BE49-F238E27FC236}">
                <a16:creationId xmlns:a16="http://schemas.microsoft.com/office/drawing/2014/main" id="{368022B8-EC5D-2CE2-EB52-8136E66F306C}"/>
              </a:ext>
            </a:extLst>
          </p:cNvPr>
          <p:cNvCxnSpPr>
            <a:cxnSpLocks/>
          </p:cNvCxnSpPr>
          <p:nvPr/>
        </p:nvCxnSpPr>
        <p:spPr>
          <a:xfrm>
            <a:off x="1850050" y="2299391"/>
            <a:ext cx="539148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04" name="直線コネクタ 15703">
            <a:extLst>
              <a:ext uri="{FF2B5EF4-FFF2-40B4-BE49-F238E27FC236}">
                <a16:creationId xmlns:a16="http://schemas.microsoft.com/office/drawing/2014/main" id="{0EB69476-AFE3-5CDD-B15D-A87B1C2DFBA6}"/>
              </a:ext>
            </a:extLst>
          </p:cNvPr>
          <p:cNvCxnSpPr>
            <a:cxnSpLocks/>
          </p:cNvCxnSpPr>
          <p:nvPr/>
        </p:nvCxnSpPr>
        <p:spPr>
          <a:xfrm>
            <a:off x="1212147" y="2850802"/>
            <a:ext cx="1206720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05" name="直線コネクタ 15704">
            <a:extLst>
              <a:ext uri="{FF2B5EF4-FFF2-40B4-BE49-F238E27FC236}">
                <a16:creationId xmlns:a16="http://schemas.microsoft.com/office/drawing/2014/main" id="{CFD0932A-C12A-EEA6-D8FF-7A45F4FDFF55}"/>
              </a:ext>
            </a:extLst>
          </p:cNvPr>
          <p:cNvCxnSpPr>
            <a:cxnSpLocks/>
          </p:cNvCxnSpPr>
          <p:nvPr/>
        </p:nvCxnSpPr>
        <p:spPr>
          <a:xfrm>
            <a:off x="1051820" y="3370031"/>
            <a:ext cx="1367047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706" name="テキスト ボックス 15705">
            <a:extLst>
              <a:ext uri="{FF2B5EF4-FFF2-40B4-BE49-F238E27FC236}">
                <a16:creationId xmlns:a16="http://schemas.microsoft.com/office/drawing/2014/main" id="{42CB4789-D41E-9A75-3D35-49C31B79E39D}"/>
              </a:ext>
            </a:extLst>
          </p:cNvPr>
          <p:cNvSpPr txBox="1"/>
          <p:nvPr/>
        </p:nvSpPr>
        <p:spPr>
          <a:xfrm>
            <a:off x="2258540" y="2017532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>
                <a:latin typeface="Avenir Book" panose="02000503020000020003" pitchFamily="2" charset="0"/>
              </a:rPr>
              <a:t>3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5707" name="テキスト ボックス 15706">
            <a:extLst>
              <a:ext uri="{FF2B5EF4-FFF2-40B4-BE49-F238E27FC236}">
                <a16:creationId xmlns:a16="http://schemas.microsoft.com/office/drawing/2014/main" id="{04344CBA-4B92-C55A-B8D9-017B0994FB84}"/>
              </a:ext>
            </a:extLst>
          </p:cNvPr>
          <p:cNvSpPr txBox="1"/>
          <p:nvPr/>
        </p:nvSpPr>
        <p:spPr>
          <a:xfrm>
            <a:off x="2258540" y="2578603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dirty="0">
                <a:latin typeface="Avenir Book" panose="02000503020000020003" pitchFamily="2" charset="0"/>
              </a:rPr>
              <a:t>6</a:t>
            </a:r>
            <a:r>
              <a:rPr kumimoji="1" lang="en-US" altLang="ja-JP" sz="2000" dirty="0">
                <a:latin typeface="Avenir Book" panose="02000503020000020003" pitchFamily="2" charset="0"/>
              </a:rPr>
              <a:t>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5708" name="テキスト ボックス 15707">
            <a:extLst>
              <a:ext uri="{FF2B5EF4-FFF2-40B4-BE49-F238E27FC236}">
                <a16:creationId xmlns:a16="http://schemas.microsoft.com/office/drawing/2014/main" id="{32C892D2-7E0C-DDEC-E6C1-B5E722794538}"/>
              </a:ext>
            </a:extLst>
          </p:cNvPr>
          <p:cNvSpPr txBox="1"/>
          <p:nvPr/>
        </p:nvSpPr>
        <p:spPr>
          <a:xfrm>
            <a:off x="2258540" y="3106221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>
                <a:latin typeface="Avenir Book" panose="02000503020000020003" pitchFamily="2" charset="0"/>
              </a:rPr>
              <a:t>7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882752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B83AD6-3802-497A-D032-3BF461700F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47" name="Picture 2">
            <a:extLst>
              <a:ext uri="{FF2B5EF4-FFF2-40B4-BE49-F238E27FC236}">
                <a16:creationId xmlns:a16="http://schemas.microsoft.com/office/drawing/2014/main" id="{4A0C95E2-75C9-123B-301B-3FFA04BBD5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4158" y="723419"/>
            <a:ext cx="7154477" cy="3588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タイトル 1">
            <a:extLst>
              <a:ext uri="{FF2B5EF4-FFF2-40B4-BE49-F238E27FC236}">
                <a16:creationId xmlns:a16="http://schemas.microsoft.com/office/drawing/2014/main" id="{67953C59-7009-F6DB-D1CE-B83F59EE92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FTOF Module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5737" name="テキスト ボックス 15736">
            <a:extLst>
              <a:ext uri="{FF2B5EF4-FFF2-40B4-BE49-F238E27FC236}">
                <a16:creationId xmlns:a16="http://schemas.microsoft.com/office/drawing/2014/main" id="{456319F1-F2AF-C818-FCE2-E0399AD09FF6}"/>
              </a:ext>
            </a:extLst>
          </p:cNvPr>
          <p:cNvSpPr txBox="1"/>
          <p:nvPr/>
        </p:nvSpPr>
        <p:spPr>
          <a:xfrm>
            <a:off x="12192000" y="3394970"/>
            <a:ext cx="10394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16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48" name="テキスト ボックス 18347">
            <a:extLst>
              <a:ext uri="{FF2B5EF4-FFF2-40B4-BE49-F238E27FC236}">
                <a16:creationId xmlns:a16="http://schemas.microsoft.com/office/drawing/2014/main" id="{762C5637-ED5F-F59B-F00C-39E3A8113EC8}"/>
              </a:ext>
            </a:extLst>
          </p:cNvPr>
          <p:cNvSpPr txBox="1"/>
          <p:nvPr/>
        </p:nvSpPr>
        <p:spPr>
          <a:xfrm>
            <a:off x="4416434" y="6144108"/>
            <a:ext cx="1362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Avenir Book" panose="02000503020000020003" pitchFamily="2" charset="0"/>
              </a:rPr>
              <a:t>103</a:t>
            </a:r>
            <a:r>
              <a:rPr kumimoji="1" lang="en-US" altLang="ja-JP" dirty="0">
                <a:latin typeface="Avenir Book" panose="02000503020000020003" pitchFamily="2" charset="0"/>
              </a:rPr>
              <a:t>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cxnSp>
        <p:nvCxnSpPr>
          <p:cNvPr id="1392" name="直線矢印コネクタ 1391">
            <a:extLst>
              <a:ext uri="{FF2B5EF4-FFF2-40B4-BE49-F238E27FC236}">
                <a16:creationId xmlns:a16="http://schemas.microsoft.com/office/drawing/2014/main" id="{285691A3-BB25-EE1C-BFFA-3C2D5FC4C0A4}"/>
              </a:ext>
            </a:extLst>
          </p:cNvPr>
          <p:cNvCxnSpPr>
            <a:cxnSpLocks/>
          </p:cNvCxnSpPr>
          <p:nvPr/>
        </p:nvCxnSpPr>
        <p:spPr>
          <a:xfrm>
            <a:off x="3697004" y="6143874"/>
            <a:ext cx="2456025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35" name="正方形/長方形 1434">
            <a:extLst>
              <a:ext uri="{FF2B5EF4-FFF2-40B4-BE49-F238E27FC236}">
                <a16:creationId xmlns:a16="http://schemas.microsoft.com/office/drawing/2014/main" id="{968DD8D0-914B-DB4B-D3C6-4D5340270347}"/>
              </a:ext>
            </a:extLst>
          </p:cNvPr>
          <p:cNvSpPr>
            <a:spLocks/>
          </p:cNvSpPr>
          <p:nvPr/>
        </p:nvSpPr>
        <p:spPr>
          <a:xfrm>
            <a:off x="3722765" y="5699234"/>
            <a:ext cx="2430264" cy="378263"/>
          </a:xfrm>
          <a:prstGeom prst="rect">
            <a:avLst/>
          </a:prstGeom>
          <a:solidFill>
            <a:srgbClr val="45AC43"/>
          </a:solidFill>
          <a:ln w="3175"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3" name="正方形/長方形 18342">
            <a:extLst>
              <a:ext uri="{FF2B5EF4-FFF2-40B4-BE49-F238E27FC236}">
                <a16:creationId xmlns:a16="http://schemas.microsoft.com/office/drawing/2014/main" id="{30C0FFE9-A7BE-0672-8066-1CFB502D0D07}"/>
              </a:ext>
            </a:extLst>
          </p:cNvPr>
          <p:cNvSpPr/>
          <p:nvPr/>
        </p:nvSpPr>
        <p:spPr>
          <a:xfrm>
            <a:off x="3898259" y="5718653"/>
            <a:ext cx="458842" cy="168132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/>
              <a:t>DCDC</a:t>
            </a:r>
            <a:endParaRPr kumimoji="1" lang="ja-JP" altLang="en-US" sz="1100" baseline="-25000"/>
          </a:p>
        </p:txBody>
      </p:sp>
      <p:sp>
        <p:nvSpPr>
          <p:cNvPr id="18344" name="正方形/長方形 18343">
            <a:extLst>
              <a:ext uri="{FF2B5EF4-FFF2-40B4-BE49-F238E27FC236}">
                <a16:creationId xmlns:a16="http://schemas.microsoft.com/office/drawing/2014/main" id="{4D84198D-DC86-D80E-64BA-9B2B6B7C57BD}"/>
              </a:ext>
            </a:extLst>
          </p:cNvPr>
          <p:cNvSpPr/>
          <p:nvPr/>
        </p:nvSpPr>
        <p:spPr>
          <a:xfrm>
            <a:off x="4697632" y="5717216"/>
            <a:ext cx="458842" cy="168132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/>
              <a:t>DCDC</a:t>
            </a:r>
            <a:endParaRPr kumimoji="1" lang="ja-JP" altLang="en-US" sz="1100" baseline="-25000"/>
          </a:p>
        </p:txBody>
      </p:sp>
      <p:sp>
        <p:nvSpPr>
          <p:cNvPr id="18347" name="正方形/長方形 18346">
            <a:extLst>
              <a:ext uri="{FF2B5EF4-FFF2-40B4-BE49-F238E27FC236}">
                <a16:creationId xmlns:a16="http://schemas.microsoft.com/office/drawing/2014/main" id="{3DEA2D92-1492-FE07-4701-2FD05C6580E2}"/>
              </a:ext>
            </a:extLst>
          </p:cNvPr>
          <p:cNvSpPr/>
          <p:nvPr/>
        </p:nvSpPr>
        <p:spPr>
          <a:xfrm>
            <a:off x="5520740" y="5718653"/>
            <a:ext cx="458842" cy="168132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/>
              <a:t>DCDC</a:t>
            </a:r>
            <a:endParaRPr kumimoji="1" lang="ja-JP" altLang="en-US" sz="1100" baseline="-25000"/>
          </a:p>
        </p:txBody>
      </p:sp>
      <p:sp>
        <p:nvSpPr>
          <p:cNvPr id="18349" name="正方形/長方形 18348">
            <a:extLst>
              <a:ext uri="{FF2B5EF4-FFF2-40B4-BE49-F238E27FC236}">
                <a16:creationId xmlns:a16="http://schemas.microsoft.com/office/drawing/2014/main" id="{D80EBA8E-633C-6406-314C-A96F272A1DBB}"/>
              </a:ext>
            </a:extLst>
          </p:cNvPr>
          <p:cNvSpPr>
            <a:spLocks/>
          </p:cNvSpPr>
          <p:nvPr/>
        </p:nvSpPr>
        <p:spPr>
          <a:xfrm>
            <a:off x="1099607" y="4631654"/>
            <a:ext cx="2579366" cy="1441199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3175"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0" name="正方形/長方形 18349">
            <a:extLst>
              <a:ext uri="{FF2B5EF4-FFF2-40B4-BE49-F238E27FC236}">
                <a16:creationId xmlns:a16="http://schemas.microsoft.com/office/drawing/2014/main" id="{65320743-4CC8-FFA4-2FC6-8D4FDF85457E}"/>
              </a:ext>
            </a:extLst>
          </p:cNvPr>
          <p:cNvSpPr/>
          <p:nvPr/>
        </p:nvSpPr>
        <p:spPr>
          <a:xfrm>
            <a:off x="2216326" y="4849002"/>
            <a:ext cx="506679" cy="354207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 err="1"/>
              <a:t>lpGBT</a:t>
            </a:r>
            <a:endParaRPr kumimoji="1" lang="ja-JP" altLang="en-US" sz="1100" baseline="-25000"/>
          </a:p>
        </p:txBody>
      </p:sp>
      <p:sp>
        <p:nvSpPr>
          <p:cNvPr id="18351" name="正方形/長方形 18350">
            <a:extLst>
              <a:ext uri="{FF2B5EF4-FFF2-40B4-BE49-F238E27FC236}">
                <a16:creationId xmlns:a16="http://schemas.microsoft.com/office/drawing/2014/main" id="{29D7B429-392A-711D-F687-B4F41526E7C9}"/>
              </a:ext>
            </a:extLst>
          </p:cNvPr>
          <p:cNvSpPr/>
          <p:nvPr/>
        </p:nvSpPr>
        <p:spPr>
          <a:xfrm>
            <a:off x="1385554" y="4911973"/>
            <a:ext cx="443150" cy="19433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 err="1"/>
              <a:t>VTRx</a:t>
            </a:r>
            <a:endParaRPr kumimoji="1" lang="ja-JP" altLang="en-US" sz="1100" baseline="-25000"/>
          </a:p>
        </p:txBody>
      </p:sp>
      <p:grpSp>
        <p:nvGrpSpPr>
          <p:cNvPr id="18399" name="グループ化 18398">
            <a:extLst>
              <a:ext uri="{FF2B5EF4-FFF2-40B4-BE49-F238E27FC236}">
                <a16:creationId xmlns:a16="http://schemas.microsoft.com/office/drawing/2014/main" id="{7AB7FA34-CFA7-CA68-79C0-7B6DA62B477F}"/>
              </a:ext>
            </a:extLst>
          </p:cNvPr>
          <p:cNvGrpSpPr/>
          <p:nvPr/>
        </p:nvGrpSpPr>
        <p:grpSpPr>
          <a:xfrm>
            <a:off x="2773083" y="4930613"/>
            <a:ext cx="834163" cy="201127"/>
            <a:chOff x="3566432" y="2985175"/>
            <a:chExt cx="292237" cy="271295"/>
          </a:xfrm>
        </p:grpSpPr>
        <p:cxnSp>
          <p:nvCxnSpPr>
            <p:cNvPr id="18389" name="直線矢印コネクタ 18388">
              <a:extLst>
                <a:ext uri="{FF2B5EF4-FFF2-40B4-BE49-F238E27FC236}">
                  <a16:creationId xmlns:a16="http://schemas.microsoft.com/office/drawing/2014/main" id="{7BD77B1B-2069-28E5-CC45-9C1639F863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66432" y="2985175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91" name="直線矢印コネクタ 18390">
              <a:extLst>
                <a:ext uri="{FF2B5EF4-FFF2-40B4-BE49-F238E27FC236}">
                  <a16:creationId xmlns:a16="http://schemas.microsoft.com/office/drawing/2014/main" id="{523592FF-8AA2-EACE-50FA-D206A6D045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66432" y="3070823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93" name="直線矢印コネクタ 18392">
              <a:extLst>
                <a:ext uri="{FF2B5EF4-FFF2-40B4-BE49-F238E27FC236}">
                  <a16:creationId xmlns:a16="http://schemas.microsoft.com/office/drawing/2014/main" id="{1333E614-E088-1BF7-C375-5BECDF50AE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66432" y="3163186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94" name="直線矢印コネクタ 18393">
              <a:extLst>
                <a:ext uri="{FF2B5EF4-FFF2-40B4-BE49-F238E27FC236}">
                  <a16:creationId xmlns:a16="http://schemas.microsoft.com/office/drawing/2014/main" id="{5FD4DFB9-DE4F-168E-78E0-14D8825A98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66432" y="3256470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02" name="グループ化 18401">
            <a:extLst>
              <a:ext uri="{FF2B5EF4-FFF2-40B4-BE49-F238E27FC236}">
                <a16:creationId xmlns:a16="http://schemas.microsoft.com/office/drawing/2014/main" id="{8AB18CE8-6059-767A-E773-9AB9FA858A00}"/>
              </a:ext>
            </a:extLst>
          </p:cNvPr>
          <p:cNvGrpSpPr/>
          <p:nvPr/>
        </p:nvGrpSpPr>
        <p:grpSpPr>
          <a:xfrm>
            <a:off x="1888841" y="4971049"/>
            <a:ext cx="271624" cy="85000"/>
            <a:chOff x="1614902" y="3039720"/>
            <a:chExt cx="1125184" cy="93284"/>
          </a:xfrm>
        </p:grpSpPr>
        <p:cxnSp>
          <p:nvCxnSpPr>
            <p:cNvPr id="18400" name="直線矢印コネクタ 18399">
              <a:extLst>
                <a:ext uri="{FF2B5EF4-FFF2-40B4-BE49-F238E27FC236}">
                  <a16:creationId xmlns:a16="http://schemas.microsoft.com/office/drawing/2014/main" id="{59011CE1-F64B-603A-5F6C-AD8A0F5F6B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14902" y="3039720"/>
              <a:ext cx="1125184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01" name="直線矢印コネクタ 18400">
              <a:extLst>
                <a:ext uri="{FF2B5EF4-FFF2-40B4-BE49-F238E27FC236}">
                  <a16:creationId xmlns:a16="http://schemas.microsoft.com/office/drawing/2014/main" id="{E20E02E3-50EA-CA2E-B48E-477541F77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14902" y="3133004"/>
              <a:ext cx="1125184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03" name="グループ化 18402">
            <a:extLst>
              <a:ext uri="{FF2B5EF4-FFF2-40B4-BE49-F238E27FC236}">
                <a16:creationId xmlns:a16="http://schemas.microsoft.com/office/drawing/2014/main" id="{1980B5C1-001C-C3FA-D6FD-F161B07921D2}"/>
              </a:ext>
            </a:extLst>
          </p:cNvPr>
          <p:cNvGrpSpPr/>
          <p:nvPr/>
        </p:nvGrpSpPr>
        <p:grpSpPr>
          <a:xfrm>
            <a:off x="682133" y="4958174"/>
            <a:ext cx="579818" cy="80067"/>
            <a:chOff x="894320" y="2751292"/>
            <a:chExt cx="310709" cy="96982"/>
          </a:xfrm>
        </p:grpSpPr>
        <p:cxnSp>
          <p:nvCxnSpPr>
            <p:cNvPr id="18404" name="直線矢印コネクタ 18403">
              <a:extLst>
                <a:ext uri="{FF2B5EF4-FFF2-40B4-BE49-F238E27FC236}">
                  <a16:creationId xmlns:a16="http://schemas.microsoft.com/office/drawing/2014/main" id="{CFBAC61B-5720-0CB9-6139-8632344A1F37}"/>
                </a:ext>
              </a:extLst>
            </p:cNvPr>
            <p:cNvCxnSpPr/>
            <p:nvPr/>
          </p:nvCxnSpPr>
          <p:spPr>
            <a:xfrm flipH="1">
              <a:off x="894320" y="2751292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05" name="直線矢印コネクタ 18404">
              <a:extLst>
                <a:ext uri="{FF2B5EF4-FFF2-40B4-BE49-F238E27FC236}">
                  <a16:creationId xmlns:a16="http://schemas.microsoft.com/office/drawing/2014/main" id="{A757DFD2-2247-1388-3CED-4D213951BBB3}"/>
                </a:ext>
              </a:extLst>
            </p:cNvPr>
            <p:cNvCxnSpPr/>
            <p:nvPr/>
          </p:nvCxnSpPr>
          <p:spPr>
            <a:xfrm flipH="1">
              <a:off x="912792" y="2848274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06" name="円/楕円 18405">
            <a:extLst>
              <a:ext uri="{FF2B5EF4-FFF2-40B4-BE49-F238E27FC236}">
                <a16:creationId xmlns:a16="http://schemas.microsoft.com/office/drawing/2014/main" id="{B5BCB19E-F1A5-E663-7A8F-6E9305817182}"/>
              </a:ext>
            </a:extLst>
          </p:cNvPr>
          <p:cNvSpPr>
            <a:spLocks noChangeAspect="1"/>
          </p:cNvSpPr>
          <p:nvPr/>
        </p:nvSpPr>
        <p:spPr>
          <a:xfrm>
            <a:off x="933362" y="4877172"/>
            <a:ext cx="80067" cy="80067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7" name="円/楕円 18406">
            <a:extLst>
              <a:ext uri="{FF2B5EF4-FFF2-40B4-BE49-F238E27FC236}">
                <a16:creationId xmlns:a16="http://schemas.microsoft.com/office/drawing/2014/main" id="{E6B84F76-1B80-281C-EFCA-6F6CAB91D4AC}"/>
              </a:ext>
            </a:extLst>
          </p:cNvPr>
          <p:cNvSpPr>
            <a:spLocks noChangeAspect="1"/>
          </p:cNvSpPr>
          <p:nvPr/>
        </p:nvSpPr>
        <p:spPr>
          <a:xfrm>
            <a:off x="933362" y="5031294"/>
            <a:ext cx="80067" cy="80067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9" name="正方形/長方形 18408">
            <a:extLst>
              <a:ext uri="{FF2B5EF4-FFF2-40B4-BE49-F238E27FC236}">
                <a16:creationId xmlns:a16="http://schemas.microsoft.com/office/drawing/2014/main" id="{4D10118A-868D-3402-C5ED-47165382480B}"/>
              </a:ext>
            </a:extLst>
          </p:cNvPr>
          <p:cNvSpPr/>
          <p:nvPr/>
        </p:nvSpPr>
        <p:spPr>
          <a:xfrm rot="16200000">
            <a:off x="162246" y="4941285"/>
            <a:ext cx="773101" cy="21295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Backend</a:t>
            </a:r>
            <a:endParaRPr kumimoji="1" lang="ja-JP" altLang="en-US" sz="1100"/>
          </a:p>
        </p:txBody>
      </p:sp>
      <p:sp>
        <p:nvSpPr>
          <p:cNvPr id="18413" name="テキスト ボックス 18412">
            <a:extLst>
              <a:ext uri="{FF2B5EF4-FFF2-40B4-BE49-F238E27FC236}">
                <a16:creationId xmlns:a16="http://schemas.microsoft.com/office/drawing/2014/main" id="{0C083ADD-C056-105D-AC83-8F1CA6EFAC0C}"/>
              </a:ext>
            </a:extLst>
          </p:cNvPr>
          <p:cNvSpPr txBox="1"/>
          <p:nvPr/>
        </p:nvSpPr>
        <p:spPr>
          <a:xfrm>
            <a:off x="1285212" y="5726347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Readout</a:t>
            </a:r>
            <a:r>
              <a:rPr kumimoji="1" lang="en-US" altLang="ja-JP" b="1" dirty="0">
                <a:latin typeface="Avenir Next" panose="020B0503020202020204" pitchFamily="34" charset="0"/>
              </a:rPr>
              <a:t> Bord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414" name="下カーブ矢印 18413">
            <a:extLst>
              <a:ext uri="{FF2B5EF4-FFF2-40B4-BE49-F238E27FC236}">
                <a16:creationId xmlns:a16="http://schemas.microsoft.com/office/drawing/2014/main" id="{52CB0B13-C59B-2FC8-5259-A8D791172ACE}"/>
              </a:ext>
            </a:extLst>
          </p:cNvPr>
          <p:cNvSpPr/>
          <p:nvPr/>
        </p:nvSpPr>
        <p:spPr>
          <a:xfrm>
            <a:off x="3078793" y="4268148"/>
            <a:ext cx="1260675" cy="307777"/>
          </a:xfrm>
          <a:prstGeom prst="curvedDownArrow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415" name="テキスト ボックス 18414">
            <a:extLst>
              <a:ext uri="{FF2B5EF4-FFF2-40B4-BE49-F238E27FC236}">
                <a16:creationId xmlns:a16="http://schemas.microsoft.com/office/drawing/2014/main" id="{E68F0F02-8161-409C-31F6-A00A44D39849}"/>
              </a:ext>
            </a:extLst>
          </p:cNvPr>
          <p:cNvSpPr txBox="1"/>
          <p:nvPr/>
        </p:nvSpPr>
        <p:spPr>
          <a:xfrm>
            <a:off x="2923288" y="3894680"/>
            <a:ext cx="15474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Avenir Book" panose="02000503020000020003" pitchFamily="2" charset="0"/>
              </a:rPr>
              <a:t>Flop over</a:t>
            </a:r>
            <a:endParaRPr kumimoji="1" lang="ja-JP" altLang="en-US" sz="2000" b="1">
              <a:solidFill>
                <a:schemeClr val="tx1">
                  <a:lumMod val="95000"/>
                  <a:lumOff val="5000"/>
                </a:schemeClr>
              </a:solidFill>
              <a:latin typeface="Avenir Book" panose="02000503020000020003" pitchFamily="2" charset="0"/>
            </a:endParaRPr>
          </a:p>
        </p:txBody>
      </p:sp>
      <p:sp>
        <p:nvSpPr>
          <p:cNvPr id="18417" name="テキスト ボックス 18416">
            <a:extLst>
              <a:ext uri="{FF2B5EF4-FFF2-40B4-BE49-F238E27FC236}">
                <a16:creationId xmlns:a16="http://schemas.microsoft.com/office/drawing/2014/main" id="{B319D2E2-649D-8508-2F00-4FFDA66F06F9}"/>
              </a:ext>
            </a:extLst>
          </p:cNvPr>
          <p:cNvSpPr txBox="1"/>
          <p:nvPr/>
        </p:nvSpPr>
        <p:spPr>
          <a:xfrm rot="16200000">
            <a:off x="8851599" y="5082793"/>
            <a:ext cx="1275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Avenir Book" panose="02000503020000020003" pitchFamily="2" charset="0"/>
              </a:rPr>
              <a:t>45</a:t>
            </a:r>
            <a:r>
              <a:rPr kumimoji="1" lang="en-US" altLang="ja-JP" dirty="0">
                <a:latin typeface="Avenir Book" panose="02000503020000020003" pitchFamily="2" charset="0"/>
              </a:rPr>
              <a:t>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81" name="テキスト ボックス 18380">
            <a:extLst>
              <a:ext uri="{FF2B5EF4-FFF2-40B4-BE49-F238E27FC236}">
                <a16:creationId xmlns:a16="http://schemas.microsoft.com/office/drawing/2014/main" id="{223C5C9C-AB35-AB21-6F22-FB057FB4028F}"/>
              </a:ext>
            </a:extLst>
          </p:cNvPr>
          <p:cNvSpPr txBox="1"/>
          <p:nvPr/>
        </p:nvSpPr>
        <p:spPr>
          <a:xfrm>
            <a:off x="3895504" y="5808258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Power Bord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427" name="テキスト ボックス 18426">
            <a:extLst>
              <a:ext uri="{FF2B5EF4-FFF2-40B4-BE49-F238E27FC236}">
                <a16:creationId xmlns:a16="http://schemas.microsoft.com/office/drawing/2014/main" id="{D2C6F103-F722-8B4B-7207-83F900C4881F}"/>
              </a:ext>
            </a:extLst>
          </p:cNvPr>
          <p:cNvSpPr txBox="1"/>
          <p:nvPr/>
        </p:nvSpPr>
        <p:spPr>
          <a:xfrm>
            <a:off x="7649881" y="3985653"/>
            <a:ext cx="27577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b="1" dirty="0">
                <a:latin typeface="Avenir Next" panose="020B0503020202020204" pitchFamily="34" charset="0"/>
              </a:rPr>
              <a:t>4 Sensors + 4 ASICs</a:t>
            </a:r>
          </a:p>
          <a:p>
            <a:r>
              <a:rPr kumimoji="1" lang="en-US" altLang="ja-JP" b="1" dirty="0">
                <a:latin typeface="Avenir Next" panose="020B0503020202020204" pitchFamily="34" charset="0"/>
              </a:rPr>
              <a:t>= </a:t>
            </a:r>
            <a:r>
              <a:rPr kumimoji="1" lang="en-US" altLang="ja-JP" b="1" dirty="0" err="1">
                <a:latin typeface="Avenir Next" panose="020B0503020202020204" pitchFamily="34" charset="0"/>
              </a:rPr>
              <a:t>Moodule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428" name="テキスト ボックス 18427">
            <a:extLst>
              <a:ext uri="{FF2B5EF4-FFF2-40B4-BE49-F238E27FC236}">
                <a16:creationId xmlns:a16="http://schemas.microsoft.com/office/drawing/2014/main" id="{12640A7D-855B-51C4-8E24-54738B2402A9}"/>
              </a:ext>
            </a:extLst>
          </p:cNvPr>
          <p:cNvSpPr txBox="1"/>
          <p:nvPr/>
        </p:nvSpPr>
        <p:spPr>
          <a:xfrm>
            <a:off x="7977517" y="6458563"/>
            <a:ext cx="1380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34.2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grpSp>
        <p:nvGrpSpPr>
          <p:cNvPr id="14586" name="グループ化 14585">
            <a:extLst>
              <a:ext uri="{FF2B5EF4-FFF2-40B4-BE49-F238E27FC236}">
                <a16:creationId xmlns:a16="http://schemas.microsoft.com/office/drawing/2014/main" id="{4CF82730-7C41-F041-C33A-F0538463A81B}"/>
              </a:ext>
            </a:extLst>
          </p:cNvPr>
          <p:cNvGrpSpPr/>
          <p:nvPr/>
        </p:nvGrpSpPr>
        <p:grpSpPr>
          <a:xfrm rot="16200000">
            <a:off x="7735190" y="4816749"/>
            <a:ext cx="1620000" cy="1231200"/>
            <a:chOff x="7619131" y="5196115"/>
            <a:chExt cx="1620000" cy="1231200"/>
          </a:xfrm>
        </p:grpSpPr>
        <p:sp>
          <p:nvSpPr>
            <p:cNvPr id="18426" name="正方形/長方形 18425">
              <a:extLst>
                <a:ext uri="{FF2B5EF4-FFF2-40B4-BE49-F238E27FC236}">
                  <a16:creationId xmlns:a16="http://schemas.microsoft.com/office/drawing/2014/main" id="{D9323BE4-3D20-B6F7-C80C-798A8C3C00B7}"/>
                </a:ext>
              </a:extLst>
            </p:cNvPr>
            <p:cNvSpPr>
              <a:spLocks/>
            </p:cNvSpPr>
            <p:nvPr/>
          </p:nvSpPr>
          <p:spPr>
            <a:xfrm>
              <a:off x="7619131" y="5196115"/>
              <a:ext cx="1620000" cy="1231200"/>
            </a:xfrm>
            <a:prstGeom prst="rect">
              <a:avLst/>
            </a:prstGeom>
            <a:solidFill>
              <a:srgbClr val="00206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5" name="正方形/長方形 9834">
              <a:extLst>
                <a:ext uri="{FF2B5EF4-FFF2-40B4-BE49-F238E27FC236}">
                  <a16:creationId xmlns:a16="http://schemas.microsoft.com/office/drawing/2014/main" id="{08F5E147-DBF9-7556-7756-10824E1454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3" name="正方形/長方形 18422">
              <a:extLst>
                <a:ext uri="{FF2B5EF4-FFF2-40B4-BE49-F238E27FC236}">
                  <a16:creationId xmlns:a16="http://schemas.microsoft.com/office/drawing/2014/main" id="{78DD86B5-8699-65D3-11BD-0541261AC4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4" name="正方形/長方形 18423">
              <a:extLst>
                <a:ext uri="{FF2B5EF4-FFF2-40B4-BE49-F238E27FC236}">
                  <a16:creationId xmlns:a16="http://schemas.microsoft.com/office/drawing/2014/main" id="{6F6EB6BD-C5AB-4599-51CE-084DBAE064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811715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5" name="正方形/長方形 18424">
              <a:extLst>
                <a:ext uri="{FF2B5EF4-FFF2-40B4-BE49-F238E27FC236}">
                  <a16:creationId xmlns:a16="http://schemas.microsoft.com/office/drawing/2014/main" id="{BA223016-4276-EE52-7303-7053DA7633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810003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cxnSp>
        <p:nvCxnSpPr>
          <p:cNvPr id="18430" name="直線矢印コネクタ 18429">
            <a:extLst>
              <a:ext uri="{FF2B5EF4-FFF2-40B4-BE49-F238E27FC236}">
                <a16:creationId xmlns:a16="http://schemas.microsoft.com/office/drawing/2014/main" id="{51F90982-B5F4-97F7-B863-250A360A72FF}"/>
              </a:ext>
            </a:extLst>
          </p:cNvPr>
          <p:cNvCxnSpPr>
            <a:cxnSpLocks/>
          </p:cNvCxnSpPr>
          <p:nvPr/>
        </p:nvCxnSpPr>
        <p:spPr>
          <a:xfrm>
            <a:off x="7929590" y="6375841"/>
            <a:ext cx="1231200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27" name="直線矢印コネクタ 9826">
            <a:extLst>
              <a:ext uri="{FF2B5EF4-FFF2-40B4-BE49-F238E27FC236}">
                <a16:creationId xmlns:a16="http://schemas.microsoft.com/office/drawing/2014/main" id="{3DB73E54-F734-44CB-9E47-BCA487EA29D2}"/>
              </a:ext>
            </a:extLst>
          </p:cNvPr>
          <p:cNvCxnSpPr>
            <a:cxnSpLocks/>
          </p:cNvCxnSpPr>
          <p:nvPr/>
        </p:nvCxnSpPr>
        <p:spPr>
          <a:xfrm>
            <a:off x="9259288" y="4620399"/>
            <a:ext cx="0" cy="1638993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9842" name="グループ化 9841">
            <a:extLst>
              <a:ext uri="{FF2B5EF4-FFF2-40B4-BE49-F238E27FC236}">
                <a16:creationId xmlns:a16="http://schemas.microsoft.com/office/drawing/2014/main" id="{2EE598D5-D747-9F87-B18A-299E4F70EE4F}"/>
              </a:ext>
            </a:extLst>
          </p:cNvPr>
          <p:cNvGrpSpPr>
            <a:grpSpLocks noChangeAspect="1"/>
          </p:cNvGrpSpPr>
          <p:nvPr/>
        </p:nvGrpSpPr>
        <p:grpSpPr>
          <a:xfrm>
            <a:off x="1028495" y="2017883"/>
            <a:ext cx="1390372" cy="1489996"/>
            <a:chOff x="3437052" y="2244812"/>
            <a:chExt cx="794582" cy="851516"/>
          </a:xfrm>
        </p:grpSpPr>
        <p:sp>
          <p:nvSpPr>
            <p:cNvPr id="9839" name="正方形/長方形 9838">
              <a:extLst>
                <a:ext uri="{FF2B5EF4-FFF2-40B4-BE49-F238E27FC236}">
                  <a16:creationId xmlns:a16="http://schemas.microsoft.com/office/drawing/2014/main" id="{78470F03-47A5-2CEE-FDBB-0B813234C964}"/>
                </a:ext>
              </a:extLst>
            </p:cNvPr>
            <p:cNvSpPr>
              <a:spLocks/>
            </p:cNvSpPr>
            <p:nvPr/>
          </p:nvSpPr>
          <p:spPr>
            <a:xfrm>
              <a:off x="3542007" y="2559742"/>
              <a:ext cx="689627" cy="225639"/>
            </a:xfrm>
            <a:prstGeom prst="rect">
              <a:avLst/>
            </a:prstGeom>
            <a:solidFill>
              <a:srgbClr val="45AC43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0" name="正方形/長方形 9839">
              <a:extLst>
                <a:ext uri="{FF2B5EF4-FFF2-40B4-BE49-F238E27FC236}">
                  <a16:creationId xmlns:a16="http://schemas.microsoft.com/office/drawing/2014/main" id="{9268B397-D8BA-12A7-D1F2-EE57776164BA}"/>
                </a:ext>
              </a:extLst>
            </p:cNvPr>
            <p:cNvSpPr>
              <a:spLocks/>
            </p:cNvSpPr>
            <p:nvPr/>
          </p:nvSpPr>
          <p:spPr>
            <a:xfrm>
              <a:off x="3883592" y="2244812"/>
              <a:ext cx="348042" cy="225639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1" name="正方形/長方形 9840">
              <a:extLst>
                <a:ext uri="{FF2B5EF4-FFF2-40B4-BE49-F238E27FC236}">
                  <a16:creationId xmlns:a16="http://schemas.microsoft.com/office/drawing/2014/main" id="{684B95E9-0E99-F193-39F2-DA77CF5621AC}"/>
                </a:ext>
              </a:extLst>
            </p:cNvPr>
            <p:cNvSpPr>
              <a:spLocks/>
            </p:cNvSpPr>
            <p:nvPr/>
          </p:nvSpPr>
          <p:spPr>
            <a:xfrm>
              <a:off x="3437052" y="2870689"/>
              <a:ext cx="794582" cy="225639"/>
            </a:xfrm>
            <a:prstGeom prst="rect">
              <a:avLst/>
            </a:prstGeom>
            <a:solidFill>
              <a:srgbClr val="CCCCFF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843" name="テキスト ボックス 9842">
            <a:extLst>
              <a:ext uri="{FF2B5EF4-FFF2-40B4-BE49-F238E27FC236}">
                <a16:creationId xmlns:a16="http://schemas.microsoft.com/office/drawing/2014/main" id="{06511D57-A291-565C-9739-2C921B999C30}"/>
              </a:ext>
            </a:extLst>
          </p:cNvPr>
          <p:cNvSpPr txBox="1"/>
          <p:nvPr/>
        </p:nvSpPr>
        <p:spPr>
          <a:xfrm>
            <a:off x="355436" y="3768512"/>
            <a:ext cx="25190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Service Hybrid (3 modules)</a:t>
            </a:r>
            <a:endParaRPr kumimoji="1" lang="ja-JP" altLang="en-US" sz="2400" b="1">
              <a:latin typeface="Avenir Next" panose="020B0503020202020204" pitchFamily="34" charset="0"/>
            </a:endParaRPr>
          </a:p>
        </p:txBody>
      </p:sp>
      <p:sp>
        <p:nvSpPr>
          <p:cNvPr id="9844" name="テキスト ボックス 9843">
            <a:extLst>
              <a:ext uri="{FF2B5EF4-FFF2-40B4-BE49-F238E27FC236}">
                <a16:creationId xmlns:a16="http://schemas.microsoft.com/office/drawing/2014/main" id="{EF00B20F-61F6-7AED-F9E0-66D2FEE1E592}"/>
              </a:ext>
            </a:extLst>
          </p:cNvPr>
          <p:cNvSpPr txBox="1"/>
          <p:nvPr/>
        </p:nvSpPr>
        <p:spPr>
          <a:xfrm>
            <a:off x="2258540" y="2017532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>
                <a:latin typeface="Avenir Book" panose="02000503020000020003" pitchFamily="2" charset="0"/>
              </a:rPr>
              <a:t>3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9845" name="テキスト ボックス 9844">
            <a:extLst>
              <a:ext uri="{FF2B5EF4-FFF2-40B4-BE49-F238E27FC236}">
                <a16:creationId xmlns:a16="http://schemas.microsoft.com/office/drawing/2014/main" id="{890BEE96-4ECC-C0E3-8430-8505F62BD179}"/>
              </a:ext>
            </a:extLst>
          </p:cNvPr>
          <p:cNvSpPr txBox="1"/>
          <p:nvPr/>
        </p:nvSpPr>
        <p:spPr>
          <a:xfrm>
            <a:off x="2258540" y="2578603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dirty="0">
                <a:latin typeface="Avenir Book" panose="02000503020000020003" pitchFamily="2" charset="0"/>
              </a:rPr>
              <a:t>6</a:t>
            </a:r>
            <a:r>
              <a:rPr kumimoji="1" lang="en-US" altLang="ja-JP" sz="2000" dirty="0">
                <a:latin typeface="Avenir Book" panose="02000503020000020003" pitchFamily="2" charset="0"/>
              </a:rPr>
              <a:t>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9846" name="テキスト ボックス 9845">
            <a:extLst>
              <a:ext uri="{FF2B5EF4-FFF2-40B4-BE49-F238E27FC236}">
                <a16:creationId xmlns:a16="http://schemas.microsoft.com/office/drawing/2014/main" id="{7A0E3D67-48AD-BB8C-3A91-A52425141151}"/>
              </a:ext>
            </a:extLst>
          </p:cNvPr>
          <p:cNvSpPr txBox="1"/>
          <p:nvPr/>
        </p:nvSpPr>
        <p:spPr>
          <a:xfrm>
            <a:off x="2258540" y="3106221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>
                <a:latin typeface="Avenir Book" panose="02000503020000020003" pitchFamily="2" charset="0"/>
              </a:rPr>
              <a:t>7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9848" name="テキスト ボックス 9847">
            <a:extLst>
              <a:ext uri="{FF2B5EF4-FFF2-40B4-BE49-F238E27FC236}">
                <a16:creationId xmlns:a16="http://schemas.microsoft.com/office/drawing/2014/main" id="{9A5B4F89-2C6E-EEDB-C3EC-E2030D948E69}"/>
              </a:ext>
            </a:extLst>
          </p:cNvPr>
          <p:cNvSpPr txBox="1"/>
          <p:nvPr/>
        </p:nvSpPr>
        <p:spPr>
          <a:xfrm>
            <a:off x="1262368" y="6412028"/>
            <a:ext cx="51294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i="1" dirty="0">
                <a:latin typeface="Avenir Book" panose="02000503020000020003" pitchFamily="2" charset="0"/>
              </a:rPr>
              <a:t>X</a:t>
            </a:r>
            <a:r>
              <a:rPr kumimoji="1" lang="en-US" altLang="ja-JP" sz="2000" dirty="0">
                <a:latin typeface="Avenir Book" panose="02000503020000020003" pitchFamily="2" charset="0"/>
              </a:rPr>
              <a:t>/</a:t>
            </a:r>
            <a:r>
              <a:rPr kumimoji="1" lang="en-US" altLang="ja-JP" sz="2000" i="1" dirty="0">
                <a:latin typeface="Avenir Book" panose="02000503020000020003" pitchFamily="2" charset="0"/>
              </a:rPr>
              <a:t>X</a:t>
            </a:r>
            <a:r>
              <a:rPr kumimoji="1" lang="en-US" altLang="ja-JP" sz="2000" baseline="-25000" dirty="0">
                <a:latin typeface="Avenir Book" panose="02000503020000020003" pitchFamily="2" charset="0"/>
              </a:rPr>
              <a:t>0</a:t>
            </a:r>
            <a:r>
              <a:rPr kumimoji="1" lang="en-US" altLang="ja-JP" sz="2000" dirty="0">
                <a:latin typeface="Avenir Book" panose="02000503020000020003" pitchFamily="2" charset="0"/>
              </a:rPr>
              <a:t>  7~8 % (including support structure)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grpSp>
        <p:nvGrpSpPr>
          <p:cNvPr id="9849" name="グループ化 9848">
            <a:extLst>
              <a:ext uri="{FF2B5EF4-FFF2-40B4-BE49-F238E27FC236}">
                <a16:creationId xmlns:a16="http://schemas.microsoft.com/office/drawing/2014/main" id="{A0432E29-EA22-057B-E583-60EA349C9B5D}"/>
              </a:ext>
            </a:extLst>
          </p:cNvPr>
          <p:cNvGrpSpPr/>
          <p:nvPr/>
        </p:nvGrpSpPr>
        <p:grpSpPr>
          <a:xfrm>
            <a:off x="9872431" y="4740596"/>
            <a:ext cx="2037542" cy="1871487"/>
            <a:chOff x="1836796" y="624142"/>
            <a:chExt cx="2037542" cy="1871487"/>
          </a:xfrm>
        </p:grpSpPr>
        <p:sp>
          <p:nvSpPr>
            <p:cNvPr id="9850" name="正方形/長方形 9849">
              <a:extLst>
                <a:ext uri="{FF2B5EF4-FFF2-40B4-BE49-F238E27FC236}">
                  <a16:creationId xmlns:a16="http://schemas.microsoft.com/office/drawing/2014/main" id="{DE2774B8-0544-22D1-08F1-2B71DA37497E}"/>
                </a:ext>
              </a:extLst>
            </p:cNvPr>
            <p:cNvSpPr/>
            <p:nvPr/>
          </p:nvSpPr>
          <p:spPr>
            <a:xfrm>
              <a:off x="2434338" y="1055629"/>
              <a:ext cx="1440000" cy="1440000"/>
            </a:xfrm>
            <a:prstGeom prst="rect">
              <a:avLst/>
            </a:prstGeom>
            <a:solidFill>
              <a:srgbClr val="FF7E79"/>
            </a:solidFill>
            <a:ln>
              <a:solidFill>
                <a:srgbClr val="FF7E79"/>
              </a:solidFill>
            </a:ln>
            <a:scene3d>
              <a:camera prst="isometricOffAxis1Top"/>
              <a:lightRig rig="threePt" dir="t"/>
            </a:scene3d>
            <a:sp3d extrusionH="6350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9851" name="グループ化 9850">
              <a:extLst>
                <a:ext uri="{FF2B5EF4-FFF2-40B4-BE49-F238E27FC236}">
                  <a16:creationId xmlns:a16="http://schemas.microsoft.com/office/drawing/2014/main" id="{DEF80748-C80E-CE76-A186-05CA65A364DD}"/>
                </a:ext>
              </a:extLst>
            </p:cNvPr>
            <p:cNvGrpSpPr/>
            <p:nvPr/>
          </p:nvGrpSpPr>
          <p:grpSpPr>
            <a:xfrm>
              <a:off x="2412147" y="1272496"/>
              <a:ext cx="1258824" cy="445334"/>
              <a:chOff x="3577752" y="1701849"/>
              <a:chExt cx="1258824" cy="445334"/>
            </a:xfrm>
          </p:grpSpPr>
          <p:grpSp>
            <p:nvGrpSpPr>
              <p:cNvPr id="9856" name="グループ化 9855">
                <a:extLst>
                  <a:ext uri="{FF2B5EF4-FFF2-40B4-BE49-F238E27FC236}">
                    <a16:creationId xmlns:a16="http://schemas.microsoft.com/office/drawing/2014/main" id="{48E7EF79-A0BB-3AF3-45D9-71845B44C23F}"/>
                  </a:ext>
                </a:extLst>
              </p:cNvPr>
              <p:cNvGrpSpPr/>
              <p:nvPr/>
            </p:nvGrpSpPr>
            <p:grpSpPr>
              <a:xfrm>
                <a:off x="3577752" y="1814779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14574" name="円/楕円 14573">
                  <a:extLst>
                    <a:ext uri="{FF2B5EF4-FFF2-40B4-BE49-F238E27FC236}">
                      <a16:creationId xmlns:a16="http://schemas.microsoft.com/office/drawing/2014/main" id="{076413DD-3FC4-973D-75F8-2474AEB8611F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5" name="円/楕円 14574">
                  <a:extLst>
                    <a:ext uri="{FF2B5EF4-FFF2-40B4-BE49-F238E27FC236}">
                      <a16:creationId xmlns:a16="http://schemas.microsoft.com/office/drawing/2014/main" id="{50E1E5A4-A6A2-C0A7-E91E-E6FD539DD449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6" name="円/楕円 14575">
                  <a:extLst>
                    <a:ext uri="{FF2B5EF4-FFF2-40B4-BE49-F238E27FC236}">
                      <a16:creationId xmlns:a16="http://schemas.microsoft.com/office/drawing/2014/main" id="{E06B0B17-428D-8461-D25B-7E36F1696DAD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7" name="円/楕円 14576">
                  <a:extLst>
                    <a:ext uri="{FF2B5EF4-FFF2-40B4-BE49-F238E27FC236}">
                      <a16:creationId xmlns:a16="http://schemas.microsoft.com/office/drawing/2014/main" id="{FEDE9605-DBEA-12F8-CE6B-2B0C85F2759B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8" name="円/楕円 14577">
                  <a:extLst>
                    <a:ext uri="{FF2B5EF4-FFF2-40B4-BE49-F238E27FC236}">
                      <a16:creationId xmlns:a16="http://schemas.microsoft.com/office/drawing/2014/main" id="{36468946-956A-503F-4181-6E87F15F83E9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9" name="円/楕円 14578">
                  <a:extLst>
                    <a:ext uri="{FF2B5EF4-FFF2-40B4-BE49-F238E27FC236}">
                      <a16:creationId xmlns:a16="http://schemas.microsoft.com/office/drawing/2014/main" id="{291B658E-89DC-7A48-D43C-0E2F4308AAF3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0" name="円/楕円 14579">
                  <a:extLst>
                    <a:ext uri="{FF2B5EF4-FFF2-40B4-BE49-F238E27FC236}">
                      <a16:creationId xmlns:a16="http://schemas.microsoft.com/office/drawing/2014/main" id="{A245C0E0-5250-4374-2DDC-CD5FFE606CDC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1" name="円/楕円 14580">
                  <a:extLst>
                    <a:ext uri="{FF2B5EF4-FFF2-40B4-BE49-F238E27FC236}">
                      <a16:creationId xmlns:a16="http://schemas.microsoft.com/office/drawing/2014/main" id="{8EE5346F-12B4-643C-FAE7-62F5ABD23026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2" name="円/楕円 14581">
                  <a:extLst>
                    <a:ext uri="{FF2B5EF4-FFF2-40B4-BE49-F238E27FC236}">
                      <a16:creationId xmlns:a16="http://schemas.microsoft.com/office/drawing/2014/main" id="{3785E2C7-77E6-1949-2F27-1D7B1D39DD72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3" name="円/楕円 14582">
                  <a:extLst>
                    <a:ext uri="{FF2B5EF4-FFF2-40B4-BE49-F238E27FC236}">
                      <a16:creationId xmlns:a16="http://schemas.microsoft.com/office/drawing/2014/main" id="{8A27F6B8-B8B7-9AE0-8D87-8DEBDB5EC015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857" name="グループ化 9856">
                <a:extLst>
                  <a:ext uri="{FF2B5EF4-FFF2-40B4-BE49-F238E27FC236}">
                    <a16:creationId xmlns:a16="http://schemas.microsoft.com/office/drawing/2014/main" id="{D3A78A4F-8709-C7E6-DD43-E21F2F88A77A}"/>
                  </a:ext>
                </a:extLst>
              </p:cNvPr>
              <p:cNvGrpSpPr/>
              <p:nvPr/>
            </p:nvGrpSpPr>
            <p:grpSpPr>
              <a:xfrm>
                <a:off x="3730152" y="1792554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14564" name="円/楕円 14563">
                  <a:extLst>
                    <a:ext uri="{FF2B5EF4-FFF2-40B4-BE49-F238E27FC236}">
                      <a16:creationId xmlns:a16="http://schemas.microsoft.com/office/drawing/2014/main" id="{F8E70EE9-E7E8-D74C-7A21-BDB0275048B6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5" name="円/楕円 14564">
                  <a:extLst>
                    <a:ext uri="{FF2B5EF4-FFF2-40B4-BE49-F238E27FC236}">
                      <a16:creationId xmlns:a16="http://schemas.microsoft.com/office/drawing/2014/main" id="{33723921-202D-6A29-5C83-FA95A61A84F1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6" name="円/楕円 14565">
                  <a:extLst>
                    <a:ext uri="{FF2B5EF4-FFF2-40B4-BE49-F238E27FC236}">
                      <a16:creationId xmlns:a16="http://schemas.microsoft.com/office/drawing/2014/main" id="{0F47D724-DC21-47EB-2A30-495D54A96D1D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7" name="円/楕円 14566">
                  <a:extLst>
                    <a:ext uri="{FF2B5EF4-FFF2-40B4-BE49-F238E27FC236}">
                      <a16:creationId xmlns:a16="http://schemas.microsoft.com/office/drawing/2014/main" id="{584D2E0A-CAC9-7748-8261-63501BF2AED2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8" name="円/楕円 14567">
                  <a:extLst>
                    <a:ext uri="{FF2B5EF4-FFF2-40B4-BE49-F238E27FC236}">
                      <a16:creationId xmlns:a16="http://schemas.microsoft.com/office/drawing/2014/main" id="{CD1A9CB5-65A6-EFC5-41CD-379EA39D63DA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9" name="円/楕円 14568">
                  <a:extLst>
                    <a:ext uri="{FF2B5EF4-FFF2-40B4-BE49-F238E27FC236}">
                      <a16:creationId xmlns:a16="http://schemas.microsoft.com/office/drawing/2014/main" id="{DEBB653A-D28D-09BC-1269-6EC5A63F55A0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0" name="円/楕円 14569">
                  <a:extLst>
                    <a:ext uri="{FF2B5EF4-FFF2-40B4-BE49-F238E27FC236}">
                      <a16:creationId xmlns:a16="http://schemas.microsoft.com/office/drawing/2014/main" id="{0E1C37E6-A5EF-A34B-D83B-6EAB0DF391B3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1" name="円/楕円 14570">
                  <a:extLst>
                    <a:ext uri="{FF2B5EF4-FFF2-40B4-BE49-F238E27FC236}">
                      <a16:creationId xmlns:a16="http://schemas.microsoft.com/office/drawing/2014/main" id="{B7006D03-C387-E520-3FA4-1EA3B0287B23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2" name="円/楕円 14571">
                  <a:extLst>
                    <a:ext uri="{FF2B5EF4-FFF2-40B4-BE49-F238E27FC236}">
                      <a16:creationId xmlns:a16="http://schemas.microsoft.com/office/drawing/2014/main" id="{57C83799-1D42-D19D-3E13-575E95753EEA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3" name="円/楕円 14572">
                  <a:extLst>
                    <a:ext uri="{FF2B5EF4-FFF2-40B4-BE49-F238E27FC236}">
                      <a16:creationId xmlns:a16="http://schemas.microsoft.com/office/drawing/2014/main" id="{1682E496-C0B4-5B1F-D602-CCF6E5C6A529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4510" name="グループ化 14509">
                <a:extLst>
                  <a:ext uri="{FF2B5EF4-FFF2-40B4-BE49-F238E27FC236}">
                    <a16:creationId xmlns:a16="http://schemas.microsoft.com/office/drawing/2014/main" id="{F5E0EB0E-8A57-4A68-2BF0-2872CB5A9629}"/>
                  </a:ext>
                </a:extLst>
              </p:cNvPr>
              <p:cNvGrpSpPr/>
              <p:nvPr/>
            </p:nvGrpSpPr>
            <p:grpSpPr>
              <a:xfrm>
                <a:off x="3869972" y="1772887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14554" name="円/楕円 14553">
                  <a:extLst>
                    <a:ext uri="{FF2B5EF4-FFF2-40B4-BE49-F238E27FC236}">
                      <a16:creationId xmlns:a16="http://schemas.microsoft.com/office/drawing/2014/main" id="{99F5AA54-FCE9-0DDB-D9A5-BDF394888D74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5" name="円/楕円 14554">
                  <a:extLst>
                    <a:ext uri="{FF2B5EF4-FFF2-40B4-BE49-F238E27FC236}">
                      <a16:creationId xmlns:a16="http://schemas.microsoft.com/office/drawing/2014/main" id="{7A3F961A-CF0B-F1B0-C2CA-79379DFB93B3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6" name="円/楕円 14555">
                  <a:extLst>
                    <a:ext uri="{FF2B5EF4-FFF2-40B4-BE49-F238E27FC236}">
                      <a16:creationId xmlns:a16="http://schemas.microsoft.com/office/drawing/2014/main" id="{6B885EBD-4182-8364-8973-C9C6F682AA2A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7" name="円/楕円 14556">
                  <a:extLst>
                    <a:ext uri="{FF2B5EF4-FFF2-40B4-BE49-F238E27FC236}">
                      <a16:creationId xmlns:a16="http://schemas.microsoft.com/office/drawing/2014/main" id="{12D0F4C1-2DE2-58A5-AA7D-87CA0F1DFF1A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8" name="円/楕円 14557">
                  <a:extLst>
                    <a:ext uri="{FF2B5EF4-FFF2-40B4-BE49-F238E27FC236}">
                      <a16:creationId xmlns:a16="http://schemas.microsoft.com/office/drawing/2014/main" id="{7802C2B1-7CDD-C666-D3B8-22ECE76DA870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9" name="円/楕円 14558">
                  <a:extLst>
                    <a:ext uri="{FF2B5EF4-FFF2-40B4-BE49-F238E27FC236}">
                      <a16:creationId xmlns:a16="http://schemas.microsoft.com/office/drawing/2014/main" id="{A96E5908-B6EA-945B-8D1F-FB98CB7D438B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0" name="円/楕円 14559">
                  <a:extLst>
                    <a:ext uri="{FF2B5EF4-FFF2-40B4-BE49-F238E27FC236}">
                      <a16:creationId xmlns:a16="http://schemas.microsoft.com/office/drawing/2014/main" id="{77A1EDD1-393B-D4AD-390B-AFE49D9637CF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1" name="円/楕円 14560">
                  <a:extLst>
                    <a:ext uri="{FF2B5EF4-FFF2-40B4-BE49-F238E27FC236}">
                      <a16:creationId xmlns:a16="http://schemas.microsoft.com/office/drawing/2014/main" id="{3C39023D-B81C-F7B7-337B-3BB2EFF716EE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2" name="円/楕円 14561">
                  <a:extLst>
                    <a:ext uri="{FF2B5EF4-FFF2-40B4-BE49-F238E27FC236}">
                      <a16:creationId xmlns:a16="http://schemas.microsoft.com/office/drawing/2014/main" id="{622CF2B3-BFBE-8AEB-BC01-6F49FD9DB36F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3" name="円/楕円 14562">
                  <a:extLst>
                    <a:ext uri="{FF2B5EF4-FFF2-40B4-BE49-F238E27FC236}">
                      <a16:creationId xmlns:a16="http://schemas.microsoft.com/office/drawing/2014/main" id="{DB93A1EF-AF73-B2FC-B26A-E3DF2B02B2BB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4511" name="グループ化 14510">
                <a:extLst>
                  <a:ext uri="{FF2B5EF4-FFF2-40B4-BE49-F238E27FC236}">
                    <a16:creationId xmlns:a16="http://schemas.microsoft.com/office/drawing/2014/main" id="{690C848D-2597-88FE-AEE2-367F87B775E7}"/>
                  </a:ext>
                </a:extLst>
              </p:cNvPr>
              <p:cNvGrpSpPr/>
              <p:nvPr/>
            </p:nvGrpSpPr>
            <p:grpSpPr>
              <a:xfrm>
                <a:off x="4019213" y="1746715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14544" name="円/楕円 14543">
                  <a:extLst>
                    <a:ext uri="{FF2B5EF4-FFF2-40B4-BE49-F238E27FC236}">
                      <a16:creationId xmlns:a16="http://schemas.microsoft.com/office/drawing/2014/main" id="{67EE6065-5090-0B76-EB0F-7C53F575B191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5" name="円/楕円 14544">
                  <a:extLst>
                    <a:ext uri="{FF2B5EF4-FFF2-40B4-BE49-F238E27FC236}">
                      <a16:creationId xmlns:a16="http://schemas.microsoft.com/office/drawing/2014/main" id="{1EA029F5-1A0E-BF8D-B581-F93DBA764760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6" name="円/楕円 14545">
                  <a:extLst>
                    <a:ext uri="{FF2B5EF4-FFF2-40B4-BE49-F238E27FC236}">
                      <a16:creationId xmlns:a16="http://schemas.microsoft.com/office/drawing/2014/main" id="{C87637C7-1337-84A8-4E8B-C87ED80C0B29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7" name="円/楕円 14546">
                  <a:extLst>
                    <a:ext uri="{FF2B5EF4-FFF2-40B4-BE49-F238E27FC236}">
                      <a16:creationId xmlns:a16="http://schemas.microsoft.com/office/drawing/2014/main" id="{A5B1295D-B654-33B2-D9D8-63509CE64E17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8" name="円/楕円 14547">
                  <a:extLst>
                    <a:ext uri="{FF2B5EF4-FFF2-40B4-BE49-F238E27FC236}">
                      <a16:creationId xmlns:a16="http://schemas.microsoft.com/office/drawing/2014/main" id="{E8B5751E-B10F-5255-963F-2A083A055359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9" name="円/楕円 14548">
                  <a:extLst>
                    <a:ext uri="{FF2B5EF4-FFF2-40B4-BE49-F238E27FC236}">
                      <a16:creationId xmlns:a16="http://schemas.microsoft.com/office/drawing/2014/main" id="{25FC5091-0D6A-15B2-F4DC-41D17F6B1803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0" name="円/楕円 14549">
                  <a:extLst>
                    <a:ext uri="{FF2B5EF4-FFF2-40B4-BE49-F238E27FC236}">
                      <a16:creationId xmlns:a16="http://schemas.microsoft.com/office/drawing/2014/main" id="{E8373395-5306-49A6-08E4-E2428BBF035A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1" name="円/楕円 14550">
                  <a:extLst>
                    <a:ext uri="{FF2B5EF4-FFF2-40B4-BE49-F238E27FC236}">
                      <a16:creationId xmlns:a16="http://schemas.microsoft.com/office/drawing/2014/main" id="{C6C725D2-0651-C3FF-6B0F-D1A14ED5AB33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2" name="円/楕円 14551">
                  <a:extLst>
                    <a:ext uri="{FF2B5EF4-FFF2-40B4-BE49-F238E27FC236}">
                      <a16:creationId xmlns:a16="http://schemas.microsoft.com/office/drawing/2014/main" id="{846B176B-B9A7-4319-11EC-48B0C5A9CBF4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3" name="円/楕円 14552">
                  <a:extLst>
                    <a:ext uri="{FF2B5EF4-FFF2-40B4-BE49-F238E27FC236}">
                      <a16:creationId xmlns:a16="http://schemas.microsoft.com/office/drawing/2014/main" id="{6F0DE8EF-B236-6625-9BDB-8F695C2F70D1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4512" name="グループ化 14511">
                <a:extLst>
                  <a:ext uri="{FF2B5EF4-FFF2-40B4-BE49-F238E27FC236}">
                    <a16:creationId xmlns:a16="http://schemas.microsoft.com/office/drawing/2014/main" id="{3A209EE5-DE9A-7EEC-4EB6-10E078DF35C6}"/>
                  </a:ext>
                </a:extLst>
              </p:cNvPr>
              <p:cNvGrpSpPr/>
              <p:nvPr/>
            </p:nvGrpSpPr>
            <p:grpSpPr>
              <a:xfrm>
                <a:off x="4168304" y="1724229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14534" name="円/楕円 14533">
                  <a:extLst>
                    <a:ext uri="{FF2B5EF4-FFF2-40B4-BE49-F238E27FC236}">
                      <a16:creationId xmlns:a16="http://schemas.microsoft.com/office/drawing/2014/main" id="{7C5FD4A0-FDC1-3EF2-E021-D746D52C23E7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5" name="円/楕円 14534">
                  <a:extLst>
                    <a:ext uri="{FF2B5EF4-FFF2-40B4-BE49-F238E27FC236}">
                      <a16:creationId xmlns:a16="http://schemas.microsoft.com/office/drawing/2014/main" id="{DEE20B80-2B69-6301-E91B-B1223BA3DC3B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6" name="円/楕円 14535">
                  <a:extLst>
                    <a:ext uri="{FF2B5EF4-FFF2-40B4-BE49-F238E27FC236}">
                      <a16:creationId xmlns:a16="http://schemas.microsoft.com/office/drawing/2014/main" id="{621B2EEC-2E3F-5697-E6E3-30022A77D790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7" name="円/楕円 14536">
                  <a:extLst>
                    <a:ext uri="{FF2B5EF4-FFF2-40B4-BE49-F238E27FC236}">
                      <a16:creationId xmlns:a16="http://schemas.microsoft.com/office/drawing/2014/main" id="{41A05B77-21A2-3E61-6CB8-810BC5158689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8" name="円/楕円 14537">
                  <a:extLst>
                    <a:ext uri="{FF2B5EF4-FFF2-40B4-BE49-F238E27FC236}">
                      <a16:creationId xmlns:a16="http://schemas.microsoft.com/office/drawing/2014/main" id="{1017E18E-C172-C130-DBFE-BE43C0DD6DB4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9" name="円/楕円 14538">
                  <a:extLst>
                    <a:ext uri="{FF2B5EF4-FFF2-40B4-BE49-F238E27FC236}">
                      <a16:creationId xmlns:a16="http://schemas.microsoft.com/office/drawing/2014/main" id="{EE0BC308-7FD1-2FAD-4CED-64FA7B0DC5B2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0" name="円/楕円 14539">
                  <a:extLst>
                    <a:ext uri="{FF2B5EF4-FFF2-40B4-BE49-F238E27FC236}">
                      <a16:creationId xmlns:a16="http://schemas.microsoft.com/office/drawing/2014/main" id="{24D521E2-3543-C251-34D9-B375EFCEB3AE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1" name="円/楕円 14540">
                  <a:extLst>
                    <a:ext uri="{FF2B5EF4-FFF2-40B4-BE49-F238E27FC236}">
                      <a16:creationId xmlns:a16="http://schemas.microsoft.com/office/drawing/2014/main" id="{87E7EE8F-C456-D72B-6806-9A772AF2F043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2" name="円/楕円 14541">
                  <a:extLst>
                    <a:ext uri="{FF2B5EF4-FFF2-40B4-BE49-F238E27FC236}">
                      <a16:creationId xmlns:a16="http://schemas.microsoft.com/office/drawing/2014/main" id="{08560A4E-5EEA-414E-DD48-046F25C1DFB3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3" name="円/楕円 14542">
                  <a:extLst>
                    <a:ext uri="{FF2B5EF4-FFF2-40B4-BE49-F238E27FC236}">
                      <a16:creationId xmlns:a16="http://schemas.microsoft.com/office/drawing/2014/main" id="{78E09CFF-7414-C8C4-0524-B2CADB688591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4513" name="グループ化 14512">
                <a:extLst>
                  <a:ext uri="{FF2B5EF4-FFF2-40B4-BE49-F238E27FC236}">
                    <a16:creationId xmlns:a16="http://schemas.microsoft.com/office/drawing/2014/main" id="{91966A4C-391C-DB57-416D-E2DECEF25959}"/>
                  </a:ext>
                </a:extLst>
              </p:cNvPr>
              <p:cNvGrpSpPr/>
              <p:nvPr/>
            </p:nvGrpSpPr>
            <p:grpSpPr>
              <a:xfrm>
                <a:off x="4326443" y="1701849"/>
                <a:ext cx="510133" cy="332404"/>
                <a:chOff x="1226444" y="3985617"/>
                <a:chExt cx="510133" cy="332404"/>
              </a:xfrm>
              <a:solidFill>
                <a:srgbClr val="7030A0"/>
              </a:solidFill>
            </p:grpSpPr>
            <p:sp>
              <p:nvSpPr>
                <p:cNvPr id="14514" name="円/楕円 14513">
                  <a:extLst>
                    <a:ext uri="{FF2B5EF4-FFF2-40B4-BE49-F238E27FC236}">
                      <a16:creationId xmlns:a16="http://schemas.microsoft.com/office/drawing/2014/main" id="{B11A9561-89B0-31FE-0C7F-9436853C753F}"/>
                    </a:ext>
                  </a:extLst>
                </p:cNvPr>
                <p:cNvSpPr/>
                <p:nvPr/>
              </p:nvSpPr>
              <p:spPr>
                <a:xfrm>
                  <a:off x="1226444" y="398561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15" name="円/楕円 14514">
                  <a:extLst>
                    <a:ext uri="{FF2B5EF4-FFF2-40B4-BE49-F238E27FC236}">
                      <a16:creationId xmlns:a16="http://schemas.microsoft.com/office/drawing/2014/main" id="{3C8296F7-96D4-0454-E12B-034F3D2B37CC}"/>
                    </a:ext>
                  </a:extLst>
                </p:cNvPr>
                <p:cNvSpPr/>
                <p:nvPr/>
              </p:nvSpPr>
              <p:spPr>
                <a:xfrm>
                  <a:off x="1274387" y="4011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16" name="円/楕円 14515">
                  <a:extLst>
                    <a:ext uri="{FF2B5EF4-FFF2-40B4-BE49-F238E27FC236}">
                      <a16:creationId xmlns:a16="http://schemas.microsoft.com/office/drawing/2014/main" id="{DFBE530A-69E9-AB4A-C8F6-E48BD9655E0A}"/>
                    </a:ext>
                  </a:extLst>
                </p:cNvPr>
                <p:cNvSpPr/>
                <p:nvPr/>
              </p:nvSpPr>
              <p:spPr>
                <a:xfrm>
                  <a:off x="1373530" y="408027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19" name="円/楕円 14518">
                  <a:extLst>
                    <a:ext uri="{FF2B5EF4-FFF2-40B4-BE49-F238E27FC236}">
                      <a16:creationId xmlns:a16="http://schemas.microsoft.com/office/drawing/2014/main" id="{D0BBA544-7BEF-8811-4162-4CD47E04AA83}"/>
                    </a:ext>
                  </a:extLst>
                </p:cNvPr>
                <p:cNvSpPr/>
                <p:nvPr/>
              </p:nvSpPr>
              <p:spPr>
                <a:xfrm>
                  <a:off x="1423048" y="4109927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24" name="円/楕円 14523">
                  <a:extLst>
                    <a:ext uri="{FF2B5EF4-FFF2-40B4-BE49-F238E27FC236}">
                      <a16:creationId xmlns:a16="http://schemas.microsoft.com/office/drawing/2014/main" id="{79E5A47E-FD47-7CA5-01C3-5A11A293A802}"/>
                    </a:ext>
                  </a:extLst>
                </p:cNvPr>
                <p:cNvSpPr/>
                <p:nvPr/>
              </p:nvSpPr>
              <p:spPr>
                <a:xfrm>
                  <a:off x="1475725" y="414182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26" name="円/楕円 14525">
                  <a:extLst>
                    <a:ext uri="{FF2B5EF4-FFF2-40B4-BE49-F238E27FC236}">
                      <a16:creationId xmlns:a16="http://schemas.microsoft.com/office/drawing/2014/main" id="{9CF3E4F1-AD2B-C3FB-7242-058D2B35BA52}"/>
                    </a:ext>
                  </a:extLst>
                </p:cNvPr>
                <p:cNvSpPr/>
                <p:nvPr/>
              </p:nvSpPr>
              <p:spPr>
                <a:xfrm>
                  <a:off x="1529244" y="417465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29" name="円/楕円 14528">
                  <a:extLst>
                    <a:ext uri="{FF2B5EF4-FFF2-40B4-BE49-F238E27FC236}">
                      <a16:creationId xmlns:a16="http://schemas.microsoft.com/office/drawing/2014/main" id="{E2B0F7BB-6FB0-98A3-B022-2B20ECF84ED8}"/>
                    </a:ext>
                  </a:extLst>
                </p:cNvPr>
                <p:cNvSpPr/>
                <p:nvPr/>
              </p:nvSpPr>
              <p:spPr>
                <a:xfrm>
                  <a:off x="1582763" y="4207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1" name="円/楕円 14530">
                  <a:extLst>
                    <a:ext uri="{FF2B5EF4-FFF2-40B4-BE49-F238E27FC236}">
                      <a16:creationId xmlns:a16="http://schemas.microsoft.com/office/drawing/2014/main" id="{BDB03391-7FDD-0D51-4902-659DCA6B1944}"/>
                    </a:ext>
                  </a:extLst>
                </p:cNvPr>
                <p:cNvSpPr/>
                <p:nvPr/>
              </p:nvSpPr>
              <p:spPr>
                <a:xfrm>
                  <a:off x="1327295" y="4047755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2" name="円/楕円 14531">
                  <a:extLst>
                    <a:ext uri="{FF2B5EF4-FFF2-40B4-BE49-F238E27FC236}">
                      <a16:creationId xmlns:a16="http://schemas.microsoft.com/office/drawing/2014/main" id="{06133CF5-785C-B006-4D53-8B86843791C8}"/>
                    </a:ext>
                  </a:extLst>
                </p:cNvPr>
                <p:cNvSpPr/>
                <p:nvPr/>
              </p:nvSpPr>
              <p:spPr>
                <a:xfrm>
                  <a:off x="1637044" y="4243476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3" name="円/楕円 14532">
                  <a:extLst>
                    <a:ext uri="{FF2B5EF4-FFF2-40B4-BE49-F238E27FC236}">
                      <a16:creationId xmlns:a16="http://schemas.microsoft.com/office/drawing/2014/main" id="{4CB3CE99-8D92-1B34-90C2-68766A99E784}"/>
                    </a:ext>
                  </a:extLst>
                </p:cNvPr>
                <p:cNvSpPr/>
                <p:nvPr/>
              </p:nvSpPr>
              <p:spPr>
                <a:xfrm>
                  <a:off x="1700577" y="4282021"/>
                  <a:ext cx="36000" cy="360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9852" name="テキスト ボックス 9851">
              <a:extLst>
                <a:ext uri="{FF2B5EF4-FFF2-40B4-BE49-F238E27FC236}">
                  <a16:creationId xmlns:a16="http://schemas.microsoft.com/office/drawing/2014/main" id="{F89075F8-6EF1-F658-DCF2-E19FE5CAAAEC}"/>
                </a:ext>
              </a:extLst>
            </p:cNvPr>
            <p:cNvSpPr txBox="1"/>
            <p:nvPr/>
          </p:nvSpPr>
          <p:spPr>
            <a:xfrm>
              <a:off x="1836796" y="1958144"/>
              <a:ext cx="10197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400" b="1" dirty="0"/>
                <a:t>ASIC</a:t>
              </a:r>
              <a:endParaRPr kumimoji="1" lang="ja-JP" altLang="en-US" sz="1400" b="1"/>
            </a:p>
          </p:txBody>
        </p:sp>
        <p:sp>
          <p:nvSpPr>
            <p:cNvPr id="9853" name="テキスト ボックス 9852">
              <a:extLst>
                <a:ext uri="{FF2B5EF4-FFF2-40B4-BE49-F238E27FC236}">
                  <a16:creationId xmlns:a16="http://schemas.microsoft.com/office/drawing/2014/main" id="{70D62C3B-3E50-858C-8877-884631362321}"/>
                </a:ext>
              </a:extLst>
            </p:cNvPr>
            <p:cNvSpPr txBox="1"/>
            <p:nvPr/>
          </p:nvSpPr>
          <p:spPr>
            <a:xfrm>
              <a:off x="2515430" y="660471"/>
              <a:ext cx="10197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400" b="1" dirty="0"/>
                <a:t>Sensor</a:t>
              </a:r>
              <a:endParaRPr kumimoji="1" lang="ja-JP" altLang="en-US" sz="1400" b="1"/>
            </a:p>
          </p:txBody>
        </p:sp>
        <p:sp>
          <p:nvSpPr>
            <p:cNvPr id="9855" name="正方形/長方形 9854">
              <a:extLst>
                <a:ext uri="{FF2B5EF4-FFF2-40B4-BE49-F238E27FC236}">
                  <a16:creationId xmlns:a16="http://schemas.microsoft.com/office/drawing/2014/main" id="{3A702B1C-B48F-73F3-A59B-3B8B3F669A92}"/>
                </a:ext>
              </a:extLst>
            </p:cNvPr>
            <p:cNvSpPr/>
            <p:nvPr/>
          </p:nvSpPr>
          <p:spPr>
            <a:xfrm>
              <a:off x="2572971" y="624142"/>
              <a:ext cx="1080000" cy="10800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threePt" dir="t"/>
            </a:scene3d>
            <a:sp3d extrusionH="6350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676" name="グループ化 14675">
            <a:extLst>
              <a:ext uri="{FF2B5EF4-FFF2-40B4-BE49-F238E27FC236}">
                <a16:creationId xmlns:a16="http://schemas.microsoft.com/office/drawing/2014/main" id="{69F08DCD-5D9D-39FF-AFD3-32F39B34D95A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3598329" y="4755636"/>
            <a:ext cx="1049949" cy="797961"/>
            <a:chOff x="7619131" y="5196115"/>
            <a:chExt cx="1620000" cy="1231200"/>
          </a:xfrm>
        </p:grpSpPr>
        <p:sp>
          <p:nvSpPr>
            <p:cNvPr id="14677" name="正方形/長方形 14676">
              <a:extLst>
                <a:ext uri="{FF2B5EF4-FFF2-40B4-BE49-F238E27FC236}">
                  <a16:creationId xmlns:a16="http://schemas.microsoft.com/office/drawing/2014/main" id="{497B1C98-F6FC-0598-F53D-0AE19EFB1F03}"/>
                </a:ext>
              </a:extLst>
            </p:cNvPr>
            <p:cNvSpPr>
              <a:spLocks/>
            </p:cNvSpPr>
            <p:nvPr/>
          </p:nvSpPr>
          <p:spPr>
            <a:xfrm>
              <a:off x="7619131" y="5196115"/>
              <a:ext cx="1620000" cy="1231200"/>
            </a:xfrm>
            <a:prstGeom prst="rect">
              <a:avLst/>
            </a:prstGeom>
            <a:solidFill>
              <a:srgbClr val="00206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8" name="正方形/長方形 14677">
              <a:extLst>
                <a:ext uri="{FF2B5EF4-FFF2-40B4-BE49-F238E27FC236}">
                  <a16:creationId xmlns:a16="http://schemas.microsoft.com/office/drawing/2014/main" id="{DED4F3F0-58A3-0365-5960-99700DCB36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9" name="正方形/長方形 14678">
              <a:extLst>
                <a:ext uri="{FF2B5EF4-FFF2-40B4-BE49-F238E27FC236}">
                  <a16:creationId xmlns:a16="http://schemas.microsoft.com/office/drawing/2014/main" id="{A303E09D-A049-CCD2-BF84-355272BEAD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0" name="正方形/長方形 14679">
              <a:extLst>
                <a:ext uri="{FF2B5EF4-FFF2-40B4-BE49-F238E27FC236}">
                  <a16:creationId xmlns:a16="http://schemas.microsoft.com/office/drawing/2014/main" id="{53180764-C927-1F22-AFF0-012A5D0ACF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811715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1" name="正方形/長方形 14680">
              <a:extLst>
                <a:ext uri="{FF2B5EF4-FFF2-40B4-BE49-F238E27FC236}">
                  <a16:creationId xmlns:a16="http://schemas.microsoft.com/office/drawing/2014/main" id="{86DC1857-8660-DD8A-F80B-6BCDE082C6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810003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682" name="グループ化 14681">
            <a:extLst>
              <a:ext uri="{FF2B5EF4-FFF2-40B4-BE49-F238E27FC236}">
                <a16:creationId xmlns:a16="http://schemas.microsoft.com/office/drawing/2014/main" id="{A8368A7D-C03C-BD2B-4ECF-03DF71819EC9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4413702" y="4755636"/>
            <a:ext cx="1049949" cy="797961"/>
            <a:chOff x="7619131" y="5196115"/>
            <a:chExt cx="1620000" cy="1231200"/>
          </a:xfrm>
        </p:grpSpPr>
        <p:sp>
          <p:nvSpPr>
            <p:cNvPr id="14683" name="正方形/長方形 14682">
              <a:extLst>
                <a:ext uri="{FF2B5EF4-FFF2-40B4-BE49-F238E27FC236}">
                  <a16:creationId xmlns:a16="http://schemas.microsoft.com/office/drawing/2014/main" id="{B3A88237-231F-7591-B537-E9594FBE90DC}"/>
                </a:ext>
              </a:extLst>
            </p:cNvPr>
            <p:cNvSpPr>
              <a:spLocks/>
            </p:cNvSpPr>
            <p:nvPr/>
          </p:nvSpPr>
          <p:spPr>
            <a:xfrm>
              <a:off x="7619131" y="5196115"/>
              <a:ext cx="1620000" cy="1231200"/>
            </a:xfrm>
            <a:prstGeom prst="rect">
              <a:avLst/>
            </a:prstGeom>
            <a:solidFill>
              <a:srgbClr val="00206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4" name="正方形/長方形 14683">
              <a:extLst>
                <a:ext uri="{FF2B5EF4-FFF2-40B4-BE49-F238E27FC236}">
                  <a16:creationId xmlns:a16="http://schemas.microsoft.com/office/drawing/2014/main" id="{B58D34BD-BB1F-6C30-9872-2A448DB528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5" name="正方形/長方形 14684">
              <a:extLst>
                <a:ext uri="{FF2B5EF4-FFF2-40B4-BE49-F238E27FC236}">
                  <a16:creationId xmlns:a16="http://schemas.microsoft.com/office/drawing/2014/main" id="{C6D9EDC6-B499-B571-B790-DA7B4BDBFF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6" name="正方形/長方形 14685">
              <a:extLst>
                <a:ext uri="{FF2B5EF4-FFF2-40B4-BE49-F238E27FC236}">
                  <a16:creationId xmlns:a16="http://schemas.microsoft.com/office/drawing/2014/main" id="{5387EAEE-ACEE-D48C-FFAB-79FFCA0323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811715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7" name="正方形/長方形 14686">
              <a:extLst>
                <a:ext uri="{FF2B5EF4-FFF2-40B4-BE49-F238E27FC236}">
                  <a16:creationId xmlns:a16="http://schemas.microsoft.com/office/drawing/2014/main" id="{E70D224F-92D5-79B0-7090-EFC3637F59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810003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688" name="グループ化 14687">
            <a:extLst>
              <a:ext uri="{FF2B5EF4-FFF2-40B4-BE49-F238E27FC236}">
                <a16:creationId xmlns:a16="http://schemas.microsoft.com/office/drawing/2014/main" id="{06F27EED-3F67-884A-64E5-9F53FFB7F857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5229074" y="4755636"/>
            <a:ext cx="1049949" cy="797961"/>
            <a:chOff x="7619131" y="5196115"/>
            <a:chExt cx="1620000" cy="1231200"/>
          </a:xfrm>
        </p:grpSpPr>
        <p:sp>
          <p:nvSpPr>
            <p:cNvPr id="14689" name="正方形/長方形 14688">
              <a:extLst>
                <a:ext uri="{FF2B5EF4-FFF2-40B4-BE49-F238E27FC236}">
                  <a16:creationId xmlns:a16="http://schemas.microsoft.com/office/drawing/2014/main" id="{3359CE64-50D3-F02C-D01E-087D34D06CD7}"/>
                </a:ext>
              </a:extLst>
            </p:cNvPr>
            <p:cNvSpPr>
              <a:spLocks/>
            </p:cNvSpPr>
            <p:nvPr/>
          </p:nvSpPr>
          <p:spPr>
            <a:xfrm>
              <a:off x="7619131" y="5196115"/>
              <a:ext cx="1620000" cy="1231200"/>
            </a:xfrm>
            <a:prstGeom prst="rect">
              <a:avLst/>
            </a:prstGeom>
            <a:solidFill>
              <a:srgbClr val="00206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0" name="正方形/長方形 14689">
              <a:extLst>
                <a:ext uri="{FF2B5EF4-FFF2-40B4-BE49-F238E27FC236}">
                  <a16:creationId xmlns:a16="http://schemas.microsoft.com/office/drawing/2014/main" id="{C717D340-1681-6B68-213B-08F29E9837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1" name="正方形/長方形 14690">
              <a:extLst>
                <a:ext uri="{FF2B5EF4-FFF2-40B4-BE49-F238E27FC236}">
                  <a16:creationId xmlns:a16="http://schemas.microsoft.com/office/drawing/2014/main" id="{C99EEF13-1E51-FF6B-5E72-3F706DC70B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2" name="正方形/長方形 14691">
              <a:extLst>
                <a:ext uri="{FF2B5EF4-FFF2-40B4-BE49-F238E27FC236}">
                  <a16:creationId xmlns:a16="http://schemas.microsoft.com/office/drawing/2014/main" id="{36F2ED2E-6558-9D42-847C-3B5F5E0F8C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811715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3" name="正方形/長方形 14692">
              <a:extLst>
                <a:ext uri="{FF2B5EF4-FFF2-40B4-BE49-F238E27FC236}">
                  <a16:creationId xmlns:a16="http://schemas.microsoft.com/office/drawing/2014/main" id="{AD1B9CC9-F351-11E2-2C42-91951DA324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810003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E3B89E5F-D41A-EA2D-B0C4-48184E08BF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15</a:t>
            </a:r>
            <a:endParaRPr lang="ja-JP" altLang="en-US"/>
          </a:p>
        </p:txBody>
      </p:sp>
      <p:cxnSp>
        <p:nvCxnSpPr>
          <p:cNvPr id="4" name="直線コネクタ 3">
            <a:extLst>
              <a:ext uri="{FF2B5EF4-FFF2-40B4-BE49-F238E27FC236}">
                <a16:creationId xmlns:a16="http://schemas.microsoft.com/office/drawing/2014/main" id="{628E5538-E100-AE6A-7F93-6351F783F7C4}"/>
              </a:ext>
            </a:extLst>
          </p:cNvPr>
          <p:cNvCxnSpPr>
            <a:cxnSpLocks/>
          </p:cNvCxnSpPr>
          <p:nvPr/>
        </p:nvCxnSpPr>
        <p:spPr>
          <a:xfrm>
            <a:off x="1850050" y="2299391"/>
            <a:ext cx="539148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直線コネクタ 4">
            <a:extLst>
              <a:ext uri="{FF2B5EF4-FFF2-40B4-BE49-F238E27FC236}">
                <a16:creationId xmlns:a16="http://schemas.microsoft.com/office/drawing/2014/main" id="{7FE1EC26-CEEA-3B66-43F8-7FFE4D9146C4}"/>
              </a:ext>
            </a:extLst>
          </p:cNvPr>
          <p:cNvCxnSpPr>
            <a:cxnSpLocks/>
          </p:cNvCxnSpPr>
          <p:nvPr/>
        </p:nvCxnSpPr>
        <p:spPr>
          <a:xfrm>
            <a:off x="1212147" y="2850802"/>
            <a:ext cx="1206720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直線コネクタ 5">
            <a:extLst>
              <a:ext uri="{FF2B5EF4-FFF2-40B4-BE49-F238E27FC236}">
                <a16:creationId xmlns:a16="http://schemas.microsoft.com/office/drawing/2014/main" id="{50832A90-95CD-7402-E582-01D67DDF370E}"/>
              </a:ext>
            </a:extLst>
          </p:cNvPr>
          <p:cNvCxnSpPr>
            <a:cxnSpLocks/>
          </p:cNvCxnSpPr>
          <p:nvPr/>
        </p:nvCxnSpPr>
        <p:spPr>
          <a:xfrm>
            <a:off x="1051820" y="3370031"/>
            <a:ext cx="1367047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621616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961701-56F7-2690-E0C5-40883E66E7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47" name="Picture 2">
            <a:extLst>
              <a:ext uri="{FF2B5EF4-FFF2-40B4-BE49-F238E27FC236}">
                <a16:creationId xmlns:a16="http://schemas.microsoft.com/office/drawing/2014/main" id="{E6BEC526-3599-B71D-F8EC-1700436BBB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4158" y="723419"/>
            <a:ext cx="7154477" cy="3588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タイトル 1">
            <a:extLst>
              <a:ext uri="{FF2B5EF4-FFF2-40B4-BE49-F238E27FC236}">
                <a16:creationId xmlns:a16="http://schemas.microsoft.com/office/drawing/2014/main" id="{79CCFD8C-EEAE-6937-BA78-840E7BD22C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454089" cy="1325563"/>
          </a:xfrm>
        </p:spPr>
        <p:txBody>
          <a:bodyPr/>
          <a:lstStyle/>
          <a:p>
            <a:r>
              <a:rPr lang="en-US" altLang="ja-JP" dirty="0"/>
              <a:t>FTOF Module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5737" name="テキスト ボックス 15736">
            <a:extLst>
              <a:ext uri="{FF2B5EF4-FFF2-40B4-BE49-F238E27FC236}">
                <a16:creationId xmlns:a16="http://schemas.microsoft.com/office/drawing/2014/main" id="{DA8E6BBF-FB9E-6778-CF99-473015A56962}"/>
              </a:ext>
            </a:extLst>
          </p:cNvPr>
          <p:cNvSpPr txBox="1"/>
          <p:nvPr/>
        </p:nvSpPr>
        <p:spPr>
          <a:xfrm>
            <a:off x="12192000" y="3394970"/>
            <a:ext cx="10394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latin typeface="Avenir Book" panose="02000503020000020003" pitchFamily="2" charset="0"/>
              </a:rPr>
              <a:t>16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sp>
        <p:nvSpPr>
          <p:cNvPr id="18348" name="テキスト ボックス 18347">
            <a:extLst>
              <a:ext uri="{FF2B5EF4-FFF2-40B4-BE49-F238E27FC236}">
                <a16:creationId xmlns:a16="http://schemas.microsoft.com/office/drawing/2014/main" id="{BB92AEBC-20E4-00CA-B509-7E367CCE60A1}"/>
              </a:ext>
            </a:extLst>
          </p:cNvPr>
          <p:cNvSpPr txBox="1"/>
          <p:nvPr/>
        </p:nvSpPr>
        <p:spPr>
          <a:xfrm>
            <a:off x="4416434" y="6144108"/>
            <a:ext cx="1362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Avenir Book" panose="02000503020000020003" pitchFamily="2" charset="0"/>
              </a:rPr>
              <a:t>103</a:t>
            </a:r>
            <a:r>
              <a:rPr kumimoji="1" lang="en-US" altLang="ja-JP" dirty="0">
                <a:latin typeface="Avenir Book" panose="02000503020000020003" pitchFamily="2" charset="0"/>
              </a:rPr>
              <a:t> [mm]</a:t>
            </a:r>
            <a:endParaRPr kumimoji="1" lang="ja-JP" altLang="en-US">
              <a:latin typeface="Avenir Book" panose="02000503020000020003" pitchFamily="2" charset="0"/>
            </a:endParaRPr>
          </a:p>
        </p:txBody>
      </p:sp>
      <p:cxnSp>
        <p:nvCxnSpPr>
          <p:cNvPr id="1392" name="直線矢印コネクタ 1391">
            <a:extLst>
              <a:ext uri="{FF2B5EF4-FFF2-40B4-BE49-F238E27FC236}">
                <a16:creationId xmlns:a16="http://schemas.microsoft.com/office/drawing/2014/main" id="{2D25E94D-9E41-DABA-A78E-70A0E196C432}"/>
              </a:ext>
            </a:extLst>
          </p:cNvPr>
          <p:cNvCxnSpPr>
            <a:cxnSpLocks/>
          </p:cNvCxnSpPr>
          <p:nvPr/>
        </p:nvCxnSpPr>
        <p:spPr>
          <a:xfrm>
            <a:off x="3697004" y="6143874"/>
            <a:ext cx="2456025" cy="0"/>
          </a:xfrm>
          <a:prstGeom prst="straightConnector1">
            <a:avLst/>
          </a:prstGeom>
          <a:ln w="12700"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35" name="正方形/長方形 1434">
            <a:extLst>
              <a:ext uri="{FF2B5EF4-FFF2-40B4-BE49-F238E27FC236}">
                <a16:creationId xmlns:a16="http://schemas.microsoft.com/office/drawing/2014/main" id="{81FD795C-A395-DFE1-C49E-683E26CA3FC6}"/>
              </a:ext>
            </a:extLst>
          </p:cNvPr>
          <p:cNvSpPr>
            <a:spLocks/>
          </p:cNvSpPr>
          <p:nvPr/>
        </p:nvSpPr>
        <p:spPr>
          <a:xfrm>
            <a:off x="3722765" y="5699234"/>
            <a:ext cx="2430264" cy="378263"/>
          </a:xfrm>
          <a:prstGeom prst="rect">
            <a:avLst/>
          </a:prstGeom>
          <a:solidFill>
            <a:schemeClr val="accent6"/>
          </a:solidFill>
          <a:ln w="3175"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3" name="正方形/長方形 18342">
            <a:extLst>
              <a:ext uri="{FF2B5EF4-FFF2-40B4-BE49-F238E27FC236}">
                <a16:creationId xmlns:a16="http://schemas.microsoft.com/office/drawing/2014/main" id="{A9B6AB1B-6D11-0F26-7837-CDFB72390207}"/>
              </a:ext>
            </a:extLst>
          </p:cNvPr>
          <p:cNvSpPr/>
          <p:nvPr/>
        </p:nvSpPr>
        <p:spPr>
          <a:xfrm>
            <a:off x="3898259" y="5718653"/>
            <a:ext cx="458842" cy="168132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/>
              <a:t>DCDC</a:t>
            </a:r>
            <a:endParaRPr kumimoji="1" lang="ja-JP" altLang="en-US" sz="1100" baseline="-25000"/>
          </a:p>
        </p:txBody>
      </p:sp>
      <p:sp>
        <p:nvSpPr>
          <p:cNvPr id="18344" name="正方形/長方形 18343">
            <a:extLst>
              <a:ext uri="{FF2B5EF4-FFF2-40B4-BE49-F238E27FC236}">
                <a16:creationId xmlns:a16="http://schemas.microsoft.com/office/drawing/2014/main" id="{0B1B8721-FECC-7E43-2104-B2FE9E4DB2E8}"/>
              </a:ext>
            </a:extLst>
          </p:cNvPr>
          <p:cNvSpPr/>
          <p:nvPr/>
        </p:nvSpPr>
        <p:spPr>
          <a:xfrm>
            <a:off x="4697632" y="5717216"/>
            <a:ext cx="458842" cy="168132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/>
              <a:t>DCDC</a:t>
            </a:r>
            <a:endParaRPr kumimoji="1" lang="ja-JP" altLang="en-US" sz="1100" baseline="-25000"/>
          </a:p>
        </p:txBody>
      </p:sp>
      <p:sp>
        <p:nvSpPr>
          <p:cNvPr id="18347" name="正方形/長方形 18346">
            <a:extLst>
              <a:ext uri="{FF2B5EF4-FFF2-40B4-BE49-F238E27FC236}">
                <a16:creationId xmlns:a16="http://schemas.microsoft.com/office/drawing/2014/main" id="{BAD133B6-B351-06EE-1A7C-C01B540C8393}"/>
              </a:ext>
            </a:extLst>
          </p:cNvPr>
          <p:cNvSpPr/>
          <p:nvPr/>
        </p:nvSpPr>
        <p:spPr>
          <a:xfrm>
            <a:off x="5520740" y="5718653"/>
            <a:ext cx="458842" cy="168132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/>
              <a:t>DCDC</a:t>
            </a:r>
            <a:endParaRPr kumimoji="1" lang="ja-JP" altLang="en-US" sz="1100" baseline="-25000"/>
          </a:p>
        </p:txBody>
      </p:sp>
      <p:sp>
        <p:nvSpPr>
          <p:cNvPr id="18349" name="正方形/長方形 18348">
            <a:extLst>
              <a:ext uri="{FF2B5EF4-FFF2-40B4-BE49-F238E27FC236}">
                <a16:creationId xmlns:a16="http://schemas.microsoft.com/office/drawing/2014/main" id="{1335B4C9-6912-CFC3-7297-F1126C6C7A41}"/>
              </a:ext>
            </a:extLst>
          </p:cNvPr>
          <p:cNvSpPr>
            <a:spLocks/>
          </p:cNvSpPr>
          <p:nvPr/>
        </p:nvSpPr>
        <p:spPr>
          <a:xfrm>
            <a:off x="1099607" y="4631654"/>
            <a:ext cx="2579366" cy="1441199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3175"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0" name="正方形/長方形 18349">
            <a:extLst>
              <a:ext uri="{FF2B5EF4-FFF2-40B4-BE49-F238E27FC236}">
                <a16:creationId xmlns:a16="http://schemas.microsoft.com/office/drawing/2014/main" id="{9FAF68B2-3AFF-AFBB-CA6A-ADCA44F03E20}"/>
              </a:ext>
            </a:extLst>
          </p:cNvPr>
          <p:cNvSpPr/>
          <p:nvPr/>
        </p:nvSpPr>
        <p:spPr>
          <a:xfrm>
            <a:off x="2216326" y="4849002"/>
            <a:ext cx="506679" cy="354207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 err="1"/>
              <a:t>lpGBT</a:t>
            </a:r>
            <a:endParaRPr kumimoji="1" lang="ja-JP" altLang="en-US" sz="1100" baseline="-25000"/>
          </a:p>
        </p:txBody>
      </p:sp>
      <p:sp>
        <p:nvSpPr>
          <p:cNvPr id="18351" name="正方形/長方形 18350">
            <a:extLst>
              <a:ext uri="{FF2B5EF4-FFF2-40B4-BE49-F238E27FC236}">
                <a16:creationId xmlns:a16="http://schemas.microsoft.com/office/drawing/2014/main" id="{0C58B3AE-5A03-D8F4-D72C-9448FA026EEB}"/>
              </a:ext>
            </a:extLst>
          </p:cNvPr>
          <p:cNvSpPr/>
          <p:nvPr/>
        </p:nvSpPr>
        <p:spPr>
          <a:xfrm>
            <a:off x="1385554" y="4911973"/>
            <a:ext cx="443150" cy="19433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baseline="-25000" dirty="0" err="1"/>
              <a:t>VTRx</a:t>
            </a:r>
            <a:endParaRPr kumimoji="1" lang="ja-JP" altLang="en-US" sz="1100" baseline="-25000"/>
          </a:p>
        </p:txBody>
      </p:sp>
      <p:grpSp>
        <p:nvGrpSpPr>
          <p:cNvPr id="18399" name="グループ化 18398">
            <a:extLst>
              <a:ext uri="{FF2B5EF4-FFF2-40B4-BE49-F238E27FC236}">
                <a16:creationId xmlns:a16="http://schemas.microsoft.com/office/drawing/2014/main" id="{D5239C2D-8211-7AAD-D5EC-CD4D6B2293BF}"/>
              </a:ext>
            </a:extLst>
          </p:cNvPr>
          <p:cNvGrpSpPr/>
          <p:nvPr/>
        </p:nvGrpSpPr>
        <p:grpSpPr>
          <a:xfrm>
            <a:off x="2773083" y="4930613"/>
            <a:ext cx="834163" cy="201127"/>
            <a:chOff x="3566432" y="2985175"/>
            <a:chExt cx="292237" cy="271295"/>
          </a:xfrm>
        </p:grpSpPr>
        <p:cxnSp>
          <p:nvCxnSpPr>
            <p:cNvPr id="18389" name="直線矢印コネクタ 18388">
              <a:extLst>
                <a:ext uri="{FF2B5EF4-FFF2-40B4-BE49-F238E27FC236}">
                  <a16:creationId xmlns:a16="http://schemas.microsoft.com/office/drawing/2014/main" id="{0C434555-20EB-315C-F10A-1BAC13576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66432" y="2985175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91" name="直線矢印コネクタ 18390">
              <a:extLst>
                <a:ext uri="{FF2B5EF4-FFF2-40B4-BE49-F238E27FC236}">
                  <a16:creationId xmlns:a16="http://schemas.microsoft.com/office/drawing/2014/main" id="{CE2EC94C-96E5-857C-8FE8-F250637324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66432" y="3070823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93" name="直線矢印コネクタ 18392">
              <a:extLst>
                <a:ext uri="{FF2B5EF4-FFF2-40B4-BE49-F238E27FC236}">
                  <a16:creationId xmlns:a16="http://schemas.microsoft.com/office/drawing/2014/main" id="{F5EE1523-93E3-807F-CFD1-9AD3396602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66432" y="3163186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94" name="直線矢印コネクタ 18393">
              <a:extLst>
                <a:ext uri="{FF2B5EF4-FFF2-40B4-BE49-F238E27FC236}">
                  <a16:creationId xmlns:a16="http://schemas.microsoft.com/office/drawing/2014/main" id="{464E8C7E-0671-4439-1D3F-9C23D00E2A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66432" y="3256470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02" name="グループ化 18401">
            <a:extLst>
              <a:ext uri="{FF2B5EF4-FFF2-40B4-BE49-F238E27FC236}">
                <a16:creationId xmlns:a16="http://schemas.microsoft.com/office/drawing/2014/main" id="{512AF042-4A8C-93ED-A654-9D5AC93E5F67}"/>
              </a:ext>
            </a:extLst>
          </p:cNvPr>
          <p:cNvGrpSpPr/>
          <p:nvPr/>
        </p:nvGrpSpPr>
        <p:grpSpPr>
          <a:xfrm>
            <a:off x="1888841" y="4971049"/>
            <a:ext cx="271624" cy="85000"/>
            <a:chOff x="1614902" y="3039720"/>
            <a:chExt cx="1125184" cy="93284"/>
          </a:xfrm>
        </p:grpSpPr>
        <p:cxnSp>
          <p:nvCxnSpPr>
            <p:cNvPr id="18400" name="直線矢印コネクタ 18399">
              <a:extLst>
                <a:ext uri="{FF2B5EF4-FFF2-40B4-BE49-F238E27FC236}">
                  <a16:creationId xmlns:a16="http://schemas.microsoft.com/office/drawing/2014/main" id="{B6CDDFF9-87BC-5458-ABD8-FF212769DA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14902" y="3039720"/>
              <a:ext cx="1125184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01" name="直線矢印コネクタ 18400">
              <a:extLst>
                <a:ext uri="{FF2B5EF4-FFF2-40B4-BE49-F238E27FC236}">
                  <a16:creationId xmlns:a16="http://schemas.microsoft.com/office/drawing/2014/main" id="{95BC7307-0988-5651-2505-19DB84B449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14902" y="3133004"/>
              <a:ext cx="1125184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03" name="グループ化 18402">
            <a:extLst>
              <a:ext uri="{FF2B5EF4-FFF2-40B4-BE49-F238E27FC236}">
                <a16:creationId xmlns:a16="http://schemas.microsoft.com/office/drawing/2014/main" id="{17CC1869-4506-EB4A-84D4-71857CFBB756}"/>
              </a:ext>
            </a:extLst>
          </p:cNvPr>
          <p:cNvGrpSpPr/>
          <p:nvPr/>
        </p:nvGrpSpPr>
        <p:grpSpPr>
          <a:xfrm>
            <a:off x="682133" y="4958174"/>
            <a:ext cx="579818" cy="80067"/>
            <a:chOff x="894320" y="2751292"/>
            <a:chExt cx="310709" cy="96982"/>
          </a:xfrm>
        </p:grpSpPr>
        <p:cxnSp>
          <p:nvCxnSpPr>
            <p:cNvPr id="18404" name="直線矢印コネクタ 18403">
              <a:extLst>
                <a:ext uri="{FF2B5EF4-FFF2-40B4-BE49-F238E27FC236}">
                  <a16:creationId xmlns:a16="http://schemas.microsoft.com/office/drawing/2014/main" id="{773C015F-37B0-A781-18DA-B15F50B1079A}"/>
                </a:ext>
              </a:extLst>
            </p:cNvPr>
            <p:cNvCxnSpPr/>
            <p:nvPr/>
          </p:nvCxnSpPr>
          <p:spPr>
            <a:xfrm flipH="1">
              <a:off x="894320" y="2751292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05" name="直線矢印コネクタ 18404">
              <a:extLst>
                <a:ext uri="{FF2B5EF4-FFF2-40B4-BE49-F238E27FC236}">
                  <a16:creationId xmlns:a16="http://schemas.microsoft.com/office/drawing/2014/main" id="{FADB5DCC-F68C-5488-39AF-BD28961095E0}"/>
                </a:ext>
              </a:extLst>
            </p:cNvPr>
            <p:cNvCxnSpPr/>
            <p:nvPr/>
          </p:nvCxnSpPr>
          <p:spPr>
            <a:xfrm flipH="1">
              <a:off x="912792" y="2848274"/>
              <a:ext cx="29223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06" name="円/楕円 18405">
            <a:extLst>
              <a:ext uri="{FF2B5EF4-FFF2-40B4-BE49-F238E27FC236}">
                <a16:creationId xmlns:a16="http://schemas.microsoft.com/office/drawing/2014/main" id="{FD146A15-063F-A08C-310A-9AEBC15ED55F}"/>
              </a:ext>
            </a:extLst>
          </p:cNvPr>
          <p:cNvSpPr>
            <a:spLocks noChangeAspect="1"/>
          </p:cNvSpPr>
          <p:nvPr/>
        </p:nvSpPr>
        <p:spPr>
          <a:xfrm>
            <a:off x="933362" y="4877172"/>
            <a:ext cx="80067" cy="80067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7" name="円/楕円 18406">
            <a:extLst>
              <a:ext uri="{FF2B5EF4-FFF2-40B4-BE49-F238E27FC236}">
                <a16:creationId xmlns:a16="http://schemas.microsoft.com/office/drawing/2014/main" id="{6AA6BD67-0546-6298-CD26-6137069E9F5C}"/>
              </a:ext>
            </a:extLst>
          </p:cNvPr>
          <p:cNvSpPr>
            <a:spLocks noChangeAspect="1"/>
          </p:cNvSpPr>
          <p:nvPr/>
        </p:nvSpPr>
        <p:spPr>
          <a:xfrm>
            <a:off x="933362" y="5031294"/>
            <a:ext cx="80067" cy="80067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9" name="正方形/長方形 18408">
            <a:extLst>
              <a:ext uri="{FF2B5EF4-FFF2-40B4-BE49-F238E27FC236}">
                <a16:creationId xmlns:a16="http://schemas.microsoft.com/office/drawing/2014/main" id="{8B357B43-F4A0-0978-375A-A104C7B9F916}"/>
              </a:ext>
            </a:extLst>
          </p:cNvPr>
          <p:cNvSpPr/>
          <p:nvPr/>
        </p:nvSpPr>
        <p:spPr>
          <a:xfrm rot="16200000">
            <a:off x="162246" y="4941285"/>
            <a:ext cx="773101" cy="21295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1100" dirty="0"/>
              <a:t>Backend</a:t>
            </a:r>
            <a:endParaRPr kumimoji="1" lang="ja-JP" altLang="en-US" sz="1100"/>
          </a:p>
        </p:txBody>
      </p:sp>
      <p:sp>
        <p:nvSpPr>
          <p:cNvPr id="18413" name="テキスト ボックス 18412">
            <a:extLst>
              <a:ext uri="{FF2B5EF4-FFF2-40B4-BE49-F238E27FC236}">
                <a16:creationId xmlns:a16="http://schemas.microsoft.com/office/drawing/2014/main" id="{92713E3D-FEDF-BD44-82F0-7A007D7956E7}"/>
              </a:ext>
            </a:extLst>
          </p:cNvPr>
          <p:cNvSpPr txBox="1"/>
          <p:nvPr/>
        </p:nvSpPr>
        <p:spPr>
          <a:xfrm>
            <a:off x="1285212" y="5726347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Readout</a:t>
            </a:r>
            <a:r>
              <a:rPr kumimoji="1" lang="en-US" altLang="ja-JP" b="1" dirty="0">
                <a:latin typeface="Avenir Next" panose="020B0503020202020204" pitchFamily="34" charset="0"/>
              </a:rPr>
              <a:t> Bord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18414" name="下カーブ矢印 18413">
            <a:extLst>
              <a:ext uri="{FF2B5EF4-FFF2-40B4-BE49-F238E27FC236}">
                <a16:creationId xmlns:a16="http://schemas.microsoft.com/office/drawing/2014/main" id="{BC207C93-8D3A-F5A0-A276-51CAA3067A6B}"/>
              </a:ext>
            </a:extLst>
          </p:cNvPr>
          <p:cNvSpPr/>
          <p:nvPr/>
        </p:nvSpPr>
        <p:spPr>
          <a:xfrm>
            <a:off x="3078793" y="4268148"/>
            <a:ext cx="1260675" cy="307777"/>
          </a:xfrm>
          <a:prstGeom prst="curvedDownArrow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415" name="テキスト ボックス 18414">
            <a:extLst>
              <a:ext uri="{FF2B5EF4-FFF2-40B4-BE49-F238E27FC236}">
                <a16:creationId xmlns:a16="http://schemas.microsoft.com/office/drawing/2014/main" id="{603FC23C-0C20-1725-6891-49F27619595B}"/>
              </a:ext>
            </a:extLst>
          </p:cNvPr>
          <p:cNvSpPr txBox="1"/>
          <p:nvPr/>
        </p:nvSpPr>
        <p:spPr>
          <a:xfrm>
            <a:off x="2923288" y="3894680"/>
            <a:ext cx="15474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b="1" i="1" dirty="0">
                <a:solidFill>
                  <a:schemeClr val="tx1">
                    <a:lumMod val="95000"/>
                    <a:lumOff val="5000"/>
                  </a:schemeClr>
                </a:solidFill>
                <a:latin typeface="Avenir Book" panose="02000503020000020003" pitchFamily="2" charset="0"/>
              </a:rPr>
              <a:t>Flop over</a:t>
            </a:r>
            <a:endParaRPr kumimoji="1" lang="ja-JP" altLang="en-US" sz="2000" b="1">
              <a:solidFill>
                <a:schemeClr val="tx1">
                  <a:lumMod val="95000"/>
                  <a:lumOff val="5000"/>
                </a:schemeClr>
              </a:solidFill>
              <a:latin typeface="Avenir Book" panose="02000503020000020003" pitchFamily="2" charset="0"/>
            </a:endParaRPr>
          </a:p>
        </p:txBody>
      </p:sp>
      <p:sp>
        <p:nvSpPr>
          <p:cNvPr id="18381" name="テキスト ボックス 18380">
            <a:extLst>
              <a:ext uri="{FF2B5EF4-FFF2-40B4-BE49-F238E27FC236}">
                <a16:creationId xmlns:a16="http://schemas.microsoft.com/office/drawing/2014/main" id="{35E579F4-76C9-D299-448A-2F7376FA421A}"/>
              </a:ext>
            </a:extLst>
          </p:cNvPr>
          <p:cNvSpPr txBox="1"/>
          <p:nvPr/>
        </p:nvSpPr>
        <p:spPr>
          <a:xfrm>
            <a:off x="3895504" y="5808258"/>
            <a:ext cx="2076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b="1" dirty="0">
                <a:latin typeface="Avenir Next" panose="020B0503020202020204" pitchFamily="34" charset="0"/>
              </a:rPr>
              <a:t>Power Bord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9843" name="テキスト ボックス 9842">
            <a:extLst>
              <a:ext uri="{FF2B5EF4-FFF2-40B4-BE49-F238E27FC236}">
                <a16:creationId xmlns:a16="http://schemas.microsoft.com/office/drawing/2014/main" id="{F8763FE2-9358-EC60-D726-1E456B52BFBB}"/>
              </a:ext>
            </a:extLst>
          </p:cNvPr>
          <p:cNvSpPr txBox="1"/>
          <p:nvPr/>
        </p:nvSpPr>
        <p:spPr>
          <a:xfrm>
            <a:off x="355436" y="3768512"/>
            <a:ext cx="25190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Service Hybrid (3 modules)</a:t>
            </a:r>
            <a:endParaRPr kumimoji="1" lang="ja-JP" altLang="en-US" sz="2400" b="1">
              <a:latin typeface="Avenir Next" panose="020B0503020202020204" pitchFamily="34" charset="0"/>
            </a:endParaRPr>
          </a:p>
        </p:txBody>
      </p:sp>
      <p:sp>
        <p:nvSpPr>
          <p:cNvPr id="9848" name="テキスト ボックス 9847">
            <a:extLst>
              <a:ext uri="{FF2B5EF4-FFF2-40B4-BE49-F238E27FC236}">
                <a16:creationId xmlns:a16="http://schemas.microsoft.com/office/drawing/2014/main" id="{359D7DB8-E96A-31C0-A2A1-7FCACA7A66E6}"/>
              </a:ext>
            </a:extLst>
          </p:cNvPr>
          <p:cNvSpPr txBox="1"/>
          <p:nvPr/>
        </p:nvSpPr>
        <p:spPr>
          <a:xfrm>
            <a:off x="1262368" y="6412028"/>
            <a:ext cx="51294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i="1" dirty="0">
                <a:latin typeface="Avenir Book" panose="02000503020000020003" pitchFamily="2" charset="0"/>
              </a:rPr>
              <a:t>X</a:t>
            </a:r>
            <a:r>
              <a:rPr kumimoji="1" lang="en-US" altLang="ja-JP" sz="2000" dirty="0">
                <a:latin typeface="Avenir Book" panose="02000503020000020003" pitchFamily="2" charset="0"/>
              </a:rPr>
              <a:t>/</a:t>
            </a:r>
            <a:r>
              <a:rPr kumimoji="1" lang="en-US" altLang="ja-JP" sz="2000" i="1" dirty="0">
                <a:latin typeface="Avenir Book" panose="02000503020000020003" pitchFamily="2" charset="0"/>
              </a:rPr>
              <a:t>X</a:t>
            </a:r>
            <a:r>
              <a:rPr kumimoji="1" lang="en-US" altLang="ja-JP" sz="2000" baseline="-25000" dirty="0">
                <a:latin typeface="Avenir Book" panose="02000503020000020003" pitchFamily="2" charset="0"/>
              </a:rPr>
              <a:t>0</a:t>
            </a:r>
            <a:r>
              <a:rPr kumimoji="1" lang="en-US" altLang="ja-JP" sz="2000" dirty="0">
                <a:latin typeface="Avenir Book" panose="02000503020000020003" pitchFamily="2" charset="0"/>
              </a:rPr>
              <a:t>  7~8 % (including support structure)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grpSp>
        <p:nvGrpSpPr>
          <p:cNvPr id="14676" name="グループ化 14675">
            <a:extLst>
              <a:ext uri="{FF2B5EF4-FFF2-40B4-BE49-F238E27FC236}">
                <a16:creationId xmlns:a16="http://schemas.microsoft.com/office/drawing/2014/main" id="{B6B1BB13-1F2B-E8A6-9634-C60BD8E2B96F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3598329" y="4755636"/>
            <a:ext cx="1049949" cy="797961"/>
            <a:chOff x="7619131" y="5196115"/>
            <a:chExt cx="1620000" cy="1231200"/>
          </a:xfrm>
        </p:grpSpPr>
        <p:sp>
          <p:nvSpPr>
            <p:cNvPr id="14677" name="正方形/長方形 14676">
              <a:extLst>
                <a:ext uri="{FF2B5EF4-FFF2-40B4-BE49-F238E27FC236}">
                  <a16:creationId xmlns:a16="http://schemas.microsoft.com/office/drawing/2014/main" id="{11CAA2BB-F0BD-2201-A5A6-F2874A6626B4}"/>
                </a:ext>
              </a:extLst>
            </p:cNvPr>
            <p:cNvSpPr>
              <a:spLocks/>
            </p:cNvSpPr>
            <p:nvPr/>
          </p:nvSpPr>
          <p:spPr>
            <a:xfrm>
              <a:off x="7619131" y="5196115"/>
              <a:ext cx="1620000" cy="1231200"/>
            </a:xfrm>
            <a:prstGeom prst="rect">
              <a:avLst/>
            </a:prstGeom>
            <a:solidFill>
              <a:srgbClr val="00206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8" name="正方形/長方形 14677">
              <a:extLst>
                <a:ext uri="{FF2B5EF4-FFF2-40B4-BE49-F238E27FC236}">
                  <a16:creationId xmlns:a16="http://schemas.microsoft.com/office/drawing/2014/main" id="{9916460B-6154-8B36-542C-7876A7051F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9" name="正方形/長方形 14678">
              <a:extLst>
                <a:ext uri="{FF2B5EF4-FFF2-40B4-BE49-F238E27FC236}">
                  <a16:creationId xmlns:a16="http://schemas.microsoft.com/office/drawing/2014/main" id="{B747B6FE-0769-FD83-8441-0E82FA788E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0" name="正方形/長方形 14679">
              <a:extLst>
                <a:ext uri="{FF2B5EF4-FFF2-40B4-BE49-F238E27FC236}">
                  <a16:creationId xmlns:a16="http://schemas.microsoft.com/office/drawing/2014/main" id="{3E18FF4C-53A0-08B8-1B0B-C426DB7486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811715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1" name="正方形/長方形 14680">
              <a:extLst>
                <a:ext uri="{FF2B5EF4-FFF2-40B4-BE49-F238E27FC236}">
                  <a16:creationId xmlns:a16="http://schemas.microsoft.com/office/drawing/2014/main" id="{7266ACB0-C4C2-4AE4-53EA-41DC1BA906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810003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682" name="グループ化 14681">
            <a:extLst>
              <a:ext uri="{FF2B5EF4-FFF2-40B4-BE49-F238E27FC236}">
                <a16:creationId xmlns:a16="http://schemas.microsoft.com/office/drawing/2014/main" id="{963FAA06-8A47-3DC2-CB57-9F86CCB9DA40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4413702" y="4755636"/>
            <a:ext cx="1049949" cy="797961"/>
            <a:chOff x="7619131" y="5196115"/>
            <a:chExt cx="1620000" cy="1231200"/>
          </a:xfrm>
        </p:grpSpPr>
        <p:sp>
          <p:nvSpPr>
            <p:cNvPr id="14683" name="正方形/長方形 14682">
              <a:extLst>
                <a:ext uri="{FF2B5EF4-FFF2-40B4-BE49-F238E27FC236}">
                  <a16:creationId xmlns:a16="http://schemas.microsoft.com/office/drawing/2014/main" id="{ACB1C850-E4E2-F3C0-07EB-4FEDF57893E4}"/>
                </a:ext>
              </a:extLst>
            </p:cNvPr>
            <p:cNvSpPr>
              <a:spLocks/>
            </p:cNvSpPr>
            <p:nvPr/>
          </p:nvSpPr>
          <p:spPr>
            <a:xfrm>
              <a:off x="7619131" y="5196115"/>
              <a:ext cx="1620000" cy="1231200"/>
            </a:xfrm>
            <a:prstGeom prst="rect">
              <a:avLst/>
            </a:prstGeom>
            <a:solidFill>
              <a:srgbClr val="00206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4" name="正方形/長方形 14683">
              <a:extLst>
                <a:ext uri="{FF2B5EF4-FFF2-40B4-BE49-F238E27FC236}">
                  <a16:creationId xmlns:a16="http://schemas.microsoft.com/office/drawing/2014/main" id="{5BB2D239-581C-5E31-54BE-41390B3A26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5" name="正方形/長方形 14684">
              <a:extLst>
                <a:ext uri="{FF2B5EF4-FFF2-40B4-BE49-F238E27FC236}">
                  <a16:creationId xmlns:a16="http://schemas.microsoft.com/office/drawing/2014/main" id="{54026E3F-5677-5CC0-C233-BB4FA50EA1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6" name="正方形/長方形 14685">
              <a:extLst>
                <a:ext uri="{FF2B5EF4-FFF2-40B4-BE49-F238E27FC236}">
                  <a16:creationId xmlns:a16="http://schemas.microsoft.com/office/drawing/2014/main" id="{A6A8D968-A3DE-EE7C-015A-D2B7D18EF3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811715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7" name="正方形/長方形 14686">
              <a:extLst>
                <a:ext uri="{FF2B5EF4-FFF2-40B4-BE49-F238E27FC236}">
                  <a16:creationId xmlns:a16="http://schemas.microsoft.com/office/drawing/2014/main" id="{25A9F4E1-FF32-8239-7840-747C739243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810003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688" name="グループ化 14687">
            <a:extLst>
              <a:ext uri="{FF2B5EF4-FFF2-40B4-BE49-F238E27FC236}">
                <a16:creationId xmlns:a16="http://schemas.microsoft.com/office/drawing/2014/main" id="{6DC39E81-DB4A-C1F5-2E42-B93EA27E5B53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5229074" y="4755636"/>
            <a:ext cx="1049949" cy="797961"/>
            <a:chOff x="7619131" y="5196115"/>
            <a:chExt cx="1620000" cy="1231200"/>
          </a:xfrm>
        </p:grpSpPr>
        <p:sp>
          <p:nvSpPr>
            <p:cNvPr id="14689" name="正方形/長方形 14688">
              <a:extLst>
                <a:ext uri="{FF2B5EF4-FFF2-40B4-BE49-F238E27FC236}">
                  <a16:creationId xmlns:a16="http://schemas.microsoft.com/office/drawing/2014/main" id="{5C3C7BBF-E660-A3B9-B84B-EDE518C0EFC0}"/>
                </a:ext>
              </a:extLst>
            </p:cNvPr>
            <p:cNvSpPr>
              <a:spLocks/>
            </p:cNvSpPr>
            <p:nvPr/>
          </p:nvSpPr>
          <p:spPr>
            <a:xfrm>
              <a:off x="7619131" y="5196115"/>
              <a:ext cx="1620000" cy="1231200"/>
            </a:xfrm>
            <a:prstGeom prst="rect">
              <a:avLst/>
            </a:prstGeom>
            <a:solidFill>
              <a:srgbClr val="00206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0" name="正方形/長方形 14689">
              <a:extLst>
                <a:ext uri="{FF2B5EF4-FFF2-40B4-BE49-F238E27FC236}">
                  <a16:creationId xmlns:a16="http://schemas.microsoft.com/office/drawing/2014/main" id="{3FA8D21C-66EC-8148-9F79-5C1606FE19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1" name="正方形/長方形 14690">
              <a:extLst>
                <a:ext uri="{FF2B5EF4-FFF2-40B4-BE49-F238E27FC236}">
                  <a16:creationId xmlns:a16="http://schemas.microsoft.com/office/drawing/2014/main" id="{697A3319-6360-34AC-01DC-88892834E2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228064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2" name="正方形/長方形 14691">
              <a:extLst>
                <a:ext uri="{FF2B5EF4-FFF2-40B4-BE49-F238E27FC236}">
                  <a16:creationId xmlns:a16="http://schemas.microsoft.com/office/drawing/2014/main" id="{6CDDEAA8-7842-FCE4-630F-7ED4EEB9E2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8020" y="5811715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3" name="正方形/長方形 14692">
              <a:extLst>
                <a:ext uri="{FF2B5EF4-FFF2-40B4-BE49-F238E27FC236}">
                  <a16:creationId xmlns:a16="http://schemas.microsoft.com/office/drawing/2014/main" id="{A228713D-9E92-DB8F-C663-B114E2C727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05878" y="5810003"/>
              <a:ext cx="576001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pic>
        <p:nvPicPr>
          <p:cNvPr id="14697" name="Picture 5">
            <a:extLst>
              <a:ext uri="{FF2B5EF4-FFF2-40B4-BE49-F238E27FC236}">
                <a16:creationId xmlns:a16="http://schemas.microsoft.com/office/drawing/2014/main" id="{3453FEF7-00F1-5511-4559-87B6F68B33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38564" y="2450017"/>
            <a:ext cx="6007736" cy="3636261"/>
          </a:xfrm>
          <a:prstGeom prst="rect">
            <a:avLst/>
          </a:prstGeom>
        </p:spPr>
      </p:pic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5B2C767A-6B91-7B75-6422-097B77373242}"/>
              </a:ext>
            </a:extLst>
          </p:cNvPr>
          <p:cNvSpPr txBox="1"/>
          <p:nvPr/>
        </p:nvSpPr>
        <p:spPr>
          <a:xfrm>
            <a:off x="6584600" y="6138932"/>
            <a:ext cx="53156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b="1" dirty="0">
                <a:latin typeface="Avenir Next" panose="020B0503020202020204" pitchFamily="34" charset="0"/>
              </a:rPr>
              <a:t>Mechanical, integration, and cooling is similar to ETL @ CMS</a:t>
            </a:r>
            <a:endParaRPr kumimoji="1" lang="ja-JP" altLang="en-US" sz="2000" b="1">
              <a:latin typeface="Avenir Next" panose="020B0503020202020204" pitchFamily="34" charset="0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912F1DE0-EA68-48CE-AB8D-79518B836B78}"/>
              </a:ext>
            </a:extLst>
          </p:cNvPr>
          <p:cNvGrpSpPr>
            <a:grpSpLocks noChangeAspect="1"/>
          </p:cNvGrpSpPr>
          <p:nvPr/>
        </p:nvGrpSpPr>
        <p:grpSpPr>
          <a:xfrm>
            <a:off x="1028495" y="2017883"/>
            <a:ext cx="1390372" cy="1489996"/>
            <a:chOff x="3437052" y="2244812"/>
            <a:chExt cx="794582" cy="851516"/>
          </a:xfrm>
        </p:grpSpPr>
        <p:sp>
          <p:nvSpPr>
            <p:cNvPr id="5" name="正方形/長方形 4">
              <a:extLst>
                <a:ext uri="{FF2B5EF4-FFF2-40B4-BE49-F238E27FC236}">
                  <a16:creationId xmlns:a16="http://schemas.microsoft.com/office/drawing/2014/main" id="{D2BCC4E6-CDA0-9037-AAA5-9D3433A7D2D9}"/>
                </a:ext>
              </a:extLst>
            </p:cNvPr>
            <p:cNvSpPr>
              <a:spLocks/>
            </p:cNvSpPr>
            <p:nvPr/>
          </p:nvSpPr>
          <p:spPr>
            <a:xfrm>
              <a:off x="3542007" y="2559742"/>
              <a:ext cx="689627" cy="225639"/>
            </a:xfrm>
            <a:prstGeom prst="rect">
              <a:avLst/>
            </a:prstGeom>
            <a:solidFill>
              <a:srgbClr val="45AC43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正方形/長方形 5">
              <a:extLst>
                <a:ext uri="{FF2B5EF4-FFF2-40B4-BE49-F238E27FC236}">
                  <a16:creationId xmlns:a16="http://schemas.microsoft.com/office/drawing/2014/main" id="{A751B0E1-4F0F-8816-72CD-365FF2F25820}"/>
                </a:ext>
              </a:extLst>
            </p:cNvPr>
            <p:cNvSpPr>
              <a:spLocks/>
            </p:cNvSpPr>
            <p:nvPr/>
          </p:nvSpPr>
          <p:spPr>
            <a:xfrm>
              <a:off x="3883592" y="2244812"/>
              <a:ext cx="348042" cy="225639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正方形/長方形 6">
              <a:extLst>
                <a:ext uri="{FF2B5EF4-FFF2-40B4-BE49-F238E27FC236}">
                  <a16:creationId xmlns:a16="http://schemas.microsoft.com/office/drawing/2014/main" id="{642D5791-FBD6-3869-6777-690A6957D963}"/>
                </a:ext>
              </a:extLst>
            </p:cNvPr>
            <p:cNvSpPr>
              <a:spLocks/>
            </p:cNvSpPr>
            <p:nvPr/>
          </p:nvSpPr>
          <p:spPr>
            <a:xfrm>
              <a:off x="3437052" y="2870689"/>
              <a:ext cx="794582" cy="225639"/>
            </a:xfrm>
            <a:prstGeom prst="rect">
              <a:avLst/>
            </a:prstGeom>
            <a:solidFill>
              <a:srgbClr val="CCCCFF"/>
            </a:solidFill>
            <a:ln w="3175"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" name="スライド番号プレースホルダー 7">
            <a:extLst>
              <a:ext uri="{FF2B5EF4-FFF2-40B4-BE49-F238E27FC236}">
                <a16:creationId xmlns:a16="http://schemas.microsoft.com/office/drawing/2014/main" id="{5002599E-3414-A09A-5569-FFB289E872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15</a:t>
            </a:r>
            <a:endParaRPr lang="ja-JP" altLang="en-US"/>
          </a:p>
        </p:txBody>
      </p:sp>
      <p:cxnSp>
        <p:nvCxnSpPr>
          <p:cNvPr id="9" name="直線コネクタ 8">
            <a:extLst>
              <a:ext uri="{FF2B5EF4-FFF2-40B4-BE49-F238E27FC236}">
                <a16:creationId xmlns:a16="http://schemas.microsoft.com/office/drawing/2014/main" id="{DBFCBC4B-0CDE-7B98-6C9F-148D59E97ABD}"/>
              </a:ext>
            </a:extLst>
          </p:cNvPr>
          <p:cNvCxnSpPr>
            <a:cxnSpLocks/>
          </p:cNvCxnSpPr>
          <p:nvPr/>
        </p:nvCxnSpPr>
        <p:spPr>
          <a:xfrm>
            <a:off x="1850050" y="2299391"/>
            <a:ext cx="539148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73117810-6349-13C8-E94C-C2EAE9EE4D5D}"/>
              </a:ext>
            </a:extLst>
          </p:cNvPr>
          <p:cNvCxnSpPr>
            <a:cxnSpLocks/>
          </p:cNvCxnSpPr>
          <p:nvPr/>
        </p:nvCxnSpPr>
        <p:spPr>
          <a:xfrm>
            <a:off x="1212147" y="2850802"/>
            <a:ext cx="1206720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直線コネクタ 10">
            <a:extLst>
              <a:ext uri="{FF2B5EF4-FFF2-40B4-BE49-F238E27FC236}">
                <a16:creationId xmlns:a16="http://schemas.microsoft.com/office/drawing/2014/main" id="{A943E7C1-0051-0D97-6C57-3A7EAE11AB13}"/>
              </a:ext>
            </a:extLst>
          </p:cNvPr>
          <p:cNvCxnSpPr>
            <a:cxnSpLocks/>
          </p:cNvCxnSpPr>
          <p:nvPr/>
        </p:nvCxnSpPr>
        <p:spPr>
          <a:xfrm>
            <a:off x="1051820" y="3370031"/>
            <a:ext cx="1367047" cy="0"/>
          </a:xfrm>
          <a:prstGeom prst="line">
            <a:avLst/>
          </a:prstGeom>
          <a:ln w="12700">
            <a:prstDash val="lg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57651778-5973-245C-0F85-30373F7D138B}"/>
              </a:ext>
            </a:extLst>
          </p:cNvPr>
          <p:cNvSpPr txBox="1"/>
          <p:nvPr/>
        </p:nvSpPr>
        <p:spPr>
          <a:xfrm>
            <a:off x="2258540" y="2017532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>
                <a:latin typeface="Avenir Book" panose="02000503020000020003" pitchFamily="2" charset="0"/>
              </a:rPr>
              <a:t>3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E15599D8-7FAA-C65A-F1BF-A7245BB91EF5}"/>
              </a:ext>
            </a:extLst>
          </p:cNvPr>
          <p:cNvSpPr txBox="1"/>
          <p:nvPr/>
        </p:nvSpPr>
        <p:spPr>
          <a:xfrm>
            <a:off x="2258540" y="2578603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dirty="0">
                <a:latin typeface="Avenir Book" panose="02000503020000020003" pitchFamily="2" charset="0"/>
              </a:rPr>
              <a:t>6</a:t>
            </a:r>
            <a:r>
              <a:rPr kumimoji="1" lang="en-US" altLang="ja-JP" sz="2000" dirty="0">
                <a:latin typeface="Avenir Book" panose="02000503020000020003" pitchFamily="2" charset="0"/>
              </a:rPr>
              <a:t>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4A5110E6-DB1E-280B-7EBD-95E4AFC055F8}"/>
              </a:ext>
            </a:extLst>
          </p:cNvPr>
          <p:cNvSpPr txBox="1"/>
          <p:nvPr/>
        </p:nvSpPr>
        <p:spPr>
          <a:xfrm>
            <a:off x="2258540" y="3106221"/>
            <a:ext cx="22405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>
                <a:latin typeface="Avenir Book" panose="02000503020000020003" pitchFamily="2" charset="0"/>
              </a:rPr>
              <a:t>7 module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23584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FE7B4-59A1-B911-FD7C-73838AFF8C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33E362E4-3C8A-2E84-2A8A-F1DCA55CFD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Electron Ion Collider: EIC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7584C619-7420-AFA9-42B6-C5D2196BCC70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BFBFC433-E5FE-B97E-DD79-89726CAB9B98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105 cm</a:t>
            </a: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B497D3ED-C069-668E-3C82-5CCD4861A6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1" y="2174718"/>
            <a:ext cx="2743200" cy="3544824"/>
          </a:xfrm>
          <a:prstGeom prst="rect">
            <a:avLst/>
          </a:prstGeom>
        </p:spPr>
      </p:pic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6B2692FE-DAA7-D293-E206-8F99DE632793}"/>
              </a:ext>
            </a:extLst>
          </p:cNvPr>
          <p:cNvSpPr txBox="1"/>
          <p:nvPr/>
        </p:nvSpPr>
        <p:spPr>
          <a:xfrm>
            <a:off x="1032614" y="1678415"/>
            <a:ext cx="1012677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Electron-Ion Collider (EIC) is the first polarized ep and 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eA</a:t>
            </a:r>
            <a:r>
              <a:rPr lang="en-US" altLang="ja-JP" sz="2400" b="1" dirty="0">
                <a:latin typeface="Avenir Next" panose="020B0503020202020204" pitchFamily="34" charset="0"/>
              </a:rPr>
              <a:t> collider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17512342-BB37-7A6C-EB62-D12477ABF0DE}"/>
              </a:ext>
            </a:extLst>
          </p:cNvPr>
          <p:cNvSpPr txBox="1"/>
          <p:nvPr/>
        </p:nvSpPr>
        <p:spPr>
          <a:xfrm>
            <a:off x="3705051" y="2240439"/>
            <a:ext cx="478189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Highly polarized beams: 70%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 luminosity: x100-1000 HERA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10</a:t>
            </a:r>
            <a:r>
              <a:rPr lang="en" altLang="ja-JP" baseline="30000" dirty="0">
                <a:latin typeface="Avenir Next" panose="020B0503020202020204" pitchFamily="34" charset="0"/>
              </a:rPr>
              <a:t>33</a:t>
            </a:r>
            <a:r>
              <a:rPr lang="en" altLang="ja-JP" dirty="0">
                <a:latin typeface="Avenir Next" panose="020B0503020202020204" pitchFamily="34" charset="0"/>
              </a:rPr>
              <a:t> - 10</a:t>
            </a:r>
            <a:r>
              <a:rPr lang="en" altLang="ja-JP" baseline="30000" dirty="0">
                <a:latin typeface="Avenir Next" panose="020B0503020202020204" pitchFamily="34" charset="0"/>
              </a:rPr>
              <a:t>34</a:t>
            </a:r>
            <a:r>
              <a:rPr lang="en" altLang="ja-JP" dirty="0">
                <a:latin typeface="Avenir Next" panose="020B0503020202020204" pitchFamily="34" charset="0"/>
              </a:rPr>
              <a:t> cm</a:t>
            </a:r>
            <a:r>
              <a:rPr lang="en" altLang="ja-JP" baseline="30000" dirty="0">
                <a:latin typeface="Avenir Next" panose="020B0503020202020204" pitchFamily="34" charset="0"/>
              </a:rPr>
              <a:t>-2</a:t>
            </a:r>
            <a:r>
              <a:rPr lang="en" altLang="ja-JP" dirty="0">
                <a:latin typeface="Avenir Next" panose="020B0503020202020204" pitchFamily="34" charset="0"/>
              </a:rPr>
              <a:t>s</a:t>
            </a:r>
            <a:r>
              <a:rPr lang="en" altLang="ja-JP" baseline="30000" dirty="0">
                <a:latin typeface="Avenir Next" panose="020B0503020202020204" pitchFamily="34" charset="0"/>
              </a:rPr>
              <a:t>-1</a:t>
            </a:r>
            <a:r>
              <a:rPr lang="en" altLang="ja-JP" dirty="0">
                <a:latin typeface="Avenir Next" panose="020B0503020202020204" pitchFamily="34" charset="0"/>
              </a:rPr>
              <a:t>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Variable √s: HERA was 318GeV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29 - 140 GeV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Variable beam species: p/d/3He…U</a:t>
            </a:r>
            <a:endParaRPr kumimoji="1" lang="ja-JP" altLang="en-US">
              <a:solidFill>
                <a:schemeClr val="bg1"/>
              </a:solidFill>
              <a:latin typeface="Avenir Next" panose="020B0503020202020204" pitchFamily="34" charset="0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74AB89B9-9134-4DA8-D4C1-844D966CF0A8}"/>
              </a:ext>
            </a:extLst>
          </p:cNvPr>
          <p:cNvSpPr txBox="1"/>
          <p:nvPr/>
        </p:nvSpPr>
        <p:spPr>
          <a:xfrm>
            <a:off x="838200" y="5799873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BNL is selected as host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D38F49C7-8595-2D8B-CC96-75BB9E5CD99D}"/>
              </a:ext>
            </a:extLst>
          </p:cNvPr>
          <p:cNvSpPr txBox="1"/>
          <p:nvPr/>
        </p:nvSpPr>
        <p:spPr>
          <a:xfrm>
            <a:off x="8846005" y="5799873"/>
            <a:ext cx="3105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Facility performance map</a:t>
            </a:r>
          </a:p>
        </p:txBody>
      </p: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D94219E4-21DD-C6EE-9EF9-2DDB34E739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2</a:t>
            </a: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333DD051-C1FC-8D9C-A4EE-D23BB0DDE002}"/>
              </a:ext>
            </a:extLst>
          </p:cNvPr>
          <p:cNvGrpSpPr/>
          <p:nvPr/>
        </p:nvGrpSpPr>
        <p:grpSpPr>
          <a:xfrm>
            <a:off x="7986797" y="2126796"/>
            <a:ext cx="3989384" cy="3673077"/>
            <a:chOff x="7948297" y="2126796"/>
            <a:chExt cx="3989384" cy="3673077"/>
          </a:xfrm>
        </p:grpSpPr>
        <p:pic>
          <p:nvPicPr>
            <p:cNvPr id="7" name="図 6">
              <a:extLst>
                <a:ext uri="{FF2B5EF4-FFF2-40B4-BE49-F238E27FC236}">
                  <a16:creationId xmlns:a16="http://schemas.microsoft.com/office/drawing/2014/main" id="{E4B993A4-7B87-D6F6-DD88-AB1900FBC67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948297" y="2126796"/>
              <a:ext cx="3825020" cy="3673077"/>
            </a:xfrm>
            <a:prstGeom prst="rect">
              <a:avLst/>
            </a:prstGeom>
          </p:spPr>
        </p:pic>
        <p:cxnSp>
          <p:nvCxnSpPr>
            <p:cNvPr id="9" name="直線矢印コネクタ 8">
              <a:extLst>
                <a:ext uri="{FF2B5EF4-FFF2-40B4-BE49-F238E27FC236}">
                  <a16:creationId xmlns:a16="http://schemas.microsoft.com/office/drawing/2014/main" id="{19F4F9C3-9764-C1A7-E5DC-1CE7A3A470C4}"/>
                </a:ext>
              </a:extLst>
            </p:cNvPr>
            <p:cNvCxnSpPr/>
            <p:nvPr/>
          </p:nvCxnSpPr>
          <p:spPr>
            <a:xfrm flipV="1">
              <a:off x="10622247" y="4060242"/>
              <a:ext cx="0" cy="823965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矢印コネクタ 15">
              <a:extLst>
                <a:ext uri="{FF2B5EF4-FFF2-40B4-BE49-F238E27FC236}">
                  <a16:creationId xmlns:a16="http://schemas.microsoft.com/office/drawing/2014/main" id="{6AFB9B1E-56BF-227C-E7B4-57EDF5E5A1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864346" y="3947130"/>
              <a:ext cx="6649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headEnd type="triangle" w="med" len="med"/>
              <a:tailEnd type="triangl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テキスト ボックス 16">
              <a:extLst>
                <a:ext uri="{FF2B5EF4-FFF2-40B4-BE49-F238E27FC236}">
                  <a16:creationId xmlns:a16="http://schemas.microsoft.com/office/drawing/2014/main" id="{F9B3688A-6D18-987A-A313-C7A2AEC00630}"/>
                </a:ext>
              </a:extLst>
            </p:cNvPr>
            <p:cNvSpPr txBox="1"/>
            <p:nvPr/>
          </p:nvSpPr>
          <p:spPr>
            <a:xfrm>
              <a:off x="9522098" y="3610051"/>
              <a:ext cx="14139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Variable </a:t>
              </a:r>
              <a:r>
                <a:rPr lang="ja-JP" altLang="en-US" sz="1200">
                  <a:solidFill>
                    <a:srgbClr val="FF0000"/>
                  </a:solidFill>
                  <a:latin typeface="Avenir Next" panose="020B0503020202020204" pitchFamily="34" charset="0"/>
                </a:rPr>
                <a:t>√</a:t>
              </a:r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s</a:t>
              </a:r>
            </a:p>
          </p:txBody>
        </p:sp>
        <p:sp>
          <p:nvSpPr>
            <p:cNvPr id="18" name="テキスト ボックス 17">
              <a:extLst>
                <a:ext uri="{FF2B5EF4-FFF2-40B4-BE49-F238E27FC236}">
                  <a16:creationId xmlns:a16="http://schemas.microsoft.com/office/drawing/2014/main" id="{42019490-72EB-17C2-3342-D1EA590E96BB}"/>
                </a:ext>
              </a:extLst>
            </p:cNvPr>
            <p:cNvSpPr txBox="1"/>
            <p:nvPr/>
          </p:nvSpPr>
          <p:spPr>
            <a:xfrm>
              <a:off x="10523730" y="4551506"/>
              <a:ext cx="14139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Higher Intensity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963638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D51E5110-ACD7-1223-AA70-4654C140AD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Conclusion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AEF027AC-8E4C-2DA9-CAEB-2849E4A61DA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" altLang="ja-JP" dirty="0"/>
              <a:t>The EIC is a unique project, the only approved facility for the ultimate understanding of QCD</a:t>
            </a:r>
          </a:p>
          <a:p>
            <a:endParaRPr kumimoji="1" lang="en" altLang="ja-JP" dirty="0"/>
          </a:p>
          <a:p>
            <a:r>
              <a:rPr lang="en" altLang="ja-JP" dirty="0">
                <a:solidFill>
                  <a:schemeClr val="bg1"/>
                </a:solidFill>
              </a:rPr>
              <a:t>AC-LGAD timing detector provides excellent timing and spatial resolution in a small space and is used for PID, tracking, and background rejection</a:t>
            </a:r>
          </a:p>
          <a:p>
            <a:endParaRPr kumimoji="1" lang="en" altLang="ja-JP" dirty="0">
              <a:solidFill>
                <a:schemeClr val="bg1"/>
              </a:solidFill>
            </a:endParaRPr>
          </a:p>
          <a:p>
            <a:r>
              <a:rPr lang="en" altLang="ja-JP" dirty="0">
                <a:solidFill>
                  <a:schemeClr val="bg1"/>
                </a:solidFill>
              </a:rPr>
              <a:t>AC-LGAD prototype already meets our requirement</a:t>
            </a:r>
          </a:p>
          <a:p>
            <a:endParaRPr lang="en" altLang="ja-JP" dirty="0">
              <a:solidFill>
                <a:schemeClr val="bg1"/>
              </a:solidFill>
            </a:endParaRPr>
          </a:p>
          <a:p>
            <a:r>
              <a:rPr lang="en" altLang="ja-JP" dirty="0">
                <a:solidFill>
                  <a:schemeClr val="bg1"/>
                </a:solidFill>
              </a:rPr>
              <a:t>Design of the detector system is underway</a:t>
            </a:r>
            <a:r>
              <a:rPr lang="en-US" altLang="ja-JP" dirty="0">
                <a:solidFill>
                  <a:schemeClr val="bg1"/>
                </a:solidFill>
              </a:rPr>
              <a:t> by gathering technologies</a:t>
            </a:r>
            <a:r>
              <a:rPr lang="en" altLang="ja-JP" dirty="0">
                <a:solidFill>
                  <a:schemeClr val="bg1"/>
                </a:solidFill>
              </a:rPr>
              <a:t> used at previous/current experiments</a:t>
            </a:r>
            <a:endParaRPr kumimoji="1" lang="ja-JP" altLang="en-US">
              <a:solidFill>
                <a:schemeClr val="bg1"/>
              </a:solidFill>
            </a:endParaRP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AC2D9886-BA2D-7813-278D-ACCB9AC5E9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16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9780115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49369C-A2D1-F012-BD66-196021A49C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ACC0990-33D3-873C-E651-E453E515DB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Conclusion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3BF2D61E-7C66-880E-42DE-78802DCD321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" altLang="ja-JP" dirty="0"/>
              <a:t>The EIC is a unique project, the only approved facility for the ultimate understanding of QCD</a:t>
            </a:r>
          </a:p>
          <a:p>
            <a:endParaRPr kumimoji="1" lang="en" altLang="ja-JP" dirty="0"/>
          </a:p>
          <a:p>
            <a:r>
              <a:rPr lang="en" altLang="ja-JP" dirty="0"/>
              <a:t>AC-LGAD timing detector provides excellent timing and spatial resolution in a small space and is used for PID, tracking, and background rejection</a:t>
            </a:r>
          </a:p>
          <a:p>
            <a:endParaRPr kumimoji="1" lang="en" altLang="ja-JP" dirty="0"/>
          </a:p>
          <a:p>
            <a:r>
              <a:rPr lang="en" altLang="ja-JP" dirty="0">
                <a:solidFill>
                  <a:schemeClr val="bg1"/>
                </a:solidFill>
              </a:rPr>
              <a:t>AC-LGAD prototype already meets our requirement</a:t>
            </a:r>
          </a:p>
          <a:p>
            <a:endParaRPr lang="en" altLang="ja-JP" dirty="0">
              <a:solidFill>
                <a:schemeClr val="bg1"/>
              </a:solidFill>
            </a:endParaRPr>
          </a:p>
          <a:p>
            <a:r>
              <a:rPr lang="en" altLang="ja-JP" dirty="0">
                <a:solidFill>
                  <a:schemeClr val="bg1"/>
                </a:solidFill>
              </a:rPr>
              <a:t>Design of the detector system is underway</a:t>
            </a:r>
            <a:r>
              <a:rPr lang="en-US" altLang="ja-JP" dirty="0">
                <a:solidFill>
                  <a:schemeClr val="bg1"/>
                </a:solidFill>
              </a:rPr>
              <a:t> by gathering technologies</a:t>
            </a:r>
            <a:r>
              <a:rPr lang="en" altLang="ja-JP" dirty="0">
                <a:solidFill>
                  <a:schemeClr val="bg1"/>
                </a:solidFill>
              </a:rPr>
              <a:t> used at previous/current experiments</a:t>
            </a:r>
            <a:endParaRPr kumimoji="1" lang="ja-JP" altLang="en-US">
              <a:solidFill>
                <a:schemeClr val="bg1"/>
              </a:solidFill>
            </a:endParaRP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DCA4ED9B-A065-DF7C-A2DB-08CC05860C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16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2381749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D56249-E3E3-FF49-42D1-CA6BF930E2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AA9862B-E204-2104-8CEB-5C0AE6953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Conclusion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C4620D04-C8A8-E1E8-725C-D74488CE14E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" altLang="ja-JP" dirty="0"/>
              <a:t>The EIC is a unique project, the only approved facility for the ultimate understanding of QCD</a:t>
            </a:r>
          </a:p>
          <a:p>
            <a:endParaRPr kumimoji="1" lang="en" altLang="ja-JP" dirty="0"/>
          </a:p>
          <a:p>
            <a:r>
              <a:rPr lang="en" altLang="ja-JP" dirty="0"/>
              <a:t>AC-LGAD timing detector provides excellent timing and spatial resolution in a small space and is used for PID, tracking, and background rejection</a:t>
            </a:r>
          </a:p>
          <a:p>
            <a:endParaRPr kumimoji="1" lang="en" altLang="ja-JP" dirty="0"/>
          </a:p>
          <a:p>
            <a:r>
              <a:rPr lang="en" altLang="ja-JP" dirty="0"/>
              <a:t>AC-LGAD prototype already meets our requirement</a:t>
            </a:r>
          </a:p>
          <a:p>
            <a:endParaRPr lang="en" altLang="ja-JP" dirty="0"/>
          </a:p>
          <a:p>
            <a:r>
              <a:rPr lang="en" altLang="ja-JP" dirty="0">
                <a:solidFill>
                  <a:schemeClr val="bg1"/>
                </a:solidFill>
              </a:rPr>
              <a:t>Design of the detector system is underway</a:t>
            </a:r>
            <a:r>
              <a:rPr lang="en-US" altLang="ja-JP" dirty="0">
                <a:solidFill>
                  <a:schemeClr val="bg1"/>
                </a:solidFill>
              </a:rPr>
              <a:t> by gathering technologies</a:t>
            </a:r>
            <a:r>
              <a:rPr lang="en" altLang="ja-JP" dirty="0">
                <a:solidFill>
                  <a:schemeClr val="bg1"/>
                </a:solidFill>
              </a:rPr>
              <a:t> used at previous/current experiments</a:t>
            </a:r>
            <a:endParaRPr kumimoji="1" lang="ja-JP" altLang="en-US">
              <a:solidFill>
                <a:schemeClr val="bg1"/>
              </a:solidFill>
            </a:endParaRP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13F45225-AD77-FFBB-8F33-F3497D4792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16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0004325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FCB524-0837-9EC7-E0AA-7E61F08D1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E2436E2-B816-5B5C-73BB-D91CF8DBDA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Conclusion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0EE71444-BD44-B4DB-B144-1BE8C7B5B7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" altLang="ja-JP" dirty="0"/>
              <a:t>The EIC is a unique project, the only approved facility for the ultimate understanding of QCD</a:t>
            </a:r>
          </a:p>
          <a:p>
            <a:endParaRPr kumimoji="1" lang="en" altLang="ja-JP" dirty="0"/>
          </a:p>
          <a:p>
            <a:r>
              <a:rPr lang="en" altLang="ja-JP" dirty="0"/>
              <a:t>AC-LGAD timing detector provides excellent timing and spatial resolution in a small space and is used for PID, tracking, and background rejection</a:t>
            </a:r>
          </a:p>
          <a:p>
            <a:endParaRPr kumimoji="1" lang="en" altLang="ja-JP" dirty="0"/>
          </a:p>
          <a:p>
            <a:r>
              <a:rPr lang="en" altLang="ja-JP" dirty="0"/>
              <a:t>AC-LGAD prototype already meets our requirement</a:t>
            </a:r>
          </a:p>
          <a:p>
            <a:endParaRPr lang="en" altLang="ja-JP" dirty="0"/>
          </a:p>
          <a:p>
            <a:r>
              <a:rPr lang="en" altLang="ja-JP" dirty="0"/>
              <a:t>Design of the detector system of AC-LGAD is underway</a:t>
            </a:r>
            <a:r>
              <a:rPr lang="en-US" altLang="ja-JP" dirty="0"/>
              <a:t> by gathering technologies</a:t>
            </a:r>
            <a:r>
              <a:rPr lang="en" altLang="ja-JP" dirty="0"/>
              <a:t> used at previous/current experiments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A509FB2B-FA18-D496-CA5C-103CEC69B5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16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2541368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FAAFE93-34EA-E823-0724-17A571F11B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Backup slides</a:t>
            </a:r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2699355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1B843A44-733E-1EEA-A3DC-5575182DE4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Demonstrator Project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164EDD3F-08B1-029A-0447-40FBD6C371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690688"/>
            <a:ext cx="11237217" cy="2309811"/>
          </a:xfrm>
        </p:spPr>
        <p:txBody>
          <a:bodyPr>
            <a:normAutofit fontScale="77500" lnSpcReduction="20000"/>
          </a:bodyPr>
          <a:lstStyle/>
          <a:p>
            <a:r>
              <a:rPr lang="en" altLang="ja-JP" dirty="0"/>
              <a:t>Demonstrate the assembly</a:t>
            </a:r>
            <a:r>
              <a:rPr lang="en-US" altLang="ja-JP" dirty="0"/>
              <a:t> </a:t>
            </a:r>
            <a:r>
              <a:rPr lang="en" altLang="ja-JP" dirty="0"/>
              <a:t>procedure and study the thermal</a:t>
            </a:r>
            <a:r>
              <a:rPr lang="en-US" altLang="ja-JP" dirty="0"/>
              <a:t> </a:t>
            </a:r>
            <a:r>
              <a:rPr lang="en" altLang="ja-JP" dirty="0"/>
              <a:t>characteristic of a </a:t>
            </a:r>
            <a:r>
              <a:rPr lang="en" altLang="ja-JP" dirty="0" err="1"/>
              <a:t>stavelet</a:t>
            </a:r>
            <a:endParaRPr lang="en" altLang="ja-JP" dirty="0"/>
          </a:p>
          <a:p>
            <a:r>
              <a:rPr lang="en" altLang="ja-JP" dirty="0"/>
              <a:t>First prototype of interposer board</a:t>
            </a:r>
            <a:r>
              <a:rPr lang="en-US" altLang="ja-JP" dirty="0"/>
              <a:t> </a:t>
            </a:r>
            <a:r>
              <a:rPr lang="en" altLang="ja-JP" dirty="0"/>
              <a:t>produced</a:t>
            </a:r>
          </a:p>
          <a:p>
            <a:r>
              <a:rPr lang="en" altLang="ja-JP" dirty="0"/>
              <a:t>Using non working full size detectors</a:t>
            </a:r>
            <a:r>
              <a:rPr lang="en-US" altLang="ja-JP" dirty="0"/>
              <a:t> </a:t>
            </a:r>
            <a:r>
              <a:rPr lang="en" altLang="ja-JP" dirty="0"/>
              <a:t>from the HPK production</a:t>
            </a:r>
          </a:p>
          <a:p>
            <a:r>
              <a:rPr lang="en" altLang="ja-JP" dirty="0"/>
              <a:t>Since no full-size ASIC available yet,</a:t>
            </a:r>
            <a:r>
              <a:rPr lang="en-US" altLang="ja-JP" dirty="0"/>
              <a:t> </a:t>
            </a:r>
            <a:r>
              <a:rPr lang="en" altLang="ja-JP" dirty="0"/>
              <a:t>using Si heaters</a:t>
            </a:r>
          </a:p>
          <a:p>
            <a:r>
              <a:rPr lang="en" altLang="ja-JP" dirty="0"/>
              <a:t>Fully load a double-sided </a:t>
            </a:r>
            <a:r>
              <a:rPr lang="en" altLang="ja-JP" dirty="0" err="1"/>
              <a:t>stavelet</a:t>
            </a:r>
            <a:r>
              <a:rPr lang="en" altLang="ja-JP" dirty="0"/>
              <a:t> with active pipe cooling and check thermal dissipation in prototype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73843245-D6D1-FB89-9575-5F13FB1FCA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05370-C637-4846-87B7-5B2B0087EC4D}" type="slidenum">
              <a:rPr lang="ja-JP" altLang="en-US" smtClean="0"/>
              <a:pPr/>
              <a:t>65</a:t>
            </a:fld>
            <a:endParaRPr lang="ja-JP" altLang="en-US"/>
          </a:p>
        </p:txBody>
      </p:sp>
      <p:pic>
        <p:nvPicPr>
          <p:cNvPr id="5" name="Picture 6">
            <a:extLst>
              <a:ext uri="{FF2B5EF4-FFF2-40B4-BE49-F238E27FC236}">
                <a16:creationId xmlns:a16="http://schemas.microsoft.com/office/drawing/2014/main" id="{504AB7AA-D8FA-1E93-3BC1-50866B9A9D3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187" b="20471"/>
          <a:stretch/>
        </p:blipFill>
        <p:spPr>
          <a:xfrm>
            <a:off x="952366" y="4376547"/>
            <a:ext cx="4935581" cy="1979802"/>
          </a:xfrm>
          <a:prstGeom prst="rect">
            <a:avLst/>
          </a:prstGeom>
        </p:spPr>
      </p:pic>
      <p:pic>
        <p:nvPicPr>
          <p:cNvPr id="6" name="Picture 10">
            <a:extLst>
              <a:ext uri="{FF2B5EF4-FFF2-40B4-BE49-F238E27FC236}">
                <a16:creationId xmlns:a16="http://schemas.microsoft.com/office/drawing/2014/main" id="{6C8802A9-8FBA-1C42-1F82-9C46E7A84D5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54" t="28625" r="21812" b="1840"/>
          <a:stretch/>
        </p:blipFill>
        <p:spPr>
          <a:xfrm>
            <a:off x="6308717" y="4446832"/>
            <a:ext cx="2301883" cy="1909517"/>
          </a:xfrm>
          <a:prstGeom prst="rect">
            <a:avLst/>
          </a:prstGeom>
        </p:spPr>
      </p:pic>
      <p:pic>
        <p:nvPicPr>
          <p:cNvPr id="7" name="Picture 11">
            <a:extLst>
              <a:ext uri="{FF2B5EF4-FFF2-40B4-BE49-F238E27FC236}">
                <a16:creationId xmlns:a16="http://schemas.microsoft.com/office/drawing/2014/main" id="{87E6940C-F0D9-BDD5-84E7-221C875FC41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28" t="18098" r="32668" b="6651"/>
          <a:stretch/>
        </p:blipFill>
        <p:spPr>
          <a:xfrm>
            <a:off x="9199471" y="4114800"/>
            <a:ext cx="2523925" cy="2492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586078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4C9C60-08C1-0CF7-9CE1-B24CC1F628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EF22699-E1BA-4AC7-490A-22E607DDD8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 Power Board + Readout Board</a:t>
            </a:r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80D4BADF-8DBF-594F-06A1-D80DF26621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1884" y="1864536"/>
            <a:ext cx="6690291" cy="4414760"/>
          </a:xfrm>
        </p:spPr>
        <p:txBody>
          <a:bodyPr>
            <a:normAutofit fontScale="92500"/>
          </a:bodyPr>
          <a:lstStyle/>
          <a:p>
            <a:r>
              <a:rPr lang="en-US" altLang="ja-JP" b="1" dirty="0"/>
              <a:t>Readout Board (RB)</a:t>
            </a:r>
          </a:p>
          <a:p>
            <a:pPr lvl="1"/>
            <a:r>
              <a:rPr lang="en" altLang="ja-JP" dirty="0"/>
              <a:t>Each RB includes</a:t>
            </a:r>
          </a:p>
          <a:p>
            <a:pPr lvl="2"/>
            <a:r>
              <a:rPr lang="en" altLang="ja-JP" b="1" dirty="0" err="1"/>
              <a:t>lpGBT</a:t>
            </a:r>
            <a:r>
              <a:rPr lang="en" altLang="ja-JP" dirty="0"/>
              <a:t> for high-speed data transmission</a:t>
            </a:r>
          </a:p>
          <a:p>
            <a:pPr lvl="2"/>
            <a:r>
              <a:rPr lang="en" altLang="ja-JP" b="1" dirty="0" err="1"/>
              <a:t>VTRx</a:t>
            </a:r>
            <a:r>
              <a:rPr lang="en" altLang="ja-JP" b="1" dirty="0"/>
              <a:t>+</a:t>
            </a:r>
            <a:r>
              <a:rPr lang="en" altLang="ja-JP" dirty="0"/>
              <a:t> optical transceiver</a:t>
            </a:r>
          </a:p>
          <a:p>
            <a:pPr lvl="2"/>
            <a:r>
              <a:rPr lang="en" altLang="ja-JP" b="1" dirty="0"/>
              <a:t>MUX64 multiplexer</a:t>
            </a:r>
            <a:r>
              <a:rPr lang="en" altLang="ja-JP" dirty="0"/>
              <a:t> for monitoring</a:t>
            </a:r>
          </a:p>
          <a:p>
            <a:pPr lvl="1"/>
            <a:endParaRPr lang="en-US" altLang="ja-JP" b="1" dirty="0"/>
          </a:p>
          <a:p>
            <a:r>
              <a:rPr kumimoji="1" lang="en-US" altLang="ja-JP" b="1" dirty="0"/>
              <a:t>Power Board (PB)</a:t>
            </a:r>
          </a:p>
          <a:p>
            <a:pPr lvl="1"/>
            <a:r>
              <a:rPr lang="en-US" altLang="ja-JP" dirty="0"/>
              <a:t>Each PB consists of three CERN bPOL48V DC-DC converters to provide the necessary voltages for powering the RB and ASICs</a:t>
            </a:r>
          </a:p>
          <a:p>
            <a:pPr lvl="1"/>
            <a:r>
              <a:rPr lang="en-US" altLang="ja-JP" dirty="0"/>
              <a:t>The PB connects to the RB through board-to-board connectors</a:t>
            </a:r>
          </a:p>
        </p:txBody>
      </p:sp>
      <p:pic>
        <p:nvPicPr>
          <p:cNvPr id="5" name="図 4">
            <a:extLst>
              <a:ext uri="{FF2B5EF4-FFF2-40B4-BE49-F238E27FC236}">
                <a16:creationId xmlns:a16="http://schemas.microsoft.com/office/drawing/2014/main" id="{BE13256E-6609-8373-DFD2-0E7662848E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71294" y="1293342"/>
            <a:ext cx="5725670" cy="3155958"/>
          </a:xfrm>
          <a:prstGeom prst="rect">
            <a:avLst/>
          </a:prstGeom>
        </p:spPr>
      </p:pic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006DB217-38AD-C8A7-A2EA-DD114A59D319}"/>
              </a:ext>
            </a:extLst>
          </p:cNvPr>
          <p:cNvSpPr txBox="1"/>
          <p:nvPr/>
        </p:nvSpPr>
        <p:spPr>
          <a:xfrm>
            <a:off x="7663089" y="4646564"/>
            <a:ext cx="38629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>
                <a:latin typeface="Avenir Book" panose="02000503020000020003" pitchFamily="2" charset="0"/>
              </a:rPr>
              <a:t>500 kHz interaction case</a:t>
            </a:r>
            <a:endParaRPr kumimoji="1" lang="ja-JP" altLang="en-US" sz="2000">
              <a:latin typeface="Avenir Book" panose="02000503020000020003" pitchFamily="2" charset="0"/>
            </a:endParaRPr>
          </a:p>
        </p:txBody>
      </p:sp>
      <p:graphicFrame>
        <p:nvGraphicFramePr>
          <p:cNvPr id="9" name="表 8">
            <a:extLst>
              <a:ext uri="{FF2B5EF4-FFF2-40B4-BE49-F238E27FC236}">
                <a16:creationId xmlns:a16="http://schemas.microsoft.com/office/drawing/2014/main" id="{FEE3324A-FBA0-00E7-2152-96A5F06CEEE3}"/>
              </a:ext>
            </a:extLst>
          </p:cNvPr>
          <p:cNvGraphicFramePr>
            <a:graphicFrameLocks noGrp="1"/>
          </p:cNvGraphicFramePr>
          <p:nvPr/>
        </p:nvGraphicFramePr>
        <p:xfrm>
          <a:off x="7092174" y="5046674"/>
          <a:ext cx="4880750" cy="118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78504">
                  <a:extLst>
                    <a:ext uri="{9D8B030D-6E8A-4147-A177-3AD203B41FA5}">
                      <a16:colId xmlns:a16="http://schemas.microsoft.com/office/drawing/2014/main" val="1028858098"/>
                    </a:ext>
                  </a:extLst>
                </a:gridCol>
                <a:gridCol w="1413929">
                  <a:extLst>
                    <a:ext uri="{9D8B030D-6E8A-4147-A177-3AD203B41FA5}">
                      <a16:colId xmlns:a16="http://schemas.microsoft.com/office/drawing/2014/main" val="2335618992"/>
                    </a:ext>
                  </a:extLst>
                </a:gridCol>
                <a:gridCol w="1388317">
                  <a:extLst>
                    <a:ext uri="{9D8B030D-6E8A-4147-A177-3AD203B41FA5}">
                      <a16:colId xmlns:a16="http://schemas.microsoft.com/office/drawing/2014/main" val="77514097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kumimoji="1" lang="ja-JP" altLang="en-US" sz="2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/>
                        <a:t>BTOF</a:t>
                      </a:r>
                      <a:endParaRPr kumimoji="1" lang="ja-JP" altLang="en-US" sz="2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/>
                        <a:t>FTOF</a:t>
                      </a:r>
                      <a:endParaRPr kumimoji="1" lang="ja-JP" altLang="en-US" sz="20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9688338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/>
                        <a:t>Data Rate</a:t>
                      </a:r>
                      <a:endParaRPr kumimoji="1" lang="ja-JP" altLang="en-US" sz="2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/>
                        <a:t>7 Gbps</a:t>
                      </a:r>
                      <a:endParaRPr kumimoji="1" lang="ja-JP" altLang="en-US" sz="2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/>
                        <a:t>18 Gbps</a:t>
                      </a:r>
                      <a:endParaRPr kumimoji="1" lang="ja-JP" altLang="en-US" sz="20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129750"/>
                  </a:ext>
                </a:extLst>
              </a:tr>
              <a:tr h="15797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/>
                        <a:t>Power Budget</a:t>
                      </a:r>
                      <a:endParaRPr kumimoji="1" lang="ja-JP" altLang="en-US" sz="2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/>
                        <a:t>~15 kW</a:t>
                      </a:r>
                      <a:endParaRPr kumimoji="1" lang="ja-JP" altLang="en-US" sz="2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2000" dirty="0"/>
                        <a:t>~7 kW</a:t>
                      </a:r>
                      <a:endParaRPr kumimoji="1" lang="ja-JP" altLang="en-US" sz="20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6433829"/>
                  </a:ext>
                </a:extLst>
              </a:tr>
            </a:tbl>
          </a:graphicData>
        </a:graphic>
      </p:graphicFrame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5B4088E2-9FF1-BF80-97BB-81EA156EFAB8}"/>
              </a:ext>
            </a:extLst>
          </p:cNvPr>
          <p:cNvSpPr txBox="1"/>
          <p:nvPr/>
        </p:nvSpPr>
        <p:spPr>
          <a:xfrm>
            <a:off x="511730" y="6360629"/>
            <a:ext cx="91330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venir Next" panose="020B0503020202020204" pitchFamily="34" charset="0"/>
              </a:rPr>
              <a:t>Prototyping for FTOF is ongoing and it will be extended to BTOF version</a:t>
            </a:r>
            <a:endParaRPr kumimoji="1" lang="ja-JP" altLang="en-US" sz="2000" b="1">
              <a:solidFill>
                <a:srgbClr val="FF0000"/>
              </a:solidFill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32403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61589C-CF55-32FB-8C36-030ADF88E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EEE63A9-A944-EBF2-75E5-0B3BD24D61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BTOF and FTOF Design</a:t>
            </a:r>
            <a:endParaRPr kumimoji="1" lang="ja-JP" altLang="en-US"/>
          </a:p>
        </p:txBody>
      </p:sp>
      <p:grpSp>
        <p:nvGrpSpPr>
          <p:cNvPr id="196" name="グループ化 195">
            <a:extLst>
              <a:ext uri="{FF2B5EF4-FFF2-40B4-BE49-F238E27FC236}">
                <a16:creationId xmlns:a16="http://schemas.microsoft.com/office/drawing/2014/main" id="{7BF69BAD-0AF2-A6D9-FEFF-FDE3C11B8C20}"/>
              </a:ext>
            </a:extLst>
          </p:cNvPr>
          <p:cNvGrpSpPr/>
          <p:nvPr/>
        </p:nvGrpSpPr>
        <p:grpSpPr>
          <a:xfrm>
            <a:off x="6274321" y="1734937"/>
            <a:ext cx="7719293" cy="4757938"/>
            <a:chOff x="7431555" y="970586"/>
            <a:chExt cx="7719293" cy="4757938"/>
          </a:xfrm>
        </p:grpSpPr>
        <p:grpSp>
          <p:nvGrpSpPr>
            <p:cNvPr id="96" name="グループ化 95">
              <a:extLst>
                <a:ext uri="{FF2B5EF4-FFF2-40B4-BE49-F238E27FC236}">
                  <a16:creationId xmlns:a16="http://schemas.microsoft.com/office/drawing/2014/main" id="{998C61B8-CD2A-22AC-CB34-B7822CD10A1D}"/>
                </a:ext>
              </a:extLst>
            </p:cNvPr>
            <p:cNvGrpSpPr/>
            <p:nvPr/>
          </p:nvGrpSpPr>
          <p:grpSpPr>
            <a:xfrm>
              <a:off x="7431555" y="3996201"/>
              <a:ext cx="7707769" cy="1732323"/>
              <a:chOff x="4852711" y="2652454"/>
              <a:chExt cx="7707769" cy="1732323"/>
            </a:xfrm>
          </p:grpSpPr>
          <p:sp>
            <p:nvSpPr>
              <p:cNvPr id="97" name="正方形/長方形 96">
                <a:extLst>
                  <a:ext uri="{FF2B5EF4-FFF2-40B4-BE49-F238E27FC236}">
                    <a16:creationId xmlns:a16="http://schemas.microsoft.com/office/drawing/2014/main" id="{07F2C238-564F-494D-966C-79CC4D622C87}"/>
                  </a:ext>
                </a:extLst>
              </p:cNvPr>
              <p:cNvSpPr/>
              <p:nvPr/>
            </p:nvSpPr>
            <p:spPr>
              <a:xfrm>
                <a:off x="11861678" y="2843951"/>
                <a:ext cx="464117" cy="56456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8" name="グループ化 97">
                <a:extLst>
                  <a:ext uri="{FF2B5EF4-FFF2-40B4-BE49-F238E27FC236}">
                    <a16:creationId xmlns:a16="http://schemas.microsoft.com/office/drawing/2014/main" id="{358D6777-BAAC-6682-DEF0-511FECBAFD24}"/>
                  </a:ext>
                </a:extLst>
              </p:cNvPr>
              <p:cNvGrpSpPr/>
              <p:nvPr/>
            </p:nvGrpSpPr>
            <p:grpSpPr>
              <a:xfrm>
                <a:off x="5359408" y="2911791"/>
                <a:ext cx="6529732" cy="1472986"/>
                <a:chOff x="5937951" y="2804854"/>
                <a:chExt cx="6529732" cy="1472986"/>
              </a:xfrm>
            </p:grpSpPr>
            <p:sp>
              <p:nvSpPr>
                <p:cNvPr id="129" name="正方形/長方形 128">
                  <a:extLst>
                    <a:ext uri="{FF2B5EF4-FFF2-40B4-BE49-F238E27FC236}">
                      <a16:creationId xmlns:a16="http://schemas.microsoft.com/office/drawing/2014/main" id="{9F443E36-4154-3A74-A6BA-329B6BD15734}"/>
                    </a:ext>
                  </a:extLst>
                </p:cNvPr>
                <p:cNvSpPr/>
                <p:nvPr/>
              </p:nvSpPr>
              <p:spPr>
                <a:xfrm>
                  <a:off x="12003566" y="2804854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" name="正方形/長方形 129">
                  <a:extLst>
                    <a:ext uri="{FF2B5EF4-FFF2-40B4-BE49-F238E27FC236}">
                      <a16:creationId xmlns:a16="http://schemas.microsoft.com/office/drawing/2014/main" id="{CFC2EA14-C561-E276-3F40-3BF6DCA518E3}"/>
                    </a:ext>
                  </a:extLst>
                </p:cNvPr>
                <p:cNvSpPr/>
                <p:nvPr/>
              </p:nvSpPr>
              <p:spPr>
                <a:xfrm>
                  <a:off x="11577423" y="2869277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" name="正方形/長方形 130">
                  <a:extLst>
                    <a:ext uri="{FF2B5EF4-FFF2-40B4-BE49-F238E27FC236}">
                      <a16:creationId xmlns:a16="http://schemas.microsoft.com/office/drawing/2014/main" id="{3D5929F0-F896-AB24-6EED-52190EEC6CB8}"/>
                    </a:ext>
                  </a:extLst>
                </p:cNvPr>
                <p:cNvSpPr/>
                <p:nvPr/>
              </p:nvSpPr>
              <p:spPr>
                <a:xfrm>
                  <a:off x="11144752" y="2934392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" name="正方形/長方形 131">
                  <a:extLst>
                    <a:ext uri="{FF2B5EF4-FFF2-40B4-BE49-F238E27FC236}">
                      <a16:creationId xmlns:a16="http://schemas.microsoft.com/office/drawing/2014/main" id="{76638531-E87A-7B63-910B-AAB7B30DFF68}"/>
                    </a:ext>
                  </a:extLst>
                </p:cNvPr>
                <p:cNvSpPr/>
                <p:nvPr/>
              </p:nvSpPr>
              <p:spPr>
                <a:xfrm>
                  <a:off x="10710371" y="2998815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" name="正方形/長方形 132">
                  <a:extLst>
                    <a:ext uri="{FF2B5EF4-FFF2-40B4-BE49-F238E27FC236}">
                      <a16:creationId xmlns:a16="http://schemas.microsoft.com/office/drawing/2014/main" id="{28703A02-484D-7F57-4B33-BFF55031A957}"/>
                    </a:ext>
                  </a:extLst>
                </p:cNvPr>
                <p:cNvSpPr/>
                <p:nvPr/>
              </p:nvSpPr>
              <p:spPr>
                <a:xfrm>
                  <a:off x="10274829" y="3064773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" name="正方形/長方形 133">
                  <a:extLst>
                    <a:ext uri="{FF2B5EF4-FFF2-40B4-BE49-F238E27FC236}">
                      <a16:creationId xmlns:a16="http://schemas.microsoft.com/office/drawing/2014/main" id="{CA0F6852-0119-3EC1-4223-3C84F3A49247}"/>
                    </a:ext>
                  </a:extLst>
                </p:cNvPr>
                <p:cNvSpPr/>
                <p:nvPr/>
              </p:nvSpPr>
              <p:spPr>
                <a:xfrm>
                  <a:off x="9840448" y="3129196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" name="正方形/長方形 134">
                  <a:extLst>
                    <a:ext uri="{FF2B5EF4-FFF2-40B4-BE49-F238E27FC236}">
                      <a16:creationId xmlns:a16="http://schemas.microsoft.com/office/drawing/2014/main" id="{1CCE8384-FD2B-67A4-0458-73FE6B0A2031}"/>
                    </a:ext>
                  </a:extLst>
                </p:cNvPr>
                <p:cNvSpPr/>
                <p:nvPr/>
              </p:nvSpPr>
              <p:spPr>
                <a:xfrm>
                  <a:off x="9407777" y="3194311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" name="正方形/長方形 135">
                  <a:extLst>
                    <a:ext uri="{FF2B5EF4-FFF2-40B4-BE49-F238E27FC236}">
                      <a16:creationId xmlns:a16="http://schemas.microsoft.com/office/drawing/2014/main" id="{56E5BB7D-E4D7-A1E7-2479-FE74456CA45A}"/>
                    </a:ext>
                  </a:extLst>
                </p:cNvPr>
                <p:cNvSpPr/>
                <p:nvPr/>
              </p:nvSpPr>
              <p:spPr>
                <a:xfrm>
                  <a:off x="8973396" y="3258734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" name="正方形/長方形 136">
                  <a:extLst>
                    <a:ext uri="{FF2B5EF4-FFF2-40B4-BE49-F238E27FC236}">
                      <a16:creationId xmlns:a16="http://schemas.microsoft.com/office/drawing/2014/main" id="{DD372DE8-FD62-EB38-7BF1-4BFA27C3F5D4}"/>
                    </a:ext>
                  </a:extLst>
                </p:cNvPr>
                <p:cNvSpPr/>
                <p:nvPr/>
              </p:nvSpPr>
              <p:spPr>
                <a:xfrm>
                  <a:off x="8541696" y="3322882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" name="正方形/長方形 137">
                  <a:extLst>
                    <a:ext uri="{FF2B5EF4-FFF2-40B4-BE49-F238E27FC236}">
                      <a16:creationId xmlns:a16="http://schemas.microsoft.com/office/drawing/2014/main" id="{55954622-9F85-80CB-3DC8-A24F241A6B41}"/>
                    </a:ext>
                  </a:extLst>
                </p:cNvPr>
                <p:cNvSpPr/>
                <p:nvPr/>
              </p:nvSpPr>
              <p:spPr>
                <a:xfrm>
                  <a:off x="8107315" y="3387305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" name="正方形/長方形 138">
                  <a:extLst>
                    <a:ext uri="{FF2B5EF4-FFF2-40B4-BE49-F238E27FC236}">
                      <a16:creationId xmlns:a16="http://schemas.microsoft.com/office/drawing/2014/main" id="{174FBB57-5CE8-8E7B-2635-864E614EB9CF}"/>
                    </a:ext>
                  </a:extLst>
                </p:cNvPr>
                <p:cNvSpPr/>
                <p:nvPr/>
              </p:nvSpPr>
              <p:spPr>
                <a:xfrm>
                  <a:off x="7674644" y="3452420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" name="正方形/長方形 139">
                  <a:extLst>
                    <a:ext uri="{FF2B5EF4-FFF2-40B4-BE49-F238E27FC236}">
                      <a16:creationId xmlns:a16="http://schemas.microsoft.com/office/drawing/2014/main" id="{072FBC4D-9890-830E-8566-A7FB69558C97}"/>
                    </a:ext>
                  </a:extLst>
                </p:cNvPr>
                <p:cNvSpPr/>
                <p:nvPr/>
              </p:nvSpPr>
              <p:spPr>
                <a:xfrm>
                  <a:off x="7240263" y="3516843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" name="正方形/長方形 140">
                  <a:extLst>
                    <a:ext uri="{FF2B5EF4-FFF2-40B4-BE49-F238E27FC236}">
                      <a16:creationId xmlns:a16="http://schemas.microsoft.com/office/drawing/2014/main" id="{5D11FF18-E4CD-CF32-5B86-2DCE00B242BD}"/>
                    </a:ext>
                  </a:extLst>
                </p:cNvPr>
                <p:cNvSpPr/>
                <p:nvPr/>
              </p:nvSpPr>
              <p:spPr>
                <a:xfrm>
                  <a:off x="6805003" y="3583742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" name="正方形/長方形 141">
                  <a:extLst>
                    <a:ext uri="{FF2B5EF4-FFF2-40B4-BE49-F238E27FC236}">
                      <a16:creationId xmlns:a16="http://schemas.microsoft.com/office/drawing/2014/main" id="{82D99C36-C00B-EAEE-9800-9ABE35CB1714}"/>
                    </a:ext>
                  </a:extLst>
                </p:cNvPr>
                <p:cNvSpPr/>
                <p:nvPr/>
              </p:nvSpPr>
              <p:spPr>
                <a:xfrm>
                  <a:off x="6370622" y="3648165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" name="正方形/長方形 142">
                  <a:extLst>
                    <a:ext uri="{FF2B5EF4-FFF2-40B4-BE49-F238E27FC236}">
                      <a16:creationId xmlns:a16="http://schemas.microsoft.com/office/drawing/2014/main" id="{F8F02AE7-F7C6-626F-53A8-7941E8E48A63}"/>
                    </a:ext>
                  </a:extLst>
                </p:cNvPr>
                <p:cNvSpPr/>
                <p:nvPr/>
              </p:nvSpPr>
              <p:spPr>
                <a:xfrm>
                  <a:off x="5937951" y="3713280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99" name="正方形/長方形 98">
                <a:extLst>
                  <a:ext uri="{FF2B5EF4-FFF2-40B4-BE49-F238E27FC236}">
                    <a16:creationId xmlns:a16="http://schemas.microsoft.com/office/drawing/2014/main" id="{80C7E4BE-BA1D-D226-9307-D76D094C9B90}"/>
                  </a:ext>
                </a:extLst>
              </p:cNvPr>
              <p:cNvSpPr/>
              <p:nvPr/>
            </p:nvSpPr>
            <p:spPr>
              <a:xfrm>
                <a:off x="4852711" y="2947514"/>
                <a:ext cx="7701144" cy="1135117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rgbClr val="FFC000"/>
                </a:solidFill>
              </a:ln>
              <a:scene3d>
                <a:camera prst="isometricOffAxis1Top"/>
                <a:lightRig rig="threePt" dir="t"/>
              </a:scene3d>
              <a:sp3d extrusionH="190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正方形/長方形 99">
                <a:extLst>
                  <a:ext uri="{FF2B5EF4-FFF2-40B4-BE49-F238E27FC236}">
                    <a16:creationId xmlns:a16="http://schemas.microsoft.com/office/drawing/2014/main" id="{F13F1712-578B-0F13-155F-33218B8B2ACB}"/>
                  </a:ext>
                </a:extLst>
              </p:cNvPr>
              <p:cNvSpPr/>
              <p:nvPr/>
            </p:nvSpPr>
            <p:spPr>
              <a:xfrm>
                <a:off x="4855387" y="2820591"/>
                <a:ext cx="7701144" cy="1135117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  <a:scene3d>
                <a:camera prst="isometricOffAxis1Top"/>
                <a:lightRig rig="threePt" dir="t"/>
              </a:scene3d>
              <a:sp3d extrusionH="12700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正方形/長方形 100">
                <a:extLst>
                  <a:ext uri="{FF2B5EF4-FFF2-40B4-BE49-F238E27FC236}">
                    <a16:creationId xmlns:a16="http://schemas.microsoft.com/office/drawing/2014/main" id="{24B50019-5445-A94B-B4FB-19AF3CEA21E1}"/>
                  </a:ext>
                </a:extLst>
              </p:cNvPr>
              <p:cNvSpPr/>
              <p:nvPr/>
            </p:nvSpPr>
            <p:spPr>
              <a:xfrm>
                <a:off x="4859336" y="2803065"/>
                <a:ext cx="7701144" cy="1135117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rgbClr val="FFC000"/>
                </a:solidFill>
              </a:ln>
              <a:scene3d>
                <a:camera prst="isometricOffAxis1Top"/>
                <a:lightRig rig="threePt" dir="t"/>
              </a:scene3d>
              <a:sp3d extrusionH="190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円/楕円 101">
                <a:extLst>
                  <a:ext uri="{FF2B5EF4-FFF2-40B4-BE49-F238E27FC236}">
                    <a16:creationId xmlns:a16="http://schemas.microsoft.com/office/drawing/2014/main" id="{90B480FA-56B3-2A8F-C75C-1501F88C1F74}"/>
                  </a:ext>
                </a:extLst>
              </p:cNvPr>
              <p:cNvSpPr/>
              <p:nvPr/>
            </p:nvSpPr>
            <p:spPr>
              <a:xfrm>
                <a:off x="5291869" y="4004084"/>
                <a:ext cx="72000" cy="72000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solidFill>
                  <a:schemeClr val="bg1">
                    <a:lumMod val="85000"/>
                  </a:schemeClr>
                </a:solidFill>
              </a:ln>
              <a:scene3d>
                <a:camera prst="isometricOffAxis1Left"/>
                <a:lightRig rig="threePt" dir="t"/>
              </a:scene3d>
              <a:sp3d extrusionH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正方形/長方形 102">
                <a:extLst>
                  <a:ext uri="{FF2B5EF4-FFF2-40B4-BE49-F238E27FC236}">
                    <a16:creationId xmlns:a16="http://schemas.microsoft.com/office/drawing/2014/main" id="{9CBDDEFE-B235-416D-7616-19C83E53AD1D}"/>
                  </a:ext>
                </a:extLst>
              </p:cNvPr>
              <p:cNvSpPr/>
              <p:nvPr/>
            </p:nvSpPr>
            <p:spPr>
              <a:xfrm>
                <a:off x="11851166" y="2652454"/>
                <a:ext cx="464117" cy="56456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正方形/長方形 103">
                <a:extLst>
                  <a:ext uri="{FF2B5EF4-FFF2-40B4-BE49-F238E27FC236}">
                    <a16:creationId xmlns:a16="http://schemas.microsoft.com/office/drawing/2014/main" id="{97F904A4-2C6B-9268-5760-DB8B0AA8FF1B}"/>
                  </a:ext>
                </a:extLst>
              </p:cNvPr>
              <p:cNvSpPr/>
              <p:nvPr/>
            </p:nvSpPr>
            <p:spPr>
              <a:xfrm>
                <a:off x="11425023" y="2716877"/>
                <a:ext cx="464117" cy="56456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正方形/長方形 104">
                <a:extLst>
                  <a:ext uri="{FF2B5EF4-FFF2-40B4-BE49-F238E27FC236}">
                    <a16:creationId xmlns:a16="http://schemas.microsoft.com/office/drawing/2014/main" id="{E370ED0F-5570-384A-D1B9-CADDEF8A66D9}"/>
                  </a:ext>
                </a:extLst>
              </p:cNvPr>
              <p:cNvSpPr/>
              <p:nvPr/>
            </p:nvSpPr>
            <p:spPr>
              <a:xfrm>
                <a:off x="10992352" y="2781992"/>
                <a:ext cx="464117" cy="56456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正方形/長方形 105">
                <a:extLst>
                  <a:ext uri="{FF2B5EF4-FFF2-40B4-BE49-F238E27FC236}">
                    <a16:creationId xmlns:a16="http://schemas.microsoft.com/office/drawing/2014/main" id="{48BB2EE1-3E5D-F924-2369-A926EF1D8299}"/>
                  </a:ext>
                </a:extLst>
              </p:cNvPr>
              <p:cNvSpPr/>
              <p:nvPr/>
            </p:nvSpPr>
            <p:spPr>
              <a:xfrm>
                <a:off x="10557971" y="2846415"/>
                <a:ext cx="464117" cy="56456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正方形/長方形 106">
                <a:extLst>
                  <a:ext uri="{FF2B5EF4-FFF2-40B4-BE49-F238E27FC236}">
                    <a16:creationId xmlns:a16="http://schemas.microsoft.com/office/drawing/2014/main" id="{ECABA99F-3014-4903-021E-0B09BD5E89FB}"/>
                  </a:ext>
                </a:extLst>
              </p:cNvPr>
              <p:cNvSpPr/>
              <p:nvPr/>
            </p:nvSpPr>
            <p:spPr>
              <a:xfrm>
                <a:off x="10122429" y="2912373"/>
                <a:ext cx="464117" cy="56456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正方形/長方形 107">
                <a:extLst>
                  <a:ext uri="{FF2B5EF4-FFF2-40B4-BE49-F238E27FC236}">
                    <a16:creationId xmlns:a16="http://schemas.microsoft.com/office/drawing/2014/main" id="{2E8B94CB-323E-2299-FB98-D68F0883FC39}"/>
                  </a:ext>
                </a:extLst>
              </p:cNvPr>
              <p:cNvSpPr/>
              <p:nvPr/>
            </p:nvSpPr>
            <p:spPr>
              <a:xfrm>
                <a:off x="9688048" y="2976796"/>
                <a:ext cx="464117" cy="56456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正方形/長方形 108">
                <a:extLst>
                  <a:ext uri="{FF2B5EF4-FFF2-40B4-BE49-F238E27FC236}">
                    <a16:creationId xmlns:a16="http://schemas.microsoft.com/office/drawing/2014/main" id="{F1928241-3824-E2D0-A850-A63B596CB2B0}"/>
                  </a:ext>
                </a:extLst>
              </p:cNvPr>
              <p:cNvSpPr/>
              <p:nvPr/>
            </p:nvSpPr>
            <p:spPr>
              <a:xfrm>
                <a:off x="9255377" y="3041911"/>
                <a:ext cx="464117" cy="56456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正方形/長方形 109">
                <a:extLst>
                  <a:ext uri="{FF2B5EF4-FFF2-40B4-BE49-F238E27FC236}">
                    <a16:creationId xmlns:a16="http://schemas.microsoft.com/office/drawing/2014/main" id="{4026B4A4-2952-24BE-9C77-F2957DA7BAB9}"/>
                  </a:ext>
                </a:extLst>
              </p:cNvPr>
              <p:cNvSpPr/>
              <p:nvPr/>
            </p:nvSpPr>
            <p:spPr>
              <a:xfrm>
                <a:off x="8820996" y="3106334"/>
                <a:ext cx="464117" cy="56456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正方形/長方形 110">
                <a:extLst>
                  <a:ext uri="{FF2B5EF4-FFF2-40B4-BE49-F238E27FC236}">
                    <a16:creationId xmlns:a16="http://schemas.microsoft.com/office/drawing/2014/main" id="{7F91A83D-8AE3-D32E-7C42-CF281A5CA1FF}"/>
                  </a:ext>
                </a:extLst>
              </p:cNvPr>
              <p:cNvSpPr/>
              <p:nvPr/>
            </p:nvSpPr>
            <p:spPr>
              <a:xfrm>
                <a:off x="8389296" y="3170482"/>
                <a:ext cx="464117" cy="56456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正方形/長方形 111">
                <a:extLst>
                  <a:ext uri="{FF2B5EF4-FFF2-40B4-BE49-F238E27FC236}">
                    <a16:creationId xmlns:a16="http://schemas.microsoft.com/office/drawing/2014/main" id="{D12BA816-6E3E-9C84-B054-7B94BAA69B26}"/>
                  </a:ext>
                </a:extLst>
              </p:cNvPr>
              <p:cNvSpPr/>
              <p:nvPr/>
            </p:nvSpPr>
            <p:spPr>
              <a:xfrm>
                <a:off x="7954915" y="3234905"/>
                <a:ext cx="464117" cy="56456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正方形/長方形 112">
                <a:extLst>
                  <a:ext uri="{FF2B5EF4-FFF2-40B4-BE49-F238E27FC236}">
                    <a16:creationId xmlns:a16="http://schemas.microsoft.com/office/drawing/2014/main" id="{BA7572D4-4834-FC97-2ACE-ACA425B37BC0}"/>
                  </a:ext>
                </a:extLst>
              </p:cNvPr>
              <p:cNvSpPr/>
              <p:nvPr/>
            </p:nvSpPr>
            <p:spPr>
              <a:xfrm>
                <a:off x="7522244" y="3300020"/>
                <a:ext cx="464117" cy="56456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正方形/長方形 113">
                <a:extLst>
                  <a:ext uri="{FF2B5EF4-FFF2-40B4-BE49-F238E27FC236}">
                    <a16:creationId xmlns:a16="http://schemas.microsoft.com/office/drawing/2014/main" id="{1622206B-F582-B0DC-99DF-B82786E51BA1}"/>
                  </a:ext>
                </a:extLst>
              </p:cNvPr>
              <p:cNvSpPr/>
              <p:nvPr/>
            </p:nvSpPr>
            <p:spPr>
              <a:xfrm>
                <a:off x="7087863" y="3364443"/>
                <a:ext cx="464117" cy="56456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正方形/長方形 114">
                <a:extLst>
                  <a:ext uri="{FF2B5EF4-FFF2-40B4-BE49-F238E27FC236}">
                    <a16:creationId xmlns:a16="http://schemas.microsoft.com/office/drawing/2014/main" id="{742CE5BF-5DBB-71AC-D39E-55A846FF5747}"/>
                  </a:ext>
                </a:extLst>
              </p:cNvPr>
              <p:cNvSpPr/>
              <p:nvPr/>
            </p:nvSpPr>
            <p:spPr>
              <a:xfrm>
                <a:off x="6652603" y="3431342"/>
                <a:ext cx="464117" cy="56456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正方形/長方形 115">
                <a:extLst>
                  <a:ext uri="{FF2B5EF4-FFF2-40B4-BE49-F238E27FC236}">
                    <a16:creationId xmlns:a16="http://schemas.microsoft.com/office/drawing/2014/main" id="{3CDCA792-2ABB-48D3-CBBE-1FE5D44B8856}"/>
                  </a:ext>
                </a:extLst>
              </p:cNvPr>
              <p:cNvSpPr/>
              <p:nvPr/>
            </p:nvSpPr>
            <p:spPr>
              <a:xfrm>
                <a:off x="6218222" y="3495765"/>
                <a:ext cx="464117" cy="56456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正方形/長方形 116">
                <a:extLst>
                  <a:ext uri="{FF2B5EF4-FFF2-40B4-BE49-F238E27FC236}">
                    <a16:creationId xmlns:a16="http://schemas.microsoft.com/office/drawing/2014/main" id="{45F7B65B-2307-814B-336D-859E4183B0F0}"/>
                  </a:ext>
                </a:extLst>
              </p:cNvPr>
              <p:cNvSpPr/>
              <p:nvPr/>
            </p:nvSpPr>
            <p:spPr>
              <a:xfrm>
                <a:off x="5785551" y="3560880"/>
                <a:ext cx="464117" cy="56456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正方形/長方形 117">
                <a:extLst>
                  <a:ext uri="{FF2B5EF4-FFF2-40B4-BE49-F238E27FC236}">
                    <a16:creationId xmlns:a16="http://schemas.microsoft.com/office/drawing/2014/main" id="{8619CD82-E8F4-05B6-BDA2-72D089769906}"/>
                  </a:ext>
                </a:extLst>
              </p:cNvPr>
              <p:cNvSpPr/>
              <p:nvPr/>
            </p:nvSpPr>
            <p:spPr>
              <a:xfrm>
                <a:off x="5351170" y="3625303"/>
                <a:ext cx="464117" cy="56456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  <a:scene3d>
                <a:camera prst="isometricOffAxis1Top"/>
                <a:lightRig rig="threePt" dir="t"/>
              </a:scene3d>
              <a:sp3d extrusionH="317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19" name="グループ化 118">
                <a:extLst>
                  <a:ext uri="{FF2B5EF4-FFF2-40B4-BE49-F238E27FC236}">
                    <a16:creationId xmlns:a16="http://schemas.microsoft.com/office/drawing/2014/main" id="{D5BB4FF7-75E3-BBC1-917D-205E93DF638F}"/>
                  </a:ext>
                </a:extLst>
              </p:cNvPr>
              <p:cNvGrpSpPr/>
              <p:nvPr/>
            </p:nvGrpSpPr>
            <p:grpSpPr>
              <a:xfrm>
                <a:off x="5527862" y="3255339"/>
                <a:ext cx="2710842" cy="850123"/>
                <a:chOff x="5527862" y="3255339"/>
                <a:chExt cx="2710842" cy="850123"/>
              </a:xfrm>
            </p:grpSpPr>
            <p:sp>
              <p:nvSpPr>
                <p:cNvPr id="125" name="正方形/長方形 124">
                  <a:extLst>
                    <a:ext uri="{FF2B5EF4-FFF2-40B4-BE49-F238E27FC236}">
                      <a16:creationId xmlns:a16="http://schemas.microsoft.com/office/drawing/2014/main" id="{9EEC41B1-3728-14E3-344A-C152C55B8CBC}"/>
                    </a:ext>
                  </a:extLst>
                </p:cNvPr>
                <p:cNvSpPr/>
                <p:nvPr/>
              </p:nvSpPr>
              <p:spPr>
                <a:xfrm>
                  <a:off x="5527862" y="3648133"/>
                  <a:ext cx="107039" cy="457329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6" name="正方形/長方形 125">
                  <a:extLst>
                    <a:ext uri="{FF2B5EF4-FFF2-40B4-BE49-F238E27FC236}">
                      <a16:creationId xmlns:a16="http://schemas.microsoft.com/office/drawing/2014/main" id="{E1F6DBCD-5168-EE8A-284A-EA0814BA02AC}"/>
                    </a:ext>
                  </a:extLst>
                </p:cNvPr>
                <p:cNvSpPr/>
                <p:nvPr/>
              </p:nvSpPr>
              <p:spPr>
                <a:xfrm>
                  <a:off x="6395522" y="3517185"/>
                  <a:ext cx="107039" cy="457329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7" name="正方形/長方形 126">
                  <a:extLst>
                    <a:ext uri="{FF2B5EF4-FFF2-40B4-BE49-F238E27FC236}">
                      <a16:creationId xmlns:a16="http://schemas.microsoft.com/office/drawing/2014/main" id="{39181DE7-ACAB-2ED9-35C0-E9D4F128463F}"/>
                    </a:ext>
                  </a:extLst>
                </p:cNvPr>
                <p:cNvSpPr/>
                <p:nvPr/>
              </p:nvSpPr>
              <p:spPr>
                <a:xfrm>
                  <a:off x="7272243" y="3386287"/>
                  <a:ext cx="107039" cy="457329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8" name="正方形/長方形 127">
                  <a:extLst>
                    <a:ext uri="{FF2B5EF4-FFF2-40B4-BE49-F238E27FC236}">
                      <a16:creationId xmlns:a16="http://schemas.microsoft.com/office/drawing/2014/main" id="{A9A997C1-378C-A4C5-5890-341F3C87D55A}"/>
                    </a:ext>
                  </a:extLst>
                </p:cNvPr>
                <p:cNvSpPr/>
                <p:nvPr/>
              </p:nvSpPr>
              <p:spPr>
                <a:xfrm>
                  <a:off x="8131665" y="3255339"/>
                  <a:ext cx="107039" cy="457329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120" name="グループ化 119">
                <a:extLst>
                  <a:ext uri="{FF2B5EF4-FFF2-40B4-BE49-F238E27FC236}">
                    <a16:creationId xmlns:a16="http://schemas.microsoft.com/office/drawing/2014/main" id="{2B055876-B478-2D11-C092-32FA105F34F0}"/>
                  </a:ext>
                </a:extLst>
              </p:cNvPr>
              <p:cNvGrpSpPr/>
              <p:nvPr/>
            </p:nvGrpSpPr>
            <p:grpSpPr>
              <a:xfrm>
                <a:off x="9002964" y="2740352"/>
                <a:ext cx="2710842" cy="850123"/>
                <a:chOff x="5527862" y="3255339"/>
                <a:chExt cx="2710842" cy="850123"/>
              </a:xfrm>
            </p:grpSpPr>
            <p:sp>
              <p:nvSpPr>
                <p:cNvPr id="121" name="正方形/長方形 120">
                  <a:extLst>
                    <a:ext uri="{FF2B5EF4-FFF2-40B4-BE49-F238E27FC236}">
                      <a16:creationId xmlns:a16="http://schemas.microsoft.com/office/drawing/2014/main" id="{1CE7EB23-2EEB-54E9-42FA-C498A6C0F8A1}"/>
                    </a:ext>
                  </a:extLst>
                </p:cNvPr>
                <p:cNvSpPr/>
                <p:nvPr/>
              </p:nvSpPr>
              <p:spPr>
                <a:xfrm>
                  <a:off x="5527862" y="3648133"/>
                  <a:ext cx="107039" cy="457329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2" name="正方形/長方形 121">
                  <a:extLst>
                    <a:ext uri="{FF2B5EF4-FFF2-40B4-BE49-F238E27FC236}">
                      <a16:creationId xmlns:a16="http://schemas.microsoft.com/office/drawing/2014/main" id="{AAE5AC2F-EF69-E3C5-F3FF-84D9CFF8162D}"/>
                    </a:ext>
                  </a:extLst>
                </p:cNvPr>
                <p:cNvSpPr/>
                <p:nvPr/>
              </p:nvSpPr>
              <p:spPr>
                <a:xfrm>
                  <a:off x="6395522" y="3517185"/>
                  <a:ext cx="107039" cy="457329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正方形/長方形 122">
                  <a:extLst>
                    <a:ext uri="{FF2B5EF4-FFF2-40B4-BE49-F238E27FC236}">
                      <a16:creationId xmlns:a16="http://schemas.microsoft.com/office/drawing/2014/main" id="{F7886861-B4EB-7312-4B53-BA4F54446086}"/>
                    </a:ext>
                  </a:extLst>
                </p:cNvPr>
                <p:cNvSpPr/>
                <p:nvPr/>
              </p:nvSpPr>
              <p:spPr>
                <a:xfrm>
                  <a:off x="7272243" y="3386287"/>
                  <a:ext cx="107039" cy="457329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4" name="正方形/長方形 123">
                  <a:extLst>
                    <a:ext uri="{FF2B5EF4-FFF2-40B4-BE49-F238E27FC236}">
                      <a16:creationId xmlns:a16="http://schemas.microsoft.com/office/drawing/2014/main" id="{40B89150-DF32-5618-8346-C4448E4C7880}"/>
                    </a:ext>
                  </a:extLst>
                </p:cNvPr>
                <p:cNvSpPr/>
                <p:nvPr/>
              </p:nvSpPr>
              <p:spPr>
                <a:xfrm>
                  <a:off x="8131665" y="3255339"/>
                  <a:ext cx="107039" cy="457329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144" name="グループ化 143">
              <a:extLst>
                <a:ext uri="{FF2B5EF4-FFF2-40B4-BE49-F238E27FC236}">
                  <a16:creationId xmlns:a16="http://schemas.microsoft.com/office/drawing/2014/main" id="{46CF263D-738E-16CB-C8D3-6190BD6B8EBD}"/>
                </a:ext>
              </a:extLst>
            </p:cNvPr>
            <p:cNvGrpSpPr/>
            <p:nvPr/>
          </p:nvGrpSpPr>
          <p:grpSpPr>
            <a:xfrm>
              <a:off x="7443079" y="970586"/>
              <a:ext cx="7707769" cy="2974106"/>
              <a:chOff x="4757572" y="239790"/>
              <a:chExt cx="7707769" cy="2974106"/>
            </a:xfrm>
          </p:grpSpPr>
          <p:grpSp>
            <p:nvGrpSpPr>
              <p:cNvPr id="145" name="グループ化 144">
                <a:extLst>
                  <a:ext uri="{FF2B5EF4-FFF2-40B4-BE49-F238E27FC236}">
                    <a16:creationId xmlns:a16="http://schemas.microsoft.com/office/drawing/2014/main" id="{D55AAA4C-F0DB-AAB8-EA81-637C1AE3C32A}"/>
                  </a:ext>
                </a:extLst>
              </p:cNvPr>
              <p:cNvGrpSpPr/>
              <p:nvPr/>
            </p:nvGrpSpPr>
            <p:grpSpPr>
              <a:xfrm>
                <a:off x="5264269" y="1673070"/>
                <a:ext cx="6966387" cy="1540826"/>
                <a:chOff x="5261103" y="801475"/>
                <a:chExt cx="6966387" cy="1540826"/>
              </a:xfrm>
            </p:grpSpPr>
            <p:sp>
              <p:nvSpPr>
                <p:cNvPr id="178" name="正方形/長方形 177">
                  <a:extLst>
                    <a:ext uri="{FF2B5EF4-FFF2-40B4-BE49-F238E27FC236}">
                      <a16:creationId xmlns:a16="http://schemas.microsoft.com/office/drawing/2014/main" id="{7D9A1C75-37EB-0F5A-67B3-D3979383DC7E}"/>
                    </a:ext>
                  </a:extLst>
                </p:cNvPr>
                <p:cNvSpPr/>
                <p:nvPr/>
              </p:nvSpPr>
              <p:spPr>
                <a:xfrm>
                  <a:off x="11763373" y="801475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79" name="グループ化 178">
                  <a:extLst>
                    <a:ext uri="{FF2B5EF4-FFF2-40B4-BE49-F238E27FC236}">
                      <a16:creationId xmlns:a16="http://schemas.microsoft.com/office/drawing/2014/main" id="{F154905F-D5D9-94C7-54EF-22145E576576}"/>
                    </a:ext>
                  </a:extLst>
                </p:cNvPr>
                <p:cNvGrpSpPr/>
                <p:nvPr/>
              </p:nvGrpSpPr>
              <p:grpSpPr>
                <a:xfrm>
                  <a:off x="5261103" y="869315"/>
                  <a:ext cx="6529732" cy="1472986"/>
                  <a:chOff x="5937951" y="2804854"/>
                  <a:chExt cx="6529732" cy="1472986"/>
                </a:xfrm>
              </p:grpSpPr>
              <p:sp>
                <p:nvSpPr>
                  <p:cNvPr id="180" name="正方形/長方形 179">
                    <a:extLst>
                      <a:ext uri="{FF2B5EF4-FFF2-40B4-BE49-F238E27FC236}">
                        <a16:creationId xmlns:a16="http://schemas.microsoft.com/office/drawing/2014/main" id="{B44B2C7E-97B0-A743-0017-75C5BFD6B992}"/>
                      </a:ext>
                    </a:extLst>
                  </p:cNvPr>
                  <p:cNvSpPr/>
                  <p:nvPr/>
                </p:nvSpPr>
                <p:spPr>
                  <a:xfrm>
                    <a:off x="12003566" y="2804854"/>
                    <a:ext cx="464117" cy="56456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" name="正方形/長方形 180">
                    <a:extLst>
                      <a:ext uri="{FF2B5EF4-FFF2-40B4-BE49-F238E27FC236}">
                        <a16:creationId xmlns:a16="http://schemas.microsoft.com/office/drawing/2014/main" id="{200AA47D-4325-B0EB-3302-3B9B74B3AC61}"/>
                      </a:ext>
                    </a:extLst>
                  </p:cNvPr>
                  <p:cNvSpPr/>
                  <p:nvPr/>
                </p:nvSpPr>
                <p:spPr>
                  <a:xfrm>
                    <a:off x="11577423" y="2869277"/>
                    <a:ext cx="464117" cy="56456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solidFill>
                      <a:schemeClr val="accent3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" name="正方形/長方形 181">
                    <a:extLst>
                      <a:ext uri="{FF2B5EF4-FFF2-40B4-BE49-F238E27FC236}">
                        <a16:creationId xmlns:a16="http://schemas.microsoft.com/office/drawing/2014/main" id="{B07D3EF3-CD83-E786-95DF-20E4021EE07C}"/>
                      </a:ext>
                    </a:extLst>
                  </p:cNvPr>
                  <p:cNvSpPr/>
                  <p:nvPr/>
                </p:nvSpPr>
                <p:spPr>
                  <a:xfrm>
                    <a:off x="11144752" y="2934392"/>
                    <a:ext cx="464117" cy="56456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3" name="正方形/長方形 182">
                    <a:extLst>
                      <a:ext uri="{FF2B5EF4-FFF2-40B4-BE49-F238E27FC236}">
                        <a16:creationId xmlns:a16="http://schemas.microsoft.com/office/drawing/2014/main" id="{8756F243-FCE4-A795-7D12-BC99A20DCAF3}"/>
                      </a:ext>
                    </a:extLst>
                  </p:cNvPr>
                  <p:cNvSpPr/>
                  <p:nvPr/>
                </p:nvSpPr>
                <p:spPr>
                  <a:xfrm>
                    <a:off x="10710371" y="2998815"/>
                    <a:ext cx="464117" cy="56456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solidFill>
                      <a:schemeClr val="accent3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4" name="正方形/長方形 183">
                    <a:extLst>
                      <a:ext uri="{FF2B5EF4-FFF2-40B4-BE49-F238E27FC236}">
                        <a16:creationId xmlns:a16="http://schemas.microsoft.com/office/drawing/2014/main" id="{63556E8F-0C05-E2CF-44B1-E5AEDC2AA813}"/>
                      </a:ext>
                    </a:extLst>
                  </p:cNvPr>
                  <p:cNvSpPr/>
                  <p:nvPr/>
                </p:nvSpPr>
                <p:spPr>
                  <a:xfrm>
                    <a:off x="10274829" y="3064773"/>
                    <a:ext cx="464117" cy="56456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5" name="正方形/長方形 184">
                    <a:extLst>
                      <a:ext uri="{FF2B5EF4-FFF2-40B4-BE49-F238E27FC236}">
                        <a16:creationId xmlns:a16="http://schemas.microsoft.com/office/drawing/2014/main" id="{3A9724B5-B9FA-EDB5-AB45-0A7F2809C2BC}"/>
                      </a:ext>
                    </a:extLst>
                  </p:cNvPr>
                  <p:cNvSpPr/>
                  <p:nvPr/>
                </p:nvSpPr>
                <p:spPr>
                  <a:xfrm>
                    <a:off x="9840448" y="3129196"/>
                    <a:ext cx="464117" cy="56456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solidFill>
                      <a:schemeClr val="accent3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" name="正方形/長方形 185">
                    <a:extLst>
                      <a:ext uri="{FF2B5EF4-FFF2-40B4-BE49-F238E27FC236}">
                        <a16:creationId xmlns:a16="http://schemas.microsoft.com/office/drawing/2014/main" id="{C5C8BFDD-BEF4-4F29-B6E9-D844899DEEF8}"/>
                      </a:ext>
                    </a:extLst>
                  </p:cNvPr>
                  <p:cNvSpPr/>
                  <p:nvPr/>
                </p:nvSpPr>
                <p:spPr>
                  <a:xfrm>
                    <a:off x="9407777" y="3194311"/>
                    <a:ext cx="464117" cy="56456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" name="正方形/長方形 186">
                    <a:extLst>
                      <a:ext uri="{FF2B5EF4-FFF2-40B4-BE49-F238E27FC236}">
                        <a16:creationId xmlns:a16="http://schemas.microsoft.com/office/drawing/2014/main" id="{17F7E882-F27B-ECFF-AC56-70FBA7CE6056}"/>
                      </a:ext>
                    </a:extLst>
                  </p:cNvPr>
                  <p:cNvSpPr/>
                  <p:nvPr/>
                </p:nvSpPr>
                <p:spPr>
                  <a:xfrm>
                    <a:off x="8973396" y="3258734"/>
                    <a:ext cx="464117" cy="56456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solidFill>
                      <a:schemeClr val="accent3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" name="正方形/長方形 187">
                    <a:extLst>
                      <a:ext uri="{FF2B5EF4-FFF2-40B4-BE49-F238E27FC236}">
                        <a16:creationId xmlns:a16="http://schemas.microsoft.com/office/drawing/2014/main" id="{C64083B5-92C3-0AE2-77DF-3F0D63251F8B}"/>
                      </a:ext>
                    </a:extLst>
                  </p:cNvPr>
                  <p:cNvSpPr/>
                  <p:nvPr/>
                </p:nvSpPr>
                <p:spPr>
                  <a:xfrm>
                    <a:off x="8541696" y="3322882"/>
                    <a:ext cx="464117" cy="56456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" name="正方形/長方形 188">
                    <a:extLst>
                      <a:ext uri="{FF2B5EF4-FFF2-40B4-BE49-F238E27FC236}">
                        <a16:creationId xmlns:a16="http://schemas.microsoft.com/office/drawing/2014/main" id="{051F9C6B-456D-D374-0365-09FB090E4223}"/>
                      </a:ext>
                    </a:extLst>
                  </p:cNvPr>
                  <p:cNvSpPr/>
                  <p:nvPr/>
                </p:nvSpPr>
                <p:spPr>
                  <a:xfrm>
                    <a:off x="8107315" y="3387305"/>
                    <a:ext cx="464117" cy="56456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solidFill>
                      <a:schemeClr val="accent3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" name="正方形/長方形 189">
                    <a:extLst>
                      <a:ext uri="{FF2B5EF4-FFF2-40B4-BE49-F238E27FC236}">
                        <a16:creationId xmlns:a16="http://schemas.microsoft.com/office/drawing/2014/main" id="{E0F1C021-5A08-EB31-9891-40AE6B7BE7DE}"/>
                      </a:ext>
                    </a:extLst>
                  </p:cNvPr>
                  <p:cNvSpPr/>
                  <p:nvPr/>
                </p:nvSpPr>
                <p:spPr>
                  <a:xfrm>
                    <a:off x="7674644" y="3452420"/>
                    <a:ext cx="464117" cy="56456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" name="正方形/長方形 190">
                    <a:extLst>
                      <a:ext uri="{FF2B5EF4-FFF2-40B4-BE49-F238E27FC236}">
                        <a16:creationId xmlns:a16="http://schemas.microsoft.com/office/drawing/2014/main" id="{86807FD6-F5B2-F2F4-5B6E-599B25B01EF9}"/>
                      </a:ext>
                    </a:extLst>
                  </p:cNvPr>
                  <p:cNvSpPr/>
                  <p:nvPr/>
                </p:nvSpPr>
                <p:spPr>
                  <a:xfrm>
                    <a:off x="7240263" y="3516843"/>
                    <a:ext cx="464117" cy="56456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solidFill>
                      <a:schemeClr val="accent3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" name="正方形/長方形 191">
                    <a:extLst>
                      <a:ext uri="{FF2B5EF4-FFF2-40B4-BE49-F238E27FC236}">
                        <a16:creationId xmlns:a16="http://schemas.microsoft.com/office/drawing/2014/main" id="{DC806FB3-E73E-EB42-BCD1-7A6B5754BE83}"/>
                      </a:ext>
                    </a:extLst>
                  </p:cNvPr>
                  <p:cNvSpPr/>
                  <p:nvPr/>
                </p:nvSpPr>
                <p:spPr>
                  <a:xfrm>
                    <a:off x="6805003" y="3583742"/>
                    <a:ext cx="464117" cy="56456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" name="正方形/長方形 192">
                    <a:extLst>
                      <a:ext uri="{FF2B5EF4-FFF2-40B4-BE49-F238E27FC236}">
                        <a16:creationId xmlns:a16="http://schemas.microsoft.com/office/drawing/2014/main" id="{879A62D2-64AE-6320-78CF-17D9F97C1A29}"/>
                      </a:ext>
                    </a:extLst>
                  </p:cNvPr>
                  <p:cNvSpPr/>
                  <p:nvPr/>
                </p:nvSpPr>
                <p:spPr>
                  <a:xfrm>
                    <a:off x="6370622" y="3648165"/>
                    <a:ext cx="464117" cy="56456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solidFill>
                      <a:schemeClr val="accent3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" name="正方形/長方形 193">
                    <a:extLst>
                      <a:ext uri="{FF2B5EF4-FFF2-40B4-BE49-F238E27FC236}">
                        <a16:creationId xmlns:a16="http://schemas.microsoft.com/office/drawing/2014/main" id="{AC5200DE-3304-1932-2336-0FDFB5B778B7}"/>
                      </a:ext>
                    </a:extLst>
                  </p:cNvPr>
                  <p:cNvSpPr/>
                  <p:nvPr/>
                </p:nvSpPr>
                <p:spPr>
                  <a:xfrm>
                    <a:off x="5937951" y="3713280"/>
                    <a:ext cx="464117" cy="56456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146" name="グループ化 145">
                <a:extLst>
                  <a:ext uri="{FF2B5EF4-FFF2-40B4-BE49-F238E27FC236}">
                    <a16:creationId xmlns:a16="http://schemas.microsoft.com/office/drawing/2014/main" id="{AE5DE742-5F24-1333-701F-1E1A2487EB15}"/>
                  </a:ext>
                </a:extLst>
              </p:cNvPr>
              <p:cNvGrpSpPr/>
              <p:nvPr/>
            </p:nvGrpSpPr>
            <p:grpSpPr>
              <a:xfrm>
                <a:off x="4757572" y="958729"/>
                <a:ext cx="7707769" cy="1584529"/>
                <a:chOff x="4754406" y="319150"/>
                <a:chExt cx="7707769" cy="1584529"/>
              </a:xfrm>
            </p:grpSpPr>
            <p:sp>
              <p:nvSpPr>
                <p:cNvPr id="174" name="正方形/長方形 173">
                  <a:extLst>
                    <a:ext uri="{FF2B5EF4-FFF2-40B4-BE49-F238E27FC236}">
                      <a16:creationId xmlns:a16="http://schemas.microsoft.com/office/drawing/2014/main" id="{AA8C9CE7-C527-D4A4-0DCB-8AFE88D9E6CF}"/>
                    </a:ext>
                  </a:extLst>
                </p:cNvPr>
                <p:cNvSpPr/>
                <p:nvPr/>
              </p:nvSpPr>
              <p:spPr>
                <a:xfrm>
                  <a:off x="4754406" y="768562"/>
                  <a:ext cx="7701144" cy="1135117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scene3d>
                  <a:camera prst="isometricOffAxis1Top"/>
                  <a:lightRig rig="threePt" dir="t"/>
                </a:scene3d>
                <a:sp3d extrusionH="190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" name="正方形/長方形 174">
                  <a:extLst>
                    <a:ext uri="{FF2B5EF4-FFF2-40B4-BE49-F238E27FC236}">
                      <a16:creationId xmlns:a16="http://schemas.microsoft.com/office/drawing/2014/main" id="{7C728B63-11B1-4D69-27B3-4BBC36E2DC43}"/>
                    </a:ext>
                  </a:extLst>
                </p:cNvPr>
                <p:cNvSpPr/>
                <p:nvPr/>
              </p:nvSpPr>
              <p:spPr>
                <a:xfrm>
                  <a:off x="4757082" y="499961"/>
                  <a:ext cx="7701144" cy="1135117"/>
                </a:xfrm>
                <a:prstGeom prst="rect">
                  <a:avLst/>
                </a:prstGeom>
                <a:solidFill>
                  <a:srgbClr val="002060"/>
                </a:solidFill>
                <a:ln>
                  <a:solidFill>
                    <a:srgbClr val="002060"/>
                  </a:solidFill>
                </a:ln>
                <a:scene3d>
                  <a:camera prst="isometricOffAxis1Top"/>
                  <a:lightRig rig="threePt" dir="t"/>
                </a:scene3d>
                <a:sp3d extrusionH="1270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" name="正方形/長方形 175">
                  <a:extLst>
                    <a:ext uri="{FF2B5EF4-FFF2-40B4-BE49-F238E27FC236}">
                      <a16:creationId xmlns:a16="http://schemas.microsoft.com/office/drawing/2014/main" id="{83824877-F0EA-1D13-674F-B78AB48A58E2}"/>
                    </a:ext>
                  </a:extLst>
                </p:cNvPr>
                <p:cNvSpPr/>
                <p:nvPr/>
              </p:nvSpPr>
              <p:spPr>
                <a:xfrm>
                  <a:off x="4761031" y="319150"/>
                  <a:ext cx="7701144" cy="1135117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scene3d>
                  <a:camera prst="isometricOffAxis1Top"/>
                  <a:lightRig rig="threePt" dir="t"/>
                </a:scene3d>
                <a:sp3d extrusionH="190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" name="円/楕円 176">
                  <a:extLst>
                    <a:ext uri="{FF2B5EF4-FFF2-40B4-BE49-F238E27FC236}">
                      <a16:creationId xmlns:a16="http://schemas.microsoft.com/office/drawing/2014/main" id="{B3712E33-637E-640D-4867-E2CE8C6465DE}"/>
                    </a:ext>
                  </a:extLst>
                </p:cNvPr>
                <p:cNvSpPr/>
                <p:nvPr/>
              </p:nvSpPr>
              <p:spPr>
                <a:xfrm>
                  <a:off x="5221552" y="1704819"/>
                  <a:ext cx="72000" cy="72000"/>
                </a:xfrm>
                <a:prstGeom prst="ellips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scene3d>
                  <a:camera prst="isometricOffAxis1Left"/>
                  <a:lightRig rig="threePt" dir="t"/>
                </a:scene3d>
                <a:sp3d extrusionH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05D57335-314A-D6E6-B9DF-7C621A644633}"/>
                  </a:ext>
                </a:extLst>
              </p:cNvPr>
              <p:cNvGrpSpPr/>
              <p:nvPr/>
            </p:nvGrpSpPr>
            <p:grpSpPr>
              <a:xfrm>
                <a:off x="5256031" y="239790"/>
                <a:ext cx="6964113" cy="1537409"/>
                <a:chOff x="5252865" y="418910"/>
                <a:chExt cx="6964113" cy="1537409"/>
              </a:xfrm>
            </p:grpSpPr>
            <p:sp>
              <p:nvSpPr>
                <p:cNvPr id="148" name="正方形/長方形 147">
                  <a:extLst>
                    <a:ext uri="{FF2B5EF4-FFF2-40B4-BE49-F238E27FC236}">
                      <a16:creationId xmlns:a16="http://schemas.microsoft.com/office/drawing/2014/main" id="{D5A4EEFB-9293-2424-67C4-25F56197DC6F}"/>
                    </a:ext>
                  </a:extLst>
                </p:cNvPr>
                <p:cNvSpPr/>
                <p:nvPr/>
              </p:nvSpPr>
              <p:spPr>
                <a:xfrm>
                  <a:off x="11752861" y="418910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" name="正方形/長方形 148">
                  <a:extLst>
                    <a:ext uri="{FF2B5EF4-FFF2-40B4-BE49-F238E27FC236}">
                      <a16:creationId xmlns:a16="http://schemas.microsoft.com/office/drawing/2014/main" id="{8F414D90-F2B4-3E3A-7BF5-B447CEA1D6A8}"/>
                    </a:ext>
                  </a:extLst>
                </p:cNvPr>
                <p:cNvSpPr/>
                <p:nvPr/>
              </p:nvSpPr>
              <p:spPr>
                <a:xfrm>
                  <a:off x="11326718" y="483333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" name="正方形/長方形 149">
                  <a:extLst>
                    <a:ext uri="{FF2B5EF4-FFF2-40B4-BE49-F238E27FC236}">
                      <a16:creationId xmlns:a16="http://schemas.microsoft.com/office/drawing/2014/main" id="{E6CE9D1D-14F7-B15F-A877-F3CED455A670}"/>
                    </a:ext>
                  </a:extLst>
                </p:cNvPr>
                <p:cNvSpPr/>
                <p:nvPr/>
              </p:nvSpPr>
              <p:spPr>
                <a:xfrm>
                  <a:off x="10894047" y="548448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" name="正方形/長方形 150">
                  <a:extLst>
                    <a:ext uri="{FF2B5EF4-FFF2-40B4-BE49-F238E27FC236}">
                      <a16:creationId xmlns:a16="http://schemas.microsoft.com/office/drawing/2014/main" id="{0B5867A0-4D53-63D7-ECA5-A85EC769D70D}"/>
                    </a:ext>
                  </a:extLst>
                </p:cNvPr>
                <p:cNvSpPr/>
                <p:nvPr/>
              </p:nvSpPr>
              <p:spPr>
                <a:xfrm>
                  <a:off x="10459666" y="612871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" name="正方形/長方形 151">
                  <a:extLst>
                    <a:ext uri="{FF2B5EF4-FFF2-40B4-BE49-F238E27FC236}">
                      <a16:creationId xmlns:a16="http://schemas.microsoft.com/office/drawing/2014/main" id="{0F3F0975-5CE4-1B3E-B61E-AE23A1C9700C}"/>
                    </a:ext>
                  </a:extLst>
                </p:cNvPr>
                <p:cNvSpPr/>
                <p:nvPr/>
              </p:nvSpPr>
              <p:spPr>
                <a:xfrm>
                  <a:off x="10024124" y="678829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" name="正方形/長方形 152">
                  <a:extLst>
                    <a:ext uri="{FF2B5EF4-FFF2-40B4-BE49-F238E27FC236}">
                      <a16:creationId xmlns:a16="http://schemas.microsoft.com/office/drawing/2014/main" id="{1E7AE754-7803-3934-588B-EECD38296B45}"/>
                    </a:ext>
                  </a:extLst>
                </p:cNvPr>
                <p:cNvSpPr/>
                <p:nvPr/>
              </p:nvSpPr>
              <p:spPr>
                <a:xfrm>
                  <a:off x="9589743" y="743252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正方形/長方形 153">
                  <a:extLst>
                    <a:ext uri="{FF2B5EF4-FFF2-40B4-BE49-F238E27FC236}">
                      <a16:creationId xmlns:a16="http://schemas.microsoft.com/office/drawing/2014/main" id="{D36CB8CE-E9B4-982C-3B72-FAAD6F7FAC2A}"/>
                    </a:ext>
                  </a:extLst>
                </p:cNvPr>
                <p:cNvSpPr/>
                <p:nvPr/>
              </p:nvSpPr>
              <p:spPr>
                <a:xfrm>
                  <a:off x="9157072" y="808367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" name="正方形/長方形 154">
                  <a:extLst>
                    <a:ext uri="{FF2B5EF4-FFF2-40B4-BE49-F238E27FC236}">
                      <a16:creationId xmlns:a16="http://schemas.microsoft.com/office/drawing/2014/main" id="{5219A0AA-6C5D-7C9B-69FD-CA18384A1A66}"/>
                    </a:ext>
                  </a:extLst>
                </p:cNvPr>
                <p:cNvSpPr/>
                <p:nvPr/>
              </p:nvSpPr>
              <p:spPr>
                <a:xfrm>
                  <a:off x="8722691" y="872790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正方形/長方形 155">
                  <a:extLst>
                    <a:ext uri="{FF2B5EF4-FFF2-40B4-BE49-F238E27FC236}">
                      <a16:creationId xmlns:a16="http://schemas.microsoft.com/office/drawing/2014/main" id="{A3331113-8A2A-2594-C1E5-208772CBD555}"/>
                    </a:ext>
                  </a:extLst>
                </p:cNvPr>
                <p:cNvSpPr/>
                <p:nvPr/>
              </p:nvSpPr>
              <p:spPr>
                <a:xfrm>
                  <a:off x="8290991" y="936938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正方形/長方形 156">
                  <a:extLst>
                    <a:ext uri="{FF2B5EF4-FFF2-40B4-BE49-F238E27FC236}">
                      <a16:creationId xmlns:a16="http://schemas.microsoft.com/office/drawing/2014/main" id="{B0ABE177-CEA0-0A30-D9AF-AFF150326EAA}"/>
                    </a:ext>
                  </a:extLst>
                </p:cNvPr>
                <p:cNvSpPr/>
                <p:nvPr/>
              </p:nvSpPr>
              <p:spPr>
                <a:xfrm>
                  <a:off x="7856610" y="1001361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正方形/長方形 157">
                  <a:extLst>
                    <a:ext uri="{FF2B5EF4-FFF2-40B4-BE49-F238E27FC236}">
                      <a16:creationId xmlns:a16="http://schemas.microsoft.com/office/drawing/2014/main" id="{08B16A99-0F24-AD83-988F-9C0F9105CDA2}"/>
                    </a:ext>
                  </a:extLst>
                </p:cNvPr>
                <p:cNvSpPr/>
                <p:nvPr/>
              </p:nvSpPr>
              <p:spPr>
                <a:xfrm>
                  <a:off x="7423939" y="1066476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" name="正方形/長方形 158">
                  <a:extLst>
                    <a:ext uri="{FF2B5EF4-FFF2-40B4-BE49-F238E27FC236}">
                      <a16:creationId xmlns:a16="http://schemas.microsoft.com/office/drawing/2014/main" id="{DF1A39ED-83F2-A3ED-CB9D-6B29465B9B27}"/>
                    </a:ext>
                  </a:extLst>
                </p:cNvPr>
                <p:cNvSpPr/>
                <p:nvPr/>
              </p:nvSpPr>
              <p:spPr>
                <a:xfrm>
                  <a:off x="6989558" y="1130899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" name="正方形/長方形 159">
                  <a:extLst>
                    <a:ext uri="{FF2B5EF4-FFF2-40B4-BE49-F238E27FC236}">
                      <a16:creationId xmlns:a16="http://schemas.microsoft.com/office/drawing/2014/main" id="{1E40E380-DBF0-C06B-AAD2-825027191A3F}"/>
                    </a:ext>
                  </a:extLst>
                </p:cNvPr>
                <p:cNvSpPr/>
                <p:nvPr/>
              </p:nvSpPr>
              <p:spPr>
                <a:xfrm>
                  <a:off x="6554298" y="1197798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" name="正方形/長方形 160">
                  <a:extLst>
                    <a:ext uri="{FF2B5EF4-FFF2-40B4-BE49-F238E27FC236}">
                      <a16:creationId xmlns:a16="http://schemas.microsoft.com/office/drawing/2014/main" id="{C3BBA21C-34E8-88D1-94F8-D767066D1418}"/>
                    </a:ext>
                  </a:extLst>
                </p:cNvPr>
                <p:cNvSpPr/>
                <p:nvPr/>
              </p:nvSpPr>
              <p:spPr>
                <a:xfrm>
                  <a:off x="6119917" y="1262221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" name="正方形/長方形 161">
                  <a:extLst>
                    <a:ext uri="{FF2B5EF4-FFF2-40B4-BE49-F238E27FC236}">
                      <a16:creationId xmlns:a16="http://schemas.microsoft.com/office/drawing/2014/main" id="{5930286D-5F3D-F39D-7177-B4935B78DA5B}"/>
                    </a:ext>
                  </a:extLst>
                </p:cNvPr>
                <p:cNvSpPr/>
                <p:nvPr/>
              </p:nvSpPr>
              <p:spPr>
                <a:xfrm>
                  <a:off x="5687246" y="1327336"/>
                  <a:ext cx="464117" cy="56456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" name="正方形/長方形 162">
                  <a:extLst>
                    <a:ext uri="{FF2B5EF4-FFF2-40B4-BE49-F238E27FC236}">
                      <a16:creationId xmlns:a16="http://schemas.microsoft.com/office/drawing/2014/main" id="{552CEFE6-8A6F-086F-164E-5FEDF9681E4F}"/>
                    </a:ext>
                  </a:extLst>
                </p:cNvPr>
                <p:cNvSpPr/>
                <p:nvPr/>
              </p:nvSpPr>
              <p:spPr>
                <a:xfrm>
                  <a:off x="5252865" y="1391759"/>
                  <a:ext cx="464117" cy="56456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scene3d>
                  <a:camera prst="isometricOffAxis1Top"/>
                  <a:lightRig rig="threePt" dir="t"/>
                </a:scene3d>
                <a:sp3d extrusionH="3175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64" name="グループ化 163">
                  <a:extLst>
                    <a:ext uri="{FF2B5EF4-FFF2-40B4-BE49-F238E27FC236}">
                      <a16:creationId xmlns:a16="http://schemas.microsoft.com/office/drawing/2014/main" id="{60210685-293D-69B7-54A9-44D791BC3A44}"/>
                    </a:ext>
                  </a:extLst>
                </p:cNvPr>
                <p:cNvGrpSpPr/>
                <p:nvPr/>
              </p:nvGrpSpPr>
              <p:grpSpPr>
                <a:xfrm>
                  <a:off x="5429557" y="1021795"/>
                  <a:ext cx="2710842" cy="850123"/>
                  <a:chOff x="5527862" y="3255339"/>
                  <a:chExt cx="2710842" cy="850123"/>
                </a:xfrm>
              </p:grpSpPr>
              <p:sp>
                <p:nvSpPr>
                  <p:cNvPr id="170" name="正方形/長方形 169">
                    <a:extLst>
                      <a:ext uri="{FF2B5EF4-FFF2-40B4-BE49-F238E27FC236}">
                        <a16:creationId xmlns:a16="http://schemas.microsoft.com/office/drawing/2014/main" id="{CC3FC0F4-E58E-A998-E946-3CD6F0A1A24B}"/>
                      </a:ext>
                    </a:extLst>
                  </p:cNvPr>
                  <p:cNvSpPr/>
                  <p:nvPr/>
                </p:nvSpPr>
                <p:spPr>
                  <a:xfrm>
                    <a:off x="5527862" y="3648133"/>
                    <a:ext cx="107039" cy="457329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71" name="正方形/長方形 170">
                    <a:extLst>
                      <a:ext uri="{FF2B5EF4-FFF2-40B4-BE49-F238E27FC236}">
                        <a16:creationId xmlns:a16="http://schemas.microsoft.com/office/drawing/2014/main" id="{3755713D-3896-7664-7871-38A9E7F13D51}"/>
                      </a:ext>
                    </a:extLst>
                  </p:cNvPr>
                  <p:cNvSpPr/>
                  <p:nvPr/>
                </p:nvSpPr>
                <p:spPr>
                  <a:xfrm>
                    <a:off x="6395522" y="3517185"/>
                    <a:ext cx="107039" cy="457329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72" name="正方形/長方形 171">
                    <a:extLst>
                      <a:ext uri="{FF2B5EF4-FFF2-40B4-BE49-F238E27FC236}">
                        <a16:creationId xmlns:a16="http://schemas.microsoft.com/office/drawing/2014/main" id="{9D16B6F2-23A7-2271-CDFF-83D8D95E8145}"/>
                      </a:ext>
                    </a:extLst>
                  </p:cNvPr>
                  <p:cNvSpPr/>
                  <p:nvPr/>
                </p:nvSpPr>
                <p:spPr>
                  <a:xfrm>
                    <a:off x="7272243" y="3386287"/>
                    <a:ext cx="107039" cy="457329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73" name="正方形/長方形 172">
                    <a:extLst>
                      <a:ext uri="{FF2B5EF4-FFF2-40B4-BE49-F238E27FC236}">
                        <a16:creationId xmlns:a16="http://schemas.microsoft.com/office/drawing/2014/main" id="{F27D0005-25B2-3416-7F30-DA26060FA43E}"/>
                      </a:ext>
                    </a:extLst>
                  </p:cNvPr>
                  <p:cNvSpPr/>
                  <p:nvPr/>
                </p:nvSpPr>
                <p:spPr>
                  <a:xfrm>
                    <a:off x="8131665" y="3255339"/>
                    <a:ext cx="107039" cy="457329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165" name="グループ化 164">
                  <a:extLst>
                    <a:ext uri="{FF2B5EF4-FFF2-40B4-BE49-F238E27FC236}">
                      <a16:creationId xmlns:a16="http://schemas.microsoft.com/office/drawing/2014/main" id="{609C365B-9E97-A52E-B208-BBCC30E3B497}"/>
                    </a:ext>
                  </a:extLst>
                </p:cNvPr>
                <p:cNvGrpSpPr/>
                <p:nvPr/>
              </p:nvGrpSpPr>
              <p:grpSpPr>
                <a:xfrm>
                  <a:off x="8904659" y="506808"/>
                  <a:ext cx="2710842" cy="850123"/>
                  <a:chOff x="5527862" y="3255339"/>
                  <a:chExt cx="2710842" cy="850123"/>
                </a:xfrm>
              </p:grpSpPr>
              <p:sp>
                <p:nvSpPr>
                  <p:cNvPr id="166" name="正方形/長方形 165">
                    <a:extLst>
                      <a:ext uri="{FF2B5EF4-FFF2-40B4-BE49-F238E27FC236}">
                        <a16:creationId xmlns:a16="http://schemas.microsoft.com/office/drawing/2014/main" id="{84EE4E9A-2D65-9ADB-39CA-6C25D3E8BAD2}"/>
                      </a:ext>
                    </a:extLst>
                  </p:cNvPr>
                  <p:cNvSpPr/>
                  <p:nvPr/>
                </p:nvSpPr>
                <p:spPr>
                  <a:xfrm>
                    <a:off x="5527862" y="3648133"/>
                    <a:ext cx="107039" cy="457329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67" name="正方形/長方形 166">
                    <a:extLst>
                      <a:ext uri="{FF2B5EF4-FFF2-40B4-BE49-F238E27FC236}">
                        <a16:creationId xmlns:a16="http://schemas.microsoft.com/office/drawing/2014/main" id="{AFD9B0CB-0568-FCF8-571B-25D25EBB2F7B}"/>
                      </a:ext>
                    </a:extLst>
                  </p:cNvPr>
                  <p:cNvSpPr/>
                  <p:nvPr/>
                </p:nvSpPr>
                <p:spPr>
                  <a:xfrm>
                    <a:off x="6395522" y="3517185"/>
                    <a:ext cx="107039" cy="457329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68" name="正方形/長方形 167">
                    <a:extLst>
                      <a:ext uri="{FF2B5EF4-FFF2-40B4-BE49-F238E27FC236}">
                        <a16:creationId xmlns:a16="http://schemas.microsoft.com/office/drawing/2014/main" id="{7C6BE757-F169-089A-D12F-BBF733D9BAD8}"/>
                      </a:ext>
                    </a:extLst>
                  </p:cNvPr>
                  <p:cNvSpPr/>
                  <p:nvPr/>
                </p:nvSpPr>
                <p:spPr>
                  <a:xfrm>
                    <a:off x="7272243" y="3386287"/>
                    <a:ext cx="107039" cy="457329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69" name="正方形/長方形 168">
                    <a:extLst>
                      <a:ext uri="{FF2B5EF4-FFF2-40B4-BE49-F238E27FC236}">
                        <a16:creationId xmlns:a16="http://schemas.microsoft.com/office/drawing/2014/main" id="{2B93E3CB-5EC8-CDD2-B622-F0DFC839C051}"/>
                      </a:ext>
                    </a:extLst>
                  </p:cNvPr>
                  <p:cNvSpPr/>
                  <p:nvPr/>
                </p:nvSpPr>
                <p:spPr>
                  <a:xfrm>
                    <a:off x="8131665" y="3255339"/>
                    <a:ext cx="107039" cy="457329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317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212" name="グループ化 211">
            <a:extLst>
              <a:ext uri="{FF2B5EF4-FFF2-40B4-BE49-F238E27FC236}">
                <a16:creationId xmlns:a16="http://schemas.microsoft.com/office/drawing/2014/main" id="{CF042F09-A73D-801A-859D-297FACABE68B}"/>
              </a:ext>
            </a:extLst>
          </p:cNvPr>
          <p:cNvGrpSpPr>
            <a:grpSpLocks noChangeAspect="1"/>
          </p:cNvGrpSpPr>
          <p:nvPr/>
        </p:nvGrpSpPr>
        <p:grpSpPr>
          <a:xfrm>
            <a:off x="1269362" y="2752253"/>
            <a:ext cx="3255089" cy="5021668"/>
            <a:chOff x="1787400" y="1735709"/>
            <a:chExt cx="2723862" cy="4202137"/>
          </a:xfrm>
        </p:grpSpPr>
        <p:sp>
          <p:nvSpPr>
            <p:cNvPr id="213" name="正方形/長方形 212">
              <a:extLst>
                <a:ext uri="{FF2B5EF4-FFF2-40B4-BE49-F238E27FC236}">
                  <a16:creationId xmlns:a16="http://schemas.microsoft.com/office/drawing/2014/main" id="{FD0CFF75-173B-9D1D-F882-6D4F01A03DBD}"/>
                </a:ext>
              </a:extLst>
            </p:cNvPr>
            <p:cNvSpPr/>
            <p:nvPr/>
          </p:nvSpPr>
          <p:spPr>
            <a:xfrm>
              <a:off x="3359484" y="2477656"/>
              <a:ext cx="1151778" cy="34601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  <a:scene3d>
              <a:camera prst="isometricOffAxis1Top"/>
              <a:lightRig rig="threePt" dir="t"/>
            </a:scene3d>
            <a:sp3d extrusionH="10795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正方形/長方形 213">
              <a:extLst>
                <a:ext uri="{FF2B5EF4-FFF2-40B4-BE49-F238E27FC236}">
                  <a16:creationId xmlns:a16="http://schemas.microsoft.com/office/drawing/2014/main" id="{04D5564D-ACB3-E3BD-9EAF-B2BEA2A74D13}"/>
                </a:ext>
              </a:extLst>
            </p:cNvPr>
            <p:cNvSpPr/>
            <p:nvPr/>
          </p:nvSpPr>
          <p:spPr>
            <a:xfrm>
              <a:off x="4135514" y="3487354"/>
              <a:ext cx="150952" cy="1670503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isometricOffAxis1Top"/>
              <a:lightRig rig="threePt" dir="t"/>
            </a:scene3d>
            <a:sp3d extrusionH="6985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15" name="グループ化 214">
              <a:extLst>
                <a:ext uri="{FF2B5EF4-FFF2-40B4-BE49-F238E27FC236}">
                  <a16:creationId xmlns:a16="http://schemas.microsoft.com/office/drawing/2014/main" id="{AAC94DB2-434E-9886-402E-9B5F5B084F15}"/>
                </a:ext>
              </a:extLst>
            </p:cNvPr>
            <p:cNvGrpSpPr/>
            <p:nvPr/>
          </p:nvGrpSpPr>
          <p:grpSpPr>
            <a:xfrm>
              <a:off x="1787400" y="3518799"/>
              <a:ext cx="1154028" cy="1182638"/>
              <a:chOff x="1787400" y="3518799"/>
              <a:chExt cx="1154028" cy="1182638"/>
            </a:xfrm>
          </p:grpSpPr>
          <p:sp>
            <p:nvSpPr>
              <p:cNvPr id="243" name="正方形/長方形 242">
                <a:extLst>
                  <a:ext uri="{FF2B5EF4-FFF2-40B4-BE49-F238E27FC236}">
                    <a16:creationId xmlns:a16="http://schemas.microsoft.com/office/drawing/2014/main" id="{6D03002C-2AE3-2F20-69A0-A2EA0F1310D7}"/>
                  </a:ext>
                </a:extLst>
              </p:cNvPr>
              <p:cNvSpPr/>
              <p:nvPr/>
            </p:nvSpPr>
            <p:spPr>
              <a:xfrm>
                <a:off x="1787400" y="3549659"/>
                <a:ext cx="1151778" cy="1151778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190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44" name="グループ化 243">
                <a:extLst>
                  <a:ext uri="{FF2B5EF4-FFF2-40B4-BE49-F238E27FC236}">
                    <a16:creationId xmlns:a16="http://schemas.microsoft.com/office/drawing/2014/main" id="{6EC174E0-295D-5955-AE63-C81F2C610344}"/>
                  </a:ext>
                </a:extLst>
              </p:cNvPr>
              <p:cNvGrpSpPr/>
              <p:nvPr/>
            </p:nvGrpSpPr>
            <p:grpSpPr>
              <a:xfrm>
                <a:off x="1789650" y="3518799"/>
                <a:ext cx="1151778" cy="1151778"/>
                <a:chOff x="1789650" y="3518799"/>
                <a:chExt cx="1151778" cy="1151778"/>
              </a:xfrm>
            </p:grpSpPr>
            <p:grpSp>
              <p:nvGrpSpPr>
                <p:cNvPr id="245" name="グループ化 244">
                  <a:extLst>
                    <a:ext uri="{FF2B5EF4-FFF2-40B4-BE49-F238E27FC236}">
                      <a16:creationId xmlns:a16="http://schemas.microsoft.com/office/drawing/2014/main" id="{6E4DC497-157E-316E-8CC5-7053CD414137}"/>
                    </a:ext>
                  </a:extLst>
                </p:cNvPr>
                <p:cNvGrpSpPr/>
                <p:nvPr/>
              </p:nvGrpSpPr>
              <p:grpSpPr>
                <a:xfrm>
                  <a:off x="1823008" y="3771450"/>
                  <a:ext cx="1085063" cy="654603"/>
                  <a:chOff x="7851931" y="462078"/>
                  <a:chExt cx="3391474" cy="2046029"/>
                </a:xfrm>
              </p:grpSpPr>
              <p:sp>
                <p:nvSpPr>
                  <p:cNvPr id="251" name="正方形/長方形 250">
                    <a:extLst>
                      <a:ext uri="{FF2B5EF4-FFF2-40B4-BE49-F238E27FC236}">
                        <a16:creationId xmlns:a16="http://schemas.microsoft.com/office/drawing/2014/main" id="{3B4E0565-EEE2-3644-AED1-D3CE9CCCFDF1}"/>
                      </a:ext>
                    </a:extLst>
                  </p:cNvPr>
                  <p:cNvSpPr/>
                  <p:nvPr/>
                </p:nvSpPr>
                <p:spPr>
                  <a:xfrm>
                    <a:off x="9162978" y="462078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2" name="正方形/長方形 251">
                    <a:extLst>
                      <a:ext uri="{FF2B5EF4-FFF2-40B4-BE49-F238E27FC236}">
                        <a16:creationId xmlns:a16="http://schemas.microsoft.com/office/drawing/2014/main" id="{E8528E48-74ED-2937-B9C9-95FC165D6334}"/>
                      </a:ext>
                    </a:extLst>
                  </p:cNvPr>
                  <p:cNvSpPr/>
                  <p:nvPr/>
                </p:nvSpPr>
                <p:spPr>
                  <a:xfrm>
                    <a:off x="7851931" y="659451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3" name="正方形/長方形 252">
                    <a:extLst>
                      <a:ext uri="{FF2B5EF4-FFF2-40B4-BE49-F238E27FC236}">
                        <a16:creationId xmlns:a16="http://schemas.microsoft.com/office/drawing/2014/main" id="{162DB4C2-144C-DF84-9DB2-13774F484427}"/>
                      </a:ext>
                    </a:extLst>
                  </p:cNvPr>
                  <p:cNvSpPr/>
                  <p:nvPr/>
                </p:nvSpPr>
                <p:spPr>
                  <a:xfrm>
                    <a:off x="9803405" y="870935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4" name="正方形/長方形 253">
                    <a:extLst>
                      <a:ext uri="{FF2B5EF4-FFF2-40B4-BE49-F238E27FC236}">
                        <a16:creationId xmlns:a16="http://schemas.microsoft.com/office/drawing/2014/main" id="{9D115169-66D8-99B8-DDB2-0CBE6DB91D12}"/>
                      </a:ext>
                    </a:extLst>
                  </p:cNvPr>
                  <p:cNvSpPr/>
                  <p:nvPr/>
                </p:nvSpPr>
                <p:spPr>
                  <a:xfrm>
                    <a:off x="8492855" y="1068107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46" name="正方形/長方形 245">
                  <a:extLst>
                    <a:ext uri="{FF2B5EF4-FFF2-40B4-BE49-F238E27FC236}">
                      <a16:creationId xmlns:a16="http://schemas.microsoft.com/office/drawing/2014/main" id="{C5E17C50-DA23-4D73-59E5-D0653AABE3C3}"/>
                    </a:ext>
                  </a:extLst>
                </p:cNvPr>
                <p:cNvSpPr/>
                <p:nvPr/>
              </p:nvSpPr>
              <p:spPr>
                <a:xfrm>
                  <a:off x="1904828" y="3636019"/>
                  <a:ext cx="921423" cy="921422"/>
                </a:xfrm>
                <a:prstGeom prst="rect">
                  <a:avLst/>
                </a:prstGeom>
                <a:solidFill>
                  <a:srgbClr val="7030A0"/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contourW="6350" prstMaterial="clear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47" name="グループ化 246">
                  <a:extLst>
                    <a:ext uri="{FF2B5EF4-FFF2-40B4-BE49-F238E27FC236}">
                      <a16:creationId xmlns:a16="http://schemas.microsoft.com/office/drawing/2014/main" id="{2E9460B2-8041-173C-9F98-2C64B2CDE853}"/>
                    </a:ext>
                  </a:extLst>
                </p:cNvPr>
                <p:cNvGrpSpPr/>
                <p:nvPr/>
              </p:nvGrpSpPr>
              <p:grpSpPr>
                <a:xfrm>
                  <a:off x="1789650" y="3518799"/>
                  <a:ext cx="1151778" cy="1151778"/>
                  <a:chOff x="6972841" y="-661261"/>
                  <a:chExt cx="3600000" cy="3600000"/>
                </a:xfrm>
              </p:grpSpPr>
              <p:sp>
                <p:nvSpPr>
                  <p:cNvPr id="249" name="正方形/長方形 248">
                    <a:extLst>
                      <a:ext uri="{FF2B5EF4-FFF2-40B4-BE49-F238E27FC236}">
                        <a16:creationId xmlns:a16="http://schemas.microsoft.com/office/drawing/2014/main" id="{CFDDA159-76B1-F248-8100-03BC641827C2}"/>
                      </a:ext>
                    </a:extLst>
                  </p:cNvPr>
                  <p:cNvSpPr/>
                  <p:nvPr/>
                </p:nvSpPr>
                <p:spPr>
                  <a:xfrm>
                    <a:off x="6972841" y="-661261"/>
                    <a:ext cx="3600000" cy="3600000"/>
                  </a:xfrm>
                  <a:prstGeom prst="rect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190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0" name="正方形/長方形 249">
                    <a:extLst>
                      <a:ext uri="{FF2B5EF4-FFF2-40B4-BE49-F238E27FC236}">
                        <a16:creationId xmlns:a16="http://schemas.microsoft.com/office/drawing/2014/main" id="{9165F77A-0983-20DE-798C-E26BC2E53030}"/>
                      </a:ext>
                    </a:extLst>
                  </p:cNvPr>
                  <p:cNvSpPr/>
                  <p:nvPr/>
                </p:nvSpPr>
                <p:spPr>
                  <a:xfrm>
                    <a:off x="7605141" y="784958"/>
                    <a:ext cx="1498526" cy="387375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508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48" name="正方形/長方形 247">
                  <a:extLst>
                    <a:ext uri="{FF2B5EF4-FFF2-40B4-BE49-F238E27FC236}">
                      <a16:creationId xmlns:a16="http://schemas.microsoft.com/office/drawing/2014/main" id="{F72415AA-AB11-13AA-4F90-52A00E56276E}"/>
                    </a:ext>
                  </a:extLst>
                </p:cNvPr>
                <p:cNvSpPr/>
                <p:nvPr/>
              </p:nvSpPr>
              <p:spPr>
                <a:xfrm>
                  <a:off x="2545997" y="3936841"/>
                  <a:ext cx="172730" cy="8931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508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16" name="グループ化 215">
              <a:extLst>
                <a:ext uri="{FF2B5EF4-FFF2-40B4-BE49-F238E27FC236}">
                  <a16:creationId xmlns:a16="http://schemas.microsoft.com/office/drawing/2014/main" id="{5D62A2E7-8FAC-F08B-E974-1D29B3563A22}"/>
                </a:ext>
              </a:extLst>
            </p:cNvPr>
            <p:cNvGrpSpPr/>
            <p:nvPr/>
          </p:nvGrpSpPr>
          <p:grpSpPr>
            <a:xfrm>
              <a:off x="2296371" y="3841875"/>
              <a:ext cx="1154028" cy="1182638"/>
              <a:chOff x="1787400" y="3518799"/>
              <a:chExt cx="1154028" cy="1182638"/>
            </a:xfrm>
          </p:grpSpPr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54F2D761-1FC7-4C46-187F-D01C539592AD}"/>
                  </a:ext>
                </a:extLst>
              </p:cNvPr>
              <p:cNvSpPr/>
              <p:nvPr/>
            </p:nvSpPr>
            <p:spPr>
              <a:xfrm>
                <a:off x="1787400" y="3549659"/>
                <a:ext cx="1151778" cy="1151778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190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32" name="グループ化 231">
                <a:extLst>
                  <a:ext uri="{FF2B5EF4-FFF2-40B4-BE49-F238E27FC236}">
                    <a16:creationId xmlns:a16="http://schemas.microsoft.com/office/drawing/2014/main" id="{E1E7C0A9-08F2-369D-B3C5-34566B7FDECA}"/>
                  </a:ext>
                </a:extLst>
              </p:cNvPr>
              <p:cNvGrpSpPr/>
              <p:nvPr/>
            </p:nvGrpSpPr>
            <p:grpSpPr>
              <a:xfrm>
                <a:off x="1789650" y="3518799"/>
                <a:ext cx="1151778" cy="1151778"/>
                <a:chOff x="1789650" y="3518799"/>
                <a:chExt cx="1151778" cy="1151778"/>
              </a:xfrm>
            </p:grpSpPr>
            <p:grpSp>
              <p:nvGrpSpPr>
                <p:cNvPr id="233" name="グループ化 232">
                  <a:extLst>
                    <a:ext uri="{FF2B5EF4-FFF2-40B4-BE49-F238E27FC236}">
                      <a16:creationId xmlns:a16="http://schemas.microsoft.com/office/drawing/2014/main" id="{DE5674AE-A2B6-4A6F-AED4-4D92DBB9D6A5}"/>
                    </a:ext>
                  </a:extLst>
                </p:cNvPr>
                <p:cNvGrpSpPr/>
                <p:nvPr/>
              </p:nvGrpSpPr>
              <p:grpSpPr>
                <a:xfrm>
                  <a:off x="1823008" y="3771450"/>
                  <a:ext cx="1085063" cy="654603"/>
                  <a:chOff x="7851931" y="462078"/>
                  <a:chExt cx="3391474" cy="2046029"/>
                </a:xfrm>
              </p:grpSpPr>
              <p:sp>
                <p:nvSpPr>
                  <p:cNvPr id="239" name="正方形/長方形 238">
                    <a:extLst>
                      <a:ext uri="{FF2B5EF4-FFF2-40B4-BE49-F238E27FC236}">
                        <a16:creationId xmlns:a16="http://schemas.microsoft.com/office/drawing/2014/main" id="{8CF68AEF-8A4D-ABB3-2972-BD0015C4E928}"/>
                      </a:ext>
                    </a:extLst>
                  </p:cNvPr>
                  <p:cNvSpPr/>
                  <p:nvPr/>
                </p:nvSpPr>
                <p:spPr>
                  <a:xfrm>
                    <a:off x="9162978" y="462078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0" name="正方形/長方形 239">
                    <a:extLst>
                      <a:ext uri="{FF2B5EF4-FFF2-40B4-BE49-F238E27FC236}">
                        <a16:creationId xmlns:a16="http://schemas.microsoft.com/office/drawing/2014/main" id="{415C3738-82F4-CB35-3F53-89B8B20B7806}"/>
                      </a:ext>
                    </a:extLst>
                  </p:cNvPr>
                  <p:cNvSpPr/>
                  <p:nvPr/>
                </p:nvSpPr>
                <p:spPr>
                  <a:xfrm>
                    <a:off x="7851931" y="659451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1" name="正方形/長方形 240">
                    <a:extLst>
                      <a:ext uri="{FF2B5EF4-FFF2-40B4-BE49-F238E27FC236}">
                        <a16:creationId xmlns:a16="http://schemas.microsoft.com/office/drawing/2014/main" id="{17ADA4D4-96ED-4883-1463-052987F86B1E}"/>
                      </a:ext>
                    </a:extLst>
                  </p:cNvPr>
                  <p:cNvSpPr/>
                  <p:nvPr/>
                </p:nvSpPr>
                <p:spPr>
                  <a:xfrm>
                    <a:off x="9803405" y="870935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2" name="正方形/長方形 241">
                    <a:extLst>
                      <a:ext uri="{FF2B5EF4-FFF2-40B4-BE49-F238E27FC236}">
                        <a16:creationId xmlns:a16="http://schemas.microsoft.com/office/drawing/2014/main" id="{30B5AF91-4D80-B93E-4D89-2EDB96DBBACC}"/>
                      </a:ext>
                    </a:extLst>
                  </p:cNvPr>
                  <p:cNvSpPr/>
                  <p:nvPr/>
                </p:nvSpPr>
                <p:spPr>
                  <a:xfrm>
                    <a:off x="8492855" y="1068107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34" name="正方形/長方形 233">
                  <a:extLst>
                    <a:ext uri="{FF2B5EF4-FFF2-40B4-BE49-F238E27FC236}">
                      <a16:creationId xmlns:a16="http://schemas.microsoft.com/office/drawing/2014/main" id="{41BA10A5-68E3-49F4-78B5-8A2300774CDD}"/>
                    </a:ext>
                  </a:extLst>
                </p:cNvPr>
                <p:cNvSpPr/>
                <p:nvPr/>
              </p:nvSpPr>
              <p:spPr>
                <a:xfrm>
                  <a:off x="1904828" y="3636019"/>
                  <a:ext cx="921423" cy="921422"/>
                </a:xfrm>
                <a:prstGeom prst="rect">
                  <a:avLst/>
                </a:prstGeom>
                <a:solidFill>
                  <a:srgbClr val="7030A0"/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contourW="6350" prstMaterial="clear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35" name="グループ化 234">
                  <a:extLst>
                    <a:ext uri="{FF2B5EF4-FFF2-40B4-BE49-F238E27FC236}">
                      <a16:creationId xmlns:a16="http://schemas.microsoft.com/office/drawing/2014/main" id="{341FBF46-A10A-F0D3-045F-FF4DD22C4CDB}"/>
                    </a:ext>
                  </a:extLst>
                </p:cNvPr>
                <p:cNvGrpSpPr/>
                <p:nvPr/>
              </p:nvGrpSpPr>
              <p:grpSpPr>
                <a:xfrm>
                  <a:off x="1789650" y="3518799"/>
                  <a:ext cx="1151778" cy="1151778"/>
                  <a:chOff x="6972841" y="-661261"/>
                  <a:chExt cx="3600000" cy="3600000"/>
                </a:xfrm>
              </p:grpSpPr>
              <p:sp>
                <p:nvSpPr>
                  <p:cNvPr id="237" name="正方形/長方形 236">
                    <a:extLst>
                      <a:ext uri="{FF2B5EF4-FFF2-40B4-BE49-F238E27FC236}">
                        <a16:creationId xmlns:a16="http://schemas.microsoft.com/office/drawing/2014/main" id="{73C5277D-D59D-6AA6-7B22-7FB50D4FA0EC}"/>
                      </a:ext>
                    </a:extLst>
                  </p:cNvPr>
                  <p:cNvSpPr/>
                  <p:nvPr/>
                </p:nvSpPr>
                <p:spPr>
                  <a:xfrm>
                    <a:off x="6972841" y="-661261"/>
                    <a:ext cx="3600000" cy="3600000"/>
                  </a:xfrm>
                  <a:prstGeom prst="rect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190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8" name="正方形/長方形 237">
                    <a:extLst>
                      <a:ext uri="{FF2B5EF4-FFF2-40B4-BE49-F238E27FC236}">
                        <a16:creationId xmlns:a16="http://schemas.microsoft.com/office/drawing/2014/main" id="{BB0E5021-A57B-99A3-693D-35696C00DAE8}"/>
                      </a:ext>
                    </a:extLst>
                  </p:cNvPr>
                  <p:cNvSpPr/>
                  <p:nvPr/>
                </p:nvSpPr>
                <p:spPr>
                  <a:xfrm>
                    <a:off x="7605141" y="784958"/>
                    <a:ext cx="1498526" cy="387375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508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36" name="正方形/長方形 235">
                  <a:extLst>
                    <a:ext uri="{FF2B5EF4-FFF2-40B4-BE49-F238E27FC236}">
                      <a16:creationId xmlns:a16="http://schemas.microsoft.com/office/drawing/2014/main" id="{4A4E13C7-F035-D5FF-83A4-BAD95E2D2B4E}"/>
                    </a:ext>
                  </a:extLst>
                </p:cNvPr>
                <p:cNvSpPr/>
                <p:nvPr/>
              </p:nvSpPr>
              <p:spPr>
                <a:xfrm>
                  <a:off x="2545997" y="3936841"/>
                  <a:ext cx="172730" cy="8931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508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17" name="グループ化 216">
              <a:extLst>
                <a:ext uri="{FF2B5EF4-FFF2-40B4-BE49-F238E27FC236}">
                  <a16:creationId xmlns:a16="http://schemas.microsoft.com/office/drawing/2014/main" id="{E767EA9C-4F02-065E-5725-810440BA64E9}"/>
                </a:ext>
              </a:extLst>
            </p:cNvPr>
            <p:cNvGrpSpPr/>
            <p:nvPr/>
          </p:nvGrpSpPr>
          <p:grpSpPr>
            <a:xfrm>
              <a:off x="2810021" y="4166686"/>
              <a:ext cx="1154028" cy="1182638"/>
              <a:chOff x="1787400" y="3518799"/>
              <a:chExt cx="1154028" cy="1182638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C6EF3D4C-7EC8-4FAE-4029-684EF02332B4}"/>
                  </a:ext>
                </a:extLst>
              </p:cNvPr>
              <p:cNvSpPr/>
              <p:nvPr/>
            </p:nvSpPr>
            <p:spPr>
              <a:xfrm>
                <a:off x="1787400" y="3549659"/>
                <a:ext cx="1151778" cy="1151778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scene3d>
                <a:camera prst="isometricOffAxis1Top"/>
                <a:lightRig rig="threePt" dir="t"/>
              </a:scene3d>
              <a:sp3d extrusionH="19050" contourW="6350" prstMaterial="flat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20" name="グループ化 219">
                <a:extLst>
                  <a:ext uri="{FF2B5EF4-FFF2-40B4-BE49-F238E27FC236}">
                    <a16:creationId xmlns:a16="http://schemas.microsoft.com/office/drawing/2014/main" id="{A3DE5DC2-759C-F6B6-AAC4-D5D1ECD441BF}"/>
                  </a:ext>
                </a:extLst>
              </p:cNvPr>
              <p:cNvGrpSpPr/>
              <p:nvPr/>
            </p:nvGrpSpPr>
            <p:grpSpPr>
              <a:xfrm>
                <a:off x="1789650" y="3518799"/>
                <a:ext cx="1151778" cy="1151778"/>
                <a:chOff x="1789650" y="3518799"/>
                <a:chExt cx="1151778" cy="1151778"/>
              </a:xfrm>
            </p:grpSpPr>
            <p:grpSp>
              <p:nvGrpSpPr>
                <p:cNvPr id="221" name="グループ化 220">
                  <a:extLst>
                    <a:ext uri="{FF2B5EF4-FFF2-40B4-BE49-F238E27FC236}">
                      <a16:creationId xmlns:a16="http://schemas.microsoft.com/office/drawing/2014/main" id="{6040A7EE-326A-8DA7-7DFE-D3BEC3CA6673}"/>
                    </a:ext>
                  </a:extLst>
                </p:cNvPr>
                <p:cNvGrpSpPr/>
                <p:nvPr/>
              </p:nvGrpSpPr>
              <p:grpSpPr>
                <a:xfrm>
                  <a:off x="1823008" y="3771450"/>
                  <a:ext cx="1085063" cy="654603"/>
                  <a:chOff x="7851931" y="462078"/>
                  <a:chExt cx="3391474" cy="2046029"/>
                </a:xfrm>
              </p:grpSpPr>
              <p:sp>
                <p:nvSpPr>
                  <p:cNvPr id="227" name="正方形/長方形 226">
                    <a:extLst>
                      <a:ext uri="{FF2B5EF4-FFF2-40B4-BE49-F238E27FC236}">
                        <a16:creationId xmlns:a16="http://schemas.microsoft.com/office/drawing/2014/main" id="{70BFE05E-FD0F-2B4D-DF03-38E93AB1AF71}"/>
                      </a:ext>
                    </a:extLst>
                  </p:cNvPr>
                  <p:cNvSpPr/>
                  <p:nvPr/>
                </p:nvSpPr>
                <p:spPr>
                  <a:xfrm>
                    <a:off x="9162978" y="462078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8" name="正方形/長方形 227">
                    <a:extLst>
                      <a:ext uri="{FF2B5EF4-FFF2-40B4-BE49-F238E27FC236}">
                        <a16:creationId xmlns:a16="http://schemas.microsoft.com/office/drawing/2014/main" id="{15676435-A323-4655-EB6F-8E35FE1F9C6E}"/>
                      </a:ext>
                    </a:extLst>
                  </p:cNvPr>
                  <p:cNvSpPr/>
                  <p:nvPr/>
                </p:nvSpPr>
                <p:spPr>
                  <a:xfrm>
                    <a:off x="7851931" y="659451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9" name="正方形/長方形 228">
                    <a:extLst>
                      <a:ext uri="{FF2B5EF4-FFF2-40B4-BE49-F238E27FC236}">
                        <a16:creationId xmlns:a16="http://schemas.microsoft.com/office/drawing/2014/main" id="{3BA570B9-2DBC-0ABF-2D9C-23A465969649}"/>
                      </a:ext>
                    </a:extLst>
                  </p:cNvPr>
                  <p:cNvSpPr/>
                  <p:nvPr/>
                </p:nvSpPr>
                <p:spPr>
                  <a:xfrm>
                    <a:off x="9803405" y="870935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0" name="正方形/長方形 229">
                    <a:extLst>
                      <a:ext uri="{FF2B5EF4-FFF2-40B4-BE49-F238E27FC236}">
                        <a16:creationId xmlns:a16="http://schemas.microsoft.com/office/drawing/2014/main" id="{5FD04382-0EBE-097C-1729-5D1D899AAEF3}"/>
                      </a:ext>
                    </a:extLst>
                  </p:cNvPr>
                  <p:cNvSpPr/>
                  <p:nvPr/>
                </p:nvSpPr>
                <p:spPr>
                  <a:xfrm>
                    <a:off x="8492855" y="1068107"/>
                    <a:ext cx="1440000" cy="14400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  <a:scene3d>
                    <a:camera prst="isometricOffAxis1Top"/>
                    <a:lightRig rig="threePt" dir="t"/>
                  </a:scene3d>
                  <a:sp3d extrusionH="635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22" name="正方形/長方形 221">
                  <a:extLst>
                    <a:ext uri="{FF2B5EF4-FFF2-40B4-BE49-F238E27FC236}">
                      <a16:creationId xmlns:a16="http://schemas.microsoft.com/office/drawing/2014/main" id="{AC9AFE73-B448-A24A-9070-BB0F6B49EDE8}"/>
                    </a:ext>
                  </a:extLst>
                </p:cNvPr>
                <p:cNvSpPr/>
                <p:nvPr/>
              </p:nvSpPr>
              <p:spPr>
                <a:xfrm>
                  <a:off x="1904828" y="3636019"/>
                  <a:ext cx="921423" cy="921422"/>
                </a:xfrm>
                <a:prstGeom prst="rect">
                  <a:avLst/>
                </a:prstGeom>
                <a:solidFill>
                  <a:srgbClr val="7030A0"/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contourW="6350" prstMaterial="clear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23" name="グループ化 222">
                  <a:extLst>
                    <a:ext uri="{FF2B5EF4-FFF2-40B4-BE49-F238E27FC236}">
                      <a16:creationId xmlns:a16="http://schemas.microsoft.com/office/drawing/2014/main" id="{6621343D-A8C0-E0DF-662A-0BABFEC3B7AB}"/>
                    </a:ext>
                  </a:extLst>
                </p:cNvPr>
                <p:cNvGrpSpPr/>
                <p:nvPr/>
              </p:nvGrpSpPr>
              <p:grpSpPr>
                <a:xfrm>
                  <a:off x="1789650" y="3518799"/>
                  <a:ext cx="1151778" cy="1151778"/>
                  <a:chOff x="6972841" y="-661261"/>
                  <a:chExt cx="3600000" cy="3600000"/>
                </a:xfrm>
              </p:grpSpPr>
              <p:sp>
                <p:nvSpPr>
                  <p:cNvPr id="225" name="正方形/長方形 224">
                    <a:extLst>
                      <a:ext uri="{FF2B5EF4-FFF2-40B4-BE49-F238E27FC236}">
                        <a16:creationId xmlns:a16="http://schemas.microsoft.com/office/drawing/2014/main" id="{D974331A-9014-DB25-A819-3B5E4993D0BD}"/>
                      </a:ext>
                    </a:extLst>
                  </p:cNvPr>
                  <p:cNvSpPr/>
                  <p:nvPr/>
                </p:nvSpPr>
                <p:spPr>
                  <a:xfrm>
                    <a:off x="6972841" y="-661261"/>
                    <a:ext cx="3600000" cy="3600000"/>
                  </a:xfrm>
                  <a:prstGeom prst="rect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1905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6" name="正方形/長方形 225">
                    <a:extLst>
                      <a:ext uri="{FF2B5EF4-FFF2-40B4-BE49-F238E27FC236}">
                        <a16:creationId xmlns:a16="http://schemas.microsoft.com/office/drawing/2014/main" id="{356B70DB-8459-13B6-F4AC-E103E90890E7}"/>
                      </a:ext>
                    </a:extLst>
                  </p:cNvPr>
                  <p:cNvSpPr/>
                  <p:nvPr/>
                </p:nvSpPr>
                <p:spPr>
                  <a:xfrm>
                    <a:off x="7605141" y="784958"/>
                    <a:ext cx="1498526" cy="387375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  <a:scene3d>
                    <a:camera prst="isometricOffAxis1Top"/>
                    <a:lightRig rig="threePt" dir="t"/>
                  </a:scene3d>
                  <a:sp3d extrusionH="50800" contourW="6350" prstMaterial="flat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24" name="正方形/長方形 223">
                  <a:extLst>
                    <a:ext uri="{FF2B5EF4-FFF2-40B4-BE49-F238E27FC236}">
                      <a16:creationId xmlns:a16="http://schemas.microsoft.com/office/drawing/2014/main" id="{FC5F2D0F-333C-A8FB-276C-3745CC101BD1}"/>
                    </a:ext>
                  </a:extLst>
                </p:cNvPr>
                <p:cNvSpPr/>
                <p:nvPr/>
              </p:nvSpPr>
              <p:spPr>
                <a:xfrm>
                  <a:off x="2545997" y="3936841"/>
                  <a:ext cx="172730" cy="89317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508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218" name="正方形/長方形 217">
              <a:extLst>
                <a:ext uri="{FF2B5EF4-FFF2-40B4-BE49-F238E27FC236}">
                  <a16:creationId xmlns:a16="http://schemas.microsoft.com/office/drawing/2014/main" id="{554A065E-25F6-0ED6-2884-A05E90BB10EB}"/>
                </a:ext>
              </a:extLst>
            </p:cNvPr>
            <p:cNvSpPr/>
            <p:nvPr/>
          </p:nvSpPr>
          <p:spPr>
            <a:xfrm>
              <a:off x="2175436" y="1735709"/>
              <a:ext cx="2303555" cy="3614279"/>
            </a:xfrm>
            <a:prstGeom prst="rect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  <a:scene3d>
              <a:camera prst="isometricOffAxis1Top"/>
              <a:lightRig rig="threePt" dir="t"/>
            </a:scene3d>
            <a:sp3d extrusionH="20320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223E744B-CA28-C17C-09F2-1457A3DCACFA}"/>
              </a:ext>
            </a:extLst>
          </p:cNvPr>
          <p:cNvGrpSpPr/>
          <p:nvPr/>
        </p:nvGrpSpPr>
        <p:grpSpPr>
          <a:xfrm>
            <a:off x="367731" y="2240599"/>
            <a:ext cx="1589834" cy="2148592"/>
            <a:chOff x="325654" y="3002843"/>
            <a:chExt cx="1589834" cy="2148592"/>
          </a:xfrm>
        </p:grpSpPr>
        <p:sp>
          <p:nvSpPr>
            <p:cNvPr id="198" name="正方形/長方形 197">
              <a:extLst>
                <a:ext uri="{FF2B5EF4-FFF2-40B4-BE49-F238E27FC236}">
                  <a16:creationId xmlns:a16="http://schemas.microsoft.com/office/drawing/2014/main" id="{976BD6F6-C57D-0EB8-52DF-864BDA7D2189}"/>
                </a:ext>
              </a:extLst>
            </p:cNvPr>
            <p:cNvSpPr/>
            <p:nvPr/>
          </p:nvSpPr>
          <p:spPr>
            <a:xfrm>
              <a:off x="383320" y="3619268"/>
              <a:ext cx="1532168" cy="1532167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  <a:scene3d>
              <a:camera prst="isometricOffAxis1Top"/>
              <a:lightRig rig="threePt" dir="t"/>
            </a:scene3d>
            <a:sp3d extrusionH="1905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C07D1DA7-C0DF-A526-A5B5-BA3666951A8E}"/>
                </a:ext>
              </a:extLst>
            </p:cNvPr>
            <p:cNvGrpSpPr/>
            <p:nvPr/>
          </p:nvGrpSpPr>
          <p:grpSpPr>
            <a:xfrm>
              <a:off x="325654" y="3666023"/>
              <a:ext cx="1461161" cy="877849"/>
              <a:chOff x="133193" y="3943532"/>
              <a:chExt cx="1461161" cy="877849"/>
            </a:xfrm>
          </p:grpSpPr>
          <p:grpSp>
            <p:nvGrpSpPr>
              <p:cNvPr id="202" name="グループ化 201">
                <a:extLst>
                  <a:ext uri="{FF2B5EF4-FFF2-40B4-BE49-F238E27FC236}">
                    <a16:creationId xmlns:a16="http://schemas.microsoft.com/office/drawing/2014/main" id="{141D3FE2-60F8-3F2D-1840-975E7BA4E646}"/>
                  </a:ext>
                </a:extLst>
              </p:cNvPr>
              <p:cNvGrpSpPr/>
              <p:nvPr/>
            </p:nvGrpSpPr>
            <p:grpSpPr>
              <a:xfrm>
                <a:off x="703056" y="3943532"/>
                <a:ext cx="612867" cy="612867"/>
                <a:chOff x="7802109" y="2416115"/>
                <a:chExt cx="1440000" cy="1440000"/>
              </a:xfrm>
            </p:grpSpPr>
            <p:sp>
              <p:nvSpPr>
                <p:cNvPr id="204" name="正方形/長方形 203">
                  <a:extLst>
                    <a:ext uri="{FF2B5EF4-FFF2-40B4-BE49-F238E27FC236}">
                      <a16:creationId xmlns:a16="http://schemas.microsoft.com/office/drawing/2014/main" id="{7D3341F0-311E-5976-29E7-EC161ECB9C5F}"/>
                    </a:ext>
                  </a:extLst>
                </p:cNvPr>
                <p:cNvSpPr/>
                <p:nvPr/>
              </p:nvSpPr>
              <p:spPr>
                <a:xfrm>
                  <a:off x="7802109" y="2416115"/>
                  <a:ext cx="1440000" cy="1440000"/>
                </a:xfrm>
                <a:prstGeom prst="rect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" name="正方形/長方形 204">
                  <a:extLst>
                    <a:ext uri="{FF2B5EF4-FFF2-40B4-BE49-F238E27FC236}">
                      <a16:creationId xmlns:a16="http://schemas.microsoft.com/office/drawing/2014/main" id="{DBC37002-DB9A-6CB8-3F57-B20E61C9949D}"/>
                    </a:ext>
                  </a:extLst>
                </p:cNvPr>
                <p:cNvSpPr/>
                <p:nvPr/>
              </p:nvSpPr>
              <p:spPr>
                <a:xfrm>
                  <a:off x="7995788" y="2461824"/>
                  <a:ext cx="1079999" cy="1079999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55" name="グループ化 254">
                <a:extLst>
                  <a:ext uri="{FF2B5EF4-FFF2-40B4-BE49-F238E27FC236}">
                    <a16:creationId xmlns:a16="http://schemas.microsoft.com/office/drawing/2014/main" id="{ADCA9E7F-7552-B8AE-24B6-3E08260E5B6F}"/>
                  </a:ext>
                </a:extLst>
              </p:cNvPr>
              <p:cNvGrpSpPr/>
              <p:nvPr/>
            </p:nvGrpSpPr>
            <p:grpSpPr>
              <a:xfrm>
                <a:off x="981487" y="4120508"/>
                <a:ext cx="612867" cy="612867"/>
                <a:chOff x="7802109" y="2416115"/>
                <a:chExt cx="1440000" cy="1440000"/>
              </a:xfrm>
            </p:grpSpPr>
            <p:sp>
              <p:nvSpPr>
                <p:cNvPr id="256" name="正方形/長方形 255">
                  <a:extLst>
                    <a:ext uri="{FF2B5EF4-FFF2-40B4-BE49-F238E27FC236}">
                      <a16:creationId xmlns:a16="http://schemas.microsoft.com/office/drawing/2014/main" id="{2CA4C938-EAF7-31DD-9122-DD74C28805F9}"/>
                    </a:ext>
                  </a:extLst>
                </p:cNvPr>
                <p:cNvSpPr/>
                <p:nvPr/>
              </p:nvSpPr>
              <p:spPr>
                <a:xfrm>
                  <a:off x="7802109" y="2416115"/>
                  <a:ext cx="1440000" cy="1440000"/>
                </a:xfrm>
                <a:prstGeom prst="rect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7" name="正方形/長方形 256">
                  <a:extLst>
                    <a:ext uri="{FF2B5EF4-FFF2-40B4-BE49-F238E27FC236}">
                      <a16:creationId xmlns:a16="http://schemas.microsoft.com/office/drawing/2014/main" id="{5AB952BE-ADAB-0B15-2250-65D0B6C67D79}"/>
                    </a:ext>
                  </a:extLst>
                </p:cNvPr>
                <p:cNvSpPr/>
                <p:nvPr/>
              </p:nvSpPr>
              <p:spPr>
                <a:xfrm>
                  <a:off x="7995788" y="2461824"/>
                  <a:ext cx="1079999" cy="1079999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C898E061-14D2-E9A2-218D-AD7B55EB853C}"/>
                  </a:ext>
                </a:extLst>
              </p:cNvPr>
              <p:cNvGrpSpPr/>
              <p:nvPr/>
            </p:nvGrpSpPr>
            <p:grpSpPr>
              <a:xfrm>
                <a:off x="133193" y="4031538"/>
                <a:ext cx="612867" cy="612867"/>
                <a:chOff x="7802109" y="2416115"/>
                <a:chExt cx="1440000" cy="1440000"/>
              </a:xfrm>
            </p:grpSpPr>
            <p:sp>
              <p:nvSpPr>
                <p:cNvPr id="259" name="正方形/長方形 258">
                  <a:extLst>
                    <a:ext uri="{FF2B5EF4-FFF2-40B4-BE49-F238E27FC236}">
                      <a16:creationId xmlns:a16="http://schemas.microsoft.com/office/drawing/2014/main" id="{55B037A2-F3C5-EFCF-8E0B-ADCCE6D25248}"/>
                    </a:ext>
                  </a:extLst>
                </p:cNvPr>
                <p:cNvSpPr/>
                <p:nvPr/>
              </p:nvSpPr>
              <p:spPr>
                <a:xfrm>
                  <a:off x="7802109" y="2416115"/>
                  <a:ext cx="1440000" cy="1440000"/>
                </a:xfrm>
                <a:prstGeom prst="rect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" name="正方形/長方形 259">
                  <a:extLst>
                    <a:ext uri="{FF2B5EF4-FFF2-40B4-BE49-F238E27FC236}">
                      <a16:creationId xmlns:a16="http://schemas.microsoft.com/office/drawing/2014/main" id="{6C326DEB-8B0F-B239-B3C0-D45A117F7849}"/>
                    </a:ext>
                  </a:extLst>
                </p:cNvPr>
                <p:cNvSpPr/>
                <p:nvPr/>
              </p:nvSpPr>
              <p:spPr>
                <a:xfrm>
                  <a:off x="7995788" y="2461824"/>
                  <a:ext cx="1079999" cy="1079999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1" name="グループ化 260">
                <a:extLst>
                  <a:ext uri="{FF2B5EF4-FFF2-40B4-BE49-F238E27FC236}">
                    <a16:creationId xmlns:a16="http://schemas.microsoft.com/office/drawing/2014/main" id="{6177A09B-1875-4CF7-244A-5E0D3E9E1CE8}"/>
                  </a:ext>
                </a:extLst>
              </p:cNvPr>
              <p:cNvGrpSpPr/>
              <p:nvPr/>
            </p:nvGrpSpPr>
            <p:grpSpPr>
              <a:xfrm>
                <a:off x="411624" y="4208514"/>
                <a:ext cx="612867" cy="612867"/>
                <a:chOff x="7802109" y="2416115"/>
                <a:chExt cx="1440000" cy="1440000"/>
              </a:xfrm>
            </p:grpSpPr>
            <p:sp>
              <p:nvSpPr>
                <p:cNvPr id="262" name="正方形/長方形 261">
                  <a:extLst>
                    <a:ext uri="{FF2B5EF4-FFF2-40B4-BE49-F238E27FC236}">
                      <a16:creationId xmlns:a16="http://schemas.microsoft.com/office/drawing/2014/main" id="{70E45874-224E-6D59-3F96-710F217F2923}"/>
                    </a:ext>
                  </a:extLst>
                </p:cNvPr>
                <p:cNvSpPr/>
                <p:nvPr/>
              </p:nvSpPr>
              <p:spPr>
                <a:xfrm>
                  <a:off x="7802109" y="2416115"/>
                  <a:ext cx="1440000" cy="1440000"/>
                </a:xfrm>
                <a:prstGeom prst="rect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" name="正方形/長方形 262">
                  <a:extLst>
                    <a:ext uri="{FF2B5EF4-FFF2-40B4-BE49-F238E27FC236}">
                      <a16:creationId xmlns:a16="http://schemas.microsoft.com/office/drawing/2014/main" id="{98176BEB-E441-10AE-0060-4C538023B374}"/>
                    </a:ext>
                  </a:extLst>
                </p:cNvPr>
                <p:cNvSpPr/>
                <p:nvPr/>
              </p:nvSpPr>
              <p:spPr>
                <a:xfrm>
                  <a:off x="7995788" y="2461824"/>
                  <a:ext cx="1079999" cy="1079999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/>
                  <a:lightRig rig="threePt" dir="t"/>
                </a:scene3d>
                <a:sp3d extrusionH="63500" contourW="6350" prstMaterial="flat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203" name="正方形/長方形 202">
              <a:extLst>
                <a:ext uri="{FF2B5EF4-FFF2-40B4-BE49-F238E27FC236}">
                  <a16:creationId xmlns:a16="http://schemas.microsoft.com/office/drawing/2014/main" id="{BEBDFCDD-16C9-8130-413A-949B522F8EFE}"/>
                </a:ext>
              </a:extLst>
            </p:cNvPr>
            <p:cNvSpPr/>
            <p:nvPr/>
          </p:nvSpPr>
          <p:spPr>
            <a:xfrm>
              <a:off x="326543" y="3002843"/>
              <a:ext cx="1532168" cy="1532167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  <a:scene3d>
              <a:camera prst="isometricOffAxis1Top"/>
              <a:lightRig rig="threePt" dir="t"/>
            </a:scene3d>
            <a:sp3d extrusionH="19050" contourW="6350" prstMaterial="flat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8C650860-B4A2-6900-E404-9588AE90212A}"/>
              </a:ext>
            </a:extLst>
          </p:cNvPr>
          <p:cNvSpPr txBox="1"/>
          <p:nvPr/>
        </p:nvSpPr>
        <p:spPr>
          <a:xfrm>
            <a:off x="2448856" y="2487691"/>
            <a:ext cx="2500745" cy="70788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4000" b="1" dirty="0">
                <a:latin typeface="Avenir Next" panose="020B0503020202020204" pitchFamily="34" charset="0"/>
              </a:rPr>
              <a:t>FTOF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154D8E4B-47EF-374F-85CD-3DC1B9356FD1}"/>
              </a:ext>
            </a:extLst>
          </p:cNvPr>
          <p:cNvSpPr txBox="1"/>
          <p:nvPr/>
        </p:nvSpPr>
        <p:spPr>
          <a:xfrm>
            <a:off x="6675167" y="1735246"/>
            <a:ext cx="2500745" cy="70788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4000" b="1" dirty="0">
                <a:latin typeface="Avenir Next" panose="020B0503020202020204" pitchFamily="34" charset="0"/>
              </a:rPr>
              <a:t>BTOF</a:t>
            </a:r>
          </a:p>
        </p:txBody>
      </p:sp>
      <p:sp>
        <p:nvSpPr>
          <p:cNvPr id="14" name="下矢印 13">
            <a:extLst>
              <a:ext uri="{FF2B5EF4-FFF2-40B4-BE49-F238E27FC236}">
                <a16:creationId xmlns:a16="http://schemas.microsoft.com/office/drawing/2014/main" id="{F9576B53-BE7A-7556-4EA0-68CB8F66E499}"/>
              </a:ext>
            </a:extLst>
          </p:cNvPr>
          <p:cNvSpPr/>
          <p:nvPr/>
        </p:nvSpPr>
        <p:spPr>
          <a:xfrm>
            <a:off x="9732268" y="4325043"/>
            <a:ext cx="726656" cy="782157"/>
          </a:xfrm>
          <a:prstGeom prst="down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F58BBA97-1C30-9A27-78EF-7B962B99B50F}"/>
              </a:ext>
            </a:extLst>
          </p:cNvPr>
          <p:cNvSpPr/>
          <p:nvPr/>
        </p:nvSpPr>
        <p:spPr>
          <a:xfrm rot="261425">
            <a:off x="520646" y="4059382"/>
            <a:ext cx="338336" cy="1246909"/>
          </a:xfrm>
          <a:custGeom>
            <a:avLst/>
            <a:gdLst>
              <a:gd name="connsiteX0" fmla="*/ 61245 w 338336"/>
              <a:gd name="connsiteY0" fmla="*/ 0 h 1246909"/>
              <a:gd name="connsiteX1" fmla="*/ 19681 w 338336"/>
              <a:gd name="connsiteY1" fmla="*/ 817418 h 1246909"/>
              <a:gd name="connsiteX2" fmla="*/ 338336 w 338336"/>
              <a:gd name="connsiteY2" fmla="*/ 1246909 h 1246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8336" h="1246909">
                <a:moveTo>
                  <a:pt x="61245" y="0"/>
                </a:moveTo>
                <a:cubicBezTo>
                  <a:pt x="17372" y="304800"/>
                  <a:pt x="-26501" y="609600"/>
                  <a:pt x="19681" y="817418"/>
                </a:cubicBezTo>
                <a:cubicBezTo>
                  <a:pt x="65863" y="1025236"/>
                  <a:pt x="202099" y="1136072"/>
                  <a:pt x="338336" y="1246909"/>
                </a:cubicBezTo>
              </a:path>
            </a:pathLst>
          </a:custGeom>
          <a:ln w="3810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657819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48E97C-0246-4BA2-DEE6-AE9D275DF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5A1EC98-C9BC-FA43-6A54-E2420285B2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Electron Ion Collider: EIC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BABF2717-01F2-74AE-9703-07192D94C974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0E93C3A5-1A67-103F-93CB-64890AB56219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105 cm</a:t>
            </a: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C99FE6F1-99E6-40A0-5A45-0EA2DE3DEF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1" y="2174718"/>
            <a:ext cx="2743200" cy="3544824"/>
          </a:xfrm>
          <a:prstGeom prst="rect">
            <a:avLst/>
          </a:prstGeom>
        </p:spPr>
      </p:pic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0ADA0539-5EF7-B1D9-1659-70F622CC92BC}"/>
              </a:ext>
            </a:extLst>
          </p:cNvPr>
          <p:cNvSpPr txBox="1"/>
          <p:nvPr/>
        </p:nvSpPr>
        <p:spPr>
          <a:xfrm>
            <a:off x="1032614" y="1678415"/>
            <a:ext cx="1012677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Electron-Ion Collider (EIC) is the first polarized ep and 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eA</a:t>
            </a:r>
            <a:r>
              <a:rPr lang="en-US" altLang="ja-JP" sz="2400" b="1" dirty="0">
                <a:latin typeface="Avenir Next" panose="020B0503020202020204" pitchFamily="34" charset="0"/>
              </a:rPr>
              <a:t> collider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12FEB268-CB6F-8B18-57C1-13DD610FC7C8}"/>
              </a:ext>
            </a:extLst>
          </p:cNvPr>
          <p:cNvSpPr txBox="1"/>
          <p:nvPr/>
        </p:nvSpPr>
        <p:spPr>
          <a:xfrm>
            <a:off x="3705051" y="2240439"/>
            <a:ext cx="478189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Highly polarized beams: 70%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 luminosity: x100-1000 HERA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10</a:t>
            </a:r>
            <a:r>
              <a:rPr lang="en" altLang="ja-JP" baseline="30000" dirty="0">
                <a:latin typeface="Avenir Next" panose="020B0503020202020204" pitchFamily="34" charset="0"/>
              </a:rPr>
              <a:t>33</a:t>
            </a:r>
            <a:r>
              <a:rPr lang="en" altLang="ja-JP" dirty="0">
                <a:latin typeface="Avenir Next" panose="020B0503020202020204" pitchFamily="34" charset="0"/>
              </a:rPr>
              <a:t> - 10</a:t>
            </a:r>
            <a:r>
              <a:rPr lang="en" altLang="ja-JP" baseline="30000" dirty="0">
                <a:latin typeface="Avenir Next" panose="020B0503020202020204" pitchFamily="34" charset="0"/>
              </a:rPr>
              <a:t>34</a:t>
            </a:r>
            <a:r>
              <a:rPr lang="en" altLang="ja-JP" dirty="0">
                <a:latin typeface="Avenir Next" panose="020B0503020202020204" pitchFamily="34" charset="0"/>
              </a:rPr>
              <a:t> cm</a:t>
            </a:r>
            <a:r>
              <a:rPr lang="en" altLang="ja-JP" baseline="30000" dirty="0">
                <a:latin typeface="Avenir Next" panose="020B0503020202020204" pitchFamily="34" charset="0"/>
              </a:rPr>
              <a:t>-2</a:t>
            </a:r>
            <a:r>
              <a:rPr lang="en" altLang="ja-JP" dirty="0">
                <a:latin typeface="Avenir Next" panose="020B0503020202020204" pitchFamily="34" charset="0"/>
              </a:rPr>
              <a:t>s</a:t>
            </a:r>
            <a:r>
              <a:rPr lang="en" altLang="ja-JP" baseline="30000" dirty="0">
                <a:latin typeface="Avenir Next" panose="020B0503020202020204" pitchFamily="34" charset="0"/>
              </a:rPr>
              <a:t>-1</a:t>
            </a:r>
            <a:r>
              <a:rPr lang="en" altLang="ja-JP" dirty="0">
                <a:latin typeface="Avenir Next" panose="020B0503020202020204" pitchFamily="34" charset="0"/>
              </a:rPr>
              <a:t>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Variable √s: HERA was 318GeV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29 - 140 GeV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Variable beam species: p/d/3He…U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95EE9B40-8B93-6C51-77A7-4FB09B98C7A7}"/>
              </a:ext>
            </a:extLst>
          </p:cNvPr>
          <p:cNvGrpSpPr/>
          <p:nvPr/>
        </p:nvGrpSpPr>
        <p:grpSpPr>
          <a:xfrm>
            <a:off x="7986797" y="2126796"/>
            <a:ext cx="3989384" cy="3673077"/>
            <a:chOff x="7948297" y="2126796"/>
            <a:chExt cx="3989384" cy="3673077"/>
          </a:xfrm>
        </p:grpSpPr>
        <p:pic>
          <p:nvPicPr>
            <p:cNvPr id="12" name="図 11">
              <a:extLst>
                <a:ext uri="{FF2B5EF4-FFF2-40B4-BE49-F238E27FC236}">
                  <a16:creationId xmlns:a16="http://schemas.microsoft.com/office/drawing/2014/main" id="{C2DEAA21-6FAF-2DEB-AAE5-AB65CDA967B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948297" y="2126796"/>
              <a:ext cx="3825020" cy="3673077"/>
            </a:xfrm>
            <a:prstGeom prst="rect">
              <a:avLst/>
            </a:prstGeom>
          </p:spPr>
        </p:pic>
        <p:cxnSp>
          <p:nvCxnSpPr>
            <p:cNvPr id="6" name="直線矢印コネクタ 5">
              <a:extLst>
                <a:ext uri="{FF2B5EF4-FFF2-40B4-BE49-F238E27FC236}">
                  <a16:creationId xmlns:a16="http://schemas.microsoft.com/office/drawing/2014/main" id="{003A5567-9632-657A-B294-18C3667CE439}"/>
                </a:ext>
              </a:extLst>
            </p:cNvPr>
            <p:cNvCxnSpPr/>
            <p:nvPr/>
          </p:nvCxnSpPr>
          <p:spPr>
            <a:xfrm flipV="1">
              <a:off x="10622247" y="4060242"/>
              <a:ext cx="0" cy="823965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線矢印コネクタ 6">
              <a:extLst>
                <a:ext uri="{FF2B5EF4-FFF2-40B4-BE49-F238E27FC236}">
                  <a16:creationId xmlns:a16="http://schemas.microsoft.com/office/drawing/2014/main" id="{EACBD3B5-2474-FFA4-74BA-0CB3B77578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864346" y="3947130"/>
              <a:ext cx="6649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headEnd type="triangle" w="med" len="med"/>
              <a:tailEnd type="triangl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989D9E95-FE5B-5635-E280-61FBF1340E78}"/>
                </a:ext>
              </a:extLst>
            </p:cNvPr>
            <p:cNvSpPr txBox="1"/>
            <p:nvPr/>
          </p:nvSpPr>
          <p:spPr>
            <a:xfrm>
              <a:off x="9522098" y="3610051"/>
              <a:ext cx="14139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Variable </a:t>
              </a:r>
              <a:r>
                <a:rPr lang="ja-JP" altLang="en-US" sz="1200">
                  <a:solidFill>
                    <a:srgbClr val="FF0000"/>
                  </a:solidFill>
                  <a:latin typeface="Avenir Next" panose="020B0503020202020204" pitchFamily="34" charset="0"/>
                </a:rPr>
                <a:t>√</a:t>
              </a:r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s</a:t>
              </a:r>
            </a:p>
          </p:txBody>
        </p:sp>
        <p:sp>
          <p:nvSpPr>
            <p:cNvPr id="15" name="テキスト ボックス 14">
              <a:extLst>
                <a:ext uri="{FF2B5EF4-FFF2-40B4-BE49-F238E27FC236}">
                  <a16:creationId xmlns:a16="http://schemas.microsoft.com/office/drawing/2014/main" id="{B4404386-682A-DDDC-7D0E-CE1F6C1F079C}"/>
                </a:ext>
              </a:extLst>
            </p:cNvPr>
            <p:cNvSpPr txBox="1"/>
            <p:nvPr/>
          </p:nvSpPr>
          <p:spPr>
            <a:xfrm>
              <a:off x="10523730" y="4551506"/>
              <a:ext cx="14139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Higher Intensity</a:t>
              </a:r>
            </a:p>
          </p:txBody>
        </p:sp>
      </p:grp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3F72D32D-2BAA-0AEB-76BA-DDD26118BBFE}"/>
              </a:ext>
            </a:extLst>
          </p:cNvPr>
          <p:cNvSpPr txBox="1"/>
          <p:nvPr/>
        </p:nvSpPr>
        <p:spPr>
          <a:xfrm>
            <a:off x="838200" y="5799873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BNL is selected as host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F252F41B-01AB-04E0-122E-A05E1DB05A62}"/>
              </a:ext>
            </a:extLst>
          </p:cNvPr>
          <p:cNvSpPr txBox="1"/>
          <p:nvPr/>
        </p:nvSpPr>
        <p:spPr>
          <a:xfrm>
            <a:off x="8846005" y="5799873"/>
            <a:ext cx="3105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Facility performance map</a:t>
            </a:r>
          </a:p>
        </p:txBody>
      </p:sp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7F5CE8D5-B4B6-9A5C-C38D-940E2A28E2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2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0916131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BDF5E2-9A9F-5518-C8F7-944CEB550F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5F6F0C0-9BB1-F903-A31A-6823611FA6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Electron Ion Collider: EIC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E271BA22-BA8A-59D2-1805-4845E116E6E0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0E32D694-BB2F-18F1-8929-21585855A045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105 cm</a:t>
            </a: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61FD9673-3658-E915-F6C9-AAB8A321A0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1" y="2174718"/>
            <a:ext cx="2743200" cy="3544824"/>
          </a:xfrm>
          <a:prstGeom prst="rect">
            <a:avLst/>
          </a:prstGeom>
        </p:spPr>
      </p:pic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4399FFE9-A9B1-AD47-3C34-E6AECBF5C006}"/>
              </a:ext>
            </a:extLst>
          </p:cNvPr>
          <p:cNvSpPr txBox="1"/>
          <p:nvPr/>
        </p:nvSpPr>
        <p:spPr>
          <a:xfrm>
            <a:off x="1032614" y="1678415"/>
            <a:ext cx="1012677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Electron-Ion Collider (EIC) is the first polarized ep and 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eA</a:t>
            </a:r>
            <a:r>
              <a:rPr lang="en-US" altLang="ja-JP" sz="2400" b="1" dirty="0">
                <a:latin typeface="Avenir Next" panose="020B0503020202020204" pitchFamily="34" charset="0"/>
              </a:rPr>
              <a:t> collider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49C4AFBE-7E15-9FD1-2ADE-27E8C8108A59}"/>
              </a:ext>
            </a:extLst>
          </p:cNvPr>
          <p:cNvSpPr txBox="1"/>
          <p:nvPr/>
        </p:nvSpPr>
        <p:spPr>
          <a:xfrm>
            <a:off x="3705051" y="2240439"/>
            <a:ext cx="478189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Highly polarized beams: 70%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 luminosity: x100-1000 HERA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10</a:t>
            </a:r>
            <a:r>
              <a:rPr lang="en" altLang="ja-JP" baseline="30000" dirty="0">
                <a:latin typeface="Avenir Next" panose="020B0503020202020204" pitchFamily="34" charset="0"/>
              </a:rPr>
              <a:t>33</a:t>
            </a:r>
            <a:r>
              <a:rPr lang="en" altLang="ja-JP" dirty="0">
                <a:latin typeface="Avenir Next" panose="020B0503020202020204" pitchFamily="34" charset="0"/>
              </a:rPr>
              <a:t> - 10</a:t>
            </a:r>
            <a:r>
              <a:rPr lang="en" altLang="ja-JP" baseline="30000" dirty="0">
                <a:latin typeface="Avenir Next" panose="020B0503020202020204" pitchFamily="34" charset="0"/>
              </a:rPr>
              <a:t>34</a:t>
            </a:r>
            <a:r>
              <a:rPr lang="en" altLang="ja-JP" dirty="0">
                <a:latin typeface="Avenir Next" panose="020B0503020202020204" pitchFamily="34" charset="0"/>
              </a:rPr>
              <a:t> cm</a:t>
            </a:r>
            <a:r>
              <a:rPr lang="en" altLang="ja-JP" baseline="30000" dirty="0">
                <a:latin typeface="Avenir Next" panose="020B0503020202020204" pitchFamily="34" charset="0"/>
              </a:rPr>
              <a:t>-2</a:t>
            </a:r>
            <a:r>
              <a:rPr lang="en" altLang="ja-JP" dirty="0">
                <a:latin typeface="Avenir Next" panose="020B0503020202020204" pitchFamily="34" charset="0"/>
              </a:rPr>
              <a:t>s</a:t>
            </a:r>
            <a:r>
              <a:rPr lang="en" altLang="ja-JP" baseline="30000" dirty="0">
                <a:latin typeface="Avenir Next" panose="020B0503020202020204" pitchFamily="34" charset="0"/>
              </a:rPr>
              <a:t>-1</a:t>
            </a:r>
            <a:r>
              <a:rPr lang="en" altLang="ja-JP" dirty="0">
                <a:latin typeface="Avenir Next" panose="020B0503020202020204" pitchFamily="34" charset="0"/>
              </a:rPr>
              <a:t>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Variable √s: HERA was 318GeV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29 - 140 GeV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Variable beam species: p/d/3He…U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5D7B12B-A4F4-5DCC-E682-2740CD5B2E60}"/>
              </a:ext>
            </a:extLst>
          </p:cNvPr>
          <p:cNvGrpSpPr/>
          <p:nvPr/>
        </p:nvGrpSpPr>
        <p:grpSpPr>
          <a:xfrm>
            <a:off x="7986797" y="2126796"/>
            <a:ext cx="3989384" cy="3673077"/>
            <a:chOff x="7948297" y="2126796"/>
            <a:chExt cx="3989384" cy="3673077"/>
          </a:xfrm>
        </p:grpSpPr>
        <p:pic>
          <p:nvPicPr>
            <p:cNvPr id="12" name="図 11">
              <a:extLst>
                <a:ext uri="{FF2B5EF4-FFF2-40B4-BE49-F238E27FC236}">
                  <a16:creationId xmlns:a16="http://schemas.microsoft.com/office/drawing/2014/main" id="{692CFE78-3134-506C-7A87-222358E91F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948297" y="2126796"/>
              <a:ext cx="3825020" cy="3673077"/>
            </a:xfrm>
            <a:prstGeom prst="rect">
              <a:avLst/>
            </a:prstGeom>
          </p:spPr>
        </p:pic>
        <p:cxnSp>
          <p:nvCxnSpPr>
            <p:cNvPr id="6" name="直線矢印コネクタ 5">
              <a:extLst>
                <a:ext uri="{FF2B5EF4-FFF2-40B4-BE49-F238E27FC236}">
                  <a16:creationId xmlns:a16="http://schemas.microsoft.com/office/drawing/2014/main" id="{4CAF254C-DAF6-B8E8-0BA4-C69F6BEF8193}"/>
                </a:ext>
              </a:extLst>
            </p:cNvPr>
            <p:cNvCxnSpPr/>
            <p:nvPr/>
          </p:nvCxnSpPr>
          <p:spPr>
            <a:xfrm flipV="1">
              <a:off x="10622247" y="4060242"/>
              <a:ext cx="0" cy="823965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線矢印コネクタ 6">
              <a:extLst>
                <a:ext uri="{FF2B5EF4-FFF2-40B4-BE49-F238E27FC236}">
                  <a16:creationId xmlns:a16="http://schemas.microsoft.com/office/drawing/2014/main" id="{E651CDA7-4EF0-F113-88FD-39691E6A182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864346" y="3947130"/>
              <a:ext cx="6649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headEnd type="triangle" w="med" len="med"/>
              <a:tailEnd type="triangl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984B1AE7-6002-F7C1-9576-8CB6CA5F7235}"/>
                </a:ext>
              </a:extLst>
            </p:cNvPr>
            <p:cNvSpPr txBox="1"/>
            <p:nvPr/>
          </p:nvSpPr>
          <p:spPr>
            <a:xfrm>
              <a:off x="9522098" y="3610051"/>
              <a:ext cx="14139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Variable </a:t>
              </a:r>
              <a:r>
                <a:rPr lang="ja-JP" altLang="en-US" sz="1200">
                  <a:solidFill>
                    <a:srgbClr val="FF0000"/>
                  </a:solidFill>
                  <a:latin typeface="Avenir Next" panose="020B0503020202020204" pitchFamily="34" charset="0"/>
                </a:rPr>
                <a:t>√</a:t>
              </a:r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s</a:t>
              </a:r>
            </a:p>
          </p:txBody>
        </p:sp>
        <p:sp>
          <p:nvSpPr>
            <p:cNvPr id="15" name="テキスト ボックス 14">
              <a:extLst>
                <a:ext uri="{FF2B5EF4-FFF2-40B4-BE49-F238E27FC236}">
                  <a16:creationId xmlns:a16="http://schemas.microsoft.com/office/drawing/2014/main" id="{0B43624D-0D5D-D683-AC8F-D74D28BDE30A}"/>
                </a:ext>
              </a:extLst>
            </p:cNvPr>
            <p:cNvSpPr txBox="1"/>
            <p:nvPr/>
          </p:nvSpPr>
          <p:spPr>
            <a:xfrm>
              <a:off x="10523730" y="4551506"/>
              <a:ext cx="14139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Higher Intensity</a:t>
              </a:r>
            </a:p>
          </p:txBody>
        </p:sp>
      </p:grp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1CED3402-0C2F-B6A1-CE49-A3494B0211DB}"/>
              </a:ext>
            </a:extLst>
          </p:cNvPr>
          <p:cNvSpPr txBox="1"/>
          <p:nvPr/>
        </p:nvSpPr>
        <p:spPr>
          <a:xfrm>
            <a:off x="838200" y="5799873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BNL is selected as host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A4B81A3F-F5D6-A0BD-EAFD-1C83F44884A1}"/>
              </a:ext>
            </a:extLst>
          </p:cNvPr>
          <p:cNvSpPr txBox="1"/>
          <p:nvPr/>
        </p:nvSpPr>
        <p:spPr>
          <a:xfrm>
            <a:off x="8846005" y="5799873"/>
            <a:ext cx="3105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Facility performance map</a:t>
            </a:r>
          </a:p>
        </p:txBody>
      </p:sp>
      <p:pic>
        <p:nvPicPr>
          <p:cNvPr id="17" name="図 16">
            <a:extLst>
              <a:ext uri="{FF2B5EF4-FFF2-40B4-BE49-F238E27FC236}">
                <a16:creationId xmlns:a16="http://schemas.microsoft.com/office/drawing/2014/main" id="{91ACB357-9392-BD70-2F4B-A9C59C93AF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59590" y="4022088"/>
            <a:ext cx="2472990" cy="1058837"/>
          </a:xfrm>
          <a:prstGeom prst="rect">
            <a:avLst/>
          </a:prstGeom>
        </p:spPr>
      </p:pic>
      <p:pic>
        <p:nvPicPr>
          <p:cNvPr id="18" name="図 17">
            <a:extLst>
              <a:ext uri="{FF2B5EF4-FFF2-40B4-BE49-F238E27FC236}">
                <a16:creationId xmlns:a16="http://schemas.microsoft.com/office/drawing/2014/main" id="{8C24F971-4E7A-A0AA-806A-441FED2874C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91546" y="4022087"/>
            <a:ext cx="1371600" cy="1058838"/>
          </a:xfrm>
          <a:prstGeom prst="rect">
            <a:avLst/>
          </a:prstGeom>
        </p:spPr>
      </p:pic>
      <p:pic>
        <p:nvPicPr>
          <p:cNvPr id="19" name="図 18">
            <a:extLst>
              <a:ext uri="{FF2B5EF4-FFF2-40B4-BE49-F238E27FC236}">
                <a16:creationId xmlns:a16="http://schemas.microsoft.com/office/drawing/2014/main" id="{FB35B0C4-6700-B3AE-6E42-3C2B9785234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77417" y="5188480"/>
            <a:ext cx="1308449" cy="1010087"/>
          </a:xfrm>
          <a:prstGeom prst="rect">
            <a:avLst/>
          </a:prstGeom>
        </p:spPr>
      </p:pic>
      <p:pic>
        <p:nvPicPr>
          <p:cNvPr id="20" name="図 19">
            <a:extLst>
              <a:ext uri="{FF2B5EF4-FFF2-40B4-BE49-F238E27FC236}">
                <a16:creationId xmlns:a16="http://schemas.microsoft.com/office/drawing/2014/main" id="{DFCE9430-EBF7-2865-AC04-F2D4658A67E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58449" y="5183816"/>
            <a:ext cx="1339373" cy="1034709"/>
          </a:xfrm>
          <a:prstGeom prst="rect">
            <a:avLst/>
          </a:prstGeom>
        </p:spPr>
      </p:pic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4274F2AA-CE00-7B11-A437-412D315A20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2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817838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202F45-A584-D468-7A61-6378AB6ECD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2DCEF90-6B8C-FA53-5294-C8618EB548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latin typeface="Avenir Next" panose="020B0503020202020204" pitchFamily="34" charset="0"/>
              </a:rPr>
              <a:t>Electron Ion Collider: EIC</a:t>
            </a:r>
            <a:endParaRPr kumimoji="1" lang="ja-JP" altLang="en-US" b="1">
              <a:latin typeface="Avenir Next" panose="020B0503020202020204" pitchFamily="34" charset="0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42F34BF5-D0B4-2D7E-EAFB-687A39BD1F5A}"/>
              </a:ext>
            </a:extLst>
          </p:cNvPr>
          <p:cNvSpPr txBox="1"/>
          <p:nvPr/>
        </p:nvSpPr>
        <p:spPr>
          <a:xfrm>
            <a:off x="10169634" y="3764805"/>
            <a:ext cx="8621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60 cm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F7D6322E-202F-5EBA-FB5C-96A4A6692AF1}"/>
              </a:ext>
            </a:extLst>
          </p:cNvPr>
          <p:cNvSpPr txBox="1"/>
          <p:nvPr/>
        </p:nvSpPr>
        <p:spPr>
          <a:xfrm>
            <a:off x="10196801" y="2932936"/>
            <a:ext cx="1021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  <a:latin typeface="Avenir Next" panose="020B0503020202020204" pitchFamily="34" charset="0"/>
              </a:rPr>
              <a:t>105 cm</a:t>
            </a:r>
          </a:p>
        </p:txBody>
      </p:sp>
      <p:pic>
        <p:nvPicPr>
          <p:cNvPr id="10" name="図 9">
            <a:extLst>
              <a:ext uri="{FF2B5EF4-FFF2-40B4-BE49-F238E27FC236}">
                <a16:creationId xmlns:a16="http://schemas.microsoft.com/office/drawing/2014/main" id="{F6101815-EFD3-EFDC-7E2F-DE3F2A9E75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1" y="2174718"/>
            <a:ext cx="2743200" cy="3544824"/>
          </a:xfrm>
          <a:prstGeom prst="rect">
            <a:avLst/>
          </a:prstGeom>
        </p:spPr>
      </p:pic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28BA3AAC-A822-967F-32B9-F929EF73D54E}"/>
              </a:ext>
            </a:extLst>
          </p:cNvPr>
          <p:cNvSpPr txBox="1"/>
          <p:nvPr/>
        </p:nvSpPr>
        <p:spPr>
          <a:xfrm>
            <a:off x="1032614" y="1678415"/>
            <a:ext cx="1012677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ja-JP" sz="2400" b="1" dirty="0">
                <a:latin typeface="Avenir Next" panose="020B0503020202020204" pitchFamily="34" charset="0"/>
              </a:rPr>
              <a:t>Electron-Ion Collider (EIC) is the first polarized ep and </a:t>
            </a:r>
            <a:r>
              <a:rPr lang="en-US" altLang="ja-JP" sz="2400" b="1" dirty="0" err="1">
                <a:latin typeface="Avenir Next" panose="020B0503020202020204" pitchFamily="34" charset="0"/>
              </a:rPr>
              <a:t>eA</a:t>
            </a:r>
            <a:r>
              <a:rPr lang="en-US" altLang="ja-JP" sz="2400" b="1" dirty="0">
                <a:latin typeface="Avenir Next" panose="020B0503020202020204" pitchFamily="34" charset="0"/>
              </a:rPr>
              <a:t> collider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9A0B3E3C-07B6-BC63-A77D-F02158AC4F2E}"/>
              </a:ext>
            </a:extLst>
          </p:cNvPr>
          <p:cNvSpPr txBox="1"/>
          <p:nvPr/>
        </p:nvSpPr>
        <p:spPr>
          <a:xfrm>
            <a:off x="3705051" y="2240439"/>
            <a:ext cx="478189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Highly polarized beams: 70%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High luminosity: x100-1000 HERA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10</a:t>
            </a:r>
            <a:r>
              <a:rPr lang="en" altLang="ja-JP" baseline="30000" dirty="0">
                <a:latin typeface="Avenir Next" panose="020B0503020202020204" pitchFamily="34" charset="0"/>
              </a:rPr>
              <a:t>33</a:t>
            </a:r>
            <a:r>
              <a:rPr lang="en" altLang="ja-JP" dirty="0">
                <a:latin typeface="Avenir Next" panose="020B0503020202020204" pitchFamily="34" charset="0"/>
              </a:rPr>
              <a:t> - 10</a:t>
            </a:r>
            <a:r>
              <a:rPr lang="en" altLang="ja-JP" baseline="30000" dirty="0">
                <a:latin typeface="Avenir Next" panose="020B0503020202020204" pitchFamily="34" charset="0"/>
              </a:rPr>
              <a:t>34</a:t>
            </a:r>
            <a:r>
              <a:rPr lang="en" altLang="ja-JP" dirty="0">
                <a:latin typeface="Avenir Next" panose="020B0503020202020204" pitchFamily="34" charset="0"/>
              </a:rPr>
              <a:t> cm</a:t>
            </a:r>
            <a:r>
              <a:rPr lang="en" altLang="ja-JP" baseline="30000" dirty="0">
                <a:latin typeface="Avenir Next" panose="020B0503020202020204" pitchFamily="34" charset="0"/>
              </a:rPr>
              <a:t>-2</a:t>
            </a:r>
            <a:r>
              <a:rPr lang="en" altLang="ja-JP" dirty="0">
                <a:latin typeface="Avenir Next" panose="020B0503020202020204" pitchFamily="34" charset="0"/>
              </a:rPr>
              <a:t>s</a:t>
            </a:r>
            <a:r>
              <a:rPr lang="en" altLang="ja-JP" baseline="30000" dirty="0">
                <a:latin typeface="Avenir Next" panose="020B0503020202020204" pitchFamily="34" charset="0"/>
              </a:rPr>
              <a:t>-1</a:t>
            </a:r>
            <a:r>
              <a:rPr lang="en" altLang="ja-JP" dirty="0">
                <a:latin typeface="Avenir Next" panose="020B0503020202020204" pitchFamily="34" charset="0"/>
              </a:rPr>
              <a:t>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Variable √s: HERA was 318GeV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29 - 140 GeV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altLang="ja-JP" dirty="0">
                <a:latin typeface="Avenir Next" panose="020B0503020202020204" pitchFamily="34" charset="0"/>
              </a:rPr>
              <a:t>Variable beam species: p/d/3He…U</a:t>
            </a:r>
            <a:endParaRPr kumimoji="1" lang="ja-JP" altLang="en-US">
              <a:latin typeface="Avenir Next" panose="020B0503020202020204" pitchFamily="34" charset="0"/>
            </a:endParaRP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BFA0F0A8-73CD-2D73-6385-35D4CE78198F}"/>
              </a:ext>
            </a:extLst>
          </p:cNvPr>
          <p:cNvSpPr txBox="1"/>
          <p:nvPr/>
        </p:nvSpPr>
        <p:spPr>
          <a:xfrm>
            <a:off x="371272" y="6160728"/>
            <a:ext cx="114494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" altLang="ja-JP" sz="2000" dirty="0">
                <a:latin typeface="Avenir Next" panose="020B0503020202020204" pitchFamily="34" charset="0"/>
              </a:rPr>
              <a:t>The EIC is a unique project, the only approved facility for the ultimate understanding of QCD</a:t>
            </a:r>
          </a:p>
          <a:p>
            <a:pPr algn="ctr"/>
            <a:r>
              <a:rPr lang="en" altLang="ja-JP" sz="2000" dirty="0">
                <a:latin typeface="Avenir Next" panose="020B0503020202020204" pitchFamily="34" charset="0"/>
              </a:rPr>
              <a:t>Most likely, the only novel high-energy collider in the next 15-20 years</a:t>
            </a:r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2771080A-35E2-1D76-2C10-C08F99385198}"/>
              </a:ext>
            </a:extLst>
          </p:cNvPr>
          <p:cNvGrpSpPr/>
          <p:nvPr/>
        </p:nvGrpSpPr>
        <p:grpSpPr>
          <a:xfrm>
            <a:off x="7986797" y="2126796"/>
            <a:ext cx="3989384" cy="3673077"/>
            <a:chOff x="7948297" y="2126796"/>
            <a:chExt cx="3989384" cy="3673077"/>
          </a:xfrm>
        </p:grpSpPr>
        <p:pic>
          <p:nvPicPr>
            <p:cNvPr id="12" name="図 11">
              <a:extLst>
                <a:ext uri="{FF2B5EF4-FFF2-40B4-BE49-F238E27FC236}">
                  <a16:creationId xmlns:a16="http://schemas.microsoft.com/office/drawing/2014/main" id="{E767C22A-7B7E-FC44-D5FF-63B6D5804A5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948297" y="2126796"/>
              <a:ext cx="3825020" cy="3673077"/>
            </a:xfrm>
            <a:prstGeom prst="rect">
              <a:avLst/>
            </a:prstGeom>
          </p:spPr>
        </p:pic>
        <p:cxnSp>
          <p:nvCxnSpPr>
            <p:cNvPr id="6" name="直線矢印コネクタ 5">
              <a:extLst>
                <a:ext uri="{FF2B5EF4-FFF2-40B4-BE49-F238E27FC236}">
                  <a16:creationId xmlns:a16="http://schemas.microsoft.com/office/drawing/2014/main" id="{FC7117A0-C106-C974-BB73-504CDC80A969}"/>
                </a:ext>
              </a:extLst>
            </p:cNvPr>
            <p:cNvCxnSpPr/>
            <p:nvPr/>
          </p:nvCxnSpPr>
          <p:spPr>
            <a:xfrm flipV="1">
              <a:off x="10622247" y="4060242"/>
              <a:ext cx="0" cy="823965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線矢印コネクタ 6">
              <a:extLst>
                <a:ext uri="{FF2B5EF4-FFF2-40B4-BE49-F238E27FC236}">
                  <a16:creationId xmlns:a16="http://schemas.microsoft.com/office/drawing/2014/main" id="{17D23B52-E3ED-23FD-0D3B-B95F1B0AD3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864346" y="3947130"/>
              <a:ext cx="6649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headEnd type="triangle" w="med" len="med"/>
              <a:tailEnd type="triangl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3B9091EA-C2B7-9EF7-208E-16F069BDEA90}"/>
                </a:ext>
              </a:extLst>
            </p:cNvPr>
            <p:cNvSpPr txBox="1"/>
            <p:nvPr/>
          </p:nvSpPr>
          <p:spPr>
            <a:xfrm>
              <a:off x="9522098" y="3610051"/>
              <a:ext cx="14139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Variable </a:t>
              </a:r>
              <a:r>
                <a:rPr lang="ja-JP" altLang="en-US" sz="1200">
                  <a:solidFill>
                    <a:srgbClr val="FF0000"/>
                  </a:solidFill>
                  <a:latin typeface="Avenir Next" panose="020B0503020202020204" pitchFamily="34" charset="0"/>
                </a:rPr>
                <a:t>√</a:t>
              </a:r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s</a:t>
              </a:r>
            </a:p>
          </p:txBody>
        </p:sp>
        <p:sp>
          <p:nvSpPr>
            <p:cNvPr id="15" name="テキスト ボックス 14">
              <a:extLst>
                <a:ext uri="{FF2B5EF4-FFF2-40B4-BE49-F238E27FC236}">
                  <a16:creationId xmlns:a16="http://schemas.microsoft.com/office/drawing/2014/main" id="{1CF5EE69-A9E6-7719-78DE-02E54D9133AD}"/>
                </a:ext>
              </a:extLst>
            </p:cNvPr>
            <p:cNvSpPr txBox="1"/>
            <p:nvPr/>
          </p:nvSpPr>
          <p:spPr>
            <a:xfrm>
              <a:off x="10523730" y="4551506"/>
              <a:ext cx="14139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ja-JP" sz="1200" dirty="0">
                  <a:solidFill>
                    <a:srgbClr val="FF0000"/>
                  </a:solidFill>
                  <a:latin typeface="Avenir Next" panose="020B0503020202020204" pitchFamily="34" charset="0"/>
                </a:rPr>
                <a:t>Higher Intensity</a:t>
              </a:r>
            </a:p>
          </p:txBody>
        </p:sp>
      </p:grp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E04D3E92-7D04-0C93-D609-B00304966B79}"/>
              </a:ext>
            </a:extLst>
          </p:cNvPr>
          <p:cNvSpPr txBox="1"/>
          <p:nvPr/>
        </p:nvSpPr>
        <p:spPr>
          <a:xfrm>
            <a:off x="838200" y="5799873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BNL is selected as host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9FE88C61-6CBB-9771-712F-F9978830B547}"/>
              </a:ext>
            </a:extLst>
          </p:cNvPr>
          <p:cNvSpPr txBox="1"/>
          <p:nvPr/>
        </p:nvSpPr>
        <p:spPr>
          <a:xfrm>
            <a:off x="8846005" y="5799873"/>
            <a:ext cx="3105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b="1" dirty="0">
                <a:latin typeface="Avenir Next" panose="020B0503020202020204" pitchFamily="34" charset="0"/>
              </a:rPr>
              <a:t>Facility performance map</a:t>
            </a:r>
          </a:p>
        </p:txBody>
      </p:sp>
      <p:pic>
        <p:nvPicPr>
          <p:cNvPr id="17" name="図 16">
            <a:extLst>
              <a:ext uri="{FF2B5EF4-FFF2-40B4-BE49-F238E27FC236}">
                <a16:creationId xmlns:a16="http://schemas.microsoft.com/office/drawing/2014/main" id="{60929B10-4A3F-A430-424C-7128E49AA5D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59590" y="4022088"/>
            <a:ext cx="2472990" cy="1058837"/>
          </a:xfrm>
          <a:prstGeom prst="rect">
            <a:avLst/>
          </a:prstGeom>
        </p:spPr>
      </p:pic>
      <p:pic>
        <p:nvPicPr>
          <p:cNvPr id="18" name="図 17">
            <a:extLst>
              <a:ext uri="{FF2B5EF4-FFF2-40B4-BE49-F238E27FC236}">
                <a16:creationId xmlns:a16="http://schemas.microsoft.com/office/drawing/2014/main" id="{B4D9A135-21ED-56F9-C8B4-6872D085F50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91546" y="4022087"/>
            <a:ext cx="1371600" cy="1058838"/>
          </a:xfrm>
          <a:prstGeom prst="rect">
            <a:avLst/>
          </a:prstGeom>
        </p:spPr>
      </p:pic>
      <p:pic>
        <p:nvPicPr>
          <p:cNvPr id="19" name="図 18">
            <a:extLst>
              <a:ext uri="{FF2B5EF4-FFF2-40B4-BE49-F238E27FC236}">
                <a16:creationId xmlns:a16="http://schemas.microsoft.com/office/drawing/2014/main" id="{80DDDE6E-CC38-C03B-3716-72C618CAF7E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77417" y="5188480"/>
            <a:ext cx="1308449" cy="1010087"/>
          </a:xfrm>
          <a:prstGeom prst="rect">
            <a:avLst/>
          </a:prstGeom>
        </p:spPr>
      </p:pic>
      <p:pic>
        <p:nvPicPr>
          <p:cNvPr id="20" name="図 19">
            <a:extLst>
              <a:ext uri="{FF2B5EF4-FFF2-40B4-BE49-F238E27FC236}">
                <a16:creationId xmlns:a16="http://schemas.microsoft.com/office/drawing/2014/main" id="{F08A9390-0F52-0195-BBE0-DAB0EE841E6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58449" y="5183816"/>
            <a:ext cx="1339373" cy="1034709"/>
          </a:xfrm>
          <a:prstGeom prst="rect">
            <a:avLst/>
          </a:prstGeom>
        </p:spPr>
      </p:pic>
      <p:sp>
        <p:nvSpPr>
          <p:cNvPr id="3" name="スライド番号プレースホルダー 2">
            <a:extLst>
              <a:ext uri="{FF2B5EF4-FFF2-40B4-BE49-F238E27FC236}">
                <a16:creationId xmlns:a16="http://schemas.microsoft.com/office/drawing/2014/main" id="{1BAC00FE-240B-60F2-2292-06C9873EE4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ja-JP" dirty="0"/>
              <a:t>2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4652415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游ゴシック Light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游ゴシック Light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54995</TotalTime>
  <Words>5051</Words>
  <Application>Microsoft Macintosh PowerPoint</Application>
  <PresentationFormat>ワイド画面</PresentationFormat>
  <Paragraphs>938</Paragraphs>
  <Slides>67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5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67</vt:i4>
      </vt:variant>
    </vt:vector>
  </HeadingPairs>
  <TitlesOfParts>
    <vt:vector size="73" baseType="lpstr">
      <vt:lpstr>游ゴシック</vt:lpstr>
      <vt:lpstr>游ゴシック Light</vt:lpstr>
      <vt:lpstr>Arial</vt:lpstr>
      <vt:lpstr>Avenir Book</vt:lpstr>
      <vt:lpstr>Avenir Next</vt:lpstr>
      <vt:lpstr>Office テーマ</vt:lpstr>
      <vt:lpstr>AC-LGAD  Timing Detector at EIC</vt:lpstr>
      <vt:lpstr>Electron Ion Collider: EIC</vt:lpstr>
      <vt:lpstr>Electron Ion Collider: EIC</vt:lpstr>
      <vt:lpstr>Electron Ion Collider: EIC</vt:lpstr>
      <vt:lpstr>Electron Ion Collider: EIC</vt:lpstr>
      <vt:lpstr>Electron Ion Collider: EIC</vt:lpstr>
      <vt:lpstr>Electron Ion Collider: EIC</vt:lpstr>
      <vt:lpstr>Electron Ion Collider: EIC</vt:lpstr>
      <vt:lpstr>Electron Ion Collider: EIC</vt:lpstr>
      <vt:lpstr>Important (NC) DIS Processes @ EIC</vt:lpstr>
      <vt:lpstr>Important (NC) DIS Processes @ EIC</vt:lpstr>
      <vt:lpstr>Important (NC) DIS Processes @ EIC</vt:lpstr>
      <vt:lpstr>             Detector Design (Central)</vt:lpstr>
      <vt:lpstr>             Detector Design (Central)</vt:lpstr>
      <vt:lpstr>             Detector Design (Far-Forward)</vt:lpstr>
      <vt:lpstr>             Detector Design (Far-Forward)</vt:lpstr>
      <vt:lpstr>             Detector Design (Far-Forward)</vt:lpstr>
      <vt:lpstr>Requirements for Timing Detectors</vt:lpstr>
      <vt:lpstr>Requirements for Timing Detectors</vt:lpstr>
      <vt:lpstr>Requirements for Timing Detectors</vt:lpstr>
      <vt:lpstr>Requirements for Timing Detectors</vt:lpstr>
      <vt:lpstr>Technology Choice: AC-LGAD</vt:lpstr>
      <vt:lpstr>Technology Choice: AC-LGAD</vt:lpstr>
      <vt:lpstr>AC-LGAD Time-of-Flight</vt:lpstr>
      <vt:lpstr>AC-LGAD Time-of-Flight</vt:lpstr>
      <vt:lpstr>AC-LGAD Time-of-Flight</vt:lpstr>
      <vt:lpstr>PID Performance</vt:lpstr>
      <vt:lpstr>PID Performance</vt:lpstr>
      <vt:lpstr>PID Performance</vt:lpstr>
      <vt:lpstr>Sensor Design</vt:lpstr>
      <vt:lpstr>Sensor Design</vt:lpstr>
      <vt:lpstr>Sensor Design</vt:lpstr>
      <vt:lpstr>Sensor Design</vt:lpstr>
      <vt:lpstr>ASIC</vt:lpstr>
      <vt:lpstr>ASIC</vt:lpstr>
      <vt:lpstr>ASIC</vt:lpstr>
      <vt:lpstr>ASIC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Detector Design Concept</vt:lpstr>
      <vt:lpstr>Detector Design Concept</vt:lpstr>
      <vt:lpstr>BTOF Stave</vt:lpstr>
      <vt:lpstr>BTOF Stave</vt:lpstr>
      <vt:lpstr>BTOF Stave</vt:lpstr>
      <vt:lpstr>BTOF Stave</vt:lpstr>
      <vt:lpstr>BTOF Stave</vt:lpstr>
      <vt:lpstr>BTOF Stave</vt:lpstr>
      <vt:lpstr>BTOF Stave</vt:lpstr>
      <vt:lpstr>FTOF Module</vt:lpstr>
      <vt:lpstr>FTOF Module</vt:lpstr>
      <vt:lpstr>FTOF Module</vt:lpstr>
      <vt:lpstr>FTOF Module</vt:lpstr>
      <vt:lpstr>Conclusion</vt:lpstr>
      <vt:lpstr>Conclusion</vt:lpstr>
      <vt:lpstr>Conclusion</vt:lpstr>
      <vt:lpstr>Conclusion</vt:lpstr>
      <vt:lpstr>Backup slides</vt:lpstr>
      <vt:lpstr>Demonstrator Project</vt:lpstr>
      <vt:lpstr> Power Board + Readout Board</vt:lpstr>
      <vt:lpstr>BTOF and FTOF Design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Satoshi YANO</dc:creator>
  <cp:lastModifiedBy>Satoshi YANO</cp:lastModifiedBy>
  <cp:revision>1696</cp:revision>
  <dcterms:created xsi:type="dcterms:W3CDTF">2025-04-11T07:28:13Z</dcterms:created>
  <dcterms:modified xsi:type="dcterms:W3CDTF">2025-08-28T17:02:19Z</dcterms:modified>
</cp:coreProperties>
</file>