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1"/>
  </p:sldMasterIdLst>
  <p:notesMasterIdLst>
    <p:notesMasterId r:id="rId23"/>
  </p:notesMasterIdLst>
  <p:handoutMasterIdLst>
    <p:handoutMasterId r:id="rId24"/>
  </p:handoutMasterIdLst>
  <p:sldIdLst>
    <p:sldId id="2147469121" r:id="rId2"/>
    <p:sldId id="259" r:id="rId3"/>
    <p:sldId id="264" r:id="rId4"/>
    <p:sldId id="285" r:id="rId5"/>
    <p:sldId id="261" r:id="rId6"/>
    <p:sldId id="2147469123" r:id="rId7"/>
    <p:sldId id="266" r:id="rId8"/>
    <p:sldId id="2147469126" r:id="rId9"/>
    <p:sldId id="2147469127" r:id="rId10"/>
    <p:sldId id="2147469128" r:id="rId11"/>
    <p:sldId id="267" r:id="rId12"/>
    <p:sldId id="268" r:id="rId13"/>
    <p:sldId id="269" r:id="rId14"/>
    <p:sldId id="271" r:id="rId15"/>
    <p:sldId id="272" r:id="rId16"/>
    <p:sldId id="2147469122" r:id="rId17"/>
    <p:sldId id="2147469130" r:id="rId18"/>
    <p:sldId id="2147469133" r:id="rId19"/>
    <p:sldId id="2147469131" r:id="rId20"/>
    <p:sldId id="2147469132" r:id="rId21"/>
    <p:sldId id="214746913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30342E"/>
    <a:srgbClr val="1B4C67"/>
    <a:srgbClr val="1A6094"/>
    <a:srgbClr val="25B1A6"/>
    <a:srgbClr val="00A77D"/>
    <a:srgbClr val="7EC297"/>
    <a:srgbClr val="6B6E6B"/>
    <a:srgbClr val="A2A6A3"/>
    <a:srgbClr val="79A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A9EF93-A191-4523-88CE-C261420CCE4C}" v="89" dt="2024-11-01T13:25:38.243"/>
  </p1510:revLst>
</p1510:revInfo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91"/>
  </p:normalViewPr>
  <p:slideViewPr>
    <p:cSldViewPr snapToGrid="0">
      <p:cViewPr varScale="1">
        <p:scale>
          <a:sx n="96" d="100"/>
          <a:sy n="96" d="100"/>
        </p:scale>
        <p:origin x="1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ews, David" userId="6feb4fc6-0b3e-44f0-9876-bf76cb2fe432" providerId="ADAL" clId="{FCA9EF93-A191-4523-88CE-C261420CCE4C}"/>
    <pc:docChg chg="undo custSel addSld delSld modSld">
      <pc:chgData name="Mathews, David" userId="6feb4fc6-0b3e-44f0-9876-bf76cb2fe432" providerId="ADAL" clId="{FCA9EF93-A191-4523-88CE-C261420CCE4C}" dt="2024-11-01T15:45:51.947" v="6607" actId="14"/>
      <pc:docMkLst>
        <pc:docMk/>
      </pc:docMkLst>
      <pc:sldChg chg="modSp mod">
        <pc:chgData name="Mathews, David" userId="6feb4fc6-0b3e-44f0-9876-bf76cb2fe432" providerId="ADAL" clId="{FCA9EF93-A191-4523-88CE-C261420CCE4C}" dt="2024-11-01T15:45:51.947" v="6607" actId="14"/>
        <pc:sldMkLst>
          <pc:docMk/>
          <pc:sldMk cId="1469570187" sldId="261"/>
        </pc:sldMkLst>
        <pc:spChg chg="mod">
          <ac:chgData name="Mathews, David" userId="6feb4fc6-0b3e-44f0-9876-bf76cb2fe432" providerId="ADAL" clId="{FCA9EF93-A191-4523-88CE-C261420CCE4C}" dt="2024-11-01T15:41:10.608" v="6428" actId="20577"/>
          <ac:spMkLst>
            <pc:docMk/>
            <pc:sldMk cId="1469570187" sldId="261"/>
            <ac:spMk id="2" creationId="{C59A0AB1-549E-137C-C65E-B322F987D22E}"/>
          </ac:spMkLst>
        </pc:spChg>
        <pc:spChg chg="mod">
          <ac:chgData name="Mathews, David" userId="6feb4fc6-0b3e-44f0-9876-bf76cb2fe432" providerId="ADAL" clId="{FCA9EF93-A191-4523-88CE-C261420CCE4C}" dt="2024-11-01T15:45:51.947" v="6607" actId="14"/>
          <ac:spMkLst>
            <pc:docMk/>
            <pc:sldMk cId="1469570187" sldId="261"/>
            <ac:spMk id="3" creationId="{D37C01CB-F117-3FAC-6B68-D161D79E30A5}"/>
          </ac:spMkLst>
        </pc:spChg>
      </pc:sldChg>
      <pc:sldChg chg="add del">
        <pc:chgData name="Mathews, David" userId="6feb4fc6-0b3e-44f0-9876-bf76cb2fe432" providerId="ADAL" clId="{FCA9EF93-A191-4523-88CE-C261420CCE4C}" dt="2024-10-30T20:02:16.389" v="1311" actId="47"/>
        <pc:sldMkLst>
          <pc:docMk/>
          <pc:sldMk cId="2567631985" sldId="265"/>
        </pc:sldMkLst>
      </pc:sldChg>
      <pc:sldChg chg="modSp add mod">
        <pc:chgData name="Mathews, David" userId="6feb4fc6-0b3e-44f0-9876-bf76cb2fe432" providerId="ADAL" clId="{FCA9EF93-A191-4523-88CE-C261420CCE4C}" dt="2024-10-30T19:45:43.050" v="279" actId="404"/>
        <pc:sldMkLst>
          <pc:docMk/>
          <pc:sldMk cId="1173603986" sldId="266"/>
        </pc:sldMkLst>
        <pc:spChg chg="mod">
          <ac:chgData name="Mathews, David" userId="6feb4fc6-0b3e-44f0-9876-bf76cb2fe432" providerId="ADAL" clId="{FCA9EF93-A191-4523-88CE-C261420CCE4C}" dt="2024-10-30T19:45:43.050" v="279" actId="404"/>
          <ac:spMkLst>
            <pc:docMk/>
            <pc:sldMk cId="1173603986" sldId="266"/>
            <ac:spMk id="2" creationId="{0DC19709-26D3-C370-CD65-EB1F2FF139DE}"/>
          </ac:spMkLst>
        </pc:spChg>
        <pc:spChg chg="mod">
          <ac:chgData name="Mathews, David" userId="6feb4fc6-0b3e-44f0-9876-bf76cb2fe432" providerId="ADAL" clId="{FCA9EF93-A191-4523-88CE-C261420CCE4C}" dt="2024-10-30T19:43:39.803" v="210" actId="20577"/>
          <ac:spMkLst>
            <pc:docMk/>
            <pc:sldMk cId="1173603986" sldId="266"/>
            <ac:spMk id="3" creationId="{35C9D4F5-DA63-F6CD-F395-EDA0CB5CF3F1}"/>
          </ac:spMkLst>
        </pc:spChg>
      </pc:sldChg>
      <pc:sldChg chg="add">
        <pc:chgData name="Mathews, David" userId="6feb4fc6-0b3e-44f0-9876-bf76cb2fe432" providerId="ADAL" clId="{FCA9EF93-A191-4523-88CE-C261420CCE4C}" dt="2024-10-30T20:04:11.866" v="1322"/>
        <pc:sldMkLst>
          <pc:docMk/>
          <pc:sldMk cId="3211467124" sldId="267"/>
        </pc:sldMkLst>
      </pc:sldChg>
      <pc:sldChg chg="add">
        <pc:chgData name="Mathews, David" userId="6feb4fc6-0b3e-44f0-9876-bf76cb2fe432" providerId="ADAL" clId="{FCA9EF93-A191-4523-88CE-C261420CCE4C}" dt="2024-10-30T20:04:17.068" v="1323"/>
        <pc:sldMkLst>
          <pc:docMk/>
          <pc:sldMk cId="3166949398" sldId="268"/>
        </pc:sldMkLst>
      </pc:sldChg>
      <pc:sldChg chg="modSp add mod">
        <pc:chgData name="Mathews, David" userId="6feb4fc6-0b3e-44f0-9876-bf76cb2fe432" providerId="ADAL" clId="{FCA9EF93-A191-4523-88CE-C261420CCE4C}" dt="2024-10-30T20:05:27.195" v="1327" actId="1076"/>
        <pc:sldMkLst>
          <pc:docMk/>
          <pc:sldMk cId="4254890013" sldId="269"/>
        </pc:sldMkLst>
        <pc:spChg chg="mod">
          <ac:chgData name="Mathews, David" userId="6feb4fc6-0b3e-44f0-9876-bf76cb2fe432" providerId="ADAL" clId="{FCA9EF93-A191-4523-88CE-C261420CCE4C}" dt="2024-10-30T20:05:27.195" v="1327" actId="1076"/>
          <ac:spMkLst>
            <pc:docMk/>
            <pc:sldMk cId="4254890013" sldId="269"/>
            <ac:spMk id="4" creationId="{4C8C4E83-E230-25C6-72C0-39BBC3C736E7}"/>
          </ac:spMkLst>
        </pc:spChg>
      </pc:sldChg>
      <pc:sldChg chg="addSp modSp add mod">
        <pc:chgData name="Mathews, David" userId="6feb4fc6-0b3e-44f0-9876-bf76cb2fe432" providerId="ADAL" clId="{FCA9EF93-A191-4523-88CE-C261420CCE4C}" dt="2024-11-01T15:10:41.252" v="6260" actId="1076"/>
        <pc:sldMkLst>
          <pc:docMk/>
          <pc:sldMk cId="4225096146" sldId="271"/>
        </pc:sldMkLst>
        <pc:spChg chg="add mod">
          <ac:chgData name="Mathews, David" userId="6feb4fc6-0b3e-44f0-9876-bf76cb2fe432" providerId="ADAL" clId="{FCA9EF93-A191-4523-88CE-C261420CCE4C}" dt="2024-11-01T15:10:41.252" v="6260" actId="1076"/>
          <ac:spMkLst>
            <pc:docMk/>
            <pc:sldMk cId="4225096146" sldId="271"/>
            <ac:spMk id="6" creationId="{98051E51-0086-DF66-DE33-8DAA52CDF115}"/>
          </ac:spMkLst>
        </pc:spChg>
      </pc:sldChg>
      <pc:sldChg chg="add">
        <pc:chgData name="Mathews, David" userId="6feb4fc6-0b3e-44f0-9876-bf76cb2fe432" providerId="ADAL" clId="{FCA9EF93-A191-4523-88CE-C261420CCE4C}" dt="2024-10-30T20:04:44.046" v="1326"/>
        <pc:sldMkLst>
          <pc:docMk/>
          <pc:sldMk cId="3619766280" sldId="272"/>
        </pc:sldMkLst>
      </pc:sldChg>
      <pc:sldChg chg="modSp mod">
        <pc:chgData name="Mathews, David" userId="6feb4fc6-0b3e-44f0-9876-bf76cb2fe432" providerId="ADAL" clId="{FCA9EF93-A191-4523-88CE-C261420CCE4C}" dt="2024-11-01T15:45:21.685" v="6606" actId="20577"/>
        <pc:sldMkLst>
          <pc:docMk/>
          <pc:sldMk cId="464611275" sldId="285"/>
        </pc:sldMkLst>
        <pc:spChg chg="mod">
          <ac:chgData name="Mathews, David" userId="6feb4fc6-0b3e-44f0-9876-bf76cb2fe432" providerId="ADAL" clId="{FCA9EF93-A191-4523-88CE-C261420CCE4C}" dt="2024-11-01T15:45:21.685" v="6606" actId="20577"/>
          <ac:spMkLst>
            <pc:docMk/>
            <pc:sldMk cId="464611275" sldId="285"/>
            <ac:spMk id="3" creationId="{3E11DDDD-8EE0-F93F-96FE-D5238654D2D6}"/>
          </ac:spMkLst>
        </pc:spChg>
      </pc:sldChg>
      <pc:sldChg chg="addSp delSp modSp mod">
        <pc:chgData name="Mathews, David" userId="6feb4fc6-0b3e-44f0-9876-bf76cb2fe432" providerId="ADAL" clId="{FCA9EF93-A191-4523-88CE-C261420CCE4C}" dt="2024-11-01T15:12:43.154" v="6399" actId="20577"/>
        <pc:sldMkLst>
          <pc:docMk/>
          <pc:sldMk cId="1016863405" sldId="2147469122"/>
        </pc:sldMkLst>
        <pc:spChg chg="mod">
          <ac:chgData name="Mathews, David" userId="6feb4fc6-0b3e-44f0-9876-bf76cb2fe432" providerId="ADAL" clId="{FCA9EF93-A191-4523-88CE-C261420CCE4C}" dt="2024-10-30T20:05:51.449" v="1374" actId="20577"/>
          <ac:spMkLst>
            <pc:docMk/>
            <pc:sldMk cId="1016863405" sldId="2147469122"/>
            <ac:spMk id="2" creationId="{DA4EE24B-FA59-3BDC-696A-F1C9C2EA04F1}"/>
          </ac:spMkLst>
        </pc:spChg>
        <pc:spChg chg="mod">
          <ac:chgData name="Mathews, David" userId="6feb4fc6-0b3e-44f0-9876-bf76cb2fe432" providerId="ADAL" clId="{FCA9EF93-A191-4523-88CE-C261420CCE4C}" dt="2024-11-01T15:12:43.154" v="6399" actId="20577"/>
          <ac:spMkLst>
            <pc:docMk/>
            <pc:sldMk cId="1016863405" sldId="2147469122"/>
            <ac:spMk id="3" creationId="{FF1A42EB-D68E-771A-95F2-ACA10CF11AA7}"/>
          </ac:spMkLst>
        </pc:spChg>
        <pc:spChg chg="add del">
          <ac:chgData name="Mathews, David" userId="6feb4fc6-0b3e-44f0-9876-bf76cb2fe432" providerId="ADAL" clId="{FCA9EF93-A191-4523-88CE-C261420CCE4C}" dt="2024-10-31T17:26:01.689" v="2220" actId="22"/>
          <ac:spMkLst>
            <pc:docMk/>
            <pc:sldMk cId="1016863405" sldId="2147469122"/>
            <ac:spMk id="5" creationId="{C0630B62-852C-1735-5C8D-E4FF7A350C52}"/>
          </ac:spMkLst>
        </pc:spChg>
        <pc:spChg chg="add mod">
          <ac:chgData name="Mathews, David" userId="6feb4fc6-0b3e-44f0-9876-bf76cb2fe432" providerId="ADAL" clId="{FCA9EF93-A191-4523-88CE-C261420CCE4C}" dt="2024-10-31T17:29:57.670" v="2464" actId="1076"/>
          <ac:spMkLst>
            <pc:docMk/>
            <pc:sldMk cId="1016863405" sldId="2147469122"/>
            <ac:spMk id="7" creationId="{F237251E-C8B8-07CA-0E35-02B26BC1EE89}"/>
          </ac:spMkLst>
        </pc:spChg>
        <pc:graphicFrameChg chg="add mod modGraphic">
          <ac:chgData name="Mathews, David" userId="6feb4fc6-0b3e-44f0-9876-bf76cb2fe432" providerId="ADAL" clId="{FCA9EF93-A191-4523-88CE-C261420CCE4C}" dt="2024-10-31T17:29:57.670" v="2464" actId="1076"/>
          <ac:graphicFrameMkLst>
            <pc:docMk/>
            <pc:sldMk cId="1016863405" sldId="2147469122"/>
            <ac:graphicFrameMk id="6" creationId="{24741B5D-15EF-7CD5-114C-186651E6CF36}"/>
          </ac:graphicFrameMkLst>
        </pc:graphicFrameChg>
      </pc:sldChg>
      <pc:sldChg chg="addSp delSp modSp mod">
        <pc:chgData name="Mathews, David" userId="6feb4fc6-0b3e-44f0-9876-bf76cb2fe432" providerId="ADAL" clId="{FCA9EF93-A191-4523-88CE-C261420CCE4C}" dt="2024-10-30T19:42:48.894" v="147" actId="1076"/>
        <pc:sldMkLst>
          <pc:docMk/>
          <pc:sldMk cId="3357691831" sldId="2147469123"/>
        </pc:sldMkLst>
        <pc:spChg chg="mod">
          <ac:chgData name="Mathews, David" userId="6feb4fc6-0b3e-44f0-9876-bf76cb2fe432" providerId="ADAL" clId="{FCA9EF93-A191-4523-88CE-C261420CCE4C}" dt="2024-10-30T19:42:42.884" v="145" actId="20577"/>
          <ac:spMkLst>
            <pc:docMk/>
            <pc:sldMk cId="3357691831" sldId="2147469123"/>
            <ac:spMk id="3" creationId="{F3101ED3-0BE7-0917-0F72-72A791D756FB}"/>
          </ac:spMkLst>
        </pc:spChg>
        <pc:picChg chg="add del mod">
          <ac:chgData name="Mathews, David" userId="6feb4fc6-0b3e-44f0-9876-bf76cb2fe432" providerId="ADAL" clId="{FCA9EF93-A191-4523-88CE-C261420CCE4C}" dt="2024-10-30T19:42:17.231" v="40" actId="478"/>
          <ac:picMkLst>
            <pc:docMk/>
            <pc:sldMk cId="3357691831" sldId="2147469123"/>
            <ac:picMk id="5" creationId="{A39883D3-F861-20FC-C6AB-D58D82C8EE48}"/>
          </ac:picMkLst>
        </pc:picChg>
        <pc:picChg chg="add mod">
          <ac:chgData name="Mathews, David" userId="6feb4fc6-0b3e-44f0-9876-bf76cb2fe432" providerId="ADAL" clId="{FCA9EF93-A191-4523-88CE-C261420CCE4C}" dt="2024-10-30T19:42:48.894" v="147" actId="1076"/>
          <ac:picMkLst>
            <pc:docMk/>
            <pc:sldMk cId="3357691831" sldId="2147469123"/>
            <ac:picMk id="7" creationId="{3401638F-3ACC-DCBD-A1D8-8666AACD982B}"/>
          </ac:picMkLst>
        </pc:picChg>
      </pc:sldChg>
      <pc:sldChg chg="new del">
        <pc:chgData name="Mathews, David" userId="6feb4fc6-0b3e-44f0-9876-bf76cb2fe432" providerId="ADAL" clId="{FCA9EF93-A191-4523-88CE-C261420CCE4C}" dt="2024-10-30T20:01:47.742" v="1307" actId="47"/>
        <pc:sldMkLst>
          <pc:docMk/>
          <pc:sldMk cId="1891726983" sldId="2147469124"/>
        </pc:sldMkLst>
      </pc:sldChg>
      <pc:sldChg chg="addSp modSp new del mod">
        <pc:chgData name="Mathews, David" userId="6feb4fc6-0b3e-44f0-9876-bf76cb2fe432" providerId="ADAL" clId="{FCA9EF93-A191-4523-88CE-C261420CCE4C}" dt="2024-10-30T19:43:41.844" v="211" actId="47"/>
        <pc:sldMkLst>
          <pc:docMk/>
          <pc:sldMk cId="2928938654" sldId="2147469124"/>
        </pc:sldMkLst>
        <pc:spChg chg="mod">
          <ac:chgData name="Mathews, David" userId="6feb4fc6-0b3e-44f0-9876-bf76cb2fe432" providerId="ADAL" clId="{FCA9EF93-A191-4523-88CE-C261420CCE4C}" dt="2024-10-30T19:42:57.224" v="164" actId="20577"/>
          <ac:spMkLst>
            <pc:docMk/>
            <pc:sldMk cId="2928938654" sldId="2147469124"/>
            <ac:spMk id="2" creationId="{2D3E7077-DA98-5BC1-4188-C9E79253D4E7}"/>
          </ac:spMkLst>
        </pc:spChg>
        <pc:spChg chg="mod">
          <ac:chgData name="Mathews, David" userId="6feb4fc6-0b3e-44f0-9876-bf76cb2fe432" providerId="ADAL" clId="{FCA9EF93-A191-4523-88CE-C261420CCE4C}" dt="2024-10-30T19:43:00.158" v="181" actId="20577"/>
          <ac:spMkLst>
            <pc:docMk/>
            <pc:sldMk cId="2928938654" sldId="2147469124"/>
            <ac:spMk id="3" creationId="{756E7152-CA82-2414-1527-762B5B1E73DC}"/>
          </ac:spMkLst>
        </pc:spChg>
        <pc:picChg chg="add mod">
          <ac:chgData name="Mathews, David" userId="6feb4fc6-0b3e-44f0-9876-bf76cb2fe432" providerId="ADAL" clId="{FCA9EF93-A191-4523-88CE-C261420CCE4C}" dt="2024-10-30T19:43:13.023" v="183" actId="1076"/>
          <ac:picMkLst>
            <pc:docMk/>
            <pc:sldMk cId="2928938654" sldId="2147469124"/>
            <ac:picMk id="4" creationId="{82D5A053-1D8B-3614-BF1E-1CC7131CC9CB}"/>
          </ac:picMkLst>
        </pc:picChg>
      </pc:sldChg>
      <pc:sldChg chg="modSp new del mod">
        <pc:chgData name="Mathews, David" userId="6feb4fc6-0b3e-44f0-9876-bf76cb2fe432" providerId="ADAL" clId="{FCA9EF93-A191-4523-88CE-C261420CCE4C}" dt="2024-10-30T20:01:47.133" v="1306" actId="47"/>
        <pc:sldMkLst>
          <pc:docMk/>
          <pc:sldMk cId="3184738525" sldId="2147469125"/>
        </pc:sldMkLst>
        <pc:spChg chg="mod">
          <ac:chgData name="Mathews, David" userId="6feb4fc6-0b3e-44f0-9876-bf76cb2fe432" providerId="ADAL" clId="{FCA9EF93-A191-4523-88CE-C261420CCE4C}" dt="2024-10-30T19:45:01.161" v="278" actId="20577"/>
          <ac:spMkLst>
            <pc:docMk/>
            <pc:sldMk cId="3184738525" sldId="2147469125"/>
            <ac:spMk id="2" creationId="{C96CD1E3-07FF-41A5-EA8F-62E8BE715BEB}"/>
          </ac:spMkLst>
        </pc:spChg>
        <pc:spChg chg="mod">
          <ac:chgData name="Mathews, David" userId="6feb4fc6-0b3e-44f0-9876-bf76cb2fe432" providerId="ADAL" clId="{FCA9EF93-A191-4523-88CE-C261420CCE4C}" dt="2024-10-30T19:47:13.860" v="464" actId="12"/>
          <ac:spMkLst>
            <pc:docMk/>
            <pc:sldMk cId="3184738525" sldId="2147469125"/>
            <ac:spMk id="3" creationId="{5C2AE58E-4BE3-6A6F-CADC-A03CA8D0A43C}"/>
          </ac:spMkLst>
        </pc:spChg>
      </pc:sldChg>
      <pc:sldChg chg="modSp add mod">
        <pc:chgData name="Mathews, David" userId="6feb4fc6-0b3e-44f0-9876-bf76cb2fe432" providerId="ADAL" clId="{FCA9EF93-A191-4523-88CE-C261420CCE4C}" dt="2024-10-30T19:49:58" v="745" actId="20577"/>
        <pc:sldMkLst>
          <pc:docMk/>
          <pc:sldMk cId="3198444332" sldId="2147469126"/>
        </pc:sldMkLst>
        <pc:spChg chg="mod">
          <ac:chgData name="Mathews, David" userId="6feb4fc6-0b3e-44f0-9876-bf76cb2fe432" providerId="ADAL" clId="{FCA9EF93-A191-4523-88CE-C261420CCE4C}" dt="2024-10-30T19:47:28.696" v="528" actId="20577"/>
          <ac:spMkLst>
            <pc:docMk/>
            <pc:sldMk cId="3198444332" sldId="2147469126"/>
            <ac:spMk id="2" creationId="{FF55A7B3-F5CC-7386-ADBA-145A7E6A1982}"/>
          </ac:spMkLst>
        </pc:spChg>
        <pc:spChg chg="mod">
          <ac:chgData name="Mathews, David" userId="6feb4fc6-0b3e-44f0-9876-bf76cb2fe432" providerId="ADAL" clId="{FCA9EF93-A191-4523-88CE-C261420CCE4C}" dt="2024-10-30T19:49:58" v="745" actId="20577"/>
          <ac:spMkLst>
            <pc:docMk/>
            <pc:sldMk cId="3198444332" sldId="2147469126"/>
            <ac:spMk id="3" creationId="{A7821004-71EB-CCB7-8B48-602319F590D8}"/>
          </ac:spMkLst>
        </pc:spChg>
      </pc:sldChg>
      <pc:sldChg chg="addSp modSp new mod">
        <pc:chgData name="Mathews, David" userId="6feb4fc6-0b3e-44f0-9876-bf76cb2fe432" providerId="ADAL" clId="{FCA9EF93-A191-4523-88CE-C261420CCE4C}" dt="2024-10-30T20:01:39.916" v="1305" actId="1076"/>
        <pc:sldMkLst>
          <pc:docMk/>
          <pc:sldMk cId="2787291072" sldId="2147469127"/>
        </pc:sldMkLst>
        <pc:spChg chg="mod">
          <ac:chgData name="Mathews, David" userId="6feb4fc6-0b3e-44f0-9876-bf76cb2fe432" providerId="ADAL" clId="{FCA9EF93-A191-4523-88CE-C261420CCE4C}" dt="2024-10-30T19:53:06.130" v="809" actId="20577"/>
          <ac:spMkLst>
            <pc:docMk/>
            <pc:sldMk cId="2787291072" sldId="2147469127"/>
            <ac:spMk id="2" creationId="{37279463-B59F-A9B5-B902-F22D2FAC16B3}"/>
          </ac:spMkLst>
        </pc:spChg>
        <pc:spChg chg="mod">
          <ac:chgData name="Mathews, David" userId="6feb4fc6-0b3e-44f0-9876-bf76cb2fe432" providerId="ADAL" clId="{FCA9EF93-A191-4523-88CE-C261420CCE4C}" dt="2024-10-30T20:01:27.447" v="1300" actId="404"/>
          <ac:spMkLst>
            <pc:docMk/>
            <pc:sldMk cId="2787291072" sldId="2147469127"/>
            <ac:spMk id="3" creationId="{6841A0EB-7921-F23D-7FA0-51A05C416069}"/>
          </ac:spMkLst>
        </pc:spChg>
        <pc:picChg chg="add mod">
          <ac:chgData name="Mathews, David" userId="6feb4fc6-0b3e-44f0-9876-bf76cb2fe432" providerId="ADAL" clId="{FCA9EF93-A191-4523-88CE-C261420CCE4C}" dt="2024-10-30T20:01:39.916" v="1305" actId="1076"/>
          <ac:picMkLst>
            <pc:docMk/>
            <pc:sldMk cId="2787291072" sldId="2147469127"/>
            <ac:picMk id="5" creationId="{E3378CB9-125F-DE64-2DB1-0268CF3BBC44}"/>
          </ac:picMkLst>
        </pc:picChg>
        <pc:picChg chg="add mod">
          <ac:chgData name="Mathews, David" userId="6feb4fc6-0b3e-44f0-9876-bf76cb2fe432" providerId="ADAL" clId="{FCA9EF93-A191-4523-88CE-C261420CCE4C}" dt="2024-10-30T20:01:38.008" v="1304" actId="14100"/>
          <ac:picMkLst>
            <pc:docMk/>
            <pc:sldMk cId="2787291072" sldId="2147469127"/>
            <ac:picMk id="7" creationId="{D12BC6AD-16D8-D09A-0F3C-552D966AC5CB}"/>
          </ac:picMkLst>
        </pc:picChg>
        <pc:picChg chg="add mod">
          <ac:chgData name="Mathews, David" userId="6feb4fc6-0b3e-44f0-9876-bf76cb2fe432" providerId="ADAL" clId="{FCA9EF93-A191-4523-88CE-C261420CCE4C}" dt="2024-10-30T20:01:34.776" v="1303" actId="14100"/>
          <ac:picMkLst>
            <pc:docMk/>
            <pc:sldMk cId="2787291072" sldId="2147469127"/>
            <ac:picMk id="9" creationId="{DCD43A4D-746C-6E12-5050-BB07E5B0E841}"/>
          </ac:picMkLst>
        </pc:picChg>
      </pc:sldChg>
      <pc:sldChg chg="addSp modSp add mod">
        <pc:chgData name="Mathews, David" userId="6feb4fc6-0b3e-44f0-9876-bf76cb2fe432" providerId="ADAL" clId="{FCA9EF93-A191-4523-88CE-C261420CCE4C}" dt="2024-10-30T20:03:52.164" v="1321" actId="1076"/>
        <pc:sldMkLst>
          <pc:docMk/>
          <pc:sldMk cId="3664464424" sldId="2147469128"/>
        </pc:sldMkLst>
        <pc:spChg chg="mod ord">
          <ac:chgData name="Mathews, David" userId="6feb4fc6-0b3e-44f0-9876-bf76cb2fe432" providerId="ADAL" clId="{FCA9EF93-A191-4523-88CE-C261420CCE4C}" dt="2024-10-30T20:03:44.253" v="1318" actId="167"/>
          <ac:spMkLst>
            <pc:docMk/>
            <pc:sldMk cId="3664464424" sldId="2147469128"/>
            <ac:spMk id="3" creationId="{BE5AC218-2CB7-6BC8-BA63-5DE0178C0110}"/>
          </ac:spMkLst>
        </pc:spChg>
        <pc:picChg chg="add mod modCrop">
          <ac:chgData name="Mathews, David" userId="6feb4fc6-0b3e-44f0-9876-bf76cb2fe432" providerId="ADAL" clId="{FCA9EF93-A191-4523-88CE-C261420CCE4C}" dt="2024-10-30T20:03:21.209" v="1316" actId="1076"/>
          <ac:picMkLst>
            <pc:docMk/>
            <pc:sldMk cId="3664464424" sldId="2147469128"/>
            <ac:picMk id="4" creationId="{69C42BF3-4D8F-DF3F-B3FD-8E30E94CA3F9}"/>
          </ac:picMkLst>
        </pc:picChg>
        <pc:picChg chg="mod">
          <ac:chgData name="Mathews, David" userId="6feb4fc6-0b3e-44f0-9876-bf76cb2fe432" providerId="ADAL" clId="{FCA9EF93-A191-4523-88CE-C261420CCE4C}" dt="2024-10-30T20:03:52.164" v="1321" actId="1076"/>
          <ac:picMkLst>
            <pc:docMk/>
            <pc:sldMk cId="3664464424" sldId="2147469128"/>
            <ac:picMk id="9" creationId="{F7F77A43-196A-DC11-F3CB-C049DF53FDC9}"/>
          </ac:picMkLst>
        </pc:picChg>
      </pc:sldChg>
      <pc:sldChg chg="modSp new del mod">
        <pc:chgData name="Mathews, David" userId="6feb4fc6-0b3e-44f0-9876-bf76cb2fe432" providerId="ADAL" clId="{FCA9EF93-A191-4523-88CE-C261420CCE4C}" dt="2024-10-31T17:32:42.700" v="2876" actId="47"/>
        <pc:sldMkLst>
          <pc:docMk/>
          <pc:sldMk cId="4168920289" sldId="2147469129"/>
        </pc:sldMkLst>
        <pc:spChg chg="mod">
          <ac:chgData name="Mathews, David" userId="6feb4fc6-0b3e-44f0-9876-bf76cb2fe432" providerId="ADAL" clId="{FCA9EF93-A191-4523-88CE-C261420CCE4C}" dt="2024-10-31T17:12:49.662" v="1706" actId="20577"/>
          <ac:spMkLst>
            <pc:docMk/>
            <pc:sldMk cId="4168920289" sldId="2147469129"/>
            <ac:spMk id="2" creationId="{DCD9796E-D06B-7CA1-596F-6892981D00EB}"/>
          </ac:spMkLst>
        </pc:spChg>
      </pc:sldChg>
      <pc:sldChg chg="addSp modSp new mod">
        <pc:chgData name="Mathews, David" userId="6feb4fc6-0b3e-44f0-9876-bf76cb2fe432" providerId="ADAL" clId="{FCA9EF93-A191-4523-88CE-C261420CCE4C}" dt="2024-10-31T17:39:48.205" v="3477" actId="20577"/>
        <pc:sldMkLst>
          <pc:docMk/>
          <pc:sldMk cId="1934995159" sldId="2147469130"/>
        </pc:sldMkLst>
        <pc:spChg chg="mod">
          <ac:chgData name="Mathews, David" userId="6feb4fc6-0b3e-44f0-9876-bf76cb2fe432" providerId="ADAL" clId="{FCA9EF93-A191-4523-88CE-C261420CCE4C}" dt="2024-10-31T17:39:48.205" v="3477" actId="20577"/>
          <ac:spMkLst>
            <pc:docMk/>
            <pc:sldMk cId="1934995159" sldId="2147469130"/>
            <ac:spMk id="2" creationId="{863C87F4-949A-6416-CDA0-74A147B8AE0B}"/>
          </ac:spMkLst>
        </pc:spChg>
        <pc:spChg chg="mod">
          <ac:chgData name="Mathews, David" userId="6feb4fc6-0b3e-44f0-9876-bf76cb2fe432" providerId="ADAL" clId="{FCA9EF93-A191-4523-88CE-C261420CCE4C}" dt="2024-10-31T17:36:13.743" v="3457" actId="20577"/>
          <ac:spMkLst>
            <pc:docMk/>
            <pc:sldMk cId="1934995159" sldId="2147469130"/>
            <ac:spMk id="3" creationId="{2FC57FAD-DA06-8CCA-DF0A-F16C3E221EE0}"/>
          </ac:spMkLst>
        </pc:spChg>
        <pc:picChg chg="add mod">
          <ac:chgData name="Mathews, David" userId="6feb4fc6-0b3e-44f0-9876-bf76cb2fe432" providerId="ADAL" clId="{FCA9EF93-A191-4523-88CE-C261420CCE4C}" dt="2024-10-31T17:36:02.452" v="3409" actId="1076"/>
          <ac:picMkLst>
            <pc:docMk/>
            <pc:sldMk cId="1934995159" sldId="2147469130"/>
            <ac:picMk id="4" creationId="{B5796AF2-5D4C-CF41-8CF4-C7674735E3E2}"/>
          </ac:picMkLst>
        </pc:picChg>
        <pc:picChg chg="add mod">
          <ac:chgData name="Mathews, David" userId="6feb4fc6-0b3e-44f0-9876-bf76cb2fe432" providerId="ADAL" clId="{FCA9EF93-A191-4523-88CE-C261420CCE4C}" dt="2024-10-31T17:36:04.923" v="3410" actId="1076"/>
          <ac:picMkLst>
            <pc:docMk/>
            <pc:sldMk cId="1934995159" sldId="2147469130"/>
            <ac:picMk id="5" creationId="{F8331954-CE92-6AA5-837A-AC9E6DBEFCEC}"/>
          </ac:picMkLst>
        </pc:picChg>
        <pc:picChg chg="add mod">
          <ac:chgData name="Mathews, David" userId="6feb4fc6-0b3e-44f0-9876-bf76cb2fe432" providerId="ADAL" clId="{FCA9EF93-A191-4523-88CE-C261420CCE4C}" dt="2024-10-31T17:35:25.282" v="3218"/>
          <ac:picMkLst>
            <pc:docMk/>
            <pc:sldMk cId="1934995159" sldId="2147469130"/>
            <ac:picMk id="6" creationId="{F203CEA6-99C7-0208-F49A-D6450DD08B4A}"/>
          </ac:picMkLst>
        </pc:picChg>
      </pc:sldChg>
      <pc:sldChg chg="modSp new del mod">
        <pc:chgData name="Mathews, David" userId="6feb4fc6-0b3e-44f0-9876-bf76cb2fe432" providerId="ADAL" clId="{FCA9EF93-A191-4523-88CE-C261420CCE4C}" dt="2024-10-31T17:22:02.681" v="1813" actId="47"/>
        <pc:sldMkLst>
          <pc:docMk/>
          <pc:sldMk cId="2241965153" sldId="2147469130"/>
        </pc:sldMkLst>
        <pc:spChg chg="mod">
          <ac:chgData name="Mathews, David" userId="6feb4fc6-0b3e-44f0-9876-bf76cb2fe432" providerId="ADAL" clId="{FCA9EF93-A191-4523-88CE-C261420CCE4C}" dt="2024-10-31T17:21:47.927" v="1737" actId="20577"/>
          <ac:spMkLst>
            <pc:docMk/>
            <pc:sldMk cId="2241965153" sldId="2147469130"/>
            <ac:spMk id="2" creationId="{2342C88D-B8D9-6758-AF32-463214D2C3FC}"/>
          </ac:spMkLst>
        </pc:spChg>
        <pc:spChg chg="mod">
          <ac:chgData name="Mathews, David" userId="6feb4fc6-0b3e-44f0-9876-bf76cb2fe432" providerId="ADAL" clId="{FCA9EF93-A191-4523-88CE-C261420CCE4C}" dt="2024-10-31T17:22:00.424" v="1812" actId="20577"/>
          <ac:spMkLst>
            <pc:docMk/>
            <pc:sldMk cId="2241965153" sldId="2147469130"/>
            <ac:spMk id="3" creationId="{B7329C2E-2E1B-1F4A-EFEF-9017EFD78142}"/>
          </ac:spMkLst>
        </pc:spChg>
      </pc:sldChg>
      <pc:sldChg chg="addSp modSp new mod">
        <pc:chgData name="Mathews, David" userId="6feb4fc6-0b3e-44f0-9876-bf76cb2fe432" providerId="ADAL" clId="{FCA9EF93-A191-4523-88CE-C261420CCE4C}" dt="2024-11-01T13:27:21.518" v="5689" actId="20577"/>
        <pc:sldMkLst>
          <pc:docMk/>
          <pc:sldMk cId="3685131251" sldId="2147469131"/>
        </pc:sldMkLst>
        <pc:spChg chg="mod">
          <ac:chgData name="Mathews, David" userId="6feb4fc6-0b3e-44f0-9876-bf76cb2fe432" providerId="ADAL" clId="{FCA9EF93-A191-4523-88CE-C261420CCE4C}" dt="2024-10-31T17:39:57.928" v="3516" actId="20577"/>
          <ac:spMkLst>
            <pc:docMk/>
            <pc:sldMk cId="3685131251" sldId="2147469131"/>
            <ac:spMk id="2" creationId="{1BB74489-73AF-79B2-BD8D-6AB6F24088EF}"/>
          </ac:spMkLst>
        </pc:spChg>
        <pc:spChg chg="mod">
          <ac:chgData name="Mathews, David" userId="6feb4fc6-0b3e-44f0-9876-bf76cb2fe432" providerId="ADAL" clId="{FCA9EF93-A191-4523-88CE-C261420CCE4C}" dt="2024-11-01T13:27:21.518" v="5689" actId="20577"/>
          <ac:spMkLst>
            <pc:docMk/>
            <pc:sldMk cId="3685131251" sldId="2147469131"/>
            <ac:spMk id="3" creationId="{D5875C74-416E-C2EF-2BDA-1E4FF2C5B959}"/>
          </ac:spMkLst>
        </pc:spChg>
        <pc:picChg chg="add mod">
          <ac:chgData name="Mathews, David" userId="6feb4fc6-0b3e-44f0-9876-bf76cb2fe432" providerId="ADAL" clId="{FCA9EF93-A191-4523-88CE-C261420CCE4C}" dt="2024-11-01T13:25:34.973" v="5679" actId="14100"/>
          <ac:picMkLst>
            <pc:docMk/>
            <pc:sldMk cId="3685131251" sldId="2147469131"/>
            <ac:picMk id="4" creationId="{82E1ABFE-76A3-B067-9D87-A307E9981397}"/>
          </ac:picMkLst>
        </pc:picChg>
      </pc:sldChg>
      <pc:sldChg chg="modSp new mod">
        <pc:chgData name="Mathews, David" userId="6feb4fc6-0b3e-44f0-9876-bf76cb2fe432" providerId="ADAL" clId="{FCA9EF93-A191-4523-88CE-C261420CCE4C}" dt="2024-11-01T13:34:33.136" v="6258" actId="20577"/>
        <pc:sldMkLst>
          <pc:docMk/>
          <pc:sldMk cId="1010423411" sldId="2147469132"/>
        </pc:sldMkLst>
        <pc:spChg chg="mod">
          <ac:chgData name="Mathews, David" userId="6feb4fc6-0b3e-44f0-9876-bf76cb2fe432" providerId="ADAL" clId="{FCA9EF93-A191-4523-88CE-C261420CCE4C}" dt="2024-10-31T17:55:49.734" v="4512" actId="20577"/>
          <ac:spMkLst>
            <pc:docMk/>
            <pc:sldMk cId="1010423411" sldId="2147469132"/>
            <ac:spMk id="2" creationId="{6C843ED3-91EC-03D5-0483-56E0E65F957D}"/>
          </ac:spMkLst>
        </pc:spChg>
        <pc:spChg chg="mod">
          <ac:chgData name="Mathews, David" userId="6feb4fc6-0b3e-44f0-9876-bf76cb2fe432" providerId="ADAL" clId="{FCA9EF93-A191-4523-88CE-C261420CCE4C}" dt="2024-11-01T13:34:33.136" v="6258" actId="20577"/>
          <ac:spMkLst>
            <pc:docMk/>
            <pc:sldMk cId="1010423411" sldId="2147469132"/>
            <ac:spMk id="3" creationId="{3C02A2F3-DD12-B80C-217C-2F15B8ABF881}"/>
          </ac:spMkLst>
        </pc:spChg>
      </pc:sldChg>
      <pc:sldChg chg="addSp delSp modSp new mod">
        <pc:chgData name="Mathews, David" userId="6feb4fc6-0b3e-44f0-9876-bf76cb2fe432" providerId="ADAL" clId="{FCA9EF93-A191-4523-88CE-C261420CCE4C}" dt="2024-11-01T13:25:18.666" v="5676" actId="404"/>
        <pc:sldMkLst>
          <pc:docMk/>
          <pc:sldMk cId="163863265" sldId="2147469133"/>
        </pc:sldMkLst>
        <pc:spChg chg="mod">
          <ac:chgData name="Mathews, David" userId="6feb4fc6-0b3e-44f0-9876-bf76cb2fe432" providerId="ADAL" clId="{FCA9EF93-A191-4523-88CE-C261420CCE4C}" dt="2024-11-01T13:11:53.156" v="4917" actId="20577"/>
          <ac:spMkLst>
            <pc:docMk/>
            <pc:sldMk cId="163863265" sldId="2147469133"/>
            <ac:spMk id="2" creationId="{54807014-2DA6-3C7E-88DC-082392FFFBF6}"/>
          </ac:spMkLst>
        </pc:spChg>
        <pc:spChg chg="del">
          <ac:chgData name="Mathews, David" userId="6feb4fc6-0b3e-44f0-9876-bf76cb2fe432" providerId="ADAL" clId="{FCA9EF93-A191-4523-88CE-C261420CCE4C}" dt="2024-11-01T13:11:44.069" v="4880"/>
          <ac:spMkLst>
            <pc:docMk/>
            <pc:sldMk cId="163863265" sldId="2147469133"/>
            <ac:spMk id="3" creationId="{7600882F-01DD-466F-2BB9-17101E33FBB6}"/>
          </ac:spMkLst>
        </pc:spChg>
        <pc:spChg chg="add">
          <ac:chgData name="Mathews, David" userId="6feb4fc6-0b3e-44f0-9876-bf76cb2fe432" providerId="ADAL" clId="{FCA9EF93-A191-4523-88CE-C261420CCE4C}" dt="2024-11-01T13:11:23.715" v="4879"/>
          <ac:spMkLst>
            <pc:docMk/>
            <pc:sldMk cId="163863265" sldId="2147469133"/>
            <ac:spMk id="4" creationId="{017CCFD6-1666-2E57-D273-899A23EEE9CD}"/>
          </ac:spMkLst>
        </pc:spChg>
        <pc:spChg chg="add mod">
          <ac:chgData name="Mathews, David" userId="6feb4fc6-0b3e-44f0-9876-bf76cb2fe432" providerId="ADAL" clId="{FCA9EF93-A191-4523-88CE-C261420CCE4C}" dt="2024-11-01T13:25:18.666" v="5676" actId="404"/>
          <ac:spMkLst>
            <pc:docMk/>
            <pc:sldMk cId="163863265" sldId="2147469133"/>
            <ac:spMk id="8" creationId="{A7D23729-2D77-FDE2-E942-65716119A702}"/>
          </ac:spMkLst>
        </pc:spChg>
        <pc:spChg chg="add mod">
          <ac:chgData name="Mathews, David" userId="6feb4fc6-0b3e-44f0-9876-bf76cb2fe432" providerId="ADAL" clId="{FCA9EF93-A191-4523-88CE-C261420CCE4C}" dt="2024-11-01T13:24:07.767" v="5468" actId="1076"/>
          <ac:spMkLst>
            <pc:docMk/>
            <pc:sldMk cId="163863265" sldId="2147469133"/>
            <ac:spMk id="10" creationId="{F04EB910-F8F2-5C92-5A69-A50D7F44A33A}"/>
          </ac:spMkLst>
        </pc:spChg>
        <pc:picChg chg="add del mod">
          <ac:chgData name="Mathews, David" userId="6feb4fc6-0b3e-44f0-9876-bf76cb2fe432" providerId="ADAL" clId="{FCA9EF93-A191-4523-88CE-C261420CCE4C}" dt="2024-11-01T13:12:00.724" v="4919" actId="21"/>
          <ac:picMkLst>
            <pc:docMk/>
            <pc:sldMk cId="163863265" sldId="2147469133"/>
            <ac:picMk id="6" creationId="{E130125A-C2CB-3833-CC84-ACE280E90C3D}"/>
          </ac:picMkLst>
        </pc:picChg>
        <pc:picChg chg="add mod">
          <ac:chgData name="Mathews, David" userId="6feb4fc6-0b3e-44f0-9876-bf76cb2fe432" providerId="ADAL" clId="{FCA9EF93-A191-4523-88CE-C261420CCE4C}" dt="2024-11-01T13:24:11.486" v="5470" actId="1076"/>
          <ac:picMkLst>
            <pc:docMk/>
            <pc:sldMk cId="163863265" sldId="2147469133"/>
            <ac:picMk id="9" creationId="{E130125A-C2CB-3833-CC84-ACE280E90C3D}"/>
          </ac:picMkLst>
        </pc:picChg>
        <pc:picChg chg="add del mod">
          <ac:chgData name="Mathews, David" userId="6feb4fc6-0b3e-44f0-9876-bf76cb2fe432" providerId="ADAL" clId="{FCA9EF93-A191-4523-88CE-C261420CCE4C}" dt="2024-11-01T13:14:35.376" v="5071" actId="478"/>
          <ac:picMkLst>
            <pc:docMk/>
            <pc:sldMk cId="163863265" sldId="2147469133"/>
            <ac:picMk id="11" creationId="{F288D026-F7A5-DF68-93FE-BF83CE4F244D}"/>
          </ac:picMkLst>
        </pc:picChg>
        <pc:picChg chg="add del mod">
          <ac:chgData name="Mathews, David" userId="6feb4fc6-0b3e-44f0-9876-bf76cb2fe432" providerId="ADAL" clId="{FCA9EF93-A191-4523-88CE-C261420CCE4C}" dt="2024-11-01T13:24:00.594" v="5467" actId="478"/>
          <ac:picMkLst>
            <pc:docMk/>
            <pc:sldMk cId="163863265" sldId="2147469133"/>
            <ac:picMk id="12" creationId="{BB1B4813-1065-F2FB-87AC-2C874092F46F}"/>
          </ac:picMkLst>
        </pc:picChg>
      </pc:sldChg>
      <pc:sldChg chg="new">
        <pc:chgData name="Mathews, David" userId="6feb4fc6-0b3e-44f0-9876-bf76cb2fe432" providerId="ADAL" clId="{FCA9EF93-A191-4523-88CE-C261420CCE4C}" dt="2024-11-01T13:32:24.997" v="5917" actId="680"/>
        <pc:sldMkLst>
          <pc:docMk/>
          <pc:sldMk cId="2866556856" sldId="214746913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2F454D-A2FB-E28F-62C2-050A837E1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96BDF-7ADA-716C-F5CA-D157A094BB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14C3F-0AF5-DA4C-84F9-3990FF0B58A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77AF2-C6EF-69B3-EBC0-F3BECE6632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AEBCA-6ABE-1DFD-7AA8-A3B2F1B63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B913-EDAA-C746-870D-9B7877FA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0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D4C33-E834-184F-A85B-4B1A7D742F82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A2CD3-FB95-D94F-9F04-F9F995EA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igh angle view of a city&#10;&#10;Description automatically generated">
            <a:extLst>
              <a:ext uri="{FF2B5EF4-FFF2-40B4-BE49-F238E27FC236}">
                <a16:creationId xmlns:a16="http://schemas.microsoft.com/office/drawing/2014/main" id="{01F17512-BEEB-E940-3B9F-9FDBDB212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49EAE8-262C-D20D-80FF-4279961B7DBA}"/>
              </a:ext>
            </a:extLst>
          </p:cNvPr>
          <p:cNvSpPr/>
          <p:nvPr userDrawn="1"/>
        </p:nvSpPr>
        <p:spPr>
          <a:xfrm>
            <a:off x="896615" y="843778"/>
            <a:ext cx="5199385" cy="5199385"/>
          </a:xfrm>
          <a:prstGeom prst="rect">
            <a:avLst/>
          </a:prstGeom>
          <a:solidFill>
            <a:schemeClr val="bg1">
              <a:alpha val="7432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89" name="Title 1">
            <a:extLst>
              <a:ext uri="{FF2B5EF4-FFF2-40B4-BE49-F238E27FC236}">
                <a16:creationId xmlns:a16="http://schemas.microsoft.com/office/drawing/2014/main" id="{4E63AC8A-1BE4-CC0D-A87D-57B114782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450" y="2254309"/>
            <a:ext cx="451713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90" name="Subtitle 2">
            <a:extLst>
              <a:ext uri="{FF2B5EF4-FFF2-40B4-BE49-F238E27FC236}">
                <a16:creationId xmlns:a16="http://schemas.microsoft.com/office/drawing/2014/main" id="{2FDEC7A3-8D58-3E27-DFCC-68F1F758C8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91" name="Text Placeholder 1961">
            <a:extLst>
              <a:ext uri="{FF2B5EF4-FFF2-40B4-BE49-F238E27FC236}">
                <a16:creationId xmlns:a16="http://schemas.microsoft.com/office/drawing/2014/main" id="{F290C317-5693-2190-DC6C-B1FBB50E6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92" name="Text Placeholder 1963">
            <a:extLst>
              <a:ext uri="{FF2B5EF4-FFF2-40B4-BE49-F238E27FC236}">
                <a16:creationId xmlns:a16="http://schemas.microsoft.com/office/drawing/2014/main" id="{69307D98-0D2A-6367-B886-8BC3DE78A9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3" name="Rectangle 1992">
            <a:extLst>
              <a:ext uri="{FF2B5EF4-FFF2-40B4-BE49-F238E27FC236}">
                <a16:creationId xmlns:a16="http://schemas.microsoft.com/office/drawing/2014/main" id="{75F67FD0-9510-D988-3837-38FD99E6DD28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  <p:sp>
        <p:nvSpPr>
          <p:cNvPr id="1994" name="Text Placeholder 47">
            <a:extLst>
              <a:ext uri="{FF2B5EF4-FFF2-40B4-BE49-F238E27FC236}">
                <a16:creationId xmlns:a16="http://schemas.microsoft.com/office/drawing/2014/main" id="{CE691B96-E32E-F7AA-D0A1-ACAFF2C96F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95" name="Group 1994">
            <a:extLst>
              <a:ext uri="{FF2B5EF4-FFF2-40B4-BE49-F238E27FC236}">
                <a16:creationId xmlns:a16="http://schemas.microsoft.com/office/drawing/2014/main" id="{1F4B6682-1CD5-4D07-BAEB-03195C2FB91D}"/>
              </a:ext>
            </a:extLst>
          </p:cNvPr>
          <p:cNvGrpSpPr/>
          <p:nvPr userDrawn="1"/>
        </p:nvGrpSpPr>
        <p:grpSpPr>
          <a:xfrm>
            <a:off x="1168862" y="5406470"/>
            <a:ext cx="4834263" cy="369332"/>
            <a:chOff x="1168862" y="5508070"/>
            <a:chExt cx="4834263" cy="369332"/>
          </a:xfrm>
        </p:grpSpPr>
        <p:pic>
          <p:nvPicPr>
            <p:cNvPr id="1996" name="Picture 1995">
              <a:extLst>
                <a:ext uri="{FF2B5EF4-FFF2-40B4-BE49-F238E27FC236}">
                  <a16:creationId xmlns:a16="http://schemas.microsoft.com/office/drawing/2014/main" id="{E499D9F2-455D-24ED-C934-5DC3E3908E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68862" y="5508070"/>
              <a:ext cx="1311127" cy="316213"/>
            </a:xfrm>
            <a:prstGeom prst="rect">
              <a:avLst/>
            </a:prstGeom>
          </p:spPr>
        </p:pic>
        <p:sp>
          <p:nvSpPr>
            <p:cNvPr id="1997" name="TextBox 1996">
              <a:extLst>
                <a:ext uri="{FF2B5EF4-FFF2-40B4-BE49-F238E27FC236}">
                  <a16:creationId xmlns:a16="http://schemas.microsoft.com/office/drawing/2014/main" id="{94A5DA57-E73A-E843-58FE-CFA5666E7A14}"/>
                </a:ext>
              </a:extLst>
            </p:cNvPr>
            <p:cNvSpPr txBox="1"/>
            <p:nvPr userDrawn="1"/>
          </p:nvSpPr>
          <p:spPr>
            <a:xfrm>
              <a:off x="2561071" y="5508070"/>
              <a:ext cx="344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31D47623-818A-705B-B821-F058B0BC95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8108" y="1141396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5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mage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id="{FCAA6D76-9D9F-EEEC-3A19-B8672A58A5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5400" y="-6350"/>
            <a:ext cx="4546600" cy="215582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1" name="Picture Placeholder 120">
            <a:extLst>
              <a:ext uri="{FF2B5EF4-FFF2-40B4-BE49-F238E27FC236}">
                <a16:creationId xmlns:a16="http://schemas.microsoft.com/office/drawing/2014/main" id="{374474B3-1A16-3799-2DA6-5E1F9B62F1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45400" y="2352675"/>
            <a:ext cx="4546600" cy="214947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0285EA67-185C-FA9B-F112-0DEA71BAF9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5400" y="4703763"/>
            <a:ext cx="4546600" cy="21542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6736022" cy="1006475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561B3BD0-8400-FE4A-5A3F-210329D8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693" y="1817559"/>
            <a:ext cx="6763894" cy="432482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6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5F232B-0EDE-9AF7-8505-73A82A1D984A}"/>
              </a:ext>
            </a:extLst>
          </p:cNvPr>
          <p:cNvSpPr/>
          <p:nvPr userDrawn="1"/>
        </p:nvSpPr>
        <p:spPr>
          <a:xfrm>
            <a:off x="0" y="0"/>
            <a:ext cx="46788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3899310" cy="1900997"/>
          </a:xfrm>
        </p:spPr>
        <p:txBody>
          <a:bodyPr/>
          <a:lstStyle/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631247"/>
            <a:ext cx="3899310" cy="351113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0400C1-7283-FABD-80B9-45AEE1D1F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8363" y="0"/>
            <a:ext cx="751363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59A002-CFDF-58EF-945F-28E943618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7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Image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141">
            <a:extLst>
              <a:ext uri="{FF2B5EF4-FFF2-40B4-BE49-F238E27FC236}">
                <a16:creationId xmlns:a16="http://schemas.microsoft.com/office/drawing/2014/main" id="{C5299A65-0A0F-7322-3425-6AD66F71B8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5DC2D7C4-BFF1-5433-4DFD-06CB8AACA1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2225" y="0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7" name="Picture Placeholder 135">
            <a:extLst>
              <a:ext uri="{FF2B5EF4-FFF2-40B4-BE49-F238E27FC236}">
                <a16:creationId xmlns:a16="http://schemas.microsoft.com/office/drawing/2014/main" id="{859767F7-2911-36C4-18C3-120D9FA7D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44833" y="0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8" name="Picture Placeholder 135">
            <a:extLst>
              <a:ext uri="{FF2B5EF4-FFF2-40B4-BE49-F238E27FC236}">
                <a16:creationId xmlns:a16="http://schemas.microsoft.com/office/drawing/2014/main" id="{FC9DC632-E163-36B5-D009-C524396761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2225" y="2353563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9" name="Picture Placeholder 135">
            <a:extLst>
              <a:ext uri="{FF2B5EF4-FFF2-40B4-BE49-F238E27FC236}">
                <a16:creationId xmlns:a16="http://schemas.microsoft.com/office/drawing/2014/main" id="{99255166-5F9E-0685-2DC9-C0962F7791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44833" y="2353563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0" name="Picture Placeholder 135">
            <a:extLst>
              <a:ext uri="{FF2B5EF4-FFF2-40B4-BE49-F238E27FC236}">
                <a16:creationId xmlns:a16="http://schemas.microsoft.com/office/drawing/2014/main" id="{0FA78FC9-062C-7D60-CDA4-C25CE63F78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42225" y="4706937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1" name="Picture Placeholder 135">
            <a:extLst>
              <a:ext uri="{FF2B5EF4-FFF2-40B4-BE49-F238E27FC236}">
                <a16:creationId xmlns:a16="http://schemas.microsoft.com/office/drawing/2014/main" id="{9521219C-7211-80DE-D33B-4B26EA6EEE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44833" y="4706937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6736022" cy="886397"/>
          </a:xfrm>
        </p:spPr>
        <p:txBody>
          <a:bodyPr anchor="t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561B3BD0-8400-FE4A-5A3F-210329D8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693" y="1817560"/>
            <a:ext cx="6763894" cy="4354640"/>
          </a:xfrm>
        </p:spPr>
        <p:txBody>
          <a:bodyPr tIns="91440" anchor="t" anchorCtr="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r>
              <a:rPr lang="en-US" dirty="0"/>
              <a:t>Supporting point 1</a:t>
            </a:r>
          </a:p>
          <a:p>
            <a:r>
              <a:rPr lang="en-US" dirty="0"/>
              <a:t>Supporting point 2</a:t>
            </a:r>
          </a:p>
          <a:p>
            <a:r>
              <a:rPr lang="en-US" dirty="0"/>
              <a:t>Supporting point 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62B7F0-6B0A-3291-2731-E56176CBCD7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EE7C435-1FA7-78B6-5FBF-709DE092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5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phic 285">
            <a:extLst>
              <a:ext uri="{FF2B5EF4-FFF2-40B4-BE49-F238E27FC236}">
                <a16:creationId xmlns:a16="http://schemas.microsoft.com/office/drawing/2014/main" id="{4013C738-DD97-6098-5C6E-69C6DA87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71230B-9536-B5A5-160D-DBECD2D26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57" y="2624569"/>
            <a:ext cx="11045686" cy="498598"/>
          </a:xfrm>
        </p:spPr>
        <p:txBody>
          <a:bodyPr anchor="t" anchorCtr="0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</a:t>
            </a:r>
          </a:p>
        </p:txBody>
      </p:sp>
      <p:sp>
        <p:nvSpPr>
          <p:cNvPr id="320" name="Text Placeholder 368">
            <a:extLst>
              <a:ext uri="{FF2B5EF4-FFF2-40B4-BE49-F238E27FC236}">
                <a16:creationId xmlns:a16="http://schemas.microsoft.com/office/drawing/2014/main" id="{EE706859-C661-2A5C-56D3-6BE7DBBC71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069" y="3774422"/>
            <a:ext cx="11062774" cy="249299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1200"/>
              </a:spcBef>
              <a:spcAft>
                <a:spcPts val="60"/>
              </a:spcAft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One-sentence connected to the main takeaway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D526D-05AB-C716-46F5-6CDC1D14E2ED}"/>
              </a:ext>
            </a:extLst>
          </p:cNvPr>
          <p:cNvSpPr/>
          <p:nvPr userDrawn="1"/>
        </p:nvSpPr>
        <p:spPr>
          <a:xfrm>
            <a:off x="5668818" y="3393042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C5D6D4-E7B7-6C45-59D0-554A5C06715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90CAB2-9585-BA89-5C2E-B28EE49E99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4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phic 285">
            <a:extLst>
              <a:ext uri="{FF2B5EF4-FFF2-40B4-BE49-F238E27FC236}">
                <a16:creationId xmlns:a16="http://schemas.microsoft.com/office/drawing/2014/main" id="{4013C738-DD97-6098-5C6E-69C6DA87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A6C5D6D4-E7B7-6C45-59D0-554A5C06715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90CAB2-9585-BA89-5C2E-B28EE49E99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029C52-FEBA-E897-C815-3A6283D16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84188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4167105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5791-4F91-34B2-5F77-014A7A421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E7B4-2380-B18C-C8C1-09BD437D6B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692" y="1825625"/>
            <a:ext cx="11315194" cy="4061829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900239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1825625"/>
            <a:ext cx="5563532" cy="413142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3592" y="1825625"/>
            <a:ext cx="5563532" cy="413142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C102EF-A95D-C917-FF68-A16CB75B3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4115577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51529"/>
            <a:ext cx="5528426" cy="3805518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7905" y="2151529"/>
            <a:ext cx="5534113" cy="3805518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C3355DA-324C-FAD8-4E0B-AEAD06F3F5FE}"/>
              </a:ext>
            </a:extLst>
          </p:cNvPr>
          <p:cNvSpPr/>
          <p:nvPr/>
        </p:nvSpPr>
        <p:spPr>
          <a:xfrm>
            <a:off x="314692" y="1636672"/>
            <a:ext cx="5533588" cy="433965"/>
          </a:xfrm>
          <a:custGeom>
            <a:avLst/>
            <a:gdLst>
              <a:gd name="connsiteX0" fmla="*/ 5357305 w 5357304"/>
              <a:gd name="connsiteY0" fmla="*/ 0 h 373951"/>
              <a:gd name="connsiteX1" fmla="*/ 5357305 w 5357304"/>
              <a:gd name="connsiteY1" fmla="*/ 373951 h 373951"/>
              <a:gd name="connsiteX2" fmla="*/ 5227765 w 5357304"/>
              <a:gd name="connsiteY2" fmla="*/ 373951 h 373951"/>
              <a:gd name="connsiteX3" fmla="*/ 2843848 w 5357304"/>
              <a:gd name="connsiteY3" fmla="*/ 373951 h 373951"/>
              <a:gd name="connsiteX4" fmla="*/ 0 w 5357304"/>
              <a:gd name="connsiteY4" fmla="*/ 373951 h 373951"/>
              <a:gd name="connsiteX5" fmla="*/ 0 w 5357304"/>
              <a:gd name="connsiteY5" fmla="*/ 0 h 373951"/>
              <a:gd name="connsiteX6" fmla="*/ 2843848 w 5357304"/>
              <a:gd name="connsiteY6" fmla="*/ 0 h 373951"/>
              <a:gd name="connsiteX7" fmla="*/ 5357305 w 5357304"/>
              <a:gd name="connsiteY7" fmla="*/ 0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7304" h="373951">
                <a:moveTo>
                  <a:pt x="5357305" y="0"/>
                </a:moveTo>
                <a:lnTo>
                  <a:pt x="5357305" y="373951"/>
                </a:lnTo>
                <a:lnTo>
                  <a:pt x="5227765" y="373951"/>
                </a:lnTo>
                <a:lnTo>
                  <a:pt x="2843848" y="373951"/>
                </a:lnTo>
                <a:lnTo>
                  <a:pt x="0" y="373951"/>
                </a:lnTo>
                <a:lnTo>
                  <a:pt x="0" y="0"/>
                </a:lnTo>
                <a:lnTo>
                  <a:pt x="2843848" y="0"/>
                </a:lnTo>
                <a:lnTo>
                  <a:pt x="5357305" y="0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8126676-7946-E0DD-5919-B78DBFBB13D6}"/>
              </a:ext>
            </a:extLst>
          </p:cNvPr>
          <p:cNvSpPr/>
          <p:nvPr/>
        </p:nvSpPr>
        <p:spPr>
          <a:xfrm>
            <a:off x="6238430" y="1636672"/>
            <a:ext cx="5533588" cy="433965"/>
          </a:xfrm>
          <a:custGeom>
            <a:avLst/>
            <a:gdLst>
              <a:gd name="connsiteX0" fmla="*/ 5357305 w 5357304"/>
              <a:gd name="connsiteY0" fmla="*/ 0 h 373951"/>
              <a:gd name="connsiteX1" fmla="*/ 5357305 w 5357304"/>
              <a:gd name="connsiteY1" fmla="*/ 373951 h 373951"/>
              <a:gd name="connsiteX2" fmla="*/ 5227764 w 5357304"/>
              <a:gd name="connsiteY2" fmla="*/ 373951 h 373951"/>
              <a:gd name="connsiteX3" fmla="*/ 2843848 w 5357304"/>
              <a:gd name="connsiteY3" fmla="*/ 373951 h 373951"/>
              <a:gd name="connsiteX4" fmla="*/ 0 w 5357304"/>
              <a:gd name="connsiteY4" fmla="*/ 373951 h 373951"/>
              <a:gd name="connsiteX5" fmla="*/ 0 w 5357304"/>
              <a:gd name="connsiteY5" fmla="*/ 0 h 373951"/>
              <a:gd name="connsiteX6" fmla="*/ 2843848 w 5357304"/>
              <a:gd name="connsiteY6" fmla="*/ 0 h 373951"/>
              <a:gd name="connsiteX7" fmla="*/ 5357305 w 5357304"/>
              <a:gd name="connsiteY7" fmla="*/ 0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7304" h="373951">
                <a:moveTo>
                  <a:pt x="5357305" y="0"/>
                </a:moveTo>
                <a:lnTo>
                  <a:pt x="5357305" y="373951"/>
                </a:lnTo>
                <a:lnTo>
                  <a:pt x="5227764" y="373951"/>
                </a:lnTo>
                <a:lnTo>
                  <a:pt x="2843848" y="373951"/>
                </a:lnTo>
                <a:lnTo>
                  <a:pt x="0" y="373951"/>
                </a:lnTo>
                <a:lnTo>
                  <a:pt x="0" y="0"/>
                </a:lnTo>
                <a:lnTo>
                  <a:pt x="2843848" y="0"/>
                </a:lnTo>
                <a:lnTo>
                  <a:pt x="5357305" y="0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3" name="Text Placeholder 212">
            <a:extLst>
              <a:ext uri="{FF2B5EF4-FFF2-40B4-BE49-F238E27FC236}">
                <a16:creationId xmlns:a16="http://schemas.microsoft.com/office/drawing/2014/main" id="{909EEC45-74F6-4D4A-3802-30D0534694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1" y="1636713"/>
            <a:ext cx="5534113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214" name="Text Placeholder 212">
            <a:extLst>
              <a:ext uri="{FF2B5EF4-FFF2-40B4-BE49-F238E27FC236}">
                <a16:creationId xmlns:a16="http://schemas.microsoft.com/office/drawing/2014/main" id="{42664C13-6E3D-7C64-6F1D-E284E4609D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429" y="1636672"/>
            <a:ext cx="5534113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</p:spTree>
    <p:extLst>
      <p:ext uri="{BB962C8B-B14F-4D97-AF65-F5344CB8AC3E}">
        <p14:creationId xmlns:p14="http://schemas.microsoft.com/office/powerpoint/2010/main" val="2000835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>
            <a:extLst>
              <a:ext uri="{FF2B5EF4-FFF2-40B4-BE49-F238E27FC236}">
                <a16:creationId xmlns:a16="http://schemas.microsoft.com/office/drawing/2014/main" id="{31846654-6835-CFFC-15E4-5A6E77573C13}"/>
              </a:ext>
            </a:extLst>
          </p:cNvPr>
          <p:cNvSpPr/>
          <p:nvPr/>
        </p:nvSpPr>
        <p:spPr>
          <a:xfrm>
            <a:off x="314692" y="1636672"/>
            <a:ext cx="3665806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00" name="Freeform 1799">
            <a:extLst>
              <a:ext uri="{FF2B5EF4-FFF2-40B4-BE49-F238E27FC236}">
                <a16:creationId xmlns:a16="http://schemas.microsoft.com/office/drawing/2014/main" id="{2158B643-744C-E4DD-EB4D-DA7C87CCA463}"/>
              </a:ext>
            </a:extLst>
          </p:cNvPr>
          <p:cNvSpPr/>
          <p:nvPr/>
        </p:nvSpPr>
        <p:spPr>
          <a:xfrm>
            <a:off x="8139365" y="1636672"/>
            <a:ext cx="3665806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3" name="Text Placeholder 212">
            <a:extLst>
              <a:ext uri="{FF2B5EF4-FFF2-40B4-BE49-F238E27FC236}">
                <a16:creationId xmlns:a16="http://schemas.microsoft.com/office/drawing/2014/main" id="{909EEC45-74F6-4D4A-3802-30D0534694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1" y="1636713"/>
            <a:ext cx="3646421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29" name="Text Placeholder 212">
            <a:extLst>
              <a:ext uri="{FF2B5EF4-FFF2-40B4-BE49-F238E27FC236}">
                <a16:creationId xmlns:a16="http://schemas.microsoft.com/office/drawing/2014/main" id="{853CBCD8-5D3A-0441-6161-5960D4DE2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1283" y="1636713"/>
            <a:ext cx="3646421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31" name="Text Placeholder 212">
            <a:extLst>
              <a:ext uri="{FF2B5EF4-FFF2-40B4-BE49-F238E27FC236}">
                <a16:creationId xmlns:a16="http://schemas.microsoft.com/office/drawing/2014/main" id="{C31F539B-83B4-84DA-2A7A-69A0245FA3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9995" y="1636713"/>
            <a:ext cx="3646421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91870"/>
            <a:ext cx="3650690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28076" y="2191870"/>
            <a:ext cx="3646421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56060" y="2191870"/>
            <a:ext cx="3647391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140144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5B3089-0A48-0AC4-08EB-C9D35463AC28}"/>
              </a:ext>
            </a:extLst>
          </p:cNvPr>
          <p:cNvSpPr/>
          <p:nvPr userDrawn="1"/>
        </p:nvSpPr>
        <p:spPr>
          <a:xfrm>
            <a:off x="385763" y="6015038"/>
            <a:ext cx="6899620" cy="57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8CF54AA-7F0F-038A-AAAF-AD02F6AA5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96615 w 12192000"/>
              <a:gd name="connsiteY0" fmla="*/ 829307 h 6858000"/>
              <a:gd name="connsiteX1" fmla="*/ 896615 w 12192000"/>
              <a:gd name="connsiteY1" fmla="*/ 6028692 h 6858000"/>
              <a:gd name="connsiteX2" fmla="*/ 6096000 w 12192000"/>
              <a:gd name="connsiteY2" fmla="*/ 6028692 h 6858000"/>
              <a:gd name="connsiteX3" fmla="*/ 6096000 w 12192000"/>
              <a:gd name="connsiteY3" fmla="*/ 82930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96615" y="829307"/>
                </a:moveTo>
                <a:lnTo>
                  <a:pt x="896615" y="6028692"/>
                </a:lnTo>
                <a:lnTo>
                  <a:pt x="6096000" y="6028692"/>
                </a:lnTo>
                <a:lnTo>
                  <a:pt x="6096000" y="82930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B6A4265-6FDC-7301-BD87-6CE0C2335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450" y="2254309"/>
            <a:ext cx="4518085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3" name="Text Placeholder 1961">
            <a:extLst>
              <a:ext uri="{FF2B5EF4-FFF2-40B4-BE49-F238E27FC236}">
                <a16:creationId xmlns:a16="http://schemas.microsoft.com/office/drawing/2014/main" id="{1061D354-0A2B-B951-F1BE-22D610DF35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80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E34D55-5962-D71E-5F14-F58404B73863}"/>
              </a:ext>
            </a:extLst>
          </p:cNvPr>
          <p:cNvGrpSpPr/>
          <p:nvPr userDrawn="1"/>
        </p:nvGrpSpPr>
        <p:grpSpPr>
          <a:xfrm>
            <a:off x="1168862" y="5406470"/>
            <a:ext cx="4834263" cy="369332"/>
            <a:chOff x="1168862" y="5508070"/>
            <a:chExt cx="4834263" cy="36933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4967025-85C6-1E53-9051-CBBA63AE1D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8862" y="5508070"/>
              <a:ext cx="1311127" cy="31621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32B67B-E65C-8C4D-ECEE-0E0F031F2333}"/>
                </a:ext>
              </a:extLst>
            </p:cNvPr>
            <p:cNvSpPr txBox="1"/>
            <p:nvPr userDrawn="1"/>
          </p:nvSpPr>
          <p:spPr>
            <a:xfrm>
              <a:off x="2561071" y="5508070"/>
              <a:ext cx="344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767997A1-375F-1726-DF9D-576251F05B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8108" y="1141396"/>
            <a:ext cx="1780479" cy="428014"/>
          </a:xfrm>
          <a:prstGeom prst="rect">
            <a:avLst/>
          </a:prstGeom>
        </p:spPr>
      </p:pic>
      <p:sp>
        <p:nvSpPr>
          <p:cNvPr id="7" name="Text Placeholder 1963">
            <a:extLst>
              <a:ext uri="{FF2B5EF4-FFF2-40B4-BE49-F238E27FC236}">
                <a16:creationId xmlns:a16="http://schemas.microsoft.com/office/drawing/2014/main" id="{3B1CF4E8-BDC8-B225-DB1D-63D508EC38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67FCB669-B9C0-1E9C-516B-D8A804C4C3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A6F6DA4-481A-E606-D7BA-9C2165FE3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8004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300" b="1" spc="3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7B51F-DF85-E9E0-712B-297B83E802F9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04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685523" cy="917575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22CDA623-F17D-C055-60D8-139C9924BE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390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3347E071-335C-4249-3E65-B4125AADA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9380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60">
            <a:extLst>
              <a:ext uri="{FF2B5EF4-FFF2-40B4-BE49-F238E27FC236}">
                <a16:creationId xmlns:a16="http://schemas.microsoft.com/office/drawing/2014/main" id="{3FE91602-2738-A673-EBF8-A0ACA14E65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285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9403276D-5FB8-BD3C-65B5-24E0F431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3238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DEAD8E05-AA79-AD7E-E31D-26EE870F8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9380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A7759041-293D-A1CE-7012-E2391337B1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285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296653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>
            <a:extLst>
              <a:ext uri="{FF2B5EF4-FFF2-40B4-BE49-F238E27FC236}">
                <a16:creationId xmlns:a16="http://schemas.microsoft.com/office/drawing/2014/main" id="{31846654-6835-CFFC-15E4-5A6E77573C13}"/>
              </a:ext>
            </a:extLst>
          </p:cNvPr>
          <p:cNvSpPr/>
          <p:nvPr/>
        </p:nvSpPr>
        <p:spPr>
          <a:xfrm>
            <a:off x="314692" y="1636672"/>
            <a:ext cx="2755330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986" name="Freeform 985">
            <a:extLst>
              <a:ext uri="{FF2B5EF4-FFF2-40B4-BE49-F238E27FC236}">
                <a16:creationId xmlns:a16="http://schemas.microsoft.com/office/drawing/2014/main" id="{DD9191FA-8884-C2D5-4585-3E38817331A0}"/>
              </a:ext>
            </a:extLst>
          </p:cNvPr>
          <p:cNvSpPr/>
          <p:nvPr/>
        </p:nvSpPr>
        <p:spPr>
          <a:xfrm>
            <a:off x="3223131" y="1636672"/>
            <a:ext cx="2755330" cy="373951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00" name="Freeform 1799">
            <a:extLst>
              <a:ext uri="{FF2B5EF4-FFF2-40B4-BE49-F238E27FC236}">
                <a16:creationId xmlns:a16="http://schemas.microsoft.com/office/drawing/2014/main" id="{2158B643-744C-E4DD-EB4D-DA7C87CCA463}"/>
              </a:ext>
            </a:extLst>
          </p:cNvPr>
          <p:cNvSpPr/>
          <p:nvPr/>
        </p:nvSpPr>
        <p:spPr>
          <a:xfrm>
            <a:off x="6144761" y="1636672"/>
            <a:ext cx="2740760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1 w 2513520"/>
              <a:gd name="connsiteY1" fmla="*/ 0 h 373951"/>
              <a:gd name="connsiteX2" fmla="*/ 2513521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1" y="0"/>
                </a:lnTo>
                <a:lnTo>
                  <a:pt x="2513521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14" name="Freeform 2613">
            <a:extLst>
              <a:ext uri="{FF2B5EF4-FFF2-40B4-BE49-F238E27FC236}">
                <a16:creationId xmlns:a16="http://schemas.microsoft.com/office/drawing/2014/main" id="{2FDB1E58-ABCD-30F4-4DE0-D0A3D27B0B3B}"/>
              </a:ext>
            </a:extLst>
          </p:cNvPr>
          <p:cNvSpPr/>
          <p:nvPr/>
        </p:nvSpPr>
        <p:spPr>
          <a:xfrm>
            <a:off x="9070721" y="1636672"/>
            <a:ext cx="2755330" cy="433965"/>
          </a:xfrm>
          <a:custGeom>
            <a:avLst/>
            <a:gdLst>
              <a:gd name="connsiteX0" fmla="*/ 0 w 2513520"/>
              <a:gd name="connsiteY0" fmla="*/ 0 h 373951"/>
              <a:gd name="connsiteX1" fmla="*/ 2513520 w 2513520"/>
              <a:gd name="connsiteY1" fmla="*/ 0 h 373951"/>
              <a:gd name="connsiteX2" fmla="*/ 2513520 w 2513520"/>
              <a:gd name="connsiteY2" fmla="*/ 373952 h 373951"/>
              <a:gd name="connsiteX3" fmla="*/ 0 w 2513520"/>
              <a:gd name="connsiteY3" fmla="*/ 373952 h 3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3520" h="373951">
                <a:moveTo>
                  <a:pt x="0" y="0"/>
                </a:moveTo>
                <a:lnTo>
                  <a:pt x="2513520" y="0"/>
                </a:lnTo>
                <a:lnTo>
                  <a:pt x="2513520" y="373952"/>
                </a:lnTo>
                <a:lnTo>
                  <a:pt x="0" y="373952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3" name="Text Placeholder 212">
            <a:extLst>
              <a:ext uri="{FF2B5EF4-FFF2-40B4-BE49-F238E27FC236}">
                <a16:creationId xmlns:a16="http://schemas.microsoft.com/office/drawing/2014/main" id="{909EEC45-74F6-4D4A-3802-30D0534694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2" y="1636713"/>
            <a:ext cx="2740760" cy="433965"/>
          </a:xfrm>
        </p:spPr>
        <p:txBody>
          <a:bodyPr wrap="square" lIns="182880" tIns="91440" rIns="91440" bIns="9144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29" name="Text Placeholder 212">
            <a:extLst>
              <a:ext uri="{FF2B5EF4-FFF2-40B4-BE49-F238E27FC236}">
                <a16:creationId xmlns:a16="http://schemas.microsoft.com/office/drawing/2014/main" id="{853CBCD8-5D3A-0441-6161-5960D4DE2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701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31" name="Text Placeholder 212">
            <a:extLst>
              <a:ext uri="{FF2B5EF4-FFF2-40B4-BE49-F238E27FC236}">
                <a16:creationId xmlns:a16="http://schemas.microsoft.com/office/drawing/2014/main" id="{C31F539B-83B4-84DA-2A7A-69A0245FA3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44761" y="1636713"/>
            <a:ext cx="2740760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3433" name="Text Placeholder 212">
            <a:extLst>
              <a:ext uri="{FF2B5EF4-FFF2-40B4-BE49-F238E27FC236}">
                <a16:creationId xmlns:a16="http://schemas.microsoft.com/office/drawing/2014/main" id="{13B81730-FDA6-818A-892D-1FB9DA8DCF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69571" y="1636713"/>
            <a:ext cx="2740760" cy="433965"/>
          </a:xfrm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91870"/>
            <a:ext cx="2743968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37701" y="2191870"/>
            <a:ext cx="2740760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44032" y="2191870"/>
            <a:ext cx="2741489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2" name="Content Placeholder 2">
            <a:extLst>
              <a:ext uri="{FF2B5EF4-FFF2-40B4-BE49-F238E27FC236}">
                <a16:creationId xmlns:a16="http://schemas.microsoft.com/office/drawing/2014/main" id="{13E0DCF4-21AE-4C71-696D-13E98DC66059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069571" y="2191870"/>
            <a:ext cx="2737553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498188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upport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0965" y="1776677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60">
            <a:extLst>
              <a:ext uri="{FF2B5EF4-FFF2-40B4-BE49-F238E27FC236}">
                <a16:creationId xmlns:a16="http://schemas.microsoft.com/office/drawing/2014/main" id="{939E5704-91D7-1C33-1BB9-D89551BB4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0965" y="3929080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60">
            <a:extLst>
              <a:ext uri="{FF2B5EF4-FFF2-40B4-BE49-F238E27FC236}">
                <a16:creationId xmlns:a16="http://schemas.microsoft.com/office/drawing/2014/main" id="{18357D60-C329-E014-7EC4-02AD7930A5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1865" y="1776677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60">
            <a:extLst>
              <a:ext uri="{FF2B5EF4-FFF2-40B4-BE49-F238E27FC236}">
                <a16:creationId xmlns:a16="http://schemas.microsoft.com/office/drawing/2014/main" id="{1823B7A0-FA70-81A4-C409-2C310328D2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1865" y="3929080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8F5D4-4948-A730-AC23-EF31274A0DE1}"/>
              </a:ext>
            </a:extLst>
          </p:cNvPr>
          <p:cNvSpPr/>
          <p:nvPr/>
        </p:nvSpPr>
        <p:spPr>
          <a:xfrm>
            <a:off x="1384410" y="1758337"/>
            <a:ext cx="2199902" cy="1873809"/>
          </a:xfrm>
          <a:prstGeom prst="rect">
            <a:avLst/>
          </a:prstGeom>
          <a:solidFill>
            <a:schemeClr val="tx2"/>
          </a:solidFill>
          <a:ln w="4048" cap="flat">
            <a:noFill/>
            <a:prstDash val="solid"/>
            <a:miter/>
          </a:ln>
        </p:spPr>
        <p:txBody>
          <a:bodyPr lIns="164592" rtlCol="0" anchor="ctr"/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84D16B10-4114-3D13-50FC-848A872439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4410" y="3911299"/>
            <a:ext cx="2192338" cy="1873250"/>
          </a:xfrm>
          <a:solidFill>
            <a:schemeClr val="accent5"/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69C9FFD-3BEB-F410-9877-CC941D3224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9527" y="1758896"/>
            <a:ext cx="2192338" cy="1873250"/>
          </a:xfrm>
          <a:solidFill>
            <a:schemeClr val="tx1"/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39CDA33-6D16-DEAF-0280-749663549D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9527" y="3911299"/>
            <a:ext cx="2192338" cy="1873250"/>
          </a:xfrm>
          <a:solidFill>
            <a:schemeClr val="accent4"/>
          </a:solidFill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D367424-2836-F9CD-5A49-338976693C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4410" y="1758896"/>
            <a:ext cx="2192338" cy="1873250"/>
          </a:xfrm>
        </p:spPr>
        <p:txBody>
          <a:bodyPr lIns="182880" tIns="18288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</p:spTree>
    <p:extLst>
      <p:ext uri="{BB962C8B-B14F-4D97-AF65-F5344CB8AC3E}">
        <p14:creationId xmlns:p14="http://schemas.microsoft.com/office/powerpoint/2010/main" val="950612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igh angle view of a city&#10;&#10;Description automatically generated">
            <a:extLst>
              <a:ext uri="{FF2B5EF4-FFF2-40B4-BE49-F238E27FC236}">
                <a16:creationId xmlns:a16="http://schemas.microsoft.com/office/drawing/2014/main" id="{23DA0192-253A-9416-8E30-B9B66EED5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9145" y="2258209"/>
            <a:ext cx="12210290" cy="664797"/>
          </a:xfrm>
        </p:spPr>
        <p:txBody>
          <a:bodyPr anchor="t" anchorCtr="0">
            <a:noAutofit/>
          </a:bodyPr>
          <a:lstStyle>
            <a:lvl1pPr algn="ctr">
              <a:spcBef>
                <a:spcPts val="1200"/>
              </a:spcBef>
              <a:spcAft>
                <a:spcPts val="60"/>
              </a:spcAft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922742"/>
            <a:ext cx="12192000" cy="397032"/>
          </a:xfrm>
        </p:spPr>
        <p:txBody>
          <a:bodyPr tIns="91440" anchor="t" anchorCtr="0">
            <a:noAutofit/>
          </a:bodyPr>
          <a:lstStyle>
            <a:lvl1pPr marL="0" indent="0" algn="ctr">
              <a:spcBef>
                <a:spcPts val="1200"/>
              </a:spcBef>
              <a:spcAft>
                <a:spcPts val="60"/>
              </a:spcAft>
              <a:buNone/>
              <a:defRPr sz="2200" b="1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ONE SENTENCE SUBTITLE STATEMENT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5668818" y="3468601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56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igh angle view of a city&#10;&#10;Description automatically generated">
            <a:extLst>
              <a:ext uri="{FF2B5EF4-FFF2-40B4-BE49-F238E27FC236}">
                <a16:creationId xmlns:a16="http://schemas.microsoft.com/office/drawing/2014/main" id="{23DA0192-253A-9416-8E30-B9B66EED5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B10DD8E-E016-58F8-208C-69AD92BED39D}"/>
              </a:ext>
            </a:extLst>
          </p:cNvPr>
          <p:cNvSpPr/>
          <p:nvPr userDrawn="1"/>
        </p:nvSpPr>
        <p:spPr>
          <a:xfrm>
            <a:off x="0" y="0"/>
            <a:ext cx="12192000" cy="2575976"/>
          </a:xfrm>
          <a:prstGeom prst="rect">
            <a:avLst/>
          </a:prstGeom>
          <a:gradFill>
            <a:gsLst>
              <a:gs pos="57000">
                <a:srgbClr val="FFFFFF">
                  <a:alpha val="62000"/>
                </a:srgbClr>
              </a:gs>
              <a:gs pos="15000">
                <a:schemeClr val="bg1">
                  <a:alpha val="91598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658225E5-2430-3783-F06E-A0A40A65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E904804-90C2-92CD-EBBE-DEE84A1EF57E}"/>
              </a:ext>
            </a:extLst>
          </p:cNvPr>
          <p:cNvGrpSpPr/>
          <p:nvPr userDrawn="1"/>
        </p:nvGrpSpPr>
        <p:grpSpPr>
          <a:xfrm>
            <a:off x="2230425" y="1950223"/>
            <a:ext cx="7731150" cy="1180116"/>
            <a:chOff x="2419238" y="1689595"/>
            <a:chExt cx="7333183" cy="1119369"/>
          </a:xfrm>
        </p:grpSpPr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B35B19EB-28CC-5046-67D8-0AC0F092D8F9}"/>
                </a:ext>
              </a:extLst>
            </p:cNvPr>
            <p:cNvSpPr/>
            <p:nvPr userDrawn="1"/>
          </p:nvSpPr>
          <p:spPr>
            <a:xfrm>
              <a:off x="6151118" y="1690962"/>
              <a:ext cx="1113318" cy="1113317"/>
            </a:xfrm>
            <a:custGeom>
              <a:avLst/>
              <a:gdLst>
                <a:gd name="connsiteX0" fmla="*/ 0 w 543306"/>
                <a:gd name="connsiteY0" fmla="*/ 0 h 543305"/>
                <a:gd name="connsiteX1" fmla="*/ 543306 w 543306"/>
                <a:gd name="connsiteY1" fmla="*/ 0 h 543305"/>
                <a:gd name="connsiteX2" fmla="*/ 543306 w 543306"/>
                <a:gd name="connsiteY2" fmla="*/ 543306 h 543305"/>
                <a:gd name="connsiteX3" fmla="*/ 0 w 543306"/>
                <a:gd name="connsiteY3" fmla="*/ 543306 h 5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5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9F8B7F74-14E3-0359-48F7-8887F481B3F3}"/>
                </a:ext>
              </a:extLst>
            </p:cNvPr>
            <p:cNvSpPr/>
            <p:nvPr userDrawn="1"/>
          </p:nvSpPr>
          <p:spPr>
            <a:xfrm>
              <a:off x="6531907" y="1870334"/>
              <a:ext cx="352119" cy="754014"/>
            </a:xfrm>
            <a:custGeom>
              <a:avLst/>
              <a:gdLst>
                <a:gd name="connsiteX0" fmla="*/ 136975 w 171836"/>
                <a:gd name="connsiteY0" fmla="*/ 62674 h 367963"/>
                <a:gd name="connsiteX1" fmla="*/ 167646 w 171836"/>
                <a:gd name="connsiteY1" fmla="*/ 62674 h 367963"/>
                <a:gd name="connsiteX2" fmla="*/ 171837 w 171836"/>
                <a:gd name="connsiteY2" fmla="*/ 58483 h 367963"/>
                <a:gd name="connsiteX3" fmla="*/ 171837 w 171836"/>
                <a:gd name="connsiteY3" fmla="*/ 3905 h 367963"/>
                <a:gd name="connsiteX4" fmla="*/ 168027 w 171836"/>
                <a:gd name="connsiteY4" fmla="*/ 0 h 367963"/>
                <a:gd name="connsiteX5" fmla="*/ 104305 w 171836"/>
                <a:gd name="connsiteY5" fmla="*/ 667 h 367963"/>
                <a:gd name="connsiteX6" fmla="*/ 53156 w 171836"/>
                <a:gd name="connsiteY6" fmla="*/ 26670 h 367963"/>
                <a:gd name="connsiteX7" fmla="*/ 38392 w 171836"/>
                <a:gd name="connsiteY7" fmla="*/ 72580 h 367963"/>
                <a:gd name="connsiteX8" fmla="*/ 38392 w 171836"/>
                <a:gd name="connsiteY8" fmla="*/ 113633 h 367963"/>
                <a:gd name="connsiteX9" fmla="*/ 32105 w 171836"/>
                <a:gd name="connsiteY9" fmla="*/ 120205 h 367963"/>
                <a:gd name="connsiteX10" fmla="*/ 4483 w 171836"/>
                <a:gd name="connsiteY10" fmla="*/ 120015 h 367963"/>
                <a:gd name="connsiteX11" fmla="*/ 6 w 171836"/>
                <a:gd name="connsiteY11" fmla="*/ 124492 h 367963"/>
                <a:gd name="connsiteX12" fmla="*/ 6 w 171836"/>
                <a:gd name="connsiteY12" fmla="*/ 178403 h 367963"/>
                <a:gd name="connsiteX13" fmla="*/ 4959 w 171836"/>
                <a:gd name="connsiteY13" fmla="*/ 183166 h 367963"/>
                <a:gd name="connsiteX14" fmla="*/ 31915 w 171836"/>
                <a:gd name="connsiteY14" fmla="*/ 182975 h 367963"/>
                <a:gd name="connsiteX15" fmla="*/ 38106 w 171836"/>
                <a:gd name="connsiteY15" fmla="*/ 189167 h 367963"/>
                <a:gd name="connsiteX16" fmla="*/ 38011 w 171836"/>
                <a:gd name="connsiteY16" fmla="*/ 275558 h 367963"/>
                <a:gd name="connsiteX17" fmla="*/ 37915 w 171836"/>
                <a:gd name="connsiteY17" fmla="*/ 360807 h 367963"/>
                <a:gd name="connsiteX18" fmla="*/ 44773 w 171836"/>
                <a:gd name="connsiteY18" fmla="*/ 367951 h 367963"/>
                <a:gd name="connsiteX19" fmla="*/ 107924 w 171836"/>
                <a:gd name="connsiteY19" fmla="*/ 367951 h 367963"/>
                <a:gd name="connsiteX20" fmla="*/ 115354 w 171836"/>
                <a:gd name="connsiteY20" fmla="*/ 360617 h 367963"/>
                <a:gd name="connsiteX21" fmla="*/ 115258 w 171836"/>
                <a:gd name="connsiteY21" fmla="*/ 191452 h 367963"/>
                <a:gd name="connsiteX22" fmla="*/ 123164 w 171836"/>
                <a:gd name="connsiteY22" fmla="*/ 183737 h 367963"/>
                <a:gd name="connsiteX23" fmla="*/ 159931 w 171836"/>
                <a:gd name="connsiteY23" fmla="*/ 183737 h 367963"/>
                <a:gd name="connsiteX24" fmla="*/ 165836 w 171836"/>
                <a:gd name="connsiteY24" fmla="*/ 178975 h 367963"/>
                <a:gd name="connsiteX25" fmla="*/ 170980 w 171836"/>
                <a:gd name="connsiteY25" fmla="*/ 124682 h 367963"/>
                <a:gd name="connsiteX26" fmla="*/ 165455 w 171836"/>
                <a:gd name="connsiteY26" fmla="*/ 118872 h 367963"/>
                <a:gd name="connsiteX27" fmla="*/ 118878 w 171836"/>
                <a:gd name="connsiteY27" fmla="*/ 118967 h 367963"/>
                <a:gd name="connsiteX28" fmla="*/ 114115 w 171836"/>
                <a:gd name="connsiteY28" fmla="*/ 115348 h 367963"/>
                <a:gd name="connsiteX29" fmla="*/ 114592 w 171836"/>
                <a:gd name="connsiteY29" fmla="*/ 82867 h 367963"/>
                <a:gd name="connsiteX30" fmla="*/ 137166 w 171836"/>
                <a:gd name="connsiteY30" fmla="*/ 62389 h 36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836" h="367963">
                  <a:moveTo>
                    <a:pt x="136975" y="62674"/>
                  </a:moveTo>
                  <a:cubicBezTo>
                    <a:pt x="147167" y="62674"/>
                    <a:pt x="157454" y="62579"/>
                    <a:pt x="167646" y="62674"/>
                  </a:cubicBezTo>
                  <a:cubicBezTo>
                    <a:pt x="170789" y="62674"/>
                    <a:pt x="171837" y="61722"/>
                    <a:pt x="171837" y="58483"/>
                  </a:cubicBezTo>
                  <a:cubicBezTo>
                    <a:pt x="171742" y="40291"/>
                    <a:pt x="171742" y="22098"/>
                    <a:pt x="171837" y="3905"/>
                  </a:cubicBezTo>
                  <a:cubicBezTo>
                    <a:pt x="171837" y="1048"/>
                    <a:pt x="170980" y="0"/>
                    <a:pt x="168027" y="0"/>
                  </a:cubicBezTo>
                  <a:cubicBezTo>
                    <a:pt x="146786" y="190"/>
                    <a:pt x="125546" y="-286"/>
                    <a:pt x="104305" y="667"/>
                  </a:cubicBezTo>
                  <a:cubicBezTo>
                    <a:pt x="83635" y="1619"/>
                    <a:pt x="65729" y="9430"/>
                    <a:pt x="53156" y="26670"/>
                  </a:cubicBezTo>
                  <a:cubicBezTo>
                    <a:pt x="43154" y="40291"/>
                    <a:pt x="38677" y="55817"/>
                    <a:pt x="38392" y="72580"/>
                  </a:cubicBezTo>
                  <a:cubicBezTo>
                    <a:pt x="38106" y="86296"/>
                    <a:pt x="38106" y="100013"/>
                    <a:pt x="38392" y="113633"/>
                  </a:cubicBezTo>
                  <a:cubicBezTo>
                    <a:pt x="38487" y="118586"/>
                    <a:pt x="37439" y="120491"/>
                    <a:pt x="32105" y="120205"/>
                  </a:cubicBezTo>
                  <a:cubicBezTo>
                    <a:pt x="22961" y="119729"/>
                    <a:pt x="13722" y="120205"/>
                    <a:pt x="4483" y="120015"/>
                  </a:cubicBezTo>
                  <a:cubicBezTo>
                    <a:pt x="958" y="120015"/>
                    <a:pt x="-89" y="121063"/>
                    <a:pt x="6" y="124492"/>
                  </a:cubicBezTo>
                  <a:cubicBezTo>
                    <a:pt x="197" y="142494"/>
                    <a:pt x="197" y="160496"/>
                    <a:pt x="6" y="178403"/>
                  </a:cubicBezTo>
                  <a:cubicBezTo>
                    <a:pt x="6" y="182213"/>
                    <a:pt x="1339" y="183261"/>
                    <a:pt x="4959" y="183166"/>
                  </a:cubicBezTo>
                  <a:cubicBezTo>
                    <a:pt x="13913" y="182975"/>
                    <a:pt x="22961" y="183356"/>
                    <a:pt x="31915" y="182975"/>
                  </a:cubicBezTo>
                  <a:cubicBezTo>
                    <a:pt x="36772" y="182785"/>
                    <a:pt x="38106" y="184309"/>
                    <a:pt x="38106" y="189167"/>
                  </a:cubicBezTo>
                  <a:cubicBezTo>
                    <a:pt x="37915" y="217932"/>
                    <a:pt x="38011" y="246793"/>
                    <a:pt x="38011" y="275558"/>
                  </a:cubicBezTo>
                  <a:cubicBezTo>
                    <a:pt x="38011" y="304324"/>
                    <a:pt x="38106" y="332327"/>
                    <a:pt x="37915" y="360807"/>
                  </a:cubicBezTo>
                  <a:cubicBezTo>
                    <a:pt x="37915" y="366141"/>
                    <a:pt x="38868" y="368141"/>
                    <a:pt x="44773" y="367951"/>
                  </a:cubicBezTo>
                  <a:cubicBezTo>
                    <a:pt x="65824" y="367570"/>
                    <a:pt x="86874" y="367570"/>
                    <a:pt x="107924" y="367951"/>
                  </a:cubicBezTo>
                  <a:cubicBezTo>
                    <a:pt x="113830" y="368046"/>
                    <a:pt x="115354" y="366617"/>
                    <a:pt x="115354" y="360617"/>
                  </a:cubicBezTo>
                  <a:cubicBezTo>
                    <a:pt x="115068" y="304229"/>
                    <a:pt x="115163" y="247841"/>
                    <a:pt x="115258" y="191452"/>
                  </a:cubicBezTo>
                  <a:cubicBezTo>
                    <a:pt x="115258" y="182499"/>
                    <a:pt x="114401" y="183833"/>
                    <a:pt x="123164" y="183737"/>
                  </a:cubicBezTo>
                  <a:cubicBezTo>
                    <a:pt x="135451" y="183737"/>
                    <a:pt x="147643" y="183642"/>
                    <a:pt x="159931" y="183737"/>
                  </a:cubicBezTo>
                  <a:cubicBezTo>
                    <a:pt x="163646" y="183737"/>
                    <a:pt x="165455" y="182975"/>
                    <a:pt x="165836" y="178975"/>
                  </a:cubicBezTo>
                  <a:cubicBezTo>
                    <a:pt x="167360" y="160877"/>
                    <a:pt x="169075" y="142780"/>
                    <a:pt x="170980" y="124682"/>
                  </a:cubicBezTo>
                  <a:cubicBezTo>
                    <a:pt x="171456" y="119920"/>
                    <a:pt x="170027" y="118872"/>
                    <a:pt x="165455" y="118872"/>
                  </a:cubicBezTo>
                  <a:cubicBezTo>
                    <a:pt x="149930" y="119158"/>
                    <a:pt x="134404" y="118872"/>
                    <a:pt x="118878" y="118967"/>
                  </a:cubicBezTo>
                  <a:cubicBezTo>
                    <a:pt x="116306" y="118967"/>
                    <a:pt x="114020" y="119253"/>
                    <a:pt x="114115" y="115348"/>
                  </a:cubicBezTo>
                  <a:cubicBezTo>
                    <a:pt x="114401" y="104489"/>
                    <a:pt x="113830" y="93631"/>
                    <a:pt x="114592" y="82867"/>
                  </a:cubicBezTo>
                  <a:cubicBezTo>
                    <a:pt x="115449" y="69437"/>
                    <a:pt x="123545" y="62389"/>
                    <a:pt x="137166" y="6238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C1A6707B-2CA3-3F65-45C2-727FD45B5C49}"/>
                </a:ext>
              </a:extLst>
            </p:cNvPr>
            <p:cNvSpPr/>
            <p:nvPr userDrawn="1"/>
          </p:nvSpPr>
          <p:spPr>
            <a:xfrm>
              <a:off x="4907224" y="1690572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D4C61578-C993-8405-291A-DEF5EE57846B}"/>
                </a:ext>
              </a:extLst>
            </p:cNvPr>
            <p:cNvSpPr/>
            <p:nvPr userDrawn="1"/>
          </p:nvSpPr>
          <p:spPr>
            <a:xfrm>
              <a:off x="5613002" y="2009890"/>
              <a:ext cx="88611" cy="88611"/>
            </a:xfrm>
            <a:custGeom>
              <a:avLst/>
              <a:gdLst>
                <a:gd name="connsiteX0" fmla="*/ 21622 w 43243"/>
                <a:gd name="connsiteY0" fmla="*/ 0 h 43243"/>
                <a:gd name="connsiteX1" fmla="*/ 0 w 43243"/>
                <a:gd name="connsiteY1" fmla="*/ 21622 h 43243"/>
                <a:gd name="connsiteX2" fmla="*/ 21622 w 43243"/>
                <a:gd name="connsiteY2" fmla="*/ 43244 h 43243"/>
                <a:gd name="connsiteX3" fmla="*/ 43244 w 43243"/>
                <a:gd name="connsiteY3" fmla="*/ 21622 h 43243"/>
                <a:gd name="connsiteX4" fmla="*/ 21622 w 43243"/>
                <a:gd name="connsiteY4" fmla="*/ 0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43" h="43243">
                  <a:moveTo>
                    <a:pt x="21622" y="0"/>
                  </a:moveTo>
                  <a:cubicBezTo>
                    <a:pt x="9715" y="0"/>
                    <a:pt x="0" y="9716"/>
                    <a:pt x="0" y="21622"/>
                  </a:cubicBezTo>
                  <a:cubicBezTo>
                    <a:pt x="0" y="33528"/>
                    <a:pt x="9715" y="43244"/>
                    <a:pt x="21622" y="43244"/>
                  </a:cubicBezTo>
                  <a:cubicBezTo>
                    <a:pt x="33528" y="43244"/>
                    <a:pt x="43244" y="33528"/>
                    <a:pt x="43244" y="21622"/>
                  </a:cubicBezTo>
                  <a:cubicBezTo>
                    <a:pt x="43244" y="9716"/>
                    <a:pt x="33528" y="0"/>
                    <a:pt x="216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74412687-F6B8-FF14-A681-2E7D9389F291}"/>
                </a:ext>
              </a:extLst>
            </p:cNvPr>
            <p:cNvSpPr/>
            <p:nvPr userDrawn="1"/>
          </p:nvSpPr>
          <p:spPr>
            <a:xfrm>
              <a:off x="5100064" y="1883412"/>
              <a:ext cx="727442" cy="727442"/>
            </a:xfrm>
            <a:custGeom>
              <a:avLst/>
              <a:gdLst>
                <a:gd name="connsiteX0" fmla="*/ 265462 w 354996"/>
                <a:gd name="connsiteY0" fmla="*/ 0 h 354996"/>
                <a:gd name="connsiteX1" fmla="*/ 89535 w 354996"/>
                <a:gd name="connsiteY1" fmla="*/ 0 h 354996"/>
                <a:gd name="connsiteX2" fmla="*/ 0 w 354996"/>
                <a:gd name="connsiteY2" fmla="*/ 89535 h 354996"/>
                <a:gd name="connsiteX3" fmla="*/ 0 w 354996"/>
                <a:gd name="connsiteY3" fmla="*/ 265462 h 354996"/>
                <a:gd name="connsiteX4" fmla="*/ 89535 w 354996"/>
                <a:gd name="connsiteY4" fmla="*/ 354997 h 354996"/>
                <a:gd name="connsiteX5" fmla="*/ 265462 w 354996"/>
                <a:gd name="connsiteY5" fmla="*/ 354997 h 354996"/>
                <a:gd name="connsiteX6" fmla="*/ 354997 w 354996"/>
                <a:gd name="connsiteY6" fmla="*/ 265462 h 354996"/>
                <a:gd name="connsiteX7" fmla="*/ 354997 w 354996"/>
                <a:gd name="connsiteY7" fmla="*/ 89535 h 354996"/>
                <a:gd name="connsiteX8" fmla="*/ 265462 w 354996"/>
                <a:gd name="connsiteY8" fmla="*/ 0 h 354996"/>
                <a:gd name="connsiteX9" fmla="*/ 316421 w 354996"/>
                <a:gd name="connsiteY9" fmla="*/ 265462 h 354996"/>
                <a:gd name="connsiteX10" fmla="*/ 265462 w 354996"/>
                <a:gd name="connsiteY10" fmla="*/ 316421 h 354996"/>
                <a:gd name="connsiteX11" fmla="*/ 89535 w 354996"/>
                <a:gd name="connsiteY11" fmla="*/ 316421 h 354996"/>
                <a:gd name="connsiteX12" fmla="*/ 38576 w 354996"/>
                <a:gd name="connsiteY12" fmla="*/ 265462 h 354996"/>
                <a:gd name="connsiteX13" fmla="*/ 38576 w 354996"/>
                <a:gd name="connsiteY13" fmla="*/ 89535 h 354996"/>
                <a:gd name="connsiteX14" fmla="*/ 89535 w 354996"/>
                <a:gd name="connsiteY14" fmla="*/ 38576 h 354996"/>
                <a:gd name="connsiteX15" fmla="*/ 265462 w 354996"/>
                <a:gd name="connsiteY15" fmla="*/ 38576 h 354996"/>
                <a:gd name="connsiteX16" fmla="*/ 316421 w 354996"/>
                <a:gd name="connsiteY16" fmla="*/ 89535 h 354996"/>
                <a:gd name="connsiteX17" fmla="*/ 316421 w 354996"/>
                <a:gd name="connsiteY17" fmla="*/ 265462 h 35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4996" h="354996">
                  <a:moveTo>
                    <a:pt x="265462" y="0"/>
                  </a:moveTo>
                  <a:lnTo>
                    <a:pt x="89535" y="0"/>
                  </a:lnTo>
                  <a:cubicBezTo>
                    <a:pt x="40196" y="0"/>
                    <a:pt x="0" y="40196"/>
                    <a:pt x="0" y="89535"/>
                  </a:cubicBezTo>
                  <a:lnTo>
                    <a:pt x="0" y="265462"/>
                  </a:lnTo>
                  <a:cubicBezTo>
                    <a:pt x="0" y="314896"/>
                    <a:pt x="40196" y="354997"/>
                    <a:pt x="89535" y="354997"/>
                  </a:cubicBezTo>
                  <a:lnTo>
                    <a:pt x="265462" y="354997"/>
                  </a:lnTo>
                  <a:cubicBezTo>
                    <a:pt x="314801" y="354997"/>
                    <a:pt x="354997" y="314801"/>
                    <a:pt x="354997" y="265462"/>
                  </a:cubicBezTo>
                  <a:lnTo>
                    <a:pt x="354997" y="89535"/>
                  </a:lnTo>
                  <a:cubicBezTo>
                    <a:pt x="354997" y="40196"/>
                    <a:pt x="314801" y="0"/>
                    <a:pt x="265462" y="0"/>
                  </a:cubicBezTo>
                  <a:close/>
                  <a:moveTo>
                    <a:pt x="316421" y="265462"/>
                  </a:moveTo>
                  <a:cubicBezTo>
                    <a:pt x="316421" y="293560"/>
                    <a:pt x="293561" y="316421"/>
                    <a:pt x="265462" y="316421"/>
                  </a:cubicBezTo>
                  <a:lnTo>
                    <a:pt x="89535" y="316421"/>
                  </a:lnTo>
                  <a:cubicBezTo>
                    <a:pt x="61436" y="316421"/>
                    <a:pt x="38576" y="293560"/>
                    <a:pt x="38576" y="265462"/>
                  </a:cubicBezTo>
                  <a:lnTo>
                    <a:pt x="38576" y="89535"/>
                  </a:lnTo>
                  <a:cubicBezTo>
                    <a:pt x="38576" y="61436"/>
                    <a:pt x="61436" y="38576"/>
                    <a:pt x="89535" y="38576"/>
                  </a:cubicBezTo>
                  <a:lnTo>
                    <a:pt x="265462" y="38576"/>
                  </a:lnTo>
                  <a:cubicBezTo>
                    <a:pt x="293561" y="38576"/>
                    <a:pt x="316421" y="61436"/>
                    <a:pt x="316421" y="89535"/>
                  </a:cubicBezTo>
                  <a:lnTo>
                    <a:pt x="316421" y="2654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611DCFC7-265A-A74C-9128-D2C19FEB1FE1}"/>
                </a:ext>
              </a:extLst>
            </p:cNvPr>
            <p:cNvSpPr/>
            <p:nvPr userDrawn="1"/>
          </p:nvSpPr>
          <p:spPr>
            <a:xfrm>
              <a:off x="5276508" y="2059857"/>
              <a:ext cx="374747" cy="374750"/>
            </a:xfrm>
            <a:custGeom>
              <a:avLst/>
              <a:gdLst>
                <a:gd name="connsiteX0" fmla="*/ 91440 w 182879"/>
                <a:gd name="connsiteY0" fmla="*/ 0 h 182880"/>
                <a:gd name="connsiteX1" fmla="*/ 0 w 182879"/>
                <a:gd name="connsiteY1" fmla="*/ 91440 h 182880"/>
                <a:gd name="connsiteX2" fmla="*/ 91440 w 182879"/>
                <a:gd name="connsiteY2" fmla="*/ 182880 h 182880"/>
                <a:gd name="connsiteX3" fmla="*/ 182880 w 182879"/>
                <a:gd name="connsiteY3" fmla="*/ 91440 h 182880"/>
                <a:gd name="connsiteX4" fmla="*/ 91440 w 182879"/>
                <a:gd name="connsiteY4" fmla="*/ 0 h 182880"/>
                <a:gd name="connsiteX5" fmla="*/ 91440 w 182879"/>
                <a:gd name="connsiteY5" fmla="*/ 144209 h 182880"/>
                <a:gd name="connsiteX6" fmla="*/ 38671 w 182879"/>
                <a:gd name="connsiteY6" fmla="*/ 91440 h 182880"/>
                <a:gd name="connsiteX7" fmla="*/ 91440 w 182879"/>
                <a:gd name="connsiteY7" fmla="*/ 38672 h 182880"/>
                <a:gd name="connsiteX8" fmla="*/ 144304 w 182879"/>
                <a:gd name="connsiteY8" fmla="*/ 91440 h 182880"/>
                <a:gd name="connsiteX9" fmla="*/ 91440 w 182879"/>
                <a:gd name="connsiteY9" fmla="*/ 144209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79" h="182880">
                  <a:moveTo>
                    <a:pt x="91440" y="0"/>
                  </a:moveTo>
                  <a:cubicBezTo>
                    <a:pt x="41053" y="0"/>
                    <a:pt x="0" y="41053"/>
                    <a:pt x="0" y="91440"/>
                  </a:cubicBezTo>
                  <a:cubicBezTo>
                    <a:pt x="0" y="141827"/>
                    <a:pt x="41053" y="182880"/>
                    <a:pt x="91440" y="182880"/>
                  </a:cubicBezTo>
                  <a:cubicBezTo>
                    <a:pt x="141827" y="182880"/>
                    <a:pt x="182880" y="141827"/>
                    <a:pt x="182880" y="91440"/>
                  </a:cubicBezTo>
                  <a:cubicBezTo>
                    <a:pt x="182880" y="41053"/>
                    <a:pt x="141922" y="0"/>
                    <a:pt x="91440" y="0"/>
                  </a:cubicBezTo>
                  <a:close/>
                  <a:moveTo>
                    <a:pt x="91440" y="144209"/>
                  </a:moveTo>
                  <a:cubicBezTo>
                    <a:pt x="62389" y="144209"/>
                    <a:pt x="38671" y="120491"/>
                    <a:pt x="38671" y="91440"/>
                  </a:cubicBezTo>
                  <a:cubicBezTo>
                    <a:pt x="38671" y="62389"/>
                    <a:pt x="62389" y="38672"/>
                    <a:pt x="91440" y="38672"/>
                  </a:cubicBezTo>
                  <a:cubicBezTo>
                    <a:pt x="120491" y="38672"/>
                    <a:pt x="144304" y="62389"/>
                    <a:pt x="144304" y="91440"/>
                  </a:cubicBezTo>
                  <a:cubicBezTo>
                    <a:pt x="144304" y="120491"/>
                    <a:pt x="120586" y="144209"/>
                    <a:pt x="91440" y="1442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CF71412B-57D0-8C3F-863B-747D72482FB6}"/>
                </a:ext>
              </a:extLst>
            </p:cNvPr>
            <p:cNvSpPr/>
            <p:nvPr userDrawn="1"/>
          </p:nvSpPr>
          <p:spPr>
            <a:xfrm>
              <a:off x="7395013" y="1695646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32E9776-B6B4-0737-83B3-225F4D4AE1BF}"/>
                </a:ext>
              </a:extLst>
            </p:cNvPr>
            <p:cNvSpPr/>
            <p:nvPr userDrawn="1"/>
          </p:nvSpPr>
          <p:spPr>
            <a:xfrm>
              <a:off x="7581999" y="1991739"/>
              <a:ext cx="739350" cy="521135"/>
            </a:xfrm>
            <a:custGeom>
              <a:avLst/>
              <a:gdLst>
                <a:gd name="connsiteX0" fmla="*/ 353282 w 360807"/>
                <a:gd name="connsiteY0" fmla="*/ 39719 h 254317"/>
                <a:gd name="connsiteX1" fmla="*/ 321373 w 360807"/>
                <a:gd name="connsiteY1" fmla="*/ 7620 h 254317"/>
                <a:gd name="connsiteX2" fmla="*/ 180404 w 360807"/>
                <a:gd name="connsiteY2" fmla="*/ 0 h 254317"/>
                <a:gd name="connsiteX3" fmla="*/ 39433 w 360807"/>
                <a:gd name="connsiteY3" fmla="*/ 7620 h 254317"/>
                <a:gd name="connsiteX4" fmla="*/ 7525 w 360807"/>
                <a:gd name="connsiteY4" fmla="*/ 39719 h 254317"/>
                <a:gd name="connsiteX5" fmla="*/ 0 w 360807"/>
                <a:gd name="connsiteY5" fmla="*/ 127159 h 254317"/>
                <a:gd name="connsiteX6" fmla="*/ 7525 w 360807"/>
                <a:gd name="connsiteY6" fmla="*/ 214598 h 254317"/>
                <a:gd name="connsiteX7" fmla="*/ 39433 w 360807"/>
                <a:gd name="connsiteY7" fmla="*/ 246697 h 254317"/>
                <a:gd name="connsiteX8" fmla="*/ 180404 w 360807"/>
                <a:gd name="connsiteY8" fmla="*/ 254317 h 254317"/>
                <a:gd name="connsiteX9" fmla="*/ 321373 w 360807"/>
                <a:gd name="connsiteY9" fmla="*/ 246697 h 254317"/>
                <a:gd name="connsiteX10" fmla="*/ 353282 w 360807"/>
                <a:gd name="connsiteY10" fmla="*/ 214598 h 254317"/>
                <a:gd name="connsiteX11" fmla="*/ 360807 w 360807"/>
                <a:gd name="connsiteY11" fmla="*/ 127159 h 254317"/>
                <a:gd name="connsiteX12" fmla="*/ 353282 w 360807"/>
                <a:gd name="connsiteY12" fmla="*/ 39719 h 254317"/>
                <a:gd name="connsiteX13" fmla="*/ 143542 w 360807"/>
                <a:gd name="connsiteY13" fmla="*/ 180784 h 254317"/>
                <a:gd name="connsiteX14" fmla="*/ 143542 w 360807"/>
                <a:gd name="connsiteY14" fmla="*/ 73533 h 254317"/>
                <a:gd name="connsiteX15" fmla="*/ 237839 w 360807"/>
                <a:gd name="connsiteY15" fmla="*/ 127159 h 254317"/>
                <a:gd name="connsiteX16" fmla="*/ 143542 w 360807"/>
                <a:gd name="connsiteY16" fmla="*/ 180784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0807" h="254317">
                  <a:moveTo>
                    <a:pt x="353282" y="39719"/>
                  </a:moveTo>
                  <a:cubicBezTo>
                    <a:pt x="349091" y="24098"/>
                    <a:pt x="336899" y="11811"/>
                    <a:pt x="321373" y="7620"/>
                  </a:cubicBezTo>
                  <a:cubicBezTo>
                    <a:pt x="293275" y="0"/>
                    <a:pt x="180404" y="0"/>
                    <a:pt x="180404" y="0"/>
                  </a:cubicBezTo>
                  <a:cubicBezTo>
                    <a:pt x="180404" y="0"/>
                    <a:pt x="67532" y="0"/>
                    <a:pt x="39433" y="7620"/>
                  </a:cubicBezTo>
                  <a:cubicBezTo>
                    <a:pt x="23908" y="11811"/>
                    <a:pt x="11716" y="24098"/>
                    <a:pt x="7525" y="39719"/>
                  </a:cubicBezTo>
                  <a:cubicBezTo>
                    <a:pt x="0" y="68008"/>
                    <a:pt x="0" y="127159"/>
                    <a:pt x="0" y="127159"/>
                  </a:cubicBezTo>
                  <a:cubicBezTo>
                    <a:pt x="0" y="127159"/>
                    <a:pt x="0" y="186214"/>
                    <a:pt x="7525" y="214598"/>
                  </a:cubicBezTo>
                  <a:cubicBezTo>
                    <a:pt x="11716" y="230219"/>
                    <a:pt x="23908" y="242506"/>
                    <a:pt x="39433" y="246697"/>
                  </a:cubicBezTo>
                  <a:cubicBezTo>
                    <a:pt x="67532" y="254317"/>
                    <a:pt x="180404" y="254317"/>
                    <a:pt x="180404" y="254317"/>
                  </a:cubicBezTo>
                  <a:cubicBezTo>
                    <a:pt x="180404" y="254317"/>
                    <a:pt x="293275" y="254317"/>
                    <a:pt x="321373" y="246697"/>
                  </a:cubicBezTo>
                  <a:cubicBezTo>
                    <a:pt x="336899" y="242506"/>
                    <a:pt x="349091" y="230219"/>
                    <a:pt x="353282" y="214598"/>
                  </a:cubicBezTo>
                  <a:cubicBezTo>
                    <a:pt x="360807" y="186309"/>
                    <a:pt x="360807" y="127159"/>
                    <a:pt x="360807" y="127159"/>
                  </a:cubicBezTo>
                  <a:cubicBezTo>
                    <a:pt x="360807" y="127159"/>
                    <a:pt x="360807" y="68104"/>
                    <a:pt x="353282" y="39719"/>
                  </a:cubicBezTo>
                  <a:close/>
                  <a:moveTo>
                    <a:pt x="143542" y="180784"/>
                  </a:moveTo>
                  <a:lnTo>
                    <a:pt x="143542" y="73533"/>
                  </a:lnTo>
                  <a:lnTo>
                    <a:pt x="237839" y="127159"/>
                  </a:lnTo>
                  <a:lnTo>
                    <a:pt x="143542" y="1807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46B36695-9D44-CF4A-14FC-6D97E6B5EEB6}"/>
                </a:ext>
              </a:extLst>
            </p:cNvPr>
            <p:cNvSpPr/>
            <p:nvPr userDrawn="1"/>
          </p:nvSpPr>
          <p:spPr>
            <a:xfrm>
              <a:off x="2419238" y="1689595"/>
              <a:ext cx="1113317" cy="1113317"/>
            </a:xfrm>
            <a:custGeom>
              <a:avLst/>
              <a:gdLst>
                <a:gd name="connsiteX0" fmla="*/ 0 w 543305"/>
                <a:gd name="connsiteY0" fmla="*/ 0 h 543305"/>
                <a:gd name="connsiteX1" fmla="*/ 543306 w 543305"/>
                <a:gd name="connsiteY1" fmla="*/ 0 h 543305"/>
                <a:gd name="connsiteX2" fmla="*/ 543306 w 543305"/>
                <a:gd name="connsiteY2" fmla="*/ 543306 h 543305"/>
                <a:gd name="connsiteX3" fmla="*/ 0 w 543305"/>
                <a:gd name="connsiteY3" fmla="*/ 543306 h 5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5" h="543305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E46E7525-5FF1-8346-5B8E-E85830C2BFE2}"/>
                </a:ext>
              </a:extLst>
            </p:cNvPr>
            <p:cNvSpPr/>
            <p:nvPr userDrawn="1"/>
          </p:nvSpPr>
          <p:spPr>
            <a:xfrm>
              <a:off x="2628279" y="2125633"/>
              <a:ext cx="149117" cy="479562"/>
            </a:xfrm>
            <a:custGeom>
              <a:avLst/>
              <a:gdLst>
                <a:gd name="connsiteX0" fmla="*/ 0 w 72770"/>
                <a:gd name="connsiteY0" fmla="*/ 0 h 234029"/>
                <a:gd name="connsiteX1" fmla="*/ 72771 w 72770"/>
                <a:gd name="connsiteY1" fmla="*/ 0 h 234029"/>
                <a:gd name="connsiteX2" fmla="*/ 72771 w 72770"/>
                <a:gd name="connsiteY2" fmla="*/ 234029 h 234029"/>
                <a:gd name="connsiteX3" fmla="*/ 0 w 72770"/>
                <a:gd name="connsiteY3" fmla="*/ 234029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70" h="234029">
                  <a:moveTo>
                    <a:pt x="0" y="0"/>
                  </a:moveTo>
                  <a:lnTo>
                    <a:pt x="72771" y="0"/>
                  </a:lnTo>
                  <a:lnTo>
                    <a:pt x="72771" y="234029"/>
                  </a:lnTo>
                  <a:lnTo>
                    <a:pt x="0" y="23402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2643B9D-593C-28B6-33C7-94AC849E27E6}"/>
                </a:ext>
              </a:extLst>
            </p:cNvPr>
            <p:cNvSpPr/>
            <p:nvPr userDrawn="1"/>
          </p:nvSpPr>
          <p:spPr>
            <a:xfrm>
              <a:off x="2616371" y="1887316"/>
              <a:ext cx="172539" cy="172930"/>
            </a:xfrm>
            <a:custGeom>
              <a:avLst/>
              <a:gdLst>
                <a:gd name="connsiteX0" fmla="*/ 42100 w 84200"/>
                <a:gd name="connsiteY0" fmla="*/ 0 h 84391"/>
                <a:gd name="connsiteX1" fmla="*/ 0 w 84200"/>
                <a:gd name="connsiteY1" fmla="*/ 42196 h 84391"/>
                <a:gd name="connsiteX2" fmla="*/ 42100 w 84200"/>
                <a:gd name="connsiteY2" fmla="*/ 84392 h 84391"/>
                <a:gd name="connsiteX3" fmla="*/ 84201 w 84200"/>
                <a:gd name="connsiteY3" fmla="*/ 42196 h 84391"/>
                <a:gd name="connsiteX4" fmla="*/ 42100 w 84200"/>
                <a:gd name="connsiteY4" fmla="*/ 0 h 8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00" h="84391">
                  <a:moveTo>
                    <a:pt x="42100" y="0"/>
                  </a:moveTo>
                  <a:cubicBezTo>
                    <a:pt x="18764" y="0"/>
                    <a:pt x="0" y="18860"/>
                    <a:pt x="0" y="42196"/>
                  </a:cubicBezTo>
                  <a:cubicBezTo>
                    <a:pt x="0" y="65532"/>
                    <a:pt x="18859" y="84392"/>
                    <a:pt x="42100" y="84392"/>
                  </a:cubicBezTo>
                  <a:cubicBezTo>
                    <a:pt x="65342" y="84392"/>
                    <a:pt x="84201" y="65532"/>
                    <a:pt x="84201" y="42196"/>
                  </a:cubicBezTo>
                  <a:cubicBezTo>
                    <a:pt x="84201" y="18860"/>
                    <a:pt x="65342" y="0"/>
                    <a:pt x="421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DA44CA4D-A7B1-8C2B-5E9A-F02818DF16DD}"/>
                </a:ext>
              </a:extLst>
            </p:cNvPr>
            <p:cNvSpPr/>
            <p:nvPr userDrawn="1"/>
          </p:nvSpPr>
          <p:spPr>
            <a:xfrm>
              <a:off x="2870888" y="2113727"/>
              <a:ext cx="464728" cy="491467"/>
            </a:xfrm>
            <a:custGeom>
              <a:avLst/>
              <a:gdLst>
                <a:gd name="connsiteX0" fmla="*/ 139446 w 226790"/>
                <a:gd name="connsiteY0" fmla="*/ 0 h 239839"/>
                <a:gd name="connsiteX1" fmla="*/ 70675 w 226790"/>
                <a:gd name="connsiteY1" fmla="*/ 37814 h 239839"/>
                <a:gd name="connsiteX2" fmla="*/ 69723 w 226790"/>
                <a:gd name="connsiteY2" fmla="*/ 37814 h 239839"/>
                <a:gd name="connsiteX3" fmla="*/ 69723 w 226790"/>
                <a:gd name="connsiteY3" fmla="*/ 5810 h 239839"/>
                <a:gd name="connsiteX4" fmla="*/ 0 w 226790"/>
                <a:gd name="connsiteY4" fmla="*/ 5810 h 239839"/>
                <a:gd name="connsiteX5" fmla="*/ 0 w 226790"/>
                <a:gd name="connsiteY5" fmla="*/ 239839 h 239839"/>
                <a:gd name="connsiteX6" fmla="*/ 72676 w 226790"/>
                <a:gd name="connsiteY6" fmla="*/ 239839 h 239839"/>
                <a:gd name="connsiteX7" fmla="*/ 72676 w 226790"/>
                <a:gd name="connsiteY7" fmla="*/ 124111 h 239839"/>
                <a:gd name="connsiteX8" fmla="*/ 116300 w 226790"/>
                <a:gd name="connsiteY8" fmla="*/ 64008 h 239839"/>
                <a:gd name="connsiteX9" fmla="*/ 154115 w 226790"/>
                <a:gd name="connsiteY9" fmla="*/ 126016 h 239839"/>
                <a:gd name="connsiteX10" fmla="*/ 154115 w 226790"/>
                <a:gd name="connsiteY10" fmla="*/ 239839 h 239839"/>
                <a:gd name="connsiteX11" fmla="*/ 226790 w 226790"/>
                <a:gd name="connsiteY11" fmla="*/ 239839 h 239839"/>
                <a:gd name="connsiteX12" fmla="*/ 226790 w 226790"/>
                <a:gd name="connsiteY12" fmla="*/ 111538 h 239839"/>
                <a:gd name="connsiteX13" fmla="*/ 139541 w 226790"/>
                <a:gd name="connsiteY13" fmla="*/ 95 h 2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6790" h="239839">
                  <a:moveTo>
                    <a:pt x="139446" y="0"/>
                  </a:moveTo>
                  <a:cubicBezTo>
                    <a:pt x="104108" y="0"/>
                    <a:pt x="80391" y="19431"/>
                    <a:pt x="70675" y="37814"/>
                  </a:cubicBezTo>
                  <a:lnTo>
                    <a:pt x="69723" y="37814"/>
                  </a:lnTo>
                  <a:lnTo>
                    <a:pt x="69723" y="5810"/>
                  </a:lnTo>
                  <a:lnTo>
                    <a:pt x="0" y="5810"/>
                  </a:lnTo>
                  <a:lnTo>
                    <a:pt x="0" y="239839"/>
                  </a:lnTo>
                  <a:lnTo>
                    <a:pt x="72676" y="239839"/>
                  </a:lnTo>
                  <a:lnTo>
                    <a:pt x="72676" y="124111"/>
                  </a:lnTo>
                  <a:cubicBezTo>
                    <a:pt x="72676" y="93631"/>
                    <a:pt x="78486" y="64008"/>
                    <a:pt x="116300" y="64008"/>
                  </a:cubicBezTo>
                  <a:cubicBezTo>
                    <a:pt x="154115" y="64008"/>
                    <a:pt x="154115" y="98869"/>
                    <a:pt x="154115" y="126016"/>
                  </a:cubicBezTo>
                  <a:lnTo>
                    <a:pt x="154115" y="239839"/>
                  </a:lnTo>
                  <a:lnTo>
                    <a:pt x="226790" y="239839"/>
                  </a:lnTo>
                  <a:lnTo>
                    <a:pt x="226790" y="111538"/>
                  </a:lnTo>
                  <a:cubicBezTo>
                    <a:pt x="226790" y="48577"/>
                    <a:pt x="213170" y="95"/>
                    <a:pt x="139541" y="9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7235AA9-6C56-4AF4-5D5D-249E43C4A4B9}"/>
                </a:ext>
              </a:extLst>
            </p:cNvPr>
            <p:cNvSpPr/>
            <p:nvPr userDrawn="1"/>
          </p:nvSpPr>
          <p:spPr>
            <a:xfrm>
              <a:off x="8639104" y="1690572"/>
              <a:ext cx="1113317" cy="1113318"/>
            </a:xfrm>
            <a:custGeom>
              <a:avLst/>
              <a:gdLst>
                <a:gd name="connsiteX0" fmla="*/ 0 w 543305"/>
                <a:gd name="connsiteY0" fmla="*/ 0 h 543306"/>
                <a:gd name="connsiteX1" fmla="*/ 543306 w 543305"/>
                <a:gd name="connsiteY1" fmla="*/ 0 h 543306"/>
                <a:gd name="connsiteX2" fmla="*/ 543306 w 543305"/>
                <a:gd name="connsiteY2" fmla="*/ 543306 h 543306"/>
                <a:gd name="connsiteX3" fmla="*/ 0 w 543305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5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9F594E5-39F7-5122-ACD7-B01BB6AD6085}"/>
                </a:ext>
              </a:extLst>
            </p:cNvPr>
            <p:cNvSpPr/>
            <p:nvPr userDrawn="1"/>
          </p:nvSpPr>
          <p:spPr>
            <a:xfrm>
              <a:off x="9250999" y="2079375"/>
              <a:ext cx="335713" cy="335714"/>
            </a:xfrm>
            <a:custGeom>
              <a:avLst/>
              <a:gdLst>
                <a:gd name="connsiteX0" fmla="*/ 81915 w 163830"/>
                <a:gd name="connsiteY0" fmla="*/ 0 h 163830"/>
                <a:gd name="connsiteX1" fmla="*/ 0 w 163830"/>
                <a:gd name="connsiteY1" fmla="*/ 81915 h 163830"/>
                <a:gd name="connsiteX2" fmla="*/ 81915 w 163830"/>
                <a:gd name="connsiteY2" fmla="*/ 163830 h 163830"/>
                <a:gd name="connsiteX3" fmla="*/ 163830 w 163830"/>
                <a:gd name="connsiteY3" fmla="*/ 81915 h 163830"/>
                <a:gd name="connsiteX4" fmla="*/ 81915 w 163830"/>
                <a:gd name="connsiteY4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30">
                  <a:moveTo>
                    <a:pt x="81915" y="0"/>
                  </a:moveTo>
                  <a:cubicBezTo>
                    <a:pt x="36672" y="0"/>
                    <a:pt x="0" y="36671"/>
                    <a:pt x="0" y="81915"/>
                  </a:cubicBezTo>
                  <a:cubicBezTo>
                    <a:pt x="0" y="127159"/>
                    <a:pt x="36672" y="163830"/>
                    <a:pt x="81915" y="163830"/>
                  </a:cubicBezTo>
                  <a:cubicBezTo>
                    <a:pt x="127159" y="163830"/>
                    <a:pt x="163830" y="127159"/>
                    <a:pt x="163830" y="81915"/>
                  </a:cubicBezTo>
                  <a:cubicBezTo>
                    <a:pt x="163830" y="36671"/>
                    <a:pt x="127159" y="0"/>
                    <a:pt x="8191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221A9C7-C6AD-0626-16DC-BE6C6F74C19B}"/>
                </a:ext>
              </a:extLst>
            </p:cNvPr>
            <p:cNvSpPr/>
            <p:nvPr userDrawn="1"/>
          </p:nvSpPr>
          <p:spPr>
            <a:xfrm>
              <a:off x="8804617" y="2079375"/>
              <a:ext cx="335713" cy="335711"/>
            </a:xfrm>
            <a:custGeom>
              <a:avLst/>
              <a:gdLst>
                <a:gd name="connsiteX0" fmla="*/ 163830 w 163830"/>
                <a:gd name="connsiteY0" fmla="*/ 81915 h 163829"/>
                <a:gd name="connsiteX1" fmla="*/ 81915 w 163830"/>
                <a:gd name="connsiteY1" fmla="*/ 163830 h 163829"/>
                <a:gd name="connsiteX2" fmla="*/ 1 w 163830"/>
                <a:gd name="connsiteY2" fmla="*/ 81915 h 163829"/>
                <a:gd name="connsiteX3" fmla="*/ 81915 w 163830"/>
                <a:gd name="connsiteY3" fmla="*/ 0 h 163829"/>
                <a:gd name="connsiteX4" fmla="*/ 163830 w 163830"/>
                <a:gd name="connsiteY4" fmla="*/ 81915 h 1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29">
                  <a:moveTo>
                    <a:pt x="163830" y="81915"/>
                  </a:moveTo>
                  <a:cubicBezTo>
                    <a:pt x="163830" y="127155"/>
                    <a:pt x="127156" y="163830"/>
                    <a:pt x="81915" y="163830"/>
                  </a:cubicBezTo>
                  <a:cubicBezTo>
                    <a:pt x="36675" y="163830"/>
                    <a:pt x="1" y="127155"/>
                    <a:pt x="1" y="81915"/>
                  </a:cubicBezTo>
                  <a:cubicBezTo>
                    <a:pt x="1" y="36675"/>
                    <a:pt x="36675" y="0"/>
                    <a:pt x="81915" y="0"/>
                  </a:cubicBezTo>
                  <a:cubicBezTo>
                    <a:pt x="127156" y="0"/>
                    <a:pt x="163830" y="36675"/>
                    <a:pt x="163830" y="8191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2857E51B-0F39-5587-5067-B466AAFF56CC}"/>
                </a:ext>
              </a:extLst>
            </p:cNvPr>
            <p:cNvSpPr/>
            <p:nvPr userDrawn="1"/>
          </p:nvSpPr>
          <p:spPr>
            <a:xfrm>
              <a:off x="3663327" y="1692523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9A5378C-3AD2-2975-4FF4-12CED3D169DD}"/>
                </a:ext>
              </a:extLst>
            </p:cNvPr>
            <p:cNvSpPr/>
            <p:nvPr userDrawn="1"/>
          </p:nvSpPr>
          <p:spPr>
            <a:xfrm>
              <a:off x="3867878" y="1889462"/>
              <a:ext cx="703825" cy="719246"/>
            </a:xfrm>
            <a:custGeom>
              <a:avLst/>
              <a:gdLst>
                <a:gd name="connsiteX0" fmla="*/ 204406 w 343471"/>
                <a:gd name="connsiteY0" fmla="*/ 148685 h 350996"/>
                <a:gd name="connsiteX1" fmla="*/ 332327 w 343471"/>
                <a:gd name="connsiteY1" fmla="*/ 0 h 350996"/>
                <a:gd name="connsiteX2" fmla="*/ 302038 w 343471"/>
                <a:gd name="connsiteY2" fmla="*/ 0 h 350996"/>
                <a:gd name="connsiteX3" fmla="*/ 190976 w 343471"/>
                <a:gd name="connsiteY3" fmla="*/ 129064 h 350996"/>
                <a:gd name="connsiteX4" fmla="*/ 102298 w 343471"/>
                <a:gd name="connsiteY4" fmla="*/ 0 h 350996"/>
                <a:gd name="connsiteX5" fmla="*/ 0 w 343471"/>
                <a:gd name="connsiteY5" fmla="*/ 0 h 350996"/>
                <a:gd name="connsiteX6" fmla="*/ 134112 w 343471"/>
                <a:gd name="connsiteY6" fmla="*/ 195167 h 350996"/>
                <a:gd name="connsiteX7" fmla="*/ 0 w 343471"/>
                <a:gd name="connsiteY7" fmla="*/ 350996 h 350996"/>
                <a:gd name="connsiteX8" fmla="*/ 30289 w 343471"/>
                <a:gd name="connsiteY8" fmla="*/ 350996 h 350996"/>
                <a:gd name="connsiteX9" fmla="*/ 147542 w 343471"/>
                <a:gd name="connsiteY9" fmla="*/ 214694 h 350996"/>
                <a:gd name="connsiteX10" fmla="*/ 241173 w 343471"/>
                <a:gd name="connsiteY10" fmla="*/ 350996 h 350996"/>
                <a:gd name="connsiteX11" fmla="*/ 343471 w 343471"/>
                <a:gd name="connsiteY11" fmla="*/ 350996 h 350996"/>
                <a:gd name="connsiteX12" fmla="*/ 204406 w 343471"/>
                <a:gd name="connsiteY12" fmla="*/ 148590 h 350996"/>
                <a:gd name="connsiteX13" fmla="*/ 204406 w 343471"/>
                <a:gd name="connsiteY13" fmla="*/ 148590 h 350996"/>
                <a:gd name="connsiteX14" fmla="*/ 162973 w 343471"/>
                <a:gd name="connsiteY14" fmla="*/ 196882 h 350996"/>
                <a:gd name="connsiteX15" fmla="*/ 149352 w 343471"/>
                <a:gd name="connsiteY15" fmla="*/ 177451 h 350996"/>
                <a:gd name="connsiteX16" fmla="*/ 41243 w 343471"/>
                <a:gd name="connsiteY16" fmla="*/ 22765 h 350996"/>
                <a:gd name="connsiteX17" fmla="*/ 87821 w 343471"/>
                <a:gd name="connsiteY17" fmla="*/ 22765 h 350996"/>
                <a:gd name="connsiteX18" fmla="*/ 175070 w 343471"/>
                <a:gd name="connsiteY18" fmla="*/ 147542 h 350996"/>
                <a:gd name="connsiteX19" fmla="*/ 188690 w 343471"/>
                <a:gd name="connsiteY19" fmla="*/ 166973 h 350996"/>
                <a:gd name="connsiteX20" fmla="*/ 302133 w 343471"/>
                <a:gd name="connsiteY20" fmla="*/ 329184 h 350996"/>
                <a:gd name="connsiteX21" fmla="*/ 255556 w 343471"/>
                <a:gd name="connsiteY21" fmla="*/ 329184 h 350996"/>
                <a:gd name="connsiteX22" fmla="*/ 162973 w 343471"/>
                <a:gd name="connsiteY22" fmla="*/ 196787 h 350996"/>
                <a:gd name="connsiteX23" fmla="*/ 162973 w 343471"/>
                <a:gd name="connsiteY23" fmla="*/ 196787 h 35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3471" h="350996">
                  <a:moveTo>
                    <a:pt x="204406" y="148685"/>
                  </a:moveTo>
                  <a:lnTo>
                    <a:pt x="332327" y="0"/>
                  </a:lnTo>
                  <a:lnTo>
                    <a:pt x="302038" y="0"/>
                  </a:lnTo>
                  <a:lnTo>
                    <a:pt x="190976" y="129064"/>
                  </a:lnTo>
                  <a:lnTo>
                    <a:pt x="102298" y="0"/>
                  </a:lnTo>
                  <a:lnTo>
                    <a:pt x="0" y="0"/>
                  </a:lnTo>
                  <a:lnTo>
                    <a:pt x="134112" y="195167"/>
                  </a:lnTo>
                  <a:lnTo>
                    <a:pt x="0" y="350996"/>
                  </a:lnTo>
                  <a:lnTo>
                    <a:pt x="30289" y="350996"/>
                  </a:lnTo>
                  <a:lnTo>
                    <a:pt x="147542" y="214694"/>
                  </a:lnTo>
                  <a:lnTo>
                    <a:pt x="241173" y="350996"/>
                  </a:lnTo>
                  <a:lnTo>
                    <a:pt x="343471" y="350996"/>
                  </a:lnTo>
                  <a:lnTo>
                    <a:pt x="204406" y="148590"/>
                  </a:lnTo>
                  <a:lnTo>
                    <a:pt x="204406" y="148590"/>
                  </a:lnTo>
                  <a:close/>
                  <a:moveTo>
                    <a:pt x="162973" y="196882"/>
                  </a:moveTo>
                  <a:lnTo>
                    <a:pt x="149352" y="177451"/>
                  </a:lnTo>
                  <a:lnTo>
                    <a:pt x="41243" y="22765"/>
                  </a:lnTo>
                  <a:lnTo>
                    <a:pt x="87821" y="22765"/>
                  </a:lnTo>
                  <a:lnTo>
                    <a:pt x="175070" y="147542"/>
                  </a:lnTo>
                  <a:lnTo>
                    <a:pt x="188690" y="166973"/>
                  </a:lnTo>
                  <a:lnTo>
                    <a:pt x="302133" y="329184"/>
                  </a:lnTo>
                  <a:lnTo>
                    <a:pt x="255556" y="329184"/>
                  </a:lnTo>
                  <a:lnTo>
                    <a:pt x="162973" y="196787"/>
                  </a:lnTo>
                  <a:lnTo>
                    <a:pt x="162973" y="1967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4851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-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285">
            <a:extLst>
              <a:ext uri="{FF2B5EF4-FFF2-40B4-BE49-F238E27FC236}">
                <a16:creationId xmlns:a16="http://schemas.microsoft.com/office/drawing/2014/main" id="{33C27B49-A27E-0D8E-47DA-07C46ED6F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685523" cy="88639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</a:t>
            </a:r>
            <a:br>
              <a:rPr lang="en-US" dirty="0"/>
            </a:br>
            <a:r>
              <a:rPr lang="en-US" dirty="0"/>
              <a:t>for the slide; no longer than two lines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22CDA623-F17D-C055-60D8-139C9924BE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390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3347E071-335C-4249-3E65-B4125AADA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9380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60">
            <a:extLst>
              <a:ext uri="{FF2B5EF4-FFF2-40B4-BE49-F238E27FC236}">
                <a16:creationId xmlns:a16="http://schemas.microsoft.com/office/drawing/2014/main" id="{3FE91602-2738-A673-EBF8-A0ACA14E65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285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9403276D-5FB8-BD3C-65B5-24E0F431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3238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DEAD8E05-AA79-AD7E-E31D-26EE870F8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9380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A7759041-293D-A1CE-7012-E2391337B1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285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65279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FC910-D2D4-C5E3-4A8E-DB371D1637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39371" y="-23484"/>
            <a:ext cx="6737350" cy="6865418"/>
          </a:xfrm>
          <a:custGeom>
            <a:avLst/>
            <a:gdLst>
              <a:gd name="connsiteX0" fmla="*/ 4765422 w 6737350"/>
              <a:gd name="connsiteY0" fmla="*/ 5955463 h 6865418"/>
              <a:gd name="connsiteX1" fmla="*/ 6080062 w 6737350"/>
              <a:gd name="connsiteY1" fmla="*/ 5955463 h 6865418"/>
              <a:gd name="connsiteX2" fmla="*/ 6604382 w 6737350"/>
              <a:gd name="connsiteY2" fmla="*/ 6863640 h 6865418"/>
              <a:gd name="connsiteX3" fmla="*/ 4240721 w 6737350"/>
              <a:gd name="connsiteY3" fmla="*/ 6864212 h 6865418"/>
              <a:gd name="connsiteX4" fmla="*/ 2712846 w 6737350"/>
              <a:gd name="connsiteY4" fmla="*/ 4762425 h 6865418"/>
              <a:gd name="connsiteX5" fmla="*/ 4027487 w 6737350"/>
              <a:gd name="connsiteY5" fmla="*/ 4762425 h 6865418"/>
              <a:gd name="connsiteX6" fmla="*/ 4684776 w 6737350"/>
              <a:gd name="connsiteY6" fmla="*/ 5900917 h 6865418"/>
              <a:gd name="connsiteX7" fmla="*/ 4128579 w 6737350"/>
              <a:gd name="connsiteY7" fmla="*/ 6864339 h 6865418"/>
              <a:gd name="connsiteX8" fmla="*/ 2612326 w 6737350"/>
              <a:gd name="connsiteY8" fmla="*/ 6865418 h 6865418"/>
              <a:gd name="connsiteX9" fmla="*/ 2055495 w 6737350"/>
              <a:gd name="connsiteY9" fmla="*/ 5900917 h 6865418"/>
              <a:gd name="connsiteX10" fmla="*/ 4765421 w 6737350"/>
              <a:gd name="connsiteY10" fmla="*/ 3584563 h 6865418"/>
              <a:gd name="connsiteX11" fmla="*/ 6080061 w 6737350"/>
              <a:gd name="connsiteY11" fmla="*/ 3584563 h 6865418"/>
              <a:gd name="connsiteX12" fmla="*/ 6737350 w 6737350"/>
              <a:gd name="connsiteY12" fmla="*/ 4723055 h 6865418"/>
              <a:gd name="connsiteX13" fmla="*/ 6080061 w 6737350"/>
              <a:gd name="connsiteY13" fmla="*/ 5861546 h 6865418"/>
              <a:gd name="connsiteX14" fmla="*/ 4765421 w 6737350"/>
              <a:gd name="connsiteY14" fmla="*/ 5861546 h 6865418"/>
              <a:gd name="connsiteX15" fmla="*/ 4108069 w 6737350"/>
              <a:gd name="connsiteY15" fmla="*/ 4723055 h 6865418"/>
              <a:gd name="connsiteX16" fmla="*/ 2712846 w 6737350"/>
              <a:gd name="connsiteY16" fmla="*/ 2395463 h 6865418"/>
              <a:gd name="connsiteX17" fmla="*/ 4027487 w 6737350"/>
              <a:gd name="connsiteY17" fmla="*/ 2395463 h 6865418"/>
              <a:gd name="connsiteX18" fmla="*/ 4684776 w 6737350"/>
              <a:gd name="connsiteY18" fmla="*/ 3533955 h 6865418"/>
              <a:gd name="connsiteX19" fmla="*/ 4027487 w 6737350"/>
              <a:gd name="connsiteY19" fmla="*/ 4672446 h 6865418"/>
              <a:gd name="connsiteX20" fmla="*/ 2712846 w 6737350"/>
              <a:gd name="connsiteY20" fmla="*/ 4672446 h 6865418"/>
              <a:gd name="connsiteX21" fmla="*/ 2055495 w 6737350"/>
              <a:gd name="connsiteY21" fmla="*/ 3533955 h 6865418"/>
              <a:gd name="connsiteX22" fmla="*/ 657289 w 6737350"/>
              <a:gd name="connsiteY22" fmla="*/ 1217538 h 6865418"/>
              <a:gd name="connsiteX23" fmla="*/ 1971929 w 6737350"/>
              <a:gd name="connsiteY23" fmla="*/ 1217538 h 6865418"/>
              <a:gd name="connsiteX24" fmla="*/ 2629281 w 6737350"/>
              <a:gd name="connsiteY24" fmla="*/ 2356092 h 6865418"/>
              <a:gd name="connsiteX25" fmla="*/ 1971929 w 6737350"/>
              <a:gd name="connsiteY25" fmla="*/ 3494584 h 6865418"/>
              <a:gd name="connsiteX26" fmla="*/ 657289 w 6737350"/>
              <a:gd name="connsiteY26" fmla="*/ 3494584 h 6865418"/>
              <a:gd name="connsiteX27" fmla="*/ 0 w 6737350"/>
              <a:gd name="connsiteY27" fmla="*/ 2356092 h 6865418"/>
              <a:gd name="connsiteX28" fmla="*/ 4765421 w 6737350"/>
              <a:gd name="connsiteY28" fmla="*/ 1217537 h 6865418"/>
              <a:gd name="connsiteX29" fmla="*/ 6080061 w 6737350"/>
              <a:gd name="connsiteY29" fmla="*/ 1217537 h 6865418"/>
              <a:gd name="connsiteX30" fmla="*/ 6737350 w 6737350"/>
              <a:gd name="connsiteY30" fmla="*/ 2356092 h 6865418"/>
              <a:gd name="connsiteX31" fmla="*/ 6080061 w 6737350"/>
              <a:gd name="connsiteY31" fmla="*/ 3494584 h 6865418"/>
              <a:gd name="connsiteX32" fmla="*/ 4765421 w 6737350"/>
              <a:gd name="connsiteY32" fmla="*/ 3494584 h 6865418"/>
              <a:gd name="connsiteX33" fmla="*/ 4108069 w 6737350"/>
              <a:gd name="connsiteY33" fmla="*/ 2356092 h 6865418"/>
              <a:gd name="connsiteX34" fmla="*/ 2712846 w 6737350"/>
              <a:gd name="connsiteY34" fmla="*/ 39549 h 6865418"/>
              <a:gd name="connsiteX35" fmla="*/ 4027487 w 6737350"/>
              <a:gd name="connsiteY35" fmla="*/ 39549 h 6865418"/>
              <a:gd name="connsiteX36" fmla="*/ 4684776 w 6737350"/>
              <a:gd name="connsiteY36" fmla="*/ 1178041 h 6865418"/>
              <a:gd name="connsiteX37" fmla="*/ 4027487 w 6737350"/>
              <a:gd name="connsiteY37" fmla="*/ 2316532 h 6865418"/>
              <a:gd name="connsiteX38" fmla="*/ 2712846 w 6737350"/>
              <a:gd name="connsiteY38" fmla="*/ 2316532 h 6865418"/>
              <a:gd name="connsiteX39" fmla="*/ 2055495 w 6737350"/>
              <a:gd name="connsiteY39" fmla="*/ 1178041 h 6865418"/>
              <a:gd name="connsiteX40" fmla="*/ 13492 w 6737350"/>
              <a:gd name="connsiteY40" fmla="*/ 0 h 6865418"/>
              <a:gd name="connsiteX41" fmla="*/ 2631396 w 6737350"/>
              <a:gd name="connsiteY41" fmla="*/ 13447 h 6865418"/>
              <a:gd name="connsiteX42" fmla="*/ 1973010 w 6737350"/>
              <a:gd name="connsiteY42" fmla="*/ 1137655 h 6865418"/>
              <a:gd name="connsiteX43" fmla="*/ 658369 w 6737350"/>
              <a:gd name="connsiteY43" fmla="*/ 1137655 h 68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737350" h="6865418">
                <a:moveTo>
                  <a:pt x="4765422" y="5955463"/>
                </a:moveTo>
                <a:lnTo>
                  <a:pt x="6080062" y="5955463"/>
                </a:lnTo>
                <a:lnTo>
                  <a:pt x="6604382" y="6863640"/>
                </a:lnTo>
                <a:lnTo>
                  <a:pt x="4240721" y="6864212"/>
                </a:lnTo>
                <a:close/>
                <a:moveTo>
                  <a:pt x="2712846" y="4762425"/>
                </a:moveTo>
                <a:lnTo>
                  <a:pt x="4027487" y="4762425"/>
                </a:lnTo>
                <a:lnTo>
                  <a:pt x="4684776" y="5900917"/>
                </a:lnTo>
                <a:lnTo>
                  <a:pt x="4128579" y="6864339"/>
                </a:lnTo>
                <a:lnTo>
                  <a:pt x="2612326" y="6865418"/>
                </a:lnTo>
                <a:lnTo>
                  <a:pt x="2055495" y="5900917"/>
                </a:lnTo>
                <a:close/>
                <a:moveTo>
                  <a:pt x="4765421" y="3584563"/>
                </a:moveTo>
                <a:lnTo>
                  <a:pt x="6080061" y="3584563"/>
                </a:lnTo>
                <a:lnTo>
                  <a:pt x="6737350" y="4723055"/>
                </a:lnTo>
                <a:lnTo>
                  <a:pt x="6080061" y="5861546"/>
                </a:lnTo>
                <a:lnTo>
                  <a:pt x="4765421" y="5861546"/>
                </a:lnTo>
                <a:lnTo>
                  <a:pt x="4108069" y="4723055"/>
                </a:lnTo>
                <a:close/>
                <a:moveTo>
                  <a:pt x="2712846" y="2395463"/>
                </a:moveTo>
                <a:lnTo>
                  <a:pt x="4027487" y="2395463"/>
                </a:lnTo>
                <a:lnTo>
                  <a:pt x="4684776" y="3533955"/>
                </a:lnTo>
                <a:lnTo>
                  <a:pt x="4027487" y="4672446"/>
                </a:lnTo>
                <a:lnTo>
                  <a:pt x="2712846" y="4672446"/>
                </a:lnTo>
                <a:lnTo>
                  <a:pt x="2055495" y="3533955"/>
                </a:lnTo>
                <a:close/>
                <a:moveTo>
                  <a:pt x="657289" y="1217538"/>
                </a:moveTo>
                <a:lnTo>
                  <a:pt x="1971929" y="1217538"/>
                </a:lnTo>
                <a:lnTo>
                  <a:pt x="2629281" y="2356092"/>
                </a:lnTo>
                <a:lnTo>
                  <a:pt x="1971929" y="3494584"/>
                </a:lnTo>
                <a:lnTo>
                  <a:pt x="657289" y="3494584"/>
                </a:lnTo>
                <a:lnTo>
                  <a:pt x="0" y="2356092"/>
                </a:lnTo>
                <a:close/>
                <a:moveTo>
                  <a:pt x="4765421" y="1217537"/>
                </a:moveTo>
                <a:lnTo>
                  <a:pt x="6080061" y="1217537"/>
                </a:lnTo>
                <a:lnTo>
                  <a:pt x="6737350" y="2356092"/>
                </a:lnTo>
                <a:lnTo>
                  <a:pt x="6080061" y="3494584"/>
                </a:lnTo>
                <a:lnTo>
                  <a:pt x="4765421" y="3494584"/>
                </a:lnTo>
                <a:lnTo>
                  <a:pt x="4108069" y="2356092"/>
                </a:lnTo>
                <a:close/>
                <a:moveTo>
                  <a:pt x="2712846" y="39549"/>
                </a:moveTo>
                <a:lnTo>
                  <a:pt x="4027487" y="39549"/>
                </a:lnTo>
                <a:lnTo>
                  <a:pt x="4684776" y="1178041"/>
                </a:lnTo>
                <a:lnTo>
                  <a:pt x="4027487" y="2316532"/>
                </a:lnTo>
                <a:lnTo>
                  <a:pt x="2712846" y="2316532"/>
                </a:lnTo>
                <a:lnTo>
                  <a:pt x="2055495" y="1178041"/>
                </a:lnTo>
                <a:close/>
                <a:moveTo>
                  <a:pt x="13492" y="0"/>
                </a:moveTo>
                <a:lnTo>
                  <a:pt x="2631396" y="13447"/>
                </a:lnTo>
                <a:lnTo>
                  <a:pt x="1973010" y="1137655"/>
                </a:lnTo>
                <a:lnTo>
                  <a:pt x="658369" y="11376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4412934" cy="1772793"/>
          </a:xfrm>
        </p:spPr>
        <p:txBody>
          <a:bodyPr anchor="t" anchorCtr="0">
            <a:noAutofit/>
          </a:bodyPr>
          <a:lstStyle/>
          <a:p>
            <a:r>
              <a:rPr lang="en-US" dirty="0"/>
              <a:t>One-sentence headline stating the main takeaway message </a:t>
            </a:r>
            <a:br>
              <a:rPr lang="en-US" dirty="0"/>
            </a:br>
            <a:r>
              <a:rPr lang="en-US" dirty="0"/>
              <a:t>for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3" y="2514601"/>
            <a:ext cx="4412934" cy="375699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Supporting point 1 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3554203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OR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85">
            <a:extLst>
              <a:ext uri="{FF2B5EF4-FFF2-40B4-BE49-F238E27FC236}">
                <a16:creationId xmlns:a16="http://schemas.microsoft.com/office/drawing/2014/main" id="{89B1F087-DF83-09A8-95A1-156B3E903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E6F3ADE-A89C-6520-CF9E-35DBBF658006}"/>
              </a:ext>
            </a:extLst>
          </p:cNvPr>
          <p:cNvGrpSpPr/>
          <p:nvPr userDrawn="1"/>
        </p:nvGrpSpPr>
        <p:grpSpPr>
          <a:xfrm>
            <a:off x="4258364" y="5999147"/>
            <a:ext cx="3675272" cy="369332"/>
            <a:chOff x="2384568" y="6390825"/>
            <a:chExt cx="3439954" cy="345685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1B8E79D-B334-5A32-32FE-8CC93A632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4FEE0D-24E7-9F86-60D8-E8982B5DB295}"/>
                </a:ext>
              </a:extLst>
            </p:cNvPr>
            <p:cNvSpPr txBox="1"/>
            <p:nvPr userDrawn="1"/>
          </p:nvSpPr>
          <p:spPr>
            <a:xfrm>
              <a:off x="3588247" y="6390825"/>
              <a:ext cx="2236275" cy="345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5CAC3282-DC62-4A2A-767F-48373E113E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09255" y="2735048"/>
            <a:ext cx="5773490" cy="138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4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4908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89059-5EBD-6CBC-02C0-DCB6069A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3C1DD-E660-D5A0-1082-A388CD65D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7445-F055-CE66-64DE-CFD0AAB8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55943-3D1A-E3E9-C2BA-66BE0F5E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6F2E7-7F26-203A-9E6C-61CF8EB2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6778-D3CA-4229-BF0C-208A9BF0E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7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285">
            <a:extLst>
              <a:ext uri="{FF2B5EF4-FFF2-40B4-BE49-F238E27FC236}">
                <a16:creationId xmlns:a16="http://schemas.microsoft.com/office/drawing/2014/main" id="{B10B79AB-DA35-C9D9-2529-6A8AA0E502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1566" r="18851"/>
          <a:stretch/>
        </p:blipFill>
        <p:spPr>
          <a:xfrm rot="10800000">
            <a:off x="-1" y="0"/>
            <a:ext cx="6045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657" y="2292076"/>
            <a:ext cx="446517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7" y="4019391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7" y="1880997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7657" y="4371534"/>
            <a:ext cx="446517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7657" y="4881013"/>
            <a:ext cx="446517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2D23A-F403-7E2C-7D24-BA0C3B867C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5200" y="0"/>
            <a:ext cx="6146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3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0FE843FE-B2D6-28A8-6229-2F4F14E7EA0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609063 w 12192000"/>
              <a:gd name="connsiteY5" fmla="*/ 1505414 h 6858000"/>
              <a:gd name="connsiteX6" fmla="*/ 5609063 w 12192000"/>
              <a:gd name="connsiteY6" fmla="*/ 5352586 h 6858000"/>
              <a:gd name="connsiteX7" fmla="*/ 11452302 w 12192000"/>
              <a:gd name="connsiteY7" fmla="*/ 5352586 h 6858000"/>
              <a:gd name="connsiteX8" fmla="*/ 11452302 w 12192000"/>
              <a:gd name="connsiteY8" fmla="*/ 1505414 h 6858000"/>
              <a:gd name="connsiteX9" fmla="*/ 5609063 w 12192000"/>
              <a:gd name="connsiteY9" fmla="*/ 15054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5609063" y="1505414"/>
                </a:moveTo>
                <a:lnTo>
                  <a:pt x="5609063" y="5352586"/>
                </a:lnTo>
                <a:lnTo>
                  <a:pt x="11452302" y="5352586"/>
                </a:lnTo>
                <a:lnTo>
                  <a:pt x="11452302" y="1505414"/>
                </a:lnTo>
                <a:lnTo>
                  <a:pt x="5609063" y="15054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657" y="2292076"/>
            <a:ext cx="446517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7" y="4019391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7" y="1880997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7657" y="4371534"/>
            <a:ext cx="446517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7657" y="4881013"/>
            <a:ext cx="446517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2D23A-F403-7E2C-7D24-BA0C3B867C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09063" y="1516565"/>
            <a:ext cx="5843239" cy="38360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1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285">
            <a:extLst>
              <a:ext uri="{FF2B5EF4-FFF2-40B4-BE49-F238E27FC236}">
                <a16:creationId xmlns:a16="http://schemas.microsoft.com/office/drawing/2014/main" id="{A95873F9-24C5-691B-E0D0-B31D39B7F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656" y="2292076"/>
            <a:ext cx="10396685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6" y="4019391"/>
            <a:ext cx="103966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6" y="1880997"/>
            <a:ext cx="103966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7656" y="4371534"/>
            <a:ext cx="10396685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7656" y="4881013"/>
            <a:ext cx="10396685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0731A8F-A5F9-DD23-C897-CABCBA301C32}"/>
              </a:ext>
            </a:extLst>
          </p:cNvPr>
          <p:cNvSpPr/>
          <p:nvPr userDrawn="1"/>
        </p:nvSpPr>
        <p:spPr>
          <a:xfrm>
            <a:off x="0" y="2874040"/>
            <a:ext cx="12192000" cy="3983959"/>
          </a:xfrm>
          <a:custGeom>
            <a:avLst/>
            <a:gdLst>
              <a:gd name="connsiteX0" fmla="*/ 0 w 12192000"/>
              <a:gd name="connsiteY0" fmla="*/ 0 h 3728466"/>
              <a:gd name="connsiteX1" fmla="*/ 12192000 w 12192000"/>
              <a:gd name="connsiteY1" fmla="*/ 0 h 3728466"/>
              <a:gd name="connsiteX2" fmla="*/ 12192000 w 12192000"/>
              <a:gd name="connsiteY2" fmla="*/ 3728466 h 3728466"/>
              <a:gd name="connsiteX3" fmla="*/ 0 w 12192000"/>
              <a:gd name="connsiteY3" fmla="*/ 3728466 h 372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28466">
                <a:moveTo>
                  <a:pt x="0" y="0"/>
                </a:moveTo>
                <a:lnTo>
                  <a:pt x="12192000" y="0"/>
                </a:lnTo>
                <a:lnTo>
                  <a:pt x="12192000" y="3728466"/>
                </a:lnTo>
                <a:lnTo>
                  <a:pt x="0" y="3728466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1" name="Picture Placeholder 360">
            <a:extLst>
              <a:ext uri="{FF2B5EF4-FFF2-40B4-BE49-F238E27FC236}">
                <a16:creationId xmlns:a16="http://schemas.microsoft.com/office/drawing/2014/main" id="{BDA3E75D-82B9-D08B-2F03-A683518AC7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2896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2" name="Picture Placeholder 360">
            <a:extLst>
              <a:ext uri="{FF2B5EF4-FFF2-40B4-BE49-F238E27FC236}">
                <a16:creationId xmlns:a16="http://schemas.microsoft.com/office/drawing/2014/main" id="{B61B4DFE-D0E9-B57A-176A-09A1C664C9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9025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3" name="Picture Placeholder 360">
            <a:extLst>
              <a:ext uri="{FF2B5EF4-FFF2-40B4-BE49-F238E27FC236}">
                <a16:creationId xmlns:a16="http://schemas.microsoft.com/office/drawing/2014/main" id="{174E554B-4BD8-EF29-58CE-4FB93A18B3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8997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6634D6-1ACC-26AC-A117-291B7F184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/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B6D4833-11C2-F073-A788-EE5CF087546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839855A-2E65-D041-0145-9228A25DE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87DB2D28-593F-795D-4528-4F36687F3F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30374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7376F770-679C-5A79-745B-C16311760F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06516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BE984742-C45A-DB0D-15F8-E82D7B9C2F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83421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06819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9F7CA-63AC-1736-17E3-F8C40F6055EC}"/>
              </a:ext>
            </a:extLst>
          </p:cNvPr>
          <p:cNvSpPr/>
          <p:nvPr userDrawn="1"/>
        </p:nvSpPr>
        <p:spPr>
          <a:xfrm>
            <a:off x="1963516" y="1371576"/>
            <a:ext cx="1743982" cy="1485470"/>
          </a:xfrm>
          <a:prstGeom prst="rect">
            <a:avLst/>
          </a:prstGeom>
          <a:solidFill>
            <a:schemeClr val="accent4"/>
          </a:solidFill>
          <a:ln w="4048" cap="flat">
            <a:noFill/>
            <a:prstDash val="solid"/>
            <a:miter/>
          </a:ln>
        </p:spPr>
        <p:txBody>
          <a:bodyPr lIns="164592" rtlCol="0" anchor="ctr"/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4D3E8-F858-C461-E97C-68927EB71CC6}"/>
              </a:ext>
            </a:extLst>
          </p:cNvPr>
          <p:cNvSpPr/>
          <p:nvPr userDrawn="1"/>
        </p:nvSpPr>
        <p:spPr>
          <a:xfrm>
            <a:off x="3707492" y="3038912"/>
            <a:ext cx="1743982" cy="1485470"/>
          </a:xfrm>
          <a:prstGeom prst="rect">
            <a:avLst/>
          </a:prstGeom>
          <a:solidFill>
            <a:schemeClr val="accent5"/>
          </a:solidFill>
          <a:ln w="4048" cap="flat">
            <a:noFill/>
            <a:prstDash val="solid"/>
            <a:miter/>
          </a:ln>
        </p:spPr>
        <p:txBody>
          <a:bodyPr lIns="164592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E38164-6148-444B-7F01-D298BA0E2AB8}"/>
              </a:ext>
            </a:extLst>
          </p:cNvPr>
          <p:cNvSpPr/>
          <p:nvPr userDrawn="1"/>
        </p:nvSpPr>
        <p:spPr>
          <a:xfrm>
            <a:off x="5452154" y="4708229"/>
            <a:ext cx="1743982" cy="1485470"/>
          </a:xfrm>
          <a:prstGeom prst="rect">
            <a:avLst/>
          </a:prstGeom>
          <a:solidFill>
            <a:schemeClr val="bg2"/>
          </a:solidFill>
          <a:ln w="4048" cap="flat">
            <a:noFill/>
            <a:prstDash val="solid"/>
            <a:miter/>
          </a:ln>
        </p:spPr>
        <p:txBody>
          <a:bodyPr lIns="164592" rtlCol="0" anchor="ctr"/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"/>
              </a:spcAft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Picture Placeholder 122">
            <a:extLst>
              <a:ext uri="{FF2B5EF4-FFF2-40B4-BE49-F238E27FC236}">
                <a16:creationId xmlns:a16="http://schemas.microsoft.com/office/drawing/2014/main" id="{87D78755-2DCD-D8CC-0E1B-26B8798C9E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07498" y="1371575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6CF92BF-DF64-B705-2535-AE3730B97B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2830" y="1371005"/>
            <a:ext cx="1744662" cy="1485900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310FC7CC-84CC-43A4-5964-07BD10E7DE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07492" y="3038912"/>
            <a:ext cx="1744662" cy="1485900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AD641646-00A1-FBA9-C51B-B35A8988EB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1474" y="4708229"/>
            <a:ext cx="1744662" cy="1485900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32" name="Picture Placeholder 122">
            <a:extLst>
              <a:ext uri="{FF2B5EF4-FFF2-40B4-BE49-F238E27FC236}">
                <a16:creationId xmlns:a16="http://schemas.microsoft.com/office/drawing/2014/main" id="{A646BC9C-4F8B-B5BA-4137-4E5CE8FA2E8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51474" y="3039053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22">
            <a:extLst>
              <a:ext uri="{FF2B5EF4-FFF2-40B4-BE49-F238E27FC236}">
                <a16:creationId xmlns:a16="http://schemas.microsoft.com/office/drawing/2014/main" id="{30C68DC1-70B2-C7B0-A2FE-80122E4F85A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96136" y="4707799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6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5008AE-AF98-3C15-B8F6-60A18A5008F0}"/>
              </a:ext>
            </a:extLst>
          </p:cNvPr>
          <p:cNvGrpSpPr/>
          <p:nvPr userDrawn="1"/>
        </p:nvGrpSpPr>
        <p:grpSpPr>
          <a:xfrm>
            <a:off x="2203979" y="1585463"/>
            <a:ext cx="7815843" cy="4246358"/>
            <a:chOff x="780349" y="1433063"/>
            <a:chExt cx="7815843" cy="424635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F43B96-1CD3-BB77-5F30-8B178FE868E5}"/>
                </a:ext>
              </a:extLst>
            </p:cNvPr>
            <p:cNvSpPr/>
            <p:nvPr userDrawn="1"/>
          </p:nvSpPr>
          <p:spPr>
            <a:xfrm>
              <a:off x="780349" y="1434305"/>
              <a:ext cx="2274349" cy="1959750"/>
            </a:xfrm>
            <a:prstGeom prst="rect">
              <a:avLst/>
            </a:prstGeom>
            <a:solidFill>
              <a:schemeClr val="accent6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760AC7-AF8F-5A64-B770-6C66D6024108}"/>
                </a:ext>
              </a:extLst>
            </p:cNvPr>
            <p:cNvSpPr/>
            <p:nvPr userDrawn="1"/>
          </p:nvSpPr>
          <p:spPr>
            <a:xfrm>
              <a:off x="780349" y="3719671"/>
              <a:ext cx="2274349" cy="1959750"/>
            </a:xfrm>
            <a:prstGeom prst="rect">
              <a:avLst/>
            </a:prstGeom>
            <a:solidFill>
              <a:schemeClr val="accent3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BE7F3B-47B0-5A09-31F2-EFD376D51B9B}"/>
                </a:ext>
              </a:extLst>
            </p:cNvPr>
            <p:cNvSpPr/>
            <p:nvPr userDrawn="1"/>
          </p:nvSpPr>
          <p:spPr>
            <a:xfrm>
              <a:off x="3551096" y="1433063"/>
              <a:ext cx="2274349" cy="1959750"/>
            </a:xfrm>
            <a:prstGeom prst="rect">
              <a:avLst/>
            </a:prstGeom>
            <a:solidFill>
              <a:schemeClr val="tx2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3299A0-BDBF-BE28-862B-C422B176BE66}"/>
                </a:ext>
              </a:extLst>
            </p:cNvPr>
            <p:cNvSpPr/>
            <p:nvPr userDrawn="1"/>
          </p:nvSpPr>
          <p:spPr>
            <a:xfrm>
              <a:off x="3551096" y="3718429"/>
              <a:ext cx="2274349" cy="1959750"/>
            </a:xfrm>
            <a:prstGeom prst="rect">
              <a:avLst/>
            </a:prstGeom>
            <a:solidFill>
              <a:schemeClr val="accent4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44CB34-5815-9A8C-3063-E7BF4F2B5C38}"/>
                </a:ext>
              </a:extLst>
            </p:cNvPr>
            <p:cNvSpPr/>
            <p:nvPr userDrawn="1"/>
          </p:nvSpPr>
          <p:spPr>
            <a:xfrm>
              <a:off x="6321843" y="1433063"/>
              <a:ext cx="2274349" cy="1959750"/>
            </a:xfrm>
            <a:prstGeom prst="rect">
              <a:avLst/>
            </a:prstGeom>
            <a:solidFill>
              <a:schemeClr val="accent1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31E52F-E701-6AAC-9BB9-51A5A8FB84A9}"/>
                </a:ext>
              </a:extLst>
            </p:cNvPr>
            <p:cNvSpPr/>
            <p:nvPr userDrawn="1"/>
          </p:nvSpPr>
          <p:spPr>
            <a:xfrm>
              <a:off x="6321843" y="3718429"/>
              <a:ext cx="2274349" cy="1959750"/>
            </a:xfrm>
            <a:prstGeom prst="rect">
              <a:avLst/>
            </a:prstGeom>
            <a:solidFill>
              <a:schemeClr val="accent5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endParaRPr>
            </a:p>
          </p:txBody>
        </p:sp>
      </p:grp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36171ABC-66DF-F07C-D046-54184D515F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36835" y="1608129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2EB4EF4A-3E01-9D6A-F89D-A57C7AC8A6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8495" y="1608129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1C98F391-58FB-C7BD-2E51-C4161A820F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1709" y="1608129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DF0FE2A-B105-04D8-2B46-0789A95633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36835" y="3893496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1569E2C5-E294-39CA-368B-18D97DE1FF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8495" y="3893496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C88C4F21-87EB-A333-00CB-B3AC5AA1D1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81709" y="3893496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123817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5008AE-AF98-3C15-B8F6-60A18A5008F0}"/>
              </a:ext>
            </a:extLst>
          </p:cNvPr>
          <p:cNvGrpSpPr/>
          <p:nvPr userDrawn="1"/>
        </p:nvGrpSpPr>
        <p:grpSpPr>
          <a:xfrm>
            <a:off x="798513" y="1585463"/>
            <a:ext cx="10594975" cy="4267783"/>
            <a:chOff x="780349" y="1433063"/>
            <a:chExt cx="10594975" cy="426778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F43B96-1CD3-BB77-5F30-8B178FE868E5}"/>
                </a:ext>
              </a:extLst>
            </p:cNvPr>
            <p:cNvSpPr/>
            <p:nvPr userDrawn="1"/>
          </p:nvSpPr>
          <p:spPr>
            <a:xfrm>
              <a:off x="780349" y="1434305"/>
              <a:ext cx="2274349" cy="1959750"/>
            </a:xfrm>
            <a:prstGeom prst="rect">
              <a:avLst/>
            </a:prstGeom>
            <a:solidFill>
              <a:schemeClr val="accent6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1760AC7-AF8F-5A64-B770-6C66D6024108}"/>
                </a:ext>
              </a:extLst>
            </p:cNvPr>
            <p:cNvSpPr/>
            <p:nvPr userDrawn="1"/>
          </p:nvSpPr>
          <p:spPr>
            <a:xfrm>
              <a:off x="780349" y="3719671"/>
              <a:ext cx="2274349" cy="1959750"/>
            </a:xfrm>
            <a:prstGeom prst="rect">
              <a:avLst/>
            </a:prstGeom>
            <a:solidFill>
              <a:schemeClr val="accent3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BE7F3B-47B0-5A09-31F2-EFD376D51B9B}"/>
                </a:ext>
              </a:extLst>
            </p:cNvPr>
            <p:cNvSpPr/>
            <p:nvPr userDrawn="1"/>
          </p:nvSpPr>
          <p:spPr>
            <a:xfrm>
              <a:off x="3551096" y="1433063"/>
              <a:ext cx="2274349" cy="1959750"/>
            </a:xfrm>
            <a:prstGeom prst="rect">
              <a:avLst/>
            </a:prstGeom>
            <a:solidFill>
              <a:schemeClr val="tx2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3299A0-BDBF-BE28-862B-C422B176BE66}"/>
                </a:ext>
              </a:extLst>
            </p:cNvPr>
            <p:cNvSpPr/>
            <p:nvPr userDrawn="1"/>
          </p:nvSpPr>
          <p:spPr>
            <a:xfrm>
              <a:off x="3551096" y="3718429"/>
              <a:ext cx="2274349" cy="1959750"/>
            </a:xfrm>
            <a:prstGeom prst="rect">
              <a:avLst/>
            </a:prstGeom>
            <a:solidFill>
              <a:schemeClr val="accent4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44CB34-5815-9A8C-3063-E7BF4F2B5C38}"/>
                </a:ext>
              </a:extLst>
            </p:cNvPr>
            <p:cNvSpPr/>
            <p:nvPr userDrawn="1"/>
          </p:nvSpPr>
          <p:spPr>
            <a:xfrm>
              <a:off x="6321843" y="1433063"/>
              <a:ext cx="2274349" cy="1959750"/>
            </a:xfrm>
            <a:prstGeom prst="rect">
              <a:avLst/>
            </a:prstGeom>
            <a:solidFill>
              <a:schemeClr val="accent1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lang="en-US" dirty="0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31E52F-E701-6AAC-9BB9-51A5A8FB84A9}"/>
                </a:ext>
              </a:extLst>
            </p:cNvPr>
            <p:cNvSpPr/>
            <p:nvPr userDrawn="1"/>
          </p:nvSpPr>
          <p:spPr>
            <a:xfrm>
              <a:off x="6321843" y="3718429"/>
              <a:ext cx="2274349" cy="1959750"/>
            </a:xfrm>
            <a:prstGeom prst="rect">
              <a:avLst/>
            </a:prstGeom>
            <a:solidFill>
              <a:schemeClr val="accent5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CAE9AC-EFB1-7E73-0ED8-BC44CB185878}"/>
                </a:ext>
              </a:extLst>
            </p:cNvPr>
            <p:cNvSpPr/>
            <p:nvPr userDrawn="1"/>
          </p:nvSpPr>
          <p:spPr>
            <a:xfrm>
              <a:off x="9100975" y="1455730"/>
              <a:ext cx="2274349" cy="1959750"/>
            </a:xfrm>
            <a:prstGeom prst="rect">
              <a:avLst/>
            </a:prstGeom>
            <a:solidFill>
              <a:schemeClr val="accent2"/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12171C-E3F5-2AAE-0D75-3994A247F379}"/>
                </a:ext>
              </a:extLst>
            </p:cNvPr>
            <p:cNvSpPr/>
            <p:nvPr userDrawn="1"/>
          </p:nvSpPr>
          <p:spPr>
            <a:xfrm>
              <a:off x="9100975" y="3741096"/>
              <a:ext cx="2274349" cy="19597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186" cap="flat">
              <a:noFill/>
              <a:prstDash val="solid"/>
              <a:miter/>
            </a:ln>
          </p:spPr>
          <p:txBody>
            <a:bodyPr lIns="182880" tIns="91440" rIns="182880" bIns="91440" rtlCol="0" anchor="ctr"/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60"/>
                </a:spcAft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cs typeface="Roboto"/>
              </a:endParaRPr>
            </a:p>
          </p:txBody>
        </p:sp>
      </p:grp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36171ABC-66DF-F07C-D046-54184D515F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369" y="1608129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2EB4EF4A-3E01-9D6A-F89D-A57C7AC8A6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3029" y="1608129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1C98F391-58FB-C7BD-2E51-C4161A820F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6243" y="1608129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74F0D0D5-B4D4-A3D0-7A1B-3972E6F815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17903" y="1608129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DF0FE2A-B105-04D8-2B46-0789A95633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1369" y="3893496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1569E2C5-E294-39CA-368B-18D97DE1FF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73029" y="3893496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C88C4F21-87EB-A333-00CB-B3AC5AA1D1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6243" y="3893496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B8A8C8A9-B49C-84DB-6E38-A2E5467B00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17903" y="3893496"/>
            <a:ext cx="2224560" cy="1937083"/>
          </a:xfrm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337345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4753CB-6476-BF2C-3CDC-FAB102C7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33DD6-9940-13F2-ECB0-187773310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692" y="1817556"/>
            <a:ext cx="11492432" cy="4020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25FC33D5-6A3D-626E-929B-EDEF84A7F09B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100" b="1" smtClea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100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Rectangle 256">
            <a:extLst>
              <a:ext uri="{FF2B5EF4-FFF2-40B4-BE49-F238E27FC236}">
                <a16:creationId xmlns:a16="http://schemas.microsoft.com/office/drawing/2014/main" id="{DF5E4726-94A1-FED7-677B-96B37254660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599464" y="6576851"/>
            <a:ext cx="3860800" cy="152400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E8AFC4-0CE6-E93B-9E8C-DB368BD3C3DA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939" r:id="rId2"/>
    <p:sldLayoutId id="2147483896" r:id="rId3"/>
    <p:sldLayoutId id="2147483927" r:id="rId4"/>
    <p:sldLayoutId id="2147483941" r:id="rId5"/>
    <p:sldLayoutId id="2147483928" r:id="rId6"/>
    <p:sldLayoutId id="2147483937" r:id="rId7"/>
    <p:sldLayoutId id="2147483942" r:id="rId8"/>
    <p:sldLayoutId id="2147483943" r:id="rId9"/>
    <p:sldLayoutId id="2147483897" r:id="rId10"/>
    <p:sldLayoutId id="2147483894" r:id="rId11"/>
    <p:sldLayoutId id="2147483827" r:id="rId12"/>
    <p:sldLayoutId id="2147483861" r:id="rId13"/>
    <p:sldLayoutId id="2147483934" r:id="rId14"/>
    <p:sldLayoutId id="2147483831" r:id="rId15"/>
    <p:sldLayoutId id="2147483832" r:id="rId16"/>
    <p:sldLayoutId id="2147483833" r:id="rId17"/>
    <p:sldLayoutId id="2147483834" r:id="rId18"/>
    <p:sldLayoutId id="2147483940" r:id="rId19"/>
    <p:sldLayoutId id="2147483905" r:id="rId20"/>
    <p:sldLayoutId id="2147483835" r:id="rId21"/>
    <p:sldLayoutId id="2147483938" r:id="rId22"/>
    <p:sldLayoutId id="2147483868" r:id="rId23"/>
    <p:sldLayoutId id="2147483930" r:id="rId24"/>
    <p:sldLayoutId id="2147483906" r:id="rId25"/>
    <p:sldLayoutId id="2147483829" r:id="rId26"/>
    <p:sldLayoutId id="2147483849" r:id="rId27"/>
    <p:sldLayoutId id="2147483944" r:id="rId28"/>
    <p:sldLayoutId id="2147483945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3840813-7735-7870-4954-E123BBC35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Improving Neutron Spin Tracking Algorithms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5A09B5E-ED3D-E267-C2B3-397E9F931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3B72BE-DF92-8C37-10D1-23ABA95F1B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800046-929C-AD52-FA6F-0FBD1EB39B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David Mathews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FD0E904-04A7-3517-9C7C-56A69D9D6C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3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AC218-2CB7-6BC8-BA63-5DE0178C0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055" y="1653735"/>
                <a:ext cx="11430000" cy="4715260"/>
              </a:xfrm>
            </p:spPr>
            <p:txBody>
              <a:bodyPr/>
              <a:lstStyle/>
              <a:p>
                <a:r>
                  <a:rPr lang="en-US" sz="2400" dirty="0"/>
                  <a:t>We can re-formulate this problem into rotations!</a:t>
                </a:r>
              </a:p>
              <a:p>
                <a:r>
                  <a:rPr lang="en-US" sz="2400" b="0" dirty="0"/>
                  <a:t>Equation we’re integrating is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ℏ</m:t>
                        </m:r>
                      </m:den>
                    </m:f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Any cross product can be written as a matrix multiplication!</a:t>
                </a:r>
              </a:p>
              <a:p>
                <a:pPr lvl="1"/>
                <a:endParaRPr lang="en-US" sz="2000" dirty="0"/>
              </a:p>
              <a:p>
                <a:pPr marL="398463" lvl="1" indent="0">
                  <a:buNone/>
                </a:pPr>
                <a:endParaRPr lang="en-US" sz="2000" dirty="0"/>
              </a:p>
              <a:p>
                <a:r>
                  <a:rPr lang="en-US" sz="2400" dirty="0"/>
                  <a:t>We can re-write this into a new form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is the matrix form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ℏ</m:t>
                        </m:r>
                      </m:den>
                    </m:f>
                    <m:sSup>
                      <m:s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b="1" dirty="0"/>
                  <a:t>, </a:t>
                </a:r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is the integrator step size</a:t>
                </a:r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sz="2400" dirty="0"/>
                  <a:t>, this is an infinitesimal rotation!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endParaRPr lang="en-US" sz="2000" dirty="0"/>
              </a:p>
              <a:p>
                <a:pPr lvl="1"/>
                <a:r>
                  <a:rPr lang="en-US" sz="1600" dirty="0"/>
                  <a:t>Side benefit: automatically preserves the length of the spin vector!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AC218-2CB7-6BC8-BA63-5DE0178C0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5" y="1653735"/>
                <a:ext cx="11430000" cy="4715260"/>
              </a:xfrm>
              <a:blipFill>
                <a:blip r:embed="rId2"/>
                <a:stretch>
                  <a:fillRect l="-1440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7F77A43-196A-DC11-F3CB-C049DF53F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305" y="3125134"/>
            <a:ext cx="4728469" cy="1104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A3970E-1734-2AF4-CBFC-B9E2072D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make this faster?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42BF3-4D8F-DF3F-B3FD-8E30E94CA3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9355"/>
          <a:stretch/>
        </p:blipFill>
        <p:spPr>
          <a:xfrm>
            <a:off x="8486692" y="2171996"/>
            <a:ext cx="3189881" cy="68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6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FDD782D-62FE-5E6F-AD2F-95B9ACAD3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29" y="1228338"/>
            <a:ext cx="4898571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0A7F71-D8AC-4A93-1FD0-AEC91310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handle errors now?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F1F0C-87C7-36FD-E054-3E6BEC8C3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054" y="1653735"/>
                <a:ext cx="7694081" cy="447317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: approximate per-step solution</a:t>
                </a:r>
              </a:p>
              <a:p>
                <a:pPr lvl="1"/>
                <a:r>
                  <a:rPr lang="en-US" sz="2000" dirty="0"/>
                  <a:t>How do we know if each step is valid?</a:t>
                </a:r>
              </a:p>
              <a:p>
                <a:r>
                  <a:rPr lang="en-US" sz="2400" dirty="0"/>
                  <a:t>We need an adaptive method</a:t>
                </a:r>
              </a:p>
              <a:p>
                <a:pPr lvl="1"/>
                <a:r>
                  <a:rPr lang="en-US" sz="2000" dirty="0"/>
                  <a:t>Can automatically adjust step size to match the current situation</a:t>
                </a:r>
              </a:p>
              <a:p>
                <a:pPr lvl="1"/>
                <a:r>
                  <a:rPr lang="en-US" sz="2000" dirty="0"/>
                  <a:t>Better understood errors for the users</a:t>
                </a:r>
              </a:p>
              <a:p>
                <a:r>
                  <a:rPr lang="en-US" sz="2400" dirty="0"/>
                  <a:t>Make this adaptive by using Runge-</a:t>
                </a:r>
                <a:r>
                  <a:rPr lang="en-US" sz="2400" dirty="0" err="1"/>
                  <a:t>Kutta</a:t>
                </a:r>
                <a:r>
                  <a:rPr lang="en-US" sz="2400" dirty="0"/>
                  <a:t> methods!</a:t>
                </a:r>
              </a:p>
              <a:p>
                <a:pPr lvl="1"/>
                <a:r>
                  <a:rPr lang="en-US" sz="20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/>
                  <a:t> for each segment in the integration</a:t>
                </a:r>
              </a:p>
              <a:p>
                <a:pPr lvl="1"/>
                <a:r>
                  <a:rPr lang="en-US" sz="2000" dirty="0"/>
                  <a:t>Solution of the 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 lvl="1"/>
                <a:r>
                  <a:rPr lang="en-US" sz="2000" dirty="0"/>
                  <a:t>Compare different order expansion results</a:t>
                </a:r>
              </a:p>
              <a:p>
                <a:pPr lvl="2"/>
                <a:r>
                  <a:rPr lang="en-US" sz="1600" dirty="0"/>
                  <a:t>Accept step if within tolerance, reject and re-try if not</a:t>
                </a:r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F1F0C-87C7-36FD-E054-3E6BEC8C3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4" y="1653735"/>
                <a:ext cx="7694081" cy="4473174"/>
              </a:xfrm>
              <a:blipFill>
                <a:blip r:embed="rId3"/>
                <a:stretch>
                  <a:fillRect l="-950" t="-954" b="-9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467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C786-2390-2012-9597-466E3B73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How well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68182-CBDB-1ACE-695E-859034C0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1327732"/>
            <a:ext cx="11430000" cy="4047778"/>
          </a:xfrm>
        </p:spPr>
        <p:txBody>
          <a:bodyPr/>
          <a:lstStyle/>
          <a:p>
            <a:r>
              <a:rPr lang="en-US" sz="2400" dirty="0"/>
              <a:t>Implemented the rotation matrix method using quaternions for RKF45</a:t>
            </a:r>
          </a:p>
          <a:p>
            <a:r>
              <a:rPr lang="en-US" sz="2400" dirty="0"/>
              <a:t>Two test modes – 16384 particles, Nvidia A100, 100 second simulation time</a:t>
            </a:r>
          </a:p>
          <a:p>
            <a:pPr lvl="1"/>
            <a:r>
              <a:rPr lang="en-US" sz="2000" dirty="0"/>
              <a:t>Free-precession – constant holding magnetic field</a:t>
            </a:r>
          </a:p>
          <a:p>
            <a:pPr lvl="1"/>
            <a:r>
              <a:rPr lang="en-US" sz="2000" dirty="0"/>
              <a:t>Spin-dressing – constant holding field + perpendicular oscillating field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5DA794-8DCB-33D1-2218-295729502821}"/>
              </a:ext>
            </a:extLst>
          </p:cNvPr>
          <p:cNvGraphicFramePr>
            <a:graphicFrameLocks noGrp="1"/>
          </p:cNvGraphicFramePr>
          <p:nvPr/>
        </p:nvGraphicFramePr>
        <p:xfrm>
          <a:off x="2286440" y="3148041"/>
          <a:ext cx="7619118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706">
                  <a:extLst>
                    <a:ext uri="{9D8B030D-6E8A-4147-A177-3AD203B41FA5}">
                      <a16:colId xmlns:a16="http://schemas.microsoft.com/office/drawing/2014/main" val="2196098594"/>
                    </a:ext>
                  </a:extLst>
                </a:gridCol>
                <a:gridCol w="2539706">
                  <a:extLst>
                    <a:ext uri="{9D8B030D-6E8A-4147-A177-3AD203B41FA5}">
                      <a16:colId xmlns:a16="http://schemas.microsoft.com/office/drawing/2014/main" val="3995040680"/>
                    </a:ext>
                  </a:extLst>
                </a:gridCol>
                <a:gridCol w="2539706">
                  <a:extLst>
                    <a:ext uri="{9D8B030D-6E8A-4147-A177-3AD203B41FA5}">
                      <a16:colId xmlns:a16="http://schemas.microsoft.com/office/drawing/2014/main" val="3692344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Spin Integrator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Free-Precession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Spin-Dressing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71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DOP853 </a:t>
                      </a:r>
                    </a:p>
                    <a:p>
                      <a:pPr algn="ctr"/>
                      <a:r>
                        <a:rPr lang="en-US" dirty="0"/>
                        <a:t>(8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order Runge-</a:t>
                      </a:r>
                      <a:r>
                        <a:rPr lang="en-US" dirty="0" err="1"/>
                        <a:t>Kutta</a:t>
                      </a:r>
                      <a:r>
                        <a:rPr lang="en-US" dirty="0"/>
                        <a:t> method)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35.4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881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4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RK45 Rotation</a:t>
                      </a:r>
                    </a:p>
                    <a:p>
                      <a:pPr algn="ctr"/>
                      <a:r>
                        <a:rPr lang="en-US" dirty="0"/>
                        <a:t>Using Quaternions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3258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3521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7B557F-BE34-89A8-675A-3FD04520CF05}"/>
              </a:ext>
            </a:extLst>
          </p:cNvPr>
          <p:cNvSpPr txBox="1"/>
          <p:nvPr/>
        </p:nvSpPr>
        <p:spPr>
          <a:xfrm>
            <a:off x="2105039" y="5135444"/>
            <a:ext cx="7981919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latin typeface="+mn-lt"/>
              </a:rPr>
              <a:t>Why such a large performance difference?</a:t>
            </a:r>
          </a:p>
          <a:p>
            <a:pPr algn="ctr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+mn-lt"/>
              </a:rPr>
              <a:t>Rotation matrices are the exact solution for no gradient, but method does not handle gradients well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6949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C527-10EA-FA7A-878A-AC0E9927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better handle field gradients?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B7E03-77C1-3B30-AD29-A2A1903F62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055" y="1653734"/>
                <a:ext cx="11430000" cy="4500575"/>
              </a:xfrm>
            </p:spPr>
            <p:txBody>
              <a:bodyPr/>
              <a:lstStyle/>
              <a:p>
                <a:r>
                  <a:rPr lang="en-US" sz="2000" dirty="0"/>
                  <a:t>New expansion! Use the Magnus Expansion</a:t>
                </a:r>
              </a:p>
              <a:p>
                <a:pPr lvl="1"/>
                <a:r>
                  <a:rPr lang="en-US" sz="1800" dirty="0"/>
                  <a:t>Shoutout to Raymond Tat, Graduate Student at Caltech for his work on this!</a:t>
                </a:r>
              </a:p>
              <a:p>
                <a:r>
                  <a:rPr lang="en-US" sz="2000" dirty="0"/>
                  <a:t>Designed to solve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32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1800" dirty="0"/>
                  <a:t>Problem: each term is hard to compute quickly</a:t>
                </a:r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000" dirty="0"/>
                  <a:t>Solution: Commutator Free Expansion</a:t>
                </a:r>
              </a:p>
              <a:p>
                <a:pPr lvl="1"/>
                <a:r>
                  <a:rPr lang="en-US" sz="1800" dirty="0"/>
                  <a:t>Provides an approximate solution of the form: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p>
                    </m:sSup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We were already doing this! Just needed to adjust coefficients and sampling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B7E03-77C1-3B30-AD29-A2A1903F62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5" y="1653734"/>
                <a:ext cx="11430000" cy="4500575"/>
              </a:xfrm>
              <a:blipFill>
                <a:blip r:embed="rId2"/>
                <a:stretch>
                  <a:fillRect l="-373" t="-1353" b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C1F93F6-6D80-AD65-AE73-4A3C0B7F2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680" y="3593949"/>
            <a:ext cx="5747657" cy="1323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8C4E83-E230-25C6-72C0-39BBC3C736E7}"/>
              </a:ext>
            </a:extLst>
          </p:cNvPr>
          <p:cNvSpPr txBox="1"/>
          <p:nvPr/>
        </p:nvSpPr>
        <p:spPr>
          <a:xfrm>
            <a:off x="3014680" y="6278217"/>
            <a:ext cx="54943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“High-order commutator-free exponential time-propagation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of driven quantum systems” - https://arxiv.org/pdf/1102.5071</a:t>
            </a:r>
          </a:p>
        </p:txBody>
      </p:sp>
    </p:spTree>
    <p:extLst>
      <p:ext uri="{BB962C8B-B14F-4D97-AF65-F5344CB8AC3E}">
        <p14:creationId xmlns:p14="http://schemas.microsoft.com/office/powerpoint/2010/main" val="425489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B571-3E7B-A80C-5AF8-E60F36EA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well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BF56-0A26-D8AF-64EF-7293FA54C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works remarkably well!</a:t>
            </a:r>
          </a:p>
          <a:p>
            <a:pPr lvl="1"/>
            <a:r>
              <a:rPr lang="en-US" dirty="0"/>
              <a:t>Slightly slower in the simplest cases due to extra overhead</a:t>
            </a:r>
          </a:p>
          <a:p>
            <a:pPr lvl="1"/>
            <a:r>
              <a:rPr lang="en-US" dirty="0"/>
              <a:t>Significantly faster with field gradients!</a:t>
            </a:r>
          </a:p>
          <a:p>
            <a:pPr lvl="1"/>
            <a:r>
              <a:rPr lang="en-US" dirty="0"/>
              <a:t>Far more stable in varying fields</a:t>
            </a:r>
          </a:p>
          <a:p>
            <a:pPr lvl="2"/>
            <a:r>
              <a:rPr lang="en-US" dirty="0"/>
              <a:t>Step size doesn’t collapse to nanosecond level as easily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660B24-CE47-968F-445D-F30C330FD095}"/>
              </a:ext>
            </a:extLst>
          </p:cNvPr>
          <p:cNvGraphicFramePr>
            <a:graphicFrameLocks noGrp="1"/>
          </p:cNvGraphicFramePr>
          <p:nvPr/>
        </p:nvGraphicFramePr>
        <p:xfrm>
          <a:off x="1970157" y="3921981"/>
          <a:ext cx="8251686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562">
                  <a:extLst>
                    <a:ext uri="{9D8B030D-6E8A-4147-A177-3AD203B41FA5}">
                      <a16:colId xmlns:a16="http://schemas.microsoft.com/office/drawing/2014/main" val="2196098594"/>
                    </a:ext>
                  </a:extLst>
                </a:gridCol>
                <a:gridCol w="2750562">
                  <a:extLst>
                    <a:ext uri="{9D8B030D-6E8A-4147-A177-3AD203B41FA5}">
                      <a16:colId xmlns:a16="http://schemas.microsoft.com/office/drawing/2014/main" val="3995040680"/>
                    </a:ext>
                  </a:extLst>
                </a:gridCol>
                <a:gridCol w="2750562">
                  <a:extLst>
                    <a:ext uri="{9D8B030D-6E8A-4147-A177-3AD203B41FA5}">
                      <a16:colId xmlns:a16="http://schemas.microsoft.com/office/drawing/2014/main" val="3692344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Spin Integrator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Free-Precession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Spin-Dressing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71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DOP853 </a:t>
                      </a:r>
                    </a:p>
                    <a:p>
                      <a:pPr algn="ctr"/>
                      <a:r>
                        <a:rPr lang="en-US" dirty="0"/>
                        <a:t>(8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order Runge-</a:t>
                      </a:r>
                      <a:r>
                        <a:rPr lang="en-US" dirty="0" err="1"/>
                        <a:t>Kutta</a:t>
                      </a:r>
                      <a:r>
                        <a:rPr lang="en-US" dirty="0"/>
                        <a:t> method)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35.4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881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4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RK45 Rotation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3258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352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MagnusCFET</a:t>
                      </a:r>
                      <a:r>
                        <a:rPr lang="en-US" dirty="0"/>
                        <a:t>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134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7259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051E51-0086-DF66-DE33-8DAA52CDF115}"/>
              </a:ext>
            </a:extLst>
          </p:cNvPr>
          <p:cNvSpPr txBox="1"/>
          <p:nvPr/>
        </p:nvSpPr>
        <p:spPr>
          <a:xfrm>
            <a:off x="2943971" y="6080961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16384 particles, Nvidia A100, 100 second simulation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9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8673-BEC5-3A74-642A-B31473F4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Where do we stand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8291F-2D3E-8F8E-48DF-80F14249F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4"/>
            <a:ext cx="7201100" cy="4627795"/>
          </a:xfrm>
        </p:spPr>
        <p:txBody>
          <a:bodyPr/>
          <a:lstStyle/>
          <a:p>
            <a:r>
              <a:rPr lang="en-US" sz="2400" dirty="0"/>
              <a:t>Developed 2 new integration routines</a:t>
            </a:r>
          </a:p>
          <a:p>
            <a:pPr lvl="1"/>
            <a:r>
              <a:rPr lang="en-US" sz="2000" dirty="0"/>
              <a:t>Can extend these easily to different orders</a:t>
            </a:r>
          </a:p>
          <a:p>
            <a:pPr lvl="1"/>
            <a:r>
              <a:rPr lang="en-US" sz="2000" dirty="0"/>
              <a:t>Both matching theory predictions when applicable</a:t>
            </a:r>
          </a:p>
          <a:p>
            <a:r>
              <a:rPr lang="en-US" sz="2400" dirty="0"/>
              <a:t>Runge-</a:t>
            </a:r>
            <a:r>
              <a:rPr lang="en-US" sz="2400" dirty="0" err="1"/>
              <a:t>Kutta</a:t>
            </a:r>
            <a:r>
              <a:rPr lang="en-US" sz="2400" dirty="0"/>
              <a:t> with Quaternions</a:t>
            </a:r>
          </a:p>
          <a:p>
            <a:pPr lvl="1"/>
            <a:r>
              <a:rPr lang="en-US" sz="2000" dirty="0"/>
              <a:t>Up to 40x faster than 8</a:t>
            </a:r>
            <a:r>
              <a:rPr lang="en-US" sz="2000" baseline="30000" dirty="0"/>
              <a:t>th</a:t>
            </a:r>
            <a:r>
              <a:rPr lang="en-US" sz="2000" dirty="0"/>
              <a:t> order Runge-</a:t>
            </a:r>
            <a:r>
              <a:rPr lang="en-US" sz="2000" dirty="0" err="1"/>
              <a:t>Kutta</a:t>
            </a:r>
            <a:r>
              <a:rPr lang="en-US" sz="2000" dirty="0"/>
              <a:t> in low-field gradient regions </a:t>
            </a:r>
          </a:p>
          <a:p>
            <a:r>
              <a:rPr lang="en-US" sz="2400" dirty="0" err="1"/>
              <a:t>MagnusCFET</a:t>
            </a:r>
            <a:r>
              <a:rPr lang="en-US" sz="2400" dirty="0"/>
              <a:t> Routine</a:t>
            </a:r>
          </a:p>
          <a:p>
            <a:pPr lvl="1"/>
            <a:r>
              <a:rPr lang="en-US" sz="2000" dirty="0"/>
              <a:t>Consistently 5-10x faster than 8</a:t>
            </a:r>
            <a:r>
              <a:rPr lang="en-US" sz="2000" baseline="30000" dirty="0"/>
              <a:t>th</a:t>
            </a:r>
            <a:r>
              <a:rPr lang="en-US" sz="2000" dirty="0"/>
              <a:t> order Runge-</a:t>
            </a:r>
            <a:r>
              <a:rPr lang="en-US" sz="2000" dirty="0" err="1"/>
              <a:t>Kutta</a:t>
            </a:r>
            <a:r>
              <a:rPr lang="en-US" sz="2000" dirty="0"/>
              <a:t> routines</a:t>
            </a:r>
          </a:p>
          <a:p>
            <a:pPr lvl="1"/>
            <a:r>
              <a:rPr lang="en-US" sz="2000" dirty="0"/>
              <a:t>Better performance in every test so far!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284BB-A346-EBB5-EE23-9BDD901A4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50" t="24230"/>
          <a:stretch/>
        </p:blipFill>
        <p:spPr>
          <a:xfrm>
            <a:off x="7855889" y="3730947"/>
            <a:ext cx="4336111" cy="31270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0A005-ED77-3DF7-3951-36181AC32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889" y="287346"/>
            <a:ext cx="4336111" cy="32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6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E24B-FA59-3BDC-696A-F1C9C2EA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currently working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A42EB-D68E-771A-95F2-ACA10CF11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4"/>
            <a:ext cx="11430000" cy="4468769"/>
          </a:xfrm>
        </p:spPr>
        <p:txBody>
          <a:bodyPr/>
          <a:lstStyle/>
          <a:p>
            <a:r>
              <a:rPr lang="en-US" sz="2400" dirty="0"/>
              <a:t>Spin Dressing is terrifying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This would take the entirety of Frontier ~1.5 hours PER SIMULATION</a:t>
            </a:r>
          </a:p>
          <a:p>
            <a:pPr lvl="1"/>
            <a:r>
              <a:rPr lang="en-US" sz="1400" dirty="0"/>
              <a:t>Assuming each MI250X on Frontier = 1 Nvidia A100 (Probably somewhere between 1 and 1.5X faster is realistic)</a:t>
            </a:r>
          </a:p>
          <a:p>
            <a:pPr lvl="1"/>
            <a:r>
              <a:rPr lang="en-US" sz="1400" dirty="0"/>
              <a:t>And we aren’t going to have access to Frontier any time soon… and neither will other </a:t>
            </a:r>
            <a:r>
              <a:rPr lang="en-US" sz="1400" dirty="0" err="1"/>
              <a:t>nEDM</a:t>
            </a:r>
            <a:r>
              <a:rPr lang="en-US" sz="1400" dirty="0"/>
              <a:t> experiments</a:t>
            </a:r>
          </a:p>
          <a:p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741B5D-15EF-7CD5-114C-186651E6C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664251"/>
              </p:ext>
            </p:extLst>
          </p:nvPr>
        </p:nvGraphicFramePr>
        <p:xfrm>
          <a:off x="1970157" y="2860641"/>
          <a:ext cx="8251686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562">
                  <a:extLst>
                    <a:ext uri="{9D8B030D-6E8A-4147-A177-3AD203B41FA5}">
                      <a16:colId xmlns:a16="http://schemas.microsoft.com/office/drawing/2014/main" val="2196098594"/>
                    </a:ext>
                  </a:extLst>
                </a:gridCol>
                <a:gridCol w="2750562">
                  <a:extLst>
                    <a:ext uri="{9D8B030D-6E8A-4147-A177-3AD203B41FA5}">
                      <a16:colId xmlns:a16="http://schemas.microsoft.com/office/drawing/2014/main" val="3995040680"/>
                    </a:ext>
                  </a:extLst>
                </a:gridCol>
                <a:gridCol w="2750562">
                  <a:extLst>
                    <a:ext uri="{9D8B030D-6E8A-4147-A177-3AD203B41FA5}">
                      <a16:colId xmlns:a16="http://schemas.microsoft.com/office/drawing/2014/main" val="3692344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Spin Integrator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Free-Precession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Spin-Dressing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71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DOP853 </a:t>
                      </a:r>
                    </a:p>
                    <a:p>
                      <a:pPr algn="ctr"/>
                      <a:r>
                        <a:rPr lang="en-US" dirty="0"/>
                        <a:t>(8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order Runge-</a:t>
                      </a:r>
                      <a:r>
                        <a:rPr lang="en-US" dirty="0" err="1"/>
                        <a:t>Kutta</a:t>
                      </a:r>
                      <a:r>
                        <a:rPr lang="en-US" dirty="0"/>
                        <a:t> method)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12500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4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RK45 Rotation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46000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352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MagnusCFET</a:t>
                      </a:r>
                      <a:r>
                        <a:rPr lang="en-US" dirty="0"/>
                        <a:t>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1900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72594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237251E-C8B8-07CA-0E35-02B26BC1EE89}"/>
              </a:ext>
            </a:extLst>
          </p:cNvPr>
          <p:cNvSpPr txBox="1"/>
          <p:nvPr/>
        </p:nvSpPr>
        <p:spPr>
          <a:xfrm>
            <a:off x="3606710" y="2214310"/>
            <a:ext cx="511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Scaling the previous numbers to time to a single 2nHz sensitive dataset on a Nvidia A100 GPU</a:t>
            </a:r>
          </a:p>
        </p:txBody>
      </p:sp>
    </p:spTree>
    <p:extLst>
      <p:ext uri="{BB962C8B-B14F-4D97-AF65-F5344CB8AC3E}">
        <p14:creationId xmlns:p14="http://schemas.microsoft.com/office/powerpoint/2010/main" val="1016863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87F4-949A-6416-CDA0-74A147B8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 – GPU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57FAD-DA06-8CCA-DF0A-F16C3E221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7652228" cy="4047778"/>
          </a:xfrm>
        </p:spPr>
        <p:txBody>
          <a:bodyPr/>
          <a:lstStyle/>
          <a:p>
            <a:r>
              <a:rPr lang="en-US" dirty="0"/>
              <a:t>Better optimizing the GPU code</a:t>
            </a:r>
          </a:p>
          <a:p>
            <a:pPr lvl="1"/>
            <a:r>
              <a:rPr lang="en-US" dirty="0"/>
              <a:t>We successfully ported the code, but didn’t optimize particularly well</a:t>
            </a:r>
          </a:p>
          <a:p>
            <a:r>
              <a:rPr lang="en-US" dirty="0"/>
              <a:t>Many cases of warp divergence!</a:t>
            </a:r>
          </a:p>
          <a:p>
            <a:pPr lvl="1"/>
            <a:r>
              <a:rPr lang="en-US" dirty="0"/>
              <a:t>Each “core” in a multiprocessor on the GPU should be in lock-step with the others</a:t>
            </a:r>
          </a:p>
          <a:p>
            <a:r>
              <a:rPr lang="en-US" dirty="0"/>
              <a:t>We don’t even use the tensor cores!</a:t>
            </a:r>
          </a:p>
        </p:txBody>
      </p:sp>
      <p:pic>
        <p:nvPicPr>
          <p:cNvPr id="4" name="Picture 4" descr="A picture containing monitor, screen, hanging, clock&#10;&#10;Description generated with very high confidence">
            <a:extLst>
              <a:ext uri="{FF2B5EF4-FFF2-40B4-BE49-F238E27FC236}">
                <a16:creationId xmlns:a16="http://schemas.microsoft.com/office/drawing/2014/main" id="{B5796AF2-5D4C-CF41-8CF4-C7674735E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4" t="21510" r="62053" b="3404"/>
          <a:stretch/>
        </p:blipFill>
        <p:spPr>
          <a:xfrm>
            <a:off x="1765189" y="4296286"/>
            <a:ext cx="2120873" cy="2562142"/>
          </a:xfrm>
          <a:prstGeom prst="rect">
            <a:avLst/>
          </a:prstGeom>
        </p:spPr>
      </p:pic>
      <p:pic>
        <p:nvPicPr>
          <p:cNvPr id="5" name="Picture 4" descr="A picture containing monitor, screen, hanging, clock&#10;&#10;Description generated with very high confidence">
            <a:extLst>
              <a:ext uri="{FF2B5EF4-FFF2-40B4-BE49-F238E27FC236}">
                <a16:creationId xmlns:a16="http://schemas.microsoft.com/office/drawing/2014/main" id="{F8331954-CE92-6AA5-837A-AC9E6DBEF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44" t="19574" r="3484" b="2998"/>
          <a:stretch/>
        </p:blipFill>
        <p:spPr>
          <a:xfrm>
            <a:off x="4688757" y="4271541"/>
            <a:ext cx="2814485" cy="2586459"/>
          </a:xfrm>
          <a:prstGeom prst="rect">
            <a:avLst/>
          </a:prstGeom>
        </p:spPr>
      </p:pic>
      <p:pic>
        <p:nvPicPr>
          <p:cNvPr id="6" name="Picture 4" descr="NVIDIA GH100 GPU SM (Streaming Multiprocessor) block diagram">
            <a:extLst>
              <a:ext uri="{FF2B5EF4-FFF2-40B4-BE49-F238E27FC236}">
                <a16:creationId xmlns:a16="http://schemas.microsoft.com/office/drawing/2014/main" id="{F203CEA6-99C7-0208-F49A-D6450DD08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283" y="1168842"/>
            <a:ext cx="4091717" cy="56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9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7014-2DA6-3C7E-88DC-082392FF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Zooming in on Warp Divergence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D23729-2D77-FDE2-E942-65716119A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6612703" cy="4047778"/>
          </a:xfrm>
        </p:spPr>
        <p:txBody>
          <a:bodyPr/>
          <a:lstStyle/>
          <a:p>
            <a:r>
              <a:rPr lang="en-US" sz="2400" dirty="0"/>
              <a:t>Issue has to do with synchronization</a:t>
            </a:r>
          </a:p>
          <a:p>
            <a:pPr lvl="1"/>
            <a:r>
              <a:rPr lang="en-US" sz="1600" dirty="0"/>
              <a:t>One warp MUST step through in unison</a:t>
            </a:r>
          </a:p>
          <a:p>
            <a:r>
              <a:rPr lang="en-US" sz="2400" dirty="0"/>
              <a:t>Adaptive integration routines break this behavior, so what do we do?</a:t>
            </a:r>
          </a:p>
          <a:p>
            <a:pPr lvl="1"/>
            <a:r>
              <a:rPr lang="en-US" sz="1600" dirty="0"/>
              <a:t>Current plan is to set particles in the same warp to use the smallest calculated step size</a:t>
            </a:r>
          </a:p>
          <a:p>
            <a:r>
              <a:rPr lang="en-US" sz="2400" dirty="0"/>
              <a:t>Want to keep each particle on the same step in the process as much as possible</a:t>
            </a:r>
          </a:p>
          <a:p>
            <a:r>
              <a:rPr lang="en-US" sz="2400" dirty="0"/>
              <a:t>Still working on this, requires a significant overhaul to the code</a:t>
            </a:r>
          </a:p>
        </p:txBody>
      </p:sp>
      <p:pic>
        <p:nvPicPr>
          <p:cNvPr id="9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130125A-C2CB-3833-CC84-ACE280E90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52" y="1551697"/>
            <a:ext cx="4087048" cy="4766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4EB910-F8F2-5C92-5A69-A50D7F44A33A}"/>
              </a:ext>
            </a:extLst>
          </p:cNvPr>
          <p:cNvSpPr txBox="1"/>
          <p:nvPr/>
        </p:nvSpPr>
        <p:spPr>
          <a:xfrm>
            <a:off x="8721170" y="911855"/>
            <a:ext cx="317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Logic Flow Per Particle</a:t>
            </a:r>
          </a:p>
        </p:txBody>
      </p:sp>
    </p:spTree>
    <p:extLst>
      <p:ext uri="{BB962C8B-B14F-4D97-AF65-F5344CB8AC3E}">
        <p14:creationId xmlns:p14="http://schemas.microsoft.com/office/powerpoint/2010/main" val="163863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74489-73AF-79B2-BD8D-6AB6F240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 – Algorithm Improvements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875C74-416E-C2EF-2BDA-1E4FF2C5B9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055" y="1653735"/>
                <a:ext cx="11430000" cy="4238182"/>
              </a:xfrm>
            </p:spPr>
            <p:txBody>
              <a:bodyPr/>
              <a:lstStyle/>
              <a:p>
                <a:r>
                  <a:rPr lang="en-US" dirty="0"/>
                  <a:t>Perturbation Theory Approach</a:t>
                </a:r>
              </a:p>
              <a:p>
                <a:pPr lvl="1"/>
                <a:r>
                  <a:rPr lang="en-US" dirty="0"/>
                  <a:t>Calculate initial precession frequency</a:t>
                </a:r>
              </a:p>
              <a:p>
                <a:pPr lvl="1"/>
                <a:r>
                  <a:rPr lang="en-US" dirty="0"/>
                  <a:t>Apply small corrections within each step to correct</a:t>
                </a:r>
              </a:p>
              <a:p>
                <a:pPr lvl="1"/>
                <a:r>
                  <a:rPr lang="en-US" dirty="0"/>
                  <a:t>Possibly great for Free Precession, probably not for Spin Dressing</a:t>
                </a:r>
              </a:p>
              <a:p>
                <a:r>
                  <a:rPr lang="en-US" dirty="0" err="1"/>
                  <a:t>Floquet</a:t>
                </a:r>
                <a:r>
                  <a:rPr lang="en-US" dirty="0"/>
                  <a:t>-Markov Approach</a:t>
                </a:r>
              </a:p>
              <a:p>
                <a:pPr lvl="1"/>
                <a:r>
                  <a:rPr lang="en-US" dirty="0" err="1"/>
                  <a:t>Floquet</a:t>
                </a:r>
                <a:r>
                  <a:rPr lang="en-US" dirty="0"/>
                  <a:t> Theory is designed to solve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periodic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Idea is effectively to do the integration in Fourier Space</a:t>
                </a:r>
              </a:p>
              <a:p>
                <a:pPr lvl="1"/>
                <a:r>
                  <a:rPr lang="en-US" dirty="0"/>
                  <a:t>Goal is to improve the spin-dressing in particular</a:t>
                </a:r>
              </a:p>
              <a:p>
                <a:pPr lvl="1"/>
                <a:r>
                  <a:rPr lang="en-US" dirty="0"/>
                  <a:t>Requires FFTs, Covariance Matrices</a:t>
                </a:r>
              </a:p>
              <a:p>
                <a:pPr lvl="1"/>
                <a:r>
                  <a:rPr lang="en-US" dirty="0"/>
                  <a:t>Still a work in progress – primarily led by Raymond Tat at </a:t>
                </a:r>
                <a:r>
                  <a:rPr lang="en-US" dirty="0" err="1"/>
                  <a:t>CalTech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875C74-416E-C2EF-2BDA-1E4FF2C5B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5" y="1653735"/>
                <a:ext cx="11430000" cy="4238182"/>
              </a:xfrm>
              <a:blipFill>
                <a:blip r:embed="rId2"/>
                <a:stretch>
                  <a:fillRect l="-1653" t="-3592" b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82E1ABFE-76A3-B067-9D87-A307E9981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024" y="676807"/>
            <a:ext cx="4381975" cy="35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3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1527-2474-F1C4-7D64-2F3F1772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Algorithm Development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AF861-627D-8817-C6C0-1897D8BF8D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055" y="1653734"/>
                <a:ext cx="11430000" cy="4659601"/>
              </a:xfrm>
            </p:spPr>
            <p:txBody>
              <a:bodyPr/>
              <a:lstStyle/>
              <a:p>
                <a:r>
                  <a:rPr lang="en-US" sz="2400" dirty="0" err="1"/>
                  <a:t>nEDM@SNS</a:t>
                </a:r>
                <a:r>
                  <a:rPr lang="en-US" sz="2400" dirty="0"/>
                  <a:t> Experiment – but applicable to many experiments!	</a:t>
                </a:r>
              </a:p>
              <a:p>
                <a:pPr lvl="1"/>
                <a:r>
                  <a:rPr lang="en-US" sz="2000" dirty="0"/>
                  <a:t>Search for the neutron electric dipole moment</a:t>
                </a:r>
              </a:p>
              <a:p>
                <a:pPr lvl="1"/>
                <a:r>
                  <a:rPr lang="en-US" sz="2000" dirty="0"/>
                  <a:t>Why? A non-zero </a:t>
                </a:r>
                <a:r>
                  <a:rPr lang="en-US" sz="2000" dirty="0" err="1"/>
                  <a:t>nEDM</a:t>
                </a:r>
                <a:r>
                  <a:rPr lang="en-US" sz="2000" dirty="0"/>
                  <a:t> could explain matter-antimatter asymmetry!</a:t>
                </a:r>
                <a:endParaRPr lang="en-US" sz="1600" dirty="0"/>
              </a:p>
              <a:p>
                <a:r>
                  <a:rPr lang="en-US" sz="2400" dirty="0"/>
                  <a:t>Experiment is looking for frequency shifts</a:t>
                </a:r>
              </a:p>
              <a:p>
                <a:pPr lvl="1"/>
                <a:r>
                  <a:rPr lang="en-US" sz="2000" b="0" dirty="0"/>
                  <a:t>Fields aligned: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ℏ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Fields anti-aligned: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ℏ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400" dirty="0"/>
                  <a:t>Experiment requires MASSIVE simulations</a:t>
                </a:r>
              </a:p>
              <a:p>
                <a:pPr lvl="1"/>
                <a:r>
                  <a:rPr lang="en-US" sz="2000" dirty="0"/>
                  <a:t>Statistical Uncertainty is governed by </a:t>
                </a:r>
                <a:br>
                  <a:rPr lang="en-US" sz="2000" dirty="0"/>
                </a:br>
                <a:r>
                  <a:rPr lang="en-US" sz="2000" dirty="0"/>
                  <a:t>simulation time and counts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𝑚𝑁</m:t>
                            </m:r>
                          </m:e>
                        </m:rad>
                      </m:den>
                    </m:f>
                  </m:oMath>
                </a14:m>
                <a:endParaRPr lang="en-US" sz="2400" dirty="0"/>
              </a:p>
              <a:p>
                <a:pPr lvl="1"/>
                <a:endParaRPr lang="en-US" sz="2000" dirty="0"/>
              </a:p>
              <a:p>
                <a:pPr lvl="2"/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AF861-627D-8817-C6C0-1897D8BF8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5" y="1653734"/>
                <a:ext cx="11430000" cy="4659601"/>
              </a:xfrm>
              <a:blipFill>
                <a:blip r:embed="rId2"/>
                <a:stretch>
                  <a:fillRect l="-1440" t="-2745" b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diagram of a graph&#10;&#10;Description automatically generated">
            <a:extLst>
              <a:ext uri="{FF2B5EF4-FFF2-40B4-BE49-F238E27FC236}">
                <a16:creationId xmlns:a16="http://schemas.microsoft.com/office/drawing/2014/main" id="{EA21B1E3-3309-D968-3159-547669E21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820" y="2875624"/>
            <a:ext cx="4649621" cy="36500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4F68FE-0EE7-99A9-3216-360FD197C7B1}"/>
                  </a:ext>
                </a:extLst>
              </p:cNvPr>
              <p:cNvSpPr txBox="1"/>
              <p:nvPr/>
            </p:nvSpPr>
            <p:spPr>
              <a:xfrm>
                <a:off x="5510252" y="3536265"/>
                <a:ext cx="2751151" cy="743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↑↑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4F68FE-0EE7-99A9-3216-360FD197C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252" y="3536265"/>
                <a:ext cx="2751151" cy="7436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769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3ED3-91EC-03D5-0483-56E0E65F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2A2F3-DD12-B80C-217C-2F15B8ABF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a few ways to significantly speed up neutron spin tracking!</a:t>
            </a:r>
          </a:p>
          <a:p>
            <a:pPr lvl="1"/>
            <a:r>
              <a:rPr lang="en-US" dirty="0"/>
              <a:t>Very helpful for </a:t>
            </a:r>
            <a:r>
              <a:rPr lang="en-US" dirty="0" err="1"/>
              <a:t>nEDM</a:t>
            </a:r>
            <a:r>
              <a:rPr lang="en-US" dirty="0"/>
              <a:t> experiments</a:t>
            </a:r>
          </a:p>
          <a:p>
            <a:pPr lvl="1"/>
            <a:r>
              <a:rPr lang="en-US" dirty="0"/>
              <a:t>Ongoing effort to make this broadly applicable for stuff like polarization simulations, that sort of thing</a:t>
            </a:r>
          </a:p>
          <a:p>
            <a:r>
              <a:rPr lang="en-US" dirty="0"/>
              <a:t>Hoping to get two papers out of this</a:t>
            </a:r>
          </a:p>
          <a:p>
            <a:pPr lvl="1"/>
            <a:r>
              <a:rPr lang="en-US" dirty="0"/>
              <a:t>1 describing moving these simulations to GPUs and optimizations for the hardware</a:t>
            </a:r>
          </a:p>
          <a:p>
            <a:pPr lvl="1"/>
            <a:r>
              <a:rPr lang="en-US" dirty="0"/>
              <a:t>The other for exploring solving the differential equations</a:t>
            </a:r>
          </a:p>
          <a:p>
            <a:r>
              <a:rPr lang="en-US" dirty="0"/>
              <a:t>Still very much a WIP depending on how far we want to go</a:t>
            </a:r>
          </a:p>
          <a:p>
            <a:pPr lvl="1"/>
            <a:r>
              <a:rPr lang="en-US" dirty="0"/>
              <a:t>Also working with people at GT to test integration efficiency on different computing hardware</a:t>
            </a:r>
          </a:p>
          <a:p>
            <a:pPr lvl="2"/>
            <a:r>
              <a:rPr lang="en-US" dirty="0"/>
              <a:t>Performance/Watt sort of metrics, very helpful for environmental studies and whatnot</a:t>
            </a:r>
          </a:p>
        </p:txBody>
      </p:sp>
    </p:spTree>
    <p:extLst>
      <p:ext uri="{BB962C8B-B14F-4D97-AF65-F5344CB8AC3E}">
        <p14:creationId xmlns:p14="http://schemas.microsoft.com/office/powerpoint/2010/main" val="1010423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46C7-CE7C-1930-C355-647F1BC50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FE065-D011-970C-D80C-1977F3F03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5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7D78E-FEEF-7267-D3B5-2C9BB6B3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How hard are these simulations?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C23E5-855C-EAA7-7215-5334A6417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1653735"/>
            <a:ext cx="6870127" cy="4373354"/>
          </a:xfrm>
        </p:spPr>
        <p:txBody>
          <a:bodyPr/>
          <a:lstStyle/>
          <a:p>
            <a:r>
              <a:rPr lang="en-US" sz="2400" dirty="0"/>
              <a:t>Physics List</a:t>
            </a:r>
          </a:p>
          <a:p>
            <a:pPr lvl="1"/>
            <a:r>
              <a:rPr lang="en-US" sz="2000" dirty="0"/>
              <a:t>Keep track of position and spin of each particle</a:t>
            </a:r>
          </a:p>
          <a:p>
            <a:pPr lvl="1"/>
            <a:r>
              <a:rPr lang="en-US" sz="2000" dirty="0"/>
              <a:t>Handle wall interactions</a:t>
            </a:r>
          </a:p>
          <a:p>
            <a:pPr lvl="1"/>
            <a:r>
              <a:rPr lang="en-US" sz="2000" dirty="0"/>
              <a:t>Gravity, Field Gradients,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sz="2400" dirty="0"/>
              <a:t>Difficulty lies in the scale of the problem</a:t>
            </a:r>
          </a:p>
          <a:p>
            <a:pPr lvl="1"/>
            <a:r>
              <a:rPr lang="en-US" sz="2000" dirty="0"/>
              <a:t>Precision goals of experiment: 10nHz sensitivity</a:t>
            </a:r>
          </a:p>
          <a:p>
            <a:pPr lvl="1"/>
            <a:r>
              <a:rPr lang="en-US" sz="2000" dirty="0"/>
              <a:t>Base precession frequency is around 100Hz</a:t>
            </a:r>
          </a:p>
          <a:p>
            <a:pPr lvl="2"/>
            <a:r>
              <a:rPr lang="en-US" sz="1600" dirty="0"/>
              <a:t>Need to be sensitive to 100 parts per TRILLION</a:t>
            </a:r>
          </a:p>
          <a:p>
            <a:pPr lvl="1"/>
            <a:r>
              <a:rPr lang="en-US" sz="2000" dirty="0"/>
              <a:t>2 experimental modes</a:t>
            </a:r>
          </a:p>
          <a:p>
            <a:pPr lvl="2"/>
            <a:r>
              <a:rPr lang="en-US" sz="1600" dirty="0"/>
              <a:t>Free precession : ~50 million particles for 1000 seconds</a:t>
            </a:r>
          </a:p>
          <a:p>
            <a:pPr lvl="2"/>
            <a:r>
              <a:rPr lang="en-US" sz="1600" dirty="0"/>
              <a:t>Spin dressing      : ~2 billion particles for 1000 seconds</a:t>
            </a:r>
            <a:endParaRPr lang="en-US" sz="2000" dirty="0"/>
          </a:p>
          <a:p>
            <a:pPr lvl="2"/>
            <a:endParaRPr lang="en-US" sz="1600" dirty="0"/>
          </a:p>
          <a:p>
            <a:pPr lvl="1"/>
            <a:endParaRPr lang="en-US" sz="2000" dirty="0"/>
          </a:p>
        </p:txBody>
      </p:sp>
      <p:pic>
        <p:nvPicPr>
          <p:cNvPr id="4" name="Picture 3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A2BBE96C-7D51-5ED9-AE8B-37851939A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182" y="318998"/>
            <a:ext cx="4873818" cy="3899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85A98A-EE22-E96E-6EF3-2BD87D8DB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114" y="4392035"/>
            <a:ext cx="3845831" cy="163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2D8CCE-EA18-6BED-6346-4E47E92A2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50" t="24230"/>
          <a:stretch/>
        </p:blipFill>
        <p:spPr>
          <a:xfrm>
            <a:off x="7485993" y="3464191"/>
            <a:ext cx="4706007" cy="339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CA3219-913C-49BB-36A5-860DD979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1DDDD-8EE0-F93F-96FE-D5238654D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517" y="1825625"/>
            <a:ext cx="7080475" cy="4351338"/>
          </a:xfrm>
        </p:spPr>
        <p:txBody>
          <a:bodyPr>
            <a:normAutofit/>
          </a:bodyPr>
          <a:lstStyle/>
          <a:p>
            <a:r>
              <a:rPr lang="en-US" dirty="0"/>
              <a:t>C++ based code</a:t>
            </a:r>
          </a:p>
          <a:p>
            <a:pPr lvl="1"/>
            <a:r>
              <a:rPr lang="en-US" dirty="0"/>
              <a:t>Analytically solves for trajectories</a:t>
            </a:r>
          </a:p>
          <a:p>
            <a:pPr lvl="1"/>
            <a:r>
              <a:rPr lang="en-US" dirty="0"/>
              <a:t>Used Boost Library RKF78 integrator for spin integration</a:t>
            </a:r>
          </a:p>
          <a:p>
            <a:pPr lvl="2"/>
            <a:r>
              <a:rPr lang="en-US" dirty="0"/>
              <a:t>Solving BMT Equations for spin</a:t>
            </a:r>
          </a:p>
          <a:p>
            <a:pPr lvl="1"/>
            <a:r>
              <a:rPr lang="en-US" dirty="0"/>
              <a:t>Assume geometry of our cells – no STL files</a:t>
            </a:r>
          </a:p>
          <a:p>
            <a:pPr lvl="1"/>
            <a:r>
              <a:rPr lang="en-US" dirty="0"/>
              <a:t>Analytic field gradients</a:t>
            </a:r>
          </a:p>
          <a:p>
            <a:r>
              <a:rPr lang="en-US" dirty="0"/>
              <a:t>Matches theory where it should!</a:t>
            </a:r>
          </a:p>
          <a:p>
            <a:pPr lvl="1"/>
            <a:r>
              <a:rPr lang="en-US" dirty="0"/>
              <a:t>But theory models are only applicable under certain conditions</a:t>
            </a:r>
          </a:p>
          <a:p>
            <a:pPr lvl="1"/>
            <a:r>
              <a:rPr lang="en-US" dirty="0"/>
              <a:t>Low velocity in large box, linear gradients,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7853C-6CE2-6074-71B2-D54827687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993" y="7303"/>
            <a:ext cx="4706007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1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A0AB1-549E-137C-C65E-B322F987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Requirements – 10^7 or 10^9 particles!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7C01CB-F117-3FAC-6B68-D161D79E30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614" y="1650029"/>
                <a:ext cx="11419468" cy="452018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Experiment Goal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2−3×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→~10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𝑛𝐻𝑧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sensitivity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Simulation goal is 2nHz sensitivity then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For free-precession: ~50 million particles tracked for 2000 seconds per simulation</a:t>
                </a:r>
                <a:endParaRPr lang="en-US" sz="12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Intel Xeon 24 Core CPU:  </a:t>
                </a:r>
                <a:r>
                  <a:rPr lang="en-US" sz="2000" b="0" i="0" dirty="0">
                    <a:solidFill>
                      <a:schemeClr val="tx1"/>
                    </a:solidFill>
                    <a:effectLst/>
                  </a:rPr>
                  <a:t>318 days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</a:rPr>
                  <a:t>AMD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Epyc</a:t>
                </a:r>
                <a:r>
                  <a:rPr lang="en-US" sz="2000" dirty="0">
                    <a:solidFill>
                      <a:schemeClr val="tx1"/>
                    </a:solidFill>
                  </a:rPr>
                  <a:t> 64 Core CPU:   67 days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Spin dressing is even harder! Rough estimate at nearly 2 billion particles needed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Integration of oscillating fields is much harder as well, longer per-particle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We need some way of doing this simulation faster</a:t>
                </a:r>
                <a:r>
                  <a:rPr lang="en-US" sz="1800" dirty="0"/>
                  <a:t>!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7C01CB-F117-3FAC-6B68-D161D79E30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614" y="1650029"/>
                <a:ext cx="11419468" cy="4520183"/>
              </a:xfrm>
              <a:blipFill>
                <a:blip r:embed="rId2"/>
                <a:stretch>
                  <a:fillRect l="-1495" t="-2834" r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6B91ABD-955F-9CCE-3E72-E442D1AEC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37"/>
          <a:stretch/>
        </p:blipFill>
        <p:spPr>
          <a:xfrm>
            <a:off x="10324839" y="0"/>
            <a:ext cx="1867161" cy="1049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552EC3-A35E-F1BF-5153-CE0859D70C9B}"/>
              </a:ext>
            </a:extLst>
          </p:cNvPr>
          <p:cNvSpPr txBox="1"/>
          <p:nvPr/>
        </p:nvSpPr>
        <p:spPr>
          <a:xfrm>
            <a:off x="10137913" y="6519477"/>
            <a:ext cx="1804946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57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00D1-4E84-0013-4B0E-12CCAA7A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Methods of Improving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01ED3-0BE7-0917-0F72-72A791D75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Bigger / Faster Computing Hardware</a:t>
            </a:r>
          </a:p>
          <a:p>
            <a:pPr marL="912813" lvl="1" indent="-514350">
              <a:buFont typeface="+mj-lt"/>
              <a:buAutoNum type="arabicPeriod"/>
            </a:pPr>
            <a:r>
              <a:rPr lang="en-US" dirty="0"/>
              <a:t>Main push here is switching to using GPUs</a:t>
            </a:r>
          </a:p>
          <a:p>
            <a:pPr marL="912813" lvl="1" indent="-514350">
              <a:buFont typeface="+mj-lt"/>
              <a:buAutoNum type="arabicPeriod"/>
            </a:pPr>
            <a:r>
              <a:rPr lang="en-US" dirty="0"/>
              <a:t>Most of the most powerful computers are primarily GPUs now</a:t>
            </a:r>
          </a:p>
          <a:p>
            <a:pPr marL="912813" lvl="1" indent="-514350">
              <a:buFont typeface="+mj-lt"/>
              <a:buAutoNum type="arabicPeriod"/>
            </a:pPr>
            <a:endParaRPr lang="en-US" dirty="0"/>
          </a:p>
          <a:p>
            <a:pPr marL="912813" lvl="1" indent="-514350">
              <a:buFont typeface="+mj-lt"/>
              <a:buAutoNum type="arabicPeriod"/>
            </a:pPr>
            <a:endParaRPr lang="en-US" dirty="0"/>
          </a:p>
          <a:p>
            <a:pPr marL="912813" lvl="1" indent="-514350">
              <a:buFont typeface="+mj-lt"/>
              <a:buAutoNum type="arabicPeriod"/>
            </a:pPr>
            <a:endParaRPr lang="en-US" dirty="0"/>
          </a:p>
          <a:p>
            <a:pPr marL="912813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Improve Algorithmic Performance</a:t>
            </a:r>
          </a:p>
          <a:p>
            <a:pPr marL="912813" lvl="1" indent="-514350">
              <a:buFont typeface="+mj-lt"/>
              <a:buAutoNum type="arabicPeriod"/>
            </a:pPr>
            <a:r>
              <a:rPr lang="en-US" dirty="0"/>
              <a:t>Improving the spin integration algorithm itself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1638F-3ACC-DCBD-A1D8-8666AACD9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786" y="2815409"/>
            <a:ext cx="6595181" cy="17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9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9709-26D3-C370-CD65-EB1F2FF1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Migration to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9D4F5-DA63-F6CD-F395-EDA0CB5CF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21286"/>
            <a:ext cx="5809091" cy="457875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Participated in a Hackathon at Georgia Tech sponsored by Nvidia</a:t>
            </a:r>
          </a:p>
          <a:p>
            <a:pPr lvl="1"/>
            <a:r>
              <a:rPr lang="en-US" sz="1600" dirty="0"/>
              <a:t>Matt Morano, Jordan O’Kronley, and I</a:t>
            </a:r>
          </a:p>
          <a:p>
            <a:r>
              <a:rPr lang="en-US" sz="2000" dirty="0"/>
              <a:t>Adjustments to the code</a:t>
            </a:r>
          </a:p>
          <a:p>
            <a:pPr lvl="1"/>
            <a:r>
              <a:rPr lang="en-US" sz="1600" dirty="0"/>
              <a:t>Replaced Boost RKF78 with custom DOP853 implementation</a:t>
            </a:r>
          </a:p>
          <a:p>
            <a:pPr lvl="1"/>
            <a:r>
              <a:rPr lang="en-US" sz="1600" dirty="0"/>
              <a:t>Implemented our own RNG function</a:t>
            </a:r>
          </a:p>
          <a:p>
            <a:pPr lvl="2"/>
            <a:r>
              <a:rPr lang="en-US" sz="1400" dirty="0"/>
              <a:t>Independent states per-particle</a:t>
            </a:r>
          </a:p>
          <a:p>
            <a:r>
              <a:rPr lang="en-US" sz="2000" dirty="0"/>
              <a:t>For a 2nHz sensitive simulation</a:t>
            </a:r>
          </a:p>
          <a:p>
            <a:pPr lvl="1"/>
            <a:r>
              <a:rPr lang="en-US" sz="1600" dirty="0"/>
              <a:t>Xeon Gold 6226 24 Core – </a:t>
            </a:r>
            <a:r>
              <a:rPr lang="en-US" sz="1600" b="0" i="0" dirty="0">
                <a:solidFill>
                  <a:srgbClr val="202124"/>
                </a:solidFill>
                <a:effectLst/>
              </a:rPr>
              <a:t>318 days</a:t>
            </a:r>
          </a:p>
          <a:p>
            <a:pPr lvl="1"/>
            <a:r>
              <a:rPr lang="en-US" sz="1600" dirty="0">
                <a:solidFill>
                  <a:srgbClr val="202124"/>
                </a:solidFill>
              </a:rPr>
              <a:t>Nvidia V100 – 66 days</a:t>
            </a:r>
          </a:p>
          <a:p>
            <a:pPr lvl="1"/>
            <a:r>
              <a:rPr lang="en-US" sz="1600" b="0" i="0" dirty="0">
                <a:solidFill>
                  <a:srgbClr val="202124"/>
                </a:solidFill>
                <a:effectLst/>
              </a:rPr>
              <a:t>Nvidia A100 – 36 days</a:t>
            </a:r>
          </a:p>
          <a:p>
            <a:pPr lvl="1"/>
            <a:r>
              <a:rPr lang="en-US" sz="1600" dirty="0">
                <a:solidFill>
                  <a:srgbClr val="202124"/>
                </a:solidFill>
              </a:rPr>
              <a:t>x36 Nvidia V100s – 45 hours!</a:t>
            </a:r>
            <a:endParaRPr lang="en-US" sz="1600" dirty="0"/>
          </a:p>
          <a:p>
            <a:r>
              <a:rPr lang="en-US" sz="2000" dirty="0"/>
              <a:t>Big thank you to the hackathon mentors!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BFEF13-EA6E-9FCA-F712-5D94CBBD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65" y="365125"/>
            <a:ext cx="5749435" cy="617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AF8AA2-506F-6D6F-3735-86603D5679E0}"/>
              </a:ext>
            </a:extLst>
          </p:cNvPr>
          <p:cNvSpPr txBox="1"/>
          <p:nvPr/>
        </p:nvSpPr>
        <p:spPr>
          <a:xfrm>
            <a:off x="9136048" y="2019631"/>
            <a:ext cx="228997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1 Nvidia A100 GPU beats 2 64-Core CPUs!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B80948-62D4-337F-A394-F622E1788B10}"/>
              </a:ext>
            </a:extLst>
          </p:cNvPr>
          <p:cNvCxnSpPr>
            <a:cxnSpLocks/>
          </p:cNvCxnSpPr>
          <p:nvPr/>
        </p:nvCxnSpPr>
        <p:spPr>
          <a:xfrm>
            <a:off x="10281036" y="2859861"/>
            <a:ext cx="0" cy="89315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22CB0F-26CD-3703-AFDA-6823AEBFBCBC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9875520" y="2859861"/>
            <a:ext cx="405516" cy="89315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C0EE0C-3C7F-2D98-DCDD-9BEA2309B387}"/>
              </a:ext>
            </a:extLst>
          </p:cNvPr>
          <p:cNvSpPr txBox="1"/>
          <p:nvPr/>
        </p:nvSpPr>
        <p:spPr>
          <a:xfrm>
            <a:off x="10137913" y="6511526"/>
            <a:ext cx="1804946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360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A7B3-F5CC-7386-ADBA-145A7E6A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Spin Tracking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21004-71EB-CCB7-8B48-602319F59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4"/>
            <a:ext cx="7657954" cy="4755017"/>
          </a:xfrm>
        </p:spPr>
        <p:txBody>
          <a:bodyPr/>
          <a:lstStyle/>
          <a:p>
            <a:r>
              <a:rPr lang="en-US" sz="2000" dirty="0"/>
              <a:t>Why are we so focused on Spin Integration being slow?</a:t>
            </a:r>
          </a:p>
          <a:p>
            <a:pPr lvl="1"/>
            <a:r>
              <a:rPr lang="en-US" sz="1600" dirty="0"/>
              <a:t>Simulations with spin tracking enabled are 230X slower!</a:t>
            </a:r>
            <a:endParaRPr lang="en-US" sz="2000" dirty="0"/>
          </a:p>
          <a:p>
            <a:r>
              <a:rPr lang="en-US" sz="2000" dirty="0"/>
              <a:t>Commonly used by other software in the field</a:t>
            </a:r>
          </a:p>
          <a:p>
            <a:pPr lvl="1"/>
            <a:r>
              <a:rPr lang="en-US" sz="1600" dirty="0"/>
              <a:t>Our Software – 8</a:t>
            </a:r>
            <a:r>
              <a:rPr lang="en-US" sz="1600" baseline="30000" dirty="0"/>
              <a:t>th</a:t>
            </a:r>
            <a:r>
              <a:rPr lang="en-US" sz="1600" dirty="0"/>
              <a:t> order Runge-</a:t>
            </a:r>
            <a:r>
              <a:rPr lang="en-US" sz="1600" dirty="0" err="1"/>
              <a:t>Kutta</a:t>
            </a:r>
            <a:r>
              <a:rPr lang="en-US" sz="1600" dirty="0"/>
              <a:t> method (RK)</a:t>
            </a:r>
          </a:p>
          <a:p>
            <a:pPr lvl="1"/>
            <a:r>
              <a:rPr lang="en-US" sz="1800" dirty="0" err="1"/>
              <a:t>PENTrack</a:t>
            </a:r>
            <a:r>
              <a:rPr lang="en-US" sz="1800" dirty="0"/>
              <a:t> - uses Boost library </a:t>
            </a:r>
            <a:r>
              <a:rPr lang="en-US" sz="1800" dirty="0" err="1"/>
              <a:t>odeint</a:t>
            </a:r>
            <a:r>
              <a:rPr lang="en-US" sz="1800" dirty="0"/>
              <a:t> – 5</a:t>
            </a:r>
            <a:r>
              <a:rPr lang="en-US" sz="1800" baseline="30000" dirty="0"/>
              <a:t>th</a:t>
            </a:r>
            <a:r>
              <a:rPr lang="en-US" sz="1800" dirty="0"/>
              <a:t> order RK method</a:t>
            </a:r>
          </a:p>
          <a:p>
            <a:pPr lvl="1"/>
            <a:r>
              <a:rPr lang="en-US" sz="1800" dirty="0"/>
              <a:t>MCUCN - 5</a:t>
            </a:r>
            <a:r>
              <a:rPr lang="en-US" sz="1800" baseline="30000" dirty="0"/>
              <a:t>th</a:t>
            </a:r>
            <a:r>
              <a:rPr lang="en-US" sz="1800" dirty="0"/>
              <a:t> order Runge-</a:t>
            </a:r>
            <a:r>
              <a:rPr lang="en-US" sz="1800" dirty="0" err="1"/>
              <a:t>Kutta</a:t>
            </a:r>
            <a:r>
              <a:rPr lang="en-US" sz="1800" dirty="0"/>
              <a:t>-Fehlberg method</a:t>
            </a:r>
          </a:p>
          <a:p>
            <a:pPr lvl="1"/>
            <a:r>
              <a:rPr lang="en-US" sz="1800" dirty="0" err="1"/>
              <a:t>Kassiopeia</a:t>
            </a:r>
            <a:r>
              <a:rPr lang="en-US" sz="1800" dirty="0"/>
              <a:t> – supports a variety of Runge-</a:t>
            </a:r>
            <a:r>
              <a:rPr lang="en-US" sz="1800" dirty="0" err="1"/>
              <a:t>Kutta</a:t>
            </a:r>
            <a:r>
              <a:rPr lang="en-US" sz="1800" dirty="0"/>
              <a:t> methods</a:t>
            </a:r>
          </a:p>
          <a:p>
            <a:r>
              <a:rPr lang="en-US" sz="2000" dirty="0"/>
              <a:t>How do these routines work?</a:t>
            </a:r>
          </a:p>
          <a:p>
            <a:pPr lvl="1"/>
            <a:r>
              <a:rPr lang="en-US" sz="1800" dirty="0"/>
              <a:t>Evaluate the differential equation at multiple points</a:t>
            </a:r>
            <a:endParaRPr lang="en-US" dirty="0"/>
          </a:p>
          <a:p>
            <a:pPr lvl="1"/>
            <a:r>
              <a:rPr lang="en-US" sz="1800" dirty="0"/>
              <a:t>Weight the contribution of each sample location in the final output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0CC6AF-42E7-0282-8FB6-B598F8C6A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071" y="757545"/>
            <a:ext cx="4458929" cy="445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1714B9-4F24-98AC-1953-D1A8E7862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064" y="5216474"/>
            <a:ext cx="3189881" cy="1356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C3AE1E-9D63-0BC5-82D5-DAE39394FB2D}"/>
              </a:ext>
            </a:extLst>
          </p:cNvPr>
          <p:cNvSpPr txBox="1"/>
          <p:nvPr/>
        </p:nvSpPr>
        <p:spPr>
          <a:xfrm>
            <a:off x="10764013" y="3429000"/>
            <a:ext cx="13371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>
                <a:latin typeface="+mn-lt"/>
              </a:rPr>
              <a:t>Image from https://en.wikipedia.org/wiki/Runge%E2%80%93Kutta_methods</a:t>
            </a:r>
          </a:p>
        </p:txBody>
      </p:sp>
    </p:spTree>
    <p:extLst>
      <p:ext uri="{BB962C8B-B14F-4D97-AF65-F5344CB8AC3E}">
        <p14:creationId xmlns:p14="http://schemas.microsoft.com/office/powerpoint/2010/main" val="319844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9463-B59F-A9B5-B902-F22D2FAC1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Runge </a:t>
            </a:r>
            <a:r>
              <a:rPr lang="en-US" dirty="0" err="1"/>
              <a:t>Kutta</a:t>
            </a:r>
            <a:r>
              <a:rPr lang="en-US" dirty="0"/>
              <a:t> Routine : RK4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1A0EB-7921-F23D-7FA0-51A05C416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7391931" cy="4047778"/>
          </a:xfrm>
        </p:spPr>
        <p:txBody>
          <a:bodyPr/>
          <a:lstStyle/>
          <a:p>
            <a:r>
              <a:rPr lang="en-US" sz="2400" dirty="0"/>
              <a:t>Each step builds off the last</a:t>
            </a:r>
          </a:p>
          <a:p>
            <a:r>
              <a:rPr lang="en-US" sz="2400" dirty="0"/>
              <a:t>Not necessarily ideal for spin integration!</a:t>
            </a:r>
          </a:p>
          <a:p>
            <a:pPr lvl="1"/>
            <a:r>
              <a:rPr lang="en-US" sz="1600" dirty="0"/>
              <a:t>Doesn’t preserve spin vector as a unit vector for example!</a:t>
            </a:r>
          </a:p>
          <a:p>
            <a:r>
              <a:rPr lang="en-US" sz="2400" dirty="0"/>
              <a:t>Requires tiny step sizes to maintain precision</a:t>
            </a:r>
          </a:p>
          <a:p>
            <a:pPr lvl="1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78CB9-125F-DE64-2DB1-0268CF3BB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678" y="366691"/>
            <a:ext cx="3687322" cy="2647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BC6AD-16D8-D09A-0F3C-552D966AC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39" y="3014634"/>
            <a:ext cx="4638261" cy="3843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D43A4D-746C-6E12-5050-BB07E5B0E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082" y="3611376"/>
            <a:ext cx="4051299" cy="32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91072"/>
      </p:ext>
    </p:extLst>
  </p:cSld>
  <p:clrMapOvr>
    <a:masterClrMapping/>
  </p:clrMapOvr>
</p:sld>
</file>

<file path=ppt/theme/theme1.xml><?xml version="1.0" encoding="utf-8"?>
<a:theme xmlns:a="http://schemas.openxmlformats.org/drawingml/2006/main" name="ORNL Presentation">
  <a:themeElements>
    <a:clrScheme name="ORNL-OCT2024">
      <a:dk1>
        <a:srgbClr val="00454D"/>
      </a:dk1>
      <a:lt1>
        <a:srgbClr val="FFFFFF"/>
      </a:lt1>
      <a:dk2>
        <a:srgbClr val="00662C"/>
      </a:dk2>
      <a:lt2>
        <a:srgbClr val="DBDCDB"/>
      </a:lt2>
      <a:accent1>
        <a:srgbClr val="373A36"/>
      </a:accent1>
      <a:accent2>
        <a:srgbClr val="005776"/>
      </a:accent2>
      <a:accent3>
        <a:srgbClr val="006BA6"/>
      </a:accent3>
      <a:accent4>
        <a:srgbClr val="7DBA00"/>
      </a:accent4>
      <a:accent5>
        <a:srgbClr val="00BDB5"/>
      </a:accent5>
      <a:accent6>
        <a:srgbClr val="00B38F"/>
      </a:accent6>
      <a:hlink>
        <a:srgbClr val="00444D"/>
      </a:hlink>
      <a:folHlink>
        <a:srgbClr val="00662C"/>
      </a:folHlink>
    </a:clrScheme>
    <a:fontScheme name="ORNL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RNL">
      <a:srgbClr val="00662C"/>
    </a:custClr>
    <a:custClr name="ORNL">
      <a:srgbClr val="00454D"/>
    </a:custClr>
    <a:custClr name="ORNL">
      <a:srgbClr val="DBDCD8"/>
    </a:custClr>
    <a:custClr name="ORNL">
      <a:srgbClr val="373A36"/>
    </a:custClr>
    <a:custClr name="ORNL">
      <a:srgbClr val="FFFFFF"/>
    </a:custClr>
    <a:custClr name="ORNL">
      <a:srgbClr val="005776"/>
    </a:custClr>
    <a:custClr name="ORNL">
      <a:srgbClr val="006BA6"/>
    </a:custClr>
    <a:custClr name="ORNL">
      <a:srgbClr val="7DBA00"/>
    </a:custClr>
    <a:custClr name="ORNL">
      <a:srgbClr val="00BDB5"/>
    </a:custClr>
    <a:custClr name="ORNL">
      <a:srgbClr val="00B38F"/>
    </a:custClr>
    <a:custClr name="ORNL">
      <a:srgbClr val="00492E"/>
    </a:custClr>
    <a:custClr name="ORNL">
      <a:srgbClr val="00572E"/>
    </a:custClr>
    <a:custClr name="ORNL">
      <a:srgbClr val="28A351"/>
    </a:custClr>
    <a:custClr name="ORNL">
      <a:srgbClr val="53D170"/>
    </a:custClr>
    <a:custClr name="ORNL">
      <a:srgbClr val="8FEF9C"/>
    </a:custClr>
    <a:custClr name="ORNL">
      <a:srgbClr val="002837"/>
    </a:custClr>
    <a:custClr name="ORNL">
      <a:srgbClr val="003542"/>
    </a:custClr>
    <a:custClr name="ORNL">
      <a:srgbClr val="259194"/>
    </a:custClr>
    <a:custClr name="ORNL">
      <a:srgbClr val="50C9C2"/>
    </a:custClr>
    <a:custClr name="ORNL">
      <a:srgbClr val="8EEDE0"/>
    </a:custClr>
  </a:custClrLst>
  <a:extLst>
    <a:ext uri="{05A4C25C-085E-4340-85A3-A5531E510DB2}">
      <thm15:themeFamily xmlns:thm15="http://schemas.microsoft.com/office/thememl/2012/main" name="ORNL-Presentation-16x9-Template" id="{212E2FFC-9BA1-2C4E-A636-8C01E485DB51}" vid="{BB20B00B-A94C-8E47-8444-E1BBEE430D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2679</TotalTime>
  <Words>1538</Words>
  <Application>Microsoft Office PowerPoint</Application>
  <PresentationFormat>Widescreen</PresentationFormat>
  <Paragraphs>228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Roboto</vt:lpstr>
      <vt:lpstr>Roboto Light</vt:lpstr>
      <vt:lpstr>ORNL Presentation</vt:lpstr>
      <vt:lpstr>Improving Neutron Spin Tracking Algorithms</vt:lpstr>
      <vt:lpstr>Motivation for Algorithm Development</vt:lpstr>
      <vt:lpstr>How hard are these simulations?</vt:lpstr>
      <vt:lpstr>Where we started</vt:lpstr>
      <vt:lpstr>Scale Requirements – 10^7 or 10^9 particles!</vt:lpstr>
      <vt:lpstr>Two Methods of Improving Performance</vt:lpstr>
      <vt:lpstr>Migration to GPU</vt:lpstr>
      <vt:lpstr>Improving the Spin Tracking Algorithm</vt:lpstr>
      <vt:lpstr>Example of a Runge Kutta Routine : RK4</vt:lpstr>
      <vt:lpstr>How can we make this faster?</vt:lpstr>
      <vt:lpstr>How do we handle errors now?</vt:lpstr>
      <vt:lpstr>How well does this work?</vt:lpstr>
      <vt:lpstr>How can we better handle field gradients?</vt:lpstr>
      <vt:lpstr>How well does this work?</vt:lpstr>
      <vt:lpstr>Where do we stand now?</vt:lpstr>
      <vt:lpstr>What are we currently working on?</vt:lpstr>
      <vt:lpstr>Ongoing work – GPU Optimization</vt:lpstr>
      <vt:lpstr>Zooming in on Warp Divergence</vt:lpstr>
      <vt:lpstr>Ongoing Work – Algorithm Improvements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Mathews, David</dc:creator>
  <cp:lastModifiedBy>Mathews, David</cp:lastModifiedBy>
  <cp:revision>1</cp:revision>
  <dcterms:created xsi:type="dcterms:W3CDTF">2024-10-30T19:06:21Z</dcterms:created>
  <dcterms:modified xsi:type="dcterms:W3CDTF">2024-11-01T15:46:02Z</dcterms:modified>
</cp:coreProperties>
</file>