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81" r:id="rId4"/>
    <p:sldId id="257" r:id="rId5"/>
    <p:sldId id="259" r:id="rId6"/>
    <p:sldId id="258" r:id="rId7"/>
    <p:sldId id="269" r:id="rId8"/>
    <p:sldId id="260" r:id="rId9"/>
    <p:sldId id="265" r:id="rId10"/>
    <p:sldId id="266" r:id="rId11"/>
    <p:sldId id="270" r:id="rId12"/>
    <p:sldId id="267" r:id="rId13"/>
    <p:sldId id="271" r:id="rId14"/>
    <p:sldId id="272" r:id="rId15"/>
    <p:sldId id="275" r:id="rId16"/>
    <p:sldId id="273" r:id="rId17"/>
    <p:sldId id="274" r:id="rId18"/>
    <p:sldId id="276" r:id="rId19"/>
    <p:sldId id="277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32695-0EDB-476A-8A30-595716E2A50C}" v="88" dt="2024-10-04T16:42:0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nchie, Seth" userId="901faa93-f9ac-4d05-b95c-70dc3a5767b2" providerId="ADAL" clId="{DC432695-0EDB-476A-8A30-595716E2A50C}"/>
    <pc:docChg chg="undo custSel addSld delSld modSld sldOrd">
      <pc:chgData name="McConchie, Seth" userId="901faa93-f9ac-4d05-b95c-70dc3a5767b2" providerId="ADAL" clId="{DC432695-0EDB-476A-8A30-595716E2A50C}" dt="2024-10-04T16:45:00.742" v="7249" actId="1037"/>
      <pc:docMkLst>
        <pc:docMk/>
      </pc:docMkLst>
      <pc:sldChg chg="modSp mod ord">
        <pc:chgData name="McConchie, Seth" userId="901faa93-f9ac-4d05-b95c-70dc3a5767b2" providerId="ADAL" clId="{DC432695-0EDB-476A-8A30-595716E2A50C}" dt="2024-10-04T15:15:40.285" v="7189" actId="20577"/>
        <pc:sldMkLst>
          <pc:docMk/>
          <pc:sldMk cId="4242327104" sldId="256"/>
        </pc:sldMkLst>
        <pc:spChg chg="mod">
          <ac:chgData name="McConchie, Seth" userId="901faa93-f9ac-4d05-b95c-70dc3a5767b2" providerId="ADAL" clId="{DC432695-0EDB-476A-8A30-595716E2A50C}" dt="2024-10-04T15:15:40.285" v="7189" actId="20577"/>
          <ac:spMkLst>
            <pc:docMk/>
            <pc:sldMk cId="4242327104" sldId="256"/>
            <ac:spMk id="3" creationId="{2A882F1C-5D4E-660C-0500-363C01C2C785}"/>
          </ac:spMkLst>
        </pc:spChg>
      </pc:sldChg>
      <pc:sldChg chg="modSp mod">
        <pc:chgData name="McConchie, Seth" userId="901faa93-f9ac-4d05-b95c-70dc3a5767b2" providerId="ADAL" clId="{DC432695-0EDB-476A-8A30-595716E2A50C}" dt="2024-10-03T20:58:09.156" v="3" actId="14100"/>
        <pc:sldMkLst>
          <pc:docMk/>
          <pc:sldMk cId="3135851326" sldId="257"/>
        </pc:sldMkLst>
        <pc:picChg chg="mod">
          <ac:chgData name="McConchie, Seth" userId="901faa93-f9ac-4d05-b95c-70dc3a5767b2" providerId="ADAL" clId="{DC432695-0EDB-476A-8A30-595716E2A50C}" dt="2024-10-03T20:58:09.156" v="3" actId="14100"/>
          <ac:picMkLst>
            <pc:docMk/>
            <pc:sldMk cId="3135851326" sldId="257"/>
            <ac:picMk id="11" creationId="{D82F6C45-F5E0-40CD-59F5-3F24B4FF31B7}"/>
          </ac:picMkLst>
        </pc:picChg>
      </pc:sldChg>
      <pc:sldChg chg="delSp modSp">
        <pc:chgData name="McConchie, Seth" userId="901faa93-f9ac-4d05-b95c-70dc3a5767b2" providerId="ADAL" clId="{DC432695-0EDB-476A-8A30-595716E2A50C}" dt="2024-10-03T21:35:45.463" v="221" actId="165"/>
        <pc:sldMkLst>
          <pc:docMk/>
          <pc:sldMk cId="1840226389" sldId="258"/>
        </pc:sldMkLst>
        <pc:grpChg chg="del">
          <ac:chgData name="McConchie, Seth" userId="901faa93-f9ac-4d05-b95c-70dc3a5767b2" providerId="ADAL" clId="{DC432695-0EDB-476A-8A30-595716E2A50C}" dt="2024-10-03T21:35:45.463" v="221" actId="165"/>
          <ac:grpSpMkLst>
            <pc:docMk/>
            <pc:sldMk cId="1840226389" sldId="258"/>
            <ac:grpSpMk id="6" creationId="{4746B280-44B1-7626-DE63-33EE495B58E8}"/>
          </ac:grpSpMkLst>
        </pc:grpChg>
        <pc:picChg chg="mod topLvl">
          <ac:chgData name="McConchie, Seth" userId="901faa93-f9ac-4d05-b95c-70dc3a5767b2" providerId="ADAL" clId="{DC432695-0EDB-476A-8A30-595716E2A50C}" dt="2024-10-03T21:35:45.463" v="221" actId="165"/>
          <ac:picMkLst>
            <pc:docMk/>
            <pc:sldMk cId="1840226389" sldId="258"/>
            <ac:picMk id="7" creationId="{4DD17AFD-6ABF-4761-2940-1E810352590D}"/>
          </ac:picMkLst>
        </pc:picChg>
        <pc:picChg chg="mod topLvl">
          <ac:chgData name="McConchie, Seth" userId="901faa93-f9ac-4d05-b95c-70dc3a5767b2" providerId="ADAL" clId="{DC432695-0EDB-476A-8A30-595716E2A50C}" dt="2024-10-03T21:35:45.463" v="221" actId="165"/>
          <ac:picMkLst>
            <pc:docMk/>
            <pc:sldMk cId="1840226389" sldId="258"/>
            <ac:picMk id="12" creationId="{026702E7-46C2-62EC-396F-0C25A5BC9114}"/>
          </ac:picMkLst>
        </pc:picChg>
      </pc:sldChg>
      <pc:sldChg chg="addSp delSp modSp add mod">
        <pc:chgData name="McConchie, Seth" userId="901faa93-f9ac-4d05-b95c-70dc3a5767b2" providerId="ADAL" clId="{DC432695-0EDB-476A-8A30-595716E2A50C}" dt="2024-10-04T13:05:40.395" v="1412" actId="1035"/>
        <pc:sldMkLst>
          <pc:docMk/>
          <pc:sldMk cId="2429715272" sldId="259"/>
        </pc:sldMkLst>
        <pc:spChg chg="add mod">
          <ac:chgData name="McConchie, Seth" userId="901faa93-f9ac-4d05-b95c-70dc3a5767b2" providerId="ADAL" clId="{DC432695-0EDB-476A-8A30-595716E2A50C}" dt="2024-10-04T13:05:40.395" v="1412" actId="1035"/>
          <ac:spMkLst>
            <pc:docMk/>
            <pc:sldMk cId="2429715272" sldId="259"/>
            <ac:spMk id="5" creationId="{51507748-A6B9-9DAB-494F-946F434CDE18}"/>
          </ac:spMkLst>
        </pc:spChg>
        <pc:spChg chg="del">
          <ac:chgData name="McConchie, Seth" userId="901faa93-f9ac-4d05-b95c-70dc3a5767b2" providerId="ADAL" clId="{DC432695-0EDB-476A-8A30-595716E2A50C}" dt="2024-10-03T20:58:49.089" v="7" actId="478"/>
          <ac:spMkLst>
            <pc:docMk/>
            <pc:sldMk cId="2429715272" sldId="259"/>
            <ac:spMk id="22" creationId="{82BE3668-AB6D-53F6-D01D-D7BEC7A2FD9D}"/>
          </ac:spMkLst>
        </pc:spChg>
        <pc:spChg chg="del">
          <ac:chgData name="McConchie, Seth" userId="901faa93-f9ac-4d05-b95c-70dc3a5767b2" providerId="ADAL" clId="{DC432695-0EDB-476A-8A30-595716E2A50C}" dt="2024-10-03T20:58:51.195" v="8" actId="478"/>
          <ac:spMkLst>
            <pc:docMk/>
            <pc:sldMk cId="2429715272" sldId="259"/>
            <ac:spMk id="24" creationId="{2609AB51-D11C-7D1C-9716-3F95C6D46018}"/>
          </ac:spMkLst>
        </pc:spChg>
        <pc:grpChg chg="del">
          <ac:chgData name="McConchie, Seth" userId="901faa93-f9ac-4d05-b95c-70dc3a5767b2" providerId="ADAL" clId="{DC432695-0EDB-476A-8A30-595716E2A50C}" dt="2024-10-03T21:35:30.381" v="220" actId="165"/>
          <ac:grpSpMkLst>
            <pc:docMk/>
            <pc:sldMk cId="2429715272" sldId="259"/>
            <ac:grpSpMk id="6" creationId="{4746B280-44B1-7626-DE63-33EE495B58E8}"/>
          </ac:grpSpMkLst>
        </pc:grpChg>
        <pc:picChg chg="del">
          <ac:chgData name="McConchie, Seth" userId="901faa93-f9ac-4d05-b95c-70dc3a5767b2" providerId="ADAL" clId="{DC432695-0EDB-476A-8A30-595716E2A50C}" dt="2024-10-03T20:58:45.756" v="5" actId="478"/>
          <ac:picMkLst>
            <pc:docMk/>
            <pc:sldMk cId="2429715272" sldId="259"/>
            <ac:picMk id="3" creationId="{34BAED43-D79C-23CD-0106-62D4E330300C}"/>
          </ac:picMkLst>
        </pc:picChg>
        <pc:picChg chg="add mod">
          <ac:chgData name="McConchie, Seth" userId="901faa93-f9ac-4d05-b95c-70dc3a5767b2" providerId="ADAL" clId="{DC432695-0EDB-476A-8A30-595716E2A50C}" dt="2024-10-04T13:05:34.852" v="1408" actId="1037"/>
          <ac:picMkLst>
            <pc:docMk/>
            <pc:sldMk cId="2429715272" sldId="259"/>
            <ac:picMk id="4" creationId="{1D9DC5E7-669A-28BF-AE9C-24112EAF938D}"/>
          </ac:picMkLst>
        </pc:picChg>
        <pc:picChg chg="mod topLvl">
          <ac:chgData name="McConchie, Seth" userId="901faa93-f9ac-4d05-b95c-70dc3a5767b2" providerId="ADAL" clId="{DC432695-0EDB-476A-8A30-595716E2A50C}" dt="2024-10-03T21:35:30.381" v="220" actId="165"/>
          <ac:picMkLst>
            <pc:docMk/>
            <pc:sldMk cId="2429715272" sldId="259"/>
            <ac:picMk id="7" creationId="{4DD17AFD-6ABF-4761-2940-1E810352590D}"/>
          </ac:picMkLst>
        </pc:picChg>
        <pc:picChg chg="mod topLvl">
          <ac:chgData name="McConchie, Seth" userId="901faa93-f9ac-4d05-b95c-70dc3a5767b2" providerId="ADAL" clId="{DC432695-0EDB-476A-8A30-595716E2A50C}" dt="2024-10-03T21:35:30.381" v="220" actId="165"/>
          <ac:picMkLst>
            <pc:docMk/>
            <pc:sldMk cId="2429715272" sldId="259"/>
            <ac:picMk id="12" creationId="{026702E7-46C2-62EC-396F-0C25A5BC9114}"/>
          </ac:picMkLst>
        </pc:picChg>
        <pc:cxnChg chg="del mod">
          <ac:chgData name="McConchie, Seth" userId="901faa93-f9ac-4d05-b95c-70dc3a5767b2" providerId="ADAL" clId="{DC432695-0EDB-476A-8A30-595716E2A50C}" dt="2024-10-03T20:58:47.820" v="6" actId="478"/>
          <ac:cxnSpMkLst>
            <pc:docMk/>
            <pc:sldMk cId="2429715272" sldId="259"/>
            <ac:cxnSpMk id="15" creationId="{4749A575-F8AE-E6C9-0C8F-B226E4AC1FDD}"/>
          </ac:cxnSpMkLst>
        </pc:cxnChg>
      </pc:sldChg>
      <pc:sldChg chg="addSp delSp modSp new mod modClrScheme chgLayout">
        <pc:chgData name="McConchie, Seth" userId="901faa93-f9ac-4d05-b95c-70dc3a5767b2" providerId="ADAL" clId="{DC432695-0EDB-476A-8A30-595716E2A50C}" dt="2024-10-04T14:06:07.799" v="2684" actId="165"/>
        <pc:sldMkLst>
          <pc:docMk/>
          <pc:sldMk cId="3861053683" sldId="260"/>
        </pc:sldMkLst>
        <pc:spChg chg="add del mod">
          <ac:chgData name="McConchie, Seth" userId="901faa93-f9ac-4d05-b95c-70dc3a5767b2" providerId="ADAL" clId="{DC432695-0EDB-476A-8A30-595716E2A50C}" dt="2024-10-03T21:30:03.941" v="46" actId="700"/>
          <ac:spMkLst>
            <pc:docMk/>
            <pc:sldMk cId="3861053683" sldId="260"/>
            <ac:spMk id="2" creationId="{1D27070F-736F-1945-4667-173829C1F4F4}"/>
          </ac:spMkLst>
        </pc:spChg>
        <pc:spChg chg="add del mod">
          <ac:chgData name="McConchie, Seth" userId="901faa93-f9ac-4d05-b95c-70dc3a5767b2" providerId="ADAL" clId="{DC432695-0EDB-476A-8A30-595716E2A50C}" dt="2024-10-03T21:30:03.941" v="46" actId="700"/>
          <ac:spMkLst>
            <pc:docMk/>
            <pc:sldMk cId="3861053683" sldId="260"/>
            <ac:spMk id="3" creationId="{869759FE-C20F-6516-E60B-FBD9BF96CF5D}"/>
          </ac:spMkLst>
        </pc:spChg>
        <pc:spChg chg="add mod">
          <ac:chgData name="McConchie, Seth" userId="901faa93-f9ac-4d05-b95c-70dc3a5767b2" providerId="ADAL" clId="{DC432695-0EDB-476A-8A30-595716E2A50C}" dt="2024-10-03T21:34:50.873" v="205" actId="1076"/>
          <ac:spMkLst>
            <pc:docMk/>
            <pc:sldMk cId="3861053683" sldId="260"/>
            <ac:spMk id="8" creationId="{7EB60E0C-9248-D1C1-AC4C-C8FA7366AE32}"/>
          </ac:spMkLst>
        </pc:spChg>
        <pc:spChg chg="add mod">
          <ac:chgData name="McConchie, Seth" userId="901faa93-f9ac-4d05-b95c-70dc3a5767b2" providerId="ADAL" clId="{DC432695-0EDB-476A-8A30-595716E2A50C}" dt="2024-10-03T21:35:12.360" v="219" actId="1036"/>
          <ac:spMkLst>
            <pc:docMk/>
            <pc:sldMk cId="3861053683" sldId="260"/>
            <ac:spMk id="9" creationId="{3E59C0AA-8E63-1C9F-287B-4D0F776C754B}"/>
          </ac:spMkLst>
        </pc:spChg>
        <pc:grpChg chg="add del mod">
          <ac:chgData name="McConchie, Seth" userId="901faa93-f9ac-4d05-b95c-70dc3a5767b2" providerId="ADAL" clId="{DC432695-0EDB-476A-8A30-595716E2A50C}" dt="2024-10-04T14:06:07.799" v="2684" actId="165"/>
          <ac:grpSpMkLst>
            <pc:docMk/>
            <pc:sldMk cId="3861053683" sldId="260"/>
            <ac:grpSpMk id="7" creationId="{1A6B9F0A-50F4-667D-DCF1-01AF1380E2E5}"/>
          </ac:grpSpMkLst>
        </pc:grpChg>
        <pc:picChg chg="add mod topLvl modCrop">
          <ac:chgData name="McConchie, Seth" userId="901faa93-f9ac-4d05-b95c-70dc3a5767b2" providerId="ADAL" clId="{DC432695-0EDB-476A-8A30-595716E2A50C}" dt="2024-10-04T14:06:07.799" v="2684" actId="165"/>
          <ac:picMkLst>
            <pc:docMk/>
            <pc:sldMk cId="3861053683" sldId="260"/>
            <ac:picMk id="5" creationId="{A3F1BDB0-2E8E-F15A-0E21-D4A151A239A9}"/>
          </ac:picMkLst>
        </pc:picChg>
        <pc:picChg chg="add mod topLvl modCrop">
          <ac:chgData name="McConchie, Seth" userId="901faa93-f9ac-4d05-b95c-70dc3a5767b2" providerId="ADAL" clId="{DC432695-0EDB-476A-8A30-595716E2A50C}" dt="2024-10-04T14:06:07.799" v="2684" actId="165"/>
          <ac:picMkLst>
            <pc:docMk/>
            <pc:sldMk cId="3861053683" sldId="260"/>
            <ac:picMk id="6" creationId="{0C32D47D-DDE5-7AE1-021D-3F5694EB9493}"/>
          </ac:picMkLst>
        </pc:picChg>
      </pc:sldChg>
      <pc:sldChg chg="add del">
        <pc:chgData name="McConchie, Seth" userId="901faa93-f9ac-4d05-b95c-70dc3a5767b2" providerId="ADAL" clId="{DC432695-0EDB-476A-8A30-595716E2A50C}" dt="2024-10-03T21:31:58.286" v="60" actId="47"/>
        <pc:sldMkLst>
          <pc:docMk/>
          <pc:sldMk cId="3282865219" sldId="261"/>
        </pc:sldMkLst>
      </pc:sldChg>
      <pc:sldChg chg="addSp delSp modSp new del mod ord modClrScheme modShow chgLayout">
        <pc:chgData name="McConchie, Seth" userId="901faa93-f9ac-4d05-b95c-70dc3a5767b2" providerId="ADAL" clId="{DC432695-0EDB-476A-8A30-595716E2A50C}" dt="2024-10-04T15:19:49.211" v="7190" actId="47"/>
        <pc:sldMkLst>
          <pc:docMk/>
          <pc:sldMk cId="3688029825" sldId="261"/>
        </pc:sldMkLst>
        <pc:spChg chg="add mod">
          <ac:chgData name="McConchie, Seth" userId="901faa93-f9ac-4d05-b95c-70dc3a5767b2" providerId="ADAL" clId="{DC432695-0EDB-476A-8A30-595716E2A50C}" dt="2024-10-03T21:39:30.636" v="310" actId="20577"/>
          <ac:spMkLst>
            <pc:docMk/>
            <pc:sldMk cId="3688029825" sldId="261"/>
            <ac:spMk id="2" creationId="{C2463DB1-B397-2D05-4944-7C8FCE863828}"/>
          </ac:spMkLst>
        </pc:spChg>
        <pc:spChg chg="add mod">
          <ac:chgData name="McConchie, Seth" userId="901faa93-f9ac-4d05-b95c-70dc3a5767b2" providerId="ADAL" clId="{DC432695-0EDB-476A-8A30-595716E2A50C}" dt="2024-10-03T21:47:52.029" v="671" actId="13926"/>
          <ac:spMkLst>
            <pc:docMk/>
            <pc:sldMk cId="3688029825" sldId="261"/>
            <ac:spMk id="3" creationId="{84A16979-129D-9708-83DE-953FEAA0EAE3}"/>
          </ac:spMkLst>
        </pc:spChg>
        <pc:spChg chg="add del">
          <ac:chgData name="McConchie, Seth" userId="901faa93-f9ac-4d05-b95c-70dc3a5767b2" providerId="ADAL" clId="{DC432695-0EDB-476A-8A30-595716E2A50C}" dt="2024-10-03T21:48:02.331" v="673" actId="22"/>
          <ac:spMkLst>
            <pc:docMk/>
            <pc:sldMk cId="3688029825" sldId="261"/>
            <ac:spMk id="5" creationId="{E7A3556C-40E5-8A21-B751-0AF26972E006}"/>
          </ac:spMkLst>
        </pc:spChg>
      </pc:sldChg>
      <pc:sldChg chg="modSp add del mod modShow">
        <pc:chgData name="McConchie, Seth" userId="901faa93-f9ac-4d05-b95c-70dc3a5767b2" providerId="ADAL" clId="{DC432695-0EDB-476A-8A30-595716E2A50C}" dt="2024-10-04T13:09:19.976" v="1413" actId="47"/>
        <pc:sldMkLst>
          <pc:docMk/>
          <pc:sldMk cId="1028036253" sldId="262"/>
        </pc:sldMkLst>
        <pc:spChg chg="mod">
          <ac:chgData name="McConchie, Seth" userId="901faa93-f9ac-4d05-b95c-70dc3a5767b2" providerId="ADAL" clId="{DC432695-0EDB-476A-8A30-595716E2A50C}" dt="2024-10-03T21:48:29.122" v="677" actId="13926"/>
          <ac:spMkLst>
            <pc:docMk/>
            <pc:sldMk cId="1028036253" sldId="262"/>
            <ac:spMk id="3" creationId="{84A16979-129D-9708-83DE-953FEAA0EAE3}"/>
          </ac:spMkLst>
        </pc:spChg>
      </pc:sldChg>
      <pc:sldChg chg="modSp new del mod ord">
        <pc:chgData name="McConchie, Seth" userId="901faa93-f9ac-4d05-b95c-70dc3a5767b2" providerId="ADAL" clId="{DC432695-0EDB-476A-8A30-595716E2A50C}" dt="2024-10-04T12:34:53.986" v="939" actId="47"/>
        <pc:sldMkLst>
          <pc:docMk/>
          <pc:sldMk cId="1864361063" sldId="263"/>
        </pc:sldMkLst>
        <pc:spChg chg="mod">
          <ac:chgData name="McConchie, Seth" userId="901faa93-f9ac-4d05-b95c-70dc3a5767b2" providerId="ADAL" clId="{DC432695-0EDB-476A-8A30-595716E2A50C}" dt="2024-10-03T21:49:07.861" v="688" actId="20577"/>
          <ac:spMkLst>
            <pc:docMk/>
            <pc:sldMk cId="1864361063" sldId="263"/>
            <ac:spMk id="2" creationId="{7560DF06-5A0F-171B-72FE-8BB9F02BA51F}"/>
          </ac:spMkLst>
        </pc:spChg>
        <pc:spChg chg="mod">
          <ac:chgData name="McConchie, Seth" userId="901faa93-f9ac-4d05-b95c-70dc3a5767b2" providerId="ADAL" clId="{DC432695-0EDB-476A-8A30-595716E2A50C}" dt="2024-10-03T21:50:08.748" v="746" actId="20577"/>
          <ac:spMkLst>
            <pc:docMk/>
            <pc:sldMk cId="1864361063" sldId="263"/>
            <ac:spMk id="3" creationId="{CFBD3766-ABEE-CC69-38C8-3196EC334907}"/>
          </ac:spMkLst>
        </pc:spChg>
      </pc:sldChg>
      <pc:sldChg chg="modSp new del mod ord">
        <pc:chgData name="McConchie, Seth" userId="901faa93-f9ac-4d05-b95c-70dc3a5767b2" providerId="ADAL" clId="{DC432695-0EDB-476A-8A30-595716E2A50C}" dt="2024-10-04T12:34:55.590" v="940" actId="47"/>
        <pc:sldMkLst>
          <pc:docMk/>
          <pc:sldMk cId="633807703" sldId="264"/>
        </pc:sldMkLst>
        <pc:spChg chg="mod">
          <ac:chgData name="McConchie, Seth" userId="901faa93-f9ac-4d05-b95c-70dc3a5767b2" providerId="ADAL" clId="{DC432695-0EDB-476A-8A30-595716E2A50C}" dt="2024-10-03T21:49:14.738" v="698" actId="20577"/>
          <ac:spMkLst>
            <pc:docMk/>
            <pc:sldMk cId="633807703" sldId="264"/>
            <ac:spMk id="2" creationId="{88B77AB3-3FBA-17DA-C922-D62D39B780DF}"/>
          </ac:spMkLst>
        </pc:spChg>
        <pc:spChg chg="mod">
          <ac:chgData name="McConchie, Seth" userId="901faa93-f9ac-4d05-b95c-70dc3a5767b2" providerId="ADAL" clId="{DC432695-0EDB-476A-8A30-595716E2A50C}" dt="2024-10-03T21:50:21.348" v="758" actId="20577"/>
          <ac:spMkLst>
            <pc:docMk/>
            <pc:sldMk cId="633807703" sldId="264"/>
            <ac:spMk id="3" creationId="{C7E8B4E6-49DB-68B6-C5F2-D79BEFAB77D0}"/>
          </ac:spMkLst>
        </pc:spChg>
      </pc:sldChg>
      <pc:sldChg chg="addSp delSp modSp new mod modClrScheme chgLayout">
        <pc:chgData name="McConchie, Seth" userId="901faa93-f9ac-4d05-b95c-70dc3a5767b2" providerId="ADAL" clId="{DC432695-0EDB-476A-8A30-595716E2A50C}" dt="2024-10-04T12:29:15.546" v="930" actId="2711"/>
        <pc:sldMkLst>
          <pc:docMk/>
          <pc:sldMk cId="1184523230" sldId="265"/>
        </pc:sldMkLst>
        <pc:spChg chg="del">
          <ac:chgData name="McConchie, Seth" userId="901faa93-f9ac-4d05-b95c-70dc3a5767b2" providerId="ADAL" clId="{DC432695-0EDB-476A-8A30-595716E2A50C}" dt="2024-10-04T12:01:40.502" v="760" actId="700"/>
          <ac:spMkLst>
            <pc:docMk/>
            <pc:sldMk cId="1184523230" sldId="265"/>
            <ac:spMk id="2" creationId="{53DCE113-B544-BE84-096D-43ED04AD9C43}"/>
          </ac:spMkLst>
        </pc:spChg>
        <pc:spChg chg="del">
          <ac:chgData name="McConchie, Seth" userId="901faa93-f9ac-4d05-b95c-70dc3a5767b2" providerId="ADAL" clId="{DC432695-0EDB-476A-8A30-595716E2A50C}" dt="2024-10-04T12:01:40.502" v="760" actId="700"/>
          <ac:spMkLst>
            <pc:docMk/>
            <pc:sldMk cId="1184523230" sldId="265"/>
            <ac:spMk id="3" creationId="{A9DFB3D8-0497-93BF-ABBC-F1758F713003}"/>
          </ac:spMkLst>
        </pc:spChg>
        <pc:spChg chg="add mod">
          <ac:chgData name="McConchie, Seth" userId="901faa93-f9ac-4d05-b95c-70dc3a5767b2" providerId="ADAL" clId="{DC432695-0EDB-476A-8A30-595716E2A50C}" dt="2024-10-04T12:29:15.546" v="930" actId="2711"/>
          <ac:spMkLst>
            <pc:docMk/>
            <pc:sldMk cId="1184523230" sldId="265"/>
            <ac:spMk id="18" creationId="{70EBD0E7-FB21-FAB9-1235-9D05C4C7B9AB}"/>
          </ac:spMkLst>
        </pc:spChg>
        <pc:picChg chg="add mod modCrop">
          <ac:chgData name="McConchie, Seth" userId="901faa93-f9ac-4d05-b95c-70dc3a5767b2" providerId="ADAL" clId="{DC432695-0EDB-476A-8A30-595716E2A50C}" dt="2024-10-04T12:07:22.664" v="771" actId="732"/>
          <ac:picMkLst>
            <pc:docMk/>
            <pc:sldMk cId="1184523230" sldId="265"/>
            <ac:picMk id="5" creationId="{2A2BFF0E-96DD-6870-C0A6-745A57226A0A}"/>
          </ac:picMkLst>
        </pc:picChg>
        <pc:picChg chg="add mod">
          <ac:chgData name="McConchie, Seth" userId="901faa93-f9ac-4d05-b95c-70dc3a5767b2" providerId="ADAL" clId="{DC432695-0EDB-476A-8A30-595716E2A50C}" dt="2024-10-04T12:07:42.530" v="799" actId="1035"/>
          <ac:picMkLst>
            <pc:docMk/>
            <pc:sldMk cId="1184523230" sldId="265"/>
            <ac:picMk id="6" creationId="{2A2BFF0E-96DD-6870-C0A6-745A57226A0A}"/>
          </ac:picMkLst>
        </pc:picChg>
        <pc:picChg chg="add mod modCrop">
          <ac:chgData name="McConchie, Seth" userId="901faa93-f9ac-4d05-b95c-70dc3a5767b2" providerId="ADAL" clId="{DC432695-0EDB-476A-8A30-595716E2A50C}" dt="2024-10-04T12:21:17.095" v="864" actId="1036"/>
          <ac:picMkLst>
            <pc:docMk/>
            <pc:sldMk cId="1184523230" sldId="265"/>
            <ac:picMk id="8" creationId="{24E0D375-9EC9-55F2-B844-FB6D8429F6C9}"/>
          </ac:picMkLst>
        </pc:picChg>
        <pc:picChg chg="add del mod">
          <ac:chgData name="McConchie, Seth" userId="901faa93-f9ac-4d05-b95c-70dc3a5767b2" providerId="ADAL" clId="{DC432695-0EDB-476A-8A30-595716E2A50C}" dt="2024-10-04T12:18:08.652" v="816" actId="21"/>
          <ac:picMkLst>
            <pc:docMk/>
            <pc:sldMk cId="1184523230" sldId="265"/>
            <ac:picMk id="10" creationId="{048E7FC8-F763-1A06-FC78-CBDBC80791FB}"/>
          </ac:picMkLst>
        </pc:picChg>
        <pc:picChg chg="add del mod">
          <ac:chgData name="McConchie, Seth" userId="901faa93-f9ac-4d05-b95c-70dc3a5767b2" providerId="ADAL" clId="{DC432695-0EDB-476A-8A30-595716E2A50C}" dt="2024-10-04T12:18:08.652" v="816" actId="21"/>
          <ac:picMkLst>
            <pc:docMk/>
            <pc:sldMk cId="1184523230" sldId="265"/>
            <ac:picMk id="12" creationId="{16AFDB01-F20A-BE4C-B8C5-7C0CFDC212B3}"/>
          </ac:picMkLst>
        </pc:picChg>
        <pc:picChg chg="add mod ord modCrop">
          <ac:chgData name="McConchie, Seth" userId="901faa93-f9ac-4d05-b95c-70dc3a5767b2" providerId="ADAL" clId="{DC432695-0EDB-476A-8A30-595716E2A50C}" dt="2024-10-04T12:28:42.401" v="928" actId="1076"/>
          <ac:picMkLst>
            <pc:docMk/>
            <pc:sldMk cId="1184523230" sldId="265"/>
            <ac:picMk id="13" creationId="{5EE70A49-BCB3-2B9B-D35F-9B803B0A8369}"/>
          </ac:picMkLst>
        </pc:picChg>
        <pc:picChg chg="add del mod">
          <ac:chgData name="McConchie, Seth" userId="901faa93-f9ac-4d05-b95c-70dc3a5767b2" providerId="ADAL" clId="{DC432695-0EDB-476A-8A30-595716E2A50C}" dt="2024-10-04T12:20:54.382" v="851" actId="478"/>
          <ac:picMkLst>
            <pc:docMk/>
            <pc:sldMk cId="1184523230" sldId="265"/>
            <ac:picMk id="14" creationId="{048E7FC8-F763-1A06-FC78-CBDBC80791FB}"/>
          </ac:picMkLst>
        </pc:picChg>
        <pc:picChg chg="add mod">
          <ac:chgData name="McConchie, Seth" userId="901faa93-f9ac-4d05-b95c-70dc3a5767b2" providerId="ADAL" clId="{DC432695-0EDB-476A-8A30-595716E2A50C}" dt="2024-10-04T12:19:53.568" v="841" actId="1076"/>
          <ac:picMkLst>
            <pc:docMk/>
            <pc:sldMk cId="1184523230" sldId="265"/>
            <ac:picMk id="15" creationId="{16AFDB01-F20A-BE4C-B8C5-7C0CFDC212B3}"/>
          </ac:picMkLst>
        </pc:picChg>
        <pc:picChg chg="add mod">
          <ac:chgData name="McConchie, Seth" userId="901faa93-f9ac-4d05-b95c-70dc3a5767b2" providerId="ADAL" clId="{DC432695-0EDB-476A-8A30-595716E2A50C}" dt="2024-10-04T12:21:11.597" v="858" actId="1076"/>
          <ac:picMkLst>
            <pc:docMk/>
            <pc:sldMk cId="1184523230" sldId="265"/>
            <ac:picMk id="17" creationId="{421731BF-CFBB-95C3-511A-39CBC112C058}"/>
          </ac:picMkLst>
        </pc:picChg>
        <pc:cxnChg chg="add">
          <ac:chgData name="McConchie, Seth" userId="901faa93-f9ac-4d05-b95c-70dc3a5767b2" providerId="ADAL" clId="{DC432695-0EDB-476A-8A30-595716E2A50C}" dt="2024-10-04T12:24:28.318" v="899" actId="11529"/>
          <ac:cxnSpMkLst>
            <pc:docMk/>
            <pc:sldMk cId="1184523230" sldId="265"/>
            <ac:cxnSpMk id="20" creationId="{E869F5CD-DC9A-D67B-F1CE-40C143B8EA48}"/>
          </ac:cxnSpMkLst>
        </pc:cxnChg>
        <pc:cxnChg chg="add mod">
          <ac:chgData name="McConchie, Seth" userId="901faa93-f9ac-4d05-b95c-70dc3a5767b2" providerId="ADAL" clId="{DC432695-0EDB-476A-8A30-595716E2A50C}" dt="2024-10-04T12:24:38.540" v="901" actId="1076"/>
          <ac:cxnSpMkLst>
            <pc:docMk/>
            <pc:sldMk cId="1184523230" sldId="265"/>
            <ac:cxnSpMk id="21" creationId="{D24E4DD0-4457-1C4A-2150-6D8211829B71}"/>
          </ac:cxnSpMkLst>
        </pc:cxnChg>
      </pc:sldChg>
      <pc:sldChg chg="addSp delSp modSp add mod">
        <pc:chgData name="McConchie, Seth" userId="901faa93-f9ac-4d05-b95c-70dc3a5767b2" providerId="ADAL" clId="{DC432695-0EDB-476A-8A30-595716E2A50C}" dt="2024-10-04T12:27:19.472" v="923" actId="1076"/>
        <pc:sldMkLst>
          <pc:docMk/>
          <pc:sldMk cId="2085086472" sldId="266"/>
        </pc:sldMkLst>
        <pc:picChg chg="add mod">
          <ac:chgData name="McConchie, Seth" userId="901faa93-f9ac-4d05-b95c-70dc3a5767b2" providerId="ADAL" clId="{DC432695-0EDB-476A-8A30-595716E2A50C}" dt="2024-10-04T12:27:19.472" v="923" actId="1076"/>
          <ac:picMkLst>
            <pc:docMk/>
            <pc:sldMk cId="2085086472" sldId="266"/>
            <ac:picMk id="3" creationId="{CC8DC0E0-A389-28BA-7EEB-DEC6BD9178BC}"/>
          </ac:picMkLst>
        </pc:picChg>
        <pc:picChg chg="del mod modCrop">
          <ac:chgData name="McConchie, Seth" userId="901faa93-f9ac-4d05-b95c-70dc3a5767b2" providerId="ADAL" clId="{DC432695-0EDB-476A-8A30-595716E2A50C}" dt="2024-10-04T12:07:37.038" v="773" actId="21"/>
          <ac:picMkLst>
            <pc:docMk/>
            <pc:sldMk cId="2085086472" sldId="266"/>
            <ac:picMk id="5" creationId="{2A2BFF0E-96DD-6870-C0A6-745A57226A0A}"/>
          </ac:picMkLst>
        </pc:picChg>
        <pc:picChg chg="add del mod">
          <ac:chgData name="McConchie, Seth" userId="901faa93-f9ac-4d05-b95c-70dc3a5767b2" providerId="ADAL" clId="{DC432695-0EDB-476A-8A30-595716E2A50C}" dt="2024-10-04T12:19:16.383" v="830" actId="21"/>
          <ac:picMkLst>
            <pc:docMk/>
            <pc:sldMk cId="2085086472" sldId="266"/>
            <ac:picMk id="10" creationId="{048E7FC8-F763-1A06-FC78-CBDBC80791FB}"/>
          </ac:picMkLst>
        </pc:picChg>
        <pc:picChg chg="add del mod">
          <ac:chgData name="McConchie, Seth" userId="901faa93-f9ac-4d05-b95c-70dc3a5767b2" providerId="ADAL" clId="{DC432695-0EDB-476A-8A30-595716E2A50C}" dt="2024-10-04T12:19:35.146" v="835" actId="21"/>
          <ac:picMkLst>
            <pc:docMk/>
            <pc:sldMk cId="2085086472" sldId="266"/>
            <ac:picMk id="12" creationId="{16AFDB01-F20A-BE4C-B8C5-7C0CFDC212B3}"/>
          </ac:picMkLst>
        </pc:picChg>
      </pc:sldChg>
      <pc:sldChg chg="addSp modSp new mod">
        <pc:chgData name="McConchie, Seth" userId="901faa93-f9ac-4d05-b95c-70dc3a5767b2" providerId="ADAL" clId="{DC432695-0EDB-476A-8A30-595716E2A50C}" dt="2024-10-04T12:42:12.168" v="1022" actId="1035"/>
        <pc:sldMkLst>
          <pc:docMk/>
          <pc:sldMk cId="224615123" sldId="267"/>
        </pc:sldMkLst>
        <pc:picChg chg="add mod">
          <ac:chgData name="McConchie, Seth" userId="901faa93-f9ac-4d05-b95c-70dc3a5767b2" providerId="ADAL" clId="{DC432695-0EDB-476A-8A30-595716E2A50C}" dt="2024-10-04T12:42:12.168" v="1022" actId="1035"/>
          <ac:picMkLst>
            <pc:docMk/>
            <pc:sldMk cId="224615123" sldId="267"/>
            <ac:picMk id="3" creationId="{921636B4-0243-2463-A4F6-94BADAF2AE5A}"/>
          </ac:picMkLst>
        </pc:picChg>
        <pc:picChg chg="add mod">
          <ac:chgData name="McConchie, Seth" userId="901faa93-f9ac-4d05-b95c-70dc3a5767b2" providerId="ADAL" clId="{DC432695-0EDB-476A-8A30-595716E2A50C}" dt="2024-10-04T12:37:51.694" v="948" actId="1076"/>
          <ac:picMkLst>
            <pc:docMk/>
            <pc:sldMk cId="224615123" sldId="267"/>
            <ac:picMk id="5" creationId="{F05FC016-82C0-226A-8C9F-E832D93D695F}"/>
          </ac:picMkLst>
        </pc:picChg>
        <pc:picChg chg="add mod">
          <ac:chgData name="McConchie, Seth" userId="901faa93-f9ac-4d05-b95c-70dc3a5767b2" providerId="ADAL" clId="{DC432695-0EDB-476A-8A30-595716E2A50C}" dt="2024-10-04T12:42:12.168" v="1022" actId="1035"/>
          <ac:picMkLst>
            <pc:docMk/>
            <pc:sldMk cId="224615123" sldId="267"/>
            <ac:picMk id="7" creationId="{2F3520A2-7590-329F-300B-EF82480B6C9E}"/>
          </ac:picMkLst>
        </pc:picChg>
      </pc:sldChg>
      <pc:sldChg chg="modSp add mod">
        <pc:chgData name="McConchie, Seth" userId="901faa93-f9ac-4d05-b95c-70dc3a5767b2" providerId="ADAL" clId="{DC432695-0EDB-476A-8A30-595716E2A50C}" dt="2024-10-04T15:15:07.289" v="7187" actId="20577"/>
        <pc:sldMkLst>
          <pc:docMk/>
          <pc:sldMk cId="591365328" sldId="268"/>
        </pc:sldMkLst>
        <pc:spChg chg="mod">
          <ac:chgData name="McConchie, Seth" userId="901faa93-f9ac-4d05-b95c-70dc3a5767b2" providerId="ADAL" clId="{DC432695-0EDB-476A-8A30-595716E2A50C}" dt="2024-10-04T15:15:07.289" v="7187" actId="20577"/>
          <ac:spMkLst>
            <pc:docMk/>
            <pc:sldMk cId="591365328" sldId="268"/>
            <ac:spMk id="4" creationId="{7F78447A-9826-671C-DFEC-1E9900B66A3A}"/>
          </ac:spMkLst>
        </pc:spChg>
      </pc:sldChg>
      <pc:sldChg chg="addSp delSp modSp new del mod modClrScheme chgLayout">
        <pc:chgData name="McConchie, Seth" userId="901faa93-f9ac-4d05-b95c-70dc3a5767b2" providerId="ADAL" clId="{DC432695-0EDB-476A-8A30-595716E2A50C}" dt="2024-10-04T15:13:32.578" v="7143" actId="2696"/>
        <pc:sldMkLst>
          <pc:docMk/>
          <pc:sldMk cId="1259289535" sldId="268"/>
        </pc:sldMkLst>
        <pc:spChg chg="del mod ord">
          <ac:chgData name="McConchie, Seth" userId="901faa93-f9ac-4d05-b95c-70dc3a5767b2" providerId="ADAL" clId="{DC432695-0EDB-476A-8A30-595716E2A50C}" dt="2024-10-04T12:42:36.329" v="1024" actId="700"/>
          <ac:spMkLst>
            <pc:docMk/>
            <pc:sldMk cId="1259289535" sldId="268"/>
            <ac:spMk id="2" creationId="{8BB12C0E-EF0C-79FB-9FDD-5924552FA7EB}"/>
          </ac:spMkLst>
        </pc:spChg>
        <pc:spChg chg="del mod ord">
          <ac:chgData name="McConchie, Seth" userId="901faa93-f9ac-4d05-b95c-70dc3a5767b2" providerId="ADAL" clId="{DC432695-0EDB-476A-8A30-595716E2A50C}" dt="2024-10-04T12:42:36.329" v="1024" actId="700"/>
          <ac:spMkLst>
            <pc:docMk/>
            <pc:sldMk cId="1259289535" sldId="268"/>
            <ac:spMk id="3" creationId="{04D915A7-D8F6-228E-2129-62FEBFFF24A4}"/>
          </ac:spMkLst>
        </pc:spChg>
        <pc:spChg chg="add mod ord">
          <ac:chgData name="McConchie, Seth" userId="901faa93-f9ac-4d05-b95c-70dc3a5767b2" providerId="ADAL" clId="{DC432695-0EDB-476A-8A30-595716E2A50C}" dt="2024-10-04T12:45:43.209" v="1224" actId="404"/>
          <ac:spMkLst>
            <pc:docMk/>
            <pc:sldMk cId="1259289535" sldId="268"/>
            <ac:spMk id="4" creationId="{7F78447A-9826-671C-DFEC-1E9900B66A3A}"/>
          </ac:spMkLst>
        </pc:spChg>
        <pc:spChg chg="add del mod ord">
          <ac:chgData name="McConchie, Seth" userId="901faa93-f9ac-4d05-b95c-70dc3a5767b2" providerId="ADAL" clId="{DC432695-0EDB-476A-8A30-595716E2A50C}" dt="2024-10-04T12:44:34.886" v="1152" actId="478"/>
          <ac:spMkLst>
            <pc:docMk/>
            <pc:sldMk cId="1259289535" sldId="268"/>
            <ac:spMk id="5" creationId="{D1BEAFF8-737D-65D8-9336-BDA0F0CBB75E}"/>
          </ac:spMkLst>
        </pc:spChg>
      </pc:sldChg>
      <pc:sldChg chg="modSp add mod">
        <pc:chgData name="McConchie, Seth" userId="901faa93-f9ac-4d05-b95c-70dc3a5767b2" providerId="ADAL" clId="{DC432695-0EDB-476A-8A30-595716E2A50C}" dt="2024-10-04T12:45:29.856" v="1223" actId="404"/>
        <pc:sldMkLst>
          <pc:docMk/>
          <pc:sldMk cId="1224435456" sldId="269"/>
        </pc:sldMkLst>
        <pc:spChg chg="mod">
          <ac:chgData name="McConchie, Seth" userId="901faa93-f9ac-4d05-b95c-70dc3a5767b2" providerId="ADAL" clId="{DC432695-0EDB-476A-8A30-595716E2A50C}" dt="2024-10-04T12:45:29.856" v="1223" actId="404"/>
          <ac:spMkLst>
            <pc:docMk/>
            <pc:sldMk cId="1224435456" sldId="269"/>
            <ac:spMk id="4" creationId="{7F78447A-9826-671C-DFEC-1E9900B66A3A}"/>
          </ac:spMkLst>
        </pc:spChg>
      </pc:sldChg>
      <pc:sldChg chg="modSp add mod">
        <pc:chgData name="McConchie, Seth" userId="901faa93-f9ac-4d05-b95c-70dc3a5767b2" providerId="ADAL" clId="{DC432695-0EDB-476A-8A30-595716E2A50C}" dt="2024-10-04T12:46:35.470" v="1277" actId="20577"/>
        <pc:sldMkLst>
          <pc:docMk/>
          <pc:sldMk cId="4133650603" sldId="270"/>
        </pc:sldMkLst>
        <pc:spChg chg="mod">
          <ac:chgData name="McConchie, Seth" userId="901faa93-f9ac-4d05-b95c-70dc3a5767b2" providerId="ADAL" clId="{DC432695-0EDB-476A-8A30-595716E2A50C}" dt="2024-10-04T12:46:35.470" v="1277" actId="20577"/>
          <ac:spMkLst>
            <pc:docMk/>
            <pc:sldMk cId="4133650603" sldId="270"/>
            <ac:spMk id="4" creationId="{7F78447A-9826-671C-DFEC-1E9900B66A3A}"/>
          </ac:spMkLst>
        </pc:spChg>
      </pc:sldChg>
      <pc:sldChg chg="addSp delSp modSp new mod">
        <pc:chgData name="McConchie, Seth" userId="901faa93-f9ac-4d05-b95c-70dc3a5767b2" providerId="ADAL" clId="{DC432695-0EDB-476A-8A30-595716E2A50C}" dt="2024-10-04T13:01:55.555" v="1368" actId="1076"/>
        <pc:sldMkLst>
          <pc:docMk/>
          <pc:sldMk cId="1134465586" sldId="271"/>
        </pc:sldMkLst>
        <pc:picChg chg="add mod">
          <ac:chgData name="McConchie, Seth" userId="901faa93-f9ac-4d05-b95c-70dc3a5767b2" providerId="ADAL" clId="{DC432695-0EDB-476A-8A30-595716E2A50C}" dt="2024-10-04T12:52:18.261" v="1285" actId="1076"/>
          <ac:picMkLst>
            <pc:docMk/>
            <pc:sldMk cId="1134465586" sldId="271"/>
            <ac:picMk id="3" creationId="{F2E2FD19-670C-F663-6E54-6C22C1100B47}"/>
          </ac:picMkLst>
        </pc:picChg>
        <pc:picChg chg="add mod">
          <ac:chgData name="McConchie, Seth" userId="901faa93-f9ac-4d05-b95c-70dc3a5767b2" providerId="ADAL" clId="{DC432695-0EDB-476A-8A30-595716E2A50C}" dt="2024-10-04T12:53:28.180" v="1290" actId="14100"/>
          <ac:picMkLst>
            <pc:docMk/>
            <pc:sldMk cId="1134465586" sldId="271"/>
            <ac:picMk id="5" creationId="{40590064-4617-AF1A-17D2-26EC2A5BA077}"/>
          </ac:picMkLst>
        </pc:picChg>
        <pc:picChg chg="add mod modCrop">
          <ac:chgData name="McConchie, Seth" userId="901faa93-f9ac-4d05-b95c-70dc3a5767b2" providerId="ADAL" clId="{DC432695-0EDB-476A-8A30-595716E2A50C}" dt="2024-10-04T13:01:34.936" v="1361" actId="1035"/>
          <ac:picMkLst>
            <pc:docMk/>
            <pc:sldMk cId="1134465586" sldId="271"/>
            <ac:picMk id="7" creationId="{98E74B58-3BEA-5D1D-98D0-2E987CFE9779}"/>
          </ac:picMkLst>
        </pc:picChg>
        <pc:picChg chg="add del mod modCrop">
          <ac:chgData name="McConchie, Seth" userId="901faa93-f9ac-4d05-b95c-70dc3a5767b2" providerId="ADAL" clId="{DC432695-0EDB-476A-8A30-595716E2A50C}" dt="2024-10-04T12:59:18.608" v="1307" actId="478"/>
          <ac:picMkLst>
            <pc:docMk/>
            <pc:sldMk cId="1134465586" sldId="271"/>
            <ac:picMk id="8" creationId="{7B558461-D6FD-60B9-B463-78CFB128B5A7}"/>
          </ac:picMkLst>
        </pc:picChg>
        <pc:picChg chg="add mod">
          <ac:chgData name="McConchie, Seth" userId="901faa93-f9ac-4d05-b95c-70dc3a5767b2" providerId="ADAL" clId="{DC432695-0EDB-476A-8A30-595716E2A50C}" dt="2024-10-04T13:01:34.936" v="1361" actId="1035"/>
          <ac:picMkLst>
            <pc:docMk/>
            <pc:sldMk cId="1134465586" sldId="271"/>
            <ac:picMk id="10" creationId="{274950DE-DCF7-67C2-71D4-EDF64DF0881D}"/>
          </ac:picMkLst>
        </pc:picChg>
        <pc:picChg chg="add mod">
          <ac:chgData name="McConchie, Seth" userId="901faa93-f9ac-4d05-b95c-70dc3a5767b2" providerId="ADAL" clId="{DC432695-0EDB-476A-8A30-595716E2A50C}" dt="2024-10-04T13:01:19.956" v="1354" actId="1035"/>
          <ac:picMkLst>
            <pc:docMk/>
            <pc:sldMk cId="1134465586" sldId="271"/>
            <ac:picMk id="12" creationId="{5D1EADBF-61C5-6303-8295-D020B92CCC75}"/>
          </ac:picMkLst>
        </pc:picChg>
        <pc:cxnChg chg="add mod">
          <ac:chgData name="McConchie, Seth" userId="901faa93-f9ac-4d05-b95c-70dc3a5767b2" providerId="ADAL" clId="{DC432695-0EDB-476A-8A30-595716E2A50C}" dt="2024-10-04T13:01:49.129" v="1366" actId="1035"/>
          <ac:cxnSpMkLst>
            <pc:docMk/>
            <pc:sldMk cId="1134465586" sldId="271"/>
            <ac:cxnSpMk id="14" creationId="{212831D2-DF64-583E-B354-3ECDB29BC1E1}"/>
          </ac:cxnSpMkLst>
        </pc:cxnChg>
        <pc:cxnChg chg="add mod">
          <ac:chgData name="McConchie, Seth" userId="901faa93-f9ac-4d05-b95c-70dc3a5767b2" providerId="ADAL" clId="{DC432695-0EDB-476A-8A30-595716E2A50C}" dt="2024-10-04T13:01:55.555" v="1368" actId="1076"/>
          <ac:cxnSpMkLst>
            <pc:docMk/>
            <pc:sldMk cId="1134465586" sldId="271"/>
            <ac:cxnSpMk id="15" creationId="{56E7DFAE-5428-B770-3095-D2903C288D71}"/>
          </ac:cxnSpMkLst>
        </pc:cxnChg>
      </pc:sldChg>
      <pc:sldChg chg="modSp add mod">
        <pc:chgData name="McConchie, Seth" userId="901faa93-f9ac-4d05-b95c-70dc3a5767b2" providerId="ADAL" clId="{DC432695-0EDB-476A-8A30-595716E2A50C}" dt="2024-10-04T13:43:02.283" v="2594" actId="20577"/>
        <pc:sldMkLst>
          <pc:docMk/>
          <pc:sldMk cId="3335710568" sldId="272"/>
        </pc:sldMkLst>
        <pc:spChg chg="mod">
          <ac:chgData name="McConchie, Seth" userId="901faa93-f9ac-4d05-b95c-70dc3a5767b2" providerId="ADAL" clId="{DC432695-0EDB-476A-8A30-595716E2A50C}" dt="2024-10-04T13:43:02.283" v="2594" actId="20577"/>
          <ac:spMkLst>
            <pc:docMk/>
            <pc:sldMk cId="3335710568" sldId="272"/>
            <ac:spMk id="4" creationId="{7F78447A-9826-671C-DFEC-1E9900B66A3A}"/>
          </ac:spMkLst>
        </pc:spChg>
      </pc:sldChg>
      <pc:sldChg chg="addSp delSp modSp new mod modClrScheme chgLayout">
        <pc:chgData name="McConchie, Seth" userId="901faa93-f9ac-4d05-b95c-70dc3a5767b2" providerId="ADAL" clId="{DC432695-0EDB-476A-8A30-595716E2A50C}" dt="2024-10-04T14:07:28.452" v="2687" actId="14100"/>
        <pc:sldMkLst>
          <pc:docMk/>
          <pc:sldMk cId="1421485012" sldId="273"/>
        </pc:sldMkLst>
        <pc:spChg chg="del mod ord">
          <ac:chgData name="McConchie, Seth" userId="901faa93-f9ac-4d05-b95c-70dc3a5767b2" providerId="ADAL" clId="{DC432695-0EDB-476A-8A30-595716E2A50C}" dt="2024-10-04T13:17:49.388" v="1514" actId="700"/>
          <ac:spMkLst>
            <pc:docMk/>
            <pc:sldMk cId="1421485012" sldId="273"/>
            <ac:spMk id="2" creationId="{B43D44AF-7366-EE3B-318F-0864444AC94D}"/>
          </ac:spMkLst>
        </pc:spChg>
        <pc:spChg chg="del mod ord">
          <ac:chgData name="McConchie, Seth" userId="901faa93-f9ac-4d05-b95c-70dc3a5767b2" providerId="ADAL" clId="{DC432695-0EDB-476A-8A30-595716E2A50C}" dt="2024-10-04T13:17:49.388" v="1514" actId="700"/>
          <ac:spMkLst>
            <pc:docMk/>
            <pc:sldMk cId="1421485012" sldId="273"/>
            <ac:spMk id="3" creationId="{47B39848-CDC1-016B-A500-41D7F1A82B72}"/>
          </ac:spMkLst>
        </pc:spChg>
        <pc:spChg chg="add del mod ord">
          <ac:chgData name="McConchie, Seth" userId="901faa93-f9ac-4d05-b95c-70dc3a5767b2" providerId="ADAL" clId="{DC432695-0EDB-476A-8A30-595716E2A50C}" dt="2024-10-04T13:28:08.285" v="1553" actId="478"/>
          <ac:spMkLst>
            <pc:docMk/>
            <pc:sldMk cId="1421485012" sldId="273"/>
            <ac:spMk id="4" creationId="{CC722E4D-882B-145E-5E90-C162D0171C7B}"/>
          </ac:spMkLst>
        </pc:spChg>
        <pc:spChg chg="add mod ord">
          <ac:chgData name="McConchie, Seth" userId="901faa93-f9ac-4d05-b95c-70dc3a5767b2" providerId="ADAL" clId="{DC432695-0EDB-476A-8A30-595716E2A50C}" dt="2024-10-04T14:07:28.452" v="2687" actId="14100"/>
          <ac:spMkLst>
            <pc:docMk/>
            <pc:sldMk cId="1421485012" sldId="273"/>
            <ac:spMk id="5" creationId="{FDE42C14-C135-BDB3-3AA3-0E43F1B9B119}"/>
          </ac:spMkLst>
        </pc:spChg>
        <pc:grpChg chg="add del mod">
          <ac:chgData name="McConchie, Seth" userId="901faa93-f9ac-4d05-b95c-70dc3a5767b2" providerId="ADAL" clId="{DC432695-0EDB-476A-8A30-595716E2A50C}" dt="2024-10-04T14:06:51.653" v="2686" actId="165"/>
          <ac:grpSpMkLst>
            <pc:docMk/>
            <pc:sldMk cId="1421485012" sldId="273"/>
            <ac:grpSpMk id="11" creationId="{52076A23-BF28-AEB6-DC93-C98C3AD96960}"/>
          </ac:grpSpMkLst>
        </pc:grpChg>
        <pc:picChg chg="add del mod modCrop">
          <ac:chgData name="McConchie, Seth" userId="901faa93-f9ac-4d05-b95c-70dc3a5767b2" providerId="ADAL" clId="{DC432695-0EDB-476A-8A30-595716E2A50C}" dt="2024-10-04T13:55:24.128" v="2649" actId="478"/>
          <ac:picMkLst>
            <pc:docMk/>
            <pc:sldMk cId="1421485012" sldId="273"/>
            <ac:picMk id="7" creationId="{8C0977DC-23E1-6742-3F1C-B3B6326159CA}"/>
          </ac:picMkLst>
        </pc:picChg>
        <pc:picChg chg="add mod topLvl modCrop">
          <ac:chgData name="McConchie, Seth" userId="901faa93-f9ac-4d05-b95c-70dc3a5767b2" providerId="ADAL" clId="{DC432695-0EDB-476A-8A30-595716E2A50C}" dt="2024-10-04T14:06:51.653" v="2686" actId="165"/>
          <ac:picMkLst>
            <pc:docMk/>
            <pc:sldMk cId="1421485012" sldId="273"/>
            <ac:picMk id="9" creationId="{9E589BE2-AD5C-488B-A629-EFF2CA576DEC}"/>
          </ac:picMkLst>
        </pc:picChg>
        <pc:picChg chg="add mod topLvl modCrop">
          <ac:chgData name="McConchie, Seth" userId="901faa93-f9ac-4d05-b95c-70dc3a5767b2" providerId="ADAL" clId="{DC432695-0EDB-476A-8A30-595716E2A50C}" dt="2024-10-04T14:06:51.653" v="2686" actId="165"/>
          <ac:picMkLst>
            <pc:docMk/>
            <pc:sldMk cId="1421485012" sldId="273"/>
            <ac:picMk id="10" creationId="{D70CA53B-BC2A-E78D-7F2B-44FD6B38880D}"/>
          </ac:picMkLst>
        </pc:picChg>
      </pc:sldChg>
      <pc:sldChg chg="addSp delSp modSp new mod modClrScheme chgLayout">
        <pc:chgData name="McConchie, Seth" userId="901faa93-f9ac-4d05-b95c-70dc3a5767b2" providerId="ADAL" clId="{DC432695-0EDB-476A-8A30-595716E2A50C}" dt="2024-10-04T16:40:30.644" v="7201" actId="20577"/>
        <pc:sldMkLst>
          <pc:docMk/>
          <pc:sldMk cId="976641156" sldId="274"/>
        </pc:sldMkLst>
        <pc:spChg chg="del">
          <ac:chgData name="McConchie, Seth" userId="901faa93-f9ac-4d05-b95c-70dc3a5767b2" providerId="ADAL" clId="{DC432695-0EDB-476A-8A30-595716E2A50C}" dt="2024-10-04T14:07:39.262" v="2688" actId="700"/>
          <ac:spMkLst>
            <pc:docMk/>
            <pc:sldMk cId="976641156" sldId="274"/>
            <ac:spMk id="2" creationId="{0CC6AED3-462A-CEFC-9F78-B03A856AEF46}"/>
          </ac:spMkLst>
        </pc:spChg>
        <pc:spChg chg="del">
          <ac:chgData name="McConchie, Seth" userId="901faa93-f9ac-4d05-b95c-70dc3a5767b2" providerId="ADAL" clId="{DC432695-0EDB-476A-8A30-595716E2A50C}" dt="2024-10-04T14:07:39.262" v="2688" actId="700"/>
          <ac:spMkLst>
            <pc:docMk/>
            <pc:sldMk cId="976641156" sldId="274"/>
            <ac:spMk id="3" creationId="{9AB8FBD8-9E51-3509-6BDD-E96001E20A4F}"/>
          </ac:spMkLst>
        </pc:spChg>
        <pc:spChg chg="add mod">
          <ac:chgData name="McConchie, Seth" userId="901faa93-f9ac-4d05-b95c-70dc3a5767b2" providerId="ADAL" clId="{DC432695-0EDB-476A-8A30-595716E2A50C}" dt="2024-10-04T16:40:30.644" v="7201" actId="20577"/>
          <ac:spMkLst>
            <pc:docMk/>
            <pc:sldMk cId="976641156" sldId="274"/>
            <ac:spMk id="4" creationId="{9CD40DB8-44FA-AB25-7DE9-8853A8CC713E}"/>
          </ac:spMkLst>
        </pc:spChg>
      </pc:sldChg>
      <pc:sldChg chg="addSp delSp modSp new mod modClrScheme chgLayout">
        <pc:chgData name="McConchie, Seth" userId="901faa93-f9ac-4d05-b95c-70dc3a5767b2" providerId="ADAL" clId="{DC432695-0EDB-476A-8A30-595716E2A50C}" dt="2024-10-04T14:06:29.889" v="2685" actId="165"/>
        <pc:sldMkLst>
          <pc:docMk/>
          <pc:sldMk cId="3498344217" sldId="275"/>
        </pc:sldMkLst>
        <pc:spChg chg="del">
          <ac:chgData name="McConchie, Seth" userId="901faa93-f9ac-4d05-b95c-70dc3a5767b2" providerId="ADAL" clId="{DC432695-0EDB-476A-8A30-595716E2A50C}" dt="2024-10-04T13:48:27.692" v="2596" actId="700"/>
          <ac:spMkLst>
            <pc:docMk/>
            <pc:sldMk cId="3498344217" sldId="275"/>
            <ac:spMk id="2" creationId="{5C9287EB-C325-DA26-38A6-25FECCA0E01E}"/>
          </ac:spMkLst>
        </pc:spChg>
        <pc:spChg chg="del">
          <ac:chgData name="McConchie, Seth" userId="901faa93-f9ac-4d05-b95c-70dc3a5767b2" providerId="ADAL" clId="{DC432695-0EDB-476A-8A30-595716E2A50C}" dt="2024-10-04T13:48:27.692" v="2596" actId="700"/>
          <ac:spMkLst>
            <pc:docMk/>
            <pc:sldMk cId="3498344217" sldId="275"/>
            <ac:spMk id="3" creationId="{F89FD6F3-ADD8-F460-35B2-6D87F3D6B69D}"/>
          </ac:spMkLst>
        </pc:spChg>
        <pc:grpChg chg="add del mod">
          <ac:chgData name="McConchie, Seth" userId="901faa93-f9ac-4d05-b95c-70dc3a5767b2" providerId="ADAL" clId="{DC432695-0EDB-476A-8A30-595716E2A50C}" dt="2024-10-04T13:51:17.147" v="2617" actId="478"/>
          <ac:grpSpMkLst>
            <pc:docMk/>
            <pc:sldMk cId="3498344217" sldId="275"/>
            <ac:grpSpMk id="8" creationId="{4D5BD442-8C05-B875-130B-2CC748750433}"/>
          </ac:grpSpMkLst>
        </pc:grpChg>
        <pc:grpChg chg="add del mod">
          <ac:chgData name="McConchie, Seth" userId="901faa93-f9ac-4d05-b95c-70dc3a5767b2" providerId="ADAL" clId="{DC432695-0EDB-476A-8A30-595716E2A50C}" dt="2024-10-04T14:06:29.889" v="2685" actId="165"/>
          <ac:grpSpMkLst>
            <pc:docMk/>
            <pc:sldMk cId="3498344217" sldId="275"/>
            <ac:grpSpMk id="13" creationId="{EFBA0FC9-C847-C297-A7DA-48581462FDF1}"/>
          </ac:grpSpMkLst>
        </pc:grpChg>
        <pc:picChg chg="add mod modCrop">
          <ac:chgData name="McConchie, Seth" userId="901faa93-f9ac-4d05-b95c-70dc3a5767b2" providerId="ADAL" clId="{DC432695-0EDB-476A-8A30-595716E2A50C}" dt="2024-10-04T13:49:50.176" v="2611" actId="164"/>
          <ac:picMkLst>
            <pc:docMk/>
            <pc:sldMk cId="3498344217" sldId="275"/>
            <ac:picMk id="5" creationId="{0BC56481-90CF-0ED7-8C35-3AB05F3C478C}"/>
          </ac:picMkLst>
        </pc:picChg>
        <pc:picChg chg="add mod modCrop">
          <ac:chgData name="McConchie, Seth" userId="901faa93-f9ac-4d05-b95c-70dc3a5767b2" providerId="ADAL" clId="{DC432695-0EDB-476A-8A30-595716E2A50C}" dt="2024-10-04T13:49:50.176" v="2611" actId="164"/>
          <ac:picMkLst>
            <pc:docMk/>
            <pc:sldMk cId="3498344217" sldId="275"/>
            <ac:picMk id="6" creationId="{9794173C-1232-031F-46C4-D76034E27D54}"/>
          </ac:picMkLst>
        </pc:picChg>
        <pc:picChg chg="add mod modCrop">
          <ac:chgData name="McConchie, Seth" userId="901faa93-f9ac-4d05-b95c-70dc3a5767b2" providerId="ADAL" clId="{DC432695-0EDB-476A-8A30-595716E2A50C}" dt="2024-10-04T13:49:50.176" v="2611" actId="164"/>
          <ac:picMkLst>
            <pc:docMk/>
            <pc:sldMk cId="3498344217" sldId="275"/>
            <ac:picMk id="7" creationId="{4F5E0150-C56A-31FF-B0C7-908131B06ADF}"/>
          </ac:picMkLst>
        </pc:picChg>
        <pc:picChg chg="add mod topLvl modCrop">
          <ac:chgData name="McConchie, Seth" userId="901faa93-f9ac-4d05-b95c-70dc3a5767b2" providerId="ADAL" clId="{DC432695-0EDB-476A-8A30-595716E2A50C}" dt="2024-10-04T14:06:29.889" v="2685" actId="165"/>
          <ac:picMkLst>
            <pc:docMk/>
            <pc:sldMk cId="3498344217" sldId="275"/>
            <ac:picMk id="10" creationId="{7FBBF32E-6E5E-F3EC-0668-89CC1589193C}"/>
          </ac:picMkLst>
        </pc:picChg>
        <pc:picChg chg="add mod topLvl modCrop">
          <ac:chgData name="McConchie, Seth" userId="901faa93-f9ac-4d05-b95c-70dc3a5767b2" providerId="ADAL" clId="{DC432695-0EDB-476A-8A30-595716E2A50C}" dt="2024-10-04T14:06:29.889" v="2685" actId="165"/>
          <ac:picMkLst>
            <pc:docMk/>
            <pc:sldMk cId="3498344217" sldId="275"/>
            <ac:picMk id="11" creationId="{3126D754-B26B-435A-8E49-F64FA6CDB677}"/>
          </ac:picMkLst>
        </pc:picChg>
        <pc:picChg chg="add mod topLvl modCrop">
          <ac:chgData name="McConchie, Seth" userId="901faa93-f9ac-4d05-b95c-70dc3a5767b2" providerId="ADAL" clId="{DC432695-0EDB-476A-8A30-595716E2A50C}" dt="2024-10-04T14:06:29.889" v="2685" actId="165"/>
          <ac:picMkLst>
            <pc:docMk/>
            <pc:sldMk cId="3498344217" sldId="275"/>
            <ac:picMk id="12" creationId="{53E2E290-3FF9-F3D4-B890-897615A1BAAE}"/>
          </ac:picMkLst>
        </pc:picChg>
        <pc:picChg chg="add del mod">
          <ac:chgData name="McConchie, Seth" userId="901faa93-f9ac-4d05-b95c-70dc3a5767b2" providerId="ADAL" clId="{DC432695-0EDB-476A-8A30-595716E2A50C}" dt="2024-10-04T13:59:11.777" v="2668" actId="478"/>
          <ac:picMkLst>
            <pc:docMk/>
            <pc:sldMk cId="3498344217" sldId="275"/>
            <ac:picMk id="14" creationId="{91DB01CC-8C27-3BE3-FE38-1BB28FC1F56F}"/>
          </ac:picMkLst>
        </pc:picChg>
        <pc:picChg chg="add mod">
          <ac:chgData name="McConchie, Seth" userId="901faa93-f9ac-4d05-b95c-70dc3a5767b2" providerId="ADAL" clId="{DC432695-0EDB-476A-8A30-595716E2A50C}" dt="2024-10-04T13:59:40.215" v="2676" actId="1076"/>
          <ac:picMkLst>
            <pc:docMk/>
            <pc:sldMk cId="3498344217" sldId="275"/>
            <ac:picMk id="16" creationId="{DB1687BD-7214-19CF-C869-9A51A6A94E3F}"/>
          </ac:picMkLst>
        </pc:picChg>
      </pc:sldChg>
      <pc:sldChg chg="modSp add mod">
        <pc:chgData name="McConchie, Seth" userId="901faa93-f9ac-4d05-b95c-70dc3a5767b2" providerId="ADAL" clId="{DC432695-0EDB-476A-8A30-595716E2A50C}" dt="2024-10-04T14:35:24.525" v="5869" actId="20577"/>
        <pc:sldMkLst>
          <pc:docMk/>
          <pc:sldMk cId="960139998" sldId="276"/>
        </pc:sldMkLst>
        <pc:spChg chg="mod">
          <ac:chgData name="McConchie, Seth" userId="901faa93-f9ac-4d05-b95c-70dc3a5767b2" providerId="ADAL" clId="{DC432695-0EDB-476A-8A30-595716E2A50C}" dt="2024-10-04T14:35:24.525" v="5869" actId="20577"/>
          <ac:spMkLst>
            <pc:docMk/>
            <pc:sldMk cId="960139998" sldId="276"/>
            <ac:spMk id="4" creationId="{9CD40DB8-44FA-AB25-7DE9-8853A8CC713E}"/>
          </ac:spMkLst>
        </pc:spChg>
      </pc:sldChg>
      <pc:sldChg chg="addSp delSp modSp new del mod">
        <pc:chgData name="McConchie, Seth" userId="901faa93-f9ac-4d05-b95c-70dc3a5767b2" providerId="ADAL" clId="{DC432695-0EDB-476A-8A30-595716E2A50C}" dt="2024-10-04T13:59:52.471" v="2677" actId="47"/>
        <pc:sldMkLst>
          <pc:docMk/>
          <pc:sldMk cId="3679519324" sldId="276"/>
        </pc:sldMkLst>
        <pc:picChg chg="add del mod">
          <ac:chgData name="McConchie, Seth" userId="901faa93-f9ac-4d05-b95c-70dc3a5767b2" providerId="ADAL" clId="{DC432695-0EDB-476A-8A30-595716E2A50C}" dt="2024-10-04T13:58:17.978" v="2663" actId="21"/>
          <ac:picMkLst>
            <pc:docMk/>
            <pc:sldMk cId="3679519324" sldId="276"/>
            <ac:picMk id="3" creationId="{91DB01CC-8C27-3BE3-FE38-1BB28FC1F56F}"/>
          </ac:picMkLst>
        </pc:picChg>
      </pc:sldChg>
      <pc:sldChg chg="addSp modSp add mod">
        <pc:chgData name="McConchie, Seth" userId="901faa93-f9ac-4d05-b95c-70dc3a5767b2" providerId="ADAL" clId="{DC432695-0EDB-476A-8A30-595716E2A50C}" dt="2024-10-04T16:45:00.742" v="7249" actId="1037"/>
        <pc:sldMkLst>
          <pc:docMk/>
          <pc:sldMk cId="3660625515" sldId="277"/>
        </pc:sldMkLst>
        <pc:spChg chg="add mod">
          <ac:chgData name="McConchie, Seth" userId="901faa93-f9ac-4d05-b95c-70dc3a5767b2" providerId="ADAL" clId="{DC432695-0EDB-476A-8A30-595716E2A50C}" dt="2024-10-04T16:45:00.742" v="7249" actId="1037"/>
          <ac:spMkLst>
            <pc:docMk/>
            <pc:sldMk cId="3660625515" sldId="277"/>
            <ac:spMk id="3" creationId="{8D30F39F-2567-315E-40E1-6E0A803D7B09}"/>
          </ac:spMkLst>
        </pc:spChg>
        <pc:spChg chg="mod">
          <ac:chgData name="McConchie, Seth" userId="901faa93-f9ac-4d05-b95c-70dc3a5767b2" providerId="ADAL" clId="{DC432695-0EDB-476A-8A30-595716E2A50C}" dt="2024-10-04T16:44:46.119" v="7236" actId="20577"/>
          <ac:spMkLst>
            <pc:docMk/>
            <pc:sldMk cId="3660625515" sldId="277"/>
            <ac:spMk id="4" creationId="{9CD40DB8-44FA-AB25-7DE9-8853A8CC713E}"/>
          </ac:spMkLst>
        </pc:spChg>
        <pc:picChg chg="add mod">
          <ac:chgData name="McConchie, Seth" userId="901faa93-f9ac-4d05-b95c-70dc3a5767b2" providerId="ADAL" clId="{DC432695-0EDB-476A-8A30-595716E2A50C}" dt="2024-10-04T16:44:39.825" v="7234" actId="1037"/>
          <ac:picMkLst>
            <pc:docMk/>
            <pc:sldMk cId="3660625515" sldId="277"/>
            <ac:picMk id="2" creationId="{A2AA3872-B7F1-24D6-4EDD-96F62911C7AF}"/>
          </ac:picMkLst>
        </pc:picChg>
      </pc:sldChg>
      <pc:sldChg chg="addSp modSp new mod">
        <pc:chgData name="McConchie, Seth" userId="901faa93-f9ac-4d05-b95c-70dc3a5767b2" providerId="ADAL" clId="{DC432695-0EDB-476A-8A30-595716E2A50C}" dt="2024-10-04T15:12:24.530" v="7132" actId="20577"/>
        <pc:sldMkLst>
          <pc:docMk/>
          <pc:sldMk cId="1922793206" sldId="278"/>
        </pc:sldMkLst>
        <pc:spChg chg="add mod">
          <ac:chgData name="McConchie, Seth" userId="901faa93-f9ac-4d05-b95c-70dc3a5767b2" providerId="ADAL" clId="{DC432695-0EDB-476A-8A30-595716E2A50C}" dt="2024-10-04T15:12:24.530" v="7132" actId="20577"/>
          <ac:spMkLst>
            <pc:docMk/>
            <pc:sldMk cId="1922793206" sldId="278"/>
            <ac:spMk id="2" creationId="{7229EA09-B1B4-AD36-7D8C-A57EF2ED51BA}"/>
          </ac:spMkLst>
        </pc:spChg>
      </pc:sldChg>
      <pc:sldChg chg="modSp add mod">
        <pc:chgData name="McConchie, Seth" userId="901faa93-f9ac-4d05-b95c-70dc3a5767b2" providerId="ADAL" clId="{DC432695-0EDB-476A-8A30-595716E2A50C}" dt="2024-10-04T15:14:25.836" v="7168" actId="20577"/>
        <pc:sldMkLst>
          <pc:docMk/>
          <pc:sldMk cId="2165709628" sldId="279"/>
        </pc:sldMkLst>
        <pc:spChg chg="mod">
          <ac:chgData name="McConchie, Seth" userId="901faa93-f9ac-4d05-b95c-70dc3a5767b2" providerId="ADAL" clId="{DC432695-0EDB-476A-8A30-595716E2A50C}" dt="2024-10-04T15:14:25.836" v="7168" actId="20577"/>
          <ac:spMkLst>
            <pc:docMk/>
            <pc:sldMk cId="2165709628" sldId="279"/>
            <ac:spMk id="4" creationId="{7F78447A-9826-671C-DFEC-1E9900B66A3A}"/>
          </ac:spMkLst>
        </pc:spChg>
      </pc:sldChg>
      <pc:sldChg chg="modSp add mod">
        <pc:chgData name="McConchie, Seth" userId="901faa93-f9ac-4d05-b95c-70dc3a5767b2" providerId="ADAL" clId="{DC432695-0EDB-476A-8A30-595716E2A50C}" dt="2024-10-04T15:12:42.731" v="7141" actId="12"/>
        <pc:sldMkLst>
          <pc:docMk/>
          <pc:sldMk cId="2265227521" sldId="280"/>
        </pc:sldMkLst>
        <pc:spChg chg="mod">
          <ac:chgData name="McConchie, Seth" userId="901faa93-f9ac-4d05-b95c-70dc3a5767b2" providerId="ADAL" clId="{DC432695-0EDB-476A-8A30-595716E2A50C}" dt="2024-10-04T15:12:42.731" v="7141" actId="12"/>
          <ac:spMkLst>
            <pc:docMk/>
            <pc:sldMk cId="2265227521" sldId="280"/>
            <ac:spMk id="2" creationId="{7229EA09-B1B4-AD36-7D8C-A57EF2ED51BA}"/>
          </ac:spMkLst>
        </pc:spChg>
      </pc:sldChg>
      <pc:sldChg chg="addSp delSp modSp new mod modClrScheme chgLayout">
        <pc:chgData name="McConchie, Seth" userId="901faa93-f9ac-4d05-b95c-70dc3a5767b2" providerId="ADAL" clId="{DC432695-0EDB-476A-8A30-595716E2A50C}" dt="2024-10-04T15:22:37.025" v="7198" actId="1076"/>
        <pc:sldMkLst>
          <pc:docMk/>
          <pc:sldMk cId="3286891642" sldId="281"/>
        </pc:sldMkLst>
        <pc:spChg chg="del">
          <ac:chgData name="McConchie, Seth" userId="901faa93-f9ac-4d05-b95c-70dc3a5767b2" providerId="ADAL" clId="{DC432695-0EDB-476A-8A30-595716E2A50C}" dt="2024-10-04T15:22:21.057" v="7192" actId="700"/>
          <ac:spMkLst>
            <pc:docMk/>
            <pc:sldMk cId="3286891642" sldId="281"/>
            <ac:spMk id="2" creationId="{D7303B82-728A-C412-51AC-9413235F5490}"/>
          </ac:spMkLst>
        </pc:spChg>
        <pc:spChg chg="del">
          <ac:chgData name="McConchie, Seth" userId="901faa93-f9ac-4d05-b95c-70dc3a5767b2" providerId="ADAL" clId="{DC432695-0EDB-476A-8A30-595716E2A50C}" dt="2024-10-04T15:22:21.057" v="7192" actId="700"/>
          <ac:spMkLst>
            <pc:docMk/>
            <pc:sldMk cId="3286891642" sldId="281"/>
            <ac:spMk id="3" creationId="{2931488F-B462-5AC6-56F3-6A0F27594F9C}"/>
          </ac:spMkLst>
        </pc:spChg>
        <pc:picChg chg="add mod">
          <ac:chgData name="McConchie, Seth" userId="901faa93-f9ac-4d05-b95c-70dc3a5767b2" providerId="ADAL" clId="{DC432695-0EDB-476A-8A30-595716E2A50C}" dt="2024-10-04T15:22:37.025" v="7198" actId="1076"/>
          <ac:picMkLst>
            <pc:docMk/>
            <pc:sldMk cId="3286891642" sldId="281"/>
            <ac:picMk id="5" creationId="{9180258A-436A-9CDA-0FD8-7603CF8104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90D4E-3D11-4CAA-9EAE-6B48B04BD49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C95B8-D586-424D-8282-19F8EE86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C95B8-D586-424D-8282-19F8EE865B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EC78-68F1-DA09-5BFF-5F18D52DE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D540E-0849-E48D-C684-CE5FA4CDC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7775-BE2D-DB5A-8D0E-86CC23B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118B3-0CF8-5997-9C20-1E770C7E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7D0F-9391-693A-9D96-515C0E9C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2351-3CA4-597C-10CB-B13B4EFF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32F71-79E3-4B57-E8D5-80715475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EF44-F8F6-C01B-84C5-066778F6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5E04-62E7-37B4-D893-A246C83A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221DB-4A7A-D363-4BDB-FBD2E923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6FDB8-367A-116B-586B-E8025756E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89303-CC6C-4450-019E-EE651483E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253B3-602D-9038-888C-37BF57D5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D621C-FF31-CBF4-D976-AA8CCD2E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2A30-F123-732A-C4E7-F852AB63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32B2-98DE-5CC7-2FBE-DE8B627E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B8BA-CC1D-8511-C924-CB8AA275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FFB2-830B-A205-0277-033840A9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09F73-FDBF-054B-1751-384B241D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51CD-E42E-D768-A8A8-2CBA40DA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D125-A4CA-3378-8D00-E8C04846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22A88-5680-CED6-A107-D8EB3D53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4B3C-AD4E-70B1-A08D-9A1FAB9F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FF49-7438-B3D4-322E-83534403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AEB0-C40B-FC0F-8C4B-DE4FD842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4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093C-F068-46BB-2535-6CB920F9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15B3-E07F-5288-4B5C-A6DCBDCB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B10D-BDB8-C60A-E6CC-64DA9722A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4918-4E61-4718-9ADB-30FB26E3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19A5-C303-ABF0-5A92-FA28A3CB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D7E78-4BA7-FE26-3D9C-E94242CB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BF6-C9F0-9E81-B68F-93A744E5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143E9-FD5C-B043-3334-CA517671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AAA50-A170-CC99-55B6-3B9D330A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2ABA5-BAC7-9226-165C-6E6B50D9B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0CFD4-C8EB-84C4-9185-F9F74C411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1DA94-888D-4422-B896-368652AC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23FCD-6E4D-B522-F55F-C0DDAB8E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7A675-8A15-F5B5-21D6-9B801DF1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9D6B-B703-4DE3-5BDC-9B099F01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E8088-1835-399E-D4C5-23FA5D7A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23900-D887-4220-CB07-FBF4E52B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67FD7-EAA0-B3E3-3AE1-54E0431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BD978-DEBD-0EC2-8682-1DC17673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41B95-E637-45AD-9A04-CF1604B1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7E2C3-0B32-25C6-C9CB-B09C81BF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503B-2E0E-7F88-1EDF-C5EAC110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1456-1B50-81E9-6496-D5952F03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EFD0A-23EC-7449-6751-851CCB380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D5AB8-3011-737E-FD46-B30D538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33198-6D7A-1EFA-A1EA-2CB7F33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5964D-1145-DE83-1E14-D8E6DDD4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D8F8-EFBA-3B80-4130-151D225F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39AE2-4582-BF26-505F-C9E3E18A8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CC8A7-26C9-2072-A0F4-F13577B4F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446B-A1AA-97A2-2244-956CC658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E3B46-F8BB-7D12-FEB5-C98FE80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C081-0B62-1C36-832D-264AC679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712A-F866-FB15-7090-F71971FD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D75D5-F546-1631-B5B2-BA8BF58D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8717-5F85-50FA-90CD-3ECFC349B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098B2-2B96-4BA0-9C8A-1CE3158596A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6B8B4-94BD-9D26-A32C-C59432AD1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3964-24CD-92E2-CA2D-89F73BD97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D2E42-10AD-4A0D-8562-B6983766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3A74-35E7-20B1-3C93-0B9250688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(Nuclear) Arms Control: </a:t>
            </a:r>
            <a:br>
              <a:rPr lang="en-US" sz="4800" dirty="0"/>
            </a:br>
            <a:r>
              <a:rPr lang="en-US" sz="4800" dirty="0"/>
              <a:t>The Role of Physics and Engineering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82F1C-5D4E-660C-0500-363C01C2C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Seth McConchie</a:t>
            </a:r>
          </a:p>
          <a:p>
            <a:r>
              <a:rPr lang="en-US" dirty="0"/>
              <a:t>Advanced Detection and Applied Data Science</a:t>
            </a:r>
          </a:p>
          <a:p>
            <a:r>
              <a:rPr lang="en-US" dirty="0"/>
              <a:t>2024 October 4</a:t>
            </a:r>
          </a:p>
        </p:txBody>
      </p:sp>
    </p:spTree>
    <p:extLst>
      <p:ext uri="{BB962C8B-B14F-4D97-AF65-F5344CB8AC3E}">
        <p14:creationId xmlns:p14="http://schemas.microsoft.com/office/powerpoint/2010/main" val="424232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C8DC0E0-A389-28BA-7EEB-DEC6BD91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46" y="89730"/>
            <a:ext cx="7548508" cy="66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8447A-9826-671C-DFEC-1E9900B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Technology to Achieve Policy</a:t>
            </a:r>
          </a:p>
        </p:txBody>
      </p:sp>
    </p:spTree>
    <p:extLst>
      <p:ext uri="{BB962C8B-B14F-4D97-AF65-F5344CB8AC3E}">
        <p14:creationId xmlns:p14="http://schemas.microsoft.com/office/powerpoint/2010/main" val="413365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921636B4-0243-2463-A4F6-94BADAF2A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41" y="1027408"/>
            <a:ext cx="6802096" cy="2194560"/>
          </a:xfrm>
          <a:prstGeom prst="rect">
            <a:avLst/>
          </a:prstGeom>
        </p:spPr>
      </p:pic>
      <p:pic>
        <p:nvPicPr>
          <p:cNvPr id="5" name="Picture 4" descr="A white cover with blue text and a map&#10;&#10;Description automatically generated">
            <a:extLst>
              <a:ext uri="{FF2B5EF4-FFF2-40B4-BE49-F238E27FC236}">
                <a16:creationId xmlns:a16="http://schemas.microsoft.com/office/drawing/2014/main" id="{F05FC016-82C0-226A-8C9F-E832D93D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4" y="782082"/>
            <a:ext cx="3549832" cy="5048509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2F3520A2-7590-329F-300B-EF82480B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41" y="3480161"/>
            <a:ext cx="6766560" cy="16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F2E2FD19-670C-F663-6E54-6C22C110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6" y="1520627"/>
            <a:ext cx="5209930" cy="3816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90064-4617-AF1A-17D2-26EC2A5BA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5" y="575203"/>
            <a:ext cx="5444106" cy="651431"/>
          </a:xfrm>
          <a:prstGeom prst="rect">
            <a:avLst/>
          </a:prstGeom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98E74B58-3BEA-5D1D-98D0-2E987CFE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2244" y="1663402"/>
            <a:ext cx="5444105" cy="1247066"/>
          </a:xfrm>
          <a:prstGeom prst="rect">
            <a:avLst/>
          </a:prstGeom>
        </p:spPr>
      </p:pic>
      <p:pic>
        <p:nvPicPr>
          <p:cNvPr id="10" name="Picture 9" descr="A close up of text&#10;&#10;Description automatically generated">
            <a:extLst>
              <a:ext uri="{FF2B5EF4-FFF2-40B4-BE49-F238E27FC236}">
                <a16:creationId xmlns:a16="http://schemas.microsoft.com/office/drawing/2014/main" id="{274950DE-DCF7-67C2-71D4-EDF64DF08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3" y="3023853"/>
            <a:ext cx="5444105" cy="857157"/>
          </a:xfrm>
          <a:prstGeom prst="rect">
            <a:avLst/>
          </a:prstGeom>
        </p:spPr>
      </p:pic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D1EADBF-61C5-6303-8295-D020B92C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2" y="4326673"/>
            <a:ext cx="5444105" cy="21103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2831D2-DF64-583E-B354-3ECDB29BC1E1}"/>
              </a:ext>
            </a:extLst>
          </p:cNvPr>
          <p:cNvCxnSpPr/>
          <p:nvPr/>
        </p:nvCxnSpPr>
        <p:spPr>
          <a:xfrm>
            <a:off x="6096000" y="1476023"/>
            <a:ext cx="55903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E7DFAE-5428-B770-3095-D2903C288D71}"/>
              </a:ext>
            </a:extLst>
          </p:cNvPr>
          <p:cNvCxnSpPr/>
          <p:nvPr/>
        </p:nvCxnSpPr>
        <p:spPr>
          <a:xfrm>
            <a:off x="6096000" y="4115145"/>
            <a:ext cx="55903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6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8447A-9826-671C-DFEC-1E9900B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Hypothetical Future for Nuclear Arms Control</a:t>
            </a:r>
          </a:p>
        </p:txBody>
      </p:sp>
    </p:spTree>
    <p:extLst>
      <p:ext uri="{BB962C8B-B14F-4D97-AF65-F5344CB8AC3E}">
        <p14:creationId xmlns:p14="http://schemas.microsoft.com/office/powerpoint/2010/main" val="333571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FBBF32E-6E5E-F3EC-0668-89CC1589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29" y="812066"/>
            <a:ext cx="8798264" cy="1465905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26D754-B26B-435A-8E49-F64FA6CDB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27" y="2277971"/>
            <a:ext cx="8798264" cy="3245931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3E2E290-3FF9-F3D4-B890-897615A1B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27" y="5523902"/>
            <a:ext cx="8798264" cy="802757"/>
          </a:xfrm>
          <a:prstGeom prst="rect">
            <a:avLst/>
          </a:prstGeom>
        </p:spPr>
      </p:pic>
      <p:pic>
        <p:nvPicPr>
          <p:cNvPr id="16" name="Picture 15" descr="A screenshot of a web page&#10;&#10;Description automatically generated">
            <a:extLst>
              <a:ext uri="{FF2B5EF4-FFF2-40B4-BE49-F238E27FC236}">
                <a16:creationId xmlns:a16="http://schemas.microsoft.com/office/drawing/2014/main" id="{DB1687BD-7214-19CF-C869-9A51A6A94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71" y="2400316"/>
            <a:ext cx="4375648" cy="26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42C14-C135-BDB3-3AA3-0E43F1B9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3325863"/>
          </a:xfrm>
        </p:spPr>
        <p:txBody>
          <a:bodyPr/>
          <a:lstStyle/>
          <a:p>
            <a:r>
              <a:rPr lang="en-US" sz="3200" b="1" dirty="0"/>
              <a:t>New START expires in February 2026</a:t>
            </a:r>
          </a:p>
          <a:p>
            <a:r>
              <a:rPr lang="en-US" sz="3200" dirty="0"/>
              <a:t>Will Russia want a follow-on treaty?</a:t>
            </a:r>
          </a:p>
          <a:p>
            <a:r>
              <a:rPr lang="en-US" sz="3200" dirty="0"/>
              <a:t>Will the trend of reducing stockpile sizes continue?</a:t>
            </a:r>
          </a:p>
          <a:p>
            <a:r>
              <a:rPr lang="en-US" sz="3200" dirty="0"/>
              <a:t>Will future verification depend upon size of stockpiles?</a:t>
            </a:r>
          </a:p>
          <a:p>
            <a:r>
              <a:rPr lang="en-US" sz="3200" dirty="0"/>
              <a:t>Will additional confidence building measures be needed to ensure that treaty obligations are being met?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9E589BE2-AD5C-488B-A629-EFF2CA57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272" y="3690988"/>
            <a:ext cx="7893456" cy="1832919"/>
          </a:xfrm>
          <a:prstGeom prst="rect">
            <a:avLst/>
          </a:prstGeom>
        </p:spPr>
      </p:pic>
      <p:pic>
        <p:nvPicPr>
          <p:cNvPr id="10" name="Picture 9" descr="A close-up of a text&#10;&#10;Description automatically generated">
            <a:extLst>
              <a:ext uri="{FF2B5EF4-FFF2-40B4-BE49-F238E27FC236}">
                <a16:creationId xmlns:a16="http://schemas.microsoft.com/office/drawing/2014/main" id="{D70CA53B-BC2A-E78D-7F2B-44FD6B388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272" y="5523907"/>
            <a:ext cx="7893456" cy="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8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D40DB8-44FA-AB25-7DE9-8853A8CC71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78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“A dismantled warhead is a warhead reduced to its component parts.”</a:t>
            </a:r>
          </a:p>
          <a:p>
            <a:r>
              <a:rPr lang="en-US" dirty="0"/>
              <a:t>How does a treaty partner have confidence that another partner’s warhead has been reduced to its component parts when the internal configuration of the warhead cannot be shared?</a:t>
            </a:r>
          </a:p>
          <a:p>
            <a:r>
              <a:rPr lang="en-US" dirty="0"/>
              <a:t>One option is to confirm one or more “attributes” where an attribute is a declared statement that can be confirmed oftentimes with a measurement technology</a:t>
            </a:r>
          </a:p>
          <a:p>
            <a:r>
              <a:rPr lang="en-US" dirty="0"/>
              <a:t>Example declarations:</a:t>
            </a:r>
          </a:p>
          <a:p>
            <a:pPr lvl="1"/>
            <a:r>
              <a:rPr lang="en-US" dirty="0"/>
              <a:t>Warhead </a:t>
            </a:r>
            <a:r>
              <a:rPr lang="en-US" i="1" dirty="0"/>
              <a:t>X </a:t>
            </a:r>
            <a:r>
              <a:rPr lang="en-US" dirty="0"/>
              <a:t>contains greater than </a:t>
            </a:r>
            <a:r>
              <a:rPr lang="en-US" i="1" dirty="0"/>
              <a:t>Y</a:t>
            </a:r>
            <a:r>
              <a:rPr lang="en-US" dirty="0"/>
              <a:t> grams of weapons-grade plutonium</a:t>
            </a:r>
          </a:p>
          <a:p>
            <a:pPr lvl="1"/>
            <a:r>
              <a:rPr lang="en-US" dirty="0"/>
              <a:t>When warhead </a:t>
            </a:r>
            <a:r>
              <a:rPr lang="en-US" i="1" dirty="0"/>
              <a:t>Z</a:t>
            </a:r>
            <a:r>
              <a:rPr lang="en-US" dirty="0"/>
              <a:t> is dismantled, the explosives is physically separated from the fissile material  </a:t>
            </a:r>
          </a:p>
        </p:txBody>
      </p:sp>
    </p:spTree>
    <p:extLst>
      <p:ext uri="{BB962C8B-B14F-4D97-AF65-F5344CB8AC3E}">
        <p14:creationId xmlns:p14="http://schemas.microsoft.com/office/powerpoint/2010/main" val="97664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D40DB8-44FA-AB25-7DE9-8853A8CC71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78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technology best confirms a declared statement (inspecting partner equity) and protects non-shareable information (warhead owner equity) is a persistent R&amp;D question</a:t>
            </a:r>
          </a:p>
          <a:p>
            <a:r>
              <a:rPr lang="en-US" dirty="0"/>
              <a:t>Consider the declaration: “When warhead </a:t>
            </a:r>
            <a:r>
              <a:rPr lang="en-US" i="1" dirty="0"/>
              <a:t>Z</a:t>
            </a:r>
            <a:r>
              <a:rPr lang="en-US" dirty="0"/>
              <a:t> is dismantled, the explosives have been physically separated from the fissile material” – How could this declaration be confirmed?</a:t>
            </a:r>
          </a:p>
          <a:p>
            <a:r>
              <a:rPr lang="en-US" dirty="0"/>
              <a:t>Explosives typically consist of H, C, N, and O with chemical bonds that distinguish them from non-explosive materials that can contain the same elements</a:t>
            </a:r>
          </a:p>
          <a:p>
            <a:r>
              <a:rPr lang="en-US" dirty="0"/>
              <a:t>Warheads and component parts are rarely not containerized so chemical sampling is usually infeasible</a:t>
            </a:r>
          </a:p>
          <a:p>
            <a:r>
              <a:rPr lang="en-US" dirty="0"/>
              <a:t>Stand-off measurements are preferred, so what about inferring the presence of the elements?</a:t>
            </a:r>
          </a:p>
        </p:txBody>
      </p:sp>
    </p:spTree>
    <p:extLst>
      <p:ext uri="{BB962C8B-B14F-4D97-AF65-F5344CB8AC3E}">
        <p14:creationId xmlns:p14="http://schemas.microsoft.com/office/powerpoint/2010/main" val="96013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D40DB8-44FA-AB25-7DE9-8853A8CC71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81732" cy="578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approach is neutron induced gamma spectrometry (e.g., PINS)</a:t>
            </a:r>
          </a:p>
          <a:p>
            <a:r>
              <a:rPr lang="en-US" dirty="0"/>
              <a:t>What is the best measurement system?</a:t>
            </a:r>
          </a:p>
          <a:p>
            <a:r>
              <a:rPr lang="en-US" dirty="0"/>
              <a:t>Modeling a source, item, and detectors</a:t>
            </a:r>
            <a:br>
              <a:rPr lang="en-US" dirty="0"/>
            </a:br>
            <a:r>
              <a:rPr lang="en-US" dirty="0"/>
              <a:t>would be useful</a:t>
            </a:r>
          </a:p>
          <a:p>
            <a:pPr lvl="1"/>
            <a:r>
              <a:rPr lang="en-US" dirty="0"/>
              <a:t>Scope physics limitations – What gamma </a:t>
            </a:r>
            <a:br>
              <a:rPr lang="en-US" dirty="0"/>
            </a:br>
            <a:r>
              <a:rPr lang="en-US" dirty="0"/>
              <a:t>signatures are observable for a given </a:t>
            </a:r>
            <a:br>
              <a:rPr lang="en-US" dirty="0"/>
            </a:br>
            <a:r>
              <a:rPr lang="en-US" dirty="0"/>
              <a:t>measurement time? </a:t>
            </a:r>
          </a:p>
          <a:p>
            <a:pPr lvl="1"/>
            <a:r>
              <a:rPr lang="en-US" dirty="0"/>
              <a:t>Optimize system design parameters – </a:t>
            </a:r>
            <a:br>
              <a:rPr lang="en-US" dirty="0"/>
            </a:br>
            <a:r>
              <a:rPr lang="en-US" dirty="0"/>
              <a:t>How should the core system components be arranged given application constraints? </a:t>
            </a:r>
          </a:p>
          <a:p>
            <a:pPr lvl="1"/>
            <a:r>
              <a:rPr lang="en-US" dirty="0"/>
              <a:t>Develop analysis algorithms – What is the best algorithm for translating a detector signal to a useful quantity?</a:t>
            </a:r>
          </a:p>
          <a:p>
            <a:r>
              <a:rPr lang="en-US" dirty="0"/>
              <a:t>MCNP and Geant are popular radiation transport modeling tools but have limitations and some require improvements to ENDF libraries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A3872-B7F1-24D6-4EDD-96F62911C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94506" y="1023990"/>
            <a:ext cx="3323258" cy="2405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0F39F-2567-315E-40E1-6E0A803D7B09}"/>
              </a:ext>
            </a:extLst>
          </p:cNvPr>
          <p:cNvSpPr txBox="1"/>
          <p:nvPr/>
        </p:nvSpPr>
        <p:spPr>
          <a:xfrm>
            <a:off x="7772206" y="1045434"/>
            <a:ext cx="1081863" cy="34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INL PINS</a:t>
            </a:r>
          </a:p>
        </p:txBody>
      </p:sp>
    </p:spTree>
    <p:extLst>
      <p:ext uri="{BB962C8B-B14F-4D97-AF65-F5344CB8AC3E}">
        <p14:creationId xmlns:p14="http://schemas.microsoft.com/office/powerpoint/2010/main" val="366062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8447A-9826-671C-DFEC-1E9900B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Nuclear Arms Tests for Nuclear Data</a:t>
            </a:r>
          </a:p>
        </p:txBody>
      </p:sp>
    </p:spTree>
    <p:extLst>
      <p:ext uri="{BB962C8B-B14F-4D97-AF65-F5344CB8AC3E}">
        <p14:creationId xmlns:p14="http://schemas.microsoft.com/office/powerpoint/2010/main" val="59136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8447A-9826-671C-DFEC-1E9900B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Nuclear Data for Nuclear Arms Control</a:t>
            </a:r>
          </a:p>
        </p:txBody>
      </p:sp>
    </p:spTree>
    <p:extLst>
      <p:ext uri="{BB962C8B-B14F-4D97-AF65-F5344CB8AC3E}">
        <p14:creationId xmlns:p14="http://schemas.microsoft.com/office/powerpoint/2010/main" val="216570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229EA09-B1B4-AD36-7D8C-A57EF2ED51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81732" cy="578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FY19, a multi-laboratory study assessed modeling and nuclear data needs for active neutron interrogation and prompt gamma production</a:t>
            </a:r>
          </a:p>
          <a:p>
            <a:r>
              <a:rPr lang="en-US" dirty="0"/>
              <a:t>Summary of shortfalls in the ENDF libraries and modeling</a:t>
            </a:r>
          </a:p>
          <a:p>
            <a:pPr lvl="1"/>
            <a:r>
              <a:rPr lang="en-US" dirty="0"/>
              <a:t>Unavailability of multiplicities for photo production </a:t>
            </a:r>
            <a:r>
              <a:rPr lang="en-US" sz="2400" dirty="0"/>
              <a:t>for many isotopes or several states of an isotope (e.g., no data for </a:t>
            </a:r>
            <a:r>
              <a:rPr lang="en-US" sz="2400" baseline="30000" dirty="0"/>
              <a:t>14</a:t>
            </a:r>
            <a:r>
              <a:rPr lang="en-US" sz="2400" dirty="0"/>
              <a:t>N)</a:t>
            </a:r>
          </a:p>
          <a:p>
            <a:pPr lvl="1"/>
            <a:r>
              <a:rPr lang="en-US" dirty="0"/>
              <a:t>Incomplete or inaccurate cross-section data</a:t>
            </a:r>
          </a:p>
          <a:p>
            <a:pPr lvl="1"/>
            <a:r>
              <a:rPr lang="en-US" dirty="0"/>
              <a:t>ENDF-6 format limitation of 40 excited states</a:t>
            </a:r>
          </a:p>
          <a:p>
            <a:pPr lvl="1"/>
            <a:r>
              <a:rPr lang="en-US" sz="2400" dirty="0"/>
              <a:t>Inability to adequately model excitations to the continuum of states and de-excitations to the ground state</a:t>
            </a:r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93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229EA09-B1B4-AD36-7D8C-A57EF2ED51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81732" cy="578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Study recommendations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Update the gamma emission data in ENDF/B-VIII to be consistent with ENSDF to address missing discrete state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Extend the Generalized Nuclear Database Structure (GNDS) to include the level density information and allow states to be embedded in the continuum to address the ENDF-6 limitation of 40 excited states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Develop a computationally practical event generator that can handle excitations to the continuum of states to address the inability to model correlations for sufficiently energetic neutron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Assess/correct existing or fill in missing cross-section and gamma emission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Engage users to assess any improvement in the ability to model secondary gamma emissions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2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9180258A-436A-9CDA-0FD8-7603CF81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52" y="278886"/>
            <a:ext cx="7544296" cy="63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17AFD-6ABF-4761-2940-1E810352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737" y="854734"/>
            <a:ext cx="7594263" cy="6632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16D4B9-746A-54BD-8AA8-FFF5A9C1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"/>
            <a:ext cx="10515600" cy="739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DOE/NV-209-Rev16, “United States Nuclear Tests …”</a:t>
            </a:r>
          </a:p>
        </p:txBody>
      </p:sp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D82F6C45-F5E0-40CD-59F5-3F24B4FF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37" y="3431202"/>
            <a:ext cx="9092526" cy="3146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6702E7-46C2-62EC-396F-0C25A5BC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1" y="1729496"/>
            <a:ext cx="7594262" cy="663287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AD1E52CE-A812-8AB8-0310-5672131749ED}"/>
              </a:ext>
            </a:extLst>
          </p:cNvPr>
          <p:cNvSpPr/>
          <p:nvPr/>
        </p:nvSpPr>
        <p:spPr>
          <a:xfrm>
            <a:off x="5613400" y="2612441"/>
            <a:ext cx="584200" cy="5991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17AFD-6ABF-4761-2940-1E810352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345" y="426277"/>
            <a:ext cx="5608437" cy="627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6702E7-46C2-62EC-396F-0C25A5BC9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15" y="425101"/>
            <a:ext cx="2678723" cy="62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DC5E7-669A-28BF-AE9C-24112EAF9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1860" y="1762817"/>
            <a:ext cx="8403811" cy="491856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1507748-A6B9-9DAB-494F-946F434CDE18}"/>
              </a:ext>
            </a:extLst>
          </p:cNvPr>
          <p:cNvSpPr/>
          <p:nvPr/>
        </p:nvSpPr>
        <p:spPr>
          <a:xfrm>
            <a:off x="5613400" y="1189733"/>
            <a:ext cx="584200" cy="5991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4BAED43-D79C-23CD-0106-62D4E3303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83662"/>
            <a:ext cx="9601199" cy="4601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17AFD-6ABF-4761-2940-1E8103525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345" y="426277"/>
            <a:ext cx="5608437" cy="627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6702E7-46C2-62EC-396F-0C25A5BC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715" y="425101"/>
            <a:ext cx="2678723" cy="62718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49A575-F8AE-E6C9-0C8F-B226E4AC1FDD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8699500" y="873125"/>
            <a:ext cx="126998" cy="3724276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82BE3668-AB6D-53F6-D01D-D7BEC7A2FD9D}"/>
              </a:ext>
            </a:extLst>
          </p:cNvPr>
          <p:cNvSpPr/>
          <p:nvPr/>
        </p:nvSpPr>
        <p:spPr>
          <a:xfrm rot="5400000">
            <a:off x="8680449" y="3816351"/>
            <a:ext cx="292099" cy="18541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609AB51-D11C-7D1C-9716-3F95C6D46018}"/>
              </a:ext>
            </a:extLst>
          </p:cNvPr>
          <p:cNvSpPr txBox="1">
            <a:spLocks/>
          </p:cNvSpPr>
          <p:nvPr/>
        </p:nvSpPr>
        <p:spPr>
          <a:xfrm>
            <a:off x="838200" y="6169025"/>
            <a:ext cx="10515600" cy="496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From Caroline Nesaraja’s draft update to the Nuclear Data Sheets for A=248</a:t>
            </a:r>
          </a:p>
        </p:txBody>
      </p:sp>
    </p:spTree>
    <p:extLst>
      <p:ext uri="{BB962C8B-B14F-4D97-AF65-F5344CB8AC3E}">
        <p14:creationId xmlns:p14="http://schemas.microsoft.com/office/powerpoint/2010/main" val="184022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8447A-9826-671C-DFEC-1E9900B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Historical Highlights of Nuclear Arms Control</a:t>
            </a:r>
          </a:p>
        </p:txBody>
      </p:sp>
    </p:spTree>
    <p:extLst>
      <p:ext uri="{BB962C8B-B14F-4D97-AF65-F5344CB8AC3E}">
        <p14:creationId xmlns:p14="http://schemas.microsoft.com/office/powerpoint/2010/main" val="122443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A3F1BDB0-2E8E-F15A-0E21-D4A151A2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349" y="385173"/>
            <a:ext cx="8952314" cy="2115161"/>
          </a:xfrm>
          <a:prstGeom prst="rect">
            <a:avLst/>
          </a:prstGeom>
        </p:spPr>
      </p:pic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0C32D47D-DDE5-7AE1-021D-3F5694EB9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349" y="2748786"/>
            <a:ext cx="8952314" cy="38543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B60E0C-9248-D1C1-AC4C-C8FA7366AE32}"/>
              </a:ext>
            </a:extLst>
          </p:cNvPr>
          <p:cNvSpPr txBox="1"/>
          <p:nvPr/>
        </p:nvSpPr>
        <p:spPr>
          <a:xfrm>
            <a:off x="353683" y="3985403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Advent of </a:t>
            </a:r>
          </a:p>
          <a:p>
            <a:r>
              <a:rPr lang="en-US" sz="2400" dirty="0"/>
              <a:t>nuclear </a:t>
            </a:r>
          </a:p>
          <a:p>
            <a:r>
              <a:rPr lang="en-US" sz="2400" dirty="0"/>
              <a:t>arms control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E59C0AA-8E63-1C9F-287B-4D0F776C754B}"/>
              </a:ext>
            </a:extLst>
          </p:cNvPr>
          <p:cNvSpPr/>
          <p:nvPr/>
        </p:nvSpPr>
        <p:spPr>
          <a:xfrm>
            <a:off x="2147250" y="3653952"/>
            <a:ext cx="292099" cy="18541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EE70A49-BCB3-2B9B-D35F-9B803B0A8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60370" r="5845"/>
          <a:stretch/>
        </p:blipFill>
        <p:spPr>
          <a:xfrm>
            <a:off x="6169030" y="2608275"/>
            <a:ext cx="5758486" cy="198952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2BFF0E-96DD-6870-C0A6-745A572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4" b="84177"/>
          <a:stretch/>
        </p:blipFill>
        <p:spPr>
          <a:xfrm>
            <a:off x="167787" y="106039"/>
            <a:ext cx="9407287" cy="58629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A2BFF0E-96DD-6870-C0A6-745A572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8"/>
          <a:stretch/>
        </p:blipFill>
        <p:spPr>
          <a:xfrm>
            <a:off x="167787" y="865413"/>
            <a:ext cx="11850042" cy="139478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4E0D375-9EC9-55F2-B844-FB6D8429F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6"/>
          <a:stretch/>
        </p:blipFill>
        <p:spPr>
          <a:xfrm>
            <a:off x="370350" y="2700070"/>
            <a:ext cx="5652622" cy="1838476"/>
          </a:xfrm>
          <a:prstGeom prst="rect">
            <a:avLst/>
          </a:prstGeom>
        </p:spPr>
      </p:pic>
      <p:pic>
        <p:nvPicPr>
          <p:cNvPr id="15" name="Picture 14" descr="A close-up of a text&#10;&#10;Description automatically generated">
            <a:extLst>
              <a:ext uri="{FF2B5EF4-FFF2-40B4-BE49-F238E27FC236}">
                <a16:creationId xmlns:a16="http://schemas.microsoft.com/office/drawing/2014/main" id="{16AFDB01-F20A-BE4C-B8C5-7C0CFDC21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1" y="5013629"/>
            <a:ext cx="7657702" cy="1661788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21731BF-CFBB-95C3-511A-39CBC112C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7" y="5247805"/>
            <a:ext cx="3850910" cy="885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EBD0E7-FB21-FAB9-1235-9D05C4C7B9AB}"/>
              </a:ext>
            </a:extLst>
          </p:cNvPr>
          <p:cNvSpPr txBox="1"/>
          <p:nvPr/>
        </p:nvSpPr>
        <p:spPr>
          <a:xfrm>
            <a:off x="579863" y="3679937"/>
            <a:ext cx="11288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1987-2019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69F5CD-DC9A-D67B-F1CE-40C143B8EA48}"/>
              </a:ext>
            </a:extLst>
          </p:cNvPr>
          <p:cNvCxnSpPr/>
          <p:nvPr/>
        </p:nvCxnSpPr>
        <p:spPr>
          <a:xfrm>
            <a:off x="167787" y="2415207"/>
            <a:ext cx="115744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E4DD0-4457-1C4A-2150-6D8211829B71}"/>
              </a:ext>
            </a:extLst>
          </p:cNvPr>
          <p:cNvCxnSpPr/>
          <p:nvPr/>
        </p:nvCxnSpPr>
        <p:spPr>
          <a:xfrm>
            <a:off x="204851" y="4864758"/>
            <a:ext cx="115744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2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648</Words>
  <Application>Microsoft Office PowerPoint</Application>
  <PresentationFormat>Widescreen</PresentationFormat>
  <Paragraphs>62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Garamond</vt:lpstr>
      <vt:lpstr>Office Theme</vt:lpstr>
      <vt:lpstr>(Nuclear) Arms Control:  The Role of Physics and Engineering </vt:lpstr>
      <vt:lpstr>Nuclear Arms Tests for Nuclear Data</vt:lpstr>
      <vt:lpstr>PowerPoint Presentation</vt:lpstr>
      <vt:lpstr>PowerPoint Presentation</vt:lpstr>
      <vt:lpstr>PowerPoint Presentation</vt:lpstr>
      <vt:lpstr>PowerPoint Presentation</vt:lpstr>
      <vt:lpstr>Historical Highlights of Nuclear Arms Control</vt:lpstr>
      <vt:lpstr>PowerPoint Presentation</vt:lpstr>
      <vt:lpstr>PowerPoint Presentation</vt:lpstr>
      <vt:lpstr>PowerPoint Presentation</vt:lpstr>
      <vt:lpstr>Technology to Achieve Policy</vt:lpstr>
      <vt:lpstr>PowerPoint Presentation</vt:lpstr>
      <vt:lpstr>PowerPoint Presentation</vt:lpstr>
      <vt:lpstr>Hypothetical Future for Nuclear Arms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Data for Nuclear Arms Control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McConchie, Seth</dc:creator>
  <cp:lastModifiedBy>McConchie, Seth</cp:lastModifiedBy>
  <cp:revision>2</cp:revision>
  <dcterms:created xsi:type="dcterms:W3CDTF">2024-10-03T20:03:15Z</dcterms:created>
  <dcterms:modified xsi:type="dcterms:W3CDTF">2024-10-04T16:45:02Z</dcterms:modified>
</cp:coreProperties>
</file>