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3" r:id="rId6"/>
    <p:sldId id="271" r:id="rId7"/>
    <p:sldId id="277" r:id="rId8"/>
    <p:sldId id="260" r:id="rId9"/>
    <p:sldId id="261" r:id="rId10"/>
    <p:sldId id="262" r:id="rId11"/>
    <p:sldId id="263" r:id="rId12"/>
    <p:sldId id="272" r:id="rId13"/>
    <p:sldId id="282" r:id="rId14"/>
    <p:sldId id="280" r:id="rId15"/>
    <p:sldId id="276" r:id="rId16"/>
    <p:sldId id="281" r:id="rId17"/>
    <p:sldId id="283" r:id="rId18"/>
    <p:sldId id="266" r:id="rId19"/>
    <p:sldId id="284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8AF"/>
    <a:srgbClr val="4C8861"/>
    <a:srgbClr val="DFF4FF"/>
    <a:srgbClr val="9A9B9D"/>
    <a:srgbClr val="AEB0AF"/>
    <a:srgbClr val="CEC7C1"/>
    <a:srgbClr val="8C8D90"/>
    <a:srgbClr val="D25350"/>
    <a:srgbClr val="808184"/>
    <a:srgbClr val="75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5161" autoAdjust="0"/>
  </p:normalViewPr>
  <p:slideViewPr>
    <p:cSldViewPr snapToGrid="0" showGuides="1">
      <p:cViewPr varScale="1">
        <p:scale>
          <a:sx n="157" d="100"/>
          <a:sy n="157" d="100"/>
        </p:scale>
        <p:origin x="150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28410-AB01-4417-A35A-3F4A1197B59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A3A892-24D0-4882-AB07-11C08962B3B1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Management</a:t>
          </a:r>
        </a:p>
      </dgm:t>
    </dgm:pt>
    <dgm:pt modelId="{29B27877-882C-4931-99D4-CB9EBAD431D3}" type="par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9626CDD5-D9DD-4BFE-9BD9-026C99E8EA84}" type="sib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E5BF1273-577C-4D95-A128-05D62ECD8E55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Cost Recovery</a:t>
          </a:r>
        </a:p>
      </dgm:t>
    </dgm:pt>
    <dgm:pt modelId="{A750D885-BADD-434A-90DD-E6ADD36E91C2}" type="par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0883FA71-6CF2-4F74-9643-30F5E7A8FD56}" type="sib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49345FCE-2007-4E09-9807-8740EABF62CF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Directory (Bulletin Board)</a:t>
          </a:r>
        </a:p>
      </dgm:t>
    </dgm:pt>
    <dgm:pt modelId="{5784F68B-9A48-4FF0-858F-BDC7812E4226}" type="par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B4AE3931-F4A2-4EE6-933A-1C2163E480B8}" type="sib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ECBB74A3-FFEE-4C5C-A8B9-8C6A65574770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Scheduling</a:t>
          </a:r>
        </a:p>
      </dgm:t>
    </dgm:pt>
    <dgm:pt modelId="{331EA0F7-9C22-43F5-859F-8A258CBE50A6}" type="par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D543AC14-992E-42B3-A24A-F5EDD586515E}" type="sib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ECAF5D4C-49BA-4A4E-A981-A764EDF6BB47}" type="pres">
      <dgm:prSet presAssocID="{0EA28410-AB01-4417-A35A-3F4A1197B597}" presName="Name0" presStyleCnt="0">
        <dgm:presLayoutVars>
          <dgm:dir/>
          <dgm:animLvl val="lvl"/>
          <dgm:resizeHandles val="exact"/>
        </dgm:presLayoutVars>
      </dgm:prSet>
      <dgm:spPr/>
    </dgm:pt>
    <dgm:pt modelId="{6CF4CA27-8310-4467-9210-58E58F02B9F8}" type="pres">
      <dgm:prSet presAssocID="{35A3A892-24D0-4882-AB07-11C08962B3B1}" presName="Name8" presStyleCnt="0"/>
      <dgm:spPr/>
    </dgm:pt>
    <dgm:pt modelId="{17CBFC48-24EE-48E3-876D-0381CF33972C}" type="pres">
      <dgm:prSet presAssocID="{35A3A892-24D0-4882-AB07-11C08962B3B1}" presName="level" presStyleLbl="node1" presStyleIdx="0" presStyleCnt="4" custLinFactNeighborY="0">
        <dgm:presLayoutVars>
          <dgm:chMax val="1"/>
          <dgm:bulletEnabled val="1"/>
        </dgm:presLayoutVars>
      </dgm:prSet>
      <dgm:spPr/>
    </dgm:pt>
    <dgm:pt modelId="{855F938B-3CA6-4D88-9376-C710C1B15563}" type="pres">
      <dgm:prSet presAssocID="{35A3A892-24D0-4882-AB07-11C08962B3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4A8E03-778E-41D6-94B0-B497BEEF37D6}" type="pres">
      <dgm:prSet presAssocID="{E5BF1273-577C-4D95-A128-05D62ECD8E55}" presName="Name8" presStyleCnt="0"/>
      <dgm:spPr/>
    </dgm:pt>
    <dgm:pt modelId="{F932BAD3-6181-440E-943B-7F58CAAFDBB2}" type="pres">
      <dgm:prSet presAssocID="{E5BF1273-577C-4D95-A128-05D62ECD8E55}" presName="level" presStyleLbl="node1" presStyleIdx="1" presStyleCnt="4" custLinFactNeighborY="0">
        <dgm:presLayoutVars>
          <dgm:chMax val="1"/>
          <dgm:bulletEnabled val="1"/>
        </dgm:presLayoutVars>
      </dgm:prSet>
      <dgm:spPr/>
    </dgm:pt>
    <dgm:pt modelId="{BDE5B7C7-BAFA-4924-9A95-BBECFB878D2C}" type="pres">
      <dgm:prSet presAssocID="{E5BF1273-577C-4D95-A128-05D62ECD8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5AA6BD-6CE3-4B7F-80F4-B2FAF8768D86}" type="pres">
      <dgm:prSet presAssocID="{ECBB74A3-FFEE-4C5C-A8B9-8C6A65574770}" presName="Name8" presStyleCnt="0"/>
      <dgm:spPr/>
    </dgm:pt>
    <dgm:pt modelId="{58531A9A-FF29-4C66-900E-4E04515F0F92}" type="pres">
      <dgm:prSet presAssocID="{ECBB74A3-FFEE-4C5C-A8B9-8C6A65574770}" presName="level" presStyleLbl="node1" presStyleIdx="2" presStyleCnt="4" custLinFactNeighborY="0">
        <dgm:presLayoutVars>
          <dgm:chMax val="1"/>
          <dgm:bulletEnabled val="1"/>
        </dgm:presLayoutVars>
      </dgm:prSet>
      <dgm:spPr/>
    </dgm:pt>
    <dgm:pt modelId="{3D5A49A3-6EBF-485E-B85D-6F5058DD2FD4}" type="pres">
      <dgm:prSet presAssocID="{ECBB74A3-FFEE-4C5C-A8B9-8C6A655747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824398-DBF5-46A0-85B9-6866778254B2}" type="pres">
      <dgm:prSet presAssocID="{49345FCE-2007-4E09-9807-8740EABF62CF}" presName="Name8" presStyleCnt="0"/>
      <dgm:spPr/>
    </dgm:pt>
    <dgm:pt modelId="{8E489962-9675-4EBA-815F-A831A4F1793A}" type="pres">
      <dgm:prSet presAssocID="{49345FCE-2007-4E09-9807-8740EABF62CF}" presName="level" presStyleLbl="node1" presStyleIdx="3" presStyleCnt="4" custLinFactNeighborY="-953">
        <dgm:presLayoutVars>
          <dgm:chMax val="1"/>
          <dgm:bulletEnabled val="1"/>
        </dgm:presLayoutVars>
      </dgm:prSet>
      <dgm:spPr/>
    </dgm:pt>
    <dgm:pt modelId="{2CE60169-5E85-4357-9943-499C9CE2F177}" type="pres">
      <dgm:prSet presAssocID="{49345FCE-2007-4E09-9807-8740EABF62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C8380B-6C9C-466C-8FB3-AA130C3DCD88}" type="presOf" srcId="{E5BF1273-577C-4D95-A128-05D62ECD8E55}" destId="{BDE5B7C7-BAFA-4924-9A95-BBECFB878D2C}" srcOrd="1" destOrd="0" presId="urn:microsoft.com/office/officeart/2005/8/layout/pyramid1"/>
    <dgm:cxn modelId="{BC51CC1B-2DD0-48ED-8FE0-98BEC62CF45B}" srcId="{0EA28410-AB01-4417-A35A-3F4A1197B597}" destId="{49345FCE-2007-4E09-9807-8740EABF62CF}" srcOrd="3" destOrd="0" parTransId="{5784F68B-9A48-4FF0-858F-BDC7812E4226}" sibTransId="{B4AE3931-F4A2-4EE6-933A-1C2163E480B8}"/>
    <dgm:cxn modelId="{A860F521-06A7-4C5F-B805-47DAFCBDF25C}" type="presOf" srcId="{ECBB74A3-FFEE-4C5C-A8B9-8C6A65574770}" destId="{58531A9A-FF29-4C66-900E-4E04515F0F92}" srcOrd="0" destOrd="0" presId="urn:microsoft.com/office/officeart/2005/8/layout/pyramid1"/>
    <dgm:cxn modelId="{19CC5526-8B31-4B8D-91FC-A0D1467F1017}" srcId="{0EA28410-AB01-4417-A35A-3F4A1197B597}" destId="{ECBB74A3-FFEE-4C5C-A8B9-8C6A65574770}" srcOrd="2" destOrd="0" parTransId="{331EA0F7-9C22-43F5-859F-8A258CBE50A6}" sibTransId="{D543AC14-992E-42B3-A24A-F5EDD586515E}"/>
    <dgm:cxn modelId="{932A703C-7380-4261-BE53-C4815851EAB0}" type="presOf" srcId="{35A3A892-24D0-4882-AB07-11C08962B3B1}" destId="{17CBFC48-24EE-48E3-876D-0381CF33972C}" srcOrd="0" destOrd="0" presId="urn:microsoft.com/office/officeart/2005/8/layout/pyramid1"/>
    <dgm:cxn modelId="{FE503548-6C57-4965-B0A9-EDCF4B130003}" type="presOf" srcId="{35A3A892-24D0-4882-AB07-11C08962B3B1}" destId="{855F938B-3CA6-4D88-9376-C710C1B15563}" srcOrd="1" destOrd="0" presId="urn:microsoft.com/office/officeart/2005/8/layout/pyramid1"/>
    <dgm:cxn modelId="{DD39BB7C-32DC-4B03-94E9-3EE4A8A1652C}" srcId="{0EA28410-AB01-4417-A35A-3F4A1197B597}" destId="{35A3A892-24D0-4882-AB07-11C08962B3B1}" srcOrd="0" destOrd="0" parTransId="{29B27877-882C-4931-99D4-CB9EBAD431D3}" sibTransId="{9626CDD5-D9DD-4BFE-9BD9-026C99E8EA84}"/>
    <dgm:cxn modelId="{31D6B986-0354-4646-B5AF-4C24F9155AC7}" type="presOf" srcId="{ECBB74A3-FFEE-4C5C-A8B9-8C6A65574770}" destId="{3D5A49A3-6EBF-485E-B85D-6F5058DD2FD4}" srcOrd="1" destOrd="0" presId="urn:microsoft.com/office/officeart/2005/8/layout/pyramid1"/>
    <dgm:cxn modelId="{99C02798-17AE-43F8-8922-FAD1E418F133}" srcId="{0EA28410-AB01-4417-A35A-3F4A1197B597}" destId="{E5BF1273-577C-4D95-A128-05D62ECD8E55}" srcOrd="1" destOrd="0" parTransId="{A750D885-BADD-434A-90DD-E6ADD36E91C2}" sibTransId="{0883FA71-6CF2-4F74-9643-30F5E7A8FD56}"/>
    <dgm:cxn modelId="{5399E6A3-91C5-42DE-93C3-47D123577F42}" type="presOf" srcId="{49345FCE-2007-4E09-9807-8740EABF62CF}" destId="{2CE60169-5E85-4357-9943-499C9CE2F177}" srcOrd="1" destOrd="0" presId="urn:microsoft.com/office/officeart/2005/8/layout/pyramid1"/>
    <dgm:cxn modelId="{C6104EA9-C6D1-43D4-96F6-67E9A816EA19}" type="presOf" srcId="{0EA28410-AB01-4417-A35A-3F4A1197B597}" destId="{ECAF5D4C-49BA-4A4E-A981-A764EDF6BB47}" srcOrd="0" destOrd="0" presId="urn:microsoft.com/office/officeart/2005/8/layout/pyramid1"/>
    <dgm:cxn modelId="{A1A8A3BB-2C5C-4986-8B5F-C0F604D61649}" type="presOf" srcId="{49345FCE-2007-4E09-9807-8740EABF62CF}" destId="{8E489962-9675-4EBA-815F-A831A4F1793A}" srcOrd="0" destOrd="0" presId="urn:microsoft.com/office/officeart/2005/8/layout/pyramid1"/>
    <dgm:cxn modelId="{895FDEBD-FE2F-4832-B4A4-A12929784310}" type="presOf" srcId="{E5BF1273-577C-4D95-A128-05D62ECD8E55}" destId="{F932BAD3-6181-440E-943B-7F58CAAFDBB2}" srcOrd="0" destOrd="0" presId="urn:microsoft.com/office/officeart/2005/8/layout/pyramid1"/>
    <dgm:cxn modelId="{B7EB8051-4E29-4DF0-8D05-8D45C0DE9134}" type="presParOf" srcId="{ECAF5D4C-49BA-4A4E-A981-A764EDF6BB47}" destId="{6CF4CA27-8310-4467-9210-58E58F02B9F8}" srcOrd="0" destOrd="0" presId="urn:microsoft.com/office/officeart/2005/8/layout/pyramid1"/>
    <dgm:cxn modelId="{E8BEB769-464B-4F11-9A92-D4C03854C955}" type="presParOf" srcId="{6CF4CA27-8310-4467-9210-58E58F02B9F8}" destId="{17CBFC48-24EE-48E3-876D-0381CF33972C}" srcOrd="0" destOrd="0" presId="urn:microsoft.com/office/officeart/2005/8/layout/pyramid1"/>
    <dgm:cxn modelId="{FFFA989B-E579-4182-BD7A-7220A08642C6}" type="presParOf" srcId="{6CF4CA27-8310-4467-9210-58E58F02B9F8}" destId="{855F938B-3CA6-4D88-9376-C710C1B15563}" srcOrd="1" destOrd="0" presId="urn:microsoft.com/office/officeart/2005/8/layout/pyramid1"/>
    <dgm:cxn modelId="{40C06235-E264-44CB-8BD3-C218E1A7231D}" type="presParOf" srcId="{ECAF5D4C-49BA-4A4E-A981-A764EDF6BB47}" destId="{F74A8E03-778E-41D6-94B0-B497BEEF37D6}" srcOrd="1" destOrd="0" presId="urn:microsoft.com/office/officeart/2005/8/layout/pyramid1"/>
    <dgm:cxn modelId="{30235E68-03EF-434E-A3FB-602EE58E7155}" type="presParOf" srcId="{F74A8E03-778E-41D6-94B0-B497BEEF37D6}" destId="{F932BAD3-6181-440E-943B-7F58CAAFDBB2}" srcOrd="0" destOrd="0" presId="urn:microsoft.com/office/officeart/2005/8/layout/pyramid1"/>
    <dgm:cxn modelId="{74627AF9-F5FA-498B-A345-FD5A237208D4}" type="presParOf" srcId="{F74A8E03-778E-41D6-94B0-B497BEEF37D6}" destId="{BDE5B7C7-BAFA-4924-9A95-BBECFB878D2C}" srcOrd="1" destOrd="0" presId="urn:microsoft.com/office/officeart/2005/8/layout/pyramid1"/>
    <dgm:cxn modelId="{59329244-6086-4D38-B699-8AE9CE73B778}" type="presParOf" srcId="{ECAF5D4C-49BA-4A4E-A981-A764EDF6BB47}" destId="{DB5AA6BD-6CE3-4B7F-80F4-B2FAF8768D86}" srcOrd="2" destOrd="0" presId="urn:microsoft.com/office/officeart/2005/8/layout/pyramid1"/>
    <dgm:cxn modelId="{4756D6B1-52A9-435D-B99B-5233ED8B5954}" type="presParOf" srcId="{DB5AA6BD-6CE3-4B7F-80F4-B2FAF8768D86}" destId="{58531A9A-FF29-4C66-900E-4E04515F0F92}" srcOrd="0" destOrd="0" presId="urn:microsoft.com/office/officeart/2005/8/layout/pyramid1"/>
    <dgm:cxn modelId="{6CB1F5C4-5692-4CE7-ADBC-5F1BE89AA41E}" type="presParOf" srcId="{DB5AA6BD-6CE3-4B7F-80F4-B2FAF8768D86}" destId="{3D5A49A3-6EBF-485E-B85D-6F5058DD2FD4}" srcOrd="1" destOrd="0" presId="urn:microsoft.com/office/officeart/2005/8/layout/pyramid1"/>
    <dgm:cxn modelId="{3BAB7654-ECFE-444B-9BFD-95B9F6BB1E68}" type="presParOf" srcId="{ECAF5D4C-49BA-4A4E-A981-A764EDF6BB47}" destId="{6D824398-DBF5-46A0-85B9-6866778254B2}" srcOrd="3" destOrd="0" presId="urn:microsoft.com/office/officeart/2005/8/layout/pyramid1"/>
    <dgm:cxn modelId="{E4320C16-F0DB-4E7C-95CD-A21BD417D1DD}" type="presParOf" srcId="{6D824398-DBF5-46A0-85B9-6866778254B2}" destId="{8E489962-9675-4EBA-815F-A831A4F1793A}" srcOrd="0" destOrd="0" presId="urn:microsoft.com/office/officeart/2005/8/layout/pyramid1"/>
    <dgm:cxn modelId="{048713BF-4B4F-4F01-94C2-E16A1135CE72}" type="presParOf" srcId="{6D824398-DBF5-46A0-85B9-6866778254B2}" destId="{2CE60169-5E85-4357-9943-499C9CE2F1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28410-AB01-4417-A35A-3F4A1197B59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A3A892-24D0-4882-AB07-11C08962B3B1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Management</a:t>
          </a:r>
        </a:p>
      </dgm:t>
    </dgm:pt>
    <dgm:pt modelId="{29B27877-882C-4931-99D4-CB9EBAD431D3}" type="par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9626CDD5-D9DD-4BFE-9BD9-026C99E8EA84}" type="sib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E5BF1273-577C-4D95-A128-05D62ECD8E55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Cost Recovery</a:t>
          </a:r>
        </a:p>
      </dgm:t>
    </dgm:pt>
    <dgm:pt modelId="{A750D885-BADD-434A-90DD-E6ADD36E91C2}" type="par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0883FA71-6CF2-4F74-9643-30F5E7A8FD56}" type="sib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49345FCE-2007-4E09-9807-8740EABF62CF}">
      <dgm:prSet phldrT="[Text]"/>
      <dgm:spPr>
        <a:solidFill>
          <a:srgbClr val="5478AF"/>
        </a:solidFill>
      </dgm:spPr>
      <dgm:t>
        <a:bodyPr/>
        <a:lstStyle/>
        <a:p>
          <a:pPr algn="ctr"/>
          <a:r>
            <a:rPr lang="en-US" b="1" dirty="0"/>
            <a:t>Instrument Directory (Bulletin Board)</a:t>
          </a:r>
        </a:p>
      </dgm:t>
    </dgm:pt>
    <dgm:pt modelId="{5784F68B-9A48-4FF0-858F-BDC7812E4226}" type="par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B4AE3931-F4A2-4EE6-933A-1C2163E480B8}" type="sib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ECBB74A3-FFEE-4C5C-A8B9-8C6A65574770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Scheduling</a:t>
          </a:r>
        </a:p>
      </dgm:t>
    </dgm:pt>
    <dgm:pt modelId="{331EA0F7-9C22-43F5-859F-8A258CBE50A6}" type="par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D543AC14-992E-42B3-A24A-F5EDD586515E}" type="sib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ECAF5D4C-49BA-4A4E-A981-A764EDF6BB47}" type="pres">
      <dgm:prSet presAssocID="{0EA28410-AB01-4417-A35A-3F4A1197B597}" presName="Name0" presStyleCnt="0">
        <dgm:presLayoutVars>
          <dgm:dir/>
          <dgm:animLvl val="lvl"/>
          <dgm:resizeHandles val="exact"/>
        </dgm:presLayoutVars>
      </dgm:prSet>
      <dgm:spPr/>
    </dgm:pt>
    <dgm:pt modelId="{6CF4CA27-8310-4467-9210-58E58F02B9F8}" type="pres">
      <dgm:prSet presAssocID="{35A3A892-24D0-4882-AB07-11C08962B3B1}" presName="Name8" presStyleCnt="0"/>
      <dgm:spPr/>
    </dgm:pt>
    <dgm:pt modelId="{17CBFC48-24EE-48E3-876D-0381CF33972C}" type="pres">
      <dgm:prSet presAssocID="{35A3A892-24D0-4882-AB07-11C08962B3B1}" presName="level" presStyleLbl="node1" presStyleIdx="0" presStyleCnt="4" custLinFactNeighborY="0">
        <dgm:presLayoutVars>
          <dgm:chMax val="1"/>
          <dgm:bulletEnabled val="1"/>
        </dgm:presLayoutVars>
      </dgm:prSet>
      <dgm:spPr/>
    </dgm:pt>
    <dgm:pt modelId="{855F938B-3CA6-4D88-9376-C710C1B15563}" type="pres">
      <dgm:prSet presAssocID="{35A3A892-24D0-4882-AB07-11C08962B3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4A8E03-778E-41D6-94B0-B497BEEF37D6}" type="pres">
      <dgm:prSet presAssocID="{E5BF1273-577C-4D95-A128-05D62ECD8E55}" presName="Name8" presStyleCnt="0"/>
      <dgm:spPr/>
    </dgm:pt>
    <dgm:pt modelId="{F932BAD3-6181-440E-943B-7F58CAAFDBB2}" type="pres">
      <dgm:prSet presAssocID="{E5BF1273-577C-4D95-A128-05D62ECD8E55}" presName="level" presStyleLbl="node1" presStyleIdx="1" presStyleCnt="4" custLinFactNeighborY="0">
        <dgm:presLayoutVars>
          <dgm:chMax val="1"/>
          <dgm:bulletEnabled val="1"/>
        </dgm:presLayoutVars>
      </dgm:prSet>
      <dgm:spPr/>
    </dgm:pt>
    <dgm:pt modelId="{BDE5B7C7-BAFA-4924-9A95-BBECFB878D2C}" type="pres">
      <dgm:prSet presAssocID="{E5BF1273-577C-4D95-A128-05D62ECD8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5AA6BD-6CE3-4B7F-80F4-B2FAF8768D86}" type="pres">
      <dgm:prSet presAssocID="{ECBB74A3-FFEE-4C5C-A8B9-8C6A65574770}" presName="Name8" presStyleCnt="0"/>
      <dgm:spPr/>
    </dgm:pt>
    <dgm:pt modelId="{58531A9A-FF29-4C66-900E-4E04515F0F92}" type="pres">
      <dgm:prSet presAssocID="{ECBB74A3-FFEE-4C5C-A8B9-8C6A65574770}" presName="level" presStyleLbl="node1" presStyleIdx="2" presStyleCnt="4" custLinFactNeighborY="0">
        <dgm:presLayoutVars>
          <dgm:chMax val="1"/>
          <dgm:bulletEnabled val="1"/>
        </dgm:presLayoutVars>
      </dgm:prSet>
      <dgm:spPr/>
    </dgm:pt>
    <dgm:pt modelId="{3D5A49A3-6EBF-485E-B85D-6F5058DD2FD4}" type="pres">
      <dgm:prSet presAssocID="{ECBB74A3-FFEE-4C5C-A8B9-8C6A655747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824398-DBF5-46A0-85B9-6866778254B2}" type="pres">
      <dgm:prSet presAssocID="{49345FCE-2007-4E09-9807-8740EABF62CF}" presName="Name8" presStyleCnt="0"/>
      <dgm:spPr/>
    </dgm:pt>
    <dgm:pt modelId="{8E489962-9675-4EBA-815F-A831A4F1793A}" type="pres">
      <dgm:prSet presAssocID="{49345FCE-2007-4E09-9807-8740EABF62CF}" presName="level" presStyleLbl="node1" presStyleIdx="3" presStyleCnt="4" custLinFactNeighborX="0" custLinFactNeighborY="35145">
        <dgm:presLayoutVars>
          <dgm:chMax val="1"/>
          <dgm:bulletEnabled val="1"/>
        </dgm:presLayoutVars>
      </dgm:prSet>
      <dgm:spPr/>
    </dgm:pt>
    <dgm:pt modelId="{2CE60169-5E85-4357-9943-499C9CE2F177}" type="pres">
      <dgm:prSet presAssocID="{49345FCE-2007-4E09-9807-8740EABF62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C8380B-6C9C-466C-8FB3-AA130C3DCD88}" type="presOf" srcId="{E5BF1273-577C-4D95-A128-05D62ECD8E55}" destId="{BDE5B7C7-BAFA-4924-9A95-BBECFB878D2C}" srcOrd="1" destOrd="0" presId="urn:microsoft.com/office/officeart/2005/8/layout/pyramid1"/>
    <dgm:cxn modelId="{BC51CC1B-2DD0-48ED-8FE0-98BEC62CF45B}" srcId="{0EA28410-AB01-4417-A35A-3F4A1197B597}" destId="{49345FCE-2007-4E09-9807-8740EABF62CF}" srcOrd="3" destOrd="0" parTransId="{5784F68B-9A48-4FF0-858F-BDC7812E4226}" sibTransId="{B4AE3931-F4A2-4EE6-933A-1C2163E480B8}"/>
    <dgm:cxn modelId="{A860F521-06A7-4C5F-B805-47DAFCBDF25C}" type="presOf" srcId="{ECBB74A3-FFEE-4C5C-A8B9-8C6A65574770}" destId="{58531A9A-FF29-4C66-900E-4E04515F0F92}" srcOrd="0" destOrd="0" presId="urn:microsoft.com/office/officeart/2005/8/layout/pyramid1"/>
    <dgm:cxn modelId="{19CC5526-8B31-4B8D-91FC-A0D1467F1017}" srcId="{0EA28410-AB01-4417-A35A-3F4A1197B597}" destId="{ECBB74A3-FFEE-4C5C-A8B9-8C6A65574770}" srcOrd="2" destOrd="0" parTransId="{331EA0F7-9C22-43F5-859F-8A258CBE50A6}" sibTransId="{D543AC14-992E-42B3-A24A-F5EDD586515E}"/>
    <dgm:cxn modelId="{932A703C-7380-4261-BE53-C4815851EAB0}" type="presOf" srcId="{35A3A892-24D0-4882-AB07-11C08962B3B1}" destId="{17CBFC48-24EE-48E3-876D-0381CF33972C}" srcOrd="0" destOrd="0" presId="urn:microsoft.com/office/officeart/2005/8/layout/pyramid1"/>
    <dgm:cxn modelId="{FE503548-6C57-4965-B0A9-EDCF4B130003}" type="presOf" srcId="{35A3A892-24D0-4882-AB07-11C08962B3B1}" destId="{855F938B-3CA6-4D88-9376-C710C1B15563}" srcOrd="1" destOrd="0" presId="urn:microsoft.com/office/officeart/2005/8/layout/pyramid1"/>
    <dgm:cxn modelId="{DD39BB7C-32DC-4B03-94E9-3EE4A8A1652C}" srcId="{0EA28410-AB01-4417-A35A-3F4A1197B597}" destId="{35A3A892-24D0-4882-AB07-11C08962B3B1}" srcOrd="0" destOrd="0" parTransId="{29B27877-882C-4931-99D4-CB9EBAD431D3}" sibTransId="{9626CDD5-D9DD-4BFE-9BD9-026C99E8EA84}"/>
    <dgm:cxn modelId="{31D6B986-0354-4646-B5AF-4C24F9155AC7}" type="presOf" srcId="{ECBB74A3-FFEE-4C5C-A8B9-8C6A65574770}" destId="{3D5A49A3-6EBF-485E-B85D-6F5058DD2FD4}" srcOrd="1" destOrd="0" presId="urn:microsoft.com/office/officeart/2005/8/layout/pyramid1"/>
    <dgm:cxn modelId="{99C02798-17AE-43F8-8922-FAD1E418F133}" srcId="{0EA28410-AB01-4417-A35A-3F4A1197B597}" destId="{E5BF1273-577C-4D95-A128-05D62ECD8E55}" srcOrd="1" destOrd="0" parTransId="{A750D885-BADD-434A-90DD-E6ADD36E91C2}" sibTransId="{0883FA71-6CF2-4F74-9643-30F5E7A8FD56}"/>
    <dgm:cxn modelId="{5399E6A3-91C5-42DE-93C3-47D123577F42}" type="presOf" srcId="{49345FCE-2007-4E09-9807-8740EABF62CF}" destId="{2CE60169-5E85-4357-9943-499C9CE2F177}" srcOrd="1" destOrd="0" presId="urn:microsoft.com/office/officeart/2005/8/layout/pyramid1"/>
    <dgm:cxn modelId="{C6104EA9-C6D1-43D4-96F6-67E9A816EA19}" type="presOf" srcId="{0EA28410-AB01-4417-A35A-3F4A1197B597}" destId="{ECAF5D4C-49BA-4A4E-A981-A764EDF6BB47}" srcOrd="0" destOrd="0" presId="urn:microsoft.com/office/officeart/2005/8/layout/pyramid1"/>
    <dgm:cxn modelId="{A1A8A3BB-2C5C-4986-8B5F-C0F604D61649}" type="presOf" srcId="{49345FCE-2007-4E09-9807-8740EABF62CF}" destId="{8E489962-9675-4EBA-815F-A831A4F1793A}" srcOrd="0" destOrd="0" presId="urn:microsoft.com/office/officeart/2005/8/layout/pyramid1"/>
    <dgm:cxn modelId="{895FDEBD-FE2F-4832-B4A4-A12929784310}" type="presOf" srcId="{E5BF1273-577C-4D95-A128-05D62ECD8E55}" destId="{F932BAD3-6181-440E-943B-7F58CAAFDBB2}" srcOrd="0" destOrd="0" presId="urn:microsoft.com/office/officeart/2005/8/layout/pyramid1"/>
    <dgm:cxn modelId="{B7EB8051-4E29-4DF0-8D05-8D45C0DE9134}" type="presParOf" srcId="{ECAF5D4C-49BA-4A4E-A981-A764EDF6BB47}" destId="{6CF4CA27-8310-4467-9210-58E58F02B9F8}" srcOrd="0" destOrd="0" presId="urn:microsoft.com/office/officeart/2005/8/layout/pyramid1"/>
    <dgm:cxn modelId="{E8BEB769-464B-4F11-9A92-D4C03854C955}" type="presParOf" srcId="{6CF4CA27-8310-4467-9210-58E58F02B9F8}" destId="{17CBFC48-24EE-48E3-876D-0381CF33972C}" srcOrd="0" destOrd="0" presId="urn:microsoft.com/office/officeart/2005/8/layout/pyramid1"/>
    <dgm:cxn modelId="{FFFA989B-E579-4182-BD7A-7220A08642C6}" type="presParOf" srcId="{6CF4CA27-8310-4467-9210-58E58F02B9F8}" destId="{855F938B-3CA6-4D88-9376-C710C1B15563}" srcOrd="1" destOrd="0" presId="urn:microsoft.com/office/officeart/2005/8/layout/pyramid1"/>
    <dgm:cxn modelId="{40C06235-E264-44CB-8BD3-C218E1A7231D}" type="presParOf" srcId="{ECAF5D4C-49BA-4A4E-A981-A764EDF6BB47}" destId="{F74A8E03-778E-41D6-94B0-B497BEEF37D6}" srcOrd="1" destOrd="0" presId="urn:microsoft.com/office/officeart/2005/8/layout/pyramid1"/>
    <dgm:cxn modelId="{30235E68-03EF-434E-A3FB-602EE58E7155}" type="presParOf" srcId="{F74A8E03-778E-41D6-94B0-B497BEEF37D6}" destId="{F932BAD3-6181-440E-943B-7F58CAAFDBB2}" srcOrd="0" destOrd="0" presId="urn:microsoft.com/office/officeart/2005/8/layout/pyramid1"/>
    <dgm:cxn modelId="{74627AF9-F5FA-498B-A345-FD5A237208D4}" type="presParOf" srcId="{F74A8E03-778E-41D6-94B0-B497BEEF37D6}" destId="{BDE5B7C7-BAFA-4924-9A95-BBECFB878D2C}" srcOrd="1" destOrd="0" presId="urn:microsoft.com/office/officeart/2005/8/layout/pyramid1"/>
    <dgm:cxn modelId="{59329244-6086-4D38-B699-8AE9CE73B778}" type="presParOf" srcId="{ECAF5D4C-49BA-4A4E-A981-A764EDF6BB47}" destId="{DB5AA6BD-6CE3-4B7F-80F4-B2FAF8768D86}" srcOrd="2" destOrd="0" presId="urn:microsoft.com/office/officeart/2005/8/layout/pyramid1"/>
    <dgm:cxn modelId="{4756D6B1-52A9-435D-B99B-5233ED8B5954}" type="presParOf" srcId="{DB5AA6BD-6CE3-4B7F-80F4-B2FAF8768D86}" destId="{58531A9A-FF29-4C66-900E-4E04515F0F92}" srcOrd="0" destOrd="0" presId="urn:microsoft.com/office/officeart/2005/8/layout/pyramid1"/>
    <dgm:cxn modelId="{6CB1F5C4-5692-4CE7-ADBC-5F1BE89AA41E}" type="presParOf" srcId="{DB5AA6BD-6CE3-4B7F-80F4-B2FAF8768D86}" destId="{3D5A49A3-6EBF-485E-B85D-6F5058DD2FD4}" srcOrd="1" destOrd="0" presId="urn:microsoft.com/office/officeart/2005/8/layout/pyramid1"/>
    <dgm:cxn modelId="{3BAB7654-ECFE-444B-9BFD-95B9F6BB1E68}" type="presParOf" srcId="{ECAF5D4C-49BA-4A4E-A981-A764EDF6BB47}" destId="{6D824398-DBF5-46A0-85B9-6866778254B2}" srcOrd="3" destOrd="0" presId="urn:microsoft.com/office/officeart/2005/8/layout/pyramid1"/>
    <dgm:cxn modelId="{E4320C16-F0DB-4E7C-95CD-A21BD417D1DD}" type="presParOf" srcId="{6D824398-DBF5-46A0-85B9-6866778254B2}" destId="{8E489962-9675-4EBA-815F-A831A4F1793A}" srcOrd="0" destOrd="0" presId="urn:microsoft.com/office/officeart/2005/8/layout/pyramid1"/>
    <dgm:cxn modelId="{048713BF-4B4F-4F01-94C2-E16A1135CE72}" type="presParOf" srcId="{6D824398-DBF5-46A0-85B9-6866778254B2}" destId="{2CE60169-5E85-4357-9943-499C9CE2F1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A28410-AB01-4417-A35A-3F4A1197B59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A3A892-24D0-4882-AB07-11C08962B3B1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Management</a:t>
          </a:r>
        </a:p>
      </dgm:t>
    </dgm:pt>
    <dgm:pt modelId="{29B27877-882C-4931-99D4-CB9EBAD431D3}" type="par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9626CDD5-D9DD-4BFE-9BD9-026C99E8EA84}" type="sib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E5BF1273-577C-4D95-A128-05D62ECD8E55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Cost Recovery</a:t>
          </a:r>
        </a:p>
      </dgm:t>
    </dgm:pt>
    <dgm:pt modelId="{A750D885-BADD-434A-90DD-E6ADD36E91C2}" type="par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0883FA71-6CF2-4F74-9643-30F5E7A8FD56}" type="sib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49345FCE-2007-4E09-9807-8740EABF62CF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Directory (Bulletin Board)</a:t>
          </a:r>
        </a:p>
      </dgm:t>
    </dgm:pt>
    <dgm:pt modelId="{5784F68B-9A48-4FF0-858F-BDC7812E4226}" type="par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B4AE3931-F4A2-4EE6-933A-1C2163E480B8}" type="sib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ECBB74A3-FFEE-4C5C-A8B9-8C6A65574770}">
      <dgm:prSet phldrT="[Text]"/>
      <dgm:spPr>
        <a:solidFill>
          <a:srgbClr val="5478AF"/>
        </a:solidFill>
      </dgm:spPr>
      <dgm:t>
        <a:bodyPr/>
        <a:lstStyle/>
        <a:p>
          <a:pPr algn="ctr"/>
          <a:r>
            <a:rPr lang="en-US" b="1" dirty="0"/>
            <a:t>Instrument Scheduling</a:t>
          </a:r>
        </a:p>
      </dgm:t>
    </dgm:pt>
    <dgm:pt modelId="{331EA0F7-9C22-43F5-859F-8A258CBE50A6}" type="par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D543AC14-992E-42B3-A24A-F5EDD586515E}" type="sib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ECAF5D4C-49BA-4A4E-A981-A764EDF6BB47}" type="pres">
      <dgm:prSet presAssocID="{0EA28410-AB01-4417-A35A-3F4A1197B597}" presName="Name0" presStyleCnt="0">
        <dgm:presLayoutVars>
          <dgm:dir/>
          <dgm:animLvl val="lvl"/>
          <dgm:resizeHandles val="exact"/>
        </dgm:presLayoutVars>
      </dgm:prSet>
      <dgm:spPr/>
    </dgm:pt>
    <dgm:pt modelId="{6CF4CA27-8310-4467-9210-58E58F02B9F8}" type="pres">
      <dgm:prSet presAssocID="{35A3A892-24D0-4882-AB07-11C08962B3B1}" presName="Name8" presStyleCnt="0"/>
      <dgm:spPr/>
    </dgm:pt>
    <dgm:pt modelId="{17CBFC48-24EE-48E3-876D-0381CF33972C}" type="pres">
      <dgm:prSet presAssocID="{35A3A892-24D0-4882-AB07-11C08962B3B1}" presName="level" presStyleLbl="node1" presStyleIdx="0" presStyleCnt="4" custLinFactNeighborY="0">
        <dgm:presLayoutVars>
          <dgm:chMax val="1"/>
          <dgm:bulletEnabled val="1"/>
        </dgm:presLayoutVars>
      </dgm:prSet>
      <dgm:spPr/>
    </dgm:pt>
    <dgm:pt modelId="{855F938B-3CA6-4D88-9376-C710C1B15563}" type="pres">
      <dgm:prSet presAssocID="{35A3A892-24D0-4882-AB07-11C08962B3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4A8E03-778E-41D6-94B0-B497BEEF37D6}" type="pres">
      <dgm:prSet presAssocID="{E5BF1273-577C-4D95-A128-05D62ECD8E55}" presName="Name8" presStyleCnt="0"/>
      <dgm:spPr/>
    </dgm:pt>
    <dgm:pt modelId="{F932BAD3-6181-440E-943B-7F58CAAFDBB2}" type="pres">
      <dgm:prSet presAssocID="{E5BF1273-577C-4D95-A128-05D62ECD8E55}" presName="level" presStyleLbl="node1" presStyleIdx="1" presStyleCnt="4" custLinFactNeighborY="0">
        <dgm:presLayoutVars>
          <dgm:chMax val="1"/>
          <dgm:bulletEnabled val="1"/>
        </dgm:presLayoutVars>
      </dgm:prSet>
      <dgm:spPr/>
    </dgm:pt>
    <dgm:pt modelId="{BDE5B7C7-BAFA-4924-9A95-BBECFB878D2C}" type="pres">
      <dgm:prSet presAssocID="{E5BF1273-577C-4D95-A128-05D62ECD8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5AA6BD-6CE3-4B7F-80F4-B2FAF8768D86}" type="pres">
      <dgm:prSet presAssocID="{ECBB74A3-FFEE-4C5C-A8B9-8C6A65574770}" presName="Name8" presStyleCnt="0"/>
      <dgm:spPr/>
    </dgm:pt>
    <dgm:pt modelId="{58531A9A-FF29-4C66-900E-4E04515F0F92}" type="pres">
      <dgm:prSet presAssocID="{ECBB74A3-FFEE-4C5C-A8B9-8C6A65574770}" presName="level" presStyleLbl="node1" presStyleIdx="2" presStyleCnt="4" custLinFactNeighborY="0">
        <dgm:presLayoutVars>
          <dgm:chMax val="1"/>
          <dgm:bulletEnabled val="1"/>
        </dgm:presLayoutVars>
      </dgm:prSet>
      <dgm:spPr/>
    </dgm:pt>
    <dgm:pt modelId="{3D5A49A3-6EBF-485E-B85D-6F5058DD2FD4}" type="pres">
      <dgm:prSet presAssocID="{ECBB74A3-FFEE-4C5C-A8B9-8C6A655747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824398-DBF5-46A0-85B9-6866778254B2}" type="pres">
      <dgm:prSet presAssocID="{49345FCE-2007-4E09-9807-8740EABF62CF}" presName="Name8" presStyleCnt="0"/>
      <dgm:spPr/>
    </dgm:pt>
    <dgm:pt modelId="{8E489962-9675-4EBA-815F-A831A4F1793A}" type="pres">
      <dgm:prSet presAssocID="{49345FCE-2007-4E09-9807-8740EABF62CF}" presName="level" presStyleLbl="node1" presStyleIdx="3" presStyleCnt="4" custLinFactNeighborX="0" custLinFactNeighborY="35145">
        <dgm:presLayoutVars>
          <dgm:chMax val="1"/>
          <dgm:bulletEnabled val="1"/>
        </dgm:presLayoutVars>
      </dgm:prSet>
      <dgm:spPr/>
    </dgm:pt>
    <dgm:pt modelId="{2CE60169-5E85-4357-9943-499C9CE2F177}" type="pres">
      <dgm:prSet presAssocID="{49345FCE-2007-4E09-9807-8740EABF62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C8380B-6C9C-466C-8FB3-AA130C3DCD88}" type="presOf" srcId="{E5BF1273-577C-4D95-A128-05D62ECD8E55}" destId="{BDE5B7C7-BAFA-4924-9A95-BBECFB878D2C}" srcOrd="1" destOrd="0" presId="urn:microsoft.com/office/officeart/2005/8/layout/pyramid1"/>
    <dgm:cxn modelId="{BC51CC1B-2DD0-48ED-8FE0-98BEC62CF45B}" srcId="{0EA28410-AB01-4417-A35A-3F4A1197B597}" destId="{49345FCE-2007-4E09-9807-8740EABF62CF}" srcOrd="3" destOrd="0" parTransId="{5784F68B-9A48-4FF0-858F-BDC7812E4226}" sibTransId="{B4AE3931-F4A2-4EE6-933A-1C2163E480B8}"/>
    <dgm:cxn modelId="{A860F521-06A7-4C5F-B805-47DAFCBDF25C}" type="presOf" srcId="{ECBB74A3-FFEE-4C5C-A8B9-8C6A65574770}" destId="{58531A9A-FF29-4C66-900E-4E04515F0F92}" srcOrd="0" destOrd="0" presId="urn:microsoft.com/office/officeart/2005/8/layout/pyramid1"/>
    <dgm:cxn modelId="{19CC5526-8B31-4B8D-91FC-A0D1467F1017}" srcId="{0EA28410-AB01-4417-A35A-3F4A1197B597}" destId="{ECBB74A3-FFEE-4C5C-A8B9-8C6A65574770}" srcOrd="2" destOrd="0" parTransId="{331EA0F7-9C22-43F5-859F-8A258CBE50A6}" sibTransId="{D543AC14-992E-42B3-A24A-F5EDD586515E}"/>
    <dgm:cxn modelId="{932A703C-7380-4261-BE53-C4815851EAB0}" type="presOf" srcId="{35A3A892-24D0-4882-AB07-11C08962B3B1}" destId="{17CBFC48-24EE-48E3-876D-0381CF33972C}" srcOrd="0" destOrd="0" presId="urn:microsoft.com/office/officeart/2005/8/layout/pyramid1"/>
    <dgm:cxn modelId="{FE503548-6C57-4965-B0A9-EDCF4B130003}" type="presOf" srcId="{35A3A892-24D0-4882-AB07-11C08962B3B1}" destId="{855F938B-3CA6-4D88-9376-C710C1B15563}" srcOrd="1" destOrd="0" presId="urn:microsoft.com/office/officeart/2005/8/layout/pyramid1"/>
    <dgm:cxn modelId="{DD39BB7C-32DC-4B03-94E9-3EE4A8A1652C}" srcId="{0EA28410-AB01-4417-A35A-3F4A1197B597}" destId="{35A3A892-24D0-4882-AB07-11C08962B3B1}" srcOrd="0" destOrd="0" parTransId="{29B27877-882C-4931-99D4-CB9EBAD431D3}" sibTransId="{9626CDD5-D9DD-4BFE-9BD9-026C99E8EA84}"/>
    <dgm:cxn modelId="{31D6B986-0354-4646-B5AF-4C24F9155AC7}" type="presOf" srcId="{ECBB74A3-FFEE-4C5C-A8B9-8C6A65574770}" destId="{3D5A49A3-6EBF-485E-B85D-6F5058DD2FD4}" srcOrd="1" destOrd="0" presId="urn:microsoft.com/office/officeart/2005/8/layout/pyramid1"/>
    <dgm:cxn modelId="{99C02798-17AE-43F8-8922-FAD1E418F133}" srcId="{0EA28410-AB01-4417-A35A-3F4A1197B597}" destId="{E5BF1273-577C-4D95-A128-05D62ECD8E55}" srcOrd="1" destOrd="0" parTransId="{A750D885-BADD-434A-90DD-E6ADD36E91C2}" sibTransId="{0883FA71-6CF2-4F74-9643-30F5E7A8FD56}"/>
    <dgm:cxn modelId="{5399E6A3-91C5-42DE-93C3-47D123577F42}" type="presOf" srcId="{49345FCE-2007-4E09-9807-8740EABF62CF}" destId="{2CE60169-5E85-4357-9943-499C9CE2F177}" srcOrd="1" destOrd="0" presId="urn:microsoft.com/office/officeart/2005/8/layout/pyramid1"/>
    <dgm:cxn modelId="{C6104EA9-C6D1-43D4-96F6-67E9A816EA19}" type="presOf" srcId="{0EA28410-AB01-4417-A35A-3F4A1197B597}" destId="{ECAF5D4C-49BA-4A4E-A981-A764EDF6BB47}" srcOrd="0" destOrd="0" presId="urn:microsoft.com/office/officeart/2005/8/layout/pyramid1"/>
    <dgm:cxn modelId="{A1A8A3BB-2C5C-4986-8B5F-C0F604D61649}" type="presOf" srcId="{49345FCE-2007-4E09-9807-8740EABF62CF}" destId="{8E489962-9675-4EBA-815F-A831A4F1793A}" srcOrd="0" destOrd="0" presId="urn:microsoft.com/office/officeart/2005/8/layout/pyramid1"/>
    <dgm:cxn modelId="{895FDEBD-FE2F-4832-B4A4-A12929784310}" type="presOf" srcId="{E5BF1273-577C-4D95-A128-05D62ECD8E55}" destId="{F932BAD3-6181-440E-943B-7F58CAAFDBB2}" srcOrd="0" destOrd="0" presId="urn:microsoft.com/office/officeart/2005/8/layout/pyramid1"/>
    <dgm:cxn modelId="{B7EB8051-4E29-4DF0-8D05-8D45C0DE9134}" type="presParOf" srcId="{ECAF5D4C-49BA-4A4E-A981-A764EDF6BB47}" destId="{6CF4CA27-8310-4467-9210-58E58F02B9F8}" srcOrd="0" destOrd="0" presId="urn:microsoft.com/office/officeart/2005/8/layout/pyramid1"/>
    <dgm:cxn modelId="{E8BEB769-464B-4F11-9A92-D4C03854C955}" type="presParOf" srcId="{6CF4CA27-8310-4467-9210-58E58F02B9F8}" destId="{17CBFC48-24EE-48E3-876D-0381CF33972C}" srcOrd="0" destOrd="0" presId="urn:microsoft.com/office/officeart/2005/8/layout/pyramid1"/>
    <dgm:cxn modelId="{FFFA989B-E579-4182-BD7A-7220A08642C6}" type="presParOf" srcId="{6CF4CA27-8310-4467-9210-58E58F02B9F8}" destId="{855F938B-3CA6-4D88-9376-C710C1B15563}" srcOrd="1" destOrd="0" presId="urn:microsoft.com/office/officeart/2005/8/layout/pyramid1"/>
    <dgm:cxn modelId="{40C06235-E264-44CB-8BD3-C218E1A7231D}" type="presParOf" srcId="{ECAF5D4C-49BA-4A4E-A981-A764EDF6BB47}" destId="{F74A8E03-778E-41D6-94B0-B497BEEF37D6}" srcOrd="1" destOrd="0" presId="urn:microsoft.com/office/officeart/2005/8/layout/pyramid1"/>
    <dgm:cxn modelId="{30235E68-03EF-434E-A3FB-602EE58E7155}" type="presParOf" srcId="{F74A8E03-778E-41D6-94B0-B497BEEF37D6}" destId="{F932BAD3-6181-440E-943B-7F58CAAFDBB2}" srcOrd="0" destOrd="0" presId="urn:microsoft.com/office/officeart/2005/8/layout/pyramid1"/>
    <dgm:cxn modelId="{74627AF9-F5FA-498B-A345-FD5A237208D4}" type="presParOf" srcId="{F74A8E03-778E-41D6-94B0-B497BEEF37D6}" destId="{BDE5B7C7-BAFA-4924-9A95-BBECFB878D2C}" srcOrd="1" destOrd="0" presId="urn:microsoft.com/office/officeart/2005/8/layout/pyramid1"/>
    <dgm:cxn modelId="{59329244-6086-4D38-B699-8AE9CE73B778}" type="presParOf" srcId="{ECAF5D4C-49BA-4A4E-A981-A764EDF6BB47}" destId="{DB5AA6BD-6CE3-4B7F-80F4-B2FAF8768D86}" srcOrd="2" destOrd="0" presId="urn:microsoft.com/office/officeart/2005/8/layout/pyramid1"/>
    <dgm:cxn modelId="{4756D6B1-52A9-435D-B99B-5233ED8B5954}" type="presParOf" srcId="{DB5AA6BD-6CE3-4B7F-80F4-B2FAF8768D86}" destId="{58531A9A-FF29-4C66-900E-4E04515F0F92}" srcOrd="0" destOrd="0" presId="urn:microsoft.com/office/officeart/2005/8/layout/pyramid1"/>
    <dgm:cxn modelId="{6CB1F5C4-5692-4CE7-ADBC-5F1BE89AA41E}" type="presParOf" srcId="{DB5AA6BD-6CE3-4B7F-80F4-B2FAF8768D86}" destId="{3D5A49A3-6EBF-485E-B85D-6F5058DD2FD4}" srcOrd="1" destOrd="0" presId="urn:microsoft.com/office/officeart/2005/8/layout/pyramid1"/>
    <dgm:cxn modelId="{3BAB7654-ECFE-444B-9BFD-95B9F6BB1E68}" type="presParOf" srcId="{ECAF5D4C-49BA-4A4E-A981-A764EDF6BB47}" destId="{6D824398-DBF5-46A0-85B9-6866778254B2}" srcOrd="3" destOrd="0" presId="urn:microsoft.com/office/officeart/2005/8/layout/pyramid1"/>
    <dgm:cxn modelId="{E4320C16-F0DB-4E7C-95CD-A21BD417D1DD}" type="presParOf" srcId="{6D824398-DBF5-46A0-85B9-6866778254B2}" destId="{8E489962-9675-4EBA-815F-A831A4F1793A}" srcOrd="0" destOrd="0" presId="urn:microsoft.com/office/officeart/2005/8/layout/pyramid1"/>
    <dgm:cxn modelId="{048713BF-4B4F-4F01-94C2-E16A1135CE72}" type="presParOf" srcId="{6D824398-DBF5-46A0-85B9-6866778254B2}" destId="{2CE60169-5E85-4357-9943-499C9CE2F1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28410-AB01-4417-A35A-3F4A1197B59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A3A892-24D0-4882-AB07-11C08962B3B1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Management</a:t>
          </a:r>
        </a:p>
      </dgm:t>
    </dgm:pt>
    <dgm:pt modelId="{29B27877-882C-4931-99D4-CB9EBAD431D3}" type="par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9626CDD5-D9DD-4BFE-9BD9-026C99E8EA84}" type="sib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E5BF1273-577C-4D95-A128-05D62ECD8E55}">
      <dgm:prSet phldrT="[Text]"/>
      <dgm:spPr>
        <a:solidFill>
          <a:srgbClr val="5478AF"/>
        </a:solidFill>
      </dgm:spPr>
      <dgm:t>
        <a:bodyPr/>
        <a:lstStyle/>
        <a:p>
          <a:pPr algn="ctr"/>
          <a:r>
            <a:rPr lang="en-US" b="1" dirty="0"/>
            <a:t>Cost Recovery</a:t>
          </a:r>
        </a:p>
      </dgm:t>
    </dgm:pt>
    <dgm:pt modelId="{A750D885-BADD-434A-90DD-E6ADD36E91C2}" type="par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0883FA71-6CF2-4F74-9643-30F5E7A8FD56}" type="sib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49345FCE-2007-4E09-9807-8740EABF62CF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Directory (Bulletin Board)</a:t>
          </a:r>
        </a:p>
      </dgm:t>
    </dgm:pt>
    <dgm:pt modelId="{5784F68B-9A48-4FF0-858F-BDC7812E4226}" type="par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B4AE3931-F4A2-4EE6-933A-1C2163E480B8}" type="sib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ECBB74A3-FFEE-4C5C-A8B9-8C6A65574770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Scheduling</a:t>
          </a:r>
        </a:p>
      </dgm:t>
    </dgm:pt>
    <dgm:pt modelId="{331EA0F7-9C22-43F5-859F-8A258CBE50A6}" type="par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D543AC14-992E-42B3-A24A-F5EDD586515E}" type="sib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ECAF5D4C-49BA-4A4E-A981-A764EDF6BB47}" type="pres">
      <dgm:prSet presAssocID="{0EA28410-AB01-4417-A35A-3F4A1197B597}" presName="Name0" presStyleCnt="0">
        <dgm:presLayoutVars>
          <dgm:dir/>
          <dgm:animLvl val="lvl"/>
          <dgm:resizeHandles val="exact"/>
        </dgm:presLayoutVars>
      </dgm:prSet>
      <dgm:spPr/>
    </dgm:pt>
    <dgm:pt modelId="{6CF4CA27-8310-4467-9210-58E58F02B9F8}" type="pres">
      <dgm:prSet presAssocID="{35A3A892-24D0-4882-AB07-11C08962B3B1}" presName="Name8" presStyleCnt="0"/>
      <dgm:spPr/>
    </dgm:pt>
    <dgm:pt modelId="{17CBFC48-24EE-48E3-876D-0381CF33972C}" type="pres">
      <dgm:prSet presAssocID="{35A3A892-24D0-4882-AB07-11C08962B3B1}" presName="level" presStyleLbl="node1" presStyleIdx="0" presStyleCnt="4" custLinFactNeighborY="0">
        <dgm:presLayoutVars>
          <dgm:chMax val="1"/>
          <dgm:bulletEnabled val="1"/>
        </dgm:presLayoutVars>
      </dgm:prSet>
      <dgm:spPr/>
    </dgm:pt>
    <dgm:pt modelId="{855F938B-3CA6-4D88-9376-C710C1B15563}" type="pres">
      <dgm:prSet presAssocID="{35A3A892-24D0-4882-AB07-11C08962B3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4A8E03-778E-41D6-94B0-B497BEEF37D6}" type="pres">
      <dgm:prSet presAssocID="{E5BF1273-577C-4D95-A128-05D62ECD8E55}" presName="Name8" presStyleCnt="0"/>
      <dgm:spPr/>
    </dgm:pt>
    <dgm:pt modelId="{F932BAD3-6181-440E-943B-7F58CAAFDBB2}" type="pres">
      <dgm:prSet presAssocID="{E5BF1273-577C-4D95-A128-05D62ECD8E55}" presName="level" presStyleLbl="node1" presStyleIdx="1" presStyleCnt="4" custLinFactNeighborY="0">
        <dgm:presLayoutVars>
          <dgm:chMax val="1"/>
          <dgm:bulletEnabled val="1"/>
        </dgm:presLayoutVars>
      </dgm:prSet>
      <dgm:spPr/>
    </dgm:pt>
    <dgm:pt modelId="{BDE5B7C7-BAFA-4924-9A95-BBECFB878D2C}" type="pres">
      <dgm:prSet presAssocID="{E5BF1273-577C-4D95-A128-05D62ECD8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5AA6BD-6CE3-4B7F-80F4-B2FAF8768D86}" type="pres">
      <dgm:prSet presAssocID="{ECBB74A3-FFEE-4C5C-A8B9-8C6A65574770}" presName="Name8" presStyleCnt="0"/>
      <dgm:spPr/>
    </dgm:pt>
    <dgm:pt modelId="{58531A9A-FF29-4C66-900E-4E04515F0F92}" type="pres">
      <dgm:prSet presAssocID="{ECBB74A3-FFEE-4C5C-A8B9-8C6A65574770}" presName="level" presStyleLbl="node1" presStyleIdx="2" presStyleCnt="4" custLinFactNeighborY="0">
        <dgm:presLayoutVars>
          <dgm:chMax val="1"/>
          <dgm:bulletEnabled val="1"/>
        </dgm:presLayoutVars>
      </dgm:prSet>
      <dgm:spPr/>
    </dgm:pt>
    <dgm:pt modelId="{3D5A49A3-6EBF-485E-B85D-6F5058DD2FD4}" type="pres">
      <dgm:prSet presAssocID="{ECBB74A3-FFEE-4C5C-A8B9-8C6A655747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824398-DBF5-46A0-85B9-6866778254B2}" type="pres">
      <dgm:prSet presAssocID="{49345FCE-2007-4E09-9807-8740EABF62CF}" presName="Name8" presStyleCnt="0"/>
      <dgm:spPr/>
    </dgm:pt>
    <dgm:pt modelId="{8E489962-9675-4EBA-815F-A831A4F1793A}" type="pres">
      <dgm:prSet presAssocID="{49345FCE-2007-4E09-9807-8740EABF62CF}" presName="level" presStyleLbl="node1" presStyleIdx="3" presStyleCnt="4" custLinFactNeighborX="0" custLinFactNeighborY="35145">
        <dgm:presLayoutVars>
          <dgm:chMax val="1"/>
          <dgm:bulletEnabled val="1"/>
        </dgm:presLayoutVars>
      </dgm:prSet>
      <dgm:spPr/>
    </dgm:pt>
    <dgm:pt modelId="{2CE60169-5E85-4357-9943-499C9CE2F177}" type="pres">
      <dgm:prSet presAssocID="{49345FCE-2007-4E09-9807-8740EABF62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C8380B-6C9C-466C-8FB3-AA130C3DCD88}" type="presOf" srcId="{E5BF1273-577C-4D95-A128-05D62ECD8E55}" destId="{BDE5B7C7-BAFA-4924-9A95-BBECFB878D2C}" srcOrd="1" destOrd="0" presId="urn:microsoft.com/office/officeart/2005/8/layout/pyramid1"/>
    <dgm:cxn modelId="{BC51CC1B-2DD0-48ED-8FE0-98BEC62CF45B}" srcId="{0EA28410-AB01-4417-A35A-3F4A1197B597}" destId="{49345FCE-2007-4E09-9807-8740EABF62CF}" srcOrd="3" destOrd="0" parTransId="{5784F68B-9A48-4FF0-858F-BDC7812E4226}" sibTransId="{B4AE3931-F4A2-4EE6-933A-1C2163E480B8}"/>
    <dgm:cxn modelId="{A860F521-06A7-4C5F-B805-47DAFCBDF25C}" type="presOf" srcId="{ECBB74A3-FFEE-4C5C-A8B9-8C6A65574770}" destId="{58531A9A-FF29-4C66-900E-4E04515F0F92}" srcOrd="0" destOrd="0" presId="urn:microsoft.com/office/officeart/2005/8/layout/pyramid1"/>
    <dgm:cxn modelId="{19CC5526-8B31-4B8D-91FC-A0D1467F1017}" srcId="{0EA28410-AB01-4417-A35A-3F4A1197B597}" destId="{ECBB74A3-FFEE-4C5C-A8B9-8C6A65574770}" srcOrd="2" destOrd="0" parTransId="{331EA0F7-9C22-43F5-859F-8A258CBE50A6}" sibTransId="{D543AC14-992E-42B3-A24A-F5EDD586515E}"/>
    <dgm:cxn modelId="{932A703C-7380-4261-BE53-C4815851EAB0}" type="presOf" srcId="{35A3A892-24D0-4882-AB07-11C08962B3B1}" destId="{17CBFC48-24EE-48E3-876D-0381CF33972C}" srcOrd="0" destOrd="0" presId="urn:microsoft.com/office/officeart/2005/8/layout/pyramid1"/>
    <dgm:cxn modelId="{FE503548-6C57-4965-B0A9-EDCF4B130003}" type="presOf" srcId="{35A3A892-24D0-4882-AB07-11C08962B3B1}" destId="{855F938B-3CA6-4D88-9376-C710C1B15563}" srcOrd="1" destOrd="0" presId="urn:microsoft.com/office/officeart/2005/8/layout/pyramid1"/>
    <dgm:cxn modelId="{DD39BB7C-32DC-4B03-94E9-3EE4A8A1652C}" srcId="{0EA28410-AB01-4417-A35A-3F4A1197B597}" destId="{35A3A892-24D0-4882-AB07-11C08962B3B1}" srcOrd="0" destOrd="0" parTransId="{29B27877-882C-4931-99D4-CB9EBAD431D3}" sibTransId="{9626CDD5-D9DD-4BFE-9BD9-026C99E8EA84}"/>
    <dgm:cxn modelId="{31D6B986-0354-4646-B5AF-4C24F9155AC7}" type="presOf" srcId="{ECBB74A3-FFEE-4C5C-A8B9-8C6A65574770}" destId="{3D5A49A3-6EBF-485E-B85D-6F5058DD2FD4}" srcOrd="1" destOrd="0" presId="urn:microsoft.com/office/officeart/2005/8/layout/pyramid1"/>
    <dgm:cxn modelId="{99C02798-17AE-43F8-8922-FAD1E418F133}" srcId="{0EA28410-AB01-4417-A35A-3F4A1197B597}" destId="{E5BF1273-577C-4D95-A128-05D62ECD8E55}" srcOrd="1" destOrd="0" parTransId="{A750D885-BADD-434A-90DD-E6ADD36E91C2}" sibTransId="{0883FA71-6CF2-4F74-9643-30F5E7A8FD56}"/>
    <dgm:cxn modelId="{5399E6A3-91C5-42DE-93C3-47D123577F42}" type="presOf" srcId="{49345FCE-2007-4E09-9807-8740EABF62CF}" destId="{2CE60169-5E85-4357-9943-499C9CE2F177}" srcOrd="1" destOrd="0" presId="urn:microsoft.com/office/officeart/2005/8/layout/pyramid1"/>
    <dgm:cxn modelId="{C6104EA9-C6D1-43D4-96F6-67E9A816EA19}" type="presOf" srcId="{0EA28410-AB01-4417-A35A-3F4A1197B597}" destId="{ECAF5D4C-49BA-4A4E-A981-A764EDF6BB47}" srcOrd="0" destOrd="0" presId="urn:microsoft.com/office/officeart/2005/8/layout/pyramid1"/>
    <dgm:cxn modelId="{A1A8A3BB-2C5C-4986-8B5F-C0F604D61649}" type="presOf" srcId="{49345FCE-2007-4E09-9807-8740EABF62CF}" destId="{8E489962-9675-4EBA-815F-A831A4F1793A}" srcOrd="0" destOrd="0" presId="urn:microsoft.com/office/officeart/2005/8/layout/pyramid1"/>
    <dgm:cxn modelId="{895FDEBD-FE2F-4832-B4A4-A12929784310}" type="presOf" srcId="{E5BF1273-577C-4D95-A128-05D62ECD8E55}" destId="{F932BAD3-6181-440E-943B-7F58CAAFDBB2}" srcOrd="0" destOrd="0" presId="urn:microsoft.com/office/officeart/2005/8/layout/pyramid1"/>
    <dgm:cxn modelId="{B7EB8051-4E29-4DF0-8D05-8D45C0DE9134}" type="presParOf" srcId="{ECAF5D4C-49BA-4A4E-A981-A764EDF6BB47}" destId="{6CF4CA27-8310-4467-9210-58E58F02B9F8}" srcOrd="0" destOrd="0" presId="urn:microsoft.com/office/officeart/2005/8/layout/pyramid1"/>
    <dgm:cxn modelId="{E8BEB769-464B-4F11-9A92-D4C03854C955}" type="presParOf" srcId="{6CF4CA27-8310-4467-9210-58E58F02B9F8}" destId="{17CBFC48-24EE-48E3-876D-0381CF33972C}" srcOrd="0" destOrd="0" presId="urn:microsoft.com/office/officeart/2005/8/layout/pyramid1"/>
    <dgm:cxn modelId="{FFFA989B-E579-4182-BD7A-7220A08642C6}" type="presParOf" srcId="{6CF4CA27-8310-4467-9210-58E58F02B9F8}" destId="{855F938B-3CA6-4D88-9376-C710C1B15563}" srcOrd="1" destOrd="0" presId="urn:microsoft.com/office/officeart/2005/8/layout/pyramid1"/>
    <dgm:cxn modelId="{40C06235-E264-44CB-8BD3-C218E1A7231D}" type="presParOf" srcId="{ECAF5D4C-49BA-4A4E-A981-A764EDF6BB47}" destId="{F74A8E03-778E-41D6-94B0-B497BEEF37D6}" srcOrd="1" destOrd="0" presId="urn:microsoft.com/office/officeart/2005/8/layout/pyramid1"/>
    <dgm:cxn modelId="{30235E68-03EF-434E-A3FB-602EE58E7155}" type="presParOf" srcId="{F74A8E03-778E-41D6-94B0-B497BEEF37D6}" destId="{F932BAD3-6181-440E-943B-7F58CAAFDBB2}" srcOrd="0" destOrd="0" presId="urn:microsoft.com/office/officeart/2005/8/layout/pyramid1"/>
    <dgm:cxn modelId="{74627AF9-F5FA-498B-A345-FD5A237208D4}" type="presParOf" srcId="{F74A8E03-778E-41D6-94B0-B497BEEF37D6}" destId="{BDE5B7C7-BAFA-4924-9A95-BBECFB878D2C}" srcOrd="1" destOrd="0" presId="urn:microsoft.com/office/officeart/2005/8/layout/pyramid1"/>
    <dgm:cxn modelId="{59329244-6086-4D38-B699-8AE9CE73B778}" type="presParOf" srcId="{ECAF5D4C-49BA-4A4E-A981-A764EDF6BB47}" destId="{DB5AA6BD-6CE3-4B7F-80F4-B2FAF8768D86}" srcOrd="2" destOrd="0" presId="urn:microsoft.com/office/officeart/2005/8/layout/pyramid1"/>
    <dgm:cxn modelId="{4756D6B1-52A9-435D-B99B-5233ED8B5954}" type="presParOf" srcId="{DB5AA6BD-6CE3-4B7F-80F4-B2FAF8768D86}" destId="{58531A9A-FF29-4C66-900E-4E04515F0F92}" srcOrd="0" destOrd="0" presId="urn:microsoft.com/office/officeart/2005/8/layout/pyramid1"/>
    <dgm:cxn modelId="{6CB1F5C4-5692-4CE7-ADBC-5F1BE89AA41E}" type="presParOf" srcId="{DB5AA6BD-6CE3-4B7F-80F4-B2FAF8768D86}" destId="{3D5A49A3-6EBF-485E-B85D-6F5058DD2FD4}" srcOrd="1" destOrd="0" presId="urn:microsoft.com/office/officeart/2005/8/layout/pyramid1"/>
    <dgm:cxn modelId="{3BAB7654-ECFE-444B-9BFD-95B9F6BB1E68}" type="presParOf" srcId="{ECAF5D4C-49BA-4A4E-A981-A764EDF6BB47}" destId="{6D824398-DBF5-46A0-85B9-6866778254B2}" srcOrd="3" destOrd="0" presId="urn:microsoft.com/office/officeart/2005/8/layout/pyramid1"/>
    <dgm:cxn modelId="{E4320C16-F0DB-4E7C-95CD-A21BD417D1DD}" type="presParOf" srcId="{6D824398-DBF5-46A0-85B9-6866778254B2}" destId="{8E489962-9675-4EBA-815F-A831A4F1793A}" srcOrd="0" destOrd="0" presId="urn:microsoft.com/office/officeart/2005/8/layout/pyramid1"/>
    <dgm:cxn modelId="{048713BF-4B4F-4F01-94C2-E16A1135CE72}" type="presParOf" srcId="{6D824398-DBF5-46A0-85B9-6866778254B2}" destId="{2CE60169-5E85-4357-9943-499C9CE2F1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A28410-AB01-4417-A35A-3F4A1197B59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A3A892-24D0-4882-AB07-11C08962B3B1}">
      <dgm:prSet phldrT="[Text]"/>
      <dgm:spPr>
        <a:solidFill>
          <a:srgbClr val="5478AF"/>
        </a:solidFill>
      </dgm:spPr>
      <dgm:t>
        <a:bodyPr/>
        <a:lstStyle/>
        <a:p>
          <a:pPr algn="ctr"/>
          <a:r>
            <a:rPr lang="en-US" b="1" dirty="0"/>
            <a:t>Instrument Management</a:t>
          </a:r>
        </a:p>
      </dgm:t>
    </dgm:pt>
    <dgm:pt modelId="{29B27877-882C-4931-99D4-CB9EBAD431D3}" type="par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9626CDD5-D9DD-4BFE-9BD9-026C99E8EA84}" type="sibTrans" cxnId="{DD39BB7C-32DC-4B03-94E9-3EE4A8A1652C}">
      <dgm:prSet/>
      <dgm:spPr/>
      <dgm:t>
        <a:bodyPr/>
        <a:lstStyle/>
        <a:p>
          <a:pPr algn="ctr"/>
          <a:endParaRPr lang="en-US"/>
        </a:p>
      </dgm:t>
    </dgm:pt>
    <dgm:pt modelId="{E5BF1273-577C-4D95-A128-05D62ECD8E55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Cost Recovery</a:t>
          </a:r>
        </a:p>
      </dgm:t>
    </dgm:pt>
    <dgm:pt modelId="{A750D885-BADD-434A-90DD-E6ADD36E91C2}" type="par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0883FA71-6CF2-4F74-9643-30F5E7A8FD56}" type="sibTrans" cxnId="{99C02798-17AE-43F8-8922-FAD1E418F133}">
      <dgm:prSet/>
      <dgm:spPr/>
      <dgm:t>
        <a:bodyPr/>
        <a:lstStyle/>
        <a:p>
          <a:pPr algn="ctr"/>
          <a:endParaRPr lang="en-US"/>
        </a:p>
      </dgm:t>
    </dgm:pt>
    <dgm:pt modelId="{49345FCE-2007-4E09-9807-8740EABF62CF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Directory (Bulletin Board)</a:t>
          </a:r>
        </a:p>
      </dgm:t>
    </dgm:pt>
    <dgm:pt modelId="{5784F68B-9A48-4FF0-858F-BDC7812E4226}" type="par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B4AE3931-F4A2-4EE6-933A-1C2163E480B8}" type="sibTrans" cxnId="{BC51CC1B-2DD0-48ED-8FE0-98BEC62CF45B}">
      <dgm:prSet/>
      <dgm:spPr/>
      <dgm:t>
        <a:bodyPr/>
        <a:lstStyle/>
        <a:p>
          <a:pPr algn="ctr"/>
          <a:endParaRPr lang="en-US"/>
        </a:p>
      </dgm:t>
    </dgm:pt>
    <dgm:pt modelId="{ECBB74A3-FFEE-4C5C-A8B9-8C6A65574770}">
      <dgm:prSet phldrT="[Text]"/>
      <dgm:spPr>
        <a:solidFill>
          <a:srgbClr val="4C8861"/>
        </a:solidFill>
      </dgm:spPr>
      <dgm:t>
        <a:bodyPr/>
        <a:lstStyle/>
        <a:p>
          <a:pPr algn="ctr"/>
          <a:r>
            <a:rPr lang="en-US" b="1" dirty="0"/>
            <a:t>Instrument Scheduling</a:t>
          </a:r>
        </a:p>
      </dgm:t>
    </dgm:pt>
    <dgm:pt modelId="{331EA0F7-9C22-43F5-859F-8A258CBE50A6}" type="par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D543AC14-992E-42B3-A24A-F5EDD586515E}" type="sibTrans" cxnId="{19CC5526-8B31-4B8D-91FC-A0D1467F1017}">
      <dgm:prSet/>
      <dgm:spPr/>
      <dgm:t>
        <a:bodyPr/>
        <a:lstStyle/>
        <a:p>
          <a:pPr algn="ctr"/>
          <a:endParaRPr lang="en-US"/>
        </a:p>
      </dgm:t>
    </dgm:pt>
    <dgm:pt modelId="{ECAF5D4C-49BA-4A4E-A981-A764EDF6BB47}" type="pres">
      <dgm:prSet presAssocID="{0EA28410-AB01-4417-A35A-3F4A1197B597}" presName="Name0" presStyleCnt="0">
        <dgm:presLayoutVars>
          <dgm:dir/>
          <dgm:animLvl val="lvl"/>
          <dgm:resizeHandles val="exact"/>
        </dgm:presLayoutVars>
      </dgm:prSet>
      <dgm:spPr/>
    </dgm:pt>
    <dgm:pt modelId="{6CF4CA27-8310-4467-9210-58E58F02B9F8}" type="pres">
      <dgm:prSet presAssocID="{35A3A892-24D0-4882-AB07-11C08962B3B1}" presName="Name8" presStyleCnt="0"/>
      <dgm:spPr/>
    </dgm:pt>
    <dgm:pt modelId="{17CBFC48-24EE-48E3-876D-0381CF33972C}" type="pres">
      <dgm:prSet presAssocID="{35A3A892-24D0-4882-AB07-11C08962B3B1}" presName="level" presStyleLbl="node1" presStyleIdx="0" presStyleCnt="4" custLinFactNeighborY="0">
        <dgm:presLayoutVars>
          <dgm:chMax val="1"/>
          <dgm:bulletEnabled val="1"/>
        </dgm:presLayoutVars>
      </dgm:prSet>
      <dgm:spPr/>
    </dgm:pt>
    <dgm:pt modelId="{855F938B-3CA6-4D88-9376-C710C1B15563}" type="pres">
      <dgm:prSet presAssocID="{35A3A892-24D0-4882-AB07-11C08962B3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4A8E03-778E-41D6-94B0-B497BEEF37D6}" type="pres">
      <dgm:prSet presAssocID="{E5BF1273-577C-4D95-A128-05D62ECD8E55}" presName="Name8" presStyleCnt="0"/>
      <dgm:spPr/>
    </dgm:pt>
    <dgm:pt modelId="{F932BAD3-6181-440E-943B-7F58CAAFDBB2}" type="pres">
      <dgm:prSet presAssocID="{E5BF1273-577C-4D95-A128-05D62ECD8E55}" presName="level" presStyleLbl="node1" presStyleIdx="1" presStyleCnt="4" custLinFactNeighborY="0">
        <dgm:presLayoutVars>
          <dgm:chMax val="1"/>
          <dgm:bulletEnabled val="1"/>
        </dgm:presLayoutVars>
      </dgm:prSet>
      <dgm:spPr/>
    </dgm:pt>
    <dgm:pt modelId="{BDE5B7C7-BAFA-4924-9A95-BBECFB878D2C}" type="pres">
      <dgm:prSet presAssocID="{E5BF1273-577C-4D95-A128-05D62ECD8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5AA6BD-6CE3-4B7F-80F4-B2FAF8768D86}" type="pres">
      <dgm:prSet presAssocID="{ECBB74A3-FFEE-4C5C-A8B9-8C6A65574770}" presName="Name8" presStyleCnt="0"/>
      <dgm:spPr/>
    </dgm:pt>
    <dgm:pt modelId="{58531A9A-FF29-4C66-900E-4E04515F0F92}" type="pres">
      <dgm:prSet presAssocID="{ECBB74A3-FFEE-4C5C-A8B9-8C6A65574770}" presName="level" presStyleLbl="node1" presStyleIdx="2" presStyleCnt="4" custLinFactNeighborY="0">
        <dgm:presLayoutVars>
          <dgm:chMax val="1"/>
          <dgm:bulletEnabled val="1"/>
        </dgm:presLayoutVars>
      </dgm:prSet>
      <dgm:spPr/>
    </dgm:pt>
    <dgm:pt modelId="{3D5A49A3-6EBF-485E-B85D-6F5058DD2FD4}" type="pres">
      <dgm:prSet presAssocID="{ECBB74A3-FFEE-4C5C-A8B9-8C6A655747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824398-DBF5-46A0-85B9-6866778254B2}" type="pres">
      <dgm:prSet presAssocID="{49345FCE-2007-4E09-9807-8740EABF62CF}" presName="Name8" presStyleCnt="0"/>
      <dgm:spPr/>
    </dgm:pt>
    <dgm:pt modelId="{8E489962-9675-4EBA-815F-A831A4F1793A}" type="pres">
      <dgm:prSet presAssocID="{49345FCE-2007-4E09-9807-8740EABF62CF}" presName="level" presStyleLbl="node1" presStyleIdx="3" presStyleCnt="4" custLinFactNeighborX="0" custLinFactNeighborY="35145">
        <dgm:presLayoutVars>
          <dgm:chMax val="1"/>
          <dgm:bulletEnabled val="1"/>
        </dgm:presLayoutVars>
      </dgm:prSet>
      <dgm:spPr/>
    </dgm:pt>
    <dgm:pt modelId="{2CE60169-5E85-4357-9943-499C9CE2F177}" type="pres">
      <dgm:prSet presAssocID="{49345FCE-2007-4E09-9807-8740EABF62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C8380B-6C9C-466C-8FB3-AA130C3DCD88}" type="presOf" srcId="{E5BF1273-577C-4D95-A128-05D62ECD8E55}" destId="{BDE5B7C7-BAFA-4924-9A95-BBECFB878D2C}" srcOrd="1" destOrd="0" presId="urn:microsoft.com/office/officeart/2005/8/layout/pyramid1"/>
    <dgm:cxn modelId="{BC51CC1B-2DD0-48ED-8FE0-98BEC62CF45B}" srcId="{0EA28410-AB01-4417-A35A-3F4A1197B597}" destId="{49345FCE-2007-4E09-9807-8740EABF62CF}" srcOrd="3" destOrd="0" parTransId="{5784F68B-9A48-4FF0-858F-BDC7812E4226}" sibTransId="{B4AE3931-F4A2-4EE6-933A-1C2163E480B8}"/>
    <dgm:cxn modelId="{A860F521-06A7-4C5F-B805-47DAFCBDF25C}" type="presOf" srcId="{ECBB74A3-FFEE-4C5C-A8B9-8C6A65574770}" destId="{58531A9A-FF29-4C66-900E-4E04515F0F92}" srcOrd="0" destOrd="0" presId="urn:microsoft.com/office/officeart/2005/8/layout/pyramid1"/>
    <dgm:cxn modelId="{19CC5526-8B31-4B8D-91FC-A0D1467F1017}" srcId="{0EA28410-AB01-4417-A35A-3F4A1197B597}" destId="{ECBB74A3-FFEE-4C5C-A8B9-8C6A65574770}" srcOrd="2" destOrd="0" parTransId="{331EA0F7-9C22-43F5-859F-8A258CBE50A6}" sibTransId="{D543AC14-992E-42B3-A24A-F5EDD586515E}"/>
    <dgm:cxn modelId="{932A703C-7380-4261-BE53-C4815851EAB0}" type="presOf" srcId="{35A3A892-24D0-4882-AB07-11C08962B3B1}" destId="{17CBFC48-24EE-48E3-876D-0381CF33972C}" srcOrd="0" destOrd="0" presId="urn:microsoft.com/office/officeart/2005/8/layout/pyramid1"/>
    <dgm:cxn modelId="{FE503548-6C57-4965-B0A9-EDCF4B130003}" type="presOf" srcId="{35A3A892-24D0-4882-AB07-11C08962B3B1}" destId="{855F938B-3CA6-4D88-9376-C710C1B15563}" srcOrd="1" destOrd="0" presId="urn:microsoft.com/office/officeart/2005/8/layout/pyramid1"/>
    <dgm:cxn modelId="{DD39BB7C-32DC-4B03-94E9-3EE4A8A1652C}" srcId="{0EA28410-AB01-4417-A35A-3F4A1197B597}" destId="{35A3A892-24D0-4882-AB07-11C08962B3B1}" srcOrd="0" destOrd="0" parTransId="{29B27877-882C-4931-99D4-CB9EBAD431D3}" sibTransId="{9626CDD5-D9DD-4BFE-9BD9-026C99E8EA84}"/>
    <dgm:cxn modelId="{31D6B986-0354-4646-B5AF-4C24F9155AC7}" type="presOf" srcId="{ECBB74A3-FFEE-4C5C-A8B9-8C6A65574770}" destId="{3D5A49A3-6EBF-485E-B85D-6F5058DD2FD4}" srcOrd="1" destOrd="0" presId="urn:microsoft.com/office/officeart/2005/8/layout/pyramid1"/>
    <dgm:cxn modelId="{99C02798-17AE-43F8-8922-FAD1E418F133}" srcId="{0EA28410-AB01-4417-A35A-3F4A1197B597}" destId="{E5BF1273-577C-4D95-A128-05D62ECD8E55}" srcOrd="1" destOrd="0" parTransId="{A750D885-BADD-434A-90DD-E6ADD36E91C2}" sibTransId="{0883FA71-6CF2-4F74-9643-30F5E7A8FD56}"/>
    <dgm:cxn modelId="{5399E6A3-91C5-42DE-93C3-47D123577F42}" type="presOf" srcId="{49345FCE-2007-4E09-9807-8740EABF62CF}" destId="{2CE60169-5E85-4357-9943-499C9CE2F177}" srcOrd="1" destOrd="0" presId="urn:microsoft.com/office/officeart/2005/8/layout/pyramid1"/>
    <dgm:cxn modelId="{C6104EA9-C6D1-43D4-96F6-67E9A816EA19}" type="presOf" srcId="{0EA28410-AB01-4417-A35A-3F4A1197B597}" destId="{ECAF5D4C-49BA-4A4E-A981-A764EDF6BB47}" srcOrd="0" destOrd="0" presId="urn:microsoft.com/office/officeart/2005/8/layout/pyramid1"/>
    <dgm:cxn modelId="{A1A8A3BB-2C5C-4986-8B5F-C0F604D61649}" type="presOf" srcId="{49345FCE-2007-4E09-9807-8740EABF62CF}" destId="{8E489962-9675-4EBA-815F-A831A4F1793A}" srcOrd="0" destOrd="0" presId="urn:microsoft.com/office/officeart/2005/8/layout/pyramid1"/>
    <dgm:cxn modelId="{895FDEBD-FE2F-4832-B4A4-A12929784310}" type="presOf" srcId="{E5BF1273-577C-4D95-A128-05D62ECD8E55}" destId="{F932BAD3-6181-440E-943B-7F58CAAFDBB2}" srcOrd="0" destOrd="0" presId="urn:microsoft.com/office/officeart/2005/8/layout/pyramid1"/>
    <dgm:cxn modelId="{B7EB8051-4E29-4DF0-8D05-8D45C0DE9134}" type="presParOf" srcId="{ECAF5D4C-49BA-4A4E-A981-A764EDF6BB47}" destId="{6CF4CA27-8310-4467-9210-58E58F02B9F8}" srcOrd="0" destOrd="0" presId="urn:microsoft.com/office/officeart/2005/8/layout/pyramid1"/>
    <dgm:cxn modelId="{E8BEB769-464B-4F11-9A92-D4C03854C955}" type="presParOf" srcId="{6CF4CA27-8310-4467-9210-58E58F02B9F8}" destId="{17CBFC48-24EE-48E3-876D-0381CF33972C}" srcOrd="0" destOrd="0" presId="urn:microsoft.com/office/officeart/2005/8/layout/pyramid1"/>
    <dgm:cxn modelId="{FFFA989B-E579-4182-BD7A-7220A08642C6}" type="presParOf" srcId="{6CF4CA27-8310-4467-9210-58E58F02B9F8}" destId="{855F938B-3CA6-4D88-9376-C710C1B15563}" srcOrd="1" destOrd="0" presId="urn:microsoft.com/office/officeart/2005/8/layout/pyramid1"/>
    <dgm:cxn modelId="{40C06235-E264-44CB-8BD3-C218E1A7231D}" type="presParOf" srcId="{ECAF5D4C-49BA-4A4E-A981-A764EDF6BB47}" destId="{F74A8E03-778E-41D6-94B0-B497BEEF37D6}" srcOrd="1" destOrd="0" presId="urn:microsoft.com/office/officeart/2005/8/layout/pyramid1"/>
    <dgm:cxn modelId="{30235E68-03EF-434E-A3FB-602EE58E7155}" type="presParOf" srcId="{F74A8E03-778E-41D6-94B0-B497BEEF37D6}" destId="{F932BAD3-6181-440E-943B-7F58CAAFDBB2}" srcOrd="0" destOrd="0" presId="urn:microsoft.com/office/officeart/2005/8/layout/pyramid1"/>
    <dgm:cxn modelId="{74627AF9-F5FA-498B-A345-FD5A237208D4}" type="presParOf" srcId="{F74A8E03-778E-41D6-94B0-B497BEEF37D6}" destId="{BDE5B7C7-BAFA-4924-9A95-BBECFB878D2C}" srcOrd="1" destOrd="0" presId="urn:microsoft.com/office/officeart/2005/8/layout/pyramid1"/>
    <dgm:cxn modelId="{59329244-6086-4D38-B699-8AE9CE73B778}" type="presParOf" srcId="{ECAF5D4C-49BA-4A4E-A981-A764EDF6BB47}" destId="{DB5AA6BD-6CE3-4B7F-80F4-B2FAF8768D86}" srcOrd="2" destOrd="0" presId="urn:microsoft.com/office/officeart/2005/8/layout/pyramid1"/>
    <dgm:cxn modelId="{4756D6B1-52A9-435D-B99B-5233ED8B5954}" type="presParOf" srcId="{DB5AA6BD-6CE3-4B7F-80F4-B2FAF8768D86}" destId="{58531A9A-FF29-4C66-900E-4E04515F0F92}" srcOrd="0" destOrd="0" presId="urn:microsoft.com/office/officeart/2005/8/layout/pyramid1"/>
    <dgm:cxn modelId="{6CB1F5C4-5692-4CE7-ADBC-5F1BE89AA41E}" type="presParOf" srcId="{DB5AA6BD-6CE3-4B7F-80F4-B2FAF8768D86}" destId="{3D5A49A3-6EBF-485E-B85D-6F5058DD2FD4}" srcOrd="1" destOrd="0" presId="urn:microsoft.com/office/officeart/2005/8/layout/pyramid1"/>
    <dgm:cxn modelId="{3BAB7654-ECFE-444B-9BFD-95B9F6BB1E68}" type="presParOf" srcId="{ECAF5D4C-49BA-4A4E-A981-A764EDF6BB47}" destId="{6D824398-DBF5-46A0-85B9-6866778254B2}" srcOrd="3" destOrd="0" presId="urn:microsoft.com/office/officeart/2005/8/layout/pyramid1"/>
    <dgm:cxn modelId="{E4320C16-F0DB-4E7C-95CD-A21BD417D1DD}" type="presParOf" srcId="{6D824398-DBF5-46A0-85B9-6866778254B2}" destId="{8E489962-9675-4EBA-815F-A831A4F1793A}" srcOrd="0" destOrd="0" presId="urn:microsoft.com/office/officeart/2005/8/layout/pyramid1"/>
    <dgm:cxn modelId="{048713BF-4B4F-4F01-94C2-E16A1135CE72}" type="presParOf" srcId="{6D824398-DBF5-46A0-85B9-6866778254B2}" destId="{2CE60169-5E85-4357-9943-499C9CE2F17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FC48-24EE-48E3-876D-0381CF33972C}">
      <dsp:nvSpPr>
        <dsp:cNvPr id="0" name=""/>
        <dsp:cNvSpPr/>
      </dsp:nvSpPr>
      <dsp:spPr>
        <a:xfrm>
          <a:off x="2559876" y="0"/>
          <a:ext cx="1706584" cy="1271295"/>
        </a:xfrm>
        <a:prstGeom prst="trapezoid">
          <a:avLst>
            <a:gd name="adj" fmla="val 67120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Instrument Management</a:t>
          </a:r>
        </a:p>
      </dsp:txBody>
      <dsp:txXfrm>
        <a:off x="2559876" y="0"/>
        <a:ext cx="1706584" cy="1271295"/>
      </dsp:txXfrm>
    </dsp:sp>
    <dsp:sp modelId="{F932BAD3-6181-440E-943B-7F58CAAFDBB2}">
      <dsp:nvSpPr>
        <dsp:cNvPr id="0" name=""/>
        <dsp:cNvSpPr/>
      </dsp:nvSpPr>
      <dsp:spPr>
        <a:xfrm>
          <a:off x="1706584" y="1271295"/>
          <a:ext cx="3413169" cy="1271295"/>
        </a:xfrm>
        <a:prstGeom prst="trapezoid">
          <a:avLst>
            <a:gd name="adj" fmla="val 67120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Cost Recovery</a:t>
          </a:r>
        </a:p>
      </dsp:txBody>
      <dsp:txXfrm>
        <a:off x="2303889" y="1271295"/>
        <a:ext cx="2218559" cy="1271295"/>
      </dsp:txXfrm>
    </dsp:sp>
    <dsp:sp modelId="{58531A9A-FF29-4C66-900E-4E04515F0F92}">
      <dsp:nvSpPr>
        <dsp:cNvPr id="0" name=""/>
        <dsp:cNvSpPr/>
      </dsp:nvSpPr>
      <dsp:spPr>
        <a:xfrm>
          <a:off x="853292" y="2542590"/>
          <a:ext cx="5119753" cy="1271295"/>
        </a:xfrm>
        <a:prstGeom prst="trapezoid">
          <a:avLst>
            <a:gd name="adj" fmla="val 67120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Instrument Scheduling</a:t>
          </a:r>
        </a:p>
      </dsp:txBody>
      <dsp:txXfrm>
        <a:off x="1749249" y="2542590"/>
        <a:ext cx="3327839" cy="1271295"/>
      </dsp:txXfrm>
    </dsp:sp>
    <dsp:sp modelId="{8E489962-9675-4EBA-815F-A831A4F1793A}">
      <dsp:nvSpPr>
        <dsp:cNvPr id="0" name=""/>
        <dsp:cNvSpPr/>
      </dsp:nvSpPr>
      <dsp:spPr>
        <a:xfrm>
          <a:off x="0" y="3801771"/>
          <a:ext cx="6826338" cy="1271295"/>
        </a:xfrm>
        <a:prstGeom prst="trapezoid">
          <a:avLst>
            <a:gd name="adj" fmla="val 67120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Instrument Directory (Bulletin Board)</a:t>
          </a:r>
        </a:p>
      </dsp:txBody>
      <dsp:txXfrm>
        <a:off x="1194609" y="3801771"/>
        <a:ext cx="4437119" cy="1271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FC48-24EE-48E3-876D-0381CF33972C}">
      <dsp:nvSpPr>
        <dsp:cNvPr id="0" name=""/>
        <dsp:cNvSpPr/>
      </dsp:nvSpPr>
      <dsp:spPr>
        <a:xfrm>
          <a:off x="761626" y="0"/>
          <a:ext cx="507751" cy="406333"/>
        </a:xfrm>
        <a:prstGeom prst="trapezoid">
          <a:avLst>
            <a:gd name="adj" fmla="val 62480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Management</a:t>
          </a:r>
        </a:p>
      </dsp:txBody>
      <dsp:txXfrm>
        <a:off x="761626" y="0"/>
        <a:ext cx="507751" cy="406333"/>
      </dsp:txXfrm>
    </dsp:sp>
    <dsp:sp modelId="{F932BAD3-6181-440E-943B-7F58CAAFDBB2}">
      <dsp:nvSpPr>
        <dsp:cNvPr id="0" name=""/>
        <dsp:cNvSpPr/>
      </dsp:nvSpPr>
      <dsp:spPr>
        <a:xfrm>
          <a:off x="507751" y="406333"/>
          <a:ext cx="1015502" cy="406333"/>
        </a:xfrm>
        <a:prstGeom prst="trapezoid">
          <a:avLst>
            <a:gd name="adj" fmla="val 62480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Cost Recovery</a:t>
          </a:r>
        </a:p>
      </dsp:txBody>
      <dsp:txXfrm>
        <a:off x="685463" y="406333"/>
        <a:ext cx="660076" cy="406333"/>
      </dsp:txXfrm>
    </dsp:sp>
    <dsp:sp modelId="{58531A9A-FF29-4C66-900E-4E04515F0F92}">
      <dsp:nvSpPr>
        <dsp:cNvPr id="0" name=""/>
        <dsp:cNvSpPr/>
      </dsp:nvSpPr>
      <dsp:spPr>
        <a:xfrm>
          <a:off x="253875" y="812667"/>
          <a:ext cx="1523252" cy="406333"/>
        </a:xfrm>
        <a:prstGeom prst="trapezoid">
          <a:avLst>
            <a:gd name="adj" fmla="val 62480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Scheduling</a:t>
          </a:r>
        </a:p>
      </dsp:txBody>
      <dsp:txXfrm>
        <a:off x="520444" y="812667"/>
        <a:ext cx="990114" cy="406333"/>
      </dsp:txXfrm>
    </dsp:sp>
    <dsp:sp modelId="{8E489962-9675-4EBA-815F-A831A4F1793A}">
      <dsp:nvSpPr>
        <dsp:cNvPr id="0" name=""/>
        <dsp:cNvSpPr/>
      </dsp:nvSpPr>
      <dsp:spPr>
        <a:xfrm>
          <a:off x="0" y="1219000"/>
          <a:ext cx="2031004" cy="406333"/>
        </a:xfrm>
        <a:prstGeom prst="trapezoid">
          <a:avLst>
            <a:gd name="adj" fmla="val 62480"/>
          </a:avLst>
        </a:prstGeom>
        <a:solidFill>
          <a:srgbClr val="5478A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Directory (Bulletin Board)</a:t>
          </a:r>
        </a:p>
      </dsp:txBody>
      <dsp:txXfrm>
        <a:off x="355425" y="1219000"/>
        <a:ext cx="1320152" cy="406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FC48-24EE-48E3-876D-0381CF33972C}">
      <dsp:nvSpPr>
        <dsp:cNvPr id="0" name=""/>
        <dsp:cNvSpPr/>
      </dsp:nvSpPr>
      <dsp:spPr>
        <a:xfrm>
          <a:off x="761626" y="0"/>
          <a:ext cx="507751" cy="410480"/>
        </a:xfrm>
        <a:prstGeom prst="trapezoid">
          <a:avLst>
            <a:gd name="adj" fmla="val 61848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Management</a:t>
          </a:r>
        </a:p>
      </dsp:txBody>
      <dsp:txXfrm>
        <a:off x="761626" y="0"/>
        <a:ext cx="507751" cy="410480"/>
      </dsp:txXfrm>
    </dsp:sp>
    <dsp:sp modelId="{F932BAD3-6181-440E-943B-7F58CAAFDBB2}">
      <dsp:nvSpPr>
        <dsp:cNvPr id="0" name=""/>
        <dsp:cNvSpPr/>
      </dsp:nvSpPr>
      <dsp:spPr>
        <a:xfrm>
          <a:off x="507751" y="410480"/>
          <a:ext cx="1015502" cy="410480"/>
        </a:xfrm>
        <a:prstGeom prst="trapezoid">
          <a:avLst>
            <a:gd name="adj" fmla="val 61848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Cost Recovery</a:t>
          </a:r>
        </a:p>
      </dsp:txBody>
      <dsp:txXfrm>
        <a:off x="685463" y="410480"/>
        <a:ext cx="660076" cy="410480"/>
      </dsp:txXfrm>
    </dsp:sp>
    <dsp:sp modelId="{58531A9A-FF29-4C66-900E-4E04515F0F92}">
      <dsp:nvSpPr>
        <dsp:cNvPr id="0" name=""/>
        <dsp:cNvSpPr/>
      </dsp:nvSpPr>
      <dsp:spPr>
        <a:xfrm>
          <a:off x="253875" y="820961"/>
          <a:ext cx="1523253" cy="410480"/>
        </a:xfrm>
        <a:prstGeom prst="trapezoid">
          <a:avLst>
            <a:gd name="adj" fmla="val 61848"/>
          </a:avLst>
        </a:prstGeom>
        <a:solidFill>
          <a:srgbClr val="5478A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Scheduling</a:t>
          </a:r>
        </a:p>
      </dsp:txBody>
      <dsp:txXfrm>
        <a:off x="520444" y="820961"/>
        <a:ext cx="990114" cy="410480"/>
      </dsp:txXfrm>
    </dsp:sp>
    <dsp:sp modelId="{8E489962-9675-4EBA-815F-A831A4F1793A}">
      <dsp:nvSpPr>
        <dsp:cNvPr id="0" name=""/>
        <dsp:cNvSpPr/>
      </dsp:nvSpPr>
      <dsp:spPr>
        <a:xfrm>
          <a:off x="0" y="1231441"/>
          <a:ext cx="2031004" cy="410480"/>
        </a:xfrm>
        <a:prstGeom prst="trapezoid">
          <a:avLst>
            <a:gd name="adj" fmla="val 61848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Directory (Bulletin Board)</a:t>
          </a:r>
        </a:p>
      </dsp:txBody>
      <dsp:txXfrm>
        <a:off x="355425" y="1231441"/>
        <a:ext cx="1320152" cy="410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FC48-24EE-48E3-876D-0381CF33972C}">
      <dsp:nvSpPr>
        <dsp:cNvPr id="0" name=""/>
        <dsp:cNvSpPr/>
      </dsp:nvSpPr>
      <dsp:spPr>
        <a:xfrm>
          <a:off x="774209" y="0"/>
          <a:ext cx="516140" cy="414675"/>
        </a:xfrm>
        <a:prstGeom prst="trapezoid">
          <a:avLst>
            <a:gd name="adj" fmla="val 62234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Management</a:t>
          </a:r>
        </a:p>
      </dsp:txBody>
      <dsp:txXfrm>
        <a:off x="774209" y="0"/>
        <a:ext cx="516140" cy="414675"/>
      </dsp:txXfrm>
    </dsp:sp>
    <dsp:sp modelId="{F932BAD3-6181-440E-943B-7F58CAAFDBB2}">
      <dsp:nvSpPr>
        <dsp:cNvPr id="0" name=""/>
        <dsp:cNvSpPr/>
      </dsp:nvSpPr>
      <dsp:spPr>
        <a:xfrm>
          <a:off x="516140" y="414675"/>
          <a:ext cx="1032280" cy="414675"/>
        </a:xfrm>
        <a:prstGeom prst="trapezoid">
          <a:avLst>
            <a:gd name="adj" fmla="val 62234"/>
          </a:avLst>
        </a:prstGeom>
        <a:solidFill>
          <a:srgbClr val="5478A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Cost Recovery</a:t>
          </a:r>
        </a:p>
      </dsp:txBody>
      <dsp:txXfrm>
        <a:off x="696788" y="414675"/>
        <a:ext cx="670982" cy="414675"/>
      </dsp:txXfrm>
    </dsp:sp>
    <dsp:sp modelId="{58531A9A-FF29-4C66-900E-4E04515F0F92}">
      <dsp:nvSpPr>
        <dsp:cNvPr id="0" name=""/>
        <dsp:cNvSpPr/>
      </dsp:nvSpPr>
      <dsp:spPr>
        <a:xfrm>
          <a:off x="258069" y="829350"/>
          <a:ext cx="1548420" cy="414675"/>
        </a:xfrm>
        <a:prstGeom prst="trapezoid">
          <a:avLst>
            <a:gd name="adj" fmla="val 62234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Scheduling</a:t>
          </a:r>
        </a:p>
      </dsp:txBody>
      <dsp:txXfrm>
        <a:off x="529043" y="829350"/>
        <a:ext cx="1006473" cy="414675"/>
      </dsp:txXfrm>
    </dsp:sp>
    <dsp:sp modelId="{8E489962-9675-4EBA-815F-A831A4F1793A}">
      <dsp:nvSpPr>
        <dsp:cNvPr id="0" name=""/>
        <dsp:cNvSpPr/>
      </dsp:nvSpPr>
      <dsp:spPr>
        <a:xfrm>
          <a:off x="0" y="1244025"/>
          <a:ext cx="2064560" cy="414675"/>
        </a:xfrm>
        <a:prstGeom prst="trapezoid">
          <a:avLst>
            <a:gd name="adj" fmla="val 62234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Instrument Directory (Bulletin Board)</a:t>
          </a:r>
        </a:p>
      </dsp:txBody>
      <dsp:txXfrm>
        <a:off x="361297" y="1244025"/>
        <a:ext cx="1341964" cy="414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FC48-24EE-48E3-876D-0381CF33972C}">
      <dsp:nvSpPr>
        <dsp:cNvPr id="0" name=""/>
        <dsp:cNvSpPr/>
      </dsp:nvSpPr>
      <dsp:spPr>
        <a:xfrm>
          <a:off x="778085" y="0"/>
          <a:ext cx="518723" cy="406073"/>
        </a:xfrm>
        <a:prstGeom prst="trapezoid">
          <a:avLst>
            <a:gd name="adj" fmla="val 63871"/>
          </a:avLst>
        </a:prstGeom>
        <a:solidFill>
          <a:srgbClr val="5478A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Instrument Management</a:t>
          </a:r>
        </a:p>
      </dsp:txBody>
      <dsp:txXfrm>
        <a:off x="778085" y="0"/>
        <a:ext cx="518723" cy="406073"/>
      </dsp:txXfrm>
    </dsp:sp>
    <dsp:sp modelId="{F932BAD3-6181-440E-943B-7F58CAAFDBB2}">
      <dsp:nvSpPr>
        <dsp:cNvPr id="0" name=""/>
        <dsp:cNvSpPr/>
      </dsp:nvSpPr>
      <dsp:spPr>
        <a:xfrm>
          <a:off x="518723" y="406073"/>
          <a:ext cx="1037447" cy="406073"/>
        </a:xfrm>
        <a:prstGeom prst="trapezoid">
          <a:avLst>
            <a:gd name="adj" fmla="val 63871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Cost Recovery</a:t>
          </a:r>
        </a:p>
      </dsp:txBody>
      <dsp:txXfrm>
        <a:off x="700276" y="406073"/>
        <a:ext cx="674340" cy="406073"/>
      </dsp:txXfrm>
    </dsp:sp>
    <dsp:sp modelId="{58531A9A-FF29-4C66-900E-4E04515F0F92}">
      <dsp:nvSpPr>
        <dsp:cNvPr id="0" name=""/>
        <dsp:cNvSpPr/>
      </dsp:nvSpPr>
      <dsp:spPr>
        <a:xfrm>
          <a:off x="259361" y="812146"/>
          <a:ext cx="1556170" cy="406073"/>
        </a:xfrm>
        <a:prstGeom prst="trapezoid">
          <a:avLst>
            <a:gd name="adj" fmla="val 63871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Instrument Scheduling</a:t>
          </a:r>
        </a:p>
      </dsp:txBody>
      <dsp:txXfrm>
        <a:off x="531691" y="812146"/>
        <a:ext cx="1011510" cy="406073"/>
      </dsp:txXfrm>
    </dsp:sp>
    <dsp:sp modelId="{8E489962-9675-4EBA-815F-A831A4F1793A}">
      <dsp:nvSpPr>
        <dsp:cNvPr id="0" name=""/>
        <dsp:cNvSpPr/>
      </dsp:nvSpPr>
      <dsp:spPr>
        <a:xfrm>
          <a:off x="0" y="1218219"/>
          <a:ext cx="2074894" cy="406073"/>
        </a:xfrm>
        <a:prstGeom prst="trapezoid">
          <a:avLst>
            <a:gd name="adj" fmla="val 63871"/>
          </a:avLst>
        </a:prstGeom>
        <a:solidFill>
          <a:srgbClr val="4C88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Instrument Directory (Bulletin Board)</a:t>
          </a:r>
        </a:p>
      </dsp:txBody>
      <dsp:txXfrm>
        <a:off x="363106" y="1218219"/>
        <a:ext cx="1348681" cy="40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9/30/2024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rnl.corefacilities.org/service_center/show_external/423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91" y="1388962"/>
            <a:ext cx="8360257" cy="978729"/>
          </a:xfrm>
        </p:spPr>
        <p:txBody>
          <a:bodyPr/>
          <a:lstStyle/>
          <a:p>
            <a:r>
              <a:rPr lang="en-US" dirty="0"/>
              <a:t>Materials Characterization Core (MCC) User Overview: Physics NS&amp;AT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4282932"/>
            <a:ext cx="5440514" cy="758624"/>
          </a:xfrm>
        </p:spPr>
        <p:txBody>
          <a:bodyPr/>
          <a:lstStyle/>
          <a:p>
            <a:r>
              <a:rPr lang="en-US" dirty="0"/>
              <a:t>Jason K. Smith – MCC Coordinator</a:t>
            </a:r>
          </a:p>
          <a:p>
            <a:r>
              <a:rPr lang="en-US" dirty="0"/>
              <a:t>PSD/MSTD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D64F-6457-5D26-18B6-CF9A0C39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iLab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C6F5-33A7-9E5C-DA72-3FB96595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17" y="1003555"/>
            <a:ext cx="10916662" cy="1194374"/>
          </a:xfrm>
        </p:spPr>
        <p:txBody>
          <a:bodyPr/>
          <a:lstStyle/>
          <a:p>
            <a:r>
              <a:rPr lang="en-US" dirty="0"/>
              <a:t>Versatile report functions</a:t>
            </a:r>
          </a:p>
          <a:p>
            <a:pPr lvl="1"/>
            <a:r>
              <a:rPr lang="en-US" dirty="0"/>
              <a:t>For example, core revenue and user distribution.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8547F-3075-AABC-4088-EDDA9F907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48"/>
          <a:stretch/>
        </p:blipFill>
        <p:spPr>
          <a:xfrm>
            <a:off x="751741" y="2197930"/>
            <a:ext cx="5417855" cy="40900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E6C887-C3C3-349E-8A4C-7A8B6476F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96" y="2197928"/>
            <a:ext cx="5378047" cy="40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7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1CF6-E86D-F1ED-8D30-9D4D034A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– Combining iLab and SAP Metadata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F1A06-81CC-94BC-D4A8-7F67190F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4" t="7101" r="4061"/>
          <a:stretch/>
        </p:blipFill>
        <p:spPr>
          <a:xfrm>
            <a:off x="429767" y="1176358"/>
            <a:ext cx="7270836" cy="510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3CDD8-CDA9-D8FD-BED4-A5F19A595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"/>
          <a:stretch/>
        </p:blipFill>
        <p:spPr bwMode="auto">
          <a:xfrm>
            <a:off x="7715151" y="992463"/>
            <a:ext cx="3913631" cy="2735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505B3-FB2B-8732-8796-CB867035A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1"/>
          <a:stretch/>
        </p:blipFill>
        <p:spPr>
          <a:xfrm>
            <a:off x="7715151" y="3728396"/>
            <a:ext cx="3913631" cy="26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FB9F-4E23-4165-5106-A709E548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MCC Live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2194E-6BA0-0513-202B-30E5C6F9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2" y="1653735"/>
            <a:ext cx="11682101" cy="4047778"/>
          </a:xfrm>
        </p:spPr>
        <p:txBody>
          <a:bodyPr/>
          <a:lstStyle/>
          <a:p>
            <a:r>
              <a:rPr lang="en-US" dirty="0"/>
              <a:t>Once an MCC/iLab account is active: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https://ornl.corefacilities.org/service_center/show_external/4236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6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FC0E-AFD2-F93A-18B4-849816AF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66AB-658C-79CF-9BCB-D5302F712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8AEB2-8182-858E-343B-37972B6E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10" y="1316980"/>
            <a:ext cx="10590290" cy="47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E209-249C-535D-879C-656B346F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5F7C2-3049-82BA-B119-6BAFC3AA9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055" y="813816"/>
            <a:ext cx="5182525" cy="56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6E285-3EF9-BE2C-865D-66811A7A3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81"/>
          <a:stretch/>
        </p:blipFill>
        <p:spPr bwMode="auto">
          <a:xfrm>
            <a:off x="1698574" y="4150800"/>
            <a:ext cx="3943350" cy="2106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1542E-F0D5-478A-C505-6B437B0C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693" y="1529437"/>
            <a:ext cx="4201111" cy="21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3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B186-8E38-EE3B-0861-A0528A94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7E777-C41F-B482-CC46-7D0BB442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244815"/>
            <a:ext cx="5895523" cy="4368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ABD58-65A5-8EEF-439C-4F18D16A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701" y="1244815"/>
            <a:ext cx="5795135" cy="43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5DDD-F15A-FBE8-7BC5-971AE5AE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CEF733-4320-5AE8-99BE-33838EE89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345455"/>
            <a:ext cx="7295322" cy="6271800"/>
          </a:xfrm>
        </p:spPr>
      </p:pic>
    </p:spTree>
    <p:extLst>
      <p:ext uri="{BB962C8B-B14F-4D97-AF65-F5344CB8AC3E}">
        <p14:creationId xmlns:p14="http://schemas.microsoft.com/office/powerpoint/2010/main" val="13469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1513-9ABE-C530-49F4-DFEB7E6D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9038D-BFF7-370D-7AA8-B1B50C760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26" y="1186902"/>
            <a:ext cx="11816977" cy="5220524"/>
          </a:xfrm>
        </p:spPr>
        <p:txBody>
          <a:bodyPr/>
          <a:lstStyle/>
          <a:p>
            <a:r>
              <a:rPr lang="en-US" dirty="0"/>
              <a:t>ORNL Homepage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Index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Materials Characterization Core (MCC)</a:t>
            </a:r>
          </a:p>
          <a:p>
            <a:r>
              <a:rPr lang="en-US" dirty="0"/>
              <a:t>Access to instrumentation, experts, and collaborators.</a:t>
            </a:r>
          </a:p>
          <a:p>
            <a:r>
              <a:rPr lang="en-US" dirty="0"/>
              <a:t>MCC operationally has a large customer scope.</a:t>
            </a:r>
          </a:p>
          <a:p>
            <a:pPr lvl="1"/>
            <a:r>
              <a:rPr lang="en-US" dirty="0"/>
              <a:t>Essentially, it’s a </a:t>
            </a:r>
            <a:r>
              <a:rPr lang="en-US" dirty="0">
                <a:highlight>
                  <a:srgbClr val="FFFF00"/>
                </a:highlight>
              </a:rPr>
              <a:t>calendar/scheduling system with lots of functionality.</a:t>
            </a:r>
          </a:p>
          <a:p>
            <a:pPr lvl="1"/>
            <a:r>
              <a:rPr lang="en-US" dirty="0"/>
              <a:t>Bulletin board, scheduling system, </a:t>
            </a:r>
            <a:r>
              <a:rPr lang="en-US" u="sng" dirty="0"/>
              <a:t>automatic</a:t>
            </a:r>
            <a:r>
              <a:rPr lang="en-US" dirty="0"/>
              <a:t> cost recovery system</a:t>
            </a:r>
            <a:endParaRPr lang="en-US" u="sng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Flexibility for owner/custodian.  Can set up the account based on the users needs.</a:t>
            </a:r>
          </a:p>
        </p:txBody>
      </p:sp>
    </p:spTree>
    <p:extLst>
      <p:ext uri="{BB962C8B-B14F-4D97-AF65-F5344CB8AC3E}">
        <p14:creationId xmlns:p14="http://schemas.microsoft.com/office/powerpoint/2010/main" val="96223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4C60-7709-91E5-0607-D672A082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912D-DE67-A762-6807-E9C30BBAD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51036"/>
            <a:ext cx="11539434" cy="5072077"/>
          </a:xfrm>
        </p:spPr>
        <p:txBody>
          <a:bodyPr/>
          <a:lstStyle/>
          <a:p>
            <a:r>
              <a:rPr lang="en-US" dirty="0"/>
              <a:t>Instrument Directory.</a:t>
            </a:r>
          </a:p>
          <a:p>
            <a:pPr lvl="1"/>
            <a:r>
              <a:rPr lang="en-US" dirty="0"/>
              <a:t>List of equipment and details, points of contacts, RSS, locations, cost</a:t>
            </a:r>
          </a:p>
          <a:p>
            <a:pPr lvl="1"/>
            <a:r>
              <a:rPr lang="en-US" dirty="0"/>
              <a:t>Overview of available resources to customers and managers</a:t>
            </a:r>
          </a:p>
          <a:p>
            <a:r>
              <a:rPr lang="en-US" dirty="0"/>
              <a:t>Instrument owners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</a:t>
            </a:r>
            <a:r>
              <a:rPr lang="en-US" dirty="0"/>
              <a:t> retain control</a:t>
            </a:r>
          </a:p>
          <a:p>
            <a:pPr lvl="1"/>
            <a:r>
              <a:rPr lang="en-US" dirty="0"/>
              <a:t>Who is permitted to use the instrument (calendar </a:t>
            </a:r>
            <a:r>
              <a:rPr lang="en-US" u="sng" dirty="0"/>
              <a:t>permissions</a:t>
            </a:r>
            <a:r>
              <a:rPr lang="en-US" dirty="0"/>
              <a:t> control)</a:t>
            </a:r>
          </a:p>
          <a:p>
            <a:pPr lvl="1"/>
            <a:r>
              <a:rPr lang="en-US" dirty="0"/>
              <a:t>When the instrument is used by others</a:t>
            </a:r>
          </a:p>
          <a:p>
            <a:pPr lvl="1"/>
            <a:r>
              <a:rPr lang="en-US" dirty="0"/>
              <a:t>How the instrument is fiscally supported, maintained, shared…</a:t>
            </a:r>
          </a:p>
          <a:p>
            <a:pPr lvl="1"/>
            <a:r>
              <a:rPr lang="en-US" dirty="0"/>
              <a:t>Allow users to independently operate or allow custodian support</a:t>
            </a:r>
          </a:p>
          <a:p>
            <a:r>
              <a:rPr lang="en-US" dirty="0"/>
              <a:t>Shared Equipment</a:t>
            </a:r>
          </a:p>
          <a:p>
            <a:pPr lvl="1"/>
            <a:r>
              <a:rPr lang="en-US" dirty="0"/>
              <a:t>Not a requirement, but beneficial in certain situations</a:t>
            </a:r>
          </a:p>
          <a:p>
            <a:pPr lvl="1"/>
            <a:r>
              <a:rPr lang="en-US" dirty="0"/>
              <a:t>Group instruments related by type, process, or physical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4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6DDC-8147-0A9C-0B97-5E846DBC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80946"/>
            <a:ext cx="11430000" cy="539496"/>
          </a:xfrm>
        </p:spPr>
        <p:txBody>
          <a:bodyPr/>
          <a:lstStyle/>
          <a:p>
            <a:r>
              <a:rPr lang="en-US" dirty="0"/>
              <a:t>Operational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E542-C436-7A40-5505-A02FD568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06" y="1265583"/>
            <a:ext cx="5717361" cy="4035287"/>
          </a:xfrm>
        </p:spPr>
        <p:txBody>
          <a:bodyPr/>
          <a:lstStyle/>
          <a:p>
            <a:r>
              <a:rPr lang="en-US" dirty="0"/>
              <a:t>PSD/MSTD</a:t>
            </a:r>
          </a:p>
          <a:p>
            <a:r>
              <a:rPr lang="en-US" dirty="0"/>
              <a:t>28 resources in directory</a:t>
            </a:r>
          </a:p>
          <a:p>
            <a:r>
              <a:rPr lang="en-US" dirty="0"/>
              <a:t>Agilent iLab Software Platform</a:t>
            </a:r>
          </a:p>
          <a:p>
            <a:pPr lvl="1"/>
            <a:r>
              <a:rPr lang="en-US" dirty="0"/>
              <a:t>Categorized instrument list</a:t>
            </a:r>
          </a:p>
          <a:p>
            <a:pPr lvl="1"/>
            <a:r>
              <a:rPr lang="en-US" dirty="0"/>
              <a:t>Can record usage time, user, &amp; charge account</a:t>
            </a:r>
          </a:p>
          <a:p>
            <a:pPr lvl="1"/>
            <a:r>
              <a:rPr lang="en-US" dirty="0"/>
              <a:t>Controls access to schedule</a:t>
            </a:r>
          </a:p>
          <a:p>
            <a:pPr lvl="1"/>
            <a:r>
              <a:rPr lang="en-US" dirty="0"/>
              <a:t>Reporting function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0E0D19-DEAC-90E5-B35E-87C79FD6A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986002"/>
              </p:ext>
            </p:extLst>
          </p:nvPr>
        </p:nvGraphicFramePr>
        <p:xfrm>
          <a:off x="5136374" y="941759"/>
          <a:ext cx="6826338" cy="50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22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E36F-A005-D0CA-B3BF-71A674D2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Categorized List of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A4C21-D6A0-F97D-F87A-11237D2E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35" y="1225777"/>
            <a:ext cx="9569050" cy="548819"/>
          </a:xfrm>
        </p:spPr>
        <p:txBody>
          <a:bodyPr/>
          <a:lstStyle/>
          <a:p>
            <a:r>
              <a:rPr lang="en-US" dirty="0"/>
              <a:t>contacts, capabilities, links to location and RSS.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85AF1-25F2-0EAD-A87A-FA8C9C5D1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64"/>
          <a:stretch/>
        </p:blipFill>
        <p:spPr>
          <a:xfrm>
            <a:off x="429768" y="3523093"/>
            <a:ext cx="8973804" cy="2389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2B5FC-5338-F002-531C-33D642EA1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5" y="1896101"/>
            <a:ext cx="8973805" cy="1278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14BF00-6CE0-61FC-78F4-288A6BF40B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3"/>
          <a:stretch/>
        </p:blipFill>
        <p:spPr>
          <a:xfrm>
            <a:off x="9328556" y="3545210"/>
            <a:ext cx="1355259" cy="236736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F387F3-CACE-28E0-E57B-AAC732893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953172"/>
              </p:ext>
            </p:extLst>
          </p:nvPr>
        </p:nvGraphicFramePr>
        <p:xfrm>
          <a:off x="9731229" y="270767"/>
          <a:ext cx="2031004" cy="162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0297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3EF4-7F04-493E-19C5-D316F4C2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4632-93F2-30E3-7A5E-5CEA67B4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66594"/>
            <a:ext cx="9483883" cy="1387848"/>
          </a:xfrm>
        </p:spPr>
        <p:txBody>
          <a:bodyPr/>
          <a:lstStyle/>
          <a:p>
            <a:r>
              <a:rPr lang="en-US" dirty="0"/>
              <a:t>Draw box on the calendar for the desired time.  </a:t>
            </a:r>
          </a:p>
          <a:p>
            <a:pPr lvl="1"/>
            <a:r>
              <a:rPr lang="en-US" dirty="0"/>
              <a:t>User’s charge number is entered.</a:t>
            </a:r>
          </a:p>
          <a:p>
            <a:pPr lvl="1"/>
            <a:r>
              <a:rPr lang="en-US" dirty="0"/>
              <a:t>Service can be scheduled and noted on the calendar.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AC747-FC56-7785-48B4-778F55B9A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38" y="2454442"/>
            <a:ext cx="8826657" cy="385973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89A224-0433-BF48-CBCB-DC1CA585A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911685"/>
              </p:ext>
            </p:extLst>
          </p:nvPr>
        </p:nvGraphicFramePr>
        <p:xfrm>
          <a:off x="9731230" y="270769"/>
          <a:ext cx="2031004" cy="164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10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059D-E354-228F-FE8D-74FB91CE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B9448-4339-5ECD-0B42-DB320CD2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212959"/>
            <a:ext cx="4317845" cy="5048287"/>
          </a:xfrm>
        </p:spPr>
        <p:txBody>
          <a:bodyPr/>
          <a:lstStyle/>
          <a:p>
            <a:r>
              <a:rPr lang="en-US" dirty="0"/>
              <a:t>Service Center</a:t>
            </a:r>
          </a:p>
          <a:p>
            <a:pPr lvl="1"/>
            <a:r>
              <a:rPr lang="en-US" dirty="0"/>
              <a:t>WBS Ops Costs</a:t>
            </a:r>
          </a:p>
          <a:p>
            <a:pPr lvl="2"/>
            <a:r>
              <a:rPr lang="en-US" dirty="0"/>
              <a:t>Service contracts, consumables, time to keep instrument operational, PM, etc.</a:t>
            </a:r>
          </a:p>
          <a:p>
            <a:pPr lvl="1"/>
            <a:r>
              <a:rPr lang="en-US" dirty="0"/>
              <a:t>Recovered Costs</a:t>
            </a:r>
          </a:p>
          <a:p>
            <a:pPr lvl="2"/>
            <a:r>
              <a:rPr lang="en-US" dirty="0"/>
              <a:t>Scheduled hours x rate</a:t>
            </a:r>
          </a:p>
          <a:p>
            <a:pPr lvl="2"/>
            <a:r>
              <a:rPr lang="en-US" dirty="0"/>
              <a:t>Set by financial analyst</a:t>
            </a:r>
          </a:p>
          <a:p>
            <a:pPr lvl="2"/>
            <a:r>
              <a:rPr lang="en-US" dirty="0"/>
              <a:t>SC burden rate!</a:t>
            </a:r>
          </a:p>
          <a:p>
            <a:pPr lvl="2"/>
            <a:r>
              <a:rPr lang="en-US" dirty="0"/>
              <a:t>&gt;20% Shared </a:t>
            </a:r>
            <a:r>
              <a:rPr lang="en-US"/>
              <a:t>Saves $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FECBED-A69C-4484-8B28-E605A69C7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491655"/>
              </p:ext>
            </p:extLst>
          </p:nvPr>
        </p:nvGraphicFramePr>
        <p:xfrm>
          <a:off x="9697674" y="270768"/>
          <a:ext cx="2064560" cy="165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EE49CF-EFE1-81E0-2B88-69C8DD1FC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392" y="2328611"/>
            <a:ext cx="7536383" cy="31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8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B85E-5081-E1B9-DFE2-69DCB787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FE664-2EEB-683E-BB54-54D96CE3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07774"/>
            <a:ext cx="7360858" cy="2956829"/>
          </a:xfrm>
        </p:spPr>
        <p:txBody>
          <a:bodyPr/>
          <a:lstStyle/>
          <a:p>
            <a:r>
              <a:rPr lang="en-US" dirty="0"/>
              <a:t>Fully Shared Systems</a:t>
            </a:r>
          </a:p>
          <a:p>
            <a:pPr lvl="1"/>
            <a:r>
              <a:rPr lang="en-US" dirty="0"/>
              <a:t>No central PI, some LDRD systems</a:t>
            </a:r>
          </a:p>
          <a:p>
            <a:r>
              <a:rPr lang="en-US" dirty="0"/>
              <a:t>Custodian supported</a:t>
            </a:r>
          </a:p>
          <a:p>
            <a:pPr lvl="1"/>
            <a:r>
              <a:rPr lang="en-US" dirty="0"/>
              <a:t>Training and user feedback</a:t>
            </a:r>
          </a:p>
          <a:p>
            <a:pPr lvl="1"/>
            <a:r>
              <a:rPr lang="en-US" dirty="0"/>
              <a:t>Service contracts, service visits</a:t>
            </a:r>
          </a:p>
          <a:p>
            <a:pPr lvl="1"/>
            <a:r>
              <a:rPr lang="en-US" dirty="0"/>
              <a:t>Managing costs, repairs, upgrades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ECA2FC-45B0-245C-ADC5-53FEB51E7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560741"/>
              </p:ext>
            </p:extLst>
          </p:nvPr>
        </p:nvGraphicFramePr>
        <p:xfrm>
          <a:off x="9687339" y="270768"/>
          <a:ext cx="2074894" cy="162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E06E3B9-5D37-AA90-A582-9504BD6BF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767" y="3864603"/>
            <a:ext cx="3343742" cy="2333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C5C821-A9E5-98BC-8131-DE029ACCC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5878" y="3986497"/>
            <a:ext cx="3391373" cy="2057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6ED33-8A47-7A7B-BC49-32A0E59EA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625" y="3986497"/>
            <a:ext cx="341083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AD96-1C44-483D-20DB-ACC0A8CD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Instrumentation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8CEA-D71B-55DB-A9BD-7552E899C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78266"/>
            <a:ext cx="11430000" cy="4821720"/>
          </a:xfrm>
        </p:spPr>
        <p:txBody>
          <a:bodyPr/>
          <a:lstStyle/>
          <a:p>
            <a:r>
              <a:rPr lang="en-US" dirty="0"/>
              <a:t>Prevents duplication</a:t>
            </a:r>
          </a:p>
          <a:p>
            <a:pPr lvl="1"/>
            <a:r>
              <a:rPr lang="en-US" dirty="0"/>
              <a:t>Costs/time associated with purchasing, contracts, approvals, crafts, space, opportunity cost, etc.</a:t>
            </a:r>
          </a:p>
          <a:p>
            <a:pPr lvl="1"/>
            <a:r>
              <a:rPr lang="en-US" dirty="0"/>
              <a:t>Service contracts typically, 10% of the instrument cost, but necessary.</a:t>
            </a:r>
          </a:p>
          <a:p>
            <a:r>
              <a:rPr lang="en-US" dirty="0"/>
              <a:t>Charge recovery lessens financial burden of the operator if shared &gt;20%</a:t>
            </a:r>
          </a:p>
          <a:p>
            <a:r>
              <a:rPr lang="en-US" dirty="0"/>
              <a:t>Service center data is an official record of 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3994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38e4deb0-de08-4adb-aafc-d8ff02544178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10747</TotalTime>
  <Words>507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Century Gothic</vt:lpstr>
      <vt:lpstr>Wingdings</vt:lpstr>
      <vt:lpstr>ORNL</vt:lpstr>
      <vt:lpstr>Materials Characterization Core (MCC) User Overview: Physics NS&amp;AT Meeting</vt:lpstr>
      <vt:lpstr>Introduction</vt:lpstr>
      <vt:lpstr>Benefits of MCC</vt:lpstr>
      <vt:lpstr>Operational Hierarchy</vt:lpstr>
      <vt:lpstr>Categorized List of Instruments</vt:lpstr>
      <vt:lpstr>Instrument Scheduling</vt:lpstr>
      <vt:lpstr>Cost Recovery</vt:lpstr>
      <vt:lpstr>Instrument Management</vt:lpstr>
      <vt:lpstr>Shared Instrumentation Benefits</vt:lpstr>
      <vt:lpstr>iLab Reporting</vt:lpstr>
      <vt:lpstr>Reporting – Combining iLab and SAP Metadata</vt:lpstr>
      <vt:lpstr>MCC Live View</vt:lpstr>
      <vt:lpstr>Discussion</vt:lpstr>
      <vt:lpstr>PowerPoint Presentation</vt:lpstr>
      <vt:lpstr>Reporting Continued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Characterization Core - Introduction</dc:title>
  <dc:subject/>
  <dc:creator>Smith, Jason</dc:creator>
  <cp:keywords/>
  <dc:description/>
  <cp:lastModifiedBy>Smith, Jason</cp:lastModifiedBy>
  <cp:revision>210</cp:revision>
  <dcterms:created xsi:type="dcterms:W3CDTF">2024-01-19T15:06:06Z</dcterms:created>
  <dcterms:modified xsi:type="dcterms:W3CDTF">2024-10-04T17:05:19Z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