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3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25" autoAdjust="0"/>
    <p:restoredTop sz="94354" autoAdjust="0"/>
  </p:normalViewPr>
  <p:slideViewPr>
    <p:cSldViewPr snapToGrid="0">
      <p:cViewPr varScale="1">
        <p:scale>
          <a:sx n="87" d="100"/>
          <a:sy n="87" d="100"/>
        </p:scale>
        <p:origin x="12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ussard, Leah" userId="5abf39c3-f834-484b-8358-8b2dd8104f23" providerId="ADAL" clId="{EBF2F388-B675-4233-B616-89179C6CBC60}"/>
    <pc:docChg chg="delSld">
      <pc:chgData name="Broussard, Leah" userId="5abf39c3-f834-484b-8358-8b2dd8104f23" providerId="ADAL" clId="{EBF2F388-B675-4233-B616-89179C6CBC60}" dt="2024-08-09T16:27:32.156" v="0" actId="47"/>
      <pc:docMkLst>
        <pc:docMk/>
      </pc:docMkLst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209531815" sldId="256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3732089108" sldId="262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2147041634" sldId="264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3914347431" sldId="265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667332586" sldId="266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583829022" sldId="268"/>
        </pc:sldMkLst>
      </pc:sldChg>
      <pc:sldChg chg="del">
        <pc:chgData name="Broussard, Leah" userId="5abf39c3-f834-484b-8358-8b2dd8104f23" providerId="ADAL" clId="{EBF2F388-B675-4233-B616-89179C6CBC60}" dt="2024-08-09T16:27:32.156" v="0" actId="47"/>
        <pc:sldMkLst>
          <pc:docMk/>
          <pc:sldMk cId="1981443092" sldId="270"/>
        </pc:sldMkLst>
      </pc:sldChg>
    </pc:docChg>
  </pc:docChgLst>
  <pc:docChgLst>
    <pc:chgData name="Broussard, Leah" userId="5abf39c3-f834-484b-8358-8b2dd8104f23" providerId="ADAL" clId="{4D8AB779-5CA9-407F-93AD-1740C137E579}"/>
    <pc:docChg chg="undo redo custSel addSld delSld modSld sldOrd">
      <pc:chgData name="Broussard, Leah" userId="5abf39c3-f834-484b-8358-8b2dd8104f23" providerId="ADAL" clId="{4D8AB779-5CA9-407F-93AD-1740C137E579}" dt="2024-08-08T15:22:06.235" v="8540" actId="732"/>
      <pc:docMkLst>
        <pc:docMk/>
      </pc:docMkLst>
      <pc:sldChg chg="addSp delSp modSp new mod">
        <pc:chgData name="Broussard, Leah" userId="5abf39c3-f834-484b-8358-8b2dd8104f23" providerId="ADAL" clId="{4D8AB779-5CA9-407F-93AD-1740C137E579}" dt="2024-08-03T22:58:23.795" v="6932" actId="1076"/>
        <pc:sldMkLst>
          <pc:docMk/>
          <pc:sldMk cId="209531815" sldId="256"/>
        </pc:sldMkLst>
        <pc:spChg chg="mod">
          <ac:chgData name="Broussard, Leah" userId="5abf39c3-f834-484b-8358-8b2dd8104f23" providerId="ADAL" clId="{4D8AB779-5CA9-407F-93AD-1740C137E579}" dt="2024-07-31T23:59:20.721" v="1940" actId="20577"/>
          <ac:spMkLst>
            <pc:docMk/>
            <pc:sldMk cId="209531815" sldId="256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8-01T13:20:23.677" v="5468"/>
          <ac:spMkLst>
            <pc:docMk/>
            <pc:sldMk cId="209531815" sldId="256"/>
            <ac:spMk id="3" creationId="{A4BCFBC4-2337-5EF4-8602-EE465B784C70}"/>
          </ac:spMkLst>
        </pc:spChg>
        <pc:spChg chg="add mod">
          <ac:chgData name="Broussard, Leah" userId="5abf39c3-f834-484b-8358-8b2dd8104f23" providerId="ADAL" clId="{4D8AB779-5CA9-407F-93AD-1740C137E579}" dt="2024-07-31T23:52:28.209" v="1405" actId="20577"/>
          <ac:spMkLst>
            <pc:docMk/>
            <pc:sldMk cId="209531815" sldId="256"/>
            <ac:spMk id="4" creationId="{21C1E058-7877-937C-88C3-1CA8E3E49781}"/>
          </ac:spMkLst>
        </pc:spChg>
        <pc:spChg chg="add del mod">
          <ac:chgData name="Broussard, Leah" userId="5abf39c3-f834-484b-8358-8b2dd8104f23" providerId="ADAL" clId="{4D8AB779-5CA9-407F-93AD-1740C137E579}" dt="2024-08-01T13:20:04.320" v="5467" actId="478"/>
          <ac:spMkLst>
            <pc:docMk/>
            <pc:sldMk cId="209531815" sldId="256"/>
            <ac:spMk id="6" creationId="{B9B1517D-E3EA-109B-1524-9B92A6A970EE}"/>
          </ac:spMkLst>
        </pc:spChg>
        <pc:picChg chg="add mod">
          <ac:chgData name="Broussard, Leah" userId="5abf39c3-f834-484b-8358-8b2dd8104f23" providerId="ADAL" clId="{4D8AB779-5CA9-407F-93AD-1740C137E579}" dt="2024-07-29T21:54:25.481" v="51" actId="1076"/>
          <ac:picMkLst>
            <pc:docMk/>
            <pc:sldMk cId="209531815" sldId="256"/>
            <ac:picMk id="5" creationId="{D868A491-7619-C62A-CA5C-B1F96F35F511}"/>
          </ac:picMkLst>
        </pc:picChg>
        <pc:picChg chg="add mod">
          <ac:chgData name="Broussard, Leah" userId="5abf39c3-f834-484b-8358-8b2dd8104f23" providerId="ADAL" clId="{4D8AB779-5CA9-407F-93AD-1740C137E579}" dt="2024-08-03T22:58:23.795" v="6932" actId="1076"/>
          <ac:picMkLst>
            <pc:docMk/>
            <pc:sldMk cId="209531815" sldId="256"/>
            <ac:picMk id="6" creationId="{255CDA35-874C-5E01-28EF-819CA5403F85}"/>
          </ac:picMkLst>
        </pc:picChg>
        <pc:picChg chg="add mod">
          <ac:chgData name="Broussard, Leah" userId="5abf39c3-f834-484b-8358-8b2dd8104f23" providerId="ADAL" clId="{4D8AB779-5CA9-407F-93AD-1740C137E579}" dt="2024-07-29T21:54:35.861" v="55" actId="1076"/>
          <ac:picMkLst>
            <pc:docMk/>
            <pc:sldMk cId="209531815" sldId="256"/>
            <ac:picMk id="7" creationId="{BFA25D65-CCE7-B534-2F8F-C0A1ACED58FA}"/>
          </ac:picMkLst>
        </pc:picChg>
      </pc:sldChg>
      <pc:sldChg chg="new del">
        <pc:chgData name="Broussard, Leah" userId="5abf39c3-f834-484b-8358-8b2dd8104f23" providerId="ADAL" clId="{4D8AB779-5CA9-407F-93AD-1740C137E579}" dt="2024-07-29T22:01:50.925" v="243" actId="47"/>
        <pc:sldMkLst>
          <pc:docMk/>
          <pc:sldMk cId="2302781999" sldId="257"/>
        </pc:sldMkLst>
      </pc:sldChg>
      <pc:sldChg chg="addSp delSp modSp add del mod">
        <pc:chgData name="Broussard, Leah" userId="5abf39c3-f834-484b-8358-8b2dd8104f23" providerId="ADAL" clId="{4D8AB779-5CA9-407F-93AD-1740C137E579}" dt="2024-07-29T22:23:28.855" v="969" actId="47"/>
        <pc:sldMkLst>
          <pc:docMk/>
          <pc:sldMk cId="2919098387" sldId="257"/>
        </pc:sldMkLst>
        <pc:spChg chg="mod">
          <ac:chgData name="Broussard, Leah" userId="5abf39c3-f834-484b-8358-8b2dd8104f23" providerId="ADAL" clId="{4D8AB779-5CA9-407F-93AD-1740C137E579}" dt="2024-07-29T22:07:26.911" v="515" actId="20577"/>
          <ac:spMkLst>
            <pc:docMk/>
            <pc:sldMk cId="2919098387" sldId="257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7-29T22:21:46.800" v="902" actId="20577"/>
          <ac:spMkLst>
            <pc:docMk/>
            <pc:sldMk cId="2919098387" sldId="257"/>
            <ac:spMk id="3" creationId="{A4BCFBC4-2337-5EF4-8602-EE465B784C70}"/>
          </ac:spMkLst>
        </pc:spChg>
        <pc:picChg chg="del">
          <ac:chgData name="Broussard, Leah" userId="5abf39c3-f834-484b-8358-8b2dd8104f23" providerId="ADAL" clId="{4D8AB779-5CA9-407F-93AD-1740C137E579}" dt="2024-07-29T22:01:55.067" v="245" actId="478"/>
          <ac:picMkLst>
            <pc:docMk/>
            <pc:sldMk cId="2919098387" sldId="257"/>
            <ac:picMk id="5" creationId="{D868A491-7619-C62A-CA5C-B1F96F35F511}"/>
          </ac:picMkLst>
        </pc:picChg>
        <pc:picChg chg="add mod">
          <ac:chgData name="Broussard, Leah" userId="5abf39c3-f834-484b-8358-8b2dd8104f23" providerId="ADAL" clId="{4D8AB779-5CA9-407F-93AD-1740C137E579}" dt="2024-07-29T22:06:58.379" v="429" actId="1076"/>
          <ac:picMkLst>
            <pc:docMk/>
            <pc:sldMk cId="2919098387" sldId="257"/>
            <ac:picMk id="6" creationId="{DD43659D-357B-2BBA-4429-FEE1E56E9E2F}"/>
          </ac:picMkLst>
        </pc:picChg>
        <pc:picChg chg="del">
          <ac:chgData name="Broussard, Leah" userId="5abf39c3-f834-484b-8358-8b2dd8104f23" providerId="ADAL" clId="{4D8AB779-5CA9-407F-93AD-1740C137E579}" dt="2024-07-29T22:01:55.641" v="246" actId="478"/>
          <ac:picMkLst>
            <pc:docMk/>
            <pc:sldMk cId="2919098387" sldId="257"/>
            <ac:picMk id="7" creationId="{BFA25D65-CCE7-B534-2F8F-C0A1ACED58FA}"/>
          </ac:picMkLst>
        </pc:picChg>
      </pc:sldChg>
      <pc:sldChg chg="modSp add del mod">
        <pc:chgData name="Broussard, Leah" userId="5abf39c3-f834-484b-8358-8b2dd8104f23" providerId="ADAL" clId="{4D8AB779-5CA9-407F-93AD-1740C137E579}" dt="2024-08-01T00:40:09.277" v="4548" actId="47"/>
        <pc:sldMkLst>
          <pc:docMk/>
          <pc:sldMk cId="1818864171" sldId="258"/>
        </pc:sldMkLst>
        <pc:spChg chg="mod">
          <ac:chgData name="Broussard, Leah" userId="5abf39c3-f834-484b-8358-8b2dd8104f23" providerId="ADAL" clId="{4D8AB779-5CA9-407F-93AD-1740C137E579}" dt="2024-07-29T22:25:43.509" v="1013" actId="20577"/>
          <ac:spMkLst>
            <pc:docMk/>
            <pc:sldMk cId="1818864171" sldId="258"/>
            <ac:spMk id="3" creationId="{A4BCFBC4-2337-5EF4-8602-EE465B784C70}"/>
          </ac:spMkLst>
        </pc:spChg>
      </pc:sldChg>
      <pc:sldChg chg="modSp add del mod">
        <pc:chgData name="Broussard, Leah" userId="5abf39c3-f834-484b-8358-8b2dd8104f23" providerId="ADAL" clId="{4D8AB779-5CA9-407F-93AD-1740C137E579}" dt="2024-07-29T22:26:43.740" v="1069" actId="47"/>
        <pc:sldMkLst>
          <pc:docMk/>
          <pc:sldMk cId="2428039755" sldId="259"/>
        </pc:sldMkLst>
        <pc:spChg chg="mod">
          <ac:chgData name="Broussard, Leah" userId="5abf39c3-f834-484b-8358-8b2dd8104f23" providerId="ADAL" clId="{4D8AB779-5CA9-407F-93AD-1740C137E579}" dt="2024-07-29T22:26:38.353" v="1064" actId="27636"/>
          <ac:spMkLst>
            <pc:docMk/>
            <pc:sldMk cId="2428039755" sldId="259"/>
            <ac:spMk id="2" creationId="{47F9A432-0D2A-D64B-343A-6A975B042A72}"/>
          </ac:spMkLst>
        </pc:spChg>
      </pc:sldChg>
      <pc:sldChg chg="new del">
        <pc:chgData name="Broussard, Leah" userId="5abf39c3-f834-484b-8358-8b2dd8104f23" providerId="ADAL" clId="{4D8AB779-5CA9-407F-93AD-1740C137E579}" dt="2024-07-29T22:26:21.869" v="1015" actId="47"/>
        <pc:sldMkLst>
          <pc:docMk/>
          <pc:sldMk cId="4132569006" sldId="259"/>
        </pc:sldMkLst>
      </pc:sldChg>
      <pc:sldChg chg="delSp modSp add del mod">
        <pc:chgData name="Broussard, Leah" userId="5abf39c3-f834-484b-8358-8b2dd8104f23" providerId="ADAL" clId="{4D8AB779-5CA9-407F-93AD-1740C137E579}" dt="2024-08-01T00:40:08.380" v="4547" actId="47"/>
        <pc:sldMkLst>
          <pc:docMk/>
          <pc:sldMk cId="3822048411" sldId="260"/>
        </pc:sldMkLst>
        <pc:spChg chg="mod">
          <ac:chgData name="Broussard, Leah" userId="5abf39c3-f834-484b-8358-8b2dd8104f23" providerId="ADAL" clId="{4D8AB779-5CA9-407F-93AD-1740C137E579}" dt="2024-07-29T22:26:40.589" v="1066" actId="27636"/>
          <ac:spMkLst>
            <pc:docMk/>
            <pc:sldMk cId="3822048411" sldId="260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7-29T22:27:10.082" v="1133" actId="20577"/>
          <ac:spMkLst>
            <pc:docMk/>
            <pc:sldMk cId="3822048411" sldId="260"/>
            <ac:spMk id="3" creationId="{A4BCFBC4-2337-5EF4-8602-EE465B784C70}"/>
          </ac:spMkLst>
        </pc:spChg>
        <pc:picChg chg="del">
          <ac:chgData name="Broussard, Leah" userId="5abf39c3-f834-484b-8358-8b2dd8104f23" providerId="ADAL" clId="{4D8AB779-5CA9-407F-93AD-1740C137E579}" dt="2024-07-29T22:26:41.989" v="1067" actId="478"/>
          <ac:picMkLst>
            <pc:docMk/>
            <pc:sldMk cId="3822048411" sldId="260"/>
            <ac:picMk id="5" creationId="{D868A491-7619-C62A-CA5C-B1F96F35F511}"/>
          </ac:picMkLst>
        </pc:picChg>
        <pc:picChg chg="del">
          <ac:chgData name="Broussard, Leah" userId="5abf39c3-f834-484b-8358-8b2dd8104f23" providerId="ADAL" clId="{4D8AB779-5CA9-407F-93AD-1740C137E579}" dt="2024-07-29T22:26:42.464" v="1068" actId="478"/>
          <ac:picMkLst>
            <pc:docMk/>
            <pc:sldMk cId="3822048411" sldId="260"/>
            <ac:picMk id="7" creationId="{BFA25D65-CCE7-B534-2F8F-C0A1ACED58FA}"/>
          </ac:picMkLst>
        </pc:picChg>
      </pc:sldChg>
      <pc:sldChg chg="addSp modSp new del mod">
        <pc:chgData name="Broussard, Leah" userId="5abf39c3-f834-484b-8358-8b2dd8104f23" providerId="ADAL" clId="{4D8AB779-5CA9-407F-93AD-1740C137E579}" dt="2024-07-31T23:45:20.345" v="1258" actId="47"/>
        <pc:sldMkLst>
          <pc:docMk/>
          <pc:sldMk cId="1426451148" sldId="261"/>
        </pc:sldMkLst>
        <pc:spChg chg="add mod">
          <ac:chgData name="Broussard, Leah" userId="5abf39c3-f834-484b-8358-8b2dd8104f23" providerId="ADAL" clId="{4D8AB779-5CA9-407F-93AD-1740C137E579}" dt="2024-07-31T18:34:08.167" v="1202" actId="164"/>
          <ac:spMkLst>
            <pc:docMk/>
            <pc:sldMk cId="1426451148" sldId="261"/>
            <ac:spMk id="2" creationId="{C7EF9A76-5D34-8E71-EF5D-B17BF37975C0}"/>
          </ac:spMkLst>
        </pc:spChg>
        <pc:spChg chg="add mod">
          <ac:chgData name="Broussard, Leah" userId="5abf39c3-f834-484b-8358-8b2dd8104f23" providerId="ADAL" clId="{4D8AB779-5CA9-407F-93AD-1740C137E579}" dt="2024-07-31T18:34:08.167" v="1202" actId="164"/>
          <ac:spMkLst>
            <pc:docMk/>
            <pc:sldMk cId="1426451148" sldId="261"/>
            <ac:spMk id="3" creationId="{FD61179F-5591-1CC2-4190-2D0E63936F03}"/>
          </ac:spMkLst>
        </pc:spChg>
        <pc:spChg chg="add mod">
          <ac:chgData name="Broussard, Leah" userId="5abf39c3-f834-484b-8358-8b2dd8104f23" providerId="ADAL" clId="{4D8AB779-5CA9-407F-93AD-1740C137E579}" dt="2024-07-31T18:34:08.167" v="1202" actId="164"/>
          <ac:spMkLst>
            <pc:docMk/>
            <pc:sldMk cId="1426451148" sldId="261"/>
            <ac:spMk id="4" creationId="{B58D48B9-FA0F-D897-CF4D-6720F63B6EBC}"/>
          </ac:spMkLst>
        </pc:spChg>
        <pc:spChg chg="add mod">
          <ac:chgData name="Broussard, Leah" userId="5abf39c3-f834-484b-8358-8b2dd8104f23" providerId="ADAL" clId="{4D8AB779-5CA9-407F-93AD-1740C137E579}" dt="2024-07-31T18:34:08.167" v="1202" actId="164"/>
          <ac:spMkLst>
            <pc:docMk/>
            <pc:sldMk cId="1426451148" sldId="261"/>
            <ac:spMk id="5" creationId="{89825B23-254E-6D3C-D135-1825AAD5BB07}"/>
          </ac:spMkLst>
        </pc:spChg>
        <pc:spChg chg="add mod">
          <ac:chgData name="Broussard, Leah" userId="5abf39c3-f834-484b-8358-8b2dd8104f23" providerId="ADAL" clId="{4D8AB779-5CA9-407F-93AD-1740C137E579}" dt="2024-07-31T18:34:32.037" v="1230" actId="164"/>
          <ac:spMkLst>
            <pc:docMk/>
            <pc:sldMk cId="1426451148" sldId="261"/>
            <ac:spMk id="7" creationId="{C2868038-C2D8-DEBE-F2F0-9D9766C6E511}"/>
          </ac:spMkLst>
        </pc:spChg>
        <pc:grpChg chg="add mod">
          <ac:chgData name="Broussard, Leah" userId="5abf39c3-f834-484b-8358-8b2dd8104f23" providerId="ADAL" clId="{4D8AB779-5CA9-407F-93AD-1740C137E579}" dt="2024-07-31T18:34:32.037" v="1230" actId="164"/>
          <ac:grpSpMkLst>
            <pc:docMk/>
            <pc:sldMk cId="1426451148" sldId="261"/>
            <ac:grpSpMk id="6" creationId="{C0D8FBFA-906D-C357-5D06-4722F31E0271}"/>
          </ac:grpSpMkLst>
        </pc:grpChg>
        <pc:grpChg chg="add mod">
          <ac:chgData name="Broussard, Leah" userId="5abf39c3-f834-484b-8358-8b2dd8104f23" providerId="ADAL" clId="{4D8AB779-5CA9-407F-93AD-1740C137E579}" dt="2024-07-31T18:34:32.037" v="1230" actId="164"/>
          <ac:grpSpMkLst>
            <pc:docMk/>
            <pc:sldMk cId="1426451148" sldId="261"/>
            <ac:grpSpMk id="8" creationId="{709DB078-7B85-9E8D-571C-11B52F7C5BB7}"/>
          </ac:grpSpMkLst>
        </pc:grpChg>
        <pc:picChg chg="add mod">
          <ac:chgData name="Broussard, Leah" userId="5abf39c3-f834-484b-8358-8b2dd8104f23" providerId="ADAL" clId="{4D8AB779-5CA9-407F-93AD-1740C137E579}" dt="2024-07-31T18:34:08.167" v="1202" actId="164"/>
          <ac:picMkLst>
            <pc:docMk/>
            <pc:sldMk cId="1426451148" sldId="261"/>
            <ac:picMk id="1026" creationId="{A19CF5DB-B13D-05D6-8D7D-D57AAFFBB06F}"/>
          </ac:picMkLst>
        </pc:picChg>
      </pc:sldChg>
      <pc:sldChg chg="modSp new mod">
        <pc:chgData name="Broussard, Leah" userId="5abf39c3-f834-484b-8358-8b2dd8104f23" providerId="ADAL" clId="{4D8AB779-5CA9-407F-93AD-1740C137E579}" dt="2024-08-01T00:00:01.182" v="2009" actId="20577"/>
        <pc:sldMkLst>
          <pc:docMk/>
          <pc:sldMk cId="3732089108" sldId="262"/>
        </pc:sldMkLst>
        <pc:spChg chg="mod">
          <ac:chgData name="Broussard, Leah" userId="5abf39c3-f834-484b-8358-8b2dd8104f23" providerId="ADAL" clId="{4D8AB779-5CA9-407F-93AD-1740C137E579}" dt="2024-07-31T23:44:52.185" v="1257" actId="20577"/>
          <ac:spMkLst>
            <pc:docMk/>
            <pc:sldMk cId="3732089108" sldId="262"/>
            <ac:spMk id="2" creationId="{D18A6A58-0C8F-AEE2-D32F-8759CB852CC8}"/>
          </ac:spMkLst>
        </pc:spChg>
        <pc:spChg chg="mod">
          <ac:chgData name="Broussard, Leah" userId="5abf39c3-f834-484b-8358-8b2dd8104f23" providerId="ADAL" clId="{4D8AB779-5CA9-407F-93AD-1740C137E579}" dt="2024-08-01T00:00:01.182" v="2009" actId="20577"/>
          <ac:spMkLst>
            <pc:docMk/>
            <pc:sldMk cId="3732089108" sldId="262"/>
            <ac:spMk id="3" creationId="{1D758A3A-68ED-6618-6BED-4E85D8A31847}"/>
          </ac:spMkLst>
        </pc:spChg>
      </pc:sldChg>
      <pc:sldChg chg="new del ord">
        <pc:chgData name="Broussard, Leah" userId="5abf39c3-f834-484b-8358-8b2dd8104f23" providerId="ADAL" clId="{4D8AB779-5CA9-407F-93AD-1740C137E579}" dt="2024-07-31T23:44:35.642" v="1234" actId="47"/>
        <pc:sldMkLst>
          <pc:docMk/>
          <pc:sldMk cId="4092568006" sldId="262"/>
        </pc:sldMkLst>
      </pc:sldChg>
      <pc:sldChg chg="new del">
        <pc:chgData name="Broussard, Leah" userId="5abf39c3-f834-484b-8358-8b2dd8104f23" providerId="ADAL" clId="{4D8AB779-5CA9-407F-93AD-1740C137E579}" dt="2024-07-31T23:59:35.290" v="1942" actId="47"/>
        <pc:sldMkLst>
          <pc:docMk/>
          <pc:sldMk cId="1614622154" sldId="263"/>
        </pc:sldMkLst>
      </pc:sldChg>
      <pc:sldChg chg="addSp delSp modSp add mod ord">
        <pc:chgData name="Broussard, Leah" userId="5abf39c3-f834-484b-8358-8b2dd8104f23" providerId="ADAL" clId="{4D8AB779-5CA9-407F-93AD-1740C137E579}" dt="2024-07-31T23:58:56.171" v="1931" actId="20577"/>
        <pc:sldMkLst>
          <pc:docMk/>
          <pc:sldMk cId="2147041634" sldId="264"/>
        </pc:sldMkLst>
        <pc:spChg chg="mod">
          <ac:chgData name="Broussard, Leah" userId="5abf39c3-f834-484b-8358-8b2dd8104f23" providerId="ADAL" clId="{4D8AB779-5CA9-407F-93AD-1740C137E579}" dt="2024-07-31T23:53:22.345" v="1431" actId="20577"/>
          <ac:spMkLst>
            <pc:docMk/>
            <pc:sldMk cId="2147041634" sldId="264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7-31T23:58:56.171" v="1931" actId="20577"/>
          <ac:spMkLst>
            <pc:docMk/>
            <pc:sldMk cId="2147041634" sldId="264"/>
            <ac:spMk id="3" creationId="{A4BCFBC4-2337-5EF4-8602-EE465B784C70}"/>
          </ac:spMkLst>
        </pc:spChg>
        <pc:spChg chg="del">
          <ac:chgData name="Broussard, Leah" userId="5abf39c3-f834-484b-8358-8b2dd8104f23" providerId="ADAL" clId="{4D8AB779-5CA9-407F-93AD-1740C137E579}" dt="2024-07-31T23:53:27.584" v="1432" actId="478"/>
          <ac:spMkLst>
            <pc:docMk/>
            <pc:sldMk cId="2147041634" sldId="264"/>
            <ac:spMk id="4" creationId="{21C1E058-7877-937C-88C3-1CA8E3E49781}"/>
          </ac:spMkLst>
        </pc:spChg>
        <pc:spChg chg="add mod">
          <ac:chgData name="Broussard, Leah" userId="5abf39c3-f834-484b-8358-8b2dd8104f23" providerId="ADAL" clId="{4D8AB779-5CA9-407F-93AD-1740C137E579}" dt="2024-07-31T23:58:42.443" v="1916" actId="14100"/>
          <ac:spMkLst>
            <pc:docMk/>
            <pc:sldMk cId="2147041634" sldId="264"/>
            <ac:spMk id="9" creationId="{5552C8F4-E5FB-E12E-EAB2-6CC617022BA5}"/>
          </ac:spMkLst>
        </pc:spChg>
        <pc:spChg chg="add mod">
          <ac:chgData name="Broussard, Leah" userId="5abf39c3-f834-484b-8358-8b2dd8104f23" providerId="ADAL" clId="{4D8AB779-5CA9-407F-93AD-1740C137E579}" dt="2024-07-31T23:58:39.406" v="1915" actId="14100"/>
          <ac:spMkLst>
            <pc:docMk/>
            <pc:sldMk cId="2147041634" sldId="264"/>
            <ac:spMk id="10" creationId="{3B8ED625-6EC1-E8A3-D0DD-10F6807EDAC1}"/>
          </ac:spMkLst>
        </pc:spChg>
        <pc:picChg chg="del">
          <ac:chgData name="Broussard, Leah" userId="5abf39c3-f834-484b-8358-8b2dd8104f23" providerId="ADAL" clId="{4D8AB779-5CA9-407F-93AD-1740C137E579}" dt="2024-07-31T23:53:30.352" v="1434" actId="478"/>
          <ac:picMkLst>
            <pc:docMk/>
            <pc:sldMk cId="2147041634" sldId="264"/>
            <ac:picMk id="5" creationId="{D868A491-7619-C62A-CA5C-B1F96F35F511}"/>
          </ac:picMkLst>
        </pc:picChg>
        <pc:picChg chg="del">
          <ac:chgData name="Broussard, Leah" userId="5abf39c3-f834-484b-8358-8b2dd8104f23" providerId="ADAL" clId="{4D8AB779-5CA9-407F-93AD-1740C137E579}" dt="2024-07-31T23:53:29.901" v="1433" actId="478"/>
          <ac:picMkLst>
            <pc:docMk/>
            <pc:sldMk cId="2147041634" sldId="264"/>
            <ac:picMk id="7" creationId="{BFA25D65-CCE7-B534-2F8F-C0A1ACED58FA}"/>
          </ac:picMkLst>
        </pc:picChg>
        <pc:picChg chg="add mod ord">
          <ac:chgData name="Broussard, Leah" userId="5abf39c3-f834-484b-8358-8b2dd8104f23" providerId="ADAL" clId="{4D8AB779-5CA9-407F-93AD-1740C137E579}" dt="2024-07-31T23:57:32.519" v="1909" actId="167"/>
          <ac:picMkLst>
            <pc:docMk/>
            <pc:sldMk cId="2147041634" sldId="264"/>
            <ac:picMk id="8" creationId="{7F90341D-FBCD-60D3-1F01-7595A54FDD35}"/>
          </ac:picMkLst>
        </pc:picChg>
      </pc:sldChg>
      <pc:sldChg chg="addSp delSp modSp add mod">
        <pc:chgData name="Broussard, Leah" userId="5abf39c3-f834-484b-8358-8b2dd8104f23" providerId="ADAL" clId="{4D8AB779-5CA9-407F-93AD-1740C137E579}" dt="2024-08-01T18:01:27.980" v="6619" actId="20577"/>
        <pc:sldMkLst>
          <pc:docMk/>
          <pc:sldMk cId="3914347431" sldId="265"/>
        </pc:sldMkLst>
        <pc:spChg chg="mod">
          <ac:chgData name="Broussard, Leah" userId="5abf39c3-f834-484b-8358-8b2dd8104f23" providerId="ADAL" clId="{4D8AB779-5CA9-407F-93AD-1740C137E579}" dt="2024-08-01T18:01:23.024" v="6615" actId="27636"/>
          <ac:spMkLst>
            <pc:docMk/>
            <pc:sldMk cId="3914347431" sldId="265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8-01T18:01:27.980" v="6619" actId="20577"/>
          <ac:spMkLst>
            <pc:docMk/>
            <pc:sldMk cId="3914347431" sldId="265"/>
            <ac:spMk id="3" creationId="{A4BCFBC4-2337-5EF4-8602-EE465B784C70}"/>
          </ac:spMkLst>
        </pc:spChg>
        <pc:spChg chg="del">
          <ac:chgData name="Broussard, Leah" userId="5abf39c3-f834-484b-8358-8b2dd8104f23" providerId="ADAL" clId="{4D8AB779-5CA9-407F-93AD-1740C137E579}" dt="2024-07-31T23:59:39.355" v="1943" actId="478"/>
          <ac:spMkLst>
            <pc:docMk/>
            <pc:sldMk cId="3914347431" sldId="265"/>
            <ac:spMk id="4" creationId="{21C1E058-7877-937C-88C3-1CA8E3E49781}"/>
          </ac:spMkLst>
        </pc:spChg>
        <pc:spChg chg="add mod topLvl">
          <ac:chgData name="Broussard, Leah" userId="5abf39c3-f834-484b-8358-8b2dd8104f23" providerId="ADAL" clId="{4D8AB779-5CA9-407F-93AD-1740C137E579}" dt="2024-08-01T17:56:28.841" v="6585" actId="165"/>
          <ac:spMkLst>
            <pc:docMk/>
            <pc:sldMk cId="3914347431" sldId="265"/>
            <ac:spMk id="14" creationId="{88004B4A-6379-C73C-124C-2169A82E1366}"/>
          </ac:spMkLst>
        </pc:spChg>
        <pc:spChg chg="add mod ord topLvl">
          <ac:chgData name="Broussard, Leah" userId="5abf39c3-f834-484b-8358-8b2dd8104f23" providerId="ADAL" clId="{4D8AB779-5CA9-407F-93AD-1740C137E579}" dt="2024-08-01T17:56:31.921" v="6586" actId="166"/>
          <ac:spMkLst>
            <pc:docMk/>
            <pc:sldMk cId="3914347431" sldId="265"/>
            <ac:spMk id="15" creationId="{81C09D98-CE87-789F-36AB-162DB8209778}"/>
          </ac:spMkLst>
        </pc:spChg>
        <pc:spChg chg="add mod topLvl">
          <ac:chgData name="Broussard, Leah" userId="5abf39c3-f834-484b-8358-8b2dd8104f23" providerId="ADAL" clId="{4D8AB779-5CA9-407F-93AD-1740C137E579}" dt="2024-08-01T17:56:28.841" v="6585" actId="165"/>
          <ac:spMkLst>
            <pc:docMk/>
            <pc:sldMk cId="3914347431" sldId="265"/>
            <ac:spMk id="16" creationId="{EA2B7843-44C1-9A2E-C16D-EB2D599EDF96}"/>
          </ac:spMkLst>
        </pc:spChg>
        <pc:spChg chg="add mod">
          <ac:chgData name="Broussard, Leah" userId="5abf39c3-f834-484b-8358-8b2dd8104f23" providerId="ADAL" clId="{4D8AB779-5CA9-407F-93AD-1740C137E579}" dt="2024-08-01T00:16:48.562" v="3367" actId="20577"/>
          <ac:spMkLst>
            <pc:docMk/>
            <pc:sldMk cId="3914347431" sldId="265"/>
            <ac:spMk id="19" creationId="{84F488D7-9BA6-E717-1B54-026E825F3752}"/>
          </ac:spMkLst>
        </pc:spChg>
        <pc:grpChg chg="add del mod topLvl">
          <ac:chgData name="Broussard, Leah" userId="5abf39c3-f834-484b-8358-8b2dd8104f23" providerId="ADAL" clId="{4D8AB779-5CA9-407F-93AD-1740C137E579}" dt="2024-08-01T17:57:37.092" v="6599" actId="478"/>
          <ac:grpSpMkLst>
            <pc:docMk/>
            <pc:sldMk cId="3914347431" sldId="265"/>
            <ac:grpSpMk id="13" creationId="{C1C8AF84-4C68-EBED-7AD5-0C48DF220866}"/>
          </ac:grpSpMkLst>
        </pc:grpChg>
        <pc:grpChg chg="add del mod">
          <ac:chgData name="Broussard, Leah" userId="5abf39c3-f834-484b-8358-8b2dd8104f23" providerId="ADAL" clId="{4D8AB779-5CA9-407F-93AD-1740C137E579}" dt="2024-08-01T17:56:28.841" v="6585" actId="165"/>
          <ac:grpSpMkLst>
            <pc:docMk/>
            <pc:sldMk cId="3914347431" sldId="265"/>
            <ac:grpSpMk id="17" creationId="{4A0BB963-0B77-471C-9051-1C2801E194E9}"/>
          </ac:grpSpMkLst>
        </pc:grpChg>
        <pc:picChg chg="add mod">
          <ac:chgData name="Broussard, Leah" userId="5abf39c3-f834-484b-8358-8b2dd8104f23" providerId="ADAL" clId="{4D8AB779-5CA9-407F-93AD-1740C137E579}" dt="2024-08-01T17:56:36.694" v="6587" actId="1076"/>
          <ac:picMkLst>
            <pc:docMk/>
            <pc:sldMk cId="3914347431" sldId="265"/>
            <ac:picMk id="5" creationId="{3DB79C68-1FDC-3102-8F33-0268BAF72EF8}"/>
          </ac:picMkLst>
        </pc:picChg>
        <pc:picChg chg="del">
          <ac:chgData name="Broussard, Leah" userId="5abf39c3-f834-484b-8358-8b2dd8104f23" providerId="ADAL" clId="{4D8AB779-5CA9-407F-93AD-1740C137E579}" dt="2024-07-31T23:59:39.355" v="1943" actId="478"/>
          <ac:picMkLst>
            <pc:docMk/>
            <pc:sldMk cId="3914347431" sldId="265"/>
            <ac:picMk id="5" creationId="{D868A491-7619-C62A-CA5C-B1F96F35F511}"/>
          </ac:picMkLst>
        </pc:picChg>
        <pc:picChg chg="add mod ord">
          <ac:chgData name="Broussard, Leah" userId="5abf39c3-f834-484b-8358-8b2dd8104f23" providerId="ADAL" clId="{4D8AB779-5CA9-407F-93AD-1740C137E579}" dt="2024-08-01T17:57:34.556" v="6598" actId="167"/>
          <ac:picMkLst>
            <pc:docMk/>
            <pc:sldMk cId="3914347431" sldId="265"/>
            <ac:picMk id="7" creationId="{B863C8CD-9F32-BDBA-FDF0-5720CC7AFF69}"/>
          </ac:picMkLst>
        </pc:picChg>
        <pc:picChg chg="del">
          <ac:chgData name="Broussard, Leah" userId="5abf39c3-f834-484b-8358-8b2dd8104f23" providerId="ADAL" clId="{4D8AB779-5CA9-407F-93AD-1740C137E579}" dt="2024-07-31T23:59:39.355" v="1943" actId="478"/>
          <ac:picMkLst>
            <pc:docMk/>
            <pc:sldMk cId="3914347431" sldId="265"/>
            <ac:picMk id="7" creationId="{BFA25D65-CCE7-B534-2F8F-C0A1ACED58FA}"/>
          </ac:picMkLst>
        </pc:picChg>
        <pc:picChg chg="add del mod topLvl">
          <ac:chgData name="Broussard, Leah" userId="5abf39c3-f834-484b-8358-8b2dd8104f23" providerId="ADAL" clId="{4D8AB779-5CA9-407F-93AD-1740C137E579}" dt="2024-08-01T17:57:37.092" v="6599" actId="478"/>
          <ac:picMkLst>
            <pc:docMk/>
            <pc:sldMk cId="3914347431" sldId="265"/>
            <ac:picMk id="8" creationId="{DF450880-0A56-C6F0-EC24-6061652E604A}"/>
          </ac:picMkLst>
        </pc:picChg>
        <pc:picChg chg="add del mod topLvl">
          <ac:chgData name="Broussard, Leah" userId="5abf39c3-f834-484b-8358-8b2dd8104f23" providerId="ADAL" clId="{4D8AB779-5CA9-407F-93AD-1740C137E579}" dt="2024-08-01T18:01:06.997" v="6613" actId="478"/>
          <ac:picMkLst>
            <pc:docMk/>
            <pc:sldMk cId="3914347431" sldId="265"/>
            <ac:picMk id="10" creationId="{BE2AB000-3B96-419E-B2FE-2EEDFD3EAB46}"/>
          </ac:picMkLst>
        </pc:picChg>
        <pc:picChg chg="add del mod ord">
          <ac:chgData name="Broussard, Leah" userId="5abf39c3-f834-484b-8358-8b2dd8104f23" providerId="ADAL" clId="{4D8AB779-5CA9-407F-93AD-1740C137E579}" dt="2024-08-01T18:01:05.415" v="6611" actId="478"/>
          <ac:picMkLst>
            <pc:docMk/>
            <pc:sldMk cId="3914347431" sldId="265"/>
            <ac:picMk id="11" creationId="{457F3007-1234-48E3-2017-538E87E41AD0}"/>
          </ac:picMkLst>
        </pc:picChg>
        <pc:picChg chg="add del mod">
          <ac:chgData name="Broussard, Leah" userId="5abf39c3-f834-484b-8358-8b2dd8104f23" providerId="ADAL" clId="{4D8AB779-5CA9-407F-93AD-1740C137E579}" dt="2024-08-01T17:56:25.166" v="6584" actId="478"/>
          <ac:picMkLst>
            <pc:docMk/>
            <pc:sldMk cId="3914347431" sldId="265"/>
            <ac:picMk id="12" creationId="{6C68B9BC-E4E7-19D8-985A-B8A42A37D24E}"/>
          </ac:picMkLst>
        </pc:picChg>
      </pc:sldChg>
      <pc:sldChg chg="addSp delSp modSp add mod ord delAnim modAnim">
        <pc:chgData name="Broussard, Leah" userId="5abf39c3-f834-484b-8358-8b2dd8104f23" providerId="ADAL" clId="{4D8AB779-5CA9-407F-93AD-1740C137E579}" dt="2024-08-03T23:41:13.970" v="7017" actId="478"/>
        <pc:sldMkLst>
          <pc:docMk/>
          <pc:sldMk cId="667332586" sldId="266"/>
        </pc:sldMkLst>
        <pc:spChg chg="mod">
          <ac:chgData name="Broussard, Leah" userId="5abf39c3-f834-484b-8358-8b2dd8104f23" providerId="ADAL" clId="{4D8AB779-5CA9-407F-93AD-1740C137E579}" dt="2024-08-01T13:21:08.469" v="5491" actId="20577"/>
          <ac:spMkLst>
            <pc:docMk/>
            <pc:sldMk cId="667332586" sldId="266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8-01T18:09:37.765" v="6743" actId="20577"/>
          <ac:spMkLst>
            <pc:docMk/>
            <pc:sldMk cId="667332586" sldId="266"/>
            <ac:spMk id="3" creationId="{A4BCFBC4-2337-5EF4-8602-EE465B784C70}"/>
          </ac:spMkLst>
        </pc:spChg>
        <pc:spChg chg="add del mod">
          <ac:chgData name="Broussard, Leah" userId="5abf39c3-f834-484b-8358-8b2dd8104f23" providerId="ADAL" clId="{4D8AB779-5CA9-407F-93AD-1740C137E579}" dt="2024-08-01T00:19:39.599" v="3530" actId="478"/>
          <ac:spMkLst>
            <pc:docMk/>
            <pc:sldMk cId="667332586" sldId="266"/>
            <ac:spMk id="6" creationId="{1E51940D-6735-DC2E-728F-8E6899B7B4E7}"/>
          </ac:spMkLst>
        </pc:spChg>
        <pc:spChg chg="add del mod">
          <ac:chgData name="Broussard, Leah" userId="5abf39c3-f834-484b-8358-8b2dd8104f23" providerId="ADAL" clId="{4D8AB779-5CA9-407F-93AD-1740C137E579}" dt="2024-08-01T18:04:41.597" v="6627" actId="478"/>
          <ac:spMkLst>
            <pc:docMk/>
            <pc:sldMk cId="667332586" sldId="266"/>
            <ac:spMk id="7" creationId="{3053D392-535D-50B1-B26F-E1A012E3C242}"/>
          </ac:spMkLst>
        </pc:spChg>
        <pc:spChg chg="add del mod">
          <ac:chgData name="Broussard, Leah" userId="5abf39c3-f834-484b-8358-8b2dd8104f23" providerId="ADAL" clId="{4D8AB779-5CA9-407F-93AD-1740C137E579}" dt="2024-08-01T18:04:40.638" v="6626" actId="478"/>
          <ac:spMkLst>
            <pc:docMk/>
            <pc:sldMk cId="667332586" sldId="266"/>
            <ac:spMk id="9" creationId="{A6CCAA87-69BF-F907-D371-3D28A08ACE29}"/>
          </ac:spMkLst>
        </pc:spChg>
        <pc:spChg chg="add mod">
          <ac:chgData name="Broussard, Leah" userId="5abf39c3-f834-484b-8358-8b2dd8104f23" providerId="ADAL" clId="{4D8AB779-5CA9-407F-93AD-1740C137E579}" dt="2024-08-03T23:13:31.003" v="6954" actId="14100"/>
          <ac:spMkLst>
            <pc:docMk/>
            <pc:sldMk cId="667332586" sldId="266"/>
            <ac:spMk id="13" creationId="{DB8CD263-9258-C4D5-FCDA-FD8D06BD3B94}"/>
          </ac:spMkLst>
        </pc:spChg>
        <pc:spChg chg="del">
          <ac:chgData name="Broussard, Leah" userId="5abf39c3-f834-484b-8358-8b2dd8104f23" providerId="ADAL" clId="{4D8AB779-5CA9-407F-93AD-1740C137E579}" dt="2024-08-01T00:05:04.764" v="2518" actId="478"/>
          <ac:spMkLst>
            <pc:docMk/>
            <pc:sldMk cId="667332586" sldId="266"/>
            <ac:spMk id="14" creationId="{88004B4A-6379-C73C-124C-2169A82E1366}"/>
          </ac:spMkLst>
        </pc:spChg>
        <pc:spChg chg="del">
          <ac:chgData name="Broussard, Leah" userId="5abf39c3-f834-484b-8358-8b2dd8104f23" providerId="ADAL" clId="{4D8AB779-5CA9-407F-93AD-1740C137E579}" dt="2024-08-01T00:05:04.764" v="2518" actId="478"/>
          <ac:spMkLst>
            <pc:docMk/>
            <pc:sldMk cId="667332586" sldId="266"/>
            <ac:spMk id="15" creationId="{81C09D98-CE87-789F-36AB-162DB8209778}"/>
          </ac:spMkLst>
        </pc:spChg>
        <pc:spChg chg="del">
          <ac:chgData name="Broussard, Leah" userId="5abf39c3-f834-484b-8358-8b2dd8104f23" providerId="ADAL" clId="{4D8AB779-5CA9-407F-93AD-1740C137E579}" dt="2024-08-01T00:05:04.764" v="2518" actId="478"/>
          <ac:spMkLst>
            <pc:docMk/>
            <pc:sldMk cId="667332586" sldId="266"/>
            <ac:spMk id="16" creationId="{EA2B7843-44C1-9A2E-C16D-EB2D599EDF96}"/>
          </ac:spMkLst>
        </pc:spChg>
        <pc:spChg chg="add del mod">
          <ac:chgData name="Broussard, Leah" userId="5abf39c3-f834-484b-8358-8b2dd8104f23" providerId="ADAL" clId="{4D8AB779-5CA9-407F-93AD-1740C137E579}" dt="2024-08-01T18:05:15.654" v="6648" actId="14100"/>
          <ac:spMkLst>
            <pc:docMk/>
            <pc:sldMk cId="667332586" sldId="266"/>
            <ac:spMk id="17" creationId="{BE6EA884-EBE7-0436-E226-AD00CB7CC24B}"/>
          </ac:spMkLst>
        </pc:spChg>
        <pc:spChg chg="add del mod">
          <ac:chgData name="Broussard, Leah" userId="5abf39c3-f834-484b-8358-8b2dd8104f23" providerId="ADAL" clId="{4D8AB779-5CA9-407F-93AD-1740C137E579}" dt="2024-08-01T18:04:40.006" v="6625" actId="478"/>
          <ac:spMkLst>
            <pc:docMk/>
            <pc:sldMk cId="667332586" sldId="266"/>
            <ac:spMk id="18" creationId="{F579A7B4-11D0-EF0B-CC6F-D877EC650073}"/>
          </ac:spMkLst>
        </pc:spChg>
        <pc:spChg chg="add del mod">
          <ac:chgData name="Broussard, Leah" userId="5abf39c3-f834-484b-8358-8b2dd8104f23" providerId="ADAL" clId="{4D8AB779-5CA9-407F-93AD-1740C137E579}" dt="2024-08-03T23:27:25.799" v="6969" actId="478"/>
          <ac:spMkLst>
            <pc:docMk/>
            <pc:sldMk cId="667332586" sldId="266"/>
            <ac:spMk id="25" creationId="{688F8287-EF7B-D7B3-F684-B1CD9438CDB1}"/>
          </ac:spMkLst>
        </pc:spChg>
        <pc:spChg chg="add del mod">
          <ac:chgData name="Broussard, Leah" userId="5abf39c3-f834-484b-8358-8b2dd8104f23" providerId="ADAL" clId="{4D8AB779-5CA9-407F-93AD-1740C137E579}" dt="2024-08-03T23:29:09.676" v="6973" actId="478"/>
          <ac:spMkLst>
            <pc:docMk/>
            <pc:sldMk cId="667332586" sldId="266"/>
            <ac:spMk id="26" creationId="{EC09F208-2510-57B9-C7F5-0A92D4330D1E}"/>
          </ac:spMkLst>
        </pc:spChg>
        <pc:spChg chg="add del mod">
          <ac:chgData name="Broussard, Leah" userId="5abf39c3-f834-484b-8358-8b2dd8104f23" providerId="ADAL" clId="{4D8AB779-5CA9-407F-93AD-1740C137E579}" dt="2024-08-03T23:41:13.970" v="7017" actId="478"/>
          <ac:spMkLst>
            <pc:docMk/>
            <pc:sldMk cId="667332586" sldId="266"/>
            <ac:spMk id="28" creationId="{00381FA4-17E5-87AE-E337-73B18E120D6B}"/>
          </ac:spMkLst>
        </pc:spChg>
        <pc:grpChg chg="del">
          <ac:chgData name="Broussard, Leah" userId="5abf39c3-f834-484b-8358-8b2dd8104f23" providerId="ADAL" clId="{4D8AB779-5CA9-407F-93AD-1740C137E579}" dt="2024-08-01T00:05:01.841" v="2517" actId="478"/>
          <ac:grpSpMkLst>
            <pc:docMk/>
            <pc:sldMk cId="667332586" sldId="266"/>
            <ac:grpSpMk id="13" creationId="{C1C8AF84-4C68-EBED-7AD5-0C48DF220866}"/>
          </ac:grpSpMkLst>
        </pc:grpChg>
        <pc:picChg chg="add del mod">
          <ac:chgData name="Broussard, Leah" userId="5abf39c3-f834-484b-8358-8b2dd8104f23" providerId="ADAL" clId="{4D8AB779-5CA9-407F-93AD-1740C137E579}" dt="2024-08-01T18:04:38.916" v="6624" actId="478"/>
          <ac:picMkLst>
            <pc:docMk/>
            <pc:sldMk cId="667332586" sldId="266"/>
            <ac:picMk id="5" creationId="{FAF80B0A-C2E3-946C-73D7-C309EB4397A1}"/>
          </ac:picMkLst>
        </pc:picChg>
        <pc:picChg chg="add mod ord">
          <ac:chgData name="Broussard, Leah" userId="5abf39c3-f834-484b-8358-8b2dd8104f23" providerId="ADAL" clId="{4D8AB779-5CA9-407F-93AD-1740C137E579}" dt="2024-08-01T18:05:05.674" v="6645" actId="167"/>
          <ac:picMkLst>
            <pc:docMk/>
            <pc:sldMk cId="667332586" sldId="266"/>
            <ac:picMk id="6" creationId="{840D7D74-B878-1518-FA55-3734A9569A9D}"/>
          </ac:picMkLst>
        </pc:picChg>
        <pc:picChg chg="add del mod">
          <ac:chgData name="Broussard, Leah" userId="5abf39c3-f834-484b-8358-8b2dd8104f23" providerId="ADAL" clId="{4D8AB779-5CA9-407F-93AD-1740C137E579}" dt="2024-08-03T23:05:04.942" v="6934" actId="478"/>
          <ac:picMkLst>
            <pc:docMk/>
            <pc:sldMk cId="667332586" sldId="266"/>
            <ac:picMk id="8" creationId="{9F9ED8D5-2489-0BC5-1253-C71AACE9670B}"/>
          </ac:picMkLst>
        </pc:picChg>
        <pc:picChg chg="add del mod modCrop">
          <ac:chgData name="Broussard, Leah" userId="5abf39c3-f834-484b-8358-8b2dd8104f23" providerId="ADAL" clId="{4D8AB779-5CA9-407F-93AD-1740C137E579}" dt="2024-08-01T00:14:24.105" v="3032" actId="478"/>
          <ac:picMkLst>
            <pc:docMk/>
            <pc:sldMk cId="667332586" sldId="266"/>
            <ac:picMk id="11" creationId="{9EE8B018-FE51-CC19-A067-EA6E94D7D96E}"/>
          </ac:picMkLst>
        </pc:picChg>
        <pc:picChg chg="add del mod">
          <ac:chgData name="Broussard, Leah" userId="5abf39c3-f834-484b-8358-8b2dd8104f23" providerId="ADAL" clId="{4D8AB779-5CA9-407F-93AD-1740C137E579}" dt="2024-08-01T00:19:31.347" v="3529" actId="478"/>
          <ac:picMkLst>
            <pc:docMk/>
            <pc:sldMk cId="667332586" sldId="266"/>
            <ac:picMk id="20" creationId="{B7B6C333-4A3E-41EF-E611-6A1E4D00E64C}"/>
          </ac:picMkLst>
        </pc:picChg>
        <pc:picChg chg="add del mod modCrop">
          <ac:chgData name="Broussard, Leah" userId="5abf39c3-f834-484b-8358-8b2dd8104f23" providerId="ADAL" clId="{4D8AB779-5CA9-407F-93AD-1740C137E579}" dt="2024-08-03T23:40:53.337" v="7016" actId="478"/>
          <ac:picMkLst>
            <pc:docMk/>
            <pc:sldMk cId="667332586" sldId="266"/>
            <ac:picMk id="29" creationId="{5F36F7A3-FCF4-0418-750A-3B9BD5463ABA}"/>
          </ac:picMkLst>
        </pc:picChg>
        <pc:cxnChg chg="add mod">
          <ac:chgData name="Broussard, Leah" userId="5abf39c3-f834-484b-8358-8b2dd8104f23" providerId="ADAL" clId="{4D8AB779-5CA9-407F-93AD-1740C137E579}" dt="2024-08-03T23:12:57.954" v="6946" actId="1582"/>
          <ac:cxnSpMkLst>
            <pc:docMk/>
            <pc:sldMk cId="667332586" sldId="266"/>
            <ac:cxnSpMk id="5" creationId="{13F51354-9BEF-403A-86D3-B8BB839A9FB2}"/>
          </ac:cxnSpMkLst>
        </pc:cxnChg>
        <pc:cxnChg chg="add del">
          <ac:chgData name="Broussard, Leah" userId="5abf39c3-f834-484b-8358-8b2dd8104f23" providerId="ADAL" clId="{4D8AB779-5CA9-407F-93AD-1740C137E579}" dt="2024-08-03T23:13:12.379" v="6948" actId="11529"/>
          <ac:cxnSpMkLst>
            <pc:docMk/>
            <pc:sldMk cId="667332586" sldId="266"/>
            <ac:cxnSpMk id="12" creationId="{238DC064-438F-B067-6037-02FE94FE30CA}"/>
          </ac:cxnSpMkLst>
        </pc:cxnChg>
        <pc:cxnChg chg="add mod">
          <ac:chgData name="Broussard, Leah" userId="5abf39c3-f834-484b-8358-8b2dd8104f23" providerId="ADAL" clId="{4D8AB779-5CA9-407F-93AD-1740C137E579}" dt="2024-08-03T23:13:48.373" v="6957" actId="14100"/>
          <ac:cxnSpMkLst>
            <pc:docMk/>
            <pc:sldMk cId="667332586" sldId="266"/>
            <ac:cxnSpMk id="14" creationId="{EAE5AACB-7B06-3C63-6E14-861E1434B613}"/>
          </ac:cxnSpMkLst>
        </pc:cxnChg>
        <pc:cxnChg chg="add mod">
          <ac:chgData name="Broussard, Leah" userId="5abf39c3-f834-484b-8358-8b2dd8104f23" providerId="ADAL" clId="{4D8AB779-5CA9-407F-93AD-1740C137E579}" dt="2024-08-03T23:14:50.706" v="6961" actId="108"/>
          <ac:cxnSpMkLst>
            <pc:docMk/>
            <pc:sldMk cId="667332586" sldId="266"/>
            <ac:cxnSpMk id="18" creationId="{80305EC5-1A19-7892-1662-C45D13C5F149}"/>
          </ac:cxnSpMkLst>
        </pc:cxnChg>
        <pc:cxnChg chg="add mod">
          <ac:chgData name="Broussard, Leah" userId="5abf39c3-f834-484b-8358-8b2dd8104f23" providerId="ADAL" clId="{4D8AB779-5CA9-407F-93AD-1740C137E579}" dt="2024-08-03T23:14:56.151" v="6964" actId="14100"/>
          <ac:cxnSpMkLst>
            <pc:docMk/>
            <pc:sldMk cId="667332586" sldId="266"/>
            <ac:cxnSpMk id="21" creationId="{F0940741-DEE4-6A2D-E709-CAD2D75AC787}"/>
          </ac:cxnSpMkLst>
        </pc:cxnChg>
        <pc:cxnChg chg="add mod">
          <ac:chgData name="Broussard, Leah" userId="5abf39c3-f834-484b-8358-8b2dd8104f23" providerId="ADAL" clId="{4D8AB779-5CA9-407F-93AD-1740C137E579}" dt="2024-08-03T23:31:21.572" v="6983" actId="14100"/>
          <ac:cxnSpMkLst>
            <pc:docMk/>
            <pc:sldMk cId="667332586" sldId="266"/>
            <ac:cxnSpMk id="24" creationId="{E8CE64D4-D043-D94D-B10C-46B44F9F00F4}"/>
          </ac:cxnSpMkLst>
        </pc:cxnChg>
      </pc:sldChg>
      <pc:sldChg chg="new del">
        <pc:chgData name="Broussard, Leah" userId="5abf39c3-f834-484b-8358-8b2dd8104f23" providerId="ADAL" clId="{4D8AB779-5CA9-407F-93AD-1740C137E579}" dt="2024-08-01T00:40:10.099" v="4549" actId="47"/>
        <pc:sldMkLst>
          <pc:docMk/>
          <pc:sldMk cId="3734951778" sldId="267"/>
        </pc:sldMkLst>
      </pc:sldChg>
      <pc:sldChg chg="addSp delSp modSp add mod">
        <pc:chgData name="Broussard, Leah" userId="5abf39c3-f834-484b-8358-8b2dd8104f23" providerId="ADAL" clId="{4D8AB779-5CA9-407F-93AD-1740C137E579}" dt="2024-08-01T18:15:15.731" v="6900" actId="6549"/>
        <pc:sldMkLst>
          <pc:docMk/>
          <pc:sldMk cId="583829022" sldId="268"/>
        </pc:sldMkLst>
        <pc:spChg chg="mod">
          <ac:chgData name="Broussard, Leah" userId="5abf39c3-f834-484b-8358-8b2dd8104f23" providerId="ADAL" clId="{4D8AB779-5CA9-407F-93AD-1740C137E579}" dt="2024-08-01T14:27:32.089" v="6569" actId="6549"/>
          <ac:spMkLst>
            <pc:docMk/>
            <pc:sldMk cId="583829022" sldId="268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8-01T18:15:15.731" v="6900" actId="6549"/>
          <ac:spMkLst>
            <pc:docMk/>
            <pc:sldMk cId="583829022" sldId="268"/>
            <ac:spMk id="3" creationId="{A4BCFBC4-2337-5EF4-8602-EE465B784C70}"/>
          </ac:spMkLst>
        </pc:spChg>
        <pc:spChg chg="del">
          <ac:chgData name="Broussard, Leah" userId="5abf39c3-f834-484b-8358-8b2dd8104f23" providerId="ADAL" clId="{4D8AB779-5CA9-407F-93AD-1740C137E579}" dt="2024-08-01T00:20:28.605" v="3617" actId="478"/>
          <ac:spMkLst>
            <pc:docMk/>
            <pc:sldMk cId="583829022" sldId="268"/>
            <ac:spMk id="7" creationId="{3053D392-535D-50B1-B26F-E1A012E3C242}"/>
          </ac:spMkLst>
        </pc:spChg>
        <pc:spChg chg="del">
          <ac:chgData name="Broussard, Leah" userId="5abf39c3-f834-484b-8358-8b2dd8104f23" providerId="ADAL" clId="{4D8AB779-5CA9-407F-93AD-1740C137E579}" dt="2024-08-01T00:20:28.605" v="3617" actId="478"/>
          <ac:spMkLst>
            <pc:docMk/>
            <pc:sldMk cId="583829022" sldId="268"/>
            <ac:spMk id="9" creationId="{A6CCAA87-69BF-F907-D371-3D28A08ACE29}"/>
          </ac:spMkLst>
        </pc:spChg>
        <pc:spChg chg="add mod">
          <ac:chgData name="Broussard, Leah" userId="5abf39c3-f834-484b-8358-8b2dd8104f23" providerId="ADAL" clId="{4D8AB779-5CA9-407F-93AD-1740C137E579}" dt="2024-08-01T14:27:44.024" v="6574" actId="164"/>
          <ac:spMkLst>
            <pc:docMk/>
            <pc:sldMk cId="583829022" sldId="268"/>
            <ac:spMk id="14" creationId="{8F6DA344-BD23-8378-9F7C-03AE065F89D2}"/>
          </ac:spMkLst>
        </pc:spChg>
        <pc:spChg chg="del">
          <ac:chgData name="Broussard, Leah" userId="5abf39c3-f834-484b-8358-8b2dd8104f23" providerId="ADAL" clId="{4D8AB779-5CA9-407F-93AD-1740C137E579}" dt="2024-08-01T00:20:28.605" v="3617" actId="478"/>
          <ac:spMkLst>
            <pc:docMk/>
            <pc:sldMk cId="583829022" sldId="268"/>
            <ac:spMk id="17" creationId="{BE6EA884-EBE7-0436-E226-AD00CB7CC24B}"/>
          </ac:spMkLst>
        </pc:spChg>
        <pc:spChg chg="del">
          <ac:chgData name="Broussard, Leah" userId="5abf39c3-f834-484b-8358-8b2dd8104f23" providerId="ADAL" clId="{4D8AB779-5CA9-407F-93AD-1740C137E579}" dt="2024-08-01T00:20:28.605" v="3617" actId="478"/>
          <ac:spMkLst>
            <pc:docMk/>
            <pc:sldMk cId="583829022" sldId="268"/>
            <ac:spMk id="18" creationId="{F579A7B4-11D0-EF0B-CC6F-D877EC650073}"/>
          </ac:spMkLst>
        </pc:spChg>
        <pc:grpChg chg="add mod">
          <ac:chgData name="Broussard, Leah" userId="5abf39c3-f834-484b-8358-8b2dd8104f23" providerId="ADAL" clId="{4D8AB779-5CA9-407F-93AD-1740C137E579}" dt="2024-08-01T14:27:44.894" v="6575" actId="1076"/>
          <ac:grpSpMkLst>
            <pc:docMk/>
            <pc:sldMk cId="583829022" sldId="268"/>
            <ac:grpSpMk id="4" creationId="{3B793B46-B1D9-EAAA-8B3B-ACA435E2AA57}"/>
          </ac:grpSpMkLst>
        </pc:grpChg>
        <pc:picChg chg="del">
          <ac:chgData name="Broussard, Leah" userId="5abf39c3-f834-484b-8358-8b2dd8104f23" providerId="ADAL" clId="{4D8AB779-5CA9-407F-93AD-1740C137E579}" dt="2024-08-01T00:20:27.100" v="3616" actId="478"/>
          <ac:picMkLst>
            <pc:docMk/>
            <pc:sldMk cId="583829022" sldId="268"/>
            <ac:picMk id="5" creationId="{FAF80B0A-C2E3-946C-73D7-C309EB4397A1}"/>
          </ac:picMkLst>
        </pc:picChg>
        <pc:picChg chg="add mod">
          <ac:chgData name="Broussard, Leah" userId="5abf39c3-f834-484b-8358-8b2dd8104f23" providerId="ADAL" clId="{4D8AB779-5CA9-407F-93AD-1740C137E579}" dt="2024-08-01T14:27:44.024" v="6574" actId="164"/>
          <ac:picMkLst>
            <pc:docMk/>
            <pc:sldMk cId="583829022" sldId="268"/>
            <ac:picMk id="6" creationId="{DF361C41-8164-1F25-0F7A-76367E68C444}"/>
          </ac:picMkLst>
        </pc:picChg>
        <pc:picChg chg="add del mod modCrop">
          <ac:chgData name="Broussard, Leah" userId="5abf39c3-f834-484b-8358-8b2dd8104f23" providerId="ADAL" clId="{4D8AB779-5CA9-407F-93AD-1740C137E579}" dt="2024-08-01T14:27:06.478" v="6518" actId="478"/>
          <ac:picMkLst>
            <pc:docMk/>
            <pc:sldMk cId="583829022" sldId="268"/>
            <ac:picMk id="20" creationId="{8FD8FF0D-8CFA-4154-DECE-9D5A8C32A330}"/>
          </ac:picMkLst>
        </pc:picChg>
        <pc:cxnChg chg="add mod ord">
          <ac:chgData name="Broussard, Leah" userId="5abf39c3-f834-484b-8358-8b2dd8104f23" providerId="ADAL" clId="{4D8AB779-5CA9-407F-93AD-1740C137E579}" dt="2024-08-01T14:27:49.337" v="6577" actId="1076"/>
          <ac:cxnSpMkLst>
            <pc:docMk/>
            <pc:sldMk cId="583829022" sldId="268"/>
            <ac:cxnSpMk id="10" creationId="{8462A0BD-9F67-E98C-00EE-038262DA71B0}"/>
          </ac:cxnSpMkLst>
        </pc:cxnChg>
        <pc:cxnChg chg="add mod">
          <ac:chgData name="Broussard, Leah" userId="5abf39c3-f834-484b-8358-8b2dd8104f23" providerId="ADAL" clId="{4D8AB779-5CA9-407F-93AD-1740C137E579}" dt="2024-08-01T14:27:44.024" v="6574" actId="164"/>
          <ac:cxnSpMkLst>
            <pc:docMk/>
            <pc:sldMk cId="583829022" sldId="268"/>
            <ac:cxnSpMk id="12" creationId="{C418F4E0-A45D-3DD2-F788-2397D42464AC}"/>
          </ac:cxnSpMkLst>
        </pc:cxnChg>
      </pc:sldChg>
      <pc:sldChg chg="new del">
        <pc:chgData name="Broussard, Leah" userId="5abf39c3-f834-484b-8358-8b2dd8104f23" providerId="ADAL" clId="{4D8AB779-5CA9-407F-93AD-1740C137E579}" dt="2024-08-01T13:21:23.178" v="5493" actId="47"/>
        <pc:sldMkLst>
          <pc:docMk/>
          <pc:sldMk cId="796756852" sldId="269"/>
        </pc:sldMkLst>
      </pc:sldChg>
      <pc:sldChg chg="addSp modSp new del mod">
        <pc:chgData name="Broussard, Leah" userId="5abf39c3-f834-484b-8358-8b2dd8104f23" providerId="ADAL" clId="{4D8AB779-5CA9-407F-93AD-1740C137E579}" dt="2024-08-01T13:04:07.659" v="4633" actId="47"/>
        <pc:sldMkLst>
          <pc:docMk/>
          <pc:sldMk cId="2014048889" sldId="269"/>
        </pc:sldMkLst>
        <pc:spChg chg="add mod">
          <ac:chgData name="Broussard, Leah" userId="5abf39c3-f834-484b-8358-8b2dd8104f23" providerId="ADAL" clId="{4D8AB779-5CA9-407F-93AD-1740C137E579}" dt="2024-08-01T11:38:39.205" v="4632" actId="164"/>
          <ac:spMkLst>
            <pc:docMk/>
            <pc:sldMk cId="2014048889" sldId="269"/>
            <ac:spMk id="4" creationId="{B7AD1058-8F00-5B81-4A43-DA5F351A26B4}"/>
          </ac:spMkLst>
        </pc:spChg>
        <pc:spChg chg="add mod">
          <ac:chgData name="Broussard, Leah" userId="5abf39c3-f834-484b-8358-8b2dd8104f23" providerId="ADAL" clId="{4D8AB779-5CA9-407F-93AD-1740C137E579}" dt="2024-08-01T11:38:39.205" v="4632" actId="164"/>
          <ac:spMkLst>
            <pc:docMk/>
            <pc:sldMk cId="2014048889" sldId="269"/>
            <ac:spMk id="5" creationId="{3A06A348-C615-2976-4B59-DAA5C2178B3F}"/>
          </ac:spMkLst>
        </pc:spChg>
        <pc:spChg chg="add mod">
          <ac:chgData name="Broussard, Leah" userId="5abf39c3-f834-484b-8358-8b2dd8104f23" providerId="ADAL" clId="{4D8AB779-5CA9-407F-93AD-1740C137E579}" dt="2024-08-01T11:38:39.205" v="4632" actId="164"/>
          <ac:spMkLst>
            <pc:docMk/>
            <pc:sldMk cId="2014048889" sldId="269"/>
            <ac:spMk id="6" creationId="{2EFB610D-CE8A-00B1-85BB-8453CC851AA9}"/>
          </ac:spMkLst>
        </pc:spChg>
        <pc:spChg chg="add mod">
          <ac:chgData name="Broussard, Leah" userId="5abf39c3-f834-484b-8358-8b2dd8104f23" providerId="ADAL" clId="{4D8AB779-5CA9-407F-93AD-1740C137E579}" dt="2024-08-01T11:38:39.205" v="4632" actId="164"/>
          <ac:spMkLst>
            <pc:docMk/>
            <pc:sldMk cId="2014048889" sldId="269"/>
            <ac:spMk id="7" creationId="{F0CE8B4C-1847-B4B3-DAED-F241BAC3389E}"/>
          </ac:spMkLst>
        </pc:spChg>
        <pc:grpChg chg="add mod">
          <ac:chgData name="Broussard, Leah" userId="5abf39c3-f834-484b-8358-8b2dd8104f23" providerId="ADAL" clId="{4D8AB779-5CA9-407F-93AD-1740C137E579}" dt="2024-08-01T11:38:39.205" v="4632" actId="164"/>
          <ac:grpSpMkLst>
            <pc:docMk/>
            <pc:sldMk cId="2014048889" sldId="269"/>
            <ac:grpSpMk id="8" creationId="{F0481BE6-B396-B628-CD88-B5A0896DE17D}"/>
          </ac:grpSpMkLst>
        </pc:grpChg>
        <pc:picChg chg="add mod modCrop">
          <ac:chgData name="Broussard, Leah" userId="5abf39c3-f834-484b-8358-8b2dd8104f23" providerId="ADAL" clId="{4D8AB779-5CA9-407F-93AD-1740C137E579}" dt="2024-08-01T11:38:39.205" v="4632" actId="164"/>
          <ac:picMkLst>
            <pc:docMk/>
            <pc:sldMk cId="2014048889" sldId="269"/>
            <ac:picMk id="3" creationId="{17AD5B9E-5712-3DDB-D0F1-6640E90EB85C}"/>
          </ac:picMkLst>
        </pc:picChg>
      </pc:sldChg>
      <pc:sldChg chg="addSp delSp modSp add mod setBg">
        <pc:chgData name="Broussard, Leah" userId="5abf39c3-f834-484b-8358-8b2dd8104f23" providerId="ADAL" clId="{4D8AB779-5CA9-407F-93AD-1740C137E579}" dt="2024-08-08T15:19:33.198" v="8482" actId="478"/>
        <pc:sldMkLst>
          <pc:docMk/>
          <pc:sldMk cId="1981443092" sldId="270"/>
        </pc:sldMkLst>
        <pc:spChg chg="mod">
          <ac:chgData name="Broussard, Leah" userId="5abf39c3-f834-484b-8358-8b2dd8104f23" providerId="ADAL" clId="{4D8AB779-5CA9-407F-93AD-1740C137E579}" dt="2024-08-01T14:25:40.869" v="6421" actId="20577"/>
          <ac:spMkLst>
            <pc:docMk/>
            <pc:sldMk cId="1981443092" sldId="270"/>
            <ac:spMk id="2" creationId="{47F9A432-0D2A-D64B-343A-6A975B042A72}"/>
          </ac:spMkLst>
        </pc:spChg>
        <pc:spChg chg="mod">
          <ac:chgData name="Broussard, Leah" userId="5abf39c3-f834-484b-8358-8b2dd8104f23" providerId="ADAL" clId="{4D8AB779-5CA9-407F-93AD-1740C137E579}" dt="2024-08-01T18:15:28.417" v="6901"/>
          <ac:spMkLst>
            <pc:docMk/>
            <pc:sldMk cId="1981443092" sldId="270"/>
            <ac:spMk id="3" creationId="{A4BCFBC4-2337-5EF4-8602-EE465B784C70}"/>
          </ac:spMkLst>
        </pc:spChg>
        <pc:spChg chg="add del mod">
          <ac:chgData name="Broussard, Leah" userId="5abf39c3-f834-484b-8358-8b2dd8104f23" providerId="ADAL" clId="{4D8AB779-5CA9-407F-93AD-1740C137E579}" dt="2024-08-03T23:11:17.293" v="6939" actId="478"/>
          <ac:spMkLst>
            <pc:docMk/>
            <pc:sldMk cId="1981443092" sldId="270"/>
            <ac:spMk id="5" creationId="{AB1320A4-07FE-0E29-5C05-6126F6A94597}"/>
          </ac:spMkLst>
        </pc:spChg>
        <pc:spChg chg="add del mod">
          <ac:chgData name="Broussard, Leah" userId="5abf39c3-f834-484b-8358-8b2dd8104f23" providerId="ADAL" clId="{4D8AB779-5CA9-407F-93AD-1740C137E579}" dt="2024-08-08T15:19:20.999" v="8479" actId="478"/>
          <ac:spMkLst>
            <pc:docMk/>
            <pc:sldMk cId="1981443092" sldId="270"/>
            <ac:spMk id="7" creationId="{8BA18AC9-C9CD-DCC3-6FE6-8838C8AED477}"/>
          </ac:spMkLst>
        </pc:spChg>
        <pc:spChg chg="add del">
          <ac:chgData name="Broussard, Leah" userId="5abf39c3-f834-484b-8358-8b2dd8104f23" providerId="ADAL" clId="{4D8AB779-5CA9-407F-93AD-1740C137E579}" dt="2024-08-01T13:26:34.734" v="5687" actId="26606"/>
          <ac:spMkLst>
            <pc:docMk/>
            <pc:sldMk cId="1981443092" sldId="270"/>
            <ac:spMk id="10" creationId="{2CB962CF-61A3-4EF9-94F6-7C59B0329524}"/>
          </ac:spMkLst>
        </pc:spChg>
        <pc:spChg chg="del">
          <ac:chgData name="Broussard, Leah" userId="5abf39c3-f834-484b-8358-8b2dd8104f23" providerId="ADAL" clId="{4D8AB779-5CA9-407F-93AD-1740C137E579}" dt="2024-08-01T13:21:31.058" v="5498" actId="478"/>
          <ac:spMkLst>
            <pc:docMk/>
            <pc:sldMk cId="1981443092" sldId="270"/>
            <ac:spMk id="19" creationId="{84F488D7-9BA6-E717-1B54-026E825F3752}"/>
          </ac:spMkLst>
        </pc:spChg>
        <pc:grpChg chg="del">
          <ac:chgData name="Broussard, Leah" userId="5abf39c3-f834-484b-8358-8b2dd8104f23" providerId="ADAL" clId="{4D8AB779-5CA9-407F-93AD-1740C137E579}" dt="2024-08-01T13:21:28.898" v="5497" actId="478"/>
          <ac:grpSpMkLst>
            <pc:docMk/>
            <pc:sldMk cId="1981443092" sldId="270"/>
            <ac:grpSpMk id="17" creationId="{4A0BB963-0B77-471C-9051-1C2801E194E9}"/>
          </ac:grpSpMkLst>
        </pc:grpChg>
        <pc:picChg chg="add mod ord">
          <ac:chgData name="Broussard, Leah" userId="5abf39c3-f834-484b-8358-8b2dd8104f23" providerId="ADAL" clId="{4D8AB779-5CA9-407F-93AD-1740C137E579}" dt="2024-08-01T14:26:49.415" v="6516" actId="1036"/>
          <ac:picMkLst>
            <pc:docMk/>
            <pc:sldMk cId="1981443092" sldId="270"/>
            <ac:picMk id="4" creationId="{5B1AE956-CFC7-FE9A-FF49-500290425C24}"/>
          </ac:picMkLst>
        </pc:picChg>
        <pc:picChg chg="add del mod">
          <ac:chgData name="Broussard, Leah" userId="5abf39c3-f834-484b-8358-8b2dd8104f23" providerId="ADAL" clId="{4D8AB779-5CA9-407F-93AD-1740C137E579}" dt="2024-08-01T18:11:13.968" v="6751" actId="478"/>
          <ac:picMkLst>
            <pc:docMk/>
            <pc:sldMk cId="1981443092" sldId="270"/>
            <ac:picMk id="5" creationId="{FBCEDDBF-1A7C-BF19-4209-5AA9526671D6}"/>
          </ac:picMkLst>
        </pc:picChg>
        <pc:picChg chg="add mod ord">
          <ac:chgData name="Broussard, Leah" userId="5abf39c3-f834-484b-8358-8b2dd8104f23" providerId="ADAL" clId="{4D8AB779-5CA9-407F-93AD-1740C137E579}" dt="2024-08-01T18:11:11.526" v="6750" actId="167"/>
          <ac:picMkLst>
            <pc:docMk/>
            <pc:sldMk cId="1981443092" sldId="270"/>
            <ac:picMk id="6" creationId="{C4816CAC-03FD-6394-9316-258368C220FD}"/>
          </ac:picMkLst>
        </pc:picChg>
        <pc:picChg chg="add del mod">
          <ac:chgData name="Broussard, Leah" userId="5abf39c3-f834-484b-8358-8b2dd8104f23" providerId="ADAL" clId="{4D8AB779-5CA9-407F-93AD-1740C137E579}" dt="2024-08-07T18:25:02.579" v="7222" actId="478"/>
          <ac:picMkLst>
            <pc:docMk/>
            <pc:sldMk cId="1981443092" sldId="270"/>
            <ac:picMk id="8" creationId="{02765178-3E52-489B-FF81-295559343C69}"/>
          </ac:picMkLst>
        </pc:picChg>
        <pc:picChg chg="add del mod">
          <ac:chgData name="Broussard, Leah" userId="5abf39c3-f834-484b-8358-8b2dd8104f23" providerId="ADAL" clId="{4D8AB779-5CA9-407F-93AD-1740C137E579}" dt="2024-08-08T15:19:33.198" v="8482" actId="478"/>
          <ac:picMkLst>
            <pc:docMk/>
            <pc:sldMk cId="1981443092" sldId="270"/>
            <ac:picMk id="9" creationId="{31C6559B-2390-4B7A-B880-022214565262}"/>
          </ac:picMkLst>
        </pc:picChg>
      </pc:sldChg>
      <pc:sldChg chg="addSp delSp modSp new del mod">
        <pc:chgData name="Broussard, Leah" userId="5abf39c3-f834-484b-8358-8b2dd8104f23" providerId="ADAL" clId="{4D8AB779-5CA9-407F-93AD-1740C137E579}" dt="2024-08-08T14:53:45.229" v="7640" actId="47"/>
        <pc:sldMkLst>
          <pc:docMk/>
          <pc:sldMk cId="2134747623" sldId="271"/>
        </pc:sldMkLst>
        <pc:spChg chg="add del mod">
          <ac:chgData name="Broussard, Leah" userId="5abf39c3-f834-484b-8358-8b2dd8104f23" providerId="ADAL" clId="{4D8AB779-5CA9-407F-93AD-1740C137E579}" dt="2024-08-07T17:56:20.633" v="7021" actId="20577"/>
          <ac:spMkLst>
            <pc:docMk/>
            <pc:sldMk cId="2134747623" sldId="271"/>
            <ac:spMk id="3" creationId="{9AAC73F2-72F6-E4B9-D5F1-B15F66A42A4C}"/>
          </ac:spMkLst>
        </pc:spChg>
        <pc:spChg chg="add mod">
          <ac:chgData name="Broussard, Leah" userId="5abf39c3-f834-484b-8358-8b2dd8104f23" providerId="ADAL" clId="{4D8AB779-5CA9-407F-93AD-1740C137E579}" dt="2024-08-08T14:01:24.058" v="7241" actId="165"/>
          <ac:spMkLst>
            <pc:docMk/>
            <pc:sldMk cId="2134747623" sldId="271"/>
            <ac:spMk id="17" creationId="{84EB8EE0-33A0-D809-39AB-60694AD2D572}"/>
          </ac:spMkLst>
        </pc:spChg>
        <pc:spChg chg="add mod">
          <ac:chgData name="Broussard, Leah" userId="5abf39c3-f834-484b-8358-8b2dd8104f23" providerId="ADAL" clId="{4D8AB779-5CA9-407F-93AD-1740C137E579}" dt="2024-08-08T14:01:24.058" v="7241" actId="165"/>
          <ac:spMkLst>
            <pc:docMk/>
            <pc:sldMk cId="2134747623" sldId="271"/>
            <ac:spMk id="18" creationId="{FE8C6C6F-F4B4-4DC5-23F6-CB503ED11F76}"/>
          </ac:spMkLst>
        </pc:spChg>
        <pc:spChg chg="add mod ord">
          <ac:chgData name="Broussard, Leah" userId="5abf39c3-f834-484b-8358-8b2dd8104f23" providerId="ADAL" clId="{4D8AB779-5CA9-407F-93AD-1740C137E579}" dt="2024-08-08T14:01:24.058" v="7241" actId="165"/>
          <ac:spMkLst>
            <pc:docMk/>
            <pc:sldMk cId="2134747623" sldId="271"/>
            <ac:spMk id="20" creationId="{4D155BEA-F360-EA68-B381-4E96CA433C35}"/>
          </ac:spMkLst>
        </pc:spChg>
        <pc:spChg chg="mod">
          <ac:chgData name="Broussard, Leah" userId="5abf39c3-f834-484b-8358-8b2dd8104f23" providerId="ADAL" clId="{4D8AB779-5CA9-407F-93AD-1740C137E579}" dt="2024-08-07T18:21:15.065" v="7194"/>
          <ac:spMkLst>
            <pc:docMk/>
            <pc:sldMk cId="2134747623" sldId="271"/>
            <ac:spMk id="24" creationId="{CD5226C0-9BF3-3846-34B6-0FEBA7DDC872}"/>
          </ac:spMkLst>
        </pc:spChg>
        <pc:spChg chg="add mod topLvl">
          <ac:chgData name="Broussard, Leah" userId="5abf39c3-f834-484b-8358-8b2dd8104f23" providerId="ADAL" clId="{4D8AB779-5CA9-407F-93AD-1740C137E579}" dt="2024-08-08T14:01:24.058" v="7241" actId="165"/>
          <ac:spMkLst>
            <pc:docMk/>
            <pc:sldMk cId="2134747623" sldId="271"/>
            <ac:spMk id="26" creationId="{7111F31A-E9BE-41B6-7099-0BB28154B75E}"/>
          </ac:spMkLst>
        </pc:spChg>
        <pc:grpChg chg="add mod">
          <ac:chgData name="Broussard, Leah" userId="5abf39c3-f834-484b-8358-8b2dd8104f23" providerId="ADAL" clId="{4D8AB779-5CA9-407F-93AD-1740C137E579}" dt="2024-08-08T14:01:24.058" v="7241" actId="165"/>
          <ac:grpSpMkLst>
            <pc:docMk/>
            <pc:sldMk cId="2134747623" sldId="271"/>
            <ac:grpSpMk id="16" creationId="{A8C9583E-DD0A-7846-3594-1830AE6E364A}"/>
          </ac:grpSpMkLst>
        </pc:grpChg>
        <pc:grpChg chg="add mod topLvl">
          <ac:chgData name="Broussard, Leah" userId="5abf39c3-f834-484b-8358-8b2dd8104f23" providerId="ADAL" clId="{4D8AB779-5CA9-407F-93AD-1740C137E579}" dt="2024-08-08T14:01:24.058" v="7241" actId="165"/>
          <ac:grpSpMkLst>
            <pc:docMk/>
            <pc:sldMk cId="2134747623" sldId="271"/>
            <ac:grpSpMk id="19" creationId="{35AB1ABD-711C-E3B3-C1B8-9D3DC3A5C589}"/>
          </ac:grpSpMkLst>
        </pc:grpChg>
        <pc:grpChg chg="add mod topLvl">
          <ac:chgData name="Broussard, Leah" userId="5abf39c3-f834-484b-8358-8b2dd8104f23" providerId="ADAL" clId="{4D8AB779-5CA9-407F-93AD-1740C137E579}" dt="2024-08-08T14:01:24.058" v="7241" actId="165"/>
          <ac:grpSpMkLst>
            <pc:docMk/>
            <pc:sldMk cId="2134747623" sldId="271"/>
            <ac:grpSpMk id="21" creationId="{A0BB3B99-3EFD-33C4-C99B-2C6807C60668}"/>
          </ac:grpSpMkLst>
        </pc:grpChg>
        <pc:grpChg chg="add mod">
          <ac:chgData name="Broussard, Leah" userId="5abf39c3-f834-484b-8358-8b2dd8104f23" providerId="ADAL" clId="{4D8AB779-5CA9-407F-93AD-1740C137E579}" dt="2024-08-07T18:21:15.065" v="7194"/>
          <ac:grpSpMkLst>
            <pc:docMk/>
            <pc:sldMk cId="2134747623" sldId="271"/>
            <ac:grpSpMk id="23" creationId="{6632B650-8B8B-4B30-323F-BEDD4B4E6D9C}"/>
          </ac:grpSpMkLst>
        </pc:grpChg>
        <pc:grpChg chg="add del mod">
          <ac:chgData name="Broussard, Leah" userId="5abf39c3-f834-484b-8358-8b2dd8104f23" providerId="ADAL" clId="{4D8AB779-5CA9-407F-93AD-1740C137E579}" dt="2024-08-08T14:01:24.058" v="7241" actId="165"/>
          <ac:grpSpMkLst>
            <pc:docMk/>
            <pc:sldMk cId="2134747623" sldId="271"/>
            <ac:grpSpMk id="29" creationId="{13B0F487-5035-E030-35E0-52BD985D8066}"/>
          </ac:grpSpMkLst>
        </pc:grpChg>
        <pc:graphicFrameChg chg="add del mod">
          <ac:chgData name="Broussard, Leah" userId="5abf39c3-f834-484b-8358-8b2dd8104f23" providerId="ADAL" clId="{4D8AB779-5CA9-407F-93AD-1740C137E579}" dt="2024-08-07T17:56:32.108" v="7025" actId="478"/>
          <ac:graphicFrameMkLst>
            <pc:docMk/>
            <pc:sldMk cId="2134747623" sldId="271"/>
            <ac:graphicFrameMk id="6" creationId="{A5E69B3B-429A-94BA-CAFE-7300F81A4277}"/>
          </ac:graphicFrameMkLst>
        </pc:graphicFrameChg>
        <pc:graphicFrameChg chg="add del mod">
          <ac:chgData name="Broussard, Leah" userId="5abf39c3-f834-484b-8358-8b2dd8104f23" providerId="ADAL" clId="{4D8AB779-5CA9-407F-93AD-1740C137E579}" dt="2024-08-07T17:56:31.500" v="7024" actId="478"/>
          <ac:graphicFrameMkLst>
            <pc:docMk/>
            <pc:sldMk cId="2134747623" sldId="271"/>
            <ac:graphicFrameMk id="7" creationId="{25047B62-E4FC-3A2C-0E86-B3D5974AE6A9}"/>
          </ac:graphicFrameMkLst>
        </pc:graphicFrameChg>
        <pc:graphicFrameChg chg="del">
          <ac:chgData name="Broussard, Leah" userId="5abf39c3-f834-484b-8358-8b2dd8104f23" providerId="ADAL" clId="{4D8AB779-5CA9-407F-93AD-1740C137E579}" dt="2024-08-07T17:56:30.781" v="7023" actId="478"/>
          <ac:graphicFrameMkLst>
            <pc:docMk/>
            <pc:sldMk cId="2134747623" sldId="271"/>
            <ac:graphicFrameMk id="8" creationId="{21EAAC70-F536-06AE-F16E-10DFF59A5F84}"/>
          </ac:graphicFrameMkLst>
        </pc:graphicFrameChg>
        <pc:picChg chg="add mod">
          <ac:chgData name="Broussard, Leah" userId="5abf39c3-f834-484b-8358-8b2dd8104f23" providerId="ADAL" clId="{4D8AB779-5CA9-407F-93AD-1740C137E579}" dt="2024-08-07T17:56:19.870" v="7020"/>
          <ac:picMkLst>
            <pc:docMk/>
            <pc:sldMk cId="2134747623" sldId="271"/>
            <ac:picMk id="5" creationId="{3C18F883-E675-FC41-E368-3BF6F83E2170}"/>
          </ac:picMkLst>
        </pc:picChg>
        <pc:picChg chg="add del mod ord modCrop">
          <ac:chgData name="Broussard, Leah" userId="5abf39c3-f834-484b-8358-8b2dd8104f23" providerId="ADAL" clId="{4D8AB779-5CA9-407F-93AD-1740C137E579}" dt="2024-08-07T18:03:03.090" v="7137" actId="478"/>
          <ac:picMkLst>
            <pc:docMk/>
            <pc:sldMk cId="2134747623" sldId="271"/>
            <ac:picMk id="10" creationId="{3E1374AC-74A8-5C0E-9400-D1DE841CFAC8}"/>
          </ac:picMkLst>
        </pc:picChg>
        <pc:picChg chg="add del mod modCrop">
          <ac:chgData name="Broussard, Leah" userId="5abf39c3-f834-484b-8358-8b2dd8104f23" providerId="ADAL" clId="{4D8AB779-5CA9-407F-93AD-1740C137E579}" dt="2024-08-07T18:19:28.075" v="7169" actId="478"/>
          <ac:picMkLst>
            <pc:docMk/>
            <pc:sldMk cId="2134747623" sldId="271"/>
            <ac:picMk id="11" creationId="{C3F24142-2AC1-1707-8761-E68D1BEB256F}"/>
          </ac:picMkLst>
        </pc:picChg>
        <pc:picChg chg="add mod ord modCrop">
          <ac:chgData name="Broussard, Leah" userId="5abf39c3-f834-484b-8358-8b2dd8104f23" providerId="ADAL" clId="{4D8AB779-5CA9-407F-93AD-1740C137E579}" dt="2024-08-08T14:01:24.058" v="7241" actId="165"/>
          <ac:picMkLst>
            <pc:docMk/>
            <pc:sldMk cId="2134747623" sldId="271"/>
            <ac:picMk id="12" creationId="{4D934367-9817-B134-107F-751064F306B9}"/>
          </ac:picMkLst>
        </pc:picChg>
        <pc:picChg chg="add mod">
          <ac:chgData name="Broussard, Leah" userId="5abf39c3-f834-484b-8358-8b2dd8104f23" providerId="ADAL" clId="{4D8AB779-5CA9-407F-93AD-1740C137E579}" dt="2024-08-08T14:01:24.058" v="7241" actId="165"/>
          <ac:picMkLst>
            <pc:docMk/>
            <pc:sldMk cId="2134747623" sldId="271"/>
            <ac:picMk id="13" creationId="{6DF7F74B-911F-1D7A-EDB5-896CEA4E9C67}"/>
          </ac:picMkLst>
        </pc:picChg>
        <pc:picChg chg="add mod modCrop">
          <ac:chgData name="Broussard, Leah" userId="5abf39c3-f834-484b-8358-8b2dd8104f23" providerId="ADAL" clId="{4D8AB779-5CA9-407F-93AD-1740C137E579}" dt="2024-08-08T14:01:24.058" v="7241" actId="165"/>
          <ac:picMkLst>
            <pc:docMk/>
            <pc:sldMk cId="2134747623" sldId="271"/>
            <ac:picMk id="14" creationId="{D90253C9-1742-A4D2-182E-8F0FB129651C}"/>
          </ac:picMkLst>
        </pc:picChg>
        <pc:picChg chg="add mod modCrop">
          <ac:chgData name="Broussard, Leah" userId="5abf39c3-f834-484b-8358-8b2dd8104f23" providerId="ADAL" clId="{4D8AB779-5CA9-407F-93AD-1740C137E579}" dt="2024-08-08T14:01:24.058" v="7241" actId="165"/>
          <ac:picMkLst>
            <pc:docMk/>
            <pc:sldMk cId="2134747623" sldId="271"/>
            <ac:picMk id="15" creationId="{9F24B066-0C3D-72E5-B461-9CF117CA4E8D}"/>
          </ac:picMkLst>
        </pc:picChg>
        <pc:picChg chg="add mod topLvl">
          <ac:chgData name="Broussard, Leah" userId="5abf39c3-f834-484b-8358-8b2dd8104f23" providerId="ADAL" clId="{4D8AB779-5CA9-407F-93AD-1740C137E579}" dt="2024-08-08T14:01:24.058" v="7241" actId="165"/>
          <ac:picMkLst>
            <pc:docMk/>
            <pc:sldMk cId="2134747623" sldId="271"/>
            <ac:picMk id="22" creationId="{53840319-F11C-7047-C874-1A9F775F3241}"/>
          </ac:picMkLst>
        </pc:picChg>
        <pc:picChg chg="mod">
          <ac:chgData name="Broussard, Leah" userId="5abf39c3-f834-484b-8358-8b2dd8104f23" providerId="ADAL" clId="{4D8AB779-5CA9-407F-93AD-1740C137E579}" dt="2024-08-07T18:21:15.065" v="7194"/>
          <ac:picMkLst>
            <pc:docMk/>
            <pc:sldMk cId="2134747623" sldId="271"/>
            <ac:picMk id="25" creationId="{CA559EC6-7EC0-29FD-74F4-D3E9CB8805A2}"/>
          </ac:picMkLst>
        </pc:picChg>
        <pc:cxnChg chg="add mod topLvl">
          <ac:chgData name="Broussard, Leah" userId="5abf39c3-f834-484b-8358-8b2dd8104f23" providerId="ADAL" clId="{4D8AB779-5CA9-407F-93AD-1740C137E579}" dt="2024-08-08T14:01:24.058" v="7241" actId="165"/>
          <ac:cxnSpMkLst>
            <pc:docMk/>
            <pc:sldMk cId="2134747623" sldId="271"/>
            <ac:cxnSpMk id="28" creationId="{13430AFA-C7E7-1B59-7462-7DF53E12A878}"/>
          </ac:cxnSpMkLst>
        </pc:cxnChg>
        <pc:cxnChg chg="add del mod">
          <ac:chgData name="Broussard, Leah" userId="5abf39c3-f834-484b-8358-8b2dd8104f23" providerId="ADAL" clId="{4D8AB779-5CA9-407F-93AD-1740C137E579}" dt="2024-08-07T18:49:02.395" v="7235" actId="478"/>
          <ac:cxnSpMkLst>
            <pc:docMk/>
            <pc:sldMk cId="2134747623" sldId="271"/>
            <ac:cxnSpMk id="31" creationId="{69B28C35-9B2E-F42E-6B3B-A8B082E2D8A5}"/>
          </ac:cxnSpMkLst>
        </pc:cxnChg>
      </pc:sldChg>
      <pc:sldChg chg="delSp modSp add del mod">
        <pc:chgData name="Broussard, Leah" userId="5abf39c3-f834-484b-8358-8b2dd8104f23" providerId="ADAL" clId="{4D8AB779-5CA9-407F-93AD-1740C137E579}" dt="2024-08-01T18:43:43.901" v="6924" actId="47"/>
        <pc:sldMkLst>
          <pc:docMk/>
          <pc:sldMk cId="3136574840" sldId="271"/>
        </pc:sldMkLst>
        <pc:spChg chg="mod">
          <ac:chgData name="Broussard, Leah" userId="5abf39c3-f834-484b-8358-8b2dd8104f23" providerId="ADAL" clId="{4D8AB779-5CA9-407F-93AD-1740C137E579}" dt="2024-08-01T18:18:17.431" v="6907" actId="1076"/>
          <ac:spMkLst>
            <pc:docMk/>
            <pc:sldMk cId="3136574840" sldId="271"/>
            <ac:spMk id="3" creationId="{A4BCFBC4-2337-5EF4-8602-EE465B784C70}"/>
          </ac:spMkLst>
        </pc:spChg>
        <pc:picChg chg="mod ord">
          <ac:chgData name="Broussard, Leah" userId="5abf39c3-f834-484b-8358-8b2dd8104f23" providerId="ADAL" clId="{4D8AB779-5CA9-407F-93AD-1740C137E579}" dt="2024-08-01T18:21:48.603" v="6917" actId="1076"/>
          <ac:picMkLst>
            <pc:docMk/>
            <pc:sldMk cId="3136574840" sldId="271"/>
            <ac:picMk id="4" creationId="{5B1AE956-CFC7-FE9A-FF49-500290425C24}"/>
          </ac:picMkLst>
        </pc:picChg>
        <pc:picChg chg="del">
          <ac:chgData name="Broussard, Leah" userId="5abf39c3-f834-484b-8358-8b2dd8104f23" providerId="ADAL" clId="{4D8AB779-5CA9-407F-93AD-1740C137E579}" dt="2024-08-01T18:18:12.464" v="6903" actId="478"/>
          <ac:picMkLst>
            <pc:docMk/>
            <pc:sldMk cId="3136574840" sldId="271"/>
            <ac:picMk id="6" creationId="{C4816CAC-03FD-6394-9316-258368C220FD}"/>
          </ac:picMkLst>
        </pc:picChg>
      </pc:sldChg>
      <pc:sldChg chg="addSp delSp modSp new del mod">
        <pc:chgData name="Broussard, Leah" userId="5abf39c3-f834-484b-8358-8b2dd8104f23" providerId="ADAL" clId="{4D8AB779-5CA9-407F-93AD-1740C137E579}" dt="2024-08-08T14:11:19.685" v="7419" actId="47"/>
        <pc:sldMkLst>
          <pc:docMk/>
          <pc:sldMk cId="3019225786" sldId="272"/>
        </pc:sldMkLst>
        <pc:spChg chg="del">
          <ac:chgData name="Broussard, Leah" userId="5abf39c3-f834-484b-8358-8b2dd8104f23" providerId="ADAL" clId="{4D8AB779-5CA9-407F-93AD-1740C137E579}" dt="2024-08-08T14:02:57.997" v="7245"/>
          <ac:spMkLst>
            <pc:docMk/>
            <pc:sldMk cId="3019225786" sldId="272"/>
            <ac:spMk id="3" creationId="{3059CECE-152E-F555-12D4-EFE87201BA17}"/>
          </ac:spMkLst>
        </pc:spChg>
        <pc:spChg chg="mod">
          <ac:chgData name="Broussard, Leah" userId="5abf39c3-f834-484b-8358-8b2dd8104f23" providerId="ADAL" clId="{4D8AB779-5CA9-407F-93AD-1740C137E579}" dt="2024-08-08T14:07:35.312" v="7350" actId="20577"/>
          <ac:spMkLst>
            <pc:docMk/>
            <pc:sldMk cId="3019225786" sldId="272"/>
            <ac:spMk id="7" creationId="{FFD59E19-01B2-FF83-6285-4657BD240C52}"/>
          </ac:spMkLst>
        </pc:spChg>
        <pc:spChg chg="mod">
          <ac:chgData name="Broussard, Leah" userId="5abf39c3-f834-484b-8358-8b2dd8104f23" providerId="ADAL" clId="{4D8AB779-5CA9-407F-93AD-1740C137E579}" dt="2024-08-08T14:07:38.893" v="7351" actId="14100"/>
          <ac:spMkLst>
            <pc:docMk/>
            <pc:sldMk cId="3019225786" sldId="272"/>
            <ac:spMk id="8" creationId="{43DAA194-1D60-B9BE-AA50-605014CDDBFE}"/>
          </ac:spMkLst>
        </pc:spChg>
        <pc:spChg chg="add mod">
          <ac:chgData name="Broussard, Leah" userId="5abf39c3-f834-484b-8358-8b2dd8104f23" providerId="ADAL" clId="{4D8AB779-5CA9-407F-93AD-1740C137E579}" dt="2024-08-08T14:07:48.159" v="7382" actId="20577"/>
          <ac:spMkLst>
            <pc:docMk/>
            <pc:sldMk cId="3019225786" sldId="272"/>
            <ac:spMk id="16" creationId="{E6BC1212-AEBC-77B1-632E-5A4601EADB4D}"/>
          </ac:spMkLst>
        </pc:spChg>
        <pc:spChg chg="add mod">
          <ac:chgData name="Broussard, Leah" userId="5abf39c3-f834-484b-8358-8b2dd8104f23" providerId="ADAL" clId="{4D8AB779-5CA9-407F-93AD-1740C137E579}" dt="2024-08-08T14:07:41.375" v="7352" actId="14100"/>
          <ac:spMkLst>
            <pc:docMk/>
            <pc:sldMk cId="3019225786" sldId="272"/>
            <ac:spMk id="17" creationId="{43BB10FC-2ABD-C4BB-A477-DC9850D66389}"/>
          </ac:spMkLst>
        </pc:spChg>
        <pc:spChg chg="add mod">
          <ac:chgData name="Broussard, Leah" userId="5abf39c3-f834-484b-8358-8b2dd8104f23" providerId="ADAL" clId="{4D8AB779-5CA9-407F-93AD-1740C137E579}" dt="2024-08-08T14:11:12.550" v="7412"/>
          <ac:spMkLst>
            <pc:docMk/>
            <pc:sldMk cId="3019225786" sldId="272"/>
            <ac:spMk id="22" creationId="{68CA6DBF-2F39-4775-509D-9D749CDB48BF}"/>
          </ac:spMkLst>
        </pc:spChg>
        <pc:spChg chg="add mod">
          <ac:chgData name="Broussard, Leah" userId="5abf39c3-f834-484b-8358-8b2dd8104f23" providerId="ADAL" clId="{4D8AB779-5CA9-407F-93AD-1740C137E579}" dt="2024-08-08T14:11:12.550" v="7412"/>
          <ac:spMkLst>
            <pc:docMk/>
            <pc:sldMk cId="3019225786" sldId="272"/>
            <ac:spMk id="24" creationId="{32248C28-780A-4F8B-2C8A-1DC707B68418}"/>
          </ac:spMkLst>
        </pc:spChg>
        <pc:grpChg chg="add mod">
          <ac:chgData name="Broussard, Leah" userId="5abf39c3-f834-484b-8358-8b2dd8104f23" providerId="ADAL" clId="{4D8AB779-5CA9-407F-93AD-1740C137E579}" dt="2024-08-08T14:02:35.562" v="7244" actId="14100"/>
          <ac:grpSpMkLst>
            <pc:docMk/>
            <pc:sldMk cId="3019225786" sldId="272"/>
            <ac:grpSpMk id="5" creationId="{05A30AF3-D8E7-4A71-B2CC-8B47B87E8F49}"/>
          </ac:grpSpMkLst>
        </pc:grpChg>
        <pc:grpChg chg="mod">
          <ac:chgData name="Broussard, Leah" userId="5abf39c3-f834-484b-8358-8b2dd8104f23" providerId="ADAL" clId="{4D8AB779-5CA9-407F-93AD-1740C137E579}" dt="2024-08-08T14:02:31.500" v="7242"/>
          <ac:grpSpMkLst>
            <pc:docMk/>
            <pc:sldMk cId="3019225786" sldId="272"/>
            <ac:grpSpMk id="6" creationId="{07E22512-9130-ED44-74F1-41B92625B49F}"/>
          </ac:grpSpMkLst>
        </pc:grpChg>
        <pc:picChg chg="add mod">
          <ac:chgData name="Broussard, Leah" userId="5abf39c3-f834-484b-8358-8b2dd8104f23" providerId="ADAL" clId="{4D8AB779-5CA9-407F-93AD-1740C137E579}" dt="2024-08-08T14:01:14.974" v="7240"/>
          <ac:picMkLst>
            <pc:docMk/>
            <pc:sldMk cId="3019225786" sldId="272"/>
            <ac:picMk id="4" creationId="{50FBAD7F-97D2-5833-44B5-125123EBE8F7}"/>
          </ac:picMkLst>
        </pc:picChg>
        <pc:picChg chg="mod">
          <ac:chgData name="Broussard, Leah" userId="5abf39c3-f834-484b-8358-8b2dd8104f23" providerId="ADAL" clId="{4D8AB779-5CA9-407F-93AD-1740C137E579}" dt="2024-08-08T14:02:31.500" v="7242"/>
          <ac:picMkLst>
            <pc:docMk/>
            <pc:sldMk cId="3019225786" sldId="272"/>
            <ac:picMk id="9" creationId="{5EABDBE6-B19B-A764-E86F-159FB87D662D}"/>
          </ac:picMkLst>
        </pc:picChg>
        <pc:picChg chg="mod">
          <ac:chgData name="Broussard, Leah" userId="5abf39c3-f834-484b-8358-8b2dd8104f23" providerId="ADAL" clId="{4D8AB779-5CA9-407F-93AD-1740C137E579}" dt="2024-08-08T14:02:31.500" v="7242"/>
          <ac:picMkLst>
            <pc:docMk/>
            <pc:sldMk cId="3019225786" sldId="272"/>
            <ac:picMk id="10" creationId="{4F7E21A7-C057-058E-A5BD-11B9ED08BE8F}"/>
          </ac:picMkLst>
        </pc:picChg>
        <pc:picChg chg="mod">
          <ac:chgData name="Broussard, Leah" userId="5abf39c3-f834-484b-8358-8b2dd8104f23" providerId="ADAL" clId="{4D8AB779-5CA9-407F-93AD-1740C137E579}" dt="2024-08-08T14:02:31.500" v="7242"/>
          <ac:picMkLst>
            <pc:docMk/>
            <pc:sldMk cId="3019225786" sldId="272"/>
            <ac:picMk id="11" creationId="{DE6355FC-E325-2C9C-7065-50493B5E7061}"/>
          </ac:picMkLst>
        </pc:picChg>
        <pc:picChg chg="add mod ord modCrop">
          <ac:chgData name="Broussard, Leah" userId="5abf39c3-f834-484b-8358-8b2dd8104f23" providerId="ADAL" clId="{4D8AB779-5CA9-407F-93AD-1740C137E579}" dt="2024-08-08T14:07:01.100" v="7317" actId="732"/>
          <ac:picMkLst>
            <pc:docMk/>
            <pc:sldMk cId="3019225786" sldId="272"/>
            <ac:picMk id="13" creationId="{B15E2FF8-3E50-F221-27E2-BC752572C0EB}"/>
          </ac:picMkLst>
        </pc:picChg>
        <pc:picChg chg="add del mod">
          <ac:chgData name="Broussard, Leah" userId="5abf39c3-f834-484b-8358-8b2dd8104f23" providerId="ADAL" clId="{4D8AB779-5CA9-407F-93AD-1740C137E579}" dt="2024-08-08T14:10:00.504" v="7407" actId="478"/>
          <ac:picMkLst>
            <pc:docMk/>
            <pc:sldMk cId="3019225786" sldId="272"/>
            <ac:picMk id="14" creationId="{2C96779B-9E1E-FF72-5C8F-7A57BD6AEC4A}"/>
          </ac:picMkLst>
        </pc:picChg>
        <pc:picChg chg="add mod modCrop">
          <ac:chgData name="Broussard, Leah" userId="5abf39c3-f834-484b-8358-8b2dd8104f23" providerId="ADAL" clId="{4D8AB779-5CA9-407F-93AD-1740C137E579}" dt="2024-08-08T14:05:30.260" v="7288" actId="732"/>
          <ac:picMkLst>
            <pc:docMk/>
            <pc:sldMk cId="3019225786" sldId="272"/>
            <ac:picMk id="15" creationId="{937290E4-91F5-5A61-16D9-534EFFEA9797}"/>
          </ac:picMkLst>
        </pc:picChg>
        <pc:picChg chg="add mod ord">
          <ac:chgData name="Broussard, Leah" userId="5abf39c3-f834-484b-8358-8b2dd8104f23" providerId="ADAL" clId="{4D8AB779-5CA9-407F-93AD-1740C137E579}" dt="2024-08-08T14:09:39.823" v="7402" actId="167"/>
          <ac:picMkLst>
            <pc:docMk/>
            <pc:sldMk cId="3019225786" sldId="272"/>
            <ac:picMk id="18" creationId="{43F7BEF2-CC39-FBB1-6BC5-8205E543EF63}"/>
          </ac:picMkLst>
        </pc:picChg>
        <pc:picChg chg="add del mod">
          <ac:chgData name="Broussard, Leah" userId="5abf39c3-f834-484b-8358-8b2dd8104f23" providerId="ADAL" clId="{4D8AB779-5CA9-407F-93AD-1740C137E579}" dt="2024-08-08T14:10:00.054" v="7406" actId="478"/>
          <ac:picMkLst>
            <pc:docMk/>
            <pc:sldMk cId="3019225786" sldId="272"/>
            <ac:picMk id="19" creationId="{01E70F28-358F-7810-55C5-49123CDB2F1E}"/>
          </ac:picMkLst>
        </pc:picChg>
        <pc:picChg chg="add mod">
          <ac:chgData name="Broussard, Leah" userId="5abf39c3-f834-484b-8358-8b2dd8104f23" providerId="ADAL" clId="{4D8AB779-5CA9-407F-93AD-1740C137E579}" dt="2024-08-08T14:11:12.550" v="7412"/>
          <ac:picMkLst>
            <pc:docMk/>
            <pc:sldMk cId="3019225786" sldId="272"/>
            <ac:picMk id="20" creationId="{F36A55FC-7F72-D2B7-093C-9A87D96AE09C}"/>
          </ac:picMkLst>
        </pc:picChg>
        <pc:picChg chg="add mod">
          <ac:chgData name="Broussard, Leah" userId="5abf39c3-f834-484b-8358-8b2dd8104f23" providerId="ADAL" clId="{4D8AB779-5CA9-407F-93AD-1740C137E579}" dt="2024-08-08T14:11:12.550" v="7412"/>
          <ac:picMkLst>
            <pc:docMk/>
            <pc:sldMk cId="3019225786" sldId="272"/>
            <ac:picMk id="21" creationId="{5EEC7DDA-775B-9DC6-72DC-5510A46AB80E}"/>
          </ac:picMkLst>
        </pc:picChg>
        <pc:picChg chg="add mod">
          <ac:chgData name="Broussard, Leah" userId="5abf39c3-f834-484b-8358-8b2dd8104f23" providerId="ADAL" clId="{4D8AB779-5CA9-407F-93AD-1740C137E579}" dt="2024-08-08T14:11:13.361" v="7413"/>
          <ac:picMkLst>
            <pc:docMk/>
            <pc:sldMk cId="3019225786" sldId="272"/>
            <ac:picMk id="23" creationId="{3BD25287-A2BB-7BC7-58DF-7D6D3AE78890}"/>
          </ac:picMkLst>
        </pc:picChg>
      </pc:sldChg>
      <pc:sldChg chg="modSp add mod ord">
        <pc:chgData name="Broussard, Leah" userId="5abf39c3-f834-484b-8358-8b2dd8104f23" providerId="ADAL" clId="{4D8AB779-5CA9-407F-93AD-1740C137E579}" dt="2024-08-08T14:51:28.988" v="7529" actId="20577"/>
        <pc:sldMkLst>
          <pc:docMk/>
          <pc:sldMk cId="3453909804" sldId="273"/>
        </pc:sldMkLst>
        <pc:spChg chg="mod">
          <ac:chgData name="Broussard, Leah" userId="5abf39c3-f834-484b-8358-8b2dd8104f23" providerId="ADAL" clId="{4D8AB779-5CA9-407F-93AD-1740C137E579}" dt="2024-08-08T14:51:24.039" v="7526" actId="6549"/>
          <ac:spMkLst>
            <pc:docMk/>
            <pc:sldMk cId="3453909804" sldId="273"/>
            <ac:spMk id="2" creationId="{D18A6A58-0C8F-AEE2-D32F-8759CB852CC8}"/>
          </ac:spMkLst>
        </pc:spChg>
        <pc:spChg chg="mod">
          <ac:chgData name="Broussard, Leah" userId="5abf39c3-f834-484b-8358-8b2dd8104f23" providerId="ADAL" clId="{4D8AB779-5CA9-407F-93AD-1740C137E579}" dt="2024-08-08T14:51:28.988" v="7529" actId="20577"/>
          <ac:spMkLst>
            <pc:docMk/>
            <pc:sldMk cId="3453909804" sldId="273"/>
            <ac:spMk id="3" creationId="{1D758A3A-68ED-6618-6BED-4E85D8A31847}"/>
          </ac:spMkLst>
        </pc:spChg>
      </pc:sldChg>
      <pc:sldChg chg="addSp delSp modSp new mod">
        <pc:chgData name="Broussard, Leah" userId="5abf39c3-f834-484b-8358-8b2dd8104f23" providerId="ADAL" clId="{4D8AB779-5CA9-407F-93AD-1740C137E579}" dt="2024-08-08T15:17:53.405" v="8434" actId="20577"/>
        <pc:sldMkLst>
          <pc:docMk/>
          <pc:sldMk cId="148251988" sldId="274"/>
        </pc:sldMkLst>
        <pc:spChg chg="mod">
          <ac:chgData name="Broussard, Leah" userId="5abf39c3-f834-484b-8358-8b2dd8104f23" providerId="ADAL" clId="{4D8AB779-5CA9-407F-93AD-1740C137E579}" dt="2024-08-08T15:02:39.071" v="8127" actId="20577"/>
          <ac:spMkLst>
            <pc:docMk/>
            <pc:sldMk cId="148251988" sldId="274"/>
            <ac:spMk id="2" creationId="{F70885DB-2B7A-3796-9745-C8EBC4921825}"/>
          </ac:spMkLst>
        </pc:spChg>
        <pc:spChg chg="mod">
          <ac:chgData name="Broussard, Leah" userId="5abf39c3-f834-484b-8358-8b2dd8104f23" providerId="ADAL" clId="{4D8AB779-5CA9-407F-93AD-1740C137E579}" dt="2024-08-08T15:17:53.405" v="8434" actId="20577"/>
          <ac:spMkLst>
            <pc:docMk/>
            <pc:sldMk cId="148251988" sldId="274"/>
            <ac:spMk id="3" creationId="{9BFDEE7D-47E2-D541-E4F7-8A16151DF4C8}"/>
          </ac:spMkLst>
        </pc:spChg>
        <pc:spChg chg="add mod">
          <ac:chgData name="Broussard, Leah" userId="5abf39c3-f834-484b-8358-8b2dd8104f23" providerId="ADAL" clId="{4D8AB779-5CA9-407F-93AD-1740C137E579}" dt="2024-08-08T14:11:10.003" v="7411" actId="164"/>
          <ac:spMkLst>
            <pc:docMk/>
            <pc:sldMk cId="148251988" sldId="274"/>
            <ac:spMk id="6" creationId="{7D10B818-3FFC-33BC-BF51-7DFE0889C6B6}"/>
          </ac:spMkLst>
        </pc:spChg>
        <pc:spChg chg="add mod">
          <ac:chgData name="Broussard, Leah" userId="5abf39c3-f834-484b-8358-8b2dd8104f23" providerId="ADAL" clId="{4D8AB779-5CA9-407F-93AD-1740C137E579}" dt="2024-08-08T14:11:10.003" v="7411" actId="164"/>
          <ac:spMkLst>
            <pc:docMk/>
            <pc:sldMk cId="148251988" sldId="274"/>
            <ac:spMk id="8" creationId="{D6DC9CC6-4215-13CD-4904-FAA107C2AA54}"/>
          </ac:spMkLst>
        </pc:spChg>
        <pc:spChg chg="mod">
          <ac:chgData name="Broussard, Leah" userId="5abf39c3-f834-484b-8358-8b2dd8104f23" providerId="ADAL" clId="{4D8AB779-5CA9-407F-93AD-1740C137E579}" dt="2024-08-08T14:11:14.667" v="7414"/>
          <ac:spMkLst>
            <pc:docMk/>
            <pc:sldMk cId="148251988" sldId="274"/>
            <ac:spMk id="12" creationId="{52ED91EC-4961-D2A0-77DE-FB9A8C933559}"/>
          </ac:spMkLst>
        </pc:spChg>
        <pc:spChg chg="mod">
          <ac:chgData name="Broussard, Leah" userId="5abf39c3-f834-484b-8358-8b2dd8104f23" providerId="ADAL" clId="{4D8AB779-5CA9-407F-93AD-1740C137E579}" dt="2024-08-08T14:11:14.667" v="7414"/>
          <ac:spMkLst>
            <pc:docMk/>
            <pc:sldMk cId="148251988" sldId="274"/>
            <ac:spMk id="13" creationId="{548846D0-C102-5477-9886-32F7779C11FB}"/>
          </ac:spMkLst>
        </pc:spChg>
        <pc:spChg chg="add mod">
          <ac:chgData name="Broussard, Leah" userId="5abf39c3-f834-484b-8358-8b2dd8104f23" providerId="ADAL" clId="{4D8AB779-5CA9-407F-93AD-1740C137E579}" dt="2024-08-08T14:16:42.944" v="7512" actId="164"/>
          <ac:spMkLst>
            <pc:docMk/>
            <pc:sldMk cId="148251988" sldId="274"/>
            <ac:spMk id="22" creationId="{18BB8109-E4E1-EC1F-F0B1-8808BAF2F62B}"/>
          </ac:spMkLst>
        </pc:spChg>
        <pc:spChg chg="add mod">
          <ac:chgData name="Broussard, Leah" userId="5abf39c3-f834-484b-8358-8b2dd8104f23" providerId="ADAL" clId="{4D8AB779-5CA9-407F-93AD-1740C137E579}" dt="2024-08-08T14:16:42.944" v="7512" actId="164"/>
          <ac:spMkLst>
            <pc:docMk/>
            <pc:sldMk cId="148251988" sldId="274"/>
            <ac:spMk id="23" creationId="{3BE58A5D-50B6-16C8-0705-6E966D469F07}"/>
          </ac:spMkLst>
        </pc:spChg>
        <pc:spChg chg="add mod">
          <ac:chgData name="Broussard, Leah" userId="5abf39c3-f834-484b-8358-8b2dd8104f23" providerId="ADAL" clId="{4D8AB779-5CA9-407F-93AD-1740C137E579}" dt="2024-08-08T14:16:42.944" v="7512" actId="164"/>
          <ac:spMkLst>
            <pc:docMk/>
            <pc:sldMk cId="148251988" sldId="274"/>
            <ac:spMk id="24" creationId="{88E08AB6-391F-9846-6C21-F8FCE40259CA}"/>
          </ac:spMkLst>
        </pc:spChg>
        <pc:spChg chg="add mod">
          <ac:chgData name="Broussard, Leah" userId="5abf39c3-f834-484b-8358-8b2dd8104f23" providerId="ADAL" clId="{4D8AB779-5CA9-407F-93AD-1740C137E579}" dt="2024-08-08T15:00:52.443" v="7918" actId="164"/>
          <ac:spMkLst>
            <pc:docMk/>
            <pc:sldMk cId="148251988" sldId="274"/>
            <ac:spMk id="31" creationId="{DF29B20B-C30A-4176-DF93-291B3572E399}"/>
          </ac:spMkLst>
        </pc:spChg>
        <pc:spChg chg="add mod">
          <ac:chgData name="Broussard, Leah" userId="5abf39c3-f834-484b-8358-8b2dd8104f23" providerId="ADAL" clId="{4D8AB779-5CA9-407F-93AD-1740C137E579}" dt="2024-08-08T15:00:52.443" v="7918" actId="164"/>
          <ac:spMkLst>
            <pc:docMk/>
            <pc:sldMk cId="148251988" sldId="274"/>
            <ac:spMk id="32" creationId="{C5F722D9-F982-F514-88FA-381571F6A120}"/>
          </ac:spMkLst>
        </pc:spChg>
        <pc:grpChg chg="add mod">
          <ac:chgData name="Broussard, Leah" userId="5abf39c3-f834-484b-8358-8b2dd8104f23" providerId="ADAL" clId="{4D8AB779-5CA9-407F-93AD-1740C137E579}" dt="2024-08-08T14:53:37.821" v="7639" actId="1037"/>
          <ac:grpSpMkLst>
            <pc:docMk/>
            <pc:sldMk cId="148251988" sldId="274"/>
            <ac:grpSpMk id="9" creationId="{2D948F25-8AD5-FE72-59FC-E112F2A744E5}"/>
          </ac:grpSpMkLst>
        </pc:grpChg>
        <pc:grpChg chg="add mod">
          <ac:chgData name="Broussard, Leah" userId="5abf39c3-f834-484b-8358-8b2dd8104f23" providerId="ADAL" clId="{4D8AB779-5CA9-407F-93AD-1740C137E579}" dt="2024-08-08T14:53:37.821" v="7639" actId="1037"/>
          <ac:grpSpMkLst>
            <pc:docMk/>
            <pc:sldMk cId="148251988" sldId="274"/>
            <ac:grpSpMk id="10" creationId="{ED5222C9-2F16-FF6D-48FB-DEED9ADD4312}"/>
          </ac:grpSpMkLst>
        </pc:grpChg>
        <pc:grpChg chg="mod">
          <ac:chgData name="Broussard, Leah" userId="5abf39c3-f834-484b-8358-8b2dd8104f23" providerId="ADAL" clId="{4D8AB779-5CA9-407F-93AD-1740C137E579}" dt="2024-08-08T14:11:14.667" v="7414"/>
          <ac:grpSpMkLst>
            <pc:docMk/>
            <pc:sldMk cId="148251988" sldId="274"/>
            <ac:grpSpMk id="11" creationId="{01247418-2149-3EDA-440A-515251B77E27}"/>
          </ac:grpSpMkLst>
        </pc:grpChg>
        <pc:grpChg chg="add mod">
          <ac:chgData name="Broussard, Leah" userId="5abf39c3-f834-484b-8358-8b2dd8104f23" providerId="ADAL" clId="{4D8AB779-5CA9-407F-93AD-1740C137E579}" dt="2024-08-08T14:16:42.944" v="7512" actId="164"/>
          <ac:grpSpMkLst>
            <pc:docMk/>
            <pc:sldMk cId="148251988" sldId="274"/>
            <ac:grpSpMk id="21" creationId="{19DB0B43-AE45-E3D4-D52E-8C147F7D624B}"/>
          </ac:grpSpMkLst>
        </pc:grpChg>
        <pc:grpChg chg="add mod">
          <ac:chgData name="Broussard, Leah" userId="5abf39c3-f834-484b-8358-8b2dd8104f23" providerId="ADAL" clId="{4D8AB779-5CA9-407F-93AD-1740C137E579}" dt="2024-08-08T14:53:37.821" v="7639" actId="1037"/>
          <ac:grpSpMkLst>
            <pc:docMk/>
            <pc:sldMk cId="148251988" sldId="274"/>
            <ac:grpSpMk id="25" creationId="{153816B7-A97C-75A9-E112-F733847DB53D}"/>
          </ac:grpSpMkLst>
        </pc:grpChg>
        <pc:grpChg chg="add mod">
          <ac:chgData name="Broussard, Leah" userId="5abf39c3-f834-484b-8358-8b2dd8104f23" providerId="ADAL" clId="{4D8AB779-5CA9-407F-93AD-1740C137E579}" dt="2024-08-08T15:00:52.443" v="7918" actId="164"/>
          <ac:grpSpMkLst>
            <pc:docMk/>
            <pc:sldMk cId="148251988" sldId="274"/>
            <ac:grpSpMk id="33" creationId="{54F5E534-8C84-AB35-DFB5-56D097F6AFFF}"/>
          </ac:grpSpMkLst>
        </pc:grpChg>
        <pc:grpChg chg="add del mod">
          <ac:chgData name="Broussard, Leah" userId="5abf39c3-f834-484b-8358-8b2dd8104f23" providerId="ADAL" clId="{4D8AB779-5CA9-407F-93AD-1740C137E579}" dt="2024-08-08T15:09:43.133" v="8366" actId="478"/>
          <ac:grpSpMkLst>
            <pc:docMk/>
            <pc:sldMk cId="148251988" sldId="274"/>
            <ac:grpSpMk id="39" creationId="{8802B9BA-9769-D57F-EE96-1CB1929CF5C1}"/>
          </ac:grpSpMkLst>
        </pc:grpChg>
        <pc:picChg chg="add mod">
          <ac:chgData name="Broussard, Leah" userId="5abf39c3-f834-484b-8358-8b2dd8104f23" providerId="ADAL" clId="{4D8AB779-5CA9-407F-93AD-1740C137E579}" dt="2024-08-08T14:11:10.003" v="7411" actId="164"/>
          <ac:picMkLst>
            <pc:docMk/>
            <pc:sldMk cId="148251988" sldId="274"/>
            <ac:picMk id="4" creationId="{79A78450-4923-52EC-9B38-AD6B629F2881}"/>
          </ac:picMkLst>
        </pc:picChg>
        <pc:picChg chg="add mod">
          <ac:chgData name="Broussard, Leah" userId="5abf39c3-f834-484b-8358-8b2dd8104f23" providerId="ADAL" clId="{4D8AB779-5CA9-407F-93AD-1740C137E579}" dt="2024-08-08T14:11:10.003" v="7411" actId="164"/>
          <ac:picMkLst>
            <pc:docMk/>
            <pc:sldMk cId="148251988" sldId="274"/>
            <ac:picMk id="5" creationId="{71001BF0-AF4D-B746-282A-4388B0AEAE01}"/>
          </ac:picMkLst>
        </pc:picChg>
        <pc:picChg chg="add mod">
          <ac:chgData name="Broussard, Leah" userId="5abf39c3-f834-484b-8358-8b2dd8104f23" providerId="ADAL" clId="{4D8AB779-5CA9-407F-93AD-1740C137E579}" dt="2024-08-08T14:11:10.003" v="7411" actId="164"/>
          <ac:picMkLst>
            <pc:docMk/>
            <pc:sldMk cId="148251988" sldId="274"/>
            <ac:picMk id="7" creationId="{1C1AB919-B8CC-1386-1E6C-942A57BEA8D3}"/>
          </ac:picMkLst>
        </pc:picChg>
        <pc:picChg chg="mod">
          <ac:chgData name="Broussard, Leah" userId="5abf39c3-f834-484b-8358-8b2dd8104f23" providerId="ADAL" clId="{4D8AB779-5CA9-407F-93AD-1740C137E579}" dt="2024-08-08T14:11:14.667" v="7414"/>
          <ac:picMkLst>
            <pc:docMk/>
            <pc:sldMk cId="148251988" sldId="274"/>
            <ac:picMk id="14" creationId="{D735C708-40D2-FC39-9F44-1B1B7508B111}"/>
          </ac:picMkLst>
        </pc:picChg>
        <pc:picChg chg="mod">
          <ac:chgData name="Broussard, Leah" userId="5abf39c3-f834-484b-8358-8b2dd8104f23" providerId="ADAL" clId="{4D8AB779-5CA9-407F-93AD-1740C137E579}" dt="2024-08-08T14:11:14.667" v="7414"/>
          <ac:picMkLst>
            <pc:docMk/>
            <pc:sldMk cId="148251988" sldId="274"/>
            <ac:picMk id="15" creationId="{F89AE67F-699D-FB9D-B7F1-C96CBA1D1A9B}"/>
          </ac:picMkLst>
        </pc:picChg>
        <pc:picChg chg="mod">
          <ac:chgData name="Broussard, Leah" userId="5abf39c3-f834-484b-8358-8b2dd8104f23" providerId="ADAL" clId="{4D8AB779-5CA9-407F-93AD-1740C137E579}" dt="2024-08-08T14:11:14.667" v="7414"/>
          <ac:picMkLst>
            <pc:docMk/>
            <pc:sldMk cId="148251988" sldId="274"/>
            <ac:picMk id="16" creationId="{A23347BA-CFB2-80A8-13B9-D822E8A0623D}"/>
          </ac:picMkLst>
        </pc:picChg>
        <pc:picChg chg="add mod">
          <ac:chgData name="Broussard, Leah" userId="5abf39c3-f834-484b-8358-8b2dd8104f23" providerId="ADAL" clId="{4D8AB779-5CA9-407F-93AD-1740C137E579}" dt="2024-08-08T14:14:26.654" v="7453" actId="164"/>
          <ac:picMkLst>
            <pc:docMk/>
            <pc:sldMk cId="148251988" sldId="274"/>
            <ac:picMk id="17" creationId="{8AB85165-CFF6-99FA-9106-1A4ACC002DC5}"/>
          </ac:picMkLst>
        </pc:picChg>
        <pc:picChg chg="add mod ord modCrop">
          <ac:chgData name="Broussard, Leah" userId="5abf39c3-f834-484b-8358-8b2dd8104f23" providerId="ADAL" clId="{4D8AB779-5CA9-407F-93AD-1740C137E579}" dt="2024-08-08T14:16:42.944" v="7512" actId="164"/>
          <ac:picMkLst>
            <pc:docMk/>
            <pc:sldMk cId="148251988" sldId="274"/>
            <ac:picMk id="19" creationId="{BB73BC7A-6DCA-320F-9DAC-69A195B355AB}"/>
          </ac:picMkLst>
        </pc:picChg>
        <pc:picChg chg="add mod modCrop">
          <ac:chgData name="Broussard, Leah" userId="5abf39c3-f834-484b-8358-8b2dd8104f23" providerId="ADAL" clId="{4D8AB779-5CA9-407F-93AD-1740C137E579}" dt="2024-08-08T14:15:52.288" v="7475" actId="732"/>
          <ac:picMkLst>
            <pc:docMk/>
            <pc:sldMk cId="148251988" sldId="274"/>
            <ac:picMk id="20" creationId="{C660F620-4112-515B-C7E2-565F6E03EA5B}"/>
          </ac:picMkLst>
        </pc:picChg>
        <pc:picChg chg="add del mod modCrop">
          <ac:chgData name="Broussard, Leah" userId="5abf39c3-f834-484b-8358-8b2dd8104f23" providerId="ADAL" clId="{4D8AB779-5CA9-407F-93AD-1740C137E579}" dt="2024-08-08T14:54:34.835" v="7648" actId="478"/>
          <ac:picMkLst>
            <pc:docMk/>
            <pc:sldMk cId="148251988" sldId="274"/>
            <ac:picMk id="26" creationId="{134E52ED-66F9-19B6-3F36-5FB832248A3F}"/>
          </ac:picMkLst>
        </pc:picChg>
        <pc:picChg chg="add mod">
          <ac:chgData name="Broussard, Leah" userId="5abf39c3-f834-484b-8358-8b2dd8104f23" providerId="ADAL" clId="{4D8AB779-5CA9-407F-93AD-1740C137E579}" dt="2024-08-08T15:00:52.443" v="7918" actId="164"/>
          <ac:picMkLst>
            <pc:docMk/>
            <pc:sldMk cId="148251988" sldId="274"/>
            <ac:picMk id="27" creationId="{C2DEA7EC-2CC5-8008-8AE6-D091F8AE4E08}"/>
          </ac:picMkLst>
        </pc:picChg>
        <pc:picChg chg="add mod modCrop">
          <ac:chgData name="Broussard, Leah" userId="5abf39c3-f834-484b-8358-8b2dd8104f23" providerId="ADAL" clId="{4D8AB779-5CA9-407F-93AD-1740C137E579}" dt="2024-08-08T15:00:52.443" v="7918" actId="164"/>
          <ac:picMkLst>
            <pc:docMk/>
            <pc:sldMk cId="148251988" sldId="274"/>
            <ac:picMk id="29" creationId="{436BEEA9-B2B3-93D8-91AE-E540594BC46D}"/>
          </ac:picMkLst>
        </pc:picChg>
        <pc:picChg chg="add mod modCrop">
          <ac:chgData name="Broussard, Leah" userId="5abf39c3-f834-484b-8358-8b2dd8104f23" providerId="ADAL" clId="{4D8AB779-5CA9-407F-93AD-1740C137E579}" dt="2024-08-08T15:00:52.443" v="7918" actId="164"/>
          <ac:picMkLst>
            <pc:docMk/>
            <pc:sldMk cId="148251988" sldId="274"/>
            <ac:picMk id="30" creationId="{C1B20763-2573-8A0B-0116-A529CCF1F500}"/>
          </ac:picMkLst>
        </pc:picChg>
        <pc:picChg chg="add mod modCrop">
          <ac:chgData name="Broussard, Leah" userId="5abf39c3-f834-484b-8358-8b2dd8104f23" providerId="ADAL" clId="{4D8AB779-5CA9-407F-93AD-1740C137E579}" dt="2024-08-08T15:09:29.421" v="8364" actId="164"/>
          <ac:picMkLst>
            <pc:docMk/>
            <pc:sldMk cId="148251988" sldId="274"/>
            <ac:picMk id="34" creationId="{4F8B4981-7F0F-EC87-905F-92BBC17FBF34}"/>
          </ac:picMkLst>
        </pc:picChg>
        <pc:cxnChg chg="add mod">
          <ac:chgData name="Broussard, Leah" userId="5abf39c3-f834-484b-8358-8b2dd8104f23" providerId="ADAL" clId="{4D8AB779-5CA9-407F-93AD-1740C137E579}" dt="2024-08-08T15:09:29.421" v="8364" actId="164"/>
          <ac:cxnSpMkLst>
            <pc:docMk/>
            <pc:sldMk cId="148251988" sldId="274"/>
            <ac:cxnSpMk id="36" creationId="{9A82C6F9-2788-6DC1-5E63-43F93441E95C}"/>
          </ac:cxnSpMkLst>
        </pc:cxnChg>
        <pc:cxnChg chg="add mod">
          <ac:chgData name="Broussard, Leah" userId="5abf39c3-f834-484b-8358-8b2dd8104f23" providerId="ADAL" clId="{4D8AB779-5CA9-407F-93AD-1740C137E579}" dt="2024-08-08T15:09:29.421" v="8364" actId="164"/>
          <ac:cxnSpMkLst>
            <pc:docMk/>
            <pc:sldMk cId="148251988" sldId="274"/>
            <ac:cxnSpMk id="38" creationId="{2CE748C7-9DBD-C025-E620-551478908A36}"/>
          </ac:cxnSpMkLst>
        </pc:cxnChg>
      </pc:sldChg>
      <pc:sldChg chg="addSp modSp new del mod">
        <pc:chgData name="Broussard, Leah" userId="5abf39c3-f834-484b-8358-8b2dd8104f23" providerId="ADAL" clId="{4D8AB779-5CA9-407F-93AD-1740C137E579}" dt="2024-08-08T15:11:07.177" v="8385" actId="47"/>
        <pc:sldMkLst>
          <pc:docMk/>
          <pc:sldMk cId="2297832414" sldId="275"/>
        </pc:sldMkLst>
        <pc:spChg chg="mod">
          <ac:chgData name="Broussard, Leah" userId="5abf39c3-f834-484b-8358-8b2dd8104f23" providerId="ADAL" clId="{4D8AB779-5CA9-407F-93AD-1740C137E579}" dt="2024-08-08T15:10:19.388" v="8373" actId="20577"/>
          <ac:spMkLst>
            <pc:docMk/>
            <pc:sldMk cId="2297832414" sldId="275"/>
            <ac:spMk id="2" creationId="{568C455C-A869-C9FD-AB12-032127709949}"/>
          </ac:spMkLst>
        </pc:spChg>
        <pc:spChg chg="mod">
          <ac:chgData name="Broussard, Leah" userId="5abf39c3-f834-484b-8358-8b2dd8104f23" providerId="ADAL" clId="{4D8AB779-5CA9-407F-93AD-1740C137E579}" dt="2024-08-08T15:10:26.588" v="8374" actId="20577"/>
          <ac:spMkLst>
            <pc:docMk/>
            <pc:sldMk cId="2297832414" sldId="275"/>
            <ac:spMk id="3" creationId="{5DC9ECAA-FE68-6A9D-4B2A-E60CD80D6855}"/>
          </ac:spMkLst>
        </pc:spChg>
        <pc:spChg chg="add mod">
          <ac:chgData name="Broussard, Leah" userId="5abf39c3-f834-484b-8358-8b2dd8104f23" providerId="ADAL" clId="{4D8AB779-5CA9-407F-93AD-1740C137E579}" dt="2024-08-08T15:10:31.764" v="8378" actId="14100"/>
          <ac:spMkLst>
            <pc:docMk/>
            <pc:sldMk cId="2297832414" sldId="275"/>
            <ac:spMk id="5" creationId="{21724F0A-4C90-979F-1C83-B8FCF7D9D49A}"/>
          </ac:spMkLst>
        </pc:spChg>
        <pc:picChg chg="add mod">
          <ac:chgData name="Broussard, Leah" userId="5abf39c3-f834-484b-8358-8b2dd8104f23" providerId="ADAL" clId="{4D8AB779-5CA9-407F-93AD-1740C137E579}" dt="2024-08-08T15:10:42.949" v="8384" actId="1076"/>
          <ac:picMkLst>
            <pc:docMk/>
            <pc:sldMk cId="2297832414" sldId="275"/>
            <ac:picMk id="4" creationId="{AD130770-2198-DFB6-C98C-9AF8F5219FA4}"/>
          </ac:picMkLst>
        </pc:picChg>
        <pc:picChg chg="add mod">
          <ac:chgData name="Broussard, Leah" userId="5abf39c3-f834-484b-8358-8b2dd8104f23" providerId="ADAL" clId="{4D8AB779-5CA9-407F-93AD-1740C137E579}" dt="2024-08-08T15:10:40.266" v="8382" actId="1076"/>
          <ac:picMkLst>
            <pc:docMk/>
            <pc:sldMk cId="2297832414" sldId="275"/>
            <ac:picMk id="6" creationId="{0EFAA56A-71B8-CB0E-0F5D-F069C07DC8CC}"/>
          </ac:picMkLst>
        </pc:picChg>
      </pc:sldChg>
      <pc:sldChg chg="addSp delSp modSp new mod">
        <pc:chgData name="Broussard, Leah" userId="5abf39c3-f834-484b-8358-8b2dd8104f23" providerId="ADAL" clId="{4D8AB779-5CA9-407F-93AD-1740C137E579}" dt="2024-08-08T15:22:06.235" v="8540" actId="732"/>
        <pc:sldMkLst>
          <pc:docMk/>
          <pc:sldMk cId="2955487053" sldId="275"/>
        </pc:sldMkLst>
        <pc:grpChg chg="add mod">
          <ac:chgData name="Broussard, Leah" userId="5abf39c3-f834-484b-8358-8b2dd8104f23" providerId="ADAL" clId="{4D8AB779-5CA9-407F-93AD-1740C137E579}" dt="2024-08-08T15:21:10.102" v="8526" actId="1038"/>
          <ac:grpSpMkLst>
            <pc:docMk/>
            <pc:sldMk cId="2955487053" sldId="275"/>
            <ac:grpSpMk id="7" creationId="{79099652-DE66-F5D4-DA9E-2387A96E3229}"/>
          </ac:grpSpMkLst>
        </pc:grpChg>
        <pc:picChg chg="add del mod">
          <ac:chgData name="Broussard, Leah" userId="5abf39c3-f834-484b-8358-8b2dd8104f23" providerId="ADAL" clId="{4D8AB779-5CA9-407F-93AD-1740C137E579}" dt="2024-08-08T15:18:48.691" v="8437" actId="21"/>
          <ac:picMkLst>
            <pc:docMk/>
            <pc:sldMk cId="2955487053" sldId="275"/>
            <ac:picMk id="4" creationId="{31C6559B-2390-4B7A-B880-022214565262}"/>
          </ac:picMkLst>
        </pc:picChg>
        <pc:picChg chg="add mod">
          <ac:chgData name="Broussard, Leah" userId="5abf39c3-f834-484b-8358-8b2dd8104f23" providerId="ADAL" clId="{4D8AB779-5CA9-407F-93AD-1740C137E579}" dt="2024-08-08T15:20:56.668" v="8524" actId="164"/>
          <ac:picMkLst>
            <pc:docMk/>
            <pc:sldMk cId="2955487053" sldId="275"/>
            <ac:picMk id="5" creationId="{664074E4-9245-C05F-E063-21378F354D4D}"/>
          </ac:picMkLst>
        </pc:picChg>
        <pc:picChg chg="add mod modCrop">
          <ac:chgData name="Broussard, Leah" userId="5abf39c3-f834-484b-8358-8b2dd8104f23" providerId="ADAL" clId="{4D8AB779-5CA9-407F-93AD-1740C137E579}" dt="2024-08-08T15:22:06.235" v="8540" actId="732"/>
          <ac:picMkLst>
            <pc:docMk/>
            <pc:sldMk cId="2955487053" sldId="275"/>
            <ac:picMk id="6" creationId="{380A1DFE-0922-A88A-45C9-1FB086565700}"/>
          </ac:picMkLst>
        </pc:picChg>
      </pc:sldChg>
      <pc:sldChg chg="modSp new del mod">
        <pc:chgData name="Broussard, Leah" userId="5abf39c3-f834-484b-8358-8b2dd8104f23" providerId="ADAL" clId="{4D8AB779-5CA9-407F-93AD-1740C137E579}" dt="2024-08-08T14:55:02.290" v="7649" actId="47"/>
        <pc:sldMkLst>
          <pc:docMk/>
          <pc:sldMk cId="3972856993" sldId="275"/>
        </pc:sldMkLst>
        <pc:spChg chg="mod">
          <ac:chgData name="Broussard, Leah" userId="5abf39c3-f834-484b-8358-8b2dd8104f23" providerId="ADAL" clId="{4D8AB779-5CA9-407F-93AD-1740C137E579}" dt="2024-08-08T14:51:50.633" v="7584" actId="20577"/>
          <ac:spMkLst>
            <pc:docMk/>
            <pc:sldMk cId="3972856993" sldId="275"/>
            <ac:spMk id="2" creationId="{C36CB27B-F28B-7169-ABE1-F3D4FFE568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D685E-78DC-4857-8DBF-E6C6CF6895FC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F2084-2667-4E72-B80D-85C9D9C04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9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7CBC-9B5B-3B94-B0E4-406EDBBE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86CD68-ED94-298B-1F92-265FA4B81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B5C7F-F4F3-E617-BE79-00C1B8317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A7CCF-91CD-04C0-9E81-8860D6C0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CF63C-F1CD-ABDE-026D-8DE9C27E5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A4DC-04C8-0C8C-25FA-C8591089C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43566-065B-CE31-30F5-CF7A2FB85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BF7E5-C458-9C60-8988-3CD576C2D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F28D9-B10F-58C9-2162-9502D3C7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C53E-66FC-6571-78EA-DDEE93747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2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C343BA-0A73-D61E-F4A8-4A5CFB786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F2370-6F61-3A68-0747-3C1E4D3C9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6EE8-7739-EBFC-D34C-C261B70A4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3BCC3-4829-ADD8-9700-1DF887238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F3A0C-73B9-BD8B-F468-60F6CAC28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0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42A9F-A9F9-7C58-252D-33973C688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281E2-68AB-F413-6554-B02394051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CD0E6-1CE8-2A6D-01AB-336500FD2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D6499-6479-8B18-B9A7-4454B9FE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AAE32-E0AC-A0FD-FD76-8A5F325BC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4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C1D53-728E-2C14-F725-171F20987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B8EF3-EA5F-CCA0-5E03-2AD7B8C27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D1080-894F-6DF8-4A91-AB7BA111A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DA7C4-D5FF-4589-12BF-7166EC704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7CC0B-617F-11CD-0EEC-05971282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2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9EF20-6B96-3DAD-8202-F34A5C4E4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9B2D7-DF0F-0007-B02F-E097E0B00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A13EF-0AED-2423-8EEC-8C43F13C9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8D7E5-F2BA-9C54-DE9A-2CC68892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B0EBC-C2BD-E244-7520-D73F2A776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2D367-18DD-5A9E-EAE6-E7638F64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9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27C69-9E18-30D5-3C33-A87DF07B8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1FCF4-3A80-0567-1EF6-0EE3E7AD5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BA970-D7D3-9589-C814-CE6A9C272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CAD42-9CEC-F4B9-6CFF-2250EBBEC6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8D012-9E8D-B2E5-C5DB-77F81D8DBB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702742-2D01-DB85-63A5-9AB81950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22AE0-9431-A5C5-A0EA-9595A4EB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E8878-D89C-51F0-1C8D-FCD72C23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19501-DD04-CD49-5AB8-AAFF1B84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8A8B9B-0DD2-8659-196F-E034D040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A98BD-A631-C107-C346-82819FEE8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DD7AF-C56B-BDB5-70FD-AC90ABCA3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9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E2C08-6D79-C7E1-B029-E2063119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A99E0-4C0A-B03D-C1F5-79A8A158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EBA6F-9865-737C-0434-B4AE8D61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9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43A4-103B-9B10-2023-27802870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32CEA-9D12-C59E-7D94-8325451E0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CC43D-AA08-CD07-184E-567446DDE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490F7-0A5D-B75C-E3E0-0F1702ECA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571C8-D872-A266-7ACE-80B42B8E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BFC77-EBCC-BD4D-557F-3A11585E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2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92002-C938-8453-CB70-83CB6F178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8741DB-43D9-7116-86D7-5D9FB703B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95FD8-A2DF-2CBB-913B-9B59E822C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C9F491-F164-0D4D-F9E5-CA58F202E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DD5DF-1185-9402-CF79-509538339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D13F3-2FE5-9041-8A90-08838B6F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5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B81FEA-F465-E072-1F19-8B1D0927C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82CBD-14E7-39A5-FF2E-3D9CA0782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49303-AF15-DD74-6E7B-BACBF181F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B3837-328E-4F68-A2B4-EB4AE27B7B4D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67395-1629-F6C6-3DA8-D196AD6A4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A1370-D424-D570-150C-052276A6C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FBDB-6498-41AA-8B3F-53EB2997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6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A6A58-0C8F-AEE2-D32F-8759CB852C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 on impact of a 3mT offset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58A3A-68ED-6618-6BED-4E85D8A318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Leah Broussard, Frank Gonzalez, Cary Rock</a:t>
            </a:r>
          </a:p>
          <a:p>
            <a:r>
              <a:rPr lang="en-US" dirty="0"/>
              <a:t>8/8/2024</a:t>
            </a:r>
          </a:p>
        </p:txBody>
      </p:sp>
    </p:spTree>
    <p:extLst>
      <p:ext uri="{BB962C8B-B14F-4D97-AF65-F5344CB8AC3E}">
        <p14:creationId xmlns:p14="http://schemas.microsoft.com/office/powerpoint/2010/main" val="345390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885DB-2B7A-3796-9745-C8EBC492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FDEE7D-47E2-D541-E4F7-8A16151DF4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2793685" cy="4351338"/>
              </a:xfrm>
            </p:spPr>
            <p:txBody>
              <a:bodyPr>
                <a:normAutofit/>
              </a:bodyPr>
              <a:lstStyle/>
              <a:p>
                <a:r>
                  <a:rPr lang="en-US" sz="1800" dirty="0"/>
                  <a:t>Original motivation:  impact of 3 </a:t>
                </a:r>
                <a:r>
                  <a:rPr lang="en-US" sz="1800" dirty="0" err="1"/>
                  <a:t>mT</a:t>
                </a:r>
                <a:r>
                  <a:rPr lang="en-US" sz="1800" dirty="0"/>
                  <a:t> offset on background</a:t>
                </a:r>
              </a:p>
              <a:p>
                <a:pPr lvl="1"/>
                <a:r>
                  <a:rPr lang="en-US" sz="1400" dirty="0"/>
                  <a:t>Actual shift is small, dwarfed by impact of material potential of air</a:t>
                </a:r>
              </a:p>
              <a:p>
                <a:r>
                  <a:rPr lang="en-US" sz="1800" dirty="0"/>
                  <a:t>Realization:  either need to confirm background has lower probability, or we must have other exclusion limits</a:t>
                </a:r>
              </a:p>
              <a:p>
                <a:r>
                  <a:rPr lang="en-US" sz="1800" dirty="0"/>
                  <a:t>Simulations updated</a:t>
                </a:r>
              </a:p>
              <a:p>
                <a:r>
                  <a:rPr lang="en-US" sz="1800" dirty="0"/>
                  <a:t>Small region around </a:t>
                </a:r>
                <a:br>
                  <a:rPr lang="en-US" sz="18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1800" dirty="0"/>
                  <a:t>10</a:t>
                </a:r>
                <a:r>
                  <a:rPr lang="en-US" sz="1800" baseline="30000" dirty="0"/>
                  <a:t>-1</a:t>
                </a:r>
                <a:r>
                  <a:rPr lang="en-US" sz="1800" dirty="0"/>
                  <a:t> </a:t>
                </a:r>
                <a:r>
                  <a:rPr lang="en-US" sz="1800" dirty="0" err="1"/>
                  <a:t>neV</a:t>
                </a:r>
                <a:r>
                  <a:rPr lang="en-US" sz="1800" dirty="0"/>
                  <a:t> needs to be analyzed more closely</a:t>
                </a:r>
              </a:p>
              <a:p>
                <a:pPr lvl="1"/>
                <a:r>
                  <a:rPr lang="en-US" sz="1400" dirty="0"/>
                  <a:t>p(4.7 T) = 6 * p(3 </a:t>
                </a:r>
                <a:r>
                  <a:rPr lang="en-US" sz="1400" dirty="0" err="1"/>
                  <a:t>mT</a:t>
                </a:r>
                <a:r>
                  <a:rPr lang="en-US" sz="1400" dirty="0"/>
                  <a:t>)</a:t>
                </a:r>
              </a:p>
              <a:p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FDEE7D-47E2-D541-E4F7-8A16151DF4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2793685" cy="4351338"/>
              </a:xfrm>
              <a:blipFill>
                <a:blip r:embed="rId2"/>
                <a:stretch>
                  <a:fillRect l="-1528" t="-1261" r="-3057" b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2D948F25-8AD5-FE72-59FC-E112F2A744E5}"/>
              </a:ext>
            </a:extLst>
          </p:cNvPr>
          <p:cNvGrpSpPr/>
          <p:nvPr/>
        </p:nvGrpSpPr>
        <p:grpSpPr>
          <a:xfrm>
            <a:off x="3585517" y="3477707"/>
            <a:ext cx="4221065" cy="3165798"/>
            <a:chOff x="5075738" y="3112312"/>
            <a:chExt cx="4221065" cy="3165798"/>
          </a:xfrm>
        </p:grpSpPr>
        <p:pic>
          <p:nvPicPr>
            <p:cNvPr id="4" name="Picture 3" descr="A chart of a graph&#10;&#10;Description automatically generated with medium confidence">
              <a:extLst>
                <a:ext uri="{FF2B5EF4-FFF2-40B4-BE49-F238E27FC236}">
                  <a16:creationId xmlns:a16="http://schemas.microsoft.com/office/drawing/2014/main" id="{79A78450-4923-52EC-9B38-AD6B629F28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5738" y="3112312"/>
              <a:ext cx="4221065" cy="3165798"/>
            </a:xfrm>
            <a:prstGeom prst="rect">
              <a:avLst/>
            </a:prstGeom>
          </p:spPr>
        </p:pic>
        <p:pic>
          <p:nvPicPr>
            <p:cNvPr id="5" name="Content Placeholder 12" descr="A graph of a number of different colored lines&#10;&#10;Description automatically generated with medium confidence">
              <a:extLst>
                <a:ext uri="{FF2B5EF4-FFF2-40B4-BE49-F238E27FC236}">
                  <a16:creationId xmlns:a16="http://schemas.microsoft.com/office/drawing/2014/main" id="{71001BF0-AF4D-B746-282A-4388B0AEAE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87" t="12214" r="25616" b="36379"/>
            <a:stretch/>
          </p:blipFill>
          <p:spPr>
            <a:xfrm>
              <a:off x="7115175" y="4110811"/>
              <a:ext cx="642939" cy="1217264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10B818-3FFC-33BC-BF51-7DFE0889C6B6}"/>
                </a:ext>
              </a:extLst>
            </p:cNvPr>
            <p:cNvSpPr/>
            <p:nvPr/>
          </p:nvSpPr>
          <p:spPr>
            <a:xfrm>
              <a:off x="6143625" y="3493546"/>
              <a:ext cx="1542402" cy="6104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Ruled out by other </a:t>
              </a:r>
              <a:r>
                <a:rPr lang="en-US" dirty="0" err="1"/>
                <a:t>expts</a:t>
              </a:r>
              <a:endParaRPr lang="en-US" dirty="0"/>
            </a:p>
          </p:txBody>
        </p:sp>
        <p:pic>
          <p:nvPicPr>
            <p:cNvPr id="7" name="Content Placeholder 12" descr="A graph of a number of different colored lines&#10;&#10;Description automatically generated with medium confidence">
              <a:extLst>
                <a:ext uri="{FF2B5EF4-FFF2-40B4-BE49-F238E27FC236}">
                  <a16:creationId xmlns:a16="http://schemas.microsoft.com/office/drawing/2014/main" id="{1C1AB919-B8CC-1386-1E6C-942A57BEA8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02" t="11919" r="64430" b="36672"/>
            <a:stretch/>
          </p:blipFill>
          <p:spPr>
            <a:xfrm>
              <a:off x="6074570" y="4103965"/>
              <a:ext cx="626267" cy="1219347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6DC9CC6-4215-13CD-4904-FAA107C2AA54}"/>
                </a:ext>
              </a:extLst>
            </p:cNvPr>
            <p:cNvSpPr/>
            <p:nvPr/>
          </p:nvSpPr>
          <p:spPr>
            <a:xfrm>
              <a:off x="6706076" y="4103964"/>
              <a:ext cx="409099" cy="125171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5222C9-2F16-FF6D-48FB-DEED9ADD4312}"/>
              </a:ext>
            </a:extLst>
          </p:cNvPr>
          <p:cNvGrpSpPr/>
          <p:nvPr/>
        </p:nvGrpSpPr>
        <p:grpSpPr>
          <a:xfrm>
            <a:off x="7802423" y="323132"/>
            <a:ext cx="4381499" cy="3165798"/>
            <a:chOff x="303224" y="1062160"/>
            <a:chExt cx="5169246" cy="387693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1247418-2149-3EDA-440A-515251B77E27}"/>
                </a:ext>
              </a:extLst>
            </p:cNvPr>
            <p:cNvGrpSpPr/>
            <p:nvPr/>
          </p:nvGrpSpPr>
          <p:grpSpPr>
            <a:xfrm>
              <a:off x="303224" y="1062160"/>
              <a:ext cx="5169246" cy="3876935"/>
              <a:chOff x="4011300" y="758127"/>
              <a:chExt cx="7620000" cy="5715001"/>
            </a:xfrm>
          </p:grpSpPr>
          <p:pic>
            <p:nvPicPr>
              <p:cNvPr id="14" name="Picture 13" descr="A graph of a graph of a function&#10;&#10;Description automatically generated with medium confidence">
                <a:extLst>
                  <a:ext uri="{FF2B5EF4-FFF2-40B4-BE49-F238E27FC236}">
                    <a16:creationId xmlns:a16="http://schemas.microsoft.com/office/drawing/2014/main" id="{D735C708-40D2-FC39-9F44-1B1B7508B1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11300" y="758127"/>
                <a:ext cx="7620000" cy="5715001"/>
              </a:xfrm>
              <a:prstGeom prst="rect">
                <a:avLst/>
              </a:prstGeom>
            </p:spPr>
          </p:pic>
          <p:pic>
            <p:nvPicPr>
              <p:cNvPr id="15" name="Picture 14" descr="A graph of a graph of a number of objects&#10;&#10;Description automatically generated with medium confidence">
                <a:extLst>
                  <a:ext uri="{FF2B5EF4-FFF2-40B4-BE49-F238E27FC236}">
                    <a16:creationId xmlns:a16="http://schemas.microsoft.com/office/drawing/2014/main" id="{F89AE67F-699D-FB9D-B7F1-C96CBA1D1A9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626" t="11840" r="64104" b="36472"/>
              <a:stretch/>
            </p:blipFill>
            <p:spPr>
              <a:xfrm>
                <a:off x="5807593" y="2544917"/>
                <a:ext cx="1155393" cy="2222695"/>
              </a:xfrm>
              <a:prstGeom prst="rect">
                <a:avLst/>
              </a:prstGeom>
            </p:spPr>
          </p:pic>
          <p:pic>
            <p:nvPicPr>
              <p:cNvPr id="16" name="Picture 15" descr="A graph of a graph of a number of objects&#10;&#10;Description automatically generated with medium confidence">
                <a:extLst>
                  <a:ext uri="{FF2B5EF4-FFF2-40B4-BE49-F238E27FC236}">
                    <a16:creationId xmlns:a16="http://schemas.microsoft.com/office/drawing/2014/main" id="{A23347BA-CFB2-80A8-13B9-D822E8A0623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473" t="11923" r="25258" b="36570"/>
              <a:stretch/>
            </p:blipFill>
            <p:spPr>
              <a:xfrm>
                <a:off x="7679471" y="2552733"/>
                <a:ext cx="1177048" cy="2214879"/>
              </a:xfrm>
              <a:prstGeom prst="rect">
                <a:avLst/>
              </a:prstGeom>
            </p:spPr>
          </p:pic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ED91EC-4961-D2A0-77DE-FB9A8C933559}"/>
                </a:ext>
              </a:extLst>
            </p:cNvPr>
            <p:cNvSpPr/>
            <p:nvPr/>
          </p:nvSpPr>
          <p:spPr>
            <a:xfrm>
              <a:off x="1578209" y="1535124"/>
              <a:ext cx="1932553" cy="74753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Ruled out by other </a:t>
              </a:r>
              <a:r>
                <a:rPr lang="en-US" dirty="0" err="1"/>
                <a:t>expts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48846D0-C102-5477-9886-32F7779C11FB}"/>
                </a:ext>
              </a:extLst>
            </p:cNvPr>
            <p:cNvSpPr/>
            <p:nvPr/>
          </p:nvSpPr>
          <p:spPr>
            <a:xfrm>
              <a:off x="2305585" y="2282663"/>
              <a:ext cx="479868" cy="1499446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53816B7-A97C-75A9-E112-F733847DB53D}"/>
              </a:ext>
            </a:extLst>
          </p:cNvPr>
          <p:cNvGrpSpPr/>
          <p:nvPr/>
        </p:nvGrpSpPr>
        <p:grpSpPr>
          <a:xfrm>
            <a:off x="7800418" y="3477708"/>
            <a:ext cx="4221062" cy="3165797"/>
            <a:chOff x="5075741" y="84516"/>
            <a:chExt cx="4221062" cy="316579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9DB0B43-AE45-E3D4-D52E-8C147F7D624B}"/>
                </a:ext>
              </a:extLst>
            </p:cNvPr>
            <p:cNvGrpSpPr/>
            <p:nvPr/>
          </p:nvGrpSpPr>
          <p:grpSpPr>
            <a:xfrm>
              <a:off x="5075741" y="84516"/>
              <a:ext cx="4221062" cy="3165797"/>
              <a:chOff x="5075741" y="84516"/>
              <a:chExt cx="4221062" cy="3165797"/>
            </a:xfrm>
          </p:grpSpPr>
          <p:pic>
            <p:nvPicPr>
              <p:cNvPr id="17" name="Picture 16" descr="A graph of a number of colors&#10;&#10;Description automatically generated with medium confidence">
                <a:extLst>
                  <a:ext uri="{FF2B5EF4-FFF2-40B4-BE49-F238E27FC236}">
                    <a16:creationId xmlns:a16="http://schemas.microsoft.com/office/drawing/2014/main" id="{8AB85165-CFF6-99FA-9106-1A4ACC002D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75741" y="84516"/>
                <a:ext cx="4221062" cy="3165797"/>
              </a:xfrm>
              <a:prstGeom prst="rect">
                <a:avLst/>
              </a:prstGeom>
            </p:spPr>
          </p:pic>
          <p:pic>
            <p:nvPicPr>
              <p:cNvPr id="20" name="Picture 19" descr="A yellow and purple chart&#10;&#10;Description automatically generated with medium confidence">
                <a:extLst>
                  <a:ext uri="{FF2B5EF4-FFF2-40B4-BE49-F238E27FC236}">
                    <a16:creationId xmlns:a16="http://schemas.microsoft.com/office/drawing/2014/main" id="{C660F620-4112-515B-C7E2-565F6E03EA5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646" t="12071" r="64012" b="36682"/>
              <a:stretch/>
            </p:blipFill>
            <p:spPr>
              <a:xfrm>
                <a:off x="6069807" y="1076324"/>
                <a:ext cx="642939" cy="1214701"/>
              </a:xfrm>
              <a:prstGeom prst="rect">
                <a:avLst/>
              </a:prstGeom>
            </p:spPr>
          </p:pic>
        </p:grpSp>
        <p:pic>
          <p:nvPicPr>
            <p:cNvPr id="19" name="Picture 18" descr="A yellow and purple chart&#10;&#10;Description automatically generated with medium confidence">
              <a:extLst>
                <a:ext uri="{FF2B5EF4-FFF2-40B4-BE49-F238E27FC236}">
                  <a16:creationId xmlns:a16="http://schemas.microsoft.com/office/drawing/2014/main" id="{BB73BC7A-6DCA-320F-9DAC-69A195B355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16" t="12086" r="25406" b="36674"/>
            <a:stretch/>
          </p:blipFill>
          <p:spPr>
            <a:xfrm>
              <a:off x="7115175" y="1078462"/>
              <a:ext cx="642939" cy="1212563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8BB8109-E4E1-EC1F-F0B1-8808BAF2F62B}"/>
                </a:ext>
              </a:extLst>
            </p:cNvPr>
            <p:cNvSpPr/>
            <p:nvPr/>
          </p:nvSpPr>
          <p:spPr>
            <a:xfrm>
              <a:off x="6143625" y="473623"/>
              <a:ext cx="1542402" cy="6104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Ruled out by other </a:t>
              </a:r>
              <a:r>
                <a:rPr lang="en-US" dirty="0" err="1"/>
                <a:t>expts</a:t>
              </a:r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BE58A5D-50B6-16C8-0705-6E966D469F07}"/>
                </a:ext>
              </a:extLst>
            </p:cNvPr>
            <p:cNvSpPr/>
            <p:nvPr/>
          </p:nvSpPr>
          <p:spPr>
            <a:xfrm>
              <a:off x="6724173" y="1089886"/>
              <a:ext cx="409099" cy="121470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8E08AB6-391F-9846-6C21-F8FCE40259CA}"/>
                </a:ext>
              </a:extLst>
            </p:cNvPr>
            <p:cNvSpPr/>
            <p:nvPr/>
          </p:nvSpPr>
          <p:spPr>
            <a:xfrm>
              <a:off x="5620530" y="2304589"/>
              <a:ext cx="2590020" cy="58913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Below our sensitivity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4F5E534-8C84-AB35-DFB5-56D097F6AFFF}"/>
              </a:ext>
            </a:extLst>
          </p:cNvPr>
          <p:cNvGrpSpPr/>
          <p:nvPr/>
        </p:nvGrpSpPr>
        <p:grpSpPr>
          <a:xfrm>
            <a:off x="3585873" y="365124"/>
            <a:ext cx="4150109" cy="3112582"/>
            <a:chOff x="3585873" y="365124"/>
            <a:chExt cx="4150109" cy="3112582"/>
          </a:xfrm>
        </p:grpSpPr>
        <p:pic>
          <p:nvPicPr>
            <p:cNvPr id="27" name="Picture 26" descr="A graph of a function&#10;&#10;Description automatically generated with medium confidence">
              <a:extLst>
                <a:ext uri="{FF2B5EF4-FFF2-40B4-BE49-F238E27FC236}">
                  <a16:creationId xmlns:a16="http://schemas.microsoft.com/office/drawing/2014/main" id="{C2DEA7EC-2CC5-8008-8AE6-D091F8AE4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5873" y="365124"/>
              <a:ext cx="4150109" cy="3112582"/>
            </a:xfrm>
            <a:prstGeom prst="rect">
              <a:avLst/>
            </a:prstGeom>
          </p:spPr>
        </p:pic>
        <p:pic>
          <p:nvPicPr>
            <p:cNvPr id="29" name="Picture 28" descr="A graph of a graph of a number of objects&#10;&#10;Description automatically generated with medium confidence">
              <a:extLst>
                <a:ext uri="{FF2B5EF4-FFF2-40B4-BE49-F238E27FC236}">
                  <a16:creationId xmlns:a16="http://schemas.microsoft.com/office/drawing/2014/main" id="{436BEEA9-B2B3-93D8-91AE-E540594BC4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79" t="12106" r="25285" b="36745"/>
            <a:stretch/>
          </p:blipFill>
          <p:spPr>
            <a:xfrm>
              <a:off x="5572126" y="1343025"/>
              <a:ext cx="654050" cy="1197966"/>
            </a:xfrm>
            <a:prstGeom prst="rect">
              <a:avLst/>
            </a:prstGeom>
          </p:spPr>
        </p:pic>
        <p:pic>
          <p:nvPicPr>
            <p:cNvPr id="30" name="Picture 29" descr="A graph of a graph of a number of objects&#10;&#10;Description automatically generated with medium confidence">
              <a:extLst>
                <a:ext uri="{FF2B5EF4-FFF2-40B4-BE49-F238E27FC236}">
                  <a16:creationId xmlns:a16="http://schemas.microsoft.com/office/drawing/2014/main" id="{C1B20763-2573-8A0B-0116-A529CCF1F5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50" t="12137" r="64082" b="36714"/>
            <a:stretch/>
          </p:blipFill>
          <p:spPr>
            <a:xfrm>
              <a:off x="4563592" y="1340644"/>
              <a:ext cx="625152" cy="1197966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F29B20B-C30A-4176-DF93-291B3572E399}"/>
                </a:ext>
              </a:extLst>
            </p:cNvPr>
            <p:cNvSpPr/>
            <p:nvPr/>
          </p:nvSpPr>
          <p:spPr>
            <a:xfrm>
              <a:off x="4622969" y="720448"/>
              <a:ext cx="1638049" cy="6104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Ruled out by other </a:t>
              </a:r>
              <a:r>
                <a:rPr lang="en-US" dirty="0" err="1"/>
                <a:t>expts</a:t>
              </a:r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5F722D9-F982-F514-88FA-381571F6A120}"/>
                </a:ext>
              </a:extLst>
            </p:cNvPr>
            <p:cNvSpPr/>
            <p:nvPr/>
          </p:nvSpPr>
          <p:spPr>
            <a:xfrm>
              <a:off x="5239499" y="1330868"/>
              <a:ext cx="406740" cy="1224406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8251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536A0-23C7-390C-A862-4172BF361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1193D-FD99-6602-8B13-0D941D436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099652-DE66-F5D4-DA9E-2387A96E3229}"/>
              </a:ext>
            </a:extLst>
          </p:cNvPr>
          <p:cNvGrpSpPr/>
          <p:nvPr/>
        </p:nvGrpSpPr>
        <p:grpSpPr>
          <a:xfrm>
            <a:off x="2102204" y="501635"/>
            <a:ext cx="7993941" cy="5854729"/>
            <a:chOff x="1744980" y="368963"/>
            <a:chExt cx="7993941" cy="585472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64074E4-9245-C05F-E063-21378F354D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8798"/>
            <a:stretch/>
          </p:blipFill>
          <p:spPr>
            <a:xfrm>
              <a:off x="1744980" y="368963"/>
              <a:ext cx="7993941" cy="5854729"/>
            </a:xfrm>
            <a:prstGeom prst="rect">
              <a:avLst/>
            </a:prstGeom>
          </p:spPr>
        </p:pic>
        <p:pic>
          <p:nvPicPr>
            <p:cNvPr id="6" name="Picture 5" descr="A yellow and purple chart&#10;&#10;Description automatically generated with medium confidence">
              <a:extLst>
                <a:ext uri="{FF2B5EF4-FFF2-40B4-BE49-F238E27FC236}">
                  <a16:creationId xmlns:a16="http://schemas.microsoft.com/office/drawing/2014/main" id="{380A1DFE-0922-A88A-45C9-1FB0865657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62" t="41198" r="25406" b="34974"/>
            <a:stretch/>
          </p:blipFill>
          <p:spPr>
            <a:xfrm>
              <a:off x="4207156" y="3570648"/>
              <a:ext cx="1912339" cy="56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548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5306</TotalTime>
  <Words>110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Update on impact of a 3mT offset</vt:lpstr>
      <vt:lpstr>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note on our assumptions</dc:title>
  <dc:creator>Broussard, Leah</dc:creator>
  <cp:lastModifiedBy>Broussard, Leah</cp:lastModifiedBy>
  <cp:revision>1</cp:revision>
  <dcterms:created xsi:type="dcterms:W3CDTF">2024-07-29T20:37:30Z</dcterms:created>
  <dcterms:modified xsi:type="dcterms:W3CDTF">2024-08-09T16:27:36Z</dcterms:modified>
</cp:coreProperties>
</file>