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05B7-B667-A099-3D25-FAD54D63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5110B-6845-4522-DD0E-CB60B50FF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D7AD-600F-CEA0-3E0E-5805F2AB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82980-83D8-2730-95FC-E842C359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D3E2-1DF8-D7FC-E38B-E79CF99F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3364-E439-58D9-6935-F17E1845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874E0-F0D2-ED2D-FC91-2AA328A28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DCBB-1E15-744F-4386-F8184D14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A342-E034-1922-D32E-E8058146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D747-A177-FDCB-1EF5-6E556E42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AABD9-0A27-D25F-A9D9-BA6B2075C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38C9A-1823-105C-7788-19724A301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51177-3259-6C19-9295-DF56D8E9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5262D-D1B1-F95F-0CEB-10E629EE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16238-A5DA-6280-4804-1E5D19C3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9837-CB5E-89E7-11D5-D6F341CC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FF0B-415D-8942-2FCD-16343569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C43AE-A548-B424-4070-3C4CC0B6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3FD46-CDF9-6170-150F-69B0810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3301-1E48-7204-DB09-B7A41CBF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1583-DB9A-3BF0-B0AA-A8768AB5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3194-22D5-B41F-2DB7-2CB9D79E4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E8CC-B369-7DE1-320B-90EB5A82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8F7FD-F9C9-AC59-8D0B-63692B9D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52D22-6ACF-6B96-5564-B41FDAFD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E414-CB35-9777-66C7-05F80689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1138-BAB6-063E-B8DD-A062BF765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03C82-EAD2-1DDA-07F6-19D80BBCF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703-2081-D662-46CB-D7B0CAA1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783FD-D2AC-D46C-EF20-1EABBF6F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BD65A-55C7-2076-E5AC-C06ADE42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2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E712-BE0E-61D4-71A9-1B179EC8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37F9-9EAC-419C-BFCB-678B4168D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EDB41-E095-1F66-54AF-D2CE05DE7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81BA8-1BEE-B0EA-BE16-A7C0194D3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04E47-3D08-BD40-D4F3-EAA0A3466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FF2CA-FE72-BB36-939A-76A191D0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881DA-C9D5-5144-7878-DC47ABA0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FF332-1C7B-E367-2B42-F1CC36F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C18D-2F27-42D0-1160-5104C219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CF04F-5830-1085-6958-02139D66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F7671-F58D-907E-A7E3-1E1A11FD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747FE-1726-ACE6-1A18-241992C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067F4-F23C-59B3-2FA7-4302BCB3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48849-0540-9057-AFA6-7FF7370B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DD1BE-7B16-4467-5F4A-171D771B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6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5D7E-30E2-F620-E39C-1DF865CA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341B5-9CF7-FE17-3672-DD3F5FE2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A10FE-BFCA-BCA7-37F8-7ED3FBECE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ED0BC-0366-3EFE-BC76-1969A2BA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46956-557F-FA93-34C5-7877A9CC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55DD8-259A-A955-5CF6-04DEE663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5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146D-2958-7EAE-69D8-16F5400D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21061-B851-1E3B-5CB0-A9248F1A2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B6FF9-D7E4-37C2-A3A8-352D7083D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1BFFE-89EA-DE17-64F3-217354D7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5563E-FDB0-97D8-C1D1-FD71079D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CA81F-0B54-BBA8-6739-89E31C36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5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6BD50-702F-EC64-98C2-BC3F70E8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955C-0625-057E-B5A7-6B686F007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C7A7-41BF-6495-B5AB-1C61C3F6E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AE60-2B07-44D0-B85F-82189463B80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E588-7DC4-7621-940D-F834218C2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3DE1D-2A56-D181-A4C0-61125918E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C3AD-5CB9-41AF-B836-103A0870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7070A-BE19-3664-9C91-F6DE3325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726"/>
            <a:ext cx="12192000" cy="59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9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E37881-269E-9825-B535-3F64F96C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4" y="0"/>
            <a:ext cx="11808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798B19-1B43-B82E-2D16-DA60945CB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48" y="0"/>
            <a:ext cx="8419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1E1B2-58DA-BECF-6D92-9E59EAF7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56" y="0"/>
            <a:ext cx="746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E06E3-2E6B-DB22-C60F-A54E7C9F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9982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5B864-373A-BC7C-E43E-36819A53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05" y="300124"/>
            <a:ext cx="7649188" cy="60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9684B-AF04-9403-C77D-DCC8492A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9" y="0"/>
            <a:ext cx="830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Ramsey, John Clinton</dc:creator>
  <cp:lastModifiedBy>Ramsey, John Clinton</cp:lastModifiedBy>
  <cp:revision>2</cp:revision>
  <dcterms:created xsi:type="dcterms:W3CDTF">2024-08-08T18:10:57Z</dcterms:created>
  <dcterms:modified xsi:type="dcterms:W3CDTF">2024-08-08T18:22:09Z</dcterms:modified>
</cp:coreProperties>
</file>