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56" r:id="rId4"/>
    <p:sldId id="265" r:id="rId5"/>
    <p:sldId id="266" r:id="rId6"/>
    <p:sldId id="270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8AB779-5CA9-407F-93AD-1740C137E579}" v="212" dt="2024-08-01T18:22:03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6" autoAdjust="0"/>
    <p:restoredTop sz="94532" autoAdjust="0"/>
  </p:normalViewPr>
  <p:slideViewPr>
    <p:cSldViewPr snapToGrid="0">
      <p:cViewPr varScale="1">
        <p:scale>
          <a:sx n="120" d="100"/>
          <a:sy n="120" d="100"/>
        </p:scale>
        <p:origin x="16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ussard, Leah" userId="5abf39c3-f834-484b-8358-8b2dd8104f23" providerId="ADAL" clId="{4D8AB779-5CA9-407F-93AD-1740C137E579}"/>
    <pc:docChg chg="undo redo custSel addSld delSld modSld sldOrd">
      <pc:chgData name="Broussard, Leah" userId="5abf39c3-f834-484b-8358-8b2dd8104f23" providerId="ADAL" clId="{4D8AB779-5CA9-407F-93AD-1740C137E579}" dt="2024-08-01T18:43:43.901" v="6924" actId="47"/>
      <pc:docMkLst>
        <pc:docMk/>
      </pc:docMkLst>
      <pc:sldChg chg="addSp delSp modSp new mod">
        <pc:chgData name="Broussard, Leah" userId="5abf39c3-f834-484b-8358-8b2dd8104f23" providerId="ADAL" clId="{4D8AB779-5CA9-407F-93AD-1740C137E579}" dt="2024-08-01T13:20:23.677" v="5468"/>
        <pc:sldMkLst>
          <pc:docMk/>
          <pc:sldMk cId="209531815" sldId="256"/>
        </pc:sldMkLst>
        <pc:spChg chg="mod">
          <ac:chgData name="Broussard, Leah" userId="5abf39c3-f834-484b-8358-8b2dd8104f23" providerId="ADAL" clId="{4D8AB779-5CA9-407F-93AD-1740C137E579}" dt="2024-07-31T23:59:20.721" v="1940" actId="20577"/>
          <ac:spMkLst>
            <pc:docMk/>
            <pc:sldMk cId="209531815" sldId="256"/>
            <ac:spMk id="2" creationId="{47F9A432-0D2A-D64B-343A-6A975B042A72}"/>
          </ac:spMkLst>
        </pc:spChg>
        <pc:spChg chg="mod">
          <ac:chgData name="Broussard, Leah" userId="5abf39c3-f834-484b-8358-8b2dd8104f23" providerId="ADAL" clId="{4D8AB779-5CA9-407F-93AD-1740C137E579}" dt="2024-08-01T13:20:23.677" v="5468"/>
          <ac:spMkLst>
            <pc:docMk/>
            <pc:sldMk cId="209531815" sldId="256"/>
            <ac:spMk id="3" creationId="{A4BCFBC4-2337-5EF4-8602-EE465B784C70}"/>
          </ac:spMkLst>
        </pc:spChg>
        <pc:spChg chg="add mod">
          <ac:chgData name="Broussard, Leah" userId="5abf39c3-f834-484b-8358-8b2dd8104f23" providerId="ADAL" clId="{4D8AB779-5CA9-407F-93AD-1740C137E579}" dt="2024-07-31T23:52:28.209" v="1405" actId="20577"/>
          <ac:spMkLst>
            <pc:docMk/>
            <pc:sldMk cId="209531815" sldId="256"/>
            <ac:spMk id="4" creationId="{21C1E058-7877-937C-88C3-1CA8E3E49781}"/>
          </ac:spMkLst>
        </pc:spChg>
        <pc:spChg chg="add del mod">
          <ac:chgData name="Broussard, Leah" userId="5abf39c3-f834-484b-8358-8b2dd8104f23" providerId="ADAL" clId="{4D8AB779-5CA9-407F-93AD-1740C137E579}" dt="2024-08-01T13:20:04.320" v="5467" actId="478"/>
          <ac:spMkLst>
            <pc:docMk/>
            <pc:sldMk cId="209531815" sldId="256"/>
            <ac:spMk id="6" creationId="{B9B1517D-E3EA-109B-1524-9B92A6A970EE}"/>
          </ac:spMkLst>
        </pc:spChg>
        <pc:picChg chg="add mod">
          <ac:chgData name="Broussard, Leah" userId="5abf39c3-f834-484b-8358-8b2dd8104f23" providerId="ADAL" clId="{4D8AB779-5CA9-407F-93AD-1740C137E579}" dt="2024-07-29T21:54:25.481" v="51" actId="1076"/>
          <ac:picMkLst>
            <pc:docMk/>
            <pc:sldMk cId="209531815" sldId="256"/>
            <ac:picMk id="5" creationId="{D868A491-7619-C62A-CA5C-B1F96F35F511}"/>
          </ac:picMkLst>
        </pc:picChg>
        <pc:picChg chg="add mod">
          <ac:chgData name="Broussard, Leah" userId="5abf39c3-f834-484b-8358-8b2dd8104f23" providerId="ADAL" clId="{4D8AB779-5CA9-407F-93AD-1740C137E579}" dt="2024-07-29T21:54:35.861" v="55" actId="1076"/>
          <ac:picMkLst>
            <pc:docMk/>
            <pc:sldMk cId="209531815" sldId="256"/>
            <ac:picMk id="7" creationId="{BFA25D65-CCE7-B534-2F8F-C0A1ACED58FA}"/>
          </ac:picMkLst>
        </pc:picChg>
      </pc:sldChg>
      <pc:sldChg chg="new del">
        <pc:chgData name="Broussard, Leah" userId="5abf39c3-f834-484b-8358-8b2dd8104f23" providerId="ADAL" clId="{4D8AB779-5CA9-407F-93AD-1740C137E579}" dt="2024-07-29T22:01:50.925" v="243" actId="47"/>
        <pc:sldMkLst>
          <pc:docMk/>
          <pc:sldMk cId="2302781999" sldId="257"/>
        </pc:sldMkLst>
      </pc:sldChg>
      <pc:sldChg chg="addSp delSp modSp add del mod">
        <pc:chgData name="Broussard, Leah" userId="5abf39c3-f834-484b-8358-8b2dd8104f23" providerId="ADAL" clId="{4D8AB779-5CA9-407F-93AD-1740C137E579}" dt="2024-07-29T22:23:28.855" v="969" actId="47"/>
        <pc:sldMkLst>
          <pc:docMk/>
          <pc:sldMk cId="2919098387" sldId="257"/>
        </pc:sldMkLst>
        <pc:spChg chg="mod">
          <ac:chgData name="Broussard, Leah" userId="5abf39c3-f834-484b-8358-8b2dd8104f23" providerId="ADAL" clId="{4D8AB779-5CA9-407F-93AD-1740C137E579}" dt="2024-07-29T22:07:26.911" v="515" actId="20577"/>
          <ac:spMkLst>
            <pc:docMk/>
            <pc:sldMk cId="2919098387" sldId="257"/>
            <ac:spMk id="2" creationId="{47F9A432-0D2A-D64B-343A-6A975B042A72}"/>
          </ac:spMkLst>
        </pc:spChg>
        <pc:spChg chg="mod">
          <ac:chgData name="Broussard, Leah" userId="5abf39c3-f834-484b-8358-8b2dd8104f23" providerId="ADAL" clId="{4D8AB779-5CA9-407F-93AD-1740C137E579}" dt="2024-07-29T22:21:46.800" v="902" actId="20577"/>
          <ac:spMkLst>
            <pc:docMk/>
            <pc:sldMk cId="2919098387" sldId="257"/>
            <ac:spMk id="3" creationId="{A4BCFBC4-2337-5EF4-8602-EE465B784C70}"/>
          </ac:spMkLst>
        </pc:spChg>
        <pc:picChg chg="del">
          <ac:chgData name="Broussard, Leah" userId="5abf39c3-f834-484b-8358-8b2dd8104f23" providerId="ADAL" clId="{4D8AB779-5CA9-407F-93AD-1740C137E579}" dt="2024-07-29T22:01:55.067" v="245" actId="478"/>
          <ac:picMkLst>
            <pc:docMk/>
            <pc:sldMk cId="2919098387" sldId="257"/>
            <ac:picMk id="5" creationId="{D868A491-7619-C62A-CA5C-B1F96F35F511}"/>
          </ac:picMkLst>
        </pc:picChg>
        <pc:picChg chg="add mod">
          <ac:chgData name="Broussard, Leah" userId="5abf39c3-f834-484b-8358-8b2dd8104f23" providerId="ADAL" clId="{4D8AB779-5CA9-407F-93AD-1740C137E579}" dt="2024-07-29T22:06:58.379" v="429" actId="1076"/>
          <ac:picMkLst>
            <pc:docMk/>
            <pc:sldMk cId="2919098387" sldId="257"/>
            <ac:picMk id="6" creationId="{DD43659D-357B-2BBA-4429-FEE1E56E9E2F}"/>
          </ac:picMkLst>
        </pc:picChg>
        <pc:picChg chg="del">
          <ac:chgData name="Broussard, Leah" userId="5abf39c3-f834-484b-8358-8b2dd8104f23" providerId="ADAL" clId="{4D8AB779-5CA9-407F-93AD-1740C137E579}" dt="2024-07-29T22:01:55.641" v="246" actId="478"/>
          <ac:picMkLst>
            <pc:docMk/>
            <pc:sldMk cId="2919098387" sldId="257"/>
            <ac:picMk id="7" creationId="{BFA25D65-CCE7-B534-2F8F-C0A1ACED58FA}"/>
          </ac:picMkLst>
        </pc:picChg>
      </pc:sldChg>
      <pc:sldChg chg="modSp add del mod">
        <pc:chgData name="Broussard, Leah" userId="5abf39c3-f834-484b-8358-8b2dd8104f23" providerId="ADAL" clId="{4D8AB779-5CA9-407F-93AD-1740C137E579}" dt="2024-08-01T00:40:09.277" v="4548" actId="47"/>
        <pc:sldMkLst>
          <pc:docMk/>
          <pc:sldMk cId="1818864171" sldId="258"/>
        </pc:sldMkLst>
        <pc:spChg chg="mod">
          <ac:chgData name="Broussard, Leah" userId="5abf39c3-f834-484b-8358-8b2dd8104f23" providerId="ADAL" clId="{4D8AB779-5CA9-407F-93AD-1740C137E579}" dt="2024-07-29T22:25:43.509" v="1013" actId="20577"/>
          <ac:spMkLst>
            <pc:docMk/>
            <pc:sldMk cId="1818864171" sldId="258"/>
            <ac:spMk id="3" creationId="{A4BCFBC4-2337-5EF4-8602-EE465B784C70}"/>
          </ac:spMkLst>
        </pc:spChg>
      </pc:sldChg>
      <pc:sldChg chg="modSp add del mod">
        <pc:chgData name="Broussard, Leah" userId="5abf39c3-f834-484b-8358-8b2dd8104f23" providerId="ADAL" clId="{4D8AB779-5CA9-407F-93AD-1740C137E579}" dt="2024-07-29T22:26:43.740" v="1069" actId="47"/>
        <pc:sldMkLst>
          <pc:docMk/>
          <pc:sldMk cId="2428039755" sldId="259"/>
        </pc:sldMkLst>
        <pc:spChg chg="mod">
          <ac:chgData name="Broussard, Leah" userId="5abf39c3-f834-484b-8358-8b2dd8104f23" providerId="ADAL" clId="{4D8AB779-5CA9-407F-93AD-1740C137E579}" dt="2024-07-29T22:26:38.353" v="1064" actId="27636"/>
          <ac:spMkLst>
            <pc:docMk/>
            <pc:sldMk cId="2428039755" sldId="259"/>
            <ac:spMk id="2" creationId="{47F9A432-0D2A-D64B-343A-6A975B042A72}"/>
          </ac:spMkLst>
        </pc:spChg>
      </pc:sldChg>
      <pc:sldChg chg="new del">
        <pc:chgData name="Broussard, Leah" userId="5abf39c3-f834-484b-8358-8b2dd8104f23" providerId="ADAL" clId="{4D8AB779-5CA9-407F-93AD-1740C137E579}" dt="2024-07-29T22:26:21.869" v="1015" actId="47"/>
        <pc:sldMkLst>
          <pc:docMk/>
          <pc:sldMk cId="4132569006" sldId="259"/>
        </pc:sldMkLst>
      </pc:sldChg>
      <pc:sldChg chg="delSp modSp add del mod">
        <pc:chgData name="Broussard, Leah" userId="5abf39c3-f834-484b-8358-8b2dd8104f23" providerId="ADAL" clId="{4D8AB779-5CA9-407F-93AD-1740C137E579}" dt="2024-08-01T00:40:08.380" v="4547" actId="47"/>
        <pc:sldMkLst>
          <pc:docMk/>
          <pc:sldMk cId="3822048411" sldId="260"/>
        </pc:sldMkLst>
        <pc:spChg chg="mod">
          <ac:chgData name="Broussard, Leah" userId="5abf39c3-f834-484b-8358-8b2dd8104f23" providerId="ADAL" clId="{4D8AB779-5CA9-407F-93AD-1740C137E579}" dt="2024-07-29T22:26:40.589" v="1066" actId="27636"/>
          <ac:spMkLst>
            <pc:docMk/>
            <pc:sldMk cId="3822048411" sldId="260"/>
            <ac:spMk id="2" creationId="{47F9A432-0D2A-D64B-343A-6A975B042A72}"/>
          </ac:spMkLst>
        </pc:spChg>
        <pc:spChg chg="mod">
          <ac:chgData name="Broussard, Leah" userId="5abf39c3-f834-484b-8358-8b2dd8104f23" providerId="ADAL" clId="{4D8AB779-5CA9-407F-93AD-1740C137E579}" dt="2024-07-29T22:27:10.082" v="1133" actId="20577"/>
          <ac:spMkLst>
            <pc:docMk/>
            <pc:sldMk cId="3822048411" sldId="260"/>
            <ac:spMk id="3" creationId="{A4BCFBC4-2337-5EF4-8602-EE465B784C70}"/>
          </ac:spMkLst>
        </pc:spChg>
        <pc:picChg chg="del">
          <ac:chgData name="Broussard, Leah" userId="5abf39c3-f834-484b-8358-8b2dd8104f23" providerId="ADAL" clId="{4D8AB779-5CA9-407F-93AD-1740C137E579}" dt="2024-07-29T22:26:41.989" v="1067" actId="478"/>
          <ac:picMkLst>
            <pc:docMk/>
            <pc:sldMk cId="3822048411" sldId="260"/>
            <ac:picMk id="5" creationId="{D868A491-7619-C62A-CA5C-B1F96F35F511}"/>
          </ac:picMkLst>
        </pc:picChg>
        <pc:picChg chg="del">
          <ac:chgData name="Broussard, Leah" userId="5abf39c3-f834-484b-8358-8b2dd8104f23" providerId="ADAL" clId="{4D8AB779-5CA9-407F-93AD-1740C137E579}" dt="2024-07-29T22:26:42.464" v="1068" actId="478"/>
          <ac:picMkLst>
            <pc:docMk/>
            <pc:sldMk cId="3822048411" sldId="260"/>
            <ac:picMk id="7" creationId="{BFA25D65-CCE7-B534-2F8F-C0A1ACED58FA}"/>
          </ac:picMkLst>
        </pc:picChg>
      </pc:sldChg>
      <pc:sldChg chg="addSp modSp new del mod">
        <pc:chgData name="Broussard, Leah" userId="5abf39c3-f834-484b-8358-8b2dd8104f23" providerId="ADAL" clId="{4D8AB779-5CA9-407F-93AD-1740C137E579}" dt="2024-07-31T23:45:20.345" v="1258" actId="47"/>
        <pc:sldMkLst>
          <pc:docMk/>
          <pc:sldMk cId="1426451148" sldId="261"/>
        </pc:sldMkLst>
        <pc:spChg chg="add mod">
          <ac:chgData name="Broussard, Leah" userId="5abf39c3-f834-484b-8358-8b2dd8104f23" providerId="ADAL" clId="{4D8AB779-5CA9-407F-93AD-1740C137E579}" dt="2024-07-31T18:34:08.167" v="1202" actId="164"/>
          <ac:spMkLst>
            <pc:docMk/>
            <pc:sldMk cId="1426451148" sldId="261"/>
            <ac:spMk id="2" creationId="{C7EF9A76-5D34-8E71-EF5D-B17BF37975C0}"/>
          </ac:spMkLst>
        </pc:spChg>
        <pc:spChg chg="add mod">
          <ac:chgData name="Broussard, Leah" userId="5abf39c3-f834-484b-8358-8b2dd8104f23" providerId="ADAL" clId="{4D8AB779-5CA9-407F-93AD-1740C137E579}" dt="2024-07-31T18:34:08.167" v="1202" actId="164"/>
          <ac:spMkLst>
            <pc:docMk/>
            <pc:sldMk cId="1426451148" sldId="261"/>
            <ac:spMk id="3" creationId="{FD61179F-5591-1CC2-4190-2D0E63936F03}"/>
          </ac:spMkLst>
        </pc:spChg>
        <pc:spChg chg="add mod">
          <ac:chgData name="Broussard, Leah" userId="5abf39c3-f834-484b-8358-8b2dd8104f23" providerId="ADAL" clId="{4D8AB779-5CA9-407F-93AD-1740C137E579}" dt="2024-07-31T18:34:08.167" v="1202" actId="164"/>
          <ac:spMkLst>
            <pc:docMk/>
            <pc:sldMk cId="1426451148" sldId="261"/>
            <ac:spMk id="4" creationId="{B58D48B9-FA0F-D897-CF4D-6720F63B6EBC}"/>
          </ac:spMkLst>
        </pc:spChg>
        <pc:spChg chg="add mod">
          <ac:chgData name="Broussard, Leah" userId="5abf39c3-f834-484b-8358-8b2dd8104f23" providerId="ADAL" clId="{4D8AB779-5CA9-407F-93AD-1740C137E579}" dt="2024-07-31T18:34:08.167" v="1202" actId="164"/>
          <ac:spMkLst>
            <pc:docMk/>
            <pc:sldMk cId="1426451148" sldId="261"/>
            <ac:spMk id="5" creationId="{89825B23-254E-6D3C-D135-1825AAD5BB07}"/>
          </ac:spMkLst>
        </pc:spChg>
        <pc:spChg chg="add mod">
          <ac:chgData name="Broussard, Leah" userId="5abf39c3-f834-484b-8358-8b2dd8104f23" providerId="ADAL" clId="{4D8AB779-5CA9-407F-93AD-1740C137E579}" dt="2024-07-31T18:34:32.037" v="1230" actId="164"/>
          <ac:spMkLst>
            <pc:docMk/>
            <pc:sldMk cId="1426451148" sldId="261"/>
            <ac:spMk id="7" creationId="{C2868038-C2D8-DEBE-F2F0-9D9766C6E511}"/>
          </ac:spMkLst>
        </pc:spChg>
        <pc:grpChg chg="add mod">
          <ac:chgData name="Broussard, Leah" userId="5abf39c3-f834-484b-8358-8b2dd8104f23" providerId="ADAL" clId="{4D8AB779-5CA9-407F-93AD-1740C137E579}" dt="2024-07-31T18:34:32.037" v="1230" actId="164"/>
          <ac:grpSpMkLst>
            <pc:docMk/>
            <pc:sldMk cId="1426451148" sldId="261"/>
            <ac:grpSpMk id="6" creationId="{C0D8FBFA-906D-C357-5D06-4722F31E0271}"/>
          </ac:grpSpMkLst>
        </pc:grpChg>
        <pc:grpChg chg="add mod">
          <ac:chgData name="Broussard, Leah" userId="5abf39c3-f834-484b-8358-8b2dd8104f23" providerId="ADAL" clId="{4D8AB779-5CA9-407F-93AD-1740C137E579}" dt="2024-07-31T18:34:32.037" v="1230" actId="164"/>
          <ac:grpSpMkLst>
            <pc:docMk/>
            <pc:sldMk cId="1426451148" sldId="261"/>
            <ac:grpSpMk id="8" creationId="{709DB078-7B85-9E8D-571C-11B52F7C5BB7}"/>
          </ac:grpSpMkLst>
        </pc:grpChg>
        <pc:picChg chg="add mod">
          <ac:chgData name="Broussard, Leah" userId="5abf39c3-f834-484b-8358-8b2dd8104f23" providerId="ADAL" clId="{4D8AB779-5CA9-407F-93AD-1740C137E579}" dt="2024-07-31T18:34:08.167" v="1202" actId="164"/>
          <ac:picMkLst>
            <pc:docMk/>
            <pc:sldMk cId="1426451148" sldId="261"/>
            <ac:picMk id="1026" creationId="{A19CF5DB-B13D-05D6-8D7D-D57AAFFBB06F}"/>
          </ac:picMkLst>
        </pc:picChg>
      </pc:sldChg>
      <pc:sldChg chg="modSp new mod">
        <pc:chgData name="Broussard, Leah" userId="5abf39c3-f834-484b-8358-8b2dd8104f23" providerId="ADAL" clId="{4D8AB779-5CA9-407F-93AD-1740C137E579}" dt="2024-08-01T00:00:01.182" v="2009" actId="20577"/>
        <pc:sldMkLst>
          <pc:docMk/>
          <pc:sldMk cId="3732089108" sldId="262"/>
        </pc:sldMkLst>
        <pc:spChg chg="mod">
          <ac:chgData name="Broussard, Leah" userId="5abf39c3-f834-484b-8358-8b2dd8104f23" providerId="ADAL" clId="{4D8AB779-5CA9-407F-93AD-1740C137E579}" dt="2024-07-31T23:44:52.185" v="1257" actId="20577"/>
          <ac:spMkLst>
            <pc:docMk/>
            <pc:sldMk cId="3732089108" sldId="262"/>
            <ac:spMk id="2" creationId="{D18A6A58-0C8F-AEE2-D32F-8759CB852CC8}"/>
          </ac:spMkLst>
        </pc:spChg>
        <pc:spChg chg="mod">
          <ac:chgData name="Broussard, Leah" userId="5abf39c3-f834-484b-8358-8b2dd8104f23" providerId="ADAL" clId="{4D8AB779-5CA9-407F-93AD-1740C137E579}" dt="2024-08-01T00:00:01.182" v="2009" actId="20577"/>
          <ac:spMkLst>
            <pc:docMk/>
            <pc:sldMk cId="3732089108" sldId="262"/>
            <ac:spMk id="3" creationId="{1D758A3A-68ED-6618-6BED-4E85D8A31847}"/>
          </ac:spMkLst>
        </pc:spChg>
      </pc:sldChg>
      <pc:sldChg chg="new del ord">
        <pc:chgData name="Broussard, Leah" userId="5abf39c3-f834-484b-8358-8b2dd8104f23" providerId="ADAL" clId="{4D8AB779-5CA9-407F-93AD-1740C137E579}" dt="2024-07-31T23:44:35.642" v="1234" actId="47"/>
        <pc:sldMkLst>
          <pc:docMk/>
          <pc:sldMk cId="4092568006" sldId="262"/>
        </pc:sldMkLst>
      </pc:sldChg>
      <pc:sldChg chg="new del">
        <pc:chgData name="Broussard, Leah" userId="5abf39c3-f834-484b-8358-8b2dd8104f23" providerId="ADAL" clId="{4D8AB779-5CA9-407F-93AD-1740C137E579}" dt="2024-07-31T23:59:35.290" v="1942" actId="47"/>
        <pc:sldMkLst>
          <pc:docMk/>
          <pc:sldMk cId="1614622154" sldId="263"/>
        </pc:sldMkLst>
      </pc:sldChg>
      <pc:sldChg chg="addSp delSp modSp add mod ord">
        <pc:chgData name="Broussard, Leah" userId="5abf39c3-f834-484b-8358-8b2dd8104f23" providerId="ADAL" clId="{4D8AB779-5CA9-407F-93AD-1740C137E579}" dt="2024-07-31T23:58:56.171" v="1931" actId="20577"/>
        <pc:sldMkLst>
          <pc:docMk/>
          <pc:sldMk cId="2147041634" sldId="264"/>
        </pc:sldMkLst>
        <pc:spChg chg="mod">
          <ac:chgData name="Broussard, Leah" userId="5abf39c3-f834-484b-8358-8b2dd8104f23" providerId="ADAL" clId="{4D8AB779-5CA9-407F-93AD-1740C137E579}" dt="2024-07-31T23:53:22.345" v="1431" actId="20577"/>
          <ac:spMkLst>
            <pc:docMk/>
            <pc:sldMk cId="2147041634" sldId="264"/>
            <ac:spMk id="2" creationId="{47F9A432-0D2A-D64B-343A-6A975B042A72}"/>
          </ac:spMkLst>
        </pc:spChg>
        <pc:spChg chg="mod">
          <ac:chgData name="Broussard, Leah" userId="5abf39c3-f834-484b-8358-8b2dd8104f23" providerId="ADAL" clId="{4D8AB779-5CA9-407F-93AD-1740C137E579}" dt="2024-07-31T23:58:56.171" v="1931" actId="20577"/>
          <ac:spMkLst>
            <pc:docMk/>
            <pc:sldMk cId="2147041634" sldId="264"/>
            <ac:spMk id="3" creationId="{A4BCFBC4-2337-5EF4-8602-EE465B784C70}"/>
          </ac:spMkLst>
        </pc:spChg>
        <pc:spChg chg="del">
          <ac:chgData name="Broussard, Leah" userId="5abf39c3-f834-484b-8358-8b2dd8104f23" providerId="ADAL" clId="{4D8AB779-5CA9-407F-93AD-1740C137E579}" dt="2024-07-31T23:53:27.584" v="1432" actId="478"/>
          <ac:spMkLst>
            <pc:docMk/>
            <pc:sldMk cId="2147041634" sldId="264"/>
            <ac:spMk id="4" creationId="{21C1E058-7877-937C-88C3-1CA8E3E49781}"/>
          </ac:spMkLst>
        </pc:spChg>
        <pc:spChg chg="add mod">
          <ac:chgData name="Broussard, Leah" userId="5abf39c3-f834-484b-8358-8b2dd8104f23" providerId="ADAL" clId="{4D8AB779-5CA9-407F-93AD-1740C137E579}" dt="2024-07-31T23:58:42.443" v="1916" actId="14100"/>
          <ac:spMkLst>
            <pc:docMk/>
            <pc:sldMk cId="2147041634" sldId="264"/>
            <ac:spMk id="9" creationId="{5552C8F4-E5FB-E12E-EAB2-6CC617022BA5}"/>
          </ac:spMkLst>
        </pc:spChg>
        <pc:spChg chg="add mod">
          <ac:chgData name="Broussard, Leah" userId="5abf39c3-f834-484b-8358-8b2dd8104f23" providerId="ADAL" clId="{4D8AB779-5CA9-407F-93AD-1740C137E579}" dt="2024-07-31T23:58:39.406" v="1915" actId="14100"/>
          <ac:spMkLst>
            <pc:docMk/>
            <pc:sldMk cId="2147041634" sldId="264"/>
            <ac:spMk id="10" creationId="{3B8ED625-6EC1-E8A3-D0DD-10F6807EDAC1}"/>
          </ac:spMkLst>
        </pc:spChg>
        <pc:picChg chg="del">
          <ac:chgData name="Broussard, Leah" userId="5abf39c3-f834-484b-8358-8b2dd8104f23" providerId="ADAL" clId="{4D8AB779-5CA9-407F-93AD-1740C137E579}" dt="2024-07-31T23:53:30.352" v="1434" actId="478"/>
          <ac:picMkLst>
            <pc:docMk/>
            <pc:sldMk cId="2147041634" sldId="264"/>
            <ac:picMk id="5" creationId="{D868A491-7619-C62A-CA5C-B1F96F35F511}"/>
          </ac:picMkLst>
        </pc:picChg>
        <pc:picChg chg="del">
          <ac:chgData name="Broussard, Leah" userId="5abf39c3-f834-484b-8358-8b2dd8104f23" providerId="ADAL" clId="{4D8AB779-5CA9-407F-93AD-1740C137E579}" dt="2024-07-31T23:53:29.901" v="1433" actId="478"/>
          <ac:picMkLst>
            <pc:docMk/>
            <pc:sldMk cId="2147041634" sldId="264"/>
            <ac:picMk id="7" creationId="{BFA25D65-CCE7-B534-2F8F-C0A1ACED58FA}"/>
          </ac:picMkLst>
        </pc:picChg>
        <pc:picChg chg="add mod ord">
          <ac:chgData name="Broussard, Leah" userId="5abf39c3-f834-484b-8358-8b2dd8104f23" providerId="ADAL" clId="{4D8AB779-5CA9-407F-93AD-1740C137E579}" dt="2024-07-31T23:57:32.519" v="1909" actId="167"/>
          <ac:picMkLst>
            <pc:docMk/>
            <pc:sldMk cId="2147041634" sldId="264"/>
            <ac:picMk id="8" creationId="{7F90341D-FBCD-60D3-1F01-7595A54FDD35}"/>
          </ac:picMkLst>
        </pc:picChg>
      </pc:sldChg>
      <pc:sldChg chg="addSp delSp modSp add mod">
        <pc:chgData name="Broussard, Leah" userId="5abf39c3-f834-484b-8358-8b2dd8104f23" providerId="ADAL" clId="{4D8AB779-5CA9-407F-93AD-1740C137E579}" dt="2024-08-01T18:01:27.980" v="6619" actId="20577"/>
        <pc:sldMkLst>
          <pc:docMk/>
          <pc:sldMk cId="3914347431" sldId="265"/>
        </pc:sldMkLst>
        <pc:spChg chg="mod">
          <ac:chgData name="Broussard, Leah" userId="5abf39c3-f834-484b-8358-8b2dd8104f23" providerId="ADAL" clId="{4D8AB779-5CA9-407F-93AD-1740C137E579}" dt="2024-08-01T18:01:23.024" v="6615" actId="27636"/>
          <ac:spMkLst>
            <pc:docMk/>
            <pc:sldMk cId="3914347431" sldId="265"/>
            <ac:spMk id="2" creationId="{47F9A432-0D2A-D64B-343A-6A975B042A72}"/>
          </ac:spMkLst>
        </pc:spChg>
        <pc:spChg chg="mod">
          <ac:chgData name="Broussard, Leah" userId="5abf39c3-f834-484b-8358-8b2dd8104f23" providerId="ADAL" clId="{4D8AB779-5CA9-407F-93AD-1740C137E579}" dt="2024-08-01T18:01:27.980" v="6619" actId="20577"/>
          <ac:spMkLst>
            <pc:docMk/>
            <pc:sldMk cId="3914347431" sldId="265"/>
            <ac:spMk id="3" creationId="{A4BCFBC4-2337-5EF4-8602-EE465B784C70}"/>
          </ac:spMkLst>
        </pc:spChg>
        <pc:spChg chg="del">
          <ac:chgData name="Broussard, Leah" userId="5abf39c3-f834-484b-8358-8b2dd8104f23" providerId="ADAL" clId="{4D8AB779-5CA9-407F-93AD-1740C137E579}" dt="2024-07-31T23:59:39.355" v="1943" actId="478"/>
          <ac:spMkLst>
            <pc:docMk/>
            <pc:sldMk cId="3914347431" sldId="265"/>
            <ac:spMk id="4" creationId="{21C1E058-7877-937C-88C3-1CA8E3E49781}"/>
          </ac:spMkLst>
        </pc:spChg>
        <pc:spChg chg="add mod topLvl">
          <ac:chgData name="Broussard, Leah" userId="5abf39c3-f834-484b-8358-8b2dd8104f23" providerId="ADAL" clId="{4D8AB779-5CA9-407F-93AD-1740C137E579}" dt="2024-08-01T17:56:28.841" v="6585" actId="165"/>
          <ac:spMkLst>
            <pc:docMk/>
            <pc:sldMk cId="3914347431" sldId="265"/>
            <ac:spMk id="14" creationId="{88004B4A-6379-C73C-124C-2169A82E1366}"/>
          </ac:spMkLst>
        </pc:spChg>
        <pc:spChg chg="add mod ord topLvl">
          <ac:chgData name="Broussard, Leah" userId="5abf39c3-f834-484b-8358-8b2dd8104f23" providerId="ADAL" clId="{4D8AB779-5CA9-407F-93AD-1740C137E579}" dt="2024-08-01T17:56:31.921" v="6586" actId="166"/>
          <ac:spMkLst>
            <pc:docMk/>
            <pc:sldMk cId="3914347431" sldId="265"/>
            <ac:spMk id="15" creationId="{81C09D98-CE87-789F-36AB-162DB8209778}"/>
          </ac:spMkLst>
        </pc:spChg>
        <pc:spChg chg="add mod topLvl">
          <ac:chgData name="Broussard, Leah" userId="5abf39c3-f834-484b-8358-8b2dd8104f23" providerId="ADAL" clId="{4D8AB779-5CA9-407F-93AD-1740C137E579}" dt="2024-08-01T17:56:28.841" v="6585" actId="165"/>
          <ac:spMkLst>
            <pc:docMk/>
            <pc:sldMk cId="3914347431" sldId="265"/>
            <ac:spMk id="16" creationId="{EA2B7843-44C1-9A2E-C16D-EB2D599EDF96}"/>
          </ac:spMkLst>
        </pc:spChg>
        <pc:spChg chg="add mod">
          <ac:chgData name="Broussard, Leah" userId="5abf39c3-f834-484b-8358-8b2dd8104f23" providerId="ADAL" clId="{4D8AB779-5CA9-407F-93AD-1740C137E579}" dt="2024-08-01T00:16:48.562" v="3367" actId="20577"/>
          <ac:spMkLst>
            <pc:docMk/>
            <pc:sldMk cId="3914347431" sldId="265"/>
            <ac:spMk id="19" creationId="{84F488D7-9BA6-E717-1B54-026E825F3752}"/>
          </ac:spMkLst>
        </pc:spChg>
        <pc:grpChg chg="add del mod topLvl">
          <ac:chgData name="Broussard, Leah" userId="5abf39c3-f834-484b-8358-8b2dd8104f23" providerId="ADAL" clId="{4D8AB779-5CA9-407F-93AD-1740C137E579}" dt="2024-08-01T17:57:37.092" v="6599" actId="478"/>
          <ac:grpSpMkLst>
            <pc:docMk/>
            <pc:sldMk cId="3914347431" sldId="265"/>
            <ac:grpSpMk id="13" creationId="{C1C8AF84-4C68-EBED-7AD5-0C48DF220866}"/>
          </ac:grpSpMkLst>
        </pc:grpChg>
        <pc:grpChg chg="add del mod">
          <ac:chgData name="Broussard, Leah" userId="5abf39c3-f834-484b-8358-8b2dd8104f23" providerId="ADAL" clId="{4D8AB779-5CA9-407F-93AD-1740C137E579}" dt="2024-08-01T17:56:28.841" v="6585" actId="165"/>
          <ac:grpSpMkLst>
            <pc:docMk/>
            <pc:sldMk cId="3914347431" sldId="265"/>
            <ac:grpSpMk id="17" creationId="{4A0BB963-0B77-471C-9051-1C2801E194E9}"/>
          </ac:grpSpMkLst>
        </pc:grpChg>
        <pc:picChg chg="add mod">
          <ac:chgData name="Broussard, Leah" userId="5abf39c3-f834-484b-8358-8b2dd8104f23" providerId="ADAL" clId="{4D8AB779-5CA9-407F-93AD-1740C137E579}" dt="2024-08-01T17:56:36.694" v="6587" actId="1076"/>
          <ac:picMkLst>
            <pc:docMk/>
            <pc:sldMk cId="3914347431" sldId="265"/>
            <ac:picMk id="5" creationId="{3DB79C68-1FDC-3102-8F33-0268BAF72EF8}"/>
          </ac:picMkLst>
        </pc:picChg>
        <pc:picChg chg="del">
          <ac:chgData name="Broussard, Leah" userId="5abf39c3-f834-484b-8358-8b2dd8104f23" providerId="ADAL" clId="{4D8AB779-5CA9-407F-93AD-1740C137E579}" dt="2024-07-31T23:59:39.355" v="1943" actId="478"/>
          <ac:picMkLst>
            <pc:docMk/>
            <pc:sldMk cId="3914347431" sldId="265"/>
            <ac:picMk id="5" creationId="{D868A491-7619-C62A-CA5C-B1F96F35F511}"/>
          </ac:picMkLst>
        </pc:picChg>
        <pc:picChg chg="add mod ord">
          <ac:chgData name="Broussard, Leah" userId="5abf39c3-f834-484b-8358-8b2dd8104f23" providerId="ADAL" clId="{4D8AB779-5CA9-407F-93AD-1740C137E579}" dt="2024-08-01T17:57:34.556" v="6598" actId="167"/>
          <ac:picMkLst>
            <pc:docMk/>
            <pc:sldMk cId="3914347431" sldId="265"/>
            <ac:picMk id="7" creationId="{B863C8CD-9F32-BDBA-FDF0-5720CC7AFF69}"/>
          </ac:picMkLst>
        </pc:picChg>
        <pc:picChg chg="del">
          <ac:chgData name="Broussard, Leah" userId="5abf39c3-f834-484b-8358-8b2dd8104f23" providerId="ADAL" clId="{4D8AB779-5CA9-407F-93AD-1740C137E579}" dt="2024-07-31T23:59:39.355" v="1943" actId="478"/>
          <ac:picMkLst>
            <pc:docMk/>
            <pc:sldMk cId="3914347431" sldId="265"/>
            <ac:picMk id="7" creationId="{BFA25D65-CCE7-B534-2F8F-C0A1ACED58FA}"/>
          </ac:picMkLst>
        </pc:picChg>
        <pc:picChg chg="add del mod topLvl">
          <ac:chgData name="Broussard, Leah" userId="5abf39c3-f834-484b-8358-8b2dd8104f23" providerId="ADAL" clId="{4D8AB779-5CA9-407F-93AD-1740C137E579}" dt="2024-08-01T17:57:37.092" v="6599" actId="478"/>
          <ac:picMkLst>
            <pc:docMk/>
            <pc:sldMk cId="3914347431" sldId="265"/>
            <ac:picMk id="8" creationId="{DF450880-0A56-C6F0-EC24-6061652E604A}"/>
          </ac:picMkLst>
        </pc:picChg>
        <pc:picChg chg="add del mod topLvl">
          <ac:chgData name="Broussard, Leah" userId="5abf39c3-f834-484b-8358-8b2dd8104f23" providerId="ADAL" clId="{4D8AB779-5CA9-407F-93AD-1740C137E579}" dt="2024-08-01T18:01:06.997" v="6613" actId="478"/>
          <ac:picMkLst>
            <pc:docMk/>
            <pc:sldMk cId="3914347431" sldId="265"/>
            <ac:picMk id="10" creationId="{BE2AB000-3B96-419E-B2FE-2EEDFD3EAB46}"/>
          </ac:picMkLst>
        </pc:picChg>
        <pc:picChg chg="add del mod ord">
          <ac:chgData name="Broussard, Leah" userId="5abf39c3-f834-484b-8358-8b2dd8104f23" providerId="ADAL" clId="{4D8AB779-5CA9-407F-93AD-1740C137E579}" dt="2024-08-01T18:01:05.415" v="6611" actId="478"/>
          <ac:picMkLst>
            <pc:docMk/>
            <pc:sldMk cId="3914347431" sldId="265"/>
            <ac:picMk id="11" creationId="{457F3007-1234-48E3-2017-538E87E41AD0}"/>
          </ac:picMkLst>
        </pc:picChg>
        <pc:picChg chg="add del mod">
          <ac:chgData name="Broussard, Leah" userId="5abf39c3-f834-484b-8358-8b2dd8104f23" providerId="ADAL" clId="{4D8AB779-5CA9-407F-93AD-1740C137E579}" dt="2024-08-01T17:56:25.166" v="6584" actId="478"/>
          <ac:picMkLst>
            <pc:docMk/>
            <pc:sldMk cId="3914347431" sldId="265"/>
            <ac:picMk id="12" creationId="{6C68B9BC-E4E7-19D8-985A-B8A42A37D24E}"/>
          </ac:picMkLst>
        </pc:picChg>
      </pc:sldChg>
      <pc:sldChg chg="addSp delSp modSp add mod ord modAnim">
        <pc:chgData name="Broussard, Leah" userId="5abf39c3-f834-484b-8358-8b2dd8104f23" providerId="ADAL" clId="{4D8AB779-5CA9-407F-93AD-1740C137E579}" dt="2024-08-01T18:22:03.880" v="6923"/>
        <pc:sldMkLst>
          <pc:docMk/>
          <pc:sldMk cId="667332586" sldId="266"/>
        </pc:sldMkLst>
        <pc:spChg chg="mod">
          <ac:chgData name="Broussard, Leah" userId="5abf39c3-f834-484b-8358-8b2dd8104f23" providerId="ADAL" clId="{4D8AB779-5CA9-407F-93AD-1740C137E579}" dt="2024-08-01T13:21:08.469" v="5491" actId="20577"/>
          <ac:spMkLst>
            <pc:docMk/>
            <pc:sldMk cId="667332586" sldId="266"/>
            <ac:spMk id="2" creationId="{47F9A432-0D2A-D64B-343A-6A975B042A72}"/>
          </ac:spMkLst>
        </pc:spChg>
        <pc:spChg chg="mod">
          <ac:chgData name="Broussard, Leah" userId="5abf39c3-f834-484b-8358-8b2dd8104f23" providerId="ADAL" clId="{4D8AB779-5CA9-407F-93AD-1740C137E579}" dt="2024-08-01T18:09:37.765" v="6743" actId="20577"/>
          <ac:spMkLst>
            <pc:docMk/>
            <pc:sldMk cId="667332586" sldId="266"/>
            <ac:spMk id="3" creationId="{A4BCFBC4-2337-5EF4-8602-EE465B784C70}"/>
          </ac:spMkLst>
        </pc:spChg>
        <pc:spChg chg="add del mod">
          <ac:chgData name="Broussard, Leah" userId="5abf39c3-f834-484b-8358-8b2dd8104f23" providerId="ADAL" clId="{4D8AB779-5CA9-407F-93AD-1740C137E579}" dt="2024-08-01T00:19:39.599" v="3530" actId="478"/>
          <ac:spMkLst>
            <pc:docMk/>
            <pc:sldMk cId="667332586" sldId="266"/>
            <ac:spMk id="6" creationId="{1E51940D-6735-DC2E-728F-8E6899B7B4E7}"/>
          </ac:spMkLst>
        </pc:spChg>
        <pc:spChg chg="add del mod">
          <ac:chgData name="Broussard, Leah" userId="5abf39c3-f834-484b-8358-8b2dd8104f23" providerId="ADAL" clId="{4D8AB779-5CA9-407F-93AD-1740C137E579}" dt="2024-08-01T18:04:41.597" v="6627" actId="478"/>
          <ac:spMkLst>
            <pc:docMk/>
            <pc:sldMk cId="667332586" sldId="266"/>
            <ac:spMk id="7" creationId="{3053D392-535D-50B1-B26F-E1A012E3C242}"/>
          </ac:spMkLst>
        </pc:spChg>
        <pc:spChg chg="add del mod">
          <ac:chgData name="Broussard, Leah" userId="5abf39c3-f834-484b-8358-8b2dd8104f23" providerId="ADAL" clId="{4D8AB779-5CA9-407F-93AD-1740C137E579}" dt="2024-08-01T18:04:40.638" v="6626" actId="478"/>
          <ac:spMkLst>
            <pc:docMk/>
            <pc:sldMk cId="667332586" sldId="266"/>
            <ac:spMk id="9" creationId="{A6CCAA87-69BF-F907-D371-3D28A08ACE29}"/>
          </ac:spMkLst>
        </pc:spChg>
        <pc:spChg chg="del">
          <ac:chgData name="Broussard, Leah" userId="5abf39c3-f834-484b-8358-8b2dd8104f23" providerId="ADAL" clId="{4D8AB779-5CA9-407F-93AD-1740C137E579}" dt="2024-08-01T00:05:04.764" v="2518" actId="478"/>
          <ac:spMkLst>
            <pc:docMk/>
            <pc:sldMk cId="667332586" sldId="266"/>
            <ac:spMk id="14" creationId="{88004B4A-6379-C73C-124C-2169A82E1366}"/>
          </ac:spMkLst>
        </pc:spChg>
        <pc:spChg chg="del">
          <ac:chgData name="Broussard, Leah" userId="5abf39c3-f834-484b-8358-8b2dd8104f23" providerId="ADAL" clId="{4D8AB779-5CA9-407F-93AD-1740C137E579}" dt="2024-08-01T00:05:04.764" v="2518" actId="478"/>
          <ac:spMkLst>
            <pc:docMk/>
            <pc:sldMk cId="667332586" sldId="266"/>
            <ac:spMk id="15" creationId="{81C09D98-CE87-789F-36AB-162DB8209778}"/>
          </ac:spMkLst>
        </pc:spChg>
        <pc:spChg chg="del">
          <ac:chgData name="Broussard, Leah" userId="5abf39c3-f834-484b-8358-8b2dd8104f23" providerId="ADAL" clId="{4D8AB779-5CA9-407F-93AD-1740C137E579}" dt="2024-08-01T00:05:04.764" v="2518" actId="478"/>
          <ac:spMkLst>
            <pc:docMk/>
            <pc:sldMk cId="667332586" sldId="266"/>
            <ac:spMk id="16" creationId="{EA2B7843-44C1-9A2E-C16D-EB2D599EDF96}"/>
          </ac:spMkLst>
        </pc:spChg>
        <pc:spChg chg="add del mod">
          <ac:chgData name="Broussard, Leah" userId="5abf39c3-f834-484b-8358-8b2dd8104f23" providerId="ADAL" clId="{4D8AB779-5CA9-407F-93AD-1740C137E579}" dt="2024-08-01T18:05:15.654" v="6648" actId="14100"/>
          <ac:spMkLst>
            <pc:docMk/>
            <pc:sldMk cId="667332586" sldId="266"/>
            <ac:spMk id="17" creationId="{BE6EA884-EBE7-0436-E226-AD00CB7CC24B}"/>
          </ac:spMkLst>
        </pc:spChg>
        <pc:spChg chg="add del mod">
          <ac:chgData name="Broussard, Leah" userId="5abf39c3-f834-484b-8358-8b2dd8104f23" providerId="ADAL" clId="{4D8AB779-5CA9-407F-93AD-1740C137E579}" dt="2024-08-01T18:04:40.006" v="6625" actId="478"/>
          <ac:spMkLst>
            <pc:docMk/>
            <pc:sldMk cId="667332586" sldId="266"/>
            <ac:spMk id="18" creationId="{F579A7B4-11D0-EF0B-CC6F-D877EC650073}"/>
          </ac:spMkLst>
        </pc:spChg>
        <pc:grpChg chg="del">
          <ac:chgData name="Broussard, Leah" userId="5abf39c3-f834-484b-8358-8b2dd8104f23" providerId="ADAL" clId="{4D8AB779-5CA9-407F-93AD-1740C137E579}" dt="2024-08-01T00:05:01.841" v="2517" actId="478"/>
          <ac:grpSpMkLst>
            <pc:docMk/>
            <pc:sldMk cId="667332586" sldId="266"/>
            <ac:grpSpMk id="13" creationId="{C1C8AF84-4C68-EBED-7AD5-0C48DF220866}"/>
          </ac:grpSpMkLst>
        </pc:grpChg>
        <pc:picChg chg="add del mod">
          <ac:chgData name="Broussard, Leah" userId="5abf39c3-f834-484b-8358-8b2dd8104f23" providerId="ADAL" clId="{4D8AB779-5CA9-407F-93AD-1740C137E579}" dt="2024-08-01T18:04:38.916" v="6624" actId="478"/>
          <ac:picMkLst>
            <pc:docMk/>
            <pc:sldMk cId="667332586" sldId="266"/>
            <ac:picMk id="5" creationId="{FAF80B0A-C2E3-946C-73D7-C309EB4397A1}"/>
          </ac:picMkLst>
        </pc:picChg>
        <pc:picChg chg="add mod ord">
          <ac:chgData name="Broussard, Leah" userId="5abf39c3-f834-484b-8358-8b2dd8104f23" providerId="ADAL" clId="{4D8AB779-5CA9-407F-93AD-1740C137E579}" dt="2024-08-01T18:05:05.674" v="6645" actId="167"/>
          <ac:picMkLst>
            <pc:docMk/>
            <pc:sldMk cId="667332586" sldId="266"/>
            <ac:picMk id="6" creationId="{840D7D74-B878-1518-FA55-3734A9569A9D}"/>
          </ac:picMkLst>
        </pc:picChg>
        <pc:picChg chg="add mod">
          <ac:chgData name="Broussard, Leah" userId="5abf39c3-f834-484b-8358-8b2dd8104f23" providerId="ADAL" clId="{4D8AB779-5CA9-407F-93AD-1740C137E579}" dt="2024-08-01T18:22:00.828" v="6922" actId="14100"/>
          <ac:picMkLst>
            <pc:docMk/>
            <pc:sldMk cId="667332586" sldId="266"/>
            <ac:picMk id="8" creationId="{9F9ED8D5-2489-0BC5-1253-C71AACE9670B}"/>
          </ac:picMkLst>
        </pc:picChg>
        <pc:picChg chg="add del mod modCrop">
          <ac:chgData name="Broussard, Leah" userId="5abf39c3-f834-484b-8358-8b2dd8104f23" providerId="ADAL" clId="{4D8AB779-5CA9-407F-93AD-1740C137E579}" dt="2024-08-01T00:14:24.105" v="3032" actId="478"/>
          <ac:picMkLst>
            <pc:docMk/>
            <pc:sldMk cId="667332586" sldId="266"/>
            <ac:picMk id="11" creationId="{9EE8B018-FE51-CC19-A067-EA6E94D7D96E}"/>
          </ac:picMkLst>
        </pc:picChg>
        <pc:picChg chg="add del mod">
          <ac:chgData name="Broussard, Leah" userId="5abf39c3-f834-484b-8358-8b2dd8104f23" providerId="ADAL" clId="{4D8AB779-5CA9-407F-93AD-1740C137E579}" dt="2024-08-01T00:19:31.347" v="3529" actId="478"/>
          <ac:picMkLst>
            <pc:docMk/>
            <pc:sldMk cId="667332586" sldId="266"/>
            <ac:picMk id="20" creationId="{B7B6C333-4A3E-41EF-E611-6A1E4D00E64C}"/>
          </ac:picMkLst>
        </pc:picChg>
      </pc:sldChg>
      <pc:sldChg chg="new del">
        <pc:chgData name="Broussard, Leah" userId="5abf39c3-f834-484b-8358-8b2dd8104f23" providerId="ADAL" clId="{4D8AB779-5CA9-407F-93AD-1740C137E579}" dt="2024-08-01T00:40:10.099" v="4549" actId="47"/>
        <pc:sldMkLst>
          <pc:docMk/>
          <pc:sldMk cId="3734951778" sldId="267"/>
        </pc:sldMkLst>
      </pc:sldChg>
      <pc:sldChg chg="addSp delSp modSp add mod">
        <pc:chgData name="Broussard, Leah" userId="5abf39c3-f834-484b-8358-8b2dd8104f23" providerId="ADAL" clId="{4D8AB779-5CA9-407F-93AD-1740C137E579}" dt="2024-08-01T18:15:15.731" v="6900" actId="6549"/>
        <pc:sldMkLst>
          <pc:docMk/>
          <pc:sldMk cId="583829022" sldId="268"/>
        </pc:sldMkLst>
        <pc:spChg chg="mod">
          <ac:chgData name="Broussard, Leah" userId="5abf39c3-f834-484b-8358-8b2dd8104f23" providerId="ADAL" clId="{4D8AB779-5CA9-407F-93AD-1740C137E579}" dt="2024-08-01T14:27:32.089" v="6569" actId="6549"/>
          <ac:spMkLst>
            <pc:docMk/>
            <pc:sldMk cId="583829022" sldId="268"/>
            <ac:spMk id="2" creationId="{47F9A432-0D2A-D64B-343A-6A975B042A72}"/>
          </ac:spMkLst>
        </pc:spChg>
        <pc:spChg chg="mod">
          <ac:chgData name="Broussard, Leah" userId="5abf39c3-f834-484b-8358-8b2dd8104f23" providerId="ADAL" clId="{4D8AB779-5CA9-407F-93AD-1740C137E579}" dt="2024-08-01T18:15:15.731" v="6900" actId="6549"/>
          <ac:spMkLst>
            <pc:docMk/>
            <pc:sldMk cId="583829022" sldId="268"/>
            <ac:spMk id="3" creationId="{A4BCFBC4-2337-5EF4-8602-EE465B784C70}"/>
          </ac:spMkLst>
        </pc:spChg>
        <pc:spChg chg="del">
          <ac:chgData name="Broussard, Leah" userId="5abf39c3-f834-484b-8358-8b2dd8104f23" providerId="ADAL" clId="{4D8AB779-5CA9-407F-93AD-1740C137E579}" dt="2024-08-01T00:20:28.605" v="3617" actId="478"/>
          <ac:spMkLst>
            <pc:docMk/>
            <pc:sldMk cId="583829022" sldId="268"/>
            <ac:spMk id="7" creationId="{3053D392-535D-50B1-B26F-E1A012E3C242}"/>
          </ac:spMkLst>
        </pc:spChg>
        <pc:spChg chg="del">
          <ac:chgData name="Broussard, Leah" userId="5abf39c3-f834-484b-8358-8b2dd8104f23" providerId="ADAL" clId="{4D8AB779-5CA9-407F-93AD-1740C137E579}" dt="2024-08-01T00:20:28.605" v="3617" actId="478"/>
          <ac:spMkLst>
            <pc:docMk/>
            <pc:sldMk cId="583829022" sldId="268"/>
            <ac:spMk id="9" creationId="{A6CCAA87-69BF-F907-D371-3D28A08ACE29}"/>
          </ac:spMkLst>
        </pc:spChg>
        <pc:spChg chg="add mod">
          <ac:chgData name="Broussard, Leah" userId="5abf39c3-f834-484b-8358-8b2dd8104f23" providerId="ADAL" clId="{4D8AB779-5CA9-407F-93AD-1740C137E579}" dt="2024-08-01T14:27:44.024" v="6574" actId="164"/>
          <ac:spMkLst>
            <pc:docMk/>
            <pc:sldMk cId="583829022" sldId="268"/>
            <ac:spMk id="14" creationId="{8F6DA344-BD23-8378-9F7C-03AE065F89D2}"/>
          </ac:spMkLst>
        </pc:spChg>
        <pc:spChg chg="del">
          <ac:chgData name="Broussard, Leah" userId="5abf39c3-f834-484b-8358-8b2dd8104f23" providerId="ADAL" clId="{4D8AB779-5CA9-407F-93AD-1740C137E579}" dt="2024-08-01T00:20:28.605" v="3617" actId="478"/>
          <ac:spMkLst>
            <pc:docMk/>
            <pc:sldMk cId="583829022" sldId="268"/>
            <ac:spMk id="17" creationId="{BE6EA884-EBE7-0436-E226-AD00CB7CC24B}"/>
          </ac:spMkLst>
        </pc:spChg>
        <pc:spChg chg="del">
          <ac:chgData name="Broussard, Leah" userId="5abf39c3-f834-484b-8358-8b2dd8104f23" providerId="ADAL" clId="{4D8AB779-5CA9-407F-93AD-1740C137E579}" dt="2024-08-01T00:20:28.605" v="3617" actId="478"/>
          <ac:spMkLst>
            <pc:docMk/>
            <pc:sldMk cId="583829022" sldId="268"/>
            <ac:spMk id="18" creationId="{F579A7B4-11D0-EF0B-CC6F-D877EC650073}"/>
          </ac:spMkLst>
        </pc:spChg>
        <pc:grpChg chg="add mod">
          <ac:chgData name="Broussard, Leah" userId="5abf39c3-f834-484b-8358-8b2dd8104f23" providerId="ADAL" clId="{4D8AB779-5CA9-407F-93AD-1740C137E579}" dt="2024-08-01T14:27:44.894" v="6575" actId="1076"/>
          <ac:grpSpMkLst>
            <pc:docMk/>
            <pc:sldMk cId="583829022" sldId="268"/>
            <ac:grpSpMk id="4" creationId="{3B793B46-B1D9-EAAA-8B3B-ACA435E2AA57}"/>
          </ac:grpSpMkLst>
        </pc:grpChg>
        <pc:picChg chg="del">
          <ac:chgData name="Broussard, Leah" userId="5abf39c3-f834-484b-8358-8b2dd8104f23" providerId="ADAL" clId="{4D8AB779-5CA9-407F-93AD-1740C137E579}" dt="2024-08-01T00:20:27.100" v="3616" actId="478"/>
          <ac:picMkLst>
            <pc:docMk/>
            <pc:sldMk cId="583829022" sldId="268"/>
            <ac:picMk id="5" creationId="{FAF80B0A-C2E3-946C-73D7-C309EB4397A1}"/>
          </ac:picMkLst>
        </pc:picChg>
        <pc:picChg chg="add mod">
          <ac:chgData name="Broussard, Leah" userId="5abf39c3-f834-484b-8358-8b2dd8104f23" providerId="ADAL" clId="{4D8AB779-5CA9-407F-93AD-1740C137E579}" dt="2024-08-01T14:27:44.024" v="6574" actId="164"/>
          <ac:picMkLst>
            <pc:docMk/>
            <pc:sldMk cId="583829022" sldId="268"/>
            <ac:picMk id="6" creationId="{DF361C41-8164-1F25-0F7A-76367E68C444}"/>
          </ac:picMkLst>
        </pc:picChg>
        <pc:picChg chg="add del mod modCrop">
          <ac:chgData name="Broussard, Leah" userId="5abf39c3-f834-484b-8358-8b2dd8104f23" providerId="ADAL" clId="{4D8AB779-5CA9-407F-93AD-1740C137E579}" dt="2024-08-01T14:27:06.478" v="6518" actId="478"/>
          <ac:picMkLst>
            <pc:docMk/>
            <pc:sldMk cId="583829022" sldId="268"/>
            <ac:picMk id="20" creationId="{8FD8FF0D-8CFA-4154-DECE-9D5A8C32A330}"/>
          </ac:picMkLst>
        </pc:picChg>
        <pc:cxnChg chg="add mod ord">
          <ac:chgData name="Broussard, Leah" userId="5abf39c3-f834-484b-8358-8b2dd8104f23" providerId="ADAL" clId="{4D8AB779-5CA9-407F-93AD-1740C137E579}" dt="2024-08-01T14:27:49.337" v="6577" actId="1076"/>
          <ac:cxnSpMkLst>
            <pc:docMk/>
            <pc:sldMk cId="583829022" sldId="268"/>
            <ac:cxnSpMk id="10" creationId="{8462A0BD-9F67-E98C-00EE-038262DA71B0}"/>
          </ac:cxnSpMkLst>
        </pc:cxnChg>
        <pc:cxnChg chg="add mod">
          <ac:chgData name="Broussard, Leah" userId="5abf39c3-f834-484b-8358-8b2dd8104f23" providerId="ADAL" clId="{4D8AB779-5CA9-407F-93AD-1740C137E579}" dt="2024-08-01T14:27:44.024" v="6574" actId="164"/>
          <ac:cxnSpMkLst>
            <pc:docMk/>
            <pc:sldMk cId="583829022" sldId="268"/>
            <ac:cxnSpMk id="12" creationId="{C418F4E0-A45D-3DD2-F788-2397D42464AC}"/>
          </ac:cxnSpMkLst>
        </pc:cxnChg>
      </pc:sldChg>
      <pc:sldChg chg="new del">
        <pc:chgData name="Broussard, Leah" userId="5abf39c3-f834-484b-8358-8b2dd8104f23" providerId="ADAL" clId="{4D8AB779-5CA9-407F-93AD-1740C137E579}" dt="2024-08-01T13:21:23.178" v="5493" actId="47"/>
        <pc:sldMkLst>
          <pc:docMk/>
          <pc:sldMk cId="796756852" sldId="269"/>
        </pc:sldMkLst>
      </pc:sldChg>
      <pc:sldChg chg="addSp modSp new del mod">
        <pc:chgData name="Broussard, Leah" userId="5abf39c3-f834-484b-8358-8b2dd8104f23" providerId="ADAL" clId="{4D8AB779-5CA9-407F-93AD-1740C137E579}" dt="2024-08-01T13:04:07.659" v="4633" actId="47"/>
        <pc:sldMkLst>
          <pc:docMk/>
          <pc:sldMk cId="2014048889" sldId="269"/>
        </pc:sldMkLst>
        <pc:spChg chg="add mod">
          <ac:chgData name="Broussard, Leah" userId="5abf39c3-f834-484b-8358-8b2dd8104f23" providerId="ADAL" clId="{4D8AB779-5CA9-407F-93AD-1740C137E579}" dt="2024-08-01T11:38:39.205" v="4632" actId="164"/>
          <ac:spMkLst>
            <pc:docMk/>
            <pc:sldMk cId="2014048889" sldId="269"/>
            <ac:spMk id="4" creationId="{B7AD1058-8F00-5B81-4A43-DA5F351A26B4}"/>
          </ac:spMkLst>
        </pc:spChg>
        <pc:spChg chg="add mod">
          <ac:chgData name="Broussard, Leah" userId="5abf39c3-f834-484b-8358-8b2dd8104f23" providerId="ADAL" clId="{4D8AB779-5CA9-407F-93AD-1740C137E579}" dt="2024-08-01T11:38:39.205" v="4632" actId="164"/>
          <ac:spMkLst>
            <pc:docMk/>
            <pc:sldMk cId="2014048889" sldId="269"/>
            <ac:spMk id="5" creationId="{3A06A348-C615-2976-4B59-DAA5C2178B3F}"/>
          </ac:spMkLst>
        </pc:spChg>
        <pc:spChg chg="add mod">
          <ac:chgData name="Broussard, Leah" userId="5abf39c3-f834-484b-8358-8b2dd8104f23" providerId="ADAL" clId="{4D8AB779-5CA9-407F-93AD-1740C137E579}" dt="2024-08-01T11:38:39.205" v="4632" actId="164"/>
          <ac:spMkLst>
            <pc:docMk/>
            <pc:sldMk cId="2014048889" sldId="269"/>
            <ac:spMk id="6" creationId="{2EFB610D-CE8A-00B1-85BB-8453CC851AA9}"/>
          </ac:spMkLst>
        </pc:spChg>
        <pc:spChg chg="add mod">
          <ac:chgData name="Broussard, Leah" userId="5abf39c3-f834-484b-8358-8b2dd8104f23" providerId="ADAL" clId="{4D8AB779-5CA9-407F-93AD-1740C137E579}" dt="2024-08-01T11:38:39.205" v="4632" actId="164"/>
          <ac:spMkLst>
            <pc:docMk/>
            <pc:sldMk cId="2014048889" sldId="269"/>
            <ac:spMk id="7" creationId="{F0CE8B4C-1847-B4B3-DAED-F241BAC3389E}"/>
          </ac:spMkLst>
        </pc:spChg>
        <pc:grpChg chg="add mod">
          <ac:chgData name="Broussard, Leah" userId="5abf39c3-f834-484b-8358-8b2dd8104f23" providerId="ADAL" clId="{4D8AB779-5CA9-407F-93AD-1740C137E579}" dt="2024-08-01T11:38:39.205" v="4632" actId="164"/>
          <ac:grpSpMkLst>
            <pc:docMk/>
            <pc:sldMk cId="2014048889" sldId="269"/>
            <ac:grpSpMk id="8" creationId="{F0481BE6-B396-B628-CD88-B5A0896DE17D}"/>
          </ac:grpSpMkLst>
        </pc:grpChg>
        <pc:picChg chg="add mod modCrop">
          <ac:chgData name="Broussard, Leah" userId="5abf39c3-f834-484b-8358-8b2dd8104f23" providerId="ADAL" clId="{4D8AB779-5CA9-407F-93AD-1740C137E579}" dt="2024-08-01T11:38:39.205" v="4632" actId="164"/>
          <ac:picMkLst>
            <pc:docMk/>
            <pc:sldMk cId="2014048889" sldId="269"/>
            <ac:picMk id="3" creationId="{17AD5B9E-5712-3DDB-D0F1-6640E90EB85C}"/>
          </ac:picMkLst>
        </pc:picChg>
      </pc:sldChg>
      <pc:sldChg chg="addSp delSp modSp add mod setBg">
        <pc:chgData name="Broussard, Leah" userId="5abf39c3-f834-484b-8358-8b2dd8104f23" providerId="ADAL" clId="{4D8AB779-5CA9-407F-93AD-1740C137E579}" dt="2024-08-01T18:15:28.417" v="6901"/>
        <pc:sldMkLst>
          <pc:docMk/>
          <pc:sldMk cId="1981443092" sldId="270"/>
        </pc:sldMkLst>
        <pc:spChg chg="mod">
          <ac:chgData name="Broussard, Leah" userId="5abf39c3-f834-484b-8358-8b2dd8104f23" providerId="ADAL" clId="{4D8AB779-5CA9-407F-93AD-1740C137E579}" dt="2024-08-01T14:25:40.869" v="6421" actId="20577"/>
          <ac:spMkLst>
            <pc:docMk/>
            <pc:sldMk cId="1981443092" sldId="270"/>
            <ac:spMk id="2" creationId="{47F9A432-0D2A-D64B-343A-6A975B042A72}"/>
          </ac:spMkLst>
        </pc:spChg>
        <pc:spChg chg="mod">
          <ac:chgData name="Broussard, Leah" userId="5abf39c3-f834-484b-8358-8b2dd8104f23" providerId="ADAL" clId="{4D8AB779-5CA9-407F-93AD-1740C137E579}" dt="2024-08-01T18:15:28.417" v="6901"/>
          <ac:spMkLst>
            <pc:docMk/>
            <pc:sldMk cId="1981443092" sldId="270"/>
            <ac:spMk id="3" creationId="{A4BCFBC4-2337-5EF4-8602-EE465B784C70}"/>
          </ac:spMkLst>
        </pc:spChg>
        <pc:spChg chg="add del">
          <ac:chgData name="Broussard, Leah" userId="5abf39c3-f834-484b-8358-8b2dd8104f23" providerId="ADAL" clId="{4D8AB779-5CA9-407F-93AD-1740C137E579}" dt="2024-08-01T13:26:34.734" v="5687" actId="26606"/>
          <ac:spMkLst>
            <pc:docMk/>
            <pc:sldMk cId="1981443092" sldId="270"/>
            <ac:spMk id="10" creationId="{2CB962CF-61A3-4EF9-94F6-7C59B0329524}"/>
          </ac:spMkLst>
        </pc:spChg>
        <pc:spChg chg="del">
          <ac:chgData name="Broussard, Leah" userId="5abf39c3-f834-484b-8358-8b2dd8104f23" providerId="ADAL" clId="{4D8AB779-5CA9-407F-93AD-1740C137E579}" dt="2024-08-01T13:21:31.058" v="5498" actId="478"/>
          <ac:spMkLst>
            <pc:docMk/>
            <pc:sldMk cId="1981443092" sldId="270"/>
            <ac:spMk id="19" creationId="{84F488D7-9BA6-E717-1B54-026E825F3752}"/>
          </ac:spMkLst>
        </pc:spChg>
        <pc:grpChg chg="del">
          <ac:chgData name="Broussard, Leah" userId="5abf39c3-f834-484b-8358-8b2dd8104f23" providerId="ADAL" clId="{4D8AB779-5CA9-407F-93AD-1740C137E579}" dt="2024-08-01T13:21:28.898" v="5497" actId="478"/>
          <ac:grpSpMkLst>
            <pc:docMk/>
            <pc:sldMk cId="1981443092" sldId="270"/>
            <ac:grpSpMk id="17" creationId="{4A0BB963-0B77-471C-9051-1C2801E194E9}"/>
          </ac:grpSpMkLst>
        </pc:grpChg>
        <pc:picChg chg="add mod ord">
          <ac:chgData name="Broussard, Leah" userId="5abf39c3-f834-484b-8358-8b2dd8104f23" providerId="ADAL" clId="{4D8AB779-5CA9-407F-93AD-1740C137E579}" dt="2024-08-01T14:26:49.415" v="6516" actId="1036"/>
          <ac:picMkLst>
            <pc:docMk/>
            <pc:sldMk cId="1981443092" sldId="270"/>
            <ac:picMk id="4" creationId="{5B1AE956-CFC7-FE9A-FF49-500290425C24}"/>
          </ac:picMkLst>
        </pc:picChg>
        <pc:picChg chg="add del mod">
          <ac:chgData name="Broussard, Leah" userId="5abf39c3-f834-484b-8358-8b2dd8104f23" providerId="ADAL" clId="{4D8AB779-5CA9-407F-93AD-1740C137E579}" dt="2024-08-01T18:11:13.968" v="6751" actId="478"/>
          <ac:picMkLst>
            <pc:docMk/>
            <pc:sldMk cId="1981443092" sldId="270"/>
            <ac:picMk id="5" creationId="{FBCEDDBF-1A7C-BF19-4209-5AA9526671D6}"/>
          </ac:picMkLst>
        </pc:picChg>
        <pc:picChg chg="add mod ord">
          <ac:chgData name="Broussard, Leah" userId="5abf39c3-f834-484b-8358-8b2dd8104f23" providerId="ADAL" clId="{4D8AB779-5CA9-407F-93AD-1740C137E579}" dt="2024-08-01T18:11:11.526" v="6750" actId="167"/>
          <ac:picMkLst>
            <pc:docMk/>
            <pc:sldMk cId="1981443092" sldId="270"/>
            <ac:picMk id="6" creationId="{C4816CAC-03FD-6394-9316-258368C220FD}"/>
          </ac:picMkLst>
        </pc:picChg>
      </pc:sldChg>
      <pc:sldChg chg="delSp modSp add del mod">
        <pc:chgData name="Broussard, Leah" userId="5abf39c3-f834-484b-8358-8b2dd8104f23" providerId="ADAL" clId="{4D8AB779-5CA9-407F-93AD-1740C137E579}" dt="2024-08-01T18:43:43.901" v="6924" actId="47"/>
        <pc:sldMkLst>
          <pc:docMk/>
          <pc:sldMk cId="3136574840" sldId="271"/>
        </pc:sldMkLst>
        <pc:spChg chg="mod">
          <ac:chgData name="Broussard, Leah" userId="5abf39c3-f834-484b-8358-8b2dd8104f23" providerId="ADAL" clId="{4D8AB779-5CA9-407F-93AD-1740C137E579}" dt="2024-08-01T18:18:17.431" v="6907" actId="1076"/>
          <ac:spMkLst>
            <pc:docMk/>
            <pc:sldMk cId="3136574840" sldId="271"/>
            <ac:spMk id="3" creationId="{A4BCFBC4-2337-5EF4-8602-EE465B784C70}"/>
          </ac:spMkLst>
        </pc:spChg>
        <pc:picChg chg="mod ord">
          <ac:chgData name="Broussard, Leah" userId="5abf39c3-f834-484b-8358-8b2dd8104f23" providerId="ADAL" clId="{4D8AB779-5CA9-407F-93AD-1740C137E579}" dt="2024-08-01T18:21:48.603" v="6917" actId="1076"/>
          <ac:picMkLst>
            <pc:docMk/>
            <pc:sldMk cId="3136574840" sldId="271"/>
            <ac:picMk id="4" creationId="{5B1AE956-CFC7-FE9A-FF49-500290425C24}"/>
          </ac:picMkLst>
        </pc:picChg>
        <pc:picChg chg="del">
          <ac:chgData name="Broussard, Leah" userId="5abf39c3-f834-484b-8358-8b2dd8104f23" providerId="ADAL" clId="{4D8AB779-5CA9-407F-93AD-1740C137E579}" dt="2024-08-01T18:18:12.464" v="6903" actId="478"/>
          <ac:picMkLst>
            <pc:docMk/>
            <pc:sldMk cId="3136574840" sldId="271"/>
            <ac:picMk id="6" creationId="{C4816CAC-03FD-6394-9316-258368C220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37CBC-9B5B-3B94-B0E4-406EDBBEC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6CD68-ED94-298B-1F92-265FA4B81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B5C7F-F4F3-E617-BE79-00C1B831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3837-328E-4F68-A2B4-EB4AE27B7B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A7CCF-91CD-04C0-9E81-8860D6C0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CF63C-F1CD-ABDE-026D-8DE9C27E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FBDB-6498-41AA-8B3F-53EB29971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BA4DC-04C8-0C8C-25FA-C8591089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43566-065B-CE31-30F5-CF7A2FB85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BF7E5-C458-9C60-8988-3CD576C2D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3837-328E-4F68-A2B4-EB4AE27B7B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F28D9-B10F-58C9-2162-9502D3C77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C53E-66FC-6571-78EA-DDEE93747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FBDB-6498-41AA-8B3F-53EB29971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2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C343BA-0A73-D61E-F4A8-4A5CFB786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F2370-6F61-3A68-0747-3C1E4D3C9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06EE8-7739-EBFC-D34C-C261B70A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3837-328E-4F68-A2B4-EB4AE27B7B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3BCC3-4829-ADD8-9700-1DF887238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F3A0C-73B9-BD8B-F468-60F6CAC2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FBDB-6498-41AA-8B3F-53EB29971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0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2A9F-A9F9-7C58-252D-33973C68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281E2-68AB-F413-6554-B02394051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CD0E6-1CE8-2A6D-01AB-336500FD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3837-328E-4F68-A2B4-EB4AE27B7B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D6499-6479-8B18-B9A7-4454B9FE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AAE32-E0AC-A0FD-FD76-8A5F325B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FBDB-6498-41AA-8B3F-53EB29971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1D53-728E-2C14-F725-171F2098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B8EF3-EA5F-CCA0-5E03-2AD7B8C27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D1080-894F-6DF8-4A91-AB7BA111A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3837-328E-4F68-A2B4-EB4AE27B7B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DA7C4-D5FF-4589-12BF-7166EC704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7CC0B-617F-11CD-0EEC-05971282C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FBDB-6498-41AA-8B3F-53EB29971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2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9EF20-6B96-3DAD-8202-F34A5C4E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9B2D7-DF0F-0007-B02F-E097E0B00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A13EF-0AED-2423-8EEC-8C43F13C9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8D7E5-F2BA-9C54-DE9A-2CC68892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3837-328E-4F68-A2B4-EB4AE27B7B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B0EBC-C2BD-E244-7520-D73F2A77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2D367-18DD-5A9E-EAE6-E7638F64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FBDB-6498-41AA-8B3F-53EB29971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9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7C69-9E18-30D5-3C33-A87DF07B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1FCF4-3A80-0567-1EF6-0EE3E7AD5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BA970-D7D3-9589-C814-CE6A9C272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CAD42-9CEC-F4B9-6CFF-2250EBBEC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8D012-9E8D-B2E5-C5DB-77F81D8DB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702742-2D01-DB85-63A5-9AB81950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3837-328E-4F68-A2B4-EB4AE27B7B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522AE0-9431-A5C5-A0EA-9595A4EB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E8878-D89C-51F0-1C8D-FCD72C23C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FBDB-6498-41AA-8B3F-53EB29971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8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19501-DD04-CD49-5AB8-AAFF1B84C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8A8B9B-0DD2-8659-196F-E034D040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3837-328E-4F68-A2B4-EB4AE27B7B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A98BD-A631-C107-C346-82819FEE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DD7AF-C56B-BDB5-70FD-AC90ABCA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FBDB-6498-41AA-8B3F-53EB29971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9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DE2C08-6D79-C7E1-B029-E2063119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3837-328E-4F68-A2B4-EB4AE27B7B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A99E0-4C0A-B03D-C1F5-79A8A158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EBA6F-9865-737C-0434-B4AE8D61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FBDB-6498-41AA-8B3F-53EB29971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9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43A4-103B-9B10-2023-27802870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32CEA-9D12-C59E-7D94-8325451E0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CC43D-AA08-CD07-184E-567446DDE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490F7-0A5D-B75C-E3E0-0F1702ECA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3837-328E-4F68-A2B4-EB4AE27B7B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571C8-D872-A266-7ACE-80B42B8E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BFC77-EBCC-BD4D-557F-3A11585E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FBDB-6498-41AA-8B3F-53EB29971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2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92002-C938-8453-CB70-83CB6F178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741DB-43D9-7116-86D7-5D9FB703B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95FD8-A2DF-2CBB-913B-9B59E822C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9F491-F164-0D4D-F9E5-CA58F202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3837-328E-4F68-A2B4-EB4AE27B7B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DD5DF-1185-9402-CF79-50953833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D13F3-2FE5-9041-8A90-08838B6F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FBDB-6498-41AA-8B3F-53EB29971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5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B81FEA-F465-E072-1F19-8B1D0927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82CBD-14E7-39A5-FF2E-3D9CA0782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49303-AF15-DD74-6E7B-BACBF181F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B3837-328E-4F68-A2B4-EB4AE27B7B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67395-1629-F6C6-3DA8-D196AD6A4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A1370-D424-D570-150C-052276A6C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5FBDB-6498-41AA-8B3F-53EB29971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6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6A58-0C8F-AEE2-D32F-8759CB852C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Impact of a 3mT offset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58A3A-68ED-6618-6BED-4E85D8A318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Leah Broussard, Frank Gonzalez, Cary Rock</a:t>
            </a:r>
          </a:p>
          <a:p>
            <a:r>
              <a:rPr lang="en-US" dirty="0"/>
              <a:t>7/31/2024</a:t>
            </a:r>
          </a:p>
        </p:txBody>
      </p:sp>
    </p:spTree>
    <p:extLst>
      <p:ext uri="{BB962C8B-B14F-4D97-AF65-F5344CB8AC3E}">
        <p14:creationId xmlns:p14="http://schemas.microsoft.com/office/powerpoint/2010/main" val="373208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90341D-FBCD-60D3-1F01-7595A54FD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821" y="3238150"/>
            <a:ext cx="8778122" cy="3291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9A432-0D2A-D64B-343A-6A975B04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4062"/>
          </a:xfrm>
        </p:spPr>
        <p:txBody>
          <a:bodyPr>
            <a:normAutofit/>
          </a:bodyPr>
          <a:lstStyle/>
          <a:p>
            <a:r>
              <a:rPr lang="en-US" dirty="0"/>
              <a:t>3 </a:t>
            </a:r>
            <a:r>
              <a:rPr lang="en-US" dirty="0" err="1"/>
              <a:t>mT</a:t>
            </a:r>
            <a:r>
              <a:rPr lang="en-US" dirty="0"/>
              <a:t> offset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FBC4-2337-5EF4-8602-EE465B784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3477"/>
            <a:ext cx="10515600" cy="5223486"/>
          </a:xfrm>
        </p:spPr>
        <p:txBody>
          <a:bodyPr>
            <a:normAutofit/>
          </a:bodyPr>
          <a:lstStyle/>
          <a:p>
            <a:r>
              <a:rPr lang="en-US" sz="2400" dirty="0"/>
              <a:t>When we mapped the magnetic field, we observed a 3 </a:t>
            </a:r>
            <a:r>
              <a:rPr lang="en-US" sz="2400" dirty="0" err="1"/>
              <a:t>mT</a:t>
            </a:r>
            <a:r>
              <a:rPr lang="en-US" sz="2400" dirty="0"/>
              <a:t> residual field after performing ramps but when the magnet was ramped to nominal 0 T.</a:t>
            </a:r>
          </a:p>
          <a:p>
            <a:r>
              <a:rPr lang="en-US" sz="2400" dirty="0"/>
              <a:t>What is the impact?</a:t>
            </a:r>
          </a:p>
          <a:p>
            <a:pPr lvl="1"/>
            <a:r>
              <a:rPr lang="en-US" sz="2000" dirty="0"/>
              <a:t>Effect of 3 </a:t>
            </a:r>
            <a:r>
              <a:rPr lang="en-US" sz="2000" dirty="0" err="1"/>
              <a:t>mT</a:t>
            </a:r>
            <a:r>
              <a:rPr lang="en-US" sz="2000" dirty="0"/>
              <a:t> shift on 2.5 T or 5 T is obviously small (smaller than our magnetic field measurement uncertainty)</a:t>
            </a:r>
          </a:p>
          <a:p>
            <a:pPr lvl="1"/>
            <a:r>
              <a:rPr lang="en-US" sz="2000" dirty="0"/>
              <a:t>Main impact is likely on our background run</a:t>
            </a:r>
          </a:p>
          <a:p>
            <a:pPr lvl="1"/>
            <a:r>
              <a:rPr lang="en-US" sz="2000" dirty="0"/>
              <a:t>Because our lower limit is ~1 </a:t>
            </a:r>
            <a:r>
              <a:rPr lang="en-US" sz="2000" dirty="0" err="1"/>
              <a:t>mT</a:t>
            </a:r>
            <a:r>
              <a:rPr lang="en-US" sz="2000" dirty="0"/>
              <a:t>, there could be an effect between 1 </a:t>
            </a:r>
            <a:r>
              <a:rPr lang="en-US" sz="2000" dirty="0" err="1"/>
              <a:t>mT</a:t>
            </a:r>
            <a:r>
              <a:rPr lang="en-US" sz="2000" dirty="0"/>
              <a:t> and 3 </a:t>
            </a:r>
            <a:r>
              <a:rPr lang="en-US" sz="2000" dirty="0" err="1"/>
              <a:t>mT</a:t>
            </a:r>
            <a:r>
              <a:rPr lang="en-US" sz="2000" dirty="0"/>
              <a:t> (blue boxes)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52C8F4-E5FB-E12E-EAB2-6CC617022BA5}"/>
              </a:ext>
            </a:extLst>
          </p:cNvPr>
          <p:cNvSpPr/>
          <p:nvPr/>
        </p:nvSpPr>
        <p:spPr>
          <a:xfrm>
            <a:off x="7632700" y="4957761"/>
            <a:ext cx="273050" cy="11938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8ED625-6EC1-E8A3-D0DD-10F6807EDAC1}"/>
              </a:ext>
            </a:extLst>
          </p:cNvPr>
          <p:cNvSpPr/>
          <p:nvPr/>
        </p:nvSpPr>
        <p:spPr>
          <a:xfrm>
            <a:off x="4177686" y="4957763"/>
            <a:ext cx="273050" cy="1193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4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9A432-0D2A-D64B-343A-6A975B04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4062"/>
          </a:xfrm>
        </p:spPr>
        <p:txBody>
          <a:bodyPr>
            <a:normAutofit/>
          </a:bodyPr>
          <a:lstStyle/>
          <a:p>
            <a:r>
              <a:rPr lang="en-US" dirty="0"/>
              <a:t>A side-note on our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FBC4-2337-5EF4-8602-EE465B784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3477"/>
            <a:ext cx="10515600" cy="5223486"/>
          </a:xfrm>
        </p:spPr>
        <p:txBody>
          <a:bodyPr>
            <a:normAutofit/>
          </a:bodyPr>
          <a:lstStyle/>
          <a:p>
            <a:r>
              <a:rPr lang="en-US" sz="2000" dirty="0"/>
              <a:t>We use B=2.35 T / 4.7 T as “signal” and B=0 T as “background”.</a:t>
            </a:r>
          </a:p>
          <a:p>
            <a:r>
              <a:rPr lang="en-US" sz="2000" dirty="0"/>
              <a:t>This is valid ONLY: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Where the probability p(B=0) &lt;&lt; p(B=4.7)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If other experiments rule out that parameter space (discussed later)</a:t>
            </a:r>
          </a:p>
          <a:p>
            <a:r>
              <a:rPr lang="en-US" sz="2200" dirty="0"/>
              <a:t>Regarding point 1</a:t>
            </a:r>
          </a:p>
          <a:p>
            <a:pPr lvl="1"/>
            <a:r>
              <a:rPr lang="en-US" sz="1600" dirty="0"/>
              <a:t>Our sensitivity is reduced as p(B=0) approaches p(B=4.7) and vanishes if p(B=0) = p(B=4.7)</a:t>
            </a:r>
          </a:p>
          <a:p>
            <a:pPr lvl="1"/>
            <a:r>
              <a:rPr lang="en-US" sz="1600" dirty="0"/>
              <a:t>p(B=0) &lt;&lt; p(B=4.7) is “obvious” in the Landau-Zener regions (pink &lt;&lt; yellow)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8A491-7619-C62A-CA5C-B1F96F35F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27" y="3576577"/>
            <a:ext cx="4026973" cy="2916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A25D65-CCE7-B534-2F8F-C0A1ACED5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468" y="3431221"/>
            <a:ext cx="6641468" cy="32070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C1E058-7877-937C-88C3-1CA8E3E49781}"/>
              </a:ext>
            </a:extLst>
          </p:cNvPr>
          <p:cNvSpPr txBox="1"/>
          <p:nvPr/>
        </p:nvSpPr>
        <p:spPr>
          <a:xfrm>
            <a:off x="1144036" y="5047488"/>
            <a:ext cx="2516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Note, this is actually boron carbide, but it’s what I had handy)</a:t>
            </a:r>
          </a:p>
        </p:txBody>
      </p:sp>
    </p:spTree>
    <p:extLst>
      <p:ext uri="{BB962C8B-B14F-4D97-AF65-F5344CB8AC3E}">
        <p14:creationId xmlns:p14="http://schemas.microsoft.com/office/powerpoint/2010/main" val="20953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457F3007-1234-48E3-2017-538E87E41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9" y="2731691"/>
            <a:ext cx="3889012" cy="2916759"/>
          </a:xfrm>
          <a:prstGeom prst="rect">
            <a:avLst/>
          </a:prstGeom>
        </p:spPr>
      </p:pic>
      <p:pic>
        <p:nvPicPr>
          <p:cNvPr id="7" name="Picture 6" descr="A chart of a graph&#10;&#10;Description automatically generated with medium confidence">
            <a:extLst>
              <a:ext uri="{FF2B5EF4-FFF2-40B4-BE49-F238E27FC236}">
                <a16:creationId xmlns:a16="http://schemas.microsoft.com/office/drawing/2014/main" id="{B863C8CD-9F32-BDBA-FDF0-5720CC7AF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02" y="2731691"/>
            <a:ext cx="3889018" cy="2916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9A432-0D2A-D64B-343A-6A975B04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4062"/>
          </a:xfrm>
        </p:spPr>
        <p:txBody>
          <a:bodyPr>
            <a:normAutofit/>
          </a:bodyPr>
          <a:lstStyle/>
          <a:p>
            <a:r>
              <a:rPr lang="en-US" dirty="0"/>
              <a:t>Point 1 illustration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FBC4-2337-5EF4-8602-EE465B784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3477"/>
            <a:ext cx="10515600" cy="5223486"/>
          </a:xfrm>
        </p:spPr>
        <p:txBody>
          <a:bodyPr>
            <a:normAutofit/>
          </a:bodyPr>
          <a:lstStyle/>
          <a:p>
            <a:r>
              <a:rPr lang="en-US" sz="2400" dirty="0"/>
              <a:t>Comparison of 0 T, 3 </a:t>
            </a:r>
            <a:r>
              <a:rPr lang="en-US" sz="2400" dirty="0" err="1"/>
              <a:t>mT</a:t>
            </a:r>
            <a:r>
              <a:rPr lang="en-US" sz="2400" dirty="0"/>
              <a:t>, and 4.7 T</a:t>
            </a:r>
          </a:p>
          <a:p>
            <a:pPr lvl="1"/>
            <a:r>
              <a:rPr lang="en-US" sz="2000" dirty="0"/>
              <a:t>NOTE:  We have since found an important error in the simulation, but the below illustrates our concern</a:t>
            </a:r>
          </a:p>
          <a:p>
            <a:r>
              <a:rPr lang="en-US" sz="2400" dirty="0"/>
              <a:t>The p(B=3 </a:t>
            </a:r>
            <a:r>
              <a:rPr lang="en-US" sz="2400" dirty="0" err="1"/>
              <a:t>mT</a:t>
            </a:r>
            <a:r>
              <a:rPr lang="en-US" sz="2400" dirty="0"/>
              <a:t>) &lt;&lt; p(B=4.7 T) criteria is clearly not met below 1 </a:t>
            </a:r>
            <a:r>
              <a:rPr lang="en-US" sz="2400" dirty="0" err="1"/>
              <a:t>neV</a:t>
            </a:r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004B4A-6379-C73C-124C-2169A82E1366}"/>
              </a:ext>
            </a:extLst>
          </p:cNvPr>
          <p:cNvSpPr/>
          <p:nvPr/>
        </p:nvSpPr>
        <p:spPr>
          <a:xfrm>
            <a:off x="8959442" y="3146129"/>
            <a:ext cx="1526797" cy="59571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2B7843-44C1-9A2E-C16D-EB2D599EDF96}"/>
              </a:ext>
            </a:extLst>
          </p:cNvPr>
          <p:cNvSpPr/>
          <p:nvPr/>
        </p:nvSpPr>
        <p:spPr>
          <a:xfrm>
            <a:off x="1181414" y="3146129"/>
            <a:ext cx="1526797" cy="59571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F488D7-9BA6-E717-1B54-026E825F3752}"/>
              </a:ext>
            </a:extLst>
          </p:cNvPr>
          <p:cNvSpPr txBox="1"/>
          <p:nvPr/>
        </p:nvSpPr>
        <p:spPr>
          <a:xfrm>
            <a:off x="838199" y="5824713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ym typeface="Wingdings" panose="05000000000000000000" pitchFamily="2" charset="2"/>
              </a:rPr>
              <a:t>Note:  we do see a Landau-Zener spike at 3mT.  </a:t>
            </a:r>
            <a:r>
              <a:rPr lang="en-US" dirty="0">
                <a:sym typeface="Wingdings" panose="05000000000000000000" pitchFamily="2" charset="2"/>
              </a:rPr>
              <a:t>I</a:t>
            </a:r>
            <a:r>
              <a:rPr lang="en-US" sz="1800" dirty="0">
                <a:sym typeface="Wingdings" panose="05000000000000000000" pitchFamily="2" charset="2"/>
              </a:rPr>
              <a:t>f we flip 3mT = signal and 4.7T = background, this actually enhances our sensitivity in that regime.  I propose to neglect that improvement as the 3 </a:t>
            </a:r>
            <a:r>
              <a:rPr lang="en-US" sz="1800" dirty="0" err="1">
                <a:sym typeface="Wingdings" panose="05000000000000000000" pitchFamily="2" charset="2"/>
              </a:rPr>
              <a:t>mT</a:t>
            </a:r>
            <a:r>
              <a:rPr lang="en-US" sz="1800" dirty="0">
                <a:sym typeface="Wingdings" panose="05000000000000000000" pitchFamily="2" charset="2"/>
              </a:rPr>
              <a:t> is not well-studied.</a:t>
            </a:r>
          </a:p>
        </p:txBody>
      </p:sp>
      <p:pic>
        <p:nvPicPr>
          <p:cNvPr id="5" name="Picture 4" descr="A graph of 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3DB79C68-1FDC-3102-8F33-0268BAF72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92" y="2731694"/>
            <a:ext cx="3889014" cy="291676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1C09D98-CE87-789F-36AB-162DB8209778}"/>
              </a:ext>
            </a:extLst>
          </p:cNvPr>
          <p:cNvSpPr/>
          <p:nvPr/>
        </p:nvSpPr>
        <p:spPr>
          <a:xfrm>
            <a:off x="5070428" y="3146129"/>
            <a:ext cx="1526797" cy="59571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4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number of colors&#10;&#10;Description automatically generated with medium confidence">
            <a:extLst>
              <a:ext uri="{FF2B5EF4-FFF2-40B4-BE49-F238E27FC236}">
                <a16:creationId xmlns:a16="http://schemas.microsoft.com/office/drawing/2014/main" id="{840D7D74-B878-1518-FA55-3734A9569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19" y="1022045"/>
            <a:ext cx="6418547" cy="4813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9A432-0D2A-D64B-343A-6A975B04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4062"/>
          </a:xfrm>
        </p:spPr>
        <p:txBody>
          <a:bodyPr>
            <a:normAutofit fontScale="90000"/>
          </a:bodyPr>
          <a:lstStyle/>
          <a:p>
            <a:r>
              <a:rPr lang="en-US" dirty="0"/>
              <a:t>Point 1 illustration (based on incorrect simulation)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CFBC4-2337-5EF4-8602-EE465B784C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53477"/>
                <a:ext cx="4354585" cy="522348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Take a ratio of p(4.7T) / p(3mT)</a:t>
                </a:r>
              </a:p>
              <a:p>
                <a:r>
                  <a:rPr lang="en-US" sz="2400" dirty="0">
                    <a:sym typeface="Wingdings" panose="05000000000000000000" pitchFamily="2" charset="2"/>
                  </a:rPr>
                  <a:t>Z-axis is the exponent.  </a:t>
                </a:r>
              </a:p>
              <a:p>
                <a:pPr lvl="1"/>
                <a:r>
                  <a:rPr lang="en-US" sz="1600" dirty="0">
                    <a:sym typeface="Wingdings" panose="05000000000000000000" pitchFamily="2" charset="2"/>
                  </a:rPr>
                  <a:t>0 means 10^0 = so probabilities are equal.  We have no sensitivity here.</a:t>
                </a:r>
              </a:p>
              <a:p>
                <a:pPr lvl="1"/>
                <a:r>
                  <a:rPr lang="en-US" sz="1600" dirty="0">
                    <a:sym typeface="Wingdings" panose="05000000000000000000" pitchFamily="2" charset="2"/>
                  </a:rPr>
                  <a:t>2 means 10^2 = probability is 1%, so probably a safe background.  We assume full sensitivity here and higher.</a:t>
                </a:r>
              </a:p>
              <a:p>
                <a:pPr lvl="1"/>
                <a:r>
                  <a:rPr lang="en-US" sz="1600" dirty="0">
                    <a:sym typeface="Wingdings" panose="05000000000000000000" pitchFamily="2" charset="2"/>
                  </a:rPr>
                  <a:t>In between 0 and 2 = reduced sensitivity.  Possibly only excludes part of plot. </a:t>
                </a:r>
              </a:p>
              <a:p>
                <a:r>
                  <a:rPr lang="en-US" sz="2000" dirty="0">
                    <a:sym typeface="Wingdings" panose="05000000000000000000" pitchFamily="2" charset="2"/>
                  </a:rPr>
                  <a:t>According to this simulation, regions of concern are delta-m &lt; 1 </a:t>
                </a:r>
                <a:br>
                  <a:rPr lang="en-US" sz="2000" dirty="0">
                    <a:sym typeface="Wingdings" panose="05000000000000000000" pitchFamily="2" charset="2"/>
                  </a:rPr>
                </a:br>
                <a:r>
                  <a:rPr lang="en-US" sz="2000" dirty="0">
                    <a:sym typeface="Wingdings" panose="05000000000000000000" pitchFamily="2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</m:oMath>
                </a14:m>
                <a:endParaRPr lang="en-US" sz="2000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CFBC4-2337-5EF4-8602-EE465B784C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53477"/>
                <a:ext cx="4354585" cy="5223486"/>
              </a:xfrm>
              <a:blipFill>
                <a:blip r:embed="rId3"/>
                <a:stretch>
                  <a:fillRect l="-1961" t="-1634" r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E6EA884-EBE7-0436-E226-AD00CB7CC24B}"/>
              </a:ext>
            </a:extLst>
          </p:cNvPr>
          <p:cNvSpPr/>
          <p:nvPr/>
        </p:nvSpPr>
        <p:spPr>
          <a:xfrm>
            <a:off x="7092562" y="1582310"/>
            <a:ext cx="2663687" cy="23535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9ED8D5-2489-0BC5-1253-C71AACE967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98"/>
          <a:stretch/>
        </p:blipFill>
        <p:spPr>
          <a:xfrm>
            <a:off x="5250890" y="1097279"/>
            <a:ext cx="6713116" cy="49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3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C4816CAC-03FD-6394-9316-258368C22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83" y="3428999"/>
            <a:ext cx="4524315" cy="3393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1AE956-CFC7-FE9A-FF49-500290425C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98"/>
          <a:stretch/>
        </p:blipFill>
        <p:spPr>
          <a:xfrm>
            <a:off x="7839842" y="537244"/>
            <a:ext cx="4179999" cy="30614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9A432-0D2A-D64B-343A-6A975B04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4062"/>
          </a:xfrm>
        </p:spPr>
        <p:txBody>
          <a:bodyPr>
            <a:noAutofit/>
          </a:bodyPr>
          <a:lstStyle/>
          <a:p>
            <a:r>
              <a:rPr lang="en-US" sz="3200" dirty="0"/>
              <a:t>Point 2: </a:t>
            </a:r>
            <a:r>
              <a:rPr lang="en-US" sz="3200" dirty="0">
                <a:sym typeface="Wingdings" panose="05000000000000000000" pitchFamily="2" charset="2"/>
              </a:rPr>
              <a:t>Using other experiments to confirm we have a good background run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FBC4-2337-5EF4-8602-EE465B784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3477"/>
            <a:ext cx="6604205" cy="5223486"/>
          </a:xfrm>
        </p:spPr>
        <p:txBody>
          <a:bodyPr>
            <a:normAutofit/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Note this is all by eye and needs a real analysis</a:t>
            </a:r>
          </a:p>
          <a:p>
            <a:r>
              <a:rPr lang="en-US" sz="2000" dirty="0">
                <a:sym typeface="Wingdings" panose="05000000000000000000" pitchFamily="2" charset="2"/>
              </a:rPr>
              <a:t>Example:  0.06 </a:t>
            </a:r>
            <a:r>
              <a:rPr lang="en-US" sz="2000" dirty="0" err="1">
                <a:sym typeface="Wingdings" panose="05000000000000000000" pitchFamily="2" charset="2"/>
              </a:rPr>
              <a:t>neV</a:t>
            </a:r>
            <a:endParaRPr lang="en-US" sz="2000" dirty="0">
              <a:sym typeface="Wingdings" panose="05000000000000000000" pitchFamily="2" charset="2"/>
            </a:endParaRP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 2</a:t>
            </a:r>
            <a:r>
              <a:rPr lang="el-GR" sz="1600" dirty="0">
                <a:sym typeface="Wingdings" panose="05000000000000000000" pitchFamily="2" charset="2"/>
              </a:rPr>
              <a:t>θ</a:t>
            </a:r>
            <a:r>
              <a:rPr lang="el-GR" sz="1600" baseline="30000" dirty="0">
                <a:sym typeface="Wingdings" panose="05000000000000000000" pitchFamily="2" charset="2"/>
              </a:rPr>
              <a:t>2</a:t>
            </a:r>
            <a:r>
              <a:rPr lang="en-US" sz="1600" dirty="0">
                <a:sym typeface="Wingdings" panose="05000000000000000000" pitchFamily="2" charset="2"/>
              </a:rPr>
              <a:t> &lt; 10</a:t>
            </a:r>
            <a:r>
              <a:rPr lang="en-US" sz="1600" baseline="30000" dirty="0">
                <a:sym typeface="Wingdings" panose="05000000000000000000" pitchFamily="2" charset="2"/>
              </a:rPr>
              <a:t>-5</a:t>
            </a:r>
            <a:r>
              <a:rPr lang="en-US" sz="1600" dirty="0">
                <a:sym typeface="Wingdings" panose="05000000000000000000" pitchFamily="2" charset="2"/>
              </a:rPr>
              <a:t> is ruled out, or </a:t>
            </a:r>
            <a:r>
              <a:rPr lang="el-GR" sz="1600" dirty="0">
                <a:sym typeface="Wingdings" panose="05000000000000000000" pitchFamily="2" charset="2"/>
              </a:rPr>
              <a:t>θ</a:t>
            </a:r>
            <a:r>
              <a:rPr lang="en-US" sz="1600" dirty="0">
                <a:sym typeface="Wingdings" panose="05000000000000000000" pitchFamily="2" charset="2"/>
              </a:rPr>
              <a:t>&lt;2 x10</a:t>
            </a:r>
            <a:r>
              <a:rPr lang="en-US" sz="1600" baseline="30000" dirty="0">
                <a:sym typeface="Wingdings" panose="05000000000000000000" pitchFamily="2" charset="2"/>
              </a:rPr>
              <a:t>-3</a:t>
            </a:r>
            <a:r>
              <a:rPr lang="en-US" sz="1600" dirty="0">
                <a:sym typeface="Wingdings" panose="05000000000000000000" pitchFamily="2" charset="2"/>
              </a:rPr>
              <a:t>(top plot)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This corresponds to max transmission &lt; 10</a:t>
            </a:r>
            <a:r>
              <a:rPr lang="en-US" sz="1600" baseline="30000" dirty="0">
                <a:sym typeface="Wingdings" panose="05000000000000000000" pitchFamily="2" charset="2"/>
              </a:rPr>
              <a:t>-10</a:t>
            </a:r>
            <a:r>
              <a:rPr lang="en-US" sz="1600" dirty="0">
                <a:sym typeface="Wingdings" panose="05000000000000000000" pitchFamily="2" charset="2"/>
              </a:rPr>
              <a:t> (bottom plot)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Our intensity is ~10</a:t>
            </a:r>
            <a:r>
              <a:rPr lang="en-US" sz="1600" baseline="30000" dirty="0">
                <a:sym typeface="Wingdings" panose="05000000000000000000" pitchFamily="2" charset="2"/>
              </a:rPr>
              <a:t>9</a:t>
            </a:r>
            <a:r>
              <a:rPr lang="en-US" sz="1600" dirty="0">
                <a:sym typeface="Wingdings" panose="05000000000000000000" pitchFamily="2" charset="2"/>
              </a:rPr>
              <a:t> n/C, so this means an extra ~0.1 n/C in our “background” run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Our background is = 44 +- 0.7 n/C  so 0.1 n/C is not detectable, and we have a safe background</a:t>
            </a:r>
          </a:p>
          <a:p>
            <a:r>
              <a:rPr lang="en-US" sz="2000" dirty="0">
                <a:sym typeface="Wingdings" panose="05000000000000000000" pitchFamily="2" charset="2"/>
              </a:rPr>
              <a:t>Example:  0.2 </a:t>
            </a:r>
            <a:r>
              <a:rPr lang="en-US" sz="2000" dirty="0" err="1">
                <a:sym typeface="Wingdings" panose="05000000000000000000" pitchFamily="2" charset="2"/>
              </a:rPr>
              <a:t>neV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ym typeface="Wingdings" panose="05000000000000000000" pitchFamily="2" charset="2"/>
              </a:rPr>
              <a:t>2</a:t>
            </a:r>
            <a:r>
              <a:rPr lang="el-GR" sz="1600" dirty="0">
                <a:sym typeface="Wingdings" panose="05000000000000000000" pitchFamily="2" charset="2"/>
              </a:rPr>
              <a:t>θ</a:t>
            </a:r>
            <a:r>
              <a:rPr lang="el-GR" sz="1600" baseline="30000" dirty="0">
                <a:sym typeface="Wingdings" panose="05000000000000000000" pitchFamily="2" charset="2"/>
              </a:rPr>
              <a:t>2</a:t>
            </a:r>
            <a:r>
              <a:rPr lang="en-US" sz="1600" dirty="0">
                <a:sym typeface="Wingdings" panose="05000000000000000000" pitchFamily="2" charset="2"/>
              </a:rPr>
              <a:t> &lt; 10</a:t>
            </a:r>
            <a:r>
              <a:rPr lang="en-US" sz="1600" baseline="30000" dirty="0">
                <a:sym typeface="Wingdings" panose="05000000000000000000" pitchFamily="2" charset="2"/>
              </a:rPr>
              <a:t>-4</a:t>
            </a:r>
            <a:r>
              <a:rPr lang="en-US" sz="1600" dirty="0">
                <a:sym typeface="Wingdings" panose="05000000000000000000" pitchFamily="2" charset="2"/>
              </a:rPr>
              <a:t> is ruled out, or </a:t>
            </a:r>
            <a:r>
              <a:rPr lang="el-GR" sz="1600" dirty="0">
                <a:sym typeface="Wingdings" panose="05000000000000000000" pitchFamily="2" charset="2"/>
              </a:rPr>
              <a:t>θ</a:t>
            </a:r>
            <a:r>
              <a:rPr lang="en-US" sz="1600" dirty="0">
                <a:sym typeface="Wingdings" panose="05000000000000000000" pitchFamily="2" charset="2"/>
              </a:rPr>
              <a:t>&lt;7 x10</a:t>
            </a:r>
            <a:r>
              <a:rPr lang="en-US" sz="1600" baseline="30000" dirty="0">
                <a:sym typeface="Wingdings" panose="05000000000000000000" pitchFamily="2" charset="2"/>
              </a:rPr>
              <a:t>-3</a:t>
            </a:r>
            <a:r>
              <a:rPr lang="en-US" sz="1600" dirty="0">
                <a:sym typeface="Wingdings" panose="05000000000000000000" pitchFamily="2" charset="2"/>
              </a:rPr>
              <a:t> (top plot)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ym typeface="Wingdings" panose="05000000000000000000" pitchFamily="2" charset="2"/>
              </a:rPr>
              <a:t>This corresponds to max transmission of ~ 10</a:t>
            </a:r>
            <a:r>
              <a:rPr lang="en-US" sz="1600" baseline="30000" dirty="0">
                <a:sym typeface="Wingdings" panose="05000000000000000000" pitchFamily="2" charset="2"/>
              </a:rPr>
              <a:t>-8</a:t>
            </a:r>
            <a:r>
              <a:rPr lang="en-US" sz="1600" dirty="0">
                <a:sym typeface="Wingdings" panose="05000000000000000000" pitchFamily="2" charset="2"/>
              </a:rPr>
              <a:t> (bottom plot)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ym typeface="Wingdings" panose="05000000000000000000" pitchFamily="2" charset="2"/>
              </a:rPr>
              <a:t>Our intensity is ~10</a:t>
            </a:r>
            <a:r>
              <a:rPr lang="en-US" sz="1600" baseline="30000" dirty="0">
                <a:sym typeface="Wingdings" panose="05000000000000000000" pitchFamily="2" charset="2"/>
              </a:rPr>
              <a:t>9</a:t>
            </a:r>
            <a:r>
              <a:rPr lang="en-US" sz="1600" dirty="0">
                <a:sym typeface="Wingdings" panose="05000000000000000000" pitchFamily="2" charset="2"/>
              </a:rPr>
              <a:t> n/C, so this means an extra ~10 n/C in our “background” run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Our background is = 44 +- 0.7 n/C  so 10 n/C IS detectable, and we do NOT have a safe background</a:t>
            </a:r>
          </a:p>
          <a:p>
            <a:pPr lvl="2"/>
            <a:r>
              <a:rPr lang="en-US" sz="1200" dirty="0">
                <a:sym typeface="Wingdings" panose="05000000000000000000" pitchFamily="2" charset="2"/>
              </a:rPr>
              <a:t>Pulling in accurate numbers is important here</a:t>
            </a:r>
          </a:p>
        </p:txBody>
      </p:sp>
    </p:spTree>
    <p:extLst>
      <p:ext uri="{BB962C8B-B14F-4D97-AF65-F5344CB8AC3E}">
        <p14:creationId xmlns:p14="http://schemas.microsoft.com/office/powerpoint/2010/main" val="198144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9A432-0D2A-D64B-343A-6A975B04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4062"/>
          </a:xfrm>
        </p:spPr>
        <p:txBody>
          <a:bodyPr>
            <a:normAutofit/>
          </a:bodyPr>
          <a:lstStyle/>
          <a:p>
            <a:r>
              <a:rPr lang="en-US" dirty="0"/>
              <a:t>Other possible resolutions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FBC4-2337-5EF4-8602-EE465B784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3477"/>
            <a:ext cx="6369344" cy="522348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Investigate actual reduced sensitivity:</a:t>
            </a:r>
          </a:p>
          <a:p>
            <a:pPr lvl="1"/>
            <a:r>
              <a:rPr lang="en-US" sz="2000" dirty="0"/>
              <a:t>Effect = Signal – Background </a:t>
            </a:r>
            <a:r>
              <a:rPr lang="en-US" sz="2000" dirty="0">
                <a:sym typeface="Wingdings" panose="05000000000000000000" pitchFamily="2" charset="2"/>
              </a:rPr>
              <a:t> Effect = Signal – p * Signal  (p = probability for effect in “Background” run)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Sensitivity is reduced because we have less discriminating power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Take sensitivity by comparing rate in ROI to rate outside ROI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ym typeface="Wingdings" panose="05000000000000000000" pitchFamily="2" charset="2"/>
              </a:rPr>
              <a:t>Frank has done this and slightly overestimates the background.  How to quantify uncertainty with an obvious bias?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ym typeface="Wingdings" panose="05000000000000000000" pitchFamily="2" charset="2"/>
              </a:rPr>
              <a:t>Measured background = 44.9±0.7;  fit background = 47.9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ym typeface="Wingdings" panose="05000000000000000000" pitchFamily="2" charset="2"/>
              </a:rPr>
              <a:t>Accept the reduced sensitivity limits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793B46-B1D9-EAAA-8B3B-ACA435E2AA57}"/>
              </a:ext>
            </a:extLst>
          </p:cNvPr>
          <p:cNvGrpSpPr/>
          <p:nvPr/>
        </p:nvGrpSpPr>
        <p:grpSpPr>
          <a:xfrm>
            <a:off x="7483852" y="1742664"/>
            <a:ext cx="4364696" cy="3169750"/>
            <a:chOff x="7436144" y="1114510"/>
            <a:chExt cx="4364696" cy="31697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F361C41-8164-1F25-0F7A-76367E68C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36144" y="1114510"/>
              <a:ext cx="4364696" cy="3169750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418F4E0-A45D-3DD2-F788-2397D42464AC}"/>
                </a:ext>
              </a:extLst>
            </p:cNvPr>
            <p:cNvCxnSpPr>
              <a:cxnSpLocks/>
            </p:cNvCxnSpPr>
            <p:nvPr/>
          </p:nvCxnSpPr>
          <p:spPr>
            <a:xfrm>
              <a:off x="9506824" y="2044159"/>
              <a:ext cx="71306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6DA344-BD23-8378-9F7C-03AE065F89D2}"/>
                </a:ext>
              </a:extLst>
            </p:cNvPr>
            <p:cNvSpPr txBox="1"/>
            <p:nvPr/>
          </p:nvSpPr>
          <p:spPr>
            <a:xfrm>
              <a:off x="9599103" y="1758934"/>
              <a:ext cx="517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ROI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62A0BD-9F67-E98C-00EE-038262DA71B0}"/>
              </a:ext>
            </a:extLst>
          </p:cNvPr>
          <p:cNvCxnSpPr>
            <a:cxnSpLocks/>
          </p:cNvCxnSpPr>
          <p:nvPr/>
        </p:nvCxnSpPr>
        <p:spPr>
          <a:xfrm>
            <a:off x="5999342" y="3430988"/>
            <a:ext cx="142875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82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3808</TotalTime>
  <Words>730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Wingdings</vt:lpstr>
      <vt:lpstr>Office Theme</vt:lpstr>
      <vt:lpstr>Impact of a 3mT offset</vt:lpstr>
      <vt:lpstr>3 mT offset</vt:lpstr>
      <vt:lpstr>A side-note on our assumptions</vt:lpstr>
      <vt:lpstr>Point 1 illustration</vt:lpstr>
      <vt:lpstr>Point 1 illustration (based on incorrect simulation)</vt:lpstr>
      <vt:lpstr>Point 2: Using other experiments to confirm we have a good background run</vt:lpstr>
      <vt:lpstr>Other possible resolutions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note on our assumptions</dc:title>
  <dc:creator>Broussard, Leah</dc:creator>
  <cp:lastModifiedBy>Broussard, Leah</cp:lastModifiedBy>
  <cp:revision>1</cp:revision>
  <dcterms:created xsi:type="dcterms:W3CDTF">2024-07-29T20:37:30Z</dcterms:created>
  <dcterms:modified xsi:type="dcterms:W3CDTF">2024-08-01T18:43:52Z</dcterms:modified>
</cp:coreProperties>
</file>