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A915E9-D019-4A7F-B94A-FFA3EBA2B9E8}" v="83" dt="2023-01-17T16:53:37.6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nzalez, Frank" userId="af91b65a-8bfc-4917-8c05-e64f158ee40a" providerId="ADAL" clId="{26A915E9-D019-4A7F-B94A-FFA3EBA2B9E8}"/>
    <pc:docChg chg="custSel addSld modSld">
      <pc:chgData name="Gonzalez, Frank" userId="af91b65a-8bfc-4917-8c05-e64f158ee40a" providerId="ADAL" clId="{26A915E9-D019-4A7F-B94A-FFA3EBA2B9E8}" dt="2023-01-17T16:53:37.641" v="340" actId="20577"/>
      <pc:docMkLst>
        <pc:docMk/>
      </pc:docMkLst>
      <pc:sldChg chg="addSp modSp mod">
        <pc:chgData name="Gonzalez, Frank" userId="af91b65a-8bfc-4917-8c05-e64f158ee40a" providerId="ADAL" clId="{26A915E9-D019-4A7F-B94A-FFA3EBA2B9E8}" dt="2023-01-17T15:43:46.552" v="125" actId="6549"/>
        <pc:sldMkLst>
          <pc:docMk/>
          <pc:sldMk cId="1185787597" sldId="257"/>
        </pc:sldMkLst>
        <pc:spChg chg="mod">
          <ac:chgData name="Gonzalez, Frank" userId="af91b65a-8bfc-4917-8c05-e64f158ee40a" providerId="ADAL" clId="{26A915E9-D019-4A7F-B94A-FFA3EBA2B9E8}" dt="2023-01-17T15:39:50.900" v="14" actId="20577"/>
          <ac:spMkLst>
            <pc:docMk/>
            <pc:sldMk cId="1185787597" sldId="257"/>
            <ac:spMk id="2" creationId="{B4FD38B3-54D7-A360-F7C9-4AA1DB6C94DC}"/>
          </ac:spMkLst>
        </pc:spChg>
        <pc:spChg chg="mod">
          <ac:chgData name="Gonzalez, Frank" userId="af91b65a-8bfc-4917-8c05-e64f158ee40a" providerId="ADAL" clId="{26A915E9-D019-4A7F-B94A-FFA3EBA2B9E8}" dt="2023-01-17T15:43:46.552" v="125" actId="6549"/>
          <ac:spMkLst>
            <pc:docMk/>
            <pc:sldMk cId="1185787597" sldId="257"/>
            <ac:spMk id="3" creationId="{98521053-5BFB-0870-7AF0-CB3C2EB092D0}"/>
          </ac:spMkLst>
        </pc:spChg>
        <pc:picChg chg="add mod">
          <ac:chgData name="Gonzalez, Frank" userId="af91b65a-8bfc-4917-8c05-e64f158ee40a" providerId="ADAL" clId="{26A915E9-D019-4A7F-B94A-FFA3EBA2B9E8}" dt="2023-01-17T15:42:26.134" v="105" actId="1076"/>
          <ac:picMkLst>
            <pc:docMk/>
            <pc:sldMk cId="1185787597" sldId="257"/>
            <ac:picMk id="1026" creationId="{A92989A6-77B1-56F6-1780-10AB4BD9034F}"/>
          </ac:picMkLst>
        </pc:picChg>
        <pc:picChg chg="add mod">
          <ac:chgData name="Gonzalez, Frank" userId="af91b65a-8bfc-4917-8c05-e64f158ee40a" providerId="ADAL" clId="{26A915E9-D019-4A7F-B94A-FFA3EBA2B9E8}" dt="2023-01-17T15:42:28.417" v="106" actId="1076"/>
          <ac:picMkLst>
            <pc:docMk/>
            <pc:sldMk cId="1185787597" sldId="257"/>
            <ac:picMk id="1028" creationId="{2F42740C-1344-7944-D119-C6B1C8FA30B7}"/>
          </ac:picMkLst>
        </pc:picChg>
      </pc:sldChg>
      <pc:sldChg chg="addSp modSp new mod">
        <pc:chgData name="Gonzalez, Frank" userId="af91b65a-8bfc-4917-8c05-e64f158ee40a" providerId="ADAL" clId="{26A915E9-D019-4A7F-B94A-FFA3EBA2B9E8}" dt="2023-01-17T16:53:37.641" v="340" actId="20577"/>
        <pc:sldMkLst>
          <pc:docMk/>
          <pc:sldMk cId="3099584834" sldId="258"/>
        </pc:sldMkLst>
        <pc:spChg chg="mod">
          <ac:chgData name="Gonzalez, Frank" userId="af91b65a-8bfc-4917-8c05-e64f158ee40a" providerId="ADAL" clId="{26A915E9-D019-4A7F-B94A-FFA3EBA2B9E8}" dt="2023-01-17T16:04:44.694" v="154" actId="20577"/>
          <ac:spMkLst>
            <pc:docMk/>
            <pc:sldMk cId="3099584834" sldId="258"/>
            <ac:spMk id="2" creationId="{B45547F6-E67C-5E68-EA5C-DD38943E54F6}"/>
          </ac:spMkLst>
        </pc:spChg>
        <pc:spChg chg="mod">
          <ac:chgData name="Gonzalez, Frank" userId="af91b65a-8bfc-4917-8c05-e64f158ee40a" providerId="ADAL" clId="{26A915E9-D019-4A7F-B94A-FFA3EBA2B9E8}" dt="2023-01-17T16:53:37.641" v="340" actId="20577"/>
          <ac:spMkLst>
            <pc:docMk/>
            <pc:sldMk cId="3099584834" sldId="258"/>
            <ac:spMk id="3" creationId="{CAD9E30B-E5BD-8123-731A-3261AEE59A2C}"/>
          </ac:spMkLst>
        </pc:spChg>
        <pc:picChg chg="add mod">
          <ac:chgData name="Gonzalez, Frank" userId="af91b65a-8bfc-4917-8c05-e64f158ee40a" providerId="ADAL" clId="{26A915E9-D019-4A7F-B94A-FFA3EBA2B9E8}" dt="2023-01-17T16:05:23.604" v="228" actId="1076"/>
          <ac:picMkLst>
            <pc:docMk/>
            <pc:sldMk cId="3099584834" sldId="258"/>
            <ac:picMk id="2050" creationId="{181D5BA3-3593-A3B2-0F9E-62E9C959C21A}"/>
          </ac:picMkLst>
        </pc:picChg>
        <pc:picChg chg="add mod">
          <ac:chgData name="Gonzalez, Frank" userId="af91b65a-8bfc-4917-8c05-e64f158ee40a" providerId="ADAL" clId="{26A915E9-D019-4A7F-B94A-FFA3EBA2B9E8}" dt="2023-01-17T16:06:54.957" v="317" actId="1076"/>
          <ac:picMkLst>
            <pc:docMk/>
            <pc:sldMk cId="3099584834" sldId="258"/>
            <ac:picMk id="2052" creationId="{1451D907-C479-D299-728E-975E37E42C2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87996-7396-38B3-032F-540B4423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452C52-F15A-1302-5BFE-00B16278D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01EA7-631F-0DC7-EFC2-CDF0FA939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EA3681-7D86-D76A-13F6-A8DD26657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3E0110-F9E0-F475-3C49-CABA06F67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23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736D8-805B-B395-A54A-A3069C0FC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14B44F-09DE-2A53-4F6D-5E6D7E871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505ABB-B884-9BDC-15B3-EBC5863227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745CAE-3D64-88E6-3EBE-1F48DA40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5E06B-0C84-AB1D-D343-E8F558A5B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569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7EB87E4-D809-5B58-832A-F1D944592A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32C025-BB68-A5F9-CA24-EE8128FD7D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45708-7CBB-E1C6-317D-332B8F743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AC8913-70A6-73C4-A05D-8FFAC98E8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AB4866-6529-FA62-EB98-D7C82BFF5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905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A0275D-06B3-41C6-F8FC-6D0234DD1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17A96-1159-6321-B33F-6916BF17FD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8A495-4A5B-6863-513C-87A99F7E1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61988-7BC9-73AE-69B7-BFC7FCBA77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66F1C6-2E40-9C32-5079-667740DC4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14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1201ED-961B-2BF4-AE40-83EBB7932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0AF314-45C9-9900-1EF2-ABD473BD3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330F5-1D67-C2D5-E59A-DEB3403DA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5E635C-BB9C-0CC8-562D-E6B6182F3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55EAB7-845D-A979-ACB0-06B28071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4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1C42A-40B7-784D-52CD-F6BD9D8EF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13DE4-F90C-71C5-6DF7-EE5654B600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CA7256-3181-D32C-1E74-93C4412D08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DEA5C2-C513-6227-20A4-21DC88EAD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EBB87-BEC1-7C60-6771-DB7A1B187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23A333-303D-74FB-854C-AD1277FB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892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35392D-6284-3175-2B4A-50709B02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8E52A-6182-4ED0-756A-F1280A5CAF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71EA43-FD26-5834-1872-C1B7A3CA0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8F4141-4B11-659F-114C-0D2D576D29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CF0D83-0962-2136-6F11-F92834FBBB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C81D19-0F1F-FB51-9C29-237E38E56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83CACA-8601-218C-FEBB-0410339CE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94C67A-01BF-A8E5-2D55-3B3D8C1C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89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16D3B-F6FD-6FB1-500B-B192F304B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48A63-630A-79B7-DADF-80AF3AC9E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B70377-4B9C-2470-3341-EB47767B5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AC204F-7DD9-1BBA-D6BF-A7B2C137C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2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E1CEB5-75A1-065B-4B0E-7776D252C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D848DF-21EA-5651-1AEE-446C64B3A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D9E8E-C50B-1811-E466-E41632EC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2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E0BB-1A71-CDD7-D426-22AEFBD74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9D6A3F-09AC-769F-09D3-60AA511E3B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8090C-4407-5FA3-6120-48F8684481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C971A-39C4-AF94-9EAA-B20A6ED94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683643-AB1A-81D6-2688-9E8A1B08D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FF7751-56FB-6E70-DB3B-80FA449CC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05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655ED-CF49-F218-736A-817AFEC33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14B712-7DBB-73DE-8C00-83986F0D22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BC5DAD-BDE3-26CB-8215-E0D999331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016DBF-F3D6-9FD9-74CA-C58909F85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DD58E-DFEB-A698-006D-FE1AA25B4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4EAF0A-BFBB-EBFF-64A0-92A213882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5FC5B4B-7766-9EF3-198E-89261E5B7E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0A6399-E50F-F8D1-F10F-393D966F49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C83BBE-234F-4E54-1EA3-2B9EDDA78C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22590-C4BC-42D1-80BA-0AD47007ADE7}" type="datetimeFigureOut">
              <a:rPr lang="en-US" smtClean="0"/>
              <a:t>1/17/2023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17C637-6B62-6E1B-EB56-77A575C411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A338B2-509C-4A5E-C235-5801D5D1DC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30726-6310-4FBD-88BF-2E911FC5547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6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E8F84-06DC-5CC8-8CF2-0547227231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Systematics and Other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31AA7B-F317-E1CA-F877-5141FA6500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Frank Gonzalez</a:t>
            </a:r>
          </a:p>
          <a:p>
            <a:r>
              <a:rPr lang="en-US" dirty="0"/>
              <a:t>1/17/2023</a:t>
            </a:r>
          </a:p>
        </p:txBody>
      </p:sp>
    </p:spTree>
    <p:extLst>
      <p:ext uri="{BB962C8B-B14F-4D97-AF65-F5344CB8AC3E}">
        <p14:creationId xmlns:p14="http://schemas.microsoft.com/office/powerpoint/2010/main" val="779138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4FD38B3-54D7-A360-F7C9-4AA1DB6C94DC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Extending to Lower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B4FD38B3-54D7-A360-F7C9-4AA1DB6C94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521053-5BFB-0870-7AF0-CB3C2EB092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1096350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Magnetic field model had kink at ~10 </a:t>
                </a:r>
                <a:r>
                  <a:rPr lang="en-US" dirty="0" err="1"/>
                  <a:t>neV</a:t>
                </a:r>
                <a:r>
                  <a:rPr lang="en-US" dirty="0"/>
                  <a:t>, made this smooth</a:t>
                </a:r>
              </a:p>
              <a:p>
                <a:r>
                  <a:rPr lang="en-US" dirty="0"/>
                  <a:t>Ran down to</a:t>
                </a:r>
                <a:r>
                  <a:rPr lang="en-US" b="0" dirty="0"/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latin typeface="Cambria Math" panose="02040503050406030204" pitchFamily="18" charset="0"/>
                      </a:rPr>
                      <m:t>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=0.02</m:t>
                    </m:r>
                  </m:oMath>
                </a14:m>
                <a:r>
                  <a:rPr lang="en-US" dirty="0"/>
                  <a:t> </a:t>
                </a:r>
                <a:r>
                  <a:rPr lang="en-US" dirty="0" err="1"/>
                  <a:t>neV</a:t>
                </a:r>
                <a:r>
                  <a:rPr lang="en-US" dirty="0"/>
                  <a:t> (~33 G)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8521053-5BFB-0870-7AF0-CB3C2EB092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1096350"/>
              </a:xfrm>
              <a:blipFill>
                <a:blip r:embed="rId3"/>
                <a:stretch>
                  <a:fillRect l="-1043" t="-8889" b="-6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>
            <a:extLst>
              <a:ext uri="{FF2B5EF4-FFF2-40B4-BE49-F238E27FC236}">
                <a16:creationId xmlns:a16="http://schemas.microsoft.com/office/drawing/2014/main" id="{A92989A6-77B1-56F6-1780-10AB4BD903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37" y="2729469"/>
            <a:ext cx="4483510" cy="3489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2F42740C-1344-7944-D119-C6B1C8FA30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44647"/>
            <a:ext cx="4691831" cy="3651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5787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547F6-E67C-5E68-EA5C-DD38943E5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Shifting Position	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D9E30B-E5BD-8123-731A-3261AEE59A2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Shifted the </a:t>
                </a:r>
                <a:r>
                  <a:rPr lang="en-US" dirty="0" err="1"/>
                  <a:t>beamstop</a:t>
                </a:r>
                <a:r>
                  <a:rPr lang="en-US" dirty="0"/>
                  <a:t>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±1</m:t>
                    </m:r>
                  </m:oMath>
                </a14:m>
                <a:r>
                  <a:rPr lang="en-US" dirty="0"/>
                  <a:t> </a:t>
                </a:r>
                <a:r>
                  <a:rPr lang="en-US"/>
                  <a:t>mm in z, </a:t>
                </a:r>
                <a:r>
                  <a:rPr lang="en-US" dirty="0"/>
                  <a:t>re-simulated</a:t>
                </a:r>
              </a:p>
              <a:p>
                <a:r>
                  <a:rPr lang="en-US" dirty="0"/>
                  <a:t>Tentative, need to figure out the shift and assign an uncertainty</a:t>
                </a:r>
              </a:p>
              <a:p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AD9E30B-E5BD-8123-731A-3261AEE59A2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>
            <a:extLst>
              <a:ext uri="{FF2B5EF4-FFF2-40B4-BE49-F238E27FC236}">
                <a16:creationId xmlns:a16="http://schemas.microsoft.com/office/drawing/2014/main" id="{181D5BA3-3593-A3B2-0F9E-62E9C959C2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969" y="2902931"/>
            <a:ext cx="4852374" cy="384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1451D907-C479-D299-728E-975E37E42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3467" y="2886906"/>
            <a:ext cx="4852374" cy="3880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9584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63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Systematics and Other Updates</vt:lpstr>
      <vt:lpstr>Extending to Lower Δm</vt:lpstr>
      <vt:lpstr>Shifting Position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Systematics and Other Updates</dc:title>
  <dc:creator>Gonzalez, Frank</dc:creator>
  <cp:lastModifiedBy>Gonzalez, Frank</cp:lastModifiedBy>
  <cp:revision>1</cp:revision>
  <dcterms:created xsi:type="dcterms:W3CDTF">2023-01-17T15:34:05Z</dcterms:created>
  <dcterms:modified xsi:type="dcterms:W3CDTF">2023-01-17T16:53:45Z</dcterms:modified>
</cp:coreProperties>
</file>