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0B841-DF2D-4121-A3E8-FEC28C11CF44}" v="23" dt="2021-12-07T03:14:48.0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z, Frank" userId="af91b65a-8bfc-4917-8c05-e64f158ee40a" providerId="ADAL" clId="{42F0B841-DF2D-4121-A3E8-FEC28C11CF44}"/>
    <pc:docChg chg="custSel addSld delSld modSld">
      <pc:chgData name="Gonzalez, Frank" userId="af91b65a-8bfc-4917-8c05-e64f158ee40a" providerId="ADAL" clId="{42F0B841-DF2D-4121-A3E8-FEC28C11CF44}" dt="2021-12-07T03:15:06.628" v="256" actId="47"/>
      <pc:docMkLst>
        <pc:docMk/>
      </pc:docMkLst>
      <pc:sldChg chg="modSp mod">
        <pc:chgData name="Gonzalez, Frank" userId="af91b65a-8bfc-4917-8c05-e64f158ee40a" providerId="ADAL" clId="{42F0B841-DF2D-4121-A3E8-FEC28C11CF44}" dt="2021-12-06T22:40:43.801" v="150" actId="20577"/>
        <pc:sldMkLst>
          <pc:docMk/>
          <pc:sldMk cId="3108799950" sldId="256"/>
        </pc:sldMkLst>
        <pc:spChg chg="mod">
          <ac:chgData name="Gonzalez, Frank" userId="af91b65a-8bfc-4917-8c05-e64f158ee40a" providerId="ADAL" clId="{42F0B841-DF2D-4121-A3E8-FEC28C11CF44}" dt="2021-12-06T22:40:43.801" v="150" actId="20577"/>
          <ac:spMkLst>
            <pc:docMk/>
            <pc:sldMk cId="3108799950" sldId="256"/>
            <ac:spMk id="2" creationId="{6C7B8152-89C2-45D5-B0D3-3F4CA0984410}"/>
          </ac:spMkLst>
        </pc:spChg>
      </pc:sldChg>
      <pc:sldChg chg="addSp modSp mod">
        <pc:chgData name="Gonzalez, Frank" userId="af91b65a-8bfc-4917-8c05-e64f158ee40a" providerId="ADAL" clId="{42F0B841-DF2D-4121-A3E8-FEC28C11CF44}" dt="2021-12-07T03:14:48.085" v="255" actId="1076"/>
        <pc:sldMkLst>
          <pc:docMk/>
          <pc:sldMk cId="2939066854" sldId="257"/>
        </pc:sldMkLst>
        <pc:spChg chg="mod">
          <ac:chgData name="Gonzalez, Frank" userId="af91b65a-8bfc-4917-8c05-e64f158ee40a" providerId="ADAL" clId="{42F0B841-DF2D-4121-A3E8-FEC28C11CF44}" dt="2021-12-06T22:19:39.012" v="14" actId="20577"/>
          <ac:spMkLst>
            <pc:docMk/>
            <pc:sldMk cId="2939066854" sldId="257"/>
            <ac:spMk id="2" creationId="{EB9A0322-5318-4FC3-AF98-8DC53A268215}"/>
          </ac:spMkLst>
        </pc:spChg>
        <pc:spChg chg="mod">
          <ac:chgData name="Gonzalez, Frank" userId="af91b65a-8bfc-4917-8c05-e64f158ee40a" providerId="ADAL" clId="{42F0B841-DF2D-4121-A3E8-FEC28C11CF44}" dt="2021-12-07T03:13:59.670" v="245" actId="14100"/>
          <ac:spMkLst>
            <pc:docMk/>
            <pc:sldMk cId="2939066854" sldId="257"/>
            <ac:spMk id="3" creationId="{B343C7A3-4F7C-46B2-8B14-4AFDA8693258}"/>
          </ac:spMkLst>
        </pc:spChg>
        <pc:picChg chg="add mod">
          <ac:chgData name="Gonzalez, Frank" userId="af91b65a-8bfc-4917-8c05-e64f158ee40a" providerId="ADAL" clId="{42F0B841-DF2D-4121-A3E8-FEC28C11CF44}" dt="2021-12-07T03:14:48.085" v="255" actId="1076"/>
          <ac:picMkLst>
            <pc:docMk/>
            <pc:sldMk cId="2939066854" sldId="257"/>
            <ac:picMk id="6" creationId="{0E9C06F4-78AF-453D-83DF-5361F3402AF3}"/>
          </ac:picMkLst>
        </pc:picChg>
        <pc:picChg chg="add mod">
          <ac:chgData name="Gonzalez, Frank" userId="af91b65a-8bfc-4917-8c05-e64f158ee40a" providerId="ADAL" clId="{42F0B841-DF2D-4121-A3E8-FEC28C11CF44}" dt="2021-12-07T03:14:07.371" v="247" actId="1076"/>
          <ac:picMkLst>
            <pc:docMk/>
            <pc:sldMk cId="2939066854" sldId="257"/>
            <ac:picMk id="1026" creationId="{CCC416F5-61BD-4A18-B4CE-EA2863BC49C6}"/>
          </ac:picMkLst>
        </pc:picChg>
        <pc:picChg chg="add mod">
          <ac:chgData name="Gonzalez, Frank" userId="af91b65a-8bfc-4917-8c05-e64f158ee40a" providerId="ADAL" clId="{42F0B841-DF2D-4121-A3E8-FEC28C11CF44}" dt="2021-12-07T03:14:43.475" v="254" actId="14100"/>
          <ac:picMkLst>
            <pc:docMk/>
            <pc:sldMk cId="2939066854" sldId="257"/>
            <ac:picMk id="1028" creationId="{4BC297FD-09D8-431C-9424-4E63734D5D10}"/>
          </ac:picMkLst>
        </pc:picChg>
      </pc:sldChg>
      <pc:sldChg chg="addSp delSp modSp new del mod">
        <pc:chgData name="Gonzalez, Frank" userId="af91b65a-8bfc-4917-8c05-e64f158ee40a" providerId="ADAL" clId="{42F0B841-DF2D-4121-A3E8-FEC28C11CF44}" dt="2021-12-07T03:15:06.628" v="256" actId="47"/>
        <pc:sldMkLst>
          <pc:docMk/>
          <pc:sldMk cId="90065907" sldId="258"/>
        </pc:sldMkLst>
        <pc:spChg chg="mod">
          <ac:chgData name="Gonzalez, Frank" userId="af91b65a-8bfc-4917-8c05-e64f158ee40a" providerId="ADAL" clId="{42F0B841-DF2D-4121-A3E8-FEC28C11CF44}" dt="2021-12-06T22:41:43.026" v="241" actId="20577"/>
          <ac:spMkLst>
            <pc:docMk/>
            <pc:sldMk cId="90065907" sldId="258"/>
            <ac:spMk id="2" creationId="{E887FCAB-80FB-4805-8C43-F028C292918A}"/>
          </ac:spMkLst>
        </pc:spChg>
        <pc:spChg chg="del">
          <ac:chgData name="Gonzalez, Frank" userId="af91b65a-8bfc-4917-8c05-e64f158ee40a" providerId="ADAL" clId="{42F0B841-DF2D-4121-A3E8-FEC28C11CF44}" dt="2021-12-06T22:41:25.374" v="205"/>
          <ac:spMkLst>
            <pc:docMk/>
            <pc:sldMk cId="90065907" sldId="258"/>
            <ac:spMk id="3" creationId="{B453758F-B40C-40EA-BD96-02E8140CBBD1}"/>
          </ac:spMkLst>
        </pc:spChg>
        <pc:spChg chg="add mod">
          <ac:chgData name="Gonzalez, Frank" userId="af91b65a-8bfc-4917-8c05-e64f158ee40a" providerId="ADAL" clId="{42F0B841-DF2D-4121-A3E8-FEC28C11CF44}" dt="2021-12-07T03:14:14.513" v="249" actId="21"/>
          <ac:spMkLst>
            <pc:docMk/>
            <pc:sldMk cId="90065907" sldId="258"/>
            <ac:spMk id="4" creationId="{33C865F2-38C4-4B67-885C-A8CB0C012486}"/>
          </ac:spMkLst>
        </pc:spChg>
        <pc:picChg chg="add del mod">
          <ac:chgData name="Gonzalez, Frank" userId="af91b65a-8bfc-4917-8c05-e64f158ee40a" providerId="ADAL" clId="{42F0B841-DF2D-4121-A3E8-FEC28C11CF44}" dt="2021-12-07T03:14:14.513" v="249" actId="21"/>
          <ac:picMkLst>
            <pc:docMk/>
            <pc:sldMk cId="90065907" sldId="258"/>
            <ac:picMk id="2050" creationId="{C0E913DF-9C49-4C2A-A8E5-ED5D8627E0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A49-D87D-4829-B70D-01CD48D3B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CE357-2DA2-4D08-B371-1C46D5225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4226E-7D06-4C87-AAF9-D45E37B0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FD2E2-80BA-4AEC-96B7-1C73018A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B4FCB-EA3D-431F-BF01-E4CC7188C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8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8CB45-B3CC-4833-BB9D-84CCF4C1C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97A8-2BAA-4190-90A3-565080AE8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ACEF0-679C-4A53-8120-7A46F3345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BB39B-0B30-4E7A-AC05-A187ED6E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FCBFA-2AF9-404B-97AE-58782983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6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3A16CE-8DEA-4813-99AB-61E73BE5E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7704DC-B9C0-46B2-B82F-FC4B321F9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246CB-5637-4316-B7DD-0D8DBD18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31D85-8AF7-4C1E-A801-465D309B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FA579-0A2F-4333-BCC6-768630F36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3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1AE31-1E35-49C8-9422-7A2D68A5B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F9329-6BE7-4412-A464-627F56557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9B9F3-2158-4D0A-9CD3-4659F580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D6F13-3480-4BF4-8A9C-0D9A34E9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D6DC-A8B1-46C0-B7AE-1913C3AE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9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58A44-32E5-4296-97C4-A6BBB87A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362DF-EF78-4E3A-9436-C9A829BA7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C1A1B-0658-4911-AC40-2D2399E2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46923-7374-401B-9960-D112D60F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21D7-28D2-46F3-902A-83CD2263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FFE10-B4F3-4EC9-AEBB-C0C17E45B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F1469-70C2-4A7F-B5E7-BF4BED15C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D4A33-534D-4A27-894E-D8DC5356A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C33D8-D55F-4E9F-B382-2619C165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B346A-9A44-4785-A7D2-B07457681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E8FF8-FDCD-4F6A-9404-EC7EFCF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ED34-7866-4C03-B7FC-68ED6D3B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8B126-27CF-4074-95B6-B9F568E99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3C9F7-24B9-4D98-9213-1F259099E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3662D-41C9-449F-BE51-CA517E29F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C17386-1E41-4189-AD63-D3FFAA204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29CF44-706D-4EB3-98B6-51CB56AD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6BD52-44D8-421E-B987-DF2AAB713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5E3F8D-3185-409D-9944-64F89147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70D9-2C4B-4067-8A45-BA3A8D388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DCF625-75EE-435D-BA82-41A390AF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55CBB-27CA-4D37-A13A-E6F6CC9BE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350E56-0F11-4DA2-8F57-F08104390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C50DE-AFD0-4CB5-BF2D-D9E6E8ED4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76951F-1233-4E67-AD95-CF8E39F9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E9A2C-4A80-452B-9270-308FB210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24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DC61-A4DF-4B9F-AB6E-F6D1F0E56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C64E5-7B8A-4550-ABDF-4248FB761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003ED-EB17-48A9-95AE-2E37E2D98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C066A-6A01-4914-924A-70979E02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27783-A0C5-4BE1-AA1B-6ED8FBD21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508B8-A8FF-4E0F-A4B9-203E17B0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0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BB9B1-CD06-4BF8-B87E-5B421577B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3FCEA4-DE5C-4CBD-BEF8-0ABA2F811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D72F1-5B10-4A59-AE21-8EF8B67A2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7E2CB-AC4A-462B-A525-EC36BC5B3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1F1B9-917A-42E3-83D7-9043EC56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7130C-6468-444E-9308-BBF7BA2A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2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83D8C-9CD2-40ED-B778-8E0DB151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0CF4-CA1C-4BB0-B71F-843F6E908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01BFF-8BB8-4FCB-958F-AC016B63E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08782-B9D6-4408-934D-3C93E3AA6AF1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11736-1AA7-4EBC-AA9A-8E294DD7E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48131-014C-4E08-82CD-E6A404E6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FFD97-38E6-4B04-97F1-C511C6844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72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B8152-89C2-45D5-B0D3-3F4CA0984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single slide on 2020 data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32B6F-4DA6-4885-8334-FB9FCD6DE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Frank Gonzalez</a:t>
            </a:r>
          </a:p>
          <a:p>
            <a:r>
              <a:rPr lang="en-US" dirty="0"/>
              <a:t>12/6/2021</a:t>
            </a:r>
          </a:p>
        </p:txBody>
      </p:sp>
    </p:spTree>
    <p:extLst>
      <p:ext uri="{BB962C8B-B14F-4D97-AF65-F5344CB8AC3E}">
        <p14:creationId xmlns:p14="http://schemas.microsoft.com/office/powerpoint/2010/main" val="310879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A0322-5318-4FC3-AF98-8DC53A268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 of Flight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3C7A3-4F7C-46B2-8B14-4AFDA8693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468" y="1420109"/>
            <a:ext cx="5246687" cy="4351338"/>
          </a:xfrm>
        </p:spPr>
        <p:txBody>
          <a:bodyPr/>
          <a:lstStyle/>
          <a:p>
            <a:r>
              <a:rPr lang="en-US" dirty="0"/>
              <a:t>Remove the “Fast Neutrons” that occur within 50us of a pulse</a:t>
            </a:r>
          </a:p>
          <a:p>
            <a:pPr lvl="1"/>
            <a:r>
              <a:rPr lang="en-US" dirty="0"/>
              <a:t>Explains the odd background seen previously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CC416F5-61BD-4A18-B4CE-EA2863BC4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468" y="3063581"/>
            <a:ext cx="4855854" cy="379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BC297FD-09D8-431C-9424-4E63734D5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496" y="80350"/>
            <a:ext cx="4013944" cy="334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E9C06F4-78AF-453D-83DF-5361F3402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496" y="3509350"/>
            <a:ext cx="4013944" cy="334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06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 single slide on 2020 data analysis</vt:lpstr>
      <vt:lpstr>Times of Flight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SNS 2020 Data Analysis</dc:title>
  <dc:creator>Gonzalez, Frank</dc:creator>
  <cp:lastModifiedBy>Gonzalez, Frank</cp:lastModifiedBy>
  <cp:revision>1</cp:revision>
  <dcterms:created xsi:type="dcterms:W3CDTF">2021-12-06T14:57:55Z</dcterms:created>
  <dcterms:modified xsi:type="dcterms:W3CDTF">2021-12-07T03:15:09Z</dcterms:modified>
</cp:coreProperties>
</file>