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CE2B34-9AD5-49CA-92A7-F316CEEF0A5D}" v="203" dt="2021-11-29T22:23:19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z, Frank" userId="af91b65a-8bfc-4917-8c05-e64f158ee40a" providerId="ADAL" clId="{9DCE2B34-9AD5-49CA-92A7-F316CEEF0A5D}"/>
    <pc:docChg chg="custSel addSld modSld">
      <pc:chgData name="Gonzalez, Frank" userId="af91b65a-8bfc-4917-8c05-e64f158ee40a" providerId="ADAL" clId="{9DCE2B34-9AD5-49CA-92A7-F316CEEF0A5D}" dt="2021-11-29T22:27:22.582" v="2089" actId="20577"/>
      <pc:docMkLst>
        <pc:docMk/>
      </pc:docMkLst>
      <pc:sldChg chg="modSp mod">
        <pc:chgData name="Gonzalez, Frank" userId="af91b65a-8bfc-4917-8c05-e64f158ee40a" providerId="ADAL" clId="{9DCE2B34-9AD5-49CA-92A7-F316CEEF0A5D}" dt="2021-11-29T20:38:11.391" v="26" actId="20577"/>
        <pc:sldMkLst>
          <pc:docMk/>
          <pc:sldMk cId="2932920575" sldId="256"/>
        </pc:sldMkLst>
        <pc:spChg chg="mod">
          <ac:chgData name="Gonzalez, Frank" userId="af91b65a-8bfc-4917-8c05-e64f158ee40a" providerId="ADAL" clId="{9DCE2B34-9AD5-49CA-92A7-F316CEEF0A5D}" dt="2021-11-29T20:38:11.391" v="26" actId="20577"/>
          <ac:spMkLst>
            <pc:docMk/>
            <pc:sldMk cId="2932920575" sldId="256"/>
            <ac:spMk id="3" creationId="{FCFE5AB0-8FB4-45BB-8914-59178B2879CB}"/>
          </ac:spMkLst>
        </pc:spChg>
      </pc:sldChg>
      <pc:sldChg chg="addSp delSp modSp mod">
        <pc:chgData name="Gonzalez, Frank" userId="af91b65a-8bfc-4917-8c05-e64f158ee40a" providerId="ADAL" clId="{9DCE2B34-9AD5-49CA-92A7-F316CEEF0A5D}" dt="2021-11-29T21:02:20.498" v="1117" actId="20577"/>
        <pc:sldMkLst>
          <pc:docMk/>
          <pc:sldMk cId="853219247" sldId="257"/>
        </pc:sldMkLst>
        <pc:spChg chg="mod">
          <ac:chgData name="Gonzalez, Frank" userId="af91b65a-8bfc-4917-8c05-e64f158ee40a" providerId="ADAL" clId="{9DCE2B34-9AD5-49CA-92A7-F316CEEF0A5D}" dt="2021-11-29T21:02:20.498" v="1117" actId="20577"/>
          <ac:spMkLst>
            <pc:docMk/>
            <pc:sldMk cId="853219247" sldId="257"/>
            <ac:spMk id="2" creationId="{7E8342FC-3A36-4734-B01F-45195B721422}"/>
          </ac:spMkLst>
        </pc:spChg>
        <pc:spChg chg="add del mod">
          <ac:chgData name="Gonzalez, Frank" userId="af91b65a-8bfc-4917-8c05-e64f158ee40a" providerId="ADAL" clId="{9DCE2B34-9AD5-49CA-92A7-F316CEEF0A5D}" dt="2021-11-29T20:38:06.328" v="24" actId="478"/>
          <ac:spMkLst>
            <pc:docMk/>
            <pc:sldMk cId="853219247" sldId="257"/>
            <ac:spMk id="3" creationId="{804E53E9-0F03-40E6-8052-07B3469359DF}"/>
          </ac:spMkLst>
        </pc:spChg>
        <pc:spChg chg="mod">
          <ac:chgData name="Gonzalez, Frank" userId="af91b65a-8bfc-4917-8c05-e64f158ee40a" providerId="ADAL" clId="{9DCE2B34-9AD5-49CA-92A7-F316CEEF0A5D}" dt="2021-11-29T21:02:12.193" v="1104" actId="20577"/>
          <ac:spMkLst>
            <pc:docMk/>
            <pc:sldMk cId="853219247" sldId="257"/>
            <ac:spMk id="4" creationId="{990880C4-82BF-4717-9437-AF383818BDFD}"/>
          </ac:spMkLst>
        </pc:spChg>
        <pc:spChg chg="add mod">
          <ac:chgData name="Gonzalez, Frank" userId="af91b65a-8bfc-4917-8c05-e64f158ee40a" providerId="ADAL" clId="{9DCE2B34-9AD5-49CA-92A7-F316CEEF0A5D}" dt="2021-11-29T20:41:06.692" v="195" actId="1076"/>
          <ac:spMkLst>
            <pc:docMk/>
            <pc:sldMk cId="853219247" sldId="257"/>
            <ac:spMk id="5" creationId="{71F88005-E0F3-44AA-9121-6A678BCDC11E}"/>
          </ac:spMkLst>
        </pc:spChg>
        <pc:picChg chg="add mod">
          <ac:chgData name="Gonzalez, Frank" userId="af91b65a-8bfc-4917-8c05-e64f158ee40a" providerId="ADAL" clId="{9DCE2B34-9AD5-49CA-92A7-F316CEEF0A5D}" dt="2021-11-29T20:38:27.001" v="44" actId="1076"/>
          <ac:picMkLst>
            <pc:docMk/>
            <pc:sldMk cId="853219247" sldId="257"/>
            <ac:picMk id="8" creationId="{EBA25C86-3254-4072-BC33-80A639B87D2F}"/>
          </ac:picMkLst>
        </pc:picChg>
        <pc:picChg chg="del">
          <ac:chgData name="Gonzalez, Frank" userId="af91b65a-8bfc-4917-8c05-e64f158ee40a" providerId="ADAL" clId="{9DCE2B34-9AD5-49CA-92A7-F316CEEF0A5D}" dt="2021-11-29T16:36:45.078" v="0" actId="21"/>
          <ac:picMkLst>
            <pc:docMk/>
            <pc:sldMk cId="853219247" sldId="257"/>
            <ac:picMk id="1026" creationId="{FC3F2D00-6C25-425E-BCE8-39E78C6C3050}"/>
          </ac:picMkLst>
        </pc:picChg>
        <pc:picChg chg="mod">
          <ac:chgData name="Gonzalez, Frank" userId="af91b65a-8bfc-4917-8c05-e64f158ee40a" providerId="ADAL" clId="{9DCE2B34-9AD5-49CA-92A7-F316CEEF0A5D}" dt="2021-11-29T20:38:28.813" v="45" actId="1076"/>
          <ac:picMkLst>
            <pc:docMk/>
            <pc:sldMk cId="853219247" sldId="257"/>
            <ac:picMk id="1028" creationId="{9477DD71-FACE-4687-B31F-617007491529}"/>
          </ac:picMkLst>
        </pc:picChg>
        <pc:picChg chg="mod">
          <ac:chgData name="Gonzalez, Frank" userId="af91b65a-8bfc-4917-8c05-e64f158ee40a" providerId="ADAL" clId="{9DCE2B34-9AD5-49CA-92A7-F316CEEF0A5D}" dt="2021-11-29T20:38:31.415" v="47" actId="1076"/>
          <ac:picMkLst>
            <pc:docMk/>
            <pc:sldMk cId="853219247" sldId="257"/>
            <ac:picMk id="1030" creationId="{E8CCCF07-5314-4D21-A6C4-5FAE4BA5E34B}"/>
          </ac:picMkLst>
        </pc:picChg>
      </pc:sldChg>
      <pc:sldChg chg="addSp delSp modSp mod">
        <pc:chgData name="Gonzalez, Frank" userId="af91b65a-8bfc-4917-8c05-e64f158ee40a" providerId="ADAL" clId="{9DCE2B34-9AD5-49CA-92A7-F316CEEF0A5D}" dt="2021-11-29T20:57:18.410" v="578" actId="1076"/>
        <pc:sldMkLst>
          <pc:docMk/>
          <pc:sldMk cId="2064409262" sldId="258"/>
        </pc:sldMkLst>
        <pc:spChg chg="mod">
          <ac:chgData name="Gonzalez, Frank" userId="af91b65a-8bfc-4917-8c05-e64f158ee40a" providerId="ADAL" clId="{9DCE2B34-9AD5-49CA-92A7-F316CEEF0A5D}" dt="2021-11-29T20:45:22.445" v="551" actId="20577"/>
          <ac:spMkLst>
            <pc:docMk/>
            <pc:sldMk cId="2064409262" sldId="258"/>
            <ac:spMk id="4" creationId="{D82D9F39-8F77-4C3B-9A6C-2C8EE3B58B7D}"/>
          </ac:spMkLst>
        </pc:spChg>
        <pc:picChg chg="add del mod">
          <ac:chgData name="Gonzalez, Frank" userId="af91b65a-8bfc-4917-8c05-e64f158ee40a" providerId="ADAL" clId="{9DCE2B34-9AD5-49CA-92A7-F316CEEF0A5D}" dt="2021-11-29T16:39:52.402" v="7" actId="21"/>
          <ac:picMkLst>
            <pc:docMk/>
            <pc:sldMk cId="2064409262" sldId="258"/>
            <ac:picMk id="5" creationId="{12D77102-44CE-420F-8BC1-F31E40FE00F7}"/>
          </ac:picMkLst>
        </pc:picChg>
        <pc:picChg chg="add mod">
          <ac:chgData name="Gonzalez, Frank" userId="af91b65a-8bfc-4917-8c05-e64f158ee40a" providerId="ADAL" clId="{9DCE2B34-9AD5-49CA-92A7-F316CEEF0A5D}" dt="2021-11-29T20:46:31.092" v="569" actId="14100"/>
          <ac:picMkLst>
            <pc:docMk/>
            <pc:sldMk cId="2064409262" sldId="258"/>
            <ac:picMk id="1026" creationId="{6440F698-A596-419C-8CC4-464086EB7B67}"/>
          </ac:picMkLst>
        </pc:picChg>
        <pc:picChg chg="add del mod">
          <ac:chgData name="Gonzalez, Frank" userId="af91b65a-8bfc-4917-8c05-e64f158ee40a" providerId="ADAL" clId="{9DCE2B34-9AD5-49CA-92A7-F316CEEF0A5D}" dt="2021-11-29T20:57:01.068" v="572" actId="478"/>
          <ac:picMkLst>
            <pc:docMk/>
            <pc:sldMk cId="2064409262" sldId="258"/>
            <ac:picMk id="1028" creationId="{FFA6815C-3477-4CE2-9FEE-9D365D533825}"/>
          </ac:picMkLst>
        </pc:picChg>
        <pc:picChg chg="add mod">
          <ac:chgData name="Gonzalez, Frank" userId="af91b65a-8bfc-4917-8c05-e64f158ee40a" providerId="ADAL" clId="{9DCE2B34-9AD5-49CA-92A7-F316CEEF0A5D}" dt="2021-11-29T20:57:18.410" v="578" actId="1076"/>
          <ac:picMkLst>
            <pc:docMk/>
            <pc:sldMk cId="2064409262" sldId="258"/>
            <ac:picMk id="1030" creationId="{DA5CCB75-A8FF-4B56-B236-78CA134AF4FE}"/>
          </ac:picMkLst>
        </pc:picChg>
        <pc:picChg chg="mod">
          <ac:chgData name="Gonzalez, Frank" userId="af91b65a-8bfc-4917-8c05-e64f158ee40a" providerId="ADAL" clId="{9DCE2B34-9AD5-49CA-92A7-F316CEEF0A5D}" dt="2021-11-29T20:46:02.214" v="552" actId="1076"/>
          <ac:picMkLst>
            <pc:docMk/>
            <pc:sldMk cId="2064409262" sldId="258"/>
            <ac:picMk id="2050" creationId="{C9A683D4-9709-4C8D-804F-9D817BBD2CD9}"/>
          </ac:picMkLst>
        </pc:picChg>
      </pc:sldChg>
      <pc:sldChg chg="addSp delSp modSp new mod">
        <pc:chgData name="Gonzalez, Frank" userId="af91b65a-8bfc-4917-8c05-e64f158ee40a" providerId="ADAL" clId="{9DCE2B34-9AD5-49CA-92A7-F316CEEF0A5D}" dt="2021-11-29T21:01:23.291" v="1008" actId="1076"/>
        <pc:sldMkLst>
          <pc:docMk/>
          <pc:sldMk cId="3584431677" sldId="259"/>
        </pc:sldMkLst>
        <pc:spChg chg="mod">
          <ac:chgData name="Gonzalez, Frank" userId="af91b65a-8bfc-4917-8c05-e64f158ee40a" providerId="ADAL" clId="{9DCE2B34-9AD5-49CA-92A7-F316CEEF0A5D}" dt="2021-11-29T21:01:12.329" v="1003" actId="14100"/>
          <ac:spMkLst>
            <pc:docMk/>
            <pc:sldMk cId="3584431677" sldId="259"/>
            <ac:spMk id="2" creationId="{64A8D8B6-7BF5-40FA-875E-063F2D22E425}"/>
          </ac:spMkLst>
        </pc:spChg>
        <pc:spChg chg="mod">
          <ac:chgData name="Gonzalez, Frank" userId="af91b65a-8bfc-4917-8c05-e64f158ee40a" providerId="ADAL" clId="{9DCE2B34-9AD5-49CA-92A7-F316CEEF0A5D}" dt="2021-11-29T20:59:57.308" v="988" actId="20577"/>
          <ac:spMkLst>
            <pc:docMk/>
            <pc:sldMk cId="3584431677" sldId="259"/>
            <ac:spMk id="3" creationId="{BDB3F306-9CB4-4392-84BC-1132025F6E30}"/>
          </ac:spMkLst>
        </pc:spChg>
        <pc:picChg chg="add del mod">
          <ac:chgData name="Gonzalez, Frank" userId="af91b65a-8bfc-4917-8c05-e64f158ee40a" providerId="ADAL" clId="{9DCE2B34-9AD5-49CA-92A7-F316CEEF0A5D}" dt="2021-11-29T21:00:45.680" v="991" actId="478"/>
          <ac:picMkLst>
            <pc:docMk/>
            <pc:sldMk cId="3584431677" sldId="259"/>
            <ac:picMk id="2050" creationId="{E4A312EC-16E1-477E-B8B8-386457DDE536}"/>
          </ac:picMkLst>
        </pc:picChg>
        <pc:picChg chg="add del">
          <ac:chgData name="Gonzalez, Frank" userId="af91b65a-8bfc-4917-8c05-e64f158ee40a" providerId="ADAL" clId="{9DCE2B34-9AD5-49CA-92A7-F316CEEF0A5D}" dt="2021-11-29T21:00:47.145" v="992" actId="478"/>
          <ac:picMkLst>
            <pc:docMk/>
            <pc:sldMk cId="3584431677" sldId="259"/>
            <ac:picMk id="2052" creationId="{B9AE071E-F73A-4CA5-A338-AB724D4F48A9}"/>
          </ac:picMkLst>
        </pc:picChg>
        <pc:picChg chg="add del">
          <ac:chgData name="Gonzalez, Frank" userId="af91b65a-8bfc-4917-8c05-e64f158ee40a" providerId="ADAL" clId="{9DCE2B34-9AD5-49CA-92A7-F316CEEF0A5D}" dt="2021-11-29T21:00:45.680" v="991" actId="478"/>
          <ac:picMkLst>
            <pc:docMk/>
            <pc:sldMk cId="3584431677" sldId="259"/>
            <ac:picMk id="2054" creationId="{7FE87DDD-E171-48B8-BB5F-DB1D91D39062}"/>
          </ac:picMkLst>
        </pc:picChg>
        <pc:picChg chg="add mod">
          <ac:chgData name="Gonzalez, Frank" userId="af91b65a-8bfc-4917-8c05-e64f158ee40a" providerId="ADAL" clId="{9DCE2B34-9AD5-49CA-92A7-F316CEEF0A5D}" dt="2021-11-29T21:01:23.291" v="1008" actId="1076"/>
          <ac:picMkLst>
            <pc:docMk/>
            <pc:sldMk cId="3584431677" sldId="259"/>
            <ac:picMk id="2056" creationId="{89E2A554-D1A4-4920-9B0C-D358E6577AE3}"/>
          </ac:picMkLst>
        </pc:picChg>
        <pc:picChg chg="add mod">
          <ac:chgData name="Gonzalez, Frank" userId="af91b65a-8bfc-4917-8c05-e64f158ee40a" providerId="ADAL" clId="{9DCE2B34-9AD5-49CA-92A7-F316CEEF0A5D}" dt="2021-11-29T21:01:20.298" v="1007" actId="1076"/>
          <ac:picMkLst>
            <pc:docMk/>
            <pc:sldMk cId="3584431677" sldId="259"/>
            <ac:picMk id="2058" creationId="{8ECA19A1-8997-492F-99DF-8A4777274785}"/>
          </ac:picMkLst>
        </pc:picChg>
      </pc:sldChg>
      <pc:sldChg chg="addSp delSp modSp new mod modClrScheme chgLayout">
        <pc:chgData name="Gonzalez, Frank" userId="af91b65a-8bfc-4917-8c05-e64f158ee40a" providerId="ADAL" clId="{9DCE2B34-9AD5-49CA-92A7-F316CEEF0A5D}" dt="2021-11-29T21:27:55.840" v="1478" actId="20577"/>
        <pc:sldMkLst>
          <pc:docMk/>
          <pc:sldMk cId="3137545198" sldId="260"/>
        </pc:sldMkLst>
        <pc:spChg chg="mod ord">
          <ac:chgData name="Gonzalez, Frank" userId="af91b65a-8bfc-4917-8c05-e64f158ee40a" providerId="ADAL" clId="{9DCE2B34-9AD5-49CA-92A7-F316CEEF0A5D}" dt="2021-11-29T21:26:38.877" v="1434" actId="20577"/>
          <ac:spMkLst>
            <pc:docMk/>
            <pc:sldMk cId="3137545198" sldId="260"/>
            <ac:spMk id="2" creationId="{F7AA18C7-2D36-4FEF-89C9-44AC483838E9}"/>
          </ac:spMkLst>
        </pc:spChg>
        <pc:spChg chg="add del mod ord">
          <ac:chgData name="Gonzalez, Frank" userId="af91b65a-8bfc-4917-8c05-e64f158ee40a" providerId="ADAL" clId="{9DCE2B34-9AD5-49CA-92A7-F316CEEF0A5D}" dt="2021-11-29T21:24:13.624" v="1122" actId="700"/>
          <ac:spMkLst>
            <pc:docMk/>
            <pc:sldMk cId="3137545198" sldId="260"/>
            <ac:spMk id="3" creationId="{7FD3FBB5-FACC-4A79-BF80-3AC4D3BD1BD9}"/>
          </ac:spMkLst>
        </pc:spChg>
        <pc:spChg chg="add mod ord">
          <ac:chgData name="Gonzalez, Frank" userId="af91b65a-8bfc-4917-8c05-e64f158ee40a" providerId="ADAL" clId="{9DCE2B34-9AD5-49CA-92A7-F316CEEF0A5D}" dt="2021-11-29T21:27:55.840" v="1478" actId="20577"/>
          <ac:spMkLst>
            <pc:docMk/>
            <pc:sldMk cId="3137545198" sldId="260"/>
            <ac:spMk id="4" creationId="{EFB927C4-DAA9-45D1-9E5E-CDB3A9012C96}"/>
          </ac:spMkLst>
        </pc:spChg>
        <pc:spChg chg="add del mod ord">
          <ac:chgData name="Gonzalez, Frank" userId="af91b65a-8bfc-4917-8c05-e64f158ee40a" providerId="ADAL" clId="{9DCE2B34-9AD5-49CA-92A7-F316CEEF0A5D}" dt="2021-11-29T21:24:15.412" v="1123"/>
          <ac:spMkLst>
            <pc:docMk/>
            <pc:sldMk cId="3137545198" sldId="260"/>
            <ac:spMk id="5" creationId="{5299C1F0-C4AC-4ACB-88D6-142B53A0CCA8}"/>
          </ac:spMkLst>
        </pc:spChg>
        <pc:picChg chg="add del mod">
          <ac:chgData name="Gonzalez, Frank" userId="af91b65a-8bfc-4917-8c05-e64f158ee40a" providerId="ADAL" clId="{9DCE2B34-9AD5-49CA-92A7-F316CEEF0A5D}" dt="2021-11-29T21:24:09.762" v="1121"/>
          <ac:picMkLst>
            <pc:docMk/>
            <pc:sldMk cId="3137545198" sldId="260"/>
            <ac:picMk id="3074" creationId="{72492BA2-685D-4986-8FE3-553998468C8F}"/>
          </ac:picMkLst>
        </pc:picChg>
        <pc:picChg chg="add mod">
          <ac:chgData name="Gonzalez, Frank" userId="af91b65a-8bfc-4917-8c05-e64f158ee40a" providerId="ADAL" clId="{9DCE2B34-9AD5-49CA-92A7-F316CEEF0A5D}" dt="2021-11-29T21:25:25.700" v="1225" actId="1076"/>
          <ac:picMkLst>
            <pc:docMk/>
            <pc:sldMk cId="3137545198" sldId="260"/>
            <ac:picMk id="3076" creationId="{489DBCC1-26C9-440B-A120-B55A864C99C5}"/>
          </ac:picMkLst>
        </pc:picChg>
        <pc:picChg chg="add mod">
          <ac:chgData name="Gonzalez, Frank" userId="af91b65a-8bfc-4917-8c05-e64f158ee40a" providerId="ADAL" clId="{9DCE2B34-9AD5-49CA-92A7-F316CEEF0A5D}" dt="2021-11-29T21:25:23.025" v="1224" actId="14100"/>
          <ac:picMkLst>
            <pc:docMk/>
            <pc:sldMk cId="3137545198" sldId="260"/>
            <ac:picMk id="3078" creationId="{07529D1C-9691-4C55-8088-4EBDCD0B43E0}"/>
          </ac:picMkLst>
        </pc:picChg>
      </pc:sldChg>
      <pc:sldChg chg="addSp delSp modSp new mod">
        <pc:chgData name="Gonzalez, Frank" userId="af91b65a-8bfc-4917-8c05-e64f158ee40a" providerId="ADAL" clId="{9DCE2B34-9AD5-49CA-92A7-F316CEEF0A5D}" dt="2021-11-29T22:27:22.582" v="2089" actId="20577"/>
        <pc:sldMkLst>
          <pc:docMk/>
          <pc:sldMk cId="1666628381" sldId="261"/>
        </pc:sldMkLst>
        <pc:spChg chg="mod">
          <ac:chgData name="Gonzalez, Frank" userId="af91b65a-8bfc-4917-8c05-e64f158ee40a" providerId="ADAL" clId="{9DCE2B34-9AD5-49CA-92A7-F316CEEF0A5D}" dt="2021-11-29T22:23:41.212" v="1577" actId="20577"/>
          <ac:spMkLst>
            <pc:docMk/>
            <pc:sldMk cId="1666628381" sldId="261"/>
            <ac:spMk id="2" creationId="{354D1A38-C32C-446E-AA17-A24918ED81A3}"/>
          </ac:spMkLst>
        </pc:spChg>
        <pc:spChg chg="mod">
          <ac:chgData name="Gonzalez, Frank" userId="af91b65a-8bfc-4917-8c05-e64f158ee40a" providerId="ADAL" clId="{9DCE2B34-9AD5-49CA-92A7-F316CEEF0A5D}" dt="2021-11-29T22:27:22.582" v="2089" actId="20577"/>
          <ac:spMkLst>
            <pc:docMk/>
            <pc:sldMk cId="1666628381" sldId="261"/>
            <ac:spMk id="3" creationId="{C851C827-01F4-4834-90D3-7995FF14BB96}"/>
          </ac:spMkLst>
        </pc:spChg>
        <pc:spChg chg="del">
          <ac:chgData name="Gonzalez, Frank" userId="af91b65a-8bfc-4917-8c05-e64f158ee40a" providerId="ADAL" clId="{9DCE2B34-9AD5-49CA-92A7-F316CEEF0A5D}" dt="2021-11-29T22:23:19.458" v="1531"/>
          <ac:spMkLst>
            <pc:docMk/>
            <pc:sldMk cId="1666628381" sldId="261"/>
            <ac:spMk id="4" creationId="{B1B4CA30-2D5F-4DF3-9E4A-25BE4E124302}"/>
          </ac:spMkLst>
        </pc:spChg>
        <pc:picChg chg="add mod">
          <ac:chgData name="Gonzalez, Frank" userId="af91b65a-8bfc-4917-8c05-e64f158ee40a" providerId="ADAL" clId="{9DCE2B34-9AD5-49CA-92A7-F316CEEF0A5D}" dt="2021-11-29T22:23:19.458" v="1531"/>
          <ac:picMkLst>
            <pc:docMk/>
            <pc:sldMk cId="1666628381" sldId="261"/>
            <ac:picMk id="4098" creationId="{305ECAFA-4F37-47E7-95F6-F3152408DC9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44784-A0D0-4843-AD5C-D7B2806540E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A0FAB-F593-4988-9AC7-711D1B4EE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18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4992-F484-4B86-B10F-A71D6FCC9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EEFE74-3FD8-40BE-88A8-F8B634518D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13DA6-24EE-4779-B3B1-102D6E263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7B2C8-275C-4C77-B79D-DE67BF934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5E4A4-3F4B-468A-9DA4-D3BA23273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5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F8D7-1D6F-4BC1-A008-F5A187BEC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047AA-8A26-4026-B50A-F13092749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801F8-377A-4B25-B8C2-4CEBC84A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6F6EE-82C4-401A-BB30-54D9AAF15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C3C52-ABB8-4B02-A0A3-3D286CB2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4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E9B045-5520-445E-9379-95E8B99921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2D0ACE-D85A-46ED-98F9-85DCA05B0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C6DF7-4CA8-4366-B525-EC20AA745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C23D6-2D20-4C63-960E-C970B0F4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7255B-8E38-49E5-9F6B-344925BC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3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83D79-3A1B-4D80-8565-1EAE82DE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AA784-EB97-4F15-89C2-6D4AA20DB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AB096-9E0C-446A-9BC3-B6D15364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D5477-2403-42BD-8777-99553C2EA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4204A-8EB6-4F4A-86A3-EA4A24FC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0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24060-AA3E-4DC1-884F-9D7751E30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43FFE-D7FE-466D-8552-E4680C468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89568-C494-4574-AE7C-540855C4B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A2592-6110-44D8-A509-5BCD876D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6EB6F-723F-4A92-BD4E-86E301466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3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245D9-099E-4254-BA41-93BAE9C07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D70B8-16FB-4935-8170-68CCD7F96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4D1FD-A345-40FB-95B7-46CEB07C2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97547-6586-4C14-AE56-B91E82DFF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05DE7-098E-4025-95DC-403F8B7D4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0A3F4-7F1D-4906-99F0-F2DF74D5A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5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4F07-D3C3-44FF-AD86-64DC1A04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D9035B-2CBA-4838-B475-F26B80046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C6C2A-4D21-4AF7-8CF4-934312286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7E4AC-79C1-46ED-A004-A3F20F42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3C7406-578D-40B8-A3F2-0BF7EEBE1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53893-8A7B-47E5-B403-59B83CD8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AE1F39-88EF-4DA8-8D37-AE5FF0FE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221C22-5A86-4214-9A15-215B2FB09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6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2885-A8B3-43F3-A02C-15515CCA2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94D48-DD52-4233-AB01-C4836614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D2D4B-A19C-4439-BA51-63092C00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20552A-887B-4B73-B7F6-AF7ABD84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4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305B1D-108B-483E-865B-3DAD0877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11EF8-DDAB-4B52-8B1C-08A533CBC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C91DE-21CB-4D2E-B805-F76887C24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1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47927-479F-457C-B0CE-AC5E805B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3C713-BDFB-4DEE-8412-D955450B7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1C97E-007F-4ED0-8C9D-0C264F630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29A74-9EE7-47F2-8DB0-FD055D85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2EABF-06AC-4A53-AE41-DEB7D3C9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78AAB-F519-40D5-A292-D44D3D21A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2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E8427-3829-4509-A848-3F7B0474D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889A3-D2A8-4DD9-8CD7-441B1B3F6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838C6-56A9-4005-8928-60E30AB6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7B245-D55C-48D4-BAC9-898D7DE1A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A100D-F4EA-4F0D-98B2-FE52786B6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DBB6B-331D-4CD3-B75A-AE4442D3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0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0E174-8827-49AF-B076-4540DEA85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2BB5A-E88D-4DE6-AC6F-3EEEB7C2E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B1519-0B70-4CB5-AADD-B94067FF5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F9EAE-A33C-42F4-8BCF-8162A50932C7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4CA02-EB21-439B-A85C-908616254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D71F4-42A0-4E11-9326-A4E1ECDD8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67AFE-28E9-41FA-8A1E-779136C9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0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B1D0-1F8C-440B-A6B5-9828D12870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SNS Data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E5AB0-8FB4-45BB-8914-59178B2879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Frank Gonzalez</a:t>
            </a:r>
          </a:p>
          <a:p>
            <a:r>
              <a:rPr lang="en-US" dirty="0"/>
              <a:t>11/29/2021</a:t>
            </a:r>
          </a:p>
        </p:txBody>
      </p:sp>
    </p:spTree>
    <p:extLst>
      <p:ext uri="{BB962C8B-B14F-4D97-AF65-F5344CB8AC3E}">
        <p14:creationId xmlns:p14="http://schemas.microsoft.com/office/powerpoint/2010/main" val="293292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42FC-3A36-4734-B01F-45195B721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order looking at SNS 2020 data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477DD71-FACE-4687-B31F-617007491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466" y="2143913"/>
            <a:ext cx="3810429" cy="317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8CCCF07-5314-4D21-A6C4-5FAE4BA5E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037" y="2143913"/>
            <a:ext cx="3810429" cy="317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0880C4-82BF-4717-9437-AF383818BDFD}"/>
              </a:ext>
            </a:extLst>
          </p:cNvPr>
          <p:cNvSpPr txBox="1"/>
          <p:nvPr/>
        </p:nvSpPr>
        <p:spPr>
          <a:xfrm>
            <a:off x="1302047" y="5587031"/>
            <a:ext cx="6955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sure what the weird backgrounds are? Suggestion of fast neutrons. TODO look more into this.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BA25C86-3254-4072-BC33-80A639B87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52" y="2143913"/>
            <a:ext cx="3810429" cy="317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F88005-E0F3-44AA-9121-6A678BCDC11E}"/>
              </a:ext>
            </a:extLst>
          </p:cNvPr>
          <p:cNvSpPr txBox="1"/>
          <p:nvPr/>
        </p:nvSpPr>
        <p:spPr>
          <a:xfrm>
            <a:off x="1302047" y="1527889"/>
            <a:ext cx="7892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 step: Sum up all our runs. Z-scale in counts (no rate/charge normalization)</a:t>
            </a:r>
          </a:p>
        </p:txBody>
      </p:sp>
    </p:spTree>
    <p:extLst>
      <p:ext uri="{BB962C8B-B14F-4D97-AF65-F5344CB8AC3E}">
        <p14:creationId xmlns:p14="http://schemas.microsoft.com/office/powerpoint/2010/main" val="85321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DD659-913B-4EB8-9B3F-3B00CEBDF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the ROI: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9A683D4-9709-4C8D-804F-9D817BBD2C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92" y="2715758"/>
            <a:ext cx="5001778" cy="414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2D9F39-8F77-4C3B-9A6C-2C8EE3B58B7D}"/>
                  </a:ext>
                </a:extLst>
              </p:cNvPr>
              <p:cNvSpPr txBox="1"/>
              <p:nvPr/>
            </p:nvSpPr>
            <p:spPr>
              <a:xfrm>
                <a:off x="757083" y="1421958"/>
                <a:ext cx="6454749" cy="1480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Sum up the runs with attenuators (z-scale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</m:oMath>
                </a14:m>
                <a:r>
                  <a:rPr lang="en-US" dirty="0"/>
                  <a:t>(Counts))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Clear beam signal from attenuation runs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Arbitrarily choose ROI as Counts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2.5</m:t>
                        </m:r>
                      </m:sup>
                    </m:sSup>
                  </m:oMath>
                </a14:m>
                <a:r>
                  <a:rPr lang="en-US" dirty="0"/>
                  <a:t>.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Can tune this threshold around later (TODO)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2D9F39-8F77-4C3B-9A6C-2C8EE3B58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083" y="1421958"/>
                <a:ext cx="6454749" cy="1480405"/>
              </a:xfrm>
              <a:prstGeom prst="rect">
                <a:avLst/>
              </a:prstGeom>
              <a:blipFill>
                <a:blip r:embed="rId3"/>
                <a:stretch>
                  <a:fillRect l="-567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6440F698-A596-419C-8CC4-464086EB7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5145" y="116415"/>
            <a:ext cx="4062032" cy="3363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A5CCB75-A8FF-4B56-B236-78CA134AF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5145" y="3455905"/>
            <a:ext cx="4078008" cy="340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409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8D8B6-7BF5-40FA-875E-063F2D22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034548" cy="1325563"/>
          </a:xfrm>
        </p:spPr>
        <p:txBody>
          <a:bodyPr/>
          <a:lstStyle/>
          <a:p>
            <a:r>
              <a:rPr lang="en-US" dirty="0"/>
              <a:t>Normalizing to Summed 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3F306-9CB4-4392-84BC-1132025F6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90652" cy="5032375"/>
          </a:xfrm>
        </p:spPr>
        <p:txBody>
          <a:bodyPr>
            <a:normAutofit/>
          </a:bodyPr>
          <a:lstStyle/>
          <a:p>
            <a:r>
              <a:rPr lang="en-US" dirty="0"/>
              <a:t>We want to compare the signal with the expected signal from the proton beam</a:t>
            </a:r>
          </a:p>
          <a:p>
            <a:pPr lvl="1"/>
            <a:r>
              <a:rPr lang="en-US" dirty="0"/>
              <a:t>Summed up the proton charge of all events</a:t>
            </a:r>
          </a:p>
          <a:p>
            <a:pPr lvl="1"/>
            <a:r>
              <a:rPr lang="en-US" dirty="0"/>
              <a:t>Runs have varying lengths, beam was out for some sections (should we account for this?)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89E2A554-D1A4-4920-9B0C-D358E6577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786" y="42466"/>
            <a:ext cx="4269658" cy="3357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8ECA19A1-8997-492F-99DF-8A4777274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987" y="3429000"/>
            <a:ext cx="4458457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43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A18C7-2D36-4FEF-89C9-44AC48383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432" y="48777"/>
            <a:ext cx="10515600" cy="1325563"/>
          </a:xfrm>
        </p:spPr>
        <p:txBody>
          <a:bodyPr/>
          <a:lstStyle/>
          <a:p>
            <a:r>
              <a:rPr lang="en-US" dirty="0"/>
              <a:t>Total Counts in ROI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927C4-DAA9-45D1-9E5E-CDB3A9012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406" y="1550322"/>
            <a:ext cx="5181600" cy="4351338"/>
          </a:xfrm>
        </p:spPr>
        <p:txBody>
          <a:bodyPr/>
          <a:lstStyle/>
          <a:p>
            <a:r>
              <a:rPr lang="en-US" dirty="0"/>
              <a:t>Now can just go through each run and sum up the signal</a:t>
            </a:r>
          </a:p>
          <a:p>
            <a:pPr lvl="1"/>
            <a:r>
              <a:rPr lang="en-US" dirty="0"/>
              <a:t>Separate out into different magnetic fields</a:t>
            </a:r>
          </a:p>
          <a:p>
            <a:pPr lvl="1"/>
            <a:r>
              <a:rPr lang="en-US" dirty="0"/>
              <a:t>Can “normalize” by dividing by summed charge and subtracting out 0T data.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489DBCC1-26C9-440B-A120-B55A864C99C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005" y="94432"/>
            <a:ext cx="4203175" cy="3334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07529D1C-9691-4C55-8088-4EBDCD0B4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866" y="3554246"/>
            <a:ext cx="4328314" cy="3334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545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1A38-C32C-446E-AA17-A24918ED8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then histogram out the signal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1C827-01F4-4834-90D3-7995FF14BB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Take a weighted average of the counts in the ROI</a:t>
            </a:r>
          </a:p>
          <a:p>
            <a:pPr lvl="1"/>
            <a:r>
              <a:rPr lang="en-US" dirty="0"/>
              <a:t>Define 0T data as background</a:t>
            </a:r>
          </a:p>
          <a:p>
            <a:pPr lvl="1"/>
            <a:r>
              <a:rPr lang="en-US" dirty="0"/>
              <a:t>Using purely Poisson statistics for uncertainties – can probably change these around a little</a:t>
            </a:r>
          </a:p>
          <a:p>
            <a:r>
              <a:rPr lang="en-US" dirty="0"/>
              <a:t>TODO calculate chi2</a:t>
            </a:r>
          </a:p>
          <a:p>
            <a:pPr lvl="1"/>
            <a:r>
              <a:rPr lang="en-US" dirty="0"/>
              <a:t>Also double check run 37123, it’s </a:t>
            </a:r>
            <a:r>
              <a:rPr lang="en-US"/>
              <a:t>an outlier for some reason</a:t>
            </a:r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05ECAFA-4F37-47E7-95F6-F3152408DC9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107" y="1925602"/>
            <a:ext cx="5065786" cy="415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62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221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SNS Data 2020</vt:lpstr>
      <vt:lpstr>First order looking at SNS 2020 data</vt:lpstr>
      <vt:lpstr>And the ROI:</vt:lpstr>
      <vt:lpstr>Normalizing to Summed Charge</vt:lpstr>
      <vt:lpstr>Total Counts in ROI</vt:lpstr>
      <vt:lpstr>Can then histogram out the signal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Data 2020</dc:title>
  <dc:creator>Gonzalez, Frank</dc:creator>
  <cp:lastModifiedBy>Gonzalez, Frank</cp:lastModifiedBy>
  <cp:revision>2</cp:revision>
  <dcterms:created xsi:type="dcterms:W3CDTF">2021-11-22T22:36:09Z</dcterms:created>
  <dcterms:modified xsi:type="dcterms:W3CDTF">2021-11-29T22:27:23Z</dcterms:modified>
</cp:coreProperties>
</file>